
<file path=[Content_Types].xml><?xml version="1.0" encoding="utf-8"?>
<Types xmlns="http://schemas.openxmlformats.org/package/2006/content-types">
  <Default Extension="emf" ContentType="image/x-emf"/>
  <Default Extension="fntdata" ContentType="application/x-fontdata"/>
  <Default Extension="jpeg" ContentType="image/jpeg"/>
  <Default Extension="mp3" ContentType="audio/mpeg"/>
  <Default Extension="mp4" ContentType="video/mp4"/>
  <Default Extension="png" ContentType="image/png"/>
  <Default Extension="rels" ContentType="application/vnd.openxmlformats-package.relationships+xml"/>
  <Default Extension="wdp" ContentType="image/vnd.ms-photo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slides/slide31.xml" ContentType="application/vnd.openxmlformats-officedocument.presentationml.slide+xml"/>
  <Override PartName="/ppt/slides/slide32.xml" ContentType="application/vnd.openxmlformats-officedocument.presentationml.slide+xml"/>
  <Override PartName="/ppt/slides/slide33.xml" ContentType="application/vnd.openxmlformats-officedocument.presentationml.slide+xml"/>
  <Override PartName="/ppt/slides/slide34.xml" ContentType="application/vnd.openxmlformats-officedocument.presentationml.slide+xml"/>
  <Override PartName="/ppt/slides/slide35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autoCompressPictures="0">
  <p:sldMasterIdLst>
    <p:sldMasterId id="2147483648" r:id="rId1"/>
  </p:sldMasterIdLst>
  <p:notesMasterIdLst>
    <p:notesMasterId r:id="rId37"/>
  </p:notesMasterIdLst>
  <p:handoutMasterIdLst>
    <p:handoutMasterId r:id="rId38"/>
  </p:handoutMasterIdLst>
  <p:sldIdLst>
    <p:sldId id="256" r:id="rId2"/>
    <p:sldId id="1247" r:id="rId3"/>
    <p:sldId id="1315" r:id="rId4"/>
    <p:sldId id="1284" r:id="rId5"/>
    <p:sldId id="1252" r:id="rId6"/>
    <p:sldId id="1273" r:id="rId7"/>
    <p:sldId id="1318" r:id="rId8"/>
    <p:sldId id="1316" r:id="rId9"/>
    <p:sldId id="1319" r:id="rId10"/>
    <p:sldId id="1320" r:id="rId11"/>
    <p:sldId id="1321" r:id="rId12"/>
    <p:sldId id="1322" r:id="rId13"/>
    <p:sldId id="1324" r:id="rId14"/>
    <p:sldId id="1323" r:id="rId15"/>
    <p:sldId id="1325" r:id="rId16"/>
    <p:sldId id="1337" r:id="rId17"/>
    <p:sldId id="1338" r:id="rId18"/>
    <p:sldId id="1339" r:id="rId19"/>
    <p:sldId id="1326" r:id="rId20"/>
    <p:sldId id="1332" r:id="rId21"/>
    <p:sldId id="1327" r:id="rId22"/>
    <p:sldId id="1331" r:id="rId23"/>
    <p:sldId id="1333" r:id="rId24"/>
    <p:sldId id="1334" r:id="rId25"/>
    <p:sldId id="1329" r:id="rId26"/>
    <p:sldId id="1330" r:id="rId27"/>
    <p:sldId id="1340" r:id="rId28"/>
    <p:sldId id="1341" r:id="rId29"/>
    <p:sldId id="1336" r:id="rId30"/>
    <p:sldId id="1335" r:id="rId31"/>
    <p:sldId id="1302" r:id="rId32"/>
    <p:sldId id="1301" r:id="rId33"/>
    <p:sldId id="1313" r:id="rId34"/>
    <p:sldId id="1249" r:id="rId35"/>
    <p:sldId id="1248" r:id="rId36"/>
  </p:sldIdLst>
  <p:sldSz cx="12192000" cy="6858000"/>
  <p:notesSz cx="6858000" cy="9144000"/>
  <p:embeddedFontLst>
    <p:embeddedFont>
      <p:font typeface="Century Gothic" panose="020B0502020202020204" pitchFamily="34" charset="0"/>
      <p:regular r:id="rId39"/>
      <p:bold r:id="rId40"/>
      <p:italic r:id="rId41"/>
      <p:boldItalic r:id="rId42"/>
    </p:embeddedFont>
  </p:embeddedFontLst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251" userDrawn="1">
          <p15:clr>
            <a:srgbClr val="A4A3A4"/>
          </p15:clr>
        </p15:guide>
        <p15:guide id="2" pos="6380" userDrawn="1">
          <p15:clr>
            <a:srgbClr val="A4A3A4"/>
          </p15:clr>
        </p15:guide>
        <p15:guide id="3" pos="1481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BD0DFF"/>
    <a:srgbClr val="0053FF"/>
    <a:srgbClr val="2ABEFF"/>
    <a:srgbClr val="00FF27"/>
    <a:srgbClr val="0066FF"/>
    <a:srgbClr val="893FC7"/>
    <a:srgbClr val="A74DED"/>
    <a:srgbClr val="0A0A0B"/>
    <a:srgbClr val="000A2A"/>
    <a:srgbClr val="171B1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Estilo medio 2 - Énfasis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7580"/>
    <p:restoredTop sz="94592"/>
  </p:normalViewPr>
  <p:slideViewPr>
    <p:cSldViewPr snapToGrid="0" snapToObjects="1">
      <p:cViewPr>
        <p:scale>
          <a:sx n="84" d="100"/>
          <a:sy n="84" d="100"/>
        </p:scale>
        <p:origin x="2576" y="1528"/>
      </p:cViewPr>
      <p:guideLst>
        <p:guide orient="horz" pos="2251"/>
        <p:guide pos="6380"/>
        <p:guide pos="1481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notesViewPr>
    <p:cSldViewPr snapToGrid="0" snapToObjects="1">
      <p:cViewPr varScale="1">
        <p:scale>
          <a:sx n="111" d="100"/>
          <a:sy n="111" d="100"/>
        </p:scale>
        <p:origin x="3592" y="208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font" Target="fonts/font1.fntdata"/><Relationship Id="rId21" Type="http://schemas.openxmlformats.org/officeDocument/2006/relationships/slide" Target="slides/slide20.xml"/><Relationship Id="rId34" Type="http://schemas.openxmlformats.org/officeDocument/2006/relationships/slide" Target="slides/slide33.xml"/><Relationship Id="rId42" Type="http://schemas.openxmlformats.org/officeDocument/2006/relationships/font" Target="fonts/font4.fntdata"/><Relationship Id="rId7" Type="http://schemas.openxmlformats.org/officeDocument/2006/relationships/slide" Target="slides/slide6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9" Type="http://schemas.openxmlformats.org/officeDocument/2006/relationships/slide" Target="slides/slide28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slide" Target="slides/slide31.xml"/><Relationship Id="rId37" Type="http://schemas.openxmlformats.org/officeDocument/2006/relationships/notesMaster" Target="notesMasters/notesMaster1.xml"/><Relationship Id="rId40" Type="http://schemas.openxmlformats.org/officeDocument/2006/relationships/font" Target="fonts/font2.fntdata"/><Relationship Id="rId45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slide" Target="slides/slide35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4" Type="http://schemas.openxmlformats.org/officeDocument/2006/relationships/viewProps" Target="viewProp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slide" Target="slides/slide34.xml"/><Relationship Id="rId43" Type="http://schemas.openxmlformats.org/officeDocument/2006/relationships/presProps" Target="presProps.xml"/><Relationship Id="rId8" Type="http://schemas.openxmlformats.org/officeDocument/2006/relationships/slide" Target="slides/slide7.xml"/><Relationship Id="rId3" Type="http://schemas.openxmlformats.org/officeDocument/2006/relationships/slide" Target="slides/slide2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slide" Target="slides/slide32.xml"/><Relationship Id="rId38" Type="http://schemas.openxmlformats.org/officeDocument/2006/relationships/handoutMaster" Target="handoutMasters/handoutMaster1.xml"/><Relationship Id="rId46" Type="http://schemas.openxmlformats.org/officeDocument/2006/relationships/tableStyles" Target="tableStyles.xml"/><Relationship Id="rId20" Type="http://schemas.openxmlformats.org/officeDocument/2006/relationships/slide" Target="slides/slide19.xml"/><Relationship Id="rId41" Type="http://schemas.openxmlformats.org/officeDocument/2006/relationships/font" Target="fonts/font3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>
            <a:extLst>
              <a:ext uri="{FF2B5EF4-FFF2-40B4-BE49-F238E27FC236}">
                <a16:creationId xmlns:a16="http://schemas.microsoft.com/office/drawing/2014/main" id="{D937FF9E-5A19-4949-B7E4-D3969C017DE1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s-ES" dirty="0">
              <a:latin typeface="Arial" panose="020B0604020202020204" pitchFamily="34" charset="0"/>
            </a:endParaRPr>
          </a:p>
        </p:txBody>
      </p:sp>
      <p:sp>
        <p:nvSpPr>
          <p:cNvPr id="3" name="Marcador de fecha 2">
            <a:extLst>
              <a:ext uri="{FF2B5EF4-FFF2-40B4-BE49-F238E27FC236}">
                <a16:creationId xmlns:a16="http://schemas.microsoft.com/office/drawing/2014/main" id="{297A3B5D-C24D-214E-B70E-6AF14F27452D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A98CD920-8712-C043-8AB7-7D862EBEBC17}" type="datetimeFigureOut">
              <a:rPr lang="es-ES" smtClean="0">
                <a:latin typeface="Arial" panose="020B0604020202020204" pitchFamily="34" charset="0"/>
              </a:rPr>
              <a:t>19/4/22</a:t>
            </a:fld>
            <a:endParaRPr lang="es-ES" dirty="0">
              <a:latin typeface="Arial" panose="020B0604020202020204" pitchFamily="34" charset="0"/>
            </a:endParaRPr>
          </a:p>
        </p:txBody>
      </p:sp>
      <p:sp>
        <p:nvSpPr>
          <p:cNvPr id="4" name="Marcador de pie de página 3">
            <a:extLst>
              <a:ext uri="{FF2B5EF4-FFF2-40B4-BE49-F238E27FC236}">
                <a16:creationId xmlns:a16="http://schemas.microsoft.com/office/drawing/2014/main" id="{6124E4BB-B969-3F44-956F-496805830FA9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s-ES" dirty="0">
              <a:latin typeface="Arial" panose="020B0604020202020204" pitchFamily="34" charset="0"/>
            </a:endParaRPr>
          </a:p>
        </p:txBody>
      </p:sp>
      <p:sp>
        <p:nvSpPr>
          <p:cNvPr id="5" name="Marcador de número de diapositiva 4">
            <a:extLst>
              <a:ext uri="{FF2B5EF4-FFF2-40B4-BE49-F238E27FC236}">
                <a16:creationId xmlns:a16="http://schemas.microsoft.com/office/drawing/2014/main" id="{6069AFD4-CD22-DA44-A13C-64AFF46E386B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32A319B-FE4D-2245-B436-34C602501310}" type="slidenum">
              <a:rPr lang="es-ES" smtClean="0">
                <a:latin typeface="Arial" panose="020B0604020202020204" pitchFamily="34" charset="0"/>
              </a:rPr>
              <a:t>‹Nº›</a:t>
            </a:fld>
            <a:endParaRPr lang="es-ES" dirty="0">
              <a:latin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96139846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 b="0" i="0">
                <a:latin typeface="Arial" panose="020B0604020202020204" pitchFamily="34" charset="0"/>
              </a:defRPr>
            </a:lvl1pPr>
          </a:lstStyle>
          <a:p>
            <a:endParaRPr lang="es-ES" dirty="0"/>
          </a:p>
        </p:txBody>
      </p:sp>
      <p:sp>
        <p:nvSpPr>
          <p:cNvPr id="3" name="Marcador de fecha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 b="0" i="0">
                <a:latin typeface="Arial" panose="020B0604020202020204" pitchFamily="34" charset="0"/>
              </a:defRPr>
            </a:lvl1pPr>
          </a:lstStyle>
          <a:p>
            <a:fld id="{6A410180-DAFB-F648-A380-462CA691A87D}" type="datetimeFigureOut">
              <a:rPr lang="es-ES" smtClean="0"/>
              <a:pPr/>
              <a:t>19/4/22</a:t>
            </a:fld>
            <a:endParaRPr lang="es-ES" dirty="0"/>
          </a:p>
        </p:txBody>
      </p:sp>
      <p:sp>
        <p:nvSpPr>
          <p:cNvPr id="4" name="Marcador de imagen de diapositiva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s-ES" dirty="0"/>
          </a:p>
        </p:txBody>
      </p:sp>
      <p:sp>
        <p:nvSpPr>
          <p:cNvPr id="5" name="Marcador de notas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s-ES" dirty="0"/>
              <a:t>Haga clic para modificar los estilos de texto del patrón</a:t>
            </a:r>
          </a:p>
          <a:p>
            <a:pPr lvl="1"/>
            <a:r>
              <a:rPr lang="es-ES" dirty="0"/>
              <a:t>Segundo nivel</a:t>
            </a:r>
          </a:p>
          <a:p>
            <a:pPr lvl="2"/>
            <a:r>
              <a:rPr lang="es-ES" dirty="0"/>
              <a:t>Tercer nivel</a:t>
            </a:r>
          </a:p>
          <a:p>
            <a:pPr lvl="3"/>
            <a:r>
              <a:rPr lang="es-ES" dirty="0"/>
              <a:t>Cuarto nivel</a:t>
            </a:r>
          </a:p>
          <a:p>
            <a:pPr lvl="4"/>
            <a:r>
              <a:rPr lang="es-ES" dirty="0"/>
              <a:t>Quinto nivel</a:t>
            </a:r>
          </a:p>
        </p:txBody>
      </p:sp>
      <p:sp>
        <p:nvSpPr>
          <p:cNvPr id="6" name="Marcador de pie de página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 b="0" i="0">
                <a:latin typeface="Arial" panose="020B0604020202020204" pitchFamily="34" charset="0"/>
              </a:defRPr>
            </a:lvl1pPr>
          </a:lstStyle>
          <a:p>
            <a:endParaRPr lang="es-ES" dirty="0"/>
          </a:p>
        </p:txBody>
      </p:sp>
      <p:sp>
        <p:nvSpPr>
          <p:cNvPr id="7" name="Marcador de número de diapositiva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 b="0" i="0">
                <a:latin typeface="Arial" panose="020B0604020202020204" pitchFamily="34" charset="0"/>
              </a:defRPr>
            </a:lvl1pPr>
          </a:lstStyle>
          <a:p>
            <a:fld id="{22DBF0A2-1897-E346-A078-3D31F19977A5}" type="slidenum">
              <a:rPr lang="es-ES" smtClean="0"/>
              <a:pPr/>
              <a:t>‹Nº›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02943369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1pPr>
    <a:lvl2pPr marL="45720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2pPr>
    <a:lvl3pPr marL="91440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3pPr>
    <a:lvl4pPr marL="137160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4pPr>
    <a:lvl5pPr marL="1828800" algn="l" defTabSz="914400" rtl="0" eaLnBrk="1" latinLnBrk="0" hangingPunct="1">
      <a:defRPr sz="1200" b="0" i="0" kern="1200">
        <a:solidFill>
          <a:schemeClr val="tx1"/>
        </a:solidFill>
        <a:latin typeface="Arial" panose="020B0604020202020204" pitchFamily="34" charset="0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7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1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110912632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8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611111008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9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33141863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10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040971372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11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651995095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12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810988422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15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493367495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16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608516136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17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404487390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18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904001850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19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476176861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22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668212561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23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695794743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24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900098760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25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693173940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26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470613656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27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483984720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2DBF0A2-1897-E346-A078-3D31F19977A5}" type="slidenum">
              <a:rPr lang="es-ES" smtClean="0"/>
              <a:pPr/>
              <a:t>28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80664092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9842421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extLst>
    <p:ext uri="{DCECCB84-F9BA-43D5-87BE-67443E8EF086}">
      <p15:sldGuideLst xmlns:p15="http://schemas.microsoft.com/office/powerpoint/2012/main">
        <p15:guide id="1" orient="horz" pos="2160" userDrawn="1">
          <p15:clr>
            <a:srgbClr val="FBAE40"/>
          </p15:clr>
        </p15:guide>
        <p15:guide id="2" pos="3840" userDrawn="1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Diseño personalizado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Marcador de posición de imagen 2">
            <a:extLst>
              <a:ext uri="{FF2B5EF4-FFF2-40B4-BE49-F238E27FC236}">
                <a16:creationId xmlns:a16="http://schemas.microsoft.com/office/drawing/2014/main" id="{591D92F6-AEBE-574C-8053-B9BADAC2FAB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464808" y="2461069"/>
            <a:ext cx="4939792" cy="3819525"/>
          </a:xfrm>
          <a:prstGeom prst="roundRect">
            <a:avLst>
              <a:gd name="adj" fmla="val 2225"/>
            </a:avLst>
          </a:prstGeom>
          <a:solidFill>
            <a:schemeClr val="tx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600"/>
            </a:lvl1pPr>
          </a:lstStyle>
          <a:p>
            <a:r>
              <a:rPr lang="es-ES" dirty="0"/>
              <a:t>Place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0690820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Diseño personalizado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Marcador de posición de imagen 6">
            <a:extLst>
              <a:ext uri="{FF2B5EF4-FFF2-40B4-BE49-F238E27FC236}">
                <a16:creationId xmlns:a16="http://schemas.microsoft.com/office/drawing/2014/main" id="{7A2A5406-EC82-DC4F-853D-71DCD4AF9EF6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0"/>
            <a:ext cx="12192000" cy="6858000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accent4"/>
                </a:solidFill>
              </a:defRPr>
            </a:lvl1pPr>
          </a:lstStyle>
          <a:p>
            <a:r>
              <a:rPr lang="es-ES" dirty="0"/>
              <a:t>Place </a:t>
            </a: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56244356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Diseño personalizado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Marcador de posición de imagen 2">
            <a:extLst>
              <a:ext uri="{FF2B5EF4-FFF2-40B4-BE49-F238E27FC236}">
                <a16:creationId xmlns:a16="http://schemas.microsoft.com/office/drawing/2014/main" id="{8F2B322E-4A73-EB47-BCD5-2769E1305A3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574806" y="2887040"/>
            <a:ext cx="3164147" cy="2170467"/>
          </a:xfrm>
          <a:prstGeom prst="roundRect">
            <a:avLst>
              <a:gd name="adj" fmla="val 2225"/>
            </a:avLst>
          </a:prstGeom>
          <a:solidFill>
            <a:schemeClr val="tx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600"/>
            </a:lvl1pPr>
          </a:lstStyle>
          <a:p>
            <a:r>
              <a:rPr lang="es-ES" dirty="0"/>
              <a:t>Place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endParaRPr lang="es-ES" dirty="0"/>
          </a:p>
        </p:txBody>
      </p:sp>
      <p:sp>
        <p:nvSpPr>
          <p:cNvPr id="14" name="Marcador de posición de imagen 2">
            <a:extLst>
              <a:ext uri="{FF2B5EF4-FFF2-40B4-BE49-F238E27FC236}">
                <a16:creationId xmlns:a16="http://schemas.microsoft.com/office/drawing/2014/main" id="{DA9344F7-E7FB-BD40-A6F1-FF25B65A5D73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4506726" y="2887040"/>
            <a:ext cx="3164147" cy="2170467"/>
          </a:xfrm>
          <a:prstGeom prst="roundRect">
            <a:avLst>
              <a:gd name="adj" fmla="val 2225"/>
            </a:avLst>
          </a:prstGeom>
          <a:solidFill>
            <a:schemeClr val="tx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600"/>
            </a:lvl1pPr>
          </a:lstStyle>
          <a:p>
            <a:r>
              <a:rPr lang="es-ES" dirty="0"/>
              <a:t>Place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endParaRPr lang="es-ES" dirty="0"/>
          </a:p>
        </p:txBody>
      </p:sp>
      <p:sp>
        <p:nvSpPr>
          <p:cNvPr id="15" name="Marcador de posición de imagen 2">
            <a:extLst>
              <a:ext uri="{FF2B5EF4-FFF2-40B4-BE49-F238E27FC236}">
                <a16:creationId xmlns:a16="http://schemas.microsoft.com/office/drawing/2014/main" id="{FB756620-A34A-574C-9746-A21BAD3094CC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8347206" y="2887040"/>
            <a:ext cx="3164147" cy="2170467"/>
          </a:xfrm>
          <a:prstGeom prst="roundRect">
            <a:avLst>
              <a:gd name="adj" fmla="val 2225"/>
            </a:avLst>
          </a:prstGeom>
          <a:solidFill>
            <a:schemeClr val="tx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600"/>
            </a:lvl1pPr>
          </a:lstStyle>
          <a:p>
            <a:r>
              <a:rPr lang="es-ES" dirty="0"/>
              <a:t>Place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image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5853984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Diseño personalizado"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Marcador de posición de imagen 2">
            <a:extLst>
              <a:ext uri="{FF2B5EF4-FFF2-40B4-BE49-F238E27FC236}">
                <a16:creationId xmlns:a16="http://schemas.microsoft.com/office/drawing/2014/main" id="{30E99D14-CA0C-E94E-AF4C-38E1FA1171FD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038952" y="2414617"/>
            <a:ext cx="1841829" cy="1841828"/>
          </a:xfrm>
          <a:prstGeom prst="flowChartDecision">
            <a:avLst/>
          </a:prstGeom>
          <a:solidFill>
            <a:schemeClr val="accent3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050"/>
            </a:lvl1pPr>
          </a:lstStyle>
          <a:p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0" name="Marcador de posición de imagen 2">
            <a:extLst>
              <a:ext uri="{FF2B5EF4-FFF2-40B4-BE49-F238E27FC236}">
                <a16:creationId xmlns:a16="http://schemas.microsoft.com/office/drawing/2014/main" id="{23C41441-464C-7743-9AE6-BB23AAD4940D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5203546" y="2414617"/>
            <a:ext cx="1841829" cy="1841828"/>
          </a:xfrm>
          <a:prstGeom prst="flowChartDecision">
            <a:avLst/>
          </a:prstGeom>
          <a:solidFill>
            <a:schemeClr val="accent3"/>
          </a:solidFill>
        </p:spPr>
        <p:txBody>
          <a:bodyPr anchor="ctr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050"/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1" name="Marcador de posición de imagen 2">
            <a:extLst>
              <a:ext uri="{FF2B5EF4-FFF2-40B4-BE49-F238E27FC236}">
                <a16:creationId xmlns:a16="http://schemas.microsoft.com/office/drawing/2014/main" id="{5E265C34-E6FA-384C-934D-7BDE8F5633FF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9196124" y="2414617"/>
            <a:ext cx="1841829" cy="1841828"/>
          </a:xfrm>
          <a:prstGeom prst="flowChartDecision">
            <a:avLst/>
          </a:prstGeom>
          <a:solidFill>
            <a:schemeClr val="accent3"/>
          </a:solidFill>
        </p:spPr>
        <p:txBody>
          <a:bodyPr anchor="ctr">
            <a:normAutofit/>
          </a:bodyPr>
          <a:lstStyle>
            <a:lvl1pPr marL="0" marR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050"/>
            </a:lvl1pPr>
          </a:lstStyle>
          <a:p>
            <a:pPr marL="0" marR="0" lvl="0" indent="0" algn="ctr" defTabSz="914400" rtl="0" eaLnBrk="1" fontAlgn="auto" latinLnBrk="0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/>
            </a:pPr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0848609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fecha 1">
            <a:extLst>
              <a:ext uri="{FF2B5EF4-FFF2-40B4-BE49-F238E27FC236}">
                <a16:creationId xmlns:a16="http://schemas.microsoft.com/office/drawing/2014/main" id="{DEDE449B-A1F8-6D41-83A5-0F98D45E77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8F3AD8E0-051D-8649-B8F9-CE7452FD8CA5}" type="datetimeFigureOut">
              <a:rPr lang="es-ES" smtClean="0"/>
              <a:t>19/4/22</a:t>
            </a:fld>
            <a:endParaRPr lang="es-ES"/>
          </a:p>
        </p:txBody>
      </p:sp>
      <p:sp>
        <p:nvSpPr>
          <p:cNvPr id="3" name="Marcador de pie de página 2">
            <a:extLst>
              <a:ext uri="{FF2B5EF4-FFF2-40B4-BE49-F238E27FC236}">
                <a16:creationId xmlns:a16="http://schemas.microsoft.com/office/drawing/2014/main" id="{F3FE1BAB-AB37-BB4F-B81C-AA4C25659E5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4" name="Marcador de número de diapositiva 3">
            <a:extLst>
              <a:ext uri="{FF2B5EF4-FFF2-40B4-BE49-F238E27FC236}">
                <a16:creationId xmlns:a16="http://schemas.microsoft.com/office/drawing/2014/main" id="{BC2E82E3-4624-7748-A7E5-91452B671FB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75A699A4-F43B-E449-866C-00A4D770B3FE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1559430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7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F6D2FFB4-F76E-C948-9645-665A7D30369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81378603-C01C-CD43-AA10-B9EF3E14FA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0BC51000-7A3C-9746-9222-72B5D4A7DA38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88C5F0E4-2082-3B46-938F-26731EC97BB6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C3B63BD0-FF31-D14A-8DA6-A3870F9A16FB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9C0A4DE-BA40-5048-A1FF-90262E11F867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928543956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0" r:id="rId1"/>
    <p:sldLayoutId id="2147483659" r:id="rId2"/>
    <p:sldLayoutId id="2147483660" r:id="rId3"/>
    <p:sldLayoutId id="2147483655" r:id="rId4"/>
    <p:sldLayoutId id="2147483661" r:id="rId5"/>
    <p:sldLayoutId id="2147483658" r:id="rId6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hf hdr="0" ftr="0" dt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png"/><Relationship Id="rId3" Type="http://schemas.microsoft.com/office/2007/relationships/media" Target="../media/media2.mp3"/><Relationship Id="rId7" Type="http://schemas.openxmlformats.org/officeDocument/2006/relationships/image" Target="../media/image1.png"/><Relationship Id="rId2" Type="http://schemas.openxmlformats.org/officeDocument/2006/relationships/video" Target="../media/media1.mp4"/><Relationship Id="rId1" Type="http://schemas.microsoft.com/office/2007/relationships/media" Target="../media/media1.mp4"/><Relationship Id="rId6" Type="http://schemas.openxmlformats.org/officeDocument/2006/relationships/notesSlide" Target="../notesSlides/notesSlide1.xml"/><Relationship Id="rId5" Type="http://schemas.openxmlformats.org/officeDocument/2006/relationships/slideLayout" Target="../slideLayouts/slideLayout2.xml"/><Relationship Id="rId4" Type="http://schemas.openxmlformats.org/officeDocument/2006/relationships/audio" Target="../media/media2.mp3"/><Relationship Id="rId9" Type="http://schemas.openxmlformats.org/officeDocument/2006/relationships/image" Target="../media/image3.emf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6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2.xml"/><Relationship Id="rId2" Type="http://schemas.openxmlformats.org/officeDocument/2006/relationships/video" Target="../media/media3.mp4"/><Relationship Id="rId1" Type="http://schemas.microsoft.com/office/2007/relationships/media" Target="../media/media3.mp4"/><Relationship Id="rId4" Type="http://schemas.openxmlformats.org/officeDocument/2006/relationships/image" Target="../media/image5.png"/></Relationships>
</file>

<file path=ppt/slides/_rels/slide4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6.png"/><Relationship Id="rId1" Type="http://schemas.openxmlformats.org/officeDocument/2006/relationships/slideLayout" Target="../slideLayouts/slideLayout6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video" Target="../media/media1.mp4"/><Relationship Id="rId1" Type="http://schemas.microsoft.com/office/2007/relationships/media" Target="../media/media1.mp4"/><Relationship Id="rId4" Type="http://schemas.openxmlformats.org/officeDocument/2006/relationships/image" Target="../media/image1.png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jpeg"/><Relationship Id="rId2" Type="http://schemas.openxmlformats.org/officeDocument/2006/relationships/image" Target="../media/image7.jpeg"/><Relationship Id="rId1" Type="http://schemas.openxmlformats.org/officeDocument/2006/relationships/slideLayout" Target="../slideLayouts/slideLayout5.xml"/><Relationship Id="rId4" Type="http://schemas.openxmlformats.org/officeDocument/2006/relationships/image" Target="../media/image9.jpeg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2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video" Target="../media/media1.mp4"/><Relationship Id="rId1" Type="http://schemas.microsoft.com/office/2007/relationships/media" Target="../media/media1.mp4"/><Relationship Id="rId4" Type="http://schemas.openxmlformats.org/officeDocument/2006/relationships/image" Target="../media/image1.png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jpeg"/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jpeg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2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jpe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2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jpe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jpe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4.xml"/><Relationship Id="rId5" Type="http://schemas.openxmlformats.org/officeDocument/2006/relationships/image" Target="../media/image13.jpeg"/><Relationship Id="rId4" Type="http://schemas.openxmlformats.org/officeDocument/2006/relationships/image" Target="../media/image12.jpe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video" Target="../media/media1.mp4"/><Relationship Id="rId1" Type="http://schemas.microsoft.com/office/2007/relationships/media" Target="../media/media1.mp4"/><Relationship Id="rId4" Type="http://schemas.openxmlformats.org/officeDocument/2006/relationships/image" Target="../media/image1.png"/></Relationships>
</file>

<file path=ppt/slides/_rels/slide2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2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2.xml"/></Relationships>
</file>

<file path=ppt/slides/_rels/slide2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2.xml"/></Relationships>
</file>

<file path=ppt/slides/_rels/slide2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2.xml"/></Relationships>
</file>

<file path=ppt/slides/_rels/slide29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video" Target="../media/media1.mp4"/><Relationship Id="rId1" Type="http://schemas.microsoft.com/office/2007/relationships/media" Target="../media/media1.mp4"/><Relationship Id="rId4" Type="http://schemas.openxmlformats.org/officeDocument/2006/relationships/image" Target="../media/image1.png"/></Relationships>
</file>

<file path=ppt/slides/_rels/slide30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video" Target="../media/media4.mp4"/><Relationship Id="rId1" Type="http://schemas.microsoft.com/office/2007/relationships/media" Target="../media/media4.mp4"/><Relationship Id="rId4" Type="http://schemas.openxmlformats.org/officeDocument/2006/relationships/image" Target="../media/image14.png"/></Relationships>
</file>

<file path=ppt/slides/_rels/slide3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3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video" Target="../media/media5.mp4"/><Relationship Id="rId1" Type="http://schemas.microsoft.com/office/2007/relationships/media" Target="../media/media5.mp4"/><Relationship Id="rId4" Type="http://schemas.openxmlformats.org/officeDocument/2006/relationships/image" Target="../media/image15.png"/></Relationships>
</file>

<file path=ppt/slides/_rels/slide3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jpeg"/><Relationship Id="rId1" Type="http://schemas.openxmlformats.org/officeDocument/2006/relationships/slideLayout" Target="../slideLayouts/slideLayout3.xml"/></Relationships>
</file>

<file path=ppt/slides/_rels/slide3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35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s/" TargetMode="External"/><Relationship Id="rId2" Type="http://schemas.openxmlformats.org/officeDocument/2006/relationships/hyperlink" Target="https://unsplash.com/" TargetMode="External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17.png"/><Relationship Id="rId5" Type="http://schemas.openxmlformats.org/officeDocument/2006/relationships/hyperlink" Target="https://niceandserious.com/" TargetMode="External"/><Relationship Id="rId4" Type="http://schemas.openxmlformats.org/officeDocument/2006/relationships/hyperlink" Target="http://www.slidecoretemplates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3" name="Network - 80645" descr="Network - 80645">
            <a:hlinkClick r:id="" action="ppaction://media"/>
            <a:extLst>
              <a:ext uri="{FF2B5EF4-FFF2-40B4-BE49-F238E27FC236}">
                <a16:creationId xmlns:a16="http://schemas.microsoft.com/office/drawing/2014/main" id="{7624DA5D-741D-D64B-9F4E-7ACDAA6901CA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7">
            <a:lum bright="-17000"/>
          </a:blip>
          <a:stretch>
            <a:fillRect/>
          </a:stretch>
        </p:blipFill>
        <p:spPr>
          <a:xfrm>
            <a:off x="22225" y="4763"/>
            <a:ext cx="12192000" cy="6858000"/>
          </a:xfrm>
          <a:prstGeom prst="rect">
            <a:avLst/>
          </a:prstGeom>
        </p:spPr>
      </p:pic>
      <p:sp>
        <p:nvSpPr>
          <p:cNvPr id="82" name="Rectángulo 81">
            <a:extLst>
              <a:ext uri="{FF2B5EF4-FFF2-40B4-BE49-F238E27FC236}">
                <a16:creationId xmlns:a16="http://schemas.microsoft.com/office/drawing/2014/main" id="{C9DB3EA0-46B9-8542-BF70-313011529681}"/>
              </a:ext>
            </a:extLst>
          </p:cNvPr>
          <p:cNvSpPr/>
          <p:nvPr/>
        </p:nvSpPr>
        <p:spPr>
          <a:xfrm flipH="1">
            <a:off x="-8388" y="-1"/>
            <a:ext cx="12200387" cy="5009323"/>
          </a:xfrm>
          <a:prstGeom prst="rect">
            <a:avLst/>
          </a:prstGeom>
          <a:gradFill flip="none" rotWithShape="1">
            <a:gsLst>
              <a:gs pos="34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61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6" name="Rectángulo 35">
            <a:extLst>
              <a:ext uri="{FF2B5EF4-FFF2-40B4-BE49-F238E27FC236}">
                <a16:creationId xmlns:a16="http://schemas.microsoft.com/office/drawing/2014/main" id="{F6C7DEE8-6C99-AD47-8933-562BB0D8EC1F}"/>
              </a:ext>
            </a:extLst>
          </p:cNvPr>
          <p:cNvSpPr/>
          <p:nvPr/>
        </p:nvSpPr>
        <p:spPr>
          <a:xfrm>
            <a:off x="6095999" y="-1"/>
            <a:ext cx="6096001" cy="5009323"/>
          </a:xfrm>
          <a:prstGeom prst="rect">
            <a:avLst/>
          </a:prstGeom>
          <a:gradFill flip="none" rotWithShape="1">
            <a:gsLst>
              <a:gs pos="34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61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CuadroTexto 10">
            <a:extLst>
              <a:ext uri="{FF2B5EF4-FFF2-40B4-BE49-F238E27FC236}">
                <a16:creationId xmlns:a16="http://schemas.microsoft.com/office/drawing/2014/main" id="{B36CCB8D-AF6F-A048-B3BE-159BFF5C5303}"/>
              </a:ext>
            </a:extLst>
          </p:cNvPr>
          <p:cNvSpPr txBox="1"/>
          <p:nvPr/>
        </p:nvSpPr>
        <p:spPr>
          <a:xfrm>
            <a:off x="4066468" y="398179"/>
            <a:ext cx="4059059" cy="2743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900" b="1" spc="600" dirty="0">
                <a:solidFill>
                  <a:schemeClr val="bg1"/>
                </a:solidFill>
              </a:rPr>
              <a:t>MADE BY SLIDECORE</a:t>
            </a:r>
          </a:p>
        </p:txBody>
      </p:sp>
      <p:grpSp>
        <p:nvGrpSpPr>
          <p:cNvPr id="66" name="Grupo 65">
            <a:extLst>
              <a:ext uri="{FF2B5EF4-FFF2-40B4-BE49-F238E27FC236}">
                <a16:creationId xmlns:a16="http://schemas.microsoft.com/office/drawing/2014/main" id="{949704F7-8BE1-234B-8FC3-2D618E1A1A29}"/>
              </a:ext>
            </a:extLst>
          </p:cNvPr>
          <p:cNvGrpSpPr/>
          <p:nvPr/>
        </p:nvGrpSpPr>
        <p:grpSpPr>
          <a:xfrm>
            <a:off x="8623683" y="-1445179"/>
            <a:ext cx="1916456" cy="518111"/>
            <a:chOff x="6398205" y="1792864"/>
            <a:chExt cx="1916456" cy="518111"/>
          </a:xfrm>
        </p:grpSpPr>
        <p:sp>
          <p:nvSpPr>
            <p:cNvPr id="43" name="Rectángulo redondeado 42">
              <a:extLst>
                <a:ext uri="{FF2B5EF4-FFF2-40B4-BE49-F238E27FC236}">
                  <a16:creationId xmlns:a16="http://schemas.microsoft.com/office/drawing/2014/main" id="{A4D0E466-4FC3-2640-95A9-C8A0B97468C6}"/>
                </a:ext>
              </a:extLst>
            </p:cNvPr>
            <p:cNvSpPr/>
            <p:nvPr/>
          </p:nvSpPr>
          <p:spPr>
            <a:xfrm>
              <a:off x="6398205" y="1792864"/>
              <a:ext cx="1916456" cy="518111"/>
            </a:xfrm>
            <a:prstGeom prst="roundRect">
              <a:avLst/>
            </a:prstGeom>
            <a:gradFill flip="none" rotWithShape="1">
              <a:gsLst>
                <a:gs pos="99000">
                  <a:srgbClr val="00B0F0"/>
                </a:gs>
                <a:gs pos="68000">
                  <a:srgbClr val="547FEF"/>
                </a:gs>
                <a:gs pos="0">
                  <a:srgbClr val="A74DED"/>
                </a:gs>
              </a:gsLst>
              <a:lin ang="240000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r>
                <a:rPr lang="es-ES" sz="1600" b="1" dirty="0"/>
                <a:t>  Google Play</a:t>
              </a:r>
            </a:p>
          </p:txBody>
        </p:sp>
        <p:grpSp>
          <p:nvGrpSpPr>
            <p:cNvPr id="61" name="Google Shape;112;p1">
              <a:extLst>
                <a:ext uri="{FF2B5EF4-FFF2-40B4-BE49-F238E27FC236}">
                  <a16:creationId xmlns:a16="http://schemas.microsoft.com/office/drawing/2014/main" id="{E73236B7-1127-504E-A9F3-D8594D772B48}"/>
                </a:ext>
              </a:extLst>
            </p:cNvPr>
            <p:cNvGrpSpPr/>
            <p:nvPr/>
          </p:nvGrpSpPr>
          <p:grpSpPr>
            <a:xfrm>
              <a:off x="7941888" y="1947609"/>
              <a:ext cx="195246" cy="208619"/>
              <a:chOff x="3810126" y="990603"/>
              <a:chExt cx="4563320" cy="4875854"/>
            </a:xfrm>
            <a:solidFill>
              <a:schemeClr val="bg1"/>
            </a:solidFill>
          </p:grpSpPr>
          <p:sp>
            <p:nvSpPr>
              <p:cNvPr id="62" name="Google Shape;113;p1">
                <a:extLst>
                  <a:ext uri="{FF2B5EF4-FFF2-40B4-BE49-F238E27FC236}">
                    <a16:creationId xmlns:a16="http://schemas.microsoft.com/office/drawing/2014/main" id="{B88AD421-A6B1-CE4A-BF23-E6701D784C1C}"/>
                  </a:ext>
                </a:extLst>
              </p:cNvPr>
              <p:cNvSpPr/>
              <p:nvPr/>
            </p:nvSpPr>
            <p:spPr>
              <a:xfrm>
                <a:off x="4117677" y="990603"/>
                <a:ext cx="2962275" cy="2124075"/>
              </a:xfrm>
              <a:custGeom>
                <a:avLst/>
                <a:gdLst/>
                <a:ahLst/>
                <a:cxnLst/>
                <a:rect l="l" t="t" r="r" b="b"/>
                <a:pathLst>
                  <a:path w="2962275" h="2124075" extrusionOk="0">
                    <a:moveTo>
                      <a:pt x="604418" y="77998"/>
                    </a:moveTo>
                    <a:cubicBezTo>
                      <a:pt x="413614" y="-27463"/>
                      <a:pt x="189586" y="-25025"/>
                      <a:pt x="0" y="79522"/>
                    </a:cubicBezTo>
                    <a:lnTo>
                      <a:pt x="2221992" y="2129302"/>
                    </a:lnTo>
                    <a:lnTo>
                      <a:pt x="2968447" y="1382847"/>
                    </a:lnTo>
                    <a:lnTo>
                      <a:pt x="604418" y="77998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spcFirstLastPara="1" wrap="square" lIns="91425" tIns="45700" rIns="91425" bIns="45700" anchor="ctr" anchorCtr="0">
                <a:noAutofit/>
              </a:bodyPr>
              <a:lstStyle/>
              <a:p>
                <a:pPr marL="0" marR="0" lvl="0" indent="0" algn="l" rtl="0">
                  <a:spcBef>
                    <a:spcPts val="0"/>
                  </a:spcBef>
                  <a:spcAft>
                    <a:spcPts val="0"/>
                  </a:spcAft>
                  <a:buNone/>
                </a:pP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" name="Google Shape;114;p1">
                <a:extLst>
                  <a:ext uri="{FF2B5EF4-FFF2-40B4-BE49-F238E27FC236}">
                    <a16:creationId xmlns:a16="http://schemas.microsoft.com/office/drawing/2014/main" id="{959CCFA2-E796-E94A-9957-627AFB8B8CCE}"/>
                  </a:ext>
                </a:extLst>
              </p:cNvPr>
              <p:cNvSpPr/>
              <p:nvPr/>
            </p:nvSpPr>
            <p:spPr>
              <a:xfrm>
                <a:off x="3810126" y="1495696"/>
                <a:ext cx="2305056" cy="4286247"/>
              </a:xfrm>
              <a:custGeom>
                <a:avLst/>
                <a:gdLst/>
                <a:ahLst/>
                <a:cxnLst/>
                <a:rect l="l" t="t" r="r" b="b"/>
                <a:pathLst>
                  <a:path w="2305050" h="4286250" extrusionOk="0">
                    <a:moveTo>
                      <a:pt x="85344" y="0"/>
                    </a:moveTo>
                    <a:cubicBezTo>
                      <a:pt x="31090" y="88697"/>
                      <a:pt x="0" y="190195"/>
                      <a:pt x="0" y="297790"/>
                    </a:cubicBezTo>
                    <a:lnTo>
                      <a:pt x="0" y="3999890"/>
                    </a:lnTo>
                    <a:cubicBezTo>
                      <a:pt x="0" y="4104132"/>
                      <a:pt x="28346" y="4203497"/>
                      <a:pt x="79553" y="4290365"/>
                    </a:cubicBezTo>
                    <a:lnTo>
                      <a:pt x="2314042" y="2055876"/>
                    </a:lnTo>
                    <a:lnTo>
                      <a:pt x="85344" y="0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spcFirstLastPara="1" wrap="square" lIns="91425" tIns="45700" rIns="91425" bIns="45700" anchor="ctr" anchorCtr="0">
                <a:noAutofit/>
              </a:bodyPr>
              <a:lstStyle/>
              <a:p>
                <a:pPr marL="0" marR="0" lvl="0" indent="0" algn="l" rtl="0">
                  <a:spcBef>
                    <a:spcPts val="0"/>
                  </a:spcBef>
                  <a:spcAft>
                    <a:spcPts val="0"/>
                  </a:spcAft>
                  <a:buNone/>
                </a:pP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" name="Google Shape;115;p1">
                <a:extLst>
                  <a:ext uri="{FF2B5EF4-FFF2-40B4-BE49-F238E27FC236}">
                    <a16:creationId xmlns:a16="http://schemas.microsoft.com/office/drawing/2014/main" id="{B16A900C-D055-AC44-9606-98E86B6D7C59}"/>
                  </a:ext>
                </a:extLst>
              </p:cNvPr>
              <p:cNvSpPr/>
              <p:nvPr/>
            </p:nvSpPr>
            <p:spPr>
              <a:xfrm>
                <a:off x="6563696" y="2526763"/>
                <a:ext cx="1809750" cy="1695450"/>
              </a:xfrm>
              <a:custGeom>
                <a:avLst/>
                <a:gdLst/>
                <a:ahLst/>
                <a:cxnLst/>
                <a:rect l="l" t="t" r="r" b="b"/>
                <a:pathLst>
                  <a:path w="1809750" h="1695450" extrusionOk="0">
                    <a:moveTo>
                      <a:pt x="1512113" y="392887"/>
                    </a:moveTo>
                    <a:lnTo>
                      <a:pt x="800100" y="0"/>
                    </a:lnTo>
                    <a:lnTo>
                      <a:pt x="0" y="799795"/>
                    </a:lnTo>
                    <a:lnTo>
                      <a:pt x="980542" y="1704137"/>
                    </a:lnTo>
                    <a:lnTo>
                      <a:pt x="1512418" y="1410614"/>
                    </a:lnTo>
                    <a:cubicBezTo>
                      <a:pt x="1703832" y="1304544"/>
                      <a:pt x="1818437" y="1114349"/>
                      <a:pt x="1818437" y="901598"/>
                    </a:cubicBezTo>
                    <a:cubicBezTo>
                      <a:pt x="1818132" y="688848"/>
                      <a:pt x="1703832" y="498653"/>
                      <a:pt x="1512113" y="392887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spcFirstLastPara="1" wrap="square" lIns="91425" tIns="45700" rIns="91425" bIns="45700" anchor="ctr" anchorCtr="0">
                <a:noAutofit/>
              </a:bodyPr>
              <a:lstStyle/>
              <a:p>
                <a:pPr marL="0" marR="0" lvl="0" indent="0" algn="l" rtl="0">
                  <a:spcBef>
                    <a:spcPts val="0"/>
                  </a:spcBef>
                  <a:spcAft>
                    <a:spcPts val="0"/>
                  </a:spcAft>
                  <a:buNone/>
                </a:pP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" name="Google Shape;116;p1">
                <a:extLst>
                  <a:ext uri="{FF2B5EF4-FFF2-40B4-BE49-F238E27FC236}">
                    <a16:creationId xmlns:a16="http://schemas.microsoft.com/office/drawing/2014/main" id="{2B0CFA9C-385B-DD4D-9FB2-C160C18D6B76}"/>
                  </a:ext>
                </a:extLst>
              </p:cNvPr>
              <p:cNvSpPr/>
              <p:nvPr/>
            </p:nvSpPr>
            <p:spPr>
              <a:xfrm>
                <a:off x="4107618" y="3542357"/>
                <a:ext cx="3152775" cy="2324100"/>
              </a:xfrm>
              <a:custGeom>
                <a:avLst/>
                <a:gdLst/>
                <a:ahLst/>
                <a:cxnLst/>
                <a:rect l="l" t="t" r="r" b="b"/>
                <a:pathLst>
                  <a:path w="3152775" h="2324100" extrusionOk="0">
                    <a:moveTo>
                      <a:pt x="2240585" y="0"/>
                    </a:moveTo>
                    <a:lnTo>
                      <a:pt x="0" y="2240585"/>
                    </a:lnTo>
                    <a:cubicBezTo>
                      <a:pt x="97231" y="2296059"/>
                      <a:pt x="203911" y="2325319"/>
                      <a:pt x="311201" y="2325319"/>
                    </a:cubicBezTo>
                    <a:cubicBezTo>
                      <a:pt x="414833" y="2325319"/>
                      <a:pt x="519074" y="2299107"/>
                      <a:pt x="614477" y="2246376"/>
                    </a:cubicBezTo>
                    <a:lnTo>
                      <a:pt x="3155594" y="843991"/>
                    </a:lnTo>
                    <a:lnTo>
                      <a:pt x="2240585" y="0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spcFirstLastPara="1" wrap="square" lIns="91425" tIns="45700" rIns="91425" bIns="45700" anchor="ctr" anchorCtr="0">
                <a:noAutofit/>
              </a:bodyPr>
              <a:lstStyle/>
              <a:p>
                <a:pPr marL="0" marR="0" lvl="0" indent="0" algn="l" rtl="0">
                  <a:spcBef>
                    <a:spcPts val="0"/>
                  </a:spcBef>
                  <a:spcAft>
                    <a:spcPts val="0"/>
                  </a:spcAft>
                  <a:buNone/>
                </a:pP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3" name="Título 1">
            <a:extLst>
              <a:ext uri="{FF2B5EF4-FFF2-40B4-BE49-F238E27FC236}">
                <a16:creationId xmlns:a16="http://schemas.microsoft.com/office/drawing/2014/main" id="{0F4608C5-1342-8B41-A1CC-DEBE42FC5975}"/>
              </a:ext>
            </a:extLst>
          </p:cNvPr>
          <p:cNvSpPr>
            <a:spLocks noGrp="1"/>
          </p:cNvSpPr>
          <p:nvPr>
            <p:ph type="ctrTitle" idx="4294967295"/>
          </p:nvPr>
        </p:nvSpPr>
        <p:spPr>
          <a:xfrm>
            <a:off x="0" y="911942"/>
            <a:ext cx="12192000" cy="890558"/>
          </a:xfrm>
        </p:spPr>
        <p:txBody>
          <a:bodyPr anchor="t">
            <a:normAutofit/>
          </a:bodyPr>
          <a:lstStyle/>
          <a:p>
            <a:pPr algn="ctr"/>
            <a:r>
              <a:rPr lang="en-GB" sz="5400" b="1" dirty="0">
                <a:solidFill>
                  <a:schemeClr val="bg1"/>
                </a:solidFill>
              </a:rPr>
              <a:t>Quiz Free Template</a:t>
            </a:r>
          </a:p>
        </p:txBody>
      </p:sp>
      <p:cxnSp>
        <p:nvCxnSpPr>
          <p:cNvPr id="47" name="Line">
            <a:extLst>
              <a:ext uri="{FF2B5EF4-FFF2-40B4-BE49-F238E27FC236}">
                <a16:creationId xmlns:a16="http://schemas.microsoft.com/office/drawing/2014/main" id="{811D24B2-4040-6749-A38B-B885A1EA2AB1}"/>
              </a:ext>
            </a:extLst>
          </p:cNvPr>
          <p:cNvCxnSpPr>
            <a:cxnSpLocks/>
          </p:cNvCxnSpPr>
          <p:nvPr/>
        </p:nvCxnSpPr>
        <p:spPr>
          <a:xfrm flipV="1">
            <a:off x="-4193" y="2782287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1546799" y="2177300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2349305" y="2186590"/>
            <a:ext cx="7695027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Question here. </a:t>
            </a:r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4438357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Preparación 11">
            <a:extLst>
              <a:ext uri="{FF2B5EF4-FFF2-40B4-BE49-F238E27FC236}">
                <a16:creationId xmlns:a16="http://schemas.microsoft.com/office/drawing/2014/main" id="{848692AB-EE00-C842-99B8-0AFF9FD6CC19}"/>
              </a:ext>
            </a:extLst>
          </p:cNvPr>
          <p:cNvSpPr/>
          <p:nvPr/>
        </p:nvSpPr>
        <p:spPr>
          <a:xfrm>
            <a:off x="1546799" y="4058307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5" name="#sl-pollquestion()">
            <a:extLst>
              <a:ext uri="{FF2B5EF4-FFF2-40B4-BE49-F238E27FC236}">
                <a16:creationId xmlns:a16="http://schemas.microsoft.com/office/drawing/2014/main" id="{B96DD80A-CE7B-9E4B-B40F-6D8C2A8DBE70}"/>
              </a:ext>
            </a:extLst>
          </p:cNvPr>
          <p:cNvSpPr txBox="1"/>
          <p:nvPr/>
        </p:nvSpPr>
        <p:spPr>
          <a:xfrm>
            <a:off x="2676901" y="4082342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68" name="#sl-pollquestion()">
            <a:extLst>
              <a:ext uri="{FF2B5EF4-FFF2-40B4-BE49-F238E27FC236}">
                <a16:creationId xmlns:a16="http://schemas.microsoft.com/office/drawing/2014/main" id="{00EA3EF0-06B7-5349-9728-976389CD76D8}"/>
              </a:ext>
            </a:extLst>
          </p:cNvPr>
          <p:cNvSpPr txBox="1"/>
          <p:nvPr/>
        </p:nvSpPr>
        <p:spPr>
          <a:xfrm>
            <a:off x="2103611" y="4082342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</a:t>
            </a:r>
          </a:p>
        </p:txBody>
      </p:sp>
      <p:sp>
        <p:nvSpPr>
          <p:cNvPr id="72" name="Preparación 11">
            <a:extLst>
              <a:ext uri="{FF2B5EF4-FFF2-40B4-BE49-F238E27FC236}">
                <a16:creationId xmlns:a16="http://schemas.microsoft.com/office/drawing/2014/main" id="{41A6537D-DDBB-8742-8D63-D51FAA9CB7D8}"/>
              </a:ext>
            </a:extLst>
          </p:cNvPr>
          <p:cNvSpPr/>
          <p:nvPr/>
        </p:nvSpPr>
        <p:spPr>
          <a:xfrm>
            <a:off x="6431471" y="4058307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3" name="#sl-pollquestion()">
            <a:extLst>
              <a:ext uri="{FF2B5EF4-FFF2-40B4-BE49-F238E27FC236}">
                <a16:creationId xmlns:a16="http://schemas.microsoft.com/office/drawing/2014/main" id="{6A135BD5-954E-8D47-9241-5F5B54599E36}"/>
              </a:ext>
            </a:extLst>
          </p:cNvPr>
          <p:cNvSpPr txBox="1"/>
          <p:nvPr/>
        </p:nvSpPr>
        <p:spPr>
          <a:xfrm>
            <a:off x="7561573" y="4082342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4" name="#sl-pollquestion()">
            <a:extLst>
              <a:ext uri="{FF2B5EF4-FFF2-40B4-BE49-F238E27FC236}">
                <a16:creationId xmlns:a16="http://schemas.microsoft.com/office/drawing/2014/main" id="{8682620F-59D5-0B45-8A05-EC8E333643B3}"/>
              </a:ext>
            </a:extLst>
          </p:cNvPr>
          <p:cNvSpPr txBox="1"/>
          <p:nvPr/>
        </p:nvSpPr>
        <p:spPr>
          <a:xfrm>
            <a:off x="6988283" y="4082342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B</a:t>
            </a:r>
          </a:p>
        </p:txBody>
      </p:sp>
      <p:cxnSp>
        <p:nvCxnSpPr>
          <p:cNvPr id="75" name="Line">
            <a:extLst>
              <a:ext uri="{FF2B5EF4-FFF2-40B4-BE49-F238E27FC236}">
                <a16:creationId xmlns:a16="http://schemas.microsoft.com/office/drawing/2014/main" id="{09A11289-E666-F449-8F31-C00411D0D04B}"/>
              </a:ext>
            </a:extLst>
          </p:cNvPr>
          <p:cNvCxnSpPr>
            <a:cxnSpLocks/>
          </p:cNvCxnSpPr>
          <p:nvPr/>
        </p:nvCxnSpPr>
        <p:spPr>
          <a:xfrm flipV="1">
            <a:off x="-4193" y="5619457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6" name="Preparación 11">
            <a:extLst>
              <a:ext uri="{FF2B5EF4-FFF2-40B4-BE49-F238E27FC236}">
                <a16:creationId xmlns:a16="http://schemas.microsoft.com/office/drawing/2014/main" id="{A7238361-FFA3-6D4D-98B3-902DC0C2E9E0}"/>
              </a:ext>
            </a:extLst>
          </p:cNvPr>
          <p:cNvSpPr/>
          <p:nvPr/>
        </p:nvSpPr>
        <p:spPr>
          <a:xfrm>
            <a:off x="1546799" y="5239407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7" name="#sl-pollquestion()">
            <a:extLst>
              <a:ext uri="{FF2B5EF4-FFF2-40B4-BE49-F238E27FC236}">
                <a16:creationId xmlns:a16="http://schemas.microsoft.com/office/drawing/2014/main" id="{A1714D6F-4969-9440-93F7-C6FE9D56552F}"/>
              </a:ext>
            </a:extLst>
          </p:cNvPr>
          <p:cNvSpPr txBox="1"/>
          <p:nvPr/>
        </p:nvSpPr>
        <p:spPr>
          <a:xfrm>
            <a:off x="2676901" y="5263442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8" name="#sl-pollquestion()">
            <a:extLst>
              <a:ext uri="{FF2B5EF4-FFF2-40B4-BE49-F238E27FC236}">
                <a16:creationId xmlns:a16="http://schemas.microsoft.com/office/drawing/2014/main" id="{6FC89022-6311-2546-B0A9-2E75FD9D918E}"/>
              </a:ext>
            </a:extLst>
          </p:cNvPr>
          <p:cNvSpPr txBox="1"/>
          <p:nvPr/>
        </p:nvSpPr>
        <p:spPr>
          <a:xfrm>
            <a:off x="2103611" y="5263442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C</a:t>
            </a:r>
          </a:p>
        </p:txBody>
      </p:sp>
      <p:sp>
        <p:nvSpPr>
          <p:cNvPr id="79" name="Preparación 11">
            <a:extLst>
              <a:ext uri="{FF2B5EF4-FFF2-40B4-BE49-F238E27FC236}">
                <a16:creationId xmlns:a16="http://schemas.microsoft.com/office/drawing/2014/main" id="{838959BF-9968-0B45-A325-CA8973B01CC9}"/>
              </a:ext>
            </a:extLst>
          </p:cNvPr>
          <p:cNvSpPr/>
          <p:nvPr/>
        </p:nvSpPr>
        <p:spPr>
          <a:xfrm>
            <a:off x="6431471" y="5239407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80" name="#sl-pollquestion()">
            <a:extLst>
              <a:ext uri="{FF2B5EF4-FFF2-40B4-BE49-F238E27FC236}">
                <a16:creationId xmlns:a16="http://schemas.microsoft.com/office/drawing/2014/main" id="{7AFC2D58-C574-7342-A4B8-47C730861369}"/>
              </a:ext>
            </a:extLst>
          </p:cNvPr>
          <p:cNvSpPr txBox="1"/>
          <p:nvPr/>
        </p:nvSpPr>
        <p:spPr>
          <a:xfrm>
            <a:off x="7561573" y="5263442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81" name="#sl-pollquestion()">
            <a:extLst>
              <a:ext uri="{FF2B5EF4-FFF2-40B4-BE49-F238E27FC236}">
                <a16:creationId xmlns:a16="http://schemas.microsoft.com/office/drawing/2014/main" id="{6AB06E8C-7AA9-2F4C-B523-1FE4D318A697}"/>
              </a:ext>
            </a:extLst>
          </p:cNvPr>
          <p:cNvSpPr txBox="1"/>
          <p:nvPr/>
        </p:nvSpPr>
        <p:spPr>
          <a:xfrm>
            <a:off x="6988283" y="5263442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D</a:t>
            </a:r>
          </a:p>
        </p:txBody>
      </p:sp>
      <p:pic>
        <p:nvPicPr>
          <p:cNvPr id="15" name="slow-trap-18565.mp3" descr="slow-trap-18565.mp3">
            <a:hlinkClick r:id="" action="ppaction://media"/>
            <a:extLst>
              <a:ext uri="{FF2B5EF4-FFF2-40B4-BE49-F238E27FC236}">
                <a16:creationId xmlns:a16="http://schemas.microsoft.com/office/drawing/2014/main" id="{ADE3CBDB-76A8-604C-9C5F-B609F203992E}"/>
              </a:ext>
            </a:extLst>
          </p:cNvPr>
          <p:cNvPicPr>
            <a:picLocks noChangeAspect="1"/>
          </p:cNvPicPr>
          <p:nvPr>
            <a:audioFile r:link="rId4"/>
            <p:extLst>
              <p:ext uri="{DAA4B4D4-6D71-4841-9C94-3DE7FCFB9230}">
                <p14:media xmlns:p14="http://schemas.microsoft.com/office/powerpoint/2010/main" r:embed="rId3"/>
              </p:ext>
            </p:extLst>
          </p:nvPr>
        </p:nvPicPr>
        <p:blipFill>
          <a:blip r:embed="rId8"/>
          <a:stretch>
            <a:fillRect/>
          </a:stretch>
        </p:blipFill>
        <p:spPr>
          <a:xfrm>
            <a:off x="0" y="6046413"/>
            <a:ext cx="812800" cy="812800"/>
          </a:xfrm>
          <a:prstGeom prst="rect">
            <a:avLst/>
          </a:prstGeom>
        </p:spPr>
      </p:pic>
      <p:pic>
        <p:nvPicPr>
          <p:cNvPr id="2" name="Imagen 1">
            <a:extLst>
              <a:ext uri="{FF2B5EF4-FFF2-40B4-BE49-F238E27FC236}">
                <a16:creationId xmlns:a16="http://schemas.microsoft.com/office/drawing/2014/main" id="{B7DA8819-04B2-8F45-9987-480BE5C4D06B}"/>
              </a:ext>
            </a:extLst>
          </p:cNvPr>
          <p:cNvPicPr>
            <a:picLocks noChangeAspect="1"/>
          </p:cNvPicPr>
          <p:nvPr/>
        </p:nvPicPr>
        <p:blipFill>
          <a:blip r:embed="rId9"/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8566691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" fill="hold"/>
                                        <p:tgtEl>
                                          <p:spTgt spid="1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7" fill="hold">
                            <p:stCondLst>
                              <p:cond delay="0"/>
                            </p:stCondLst>
                            <p:childTnLst>
                              <p:par>
                                <p:cTn id="8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9" dur="10000" fill="hold"/>
                                        <p:tgtEl>
                                          <p:spTgt spid="83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audio>
              <p:cMediaNode vol="80000" numSld="999" showWhenStopped="0">
                <p:cTn id="10" repeatCount="indefinite" fill="hold" display="0">
                  <p:stCondLst>
                    <p:cond delay="indefinite"/>
                  </p:stCondLst>
                  <p:endCondLst>
                    <p:cond evt="onStopAudio" delay="0">
                      <p:tgtEl>
                        <p:sldTgt/>
                      </p:tgtEl>
                    </p:cond>
                  </p:endCondLst>
                </p:cTn>
                <p:tgtEl>
                  <p:spTgt spid="15"/>
                </p:tgtEl>
              </p:cMediaNode>
            </p:audio>
            <p:seq concurrent="1" nextAc="seek">
              <p:cTn id="11" restart="whenNotActive" fill="hold" evtFilter="cancelBubble" nodeType="interactiveSeq">
                <p:stCondLst>
                  <p:cond evt="onClick" delay="0">
                    <p:tgtEl>
                      <p:spTgt spid="83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12" fill="hold">
                      <p:stCondLst>
                        <p:cond delay="0"/>
                      </p:stCondLst>
                      <p:childTnLst>
                        <p:par>
                          <p:cTn id="13" fill="hold">
                            <p:stCondLst>
                              <p:cond delay="0"/>
                            </p:stCondLst>
                            <p:childTnLst>
                              <p:par>
                                <p:cTn id="14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5" dur="1" fill="hold"/>
                                        <p:tgtEl>
                                          <p:spTgt spid="83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83"/>
                  </p:tgtEl>
                </p:cond>
              </p:nextCondLst>
            </p:seq>
            <p:video>
              <p:cMediaNode vol="80000">
                <p:cTn id="16" repeatCount="indefinite" fill="hold" display="0">
                  <p:stCondLst>
                    <p:cond delay="indefinite"/>
                  </p:stCondLst>
                </p:cTn>
                <p:tgtEl>
                  <p:spTgt spid="83"/>
                </p:tgtEl>
              </p:cMediaNode>
            </p:video>
          </p:childTnLst>
        </p:cTn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ítulo 1">
            <a:extLst>
              <a:ext uri="{FF2B5EF4-FFF2-40B4-BE49-F238E27FC236}">
                <a16:creationId xmlns:a16="http://schemas.microsoft.com/office/drawing/2014/main" id="{235E1BF1-2963-3A46-92CF-EDEEC291669B}"/>
              </a:ext>
            </a:extLst>
          </p:cNvPr>
          <p:cNvSpPr txBox="1">
            <a:spLocks/>
          </p:cNvSpPr>
          <p:nvPr/>
        </p:nvSpPr>
        <p:spPr>
          <a:xfrm>
            <a:off x="890905" y="297689"/>
            <a:ext cx="10368333" cy="120283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4880"/>
              </a:lnSpc>
            </a:pPr>
            <a:r>
              <a:rPr lang="es-ES" b="1" dirty="0" err="1">
                <a:gradFill>
                  <a:gsLst>
                    <a:gs pos="0">
                      <a:srgbClr val="0053FF"/>
                    </a:gs>
                    <a:gs pos="99000">
                      <a:srgbClr val="A74DED"/>
                    </a:gs>
                  </a:gsLst>
                  <a:lin ang="4200000" scaled="0"/>
                </a:gradFill>
                <a:latin typeface="Arial" panose="020B0604020202020204" pitchFamily="34" charset="0"/>
                <a:cs typeface="Arial" panose="020B0604020202020204" pitchFamily="34" charset="0"/>
              </a:rPr>
              <a:t>Instructions</a:t>
            </a:r>
            <a:r>
              <a:rPr lang="es-ES" b="1" dirty="0">
                <a:gradFill>
                  <a:gsLst>
                    <a:gs pos="0">
                      <a:srgbClr val="0053FF"/>
                    </a:gs>
                    <a:gs pos="99000">
                      <a:srgbClr val="A74DED"/>
                    </a:gs>
                  </a:gsLst>
                  <a:lin ang="4200000" scaled="0"/>
                </a:gradFill>
                <a:latin typeface="Arial" panose="020B0604020202020204" pitchFamily="34" charset="0"/>
                <a:cs typeface="Arial" panose="020B0604020202020204" pitchFamily="34" charset="0"/>
              </a:rPr>
              <a:t> </a:t>
            </a:r>
            <a:r>
              <a:rPr lang="es-ES" b="1" dirty="0" err="1">
                <a:gradFill>
                  <a:gsLst>
                    <a:gs pos="0">
                      <a:srgbClr val="0053FF"/>
                    </a:gs>
                    <a:gs pos="99000">
                      <a:srgbClr val="A74DED"/>
                    </a:gs>
                  </a:gsLst>
                  <a:lin ang="4200000" scaled="0"/>
                </a:gradFill>
                <a:latin typeface="Arial" panose="020B0604020202020204" pitchFamily="34" charset="0"/>
                <a:cs typeface="Arial" panose="020B0604020202020204" pitchFamily="34" charset="0"/>
              </a:rPr>
              <a:t>for</a:t>
            </a:r>
            <a:r>
              <a:rPr lang="es-ES" b="1" dirty="0">
                <a:gradFill>
                  <a:gsLst>
                    <a:gs pos="0">
                      <a:srgbClr val="0053FF"/>
                    </a:gs>
                    <a:gs pos="99000">
                      <a:srgbClr val="A74DED"/>
                    </a:gs>
                  </a:gsLst>
                  <a:lin ang="4200000" scaled="0"/>
                </a:gradFill>
                <a:latin typeface="Arial" panose="020B0604020202020204" pitchFamily="34" charset="0"/>
                <a:cs typeface="Arial" panose="020B0604020202020204" pitchFamily="34" charset="0"/>
              </a:rPr>
              <a:t> use</a:t>
            </a:r>
          </a:p>
          <a:p>
            <a:pPr>
              <a:lnSpc>
                <a:spcPts val="4880"/>
              </a:lnSpc>
            </a:pPr>
            <a:r>
              <a:rPr lang="en" sz="2400" dirty="0">
                <a:solidFill>
                  <a:schemeClr val="accent6">
                    <a:lumMod val="50000"/>
                  </a:schemeClr>
                </a:solidFill>
                <a:latin typeface="Arial" panose="020B0604020202020204" pitchFamily="34" charset="0"/>
                <a:cs typeface="Arial" panose="020B0604020202020204" pitchFamily="34" charset="0"/>
              </a:rPr>
              <a:t>Just being extra careful, you don’t really need them ;)</a:t>
            </a:r>
          </a:p>
        </p:txBody>
      </p: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15EEB6E9-8C17-9145-87F8-7B27BCF4F2D3}"/>
              </a:ext>
            </a:extLst>
          </p:cNvPr>
          <p:cNvCxnSpPr>
            <a:cxnSpLocks/>
          </p:cNvCxnSpPr>
          <p:nvPr/>
        </p:nvCxnSpPr>
        <p:spPr>
          <a:xfrm>
            <a:off x="0" y="1739047"/>
            <a:ext cx="12192000" cy="0"/>
          </a:xfrm>
          <a:prstGeom prst="line">
            <a:avLst/>
          </a:prstGeom>
          <a:ln>
            <a:solidFill>
              <a:schemeClr val="tx2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8" name="Imagen 7">
            <a:extLst>
              <a:ext uri="{FF2B5EF4-FFF2-40B4-BE49-F238E27FC236}">
                <a16:creationId xmlns:a16="http://schemas.microsoft.com/office/drawing/2014/main" id="{0D10341D-6F43-9541-977B-881AF7829F78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0396622" y="368075"/>
            <a:ext cx="1188826" cy="1062063"/>
          </a:xfrm>
          <a:prstGeom prst="rect">
            <a:avLst/>
          </a:prstGeom>
        </p:spPr>
      </p:pic>
      <p:sp>
        <p:nvSpPr>
          <p:cNvPr id="10" name="Google Shape;52;p12">
            <a:extLst>
              <a:ext uri="{FF2B5EF4-FFF2-40B4-BE49-F238E27FC236}">
                <a16:creationId xmlns:a16="http://schemas.microsoft.com/office/drawing/2014/main" id="{E016A3BC-2653-A344-A41A-FB3CFC6B1F2D}"/>
              </a:ext>
            </a:extLst>
          </p:cNvPr>
          <p:cNvSpPr txBox="1">
            <a:spLocks/>
          </p:cNvSpPr>
          <p:nvPr/>
        </p:nvSpPr>
        <p:spPr>
          <a:xfrm>
            <a:off x="6887295" y="2552461"/>
            <a:ext cx="4489184" cy="2259375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None/>
            </a:pPr>
            <a:r>
              <a:rPr lang="en" sz="1467" b="1" dirty="0">
                <a:solidFill>
                  <a:srgbClr val="0053FF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EDIT AS A POWER POINT </a:t>
            </a:r>
            <a:br>
              <a:rPr lang="en" sz="1467" b="1" dirty="0">
                <a:solidFill>
                  <a:srgbClr val="0053FF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</a:br>
            <a:endParaRPr lang="en" sz="1467" b="1" dirty="0">
              <a:solidFill>
                <a:srgbClr val="0053FF"/>
              </a:solidFill>
              <a:latin typeface="Arial" panose="020B0604020202020204" pitchFamily="34" charset="0"/>
              <a:ea typeface="Open Sans" panose="020B0606030504020204" pitchFamily="34" charset="0"/>
              <a:cs typeface="Arial" panose="020B0604020202020204" pitchFamily="34" charset="0"/>
            </a:endParaRP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Click the “Edit in Power Point” button below the template preview.</a:t>
            </a: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A .pptx file will be downloaded in your computer.</a:t>
            </a: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Open it as a Power Point and start rocking your presentation.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333" b="1" dirty="0">
              <a:latin typeface="Arial" panose="020B0604020202020204" pitchFamily="34" charset="0"/>
              <a:ea typeface="Open Sans" panose="020B0606030504020204" pitchFamily="34" charset="0"/>
              <a:cs typeface="Arial" panose="020B0604020202020204" pitchFamily="34" charset="0"/>
            </a:endParaRPr>
          </a:p>
        </p:txBody>
      </p:sp>
      <p:sp>
        <p:nvSpPr>
          <p:cNvPr id="11" name="Google Shape;53;p12">
            <a:extLst>
              <a:ext uri="{FF2B5EF4-FFF2-40B4-BE49-F238E27FC236}">
                <a16:creationId xmlns:a16="http://schemas.microsoft.com/office/drawing/2014/main" id="{EBF12567-D59A-A344-B970-CF2B09B00C9A}"/>
              </a:ext>
            </a:extLst>
          </p:cNvPr>
          <p:cNvSpPr txBox="1">
            <a:spLocks/>
          </p:cNvSpPr>
          <p:nvPr/>
        </p:nvSpPr>
        <p:spPr>
          <a:xfrm>
            <a:off x="890905" y="2552460"/>
            <a:ext cx="4334947" cy="2259371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r>
              <a:rPr lang="es-ES" sz="1467" b="1" dirty="0">
                <a:solidFill>
                  <a:srgbClr val="0053FF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EDIT AS GOOGLE SLIDES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333" b="1" dirty="0">
              <a:latin typeface="Arial" panose="020B0604020202020204" pitchFamily="34" charset="0"/>
              <a:ea typeface="Open Sans" panose="020B0606030504020204" pitchFamily="34" charset="0"/>
              <a:cs typeface="Arial" panose="020B0604020202020204" pitchFamily="34" charset="0"/>
            </a:endParaRP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Make sure to be logged in your Google account.</a:t>
            </a: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Click the “Edit in Google Slides “ button below the template preview.</a:t>
            </a: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Get the editable template in your drive and start editing as Frank Sinatra or Fleetwood Mac would: in your own way.</a:t>
            </a: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F690828C-B892-7747-86C2-DC19C3284EC4}"/>
              </a:ext>
            </a:extLst>
          </p:cNvPr>
          <p:cNvSpPr txBox="1">
            <a:spLocks/>
          </p:cNvSpPr>
          <p:nvPr/>
        </p:nvSpPr>
        <p:spPr>
          <a:xfrm>
            <a:off x="890906" y="5870077"/>
            <a:ext cx="10485575" cy="776863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1860"/>
              </a:lnSpc>
            </a:pPr>
            <a:r>
              <a:rPr lang="en" sz="1100" dirty="0">
                <a:solidFill>
                  <a:schemeClr val="tx2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You are free to use this presentation under Creative Commons Attribution License. But please, either keep the Credits Slide or mention </a:t>
            </a:r>
            <a:r>
              <a:rPr lang="en" sz="1100" dirty="0" err="1">
                <a:solidFill>
                  <a:schemeClr val="tx2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Slidecore</a:t>
            </a:r>
            <a:r>
              <a:rPr lang="en" sz="1100" dirty="0">
                <a:solidFill>
                  <a:schemeClr val="tx2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 and other used sources in the slide footer. Help to keep the free resources environment a better place. </a:t>
            </a:r>
          </a:p>
          <a:p>
            <a:pPr>
              <a:lnSpc>
                <a:spcPts val="1860"/>
              </a:lnSpc>
            </a:pPr>
            <a:br>
              <a:rPr lang="en" sz="1100" dirty="0">
                <a:solidFill>
                  <a:schemeClr val="tx2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</a:br>
            <a:endParaRPr lang="en" sz="1100" dirty="0">
              <a:solidFill>
                <a:schemeClr val="tx2"/>
              </a:solidFill>
              <a:latin typeface="Arial" panose="020B0604020202020204" pitchFamily="34" charset="0"/>
              <a:ea typeface="Open Sans" panose="020B0606030504020204" pitchFamily="34" charset="0"/>
              <a:cs typeface="Arial" panose="020B0604020202020204" pitchFamily="34" charset="0"/>
            </a:endParaRPr>
          </a:p>
        </p:txBody>
      </p:sp>
      <p:cxnSp>
        <p:nvCxnSpPr>
          <p:cNvPr id="14" name="Conector recto 13">
            <a:extLst>
              <a:ext uri="{FF2B5EF4-FFF2-40B4-BE49-F238E27FC236}">
                <a16:creationId xmlns:a16="http://schemas.microsoft.com/office/drawing/2014/main" id="{9D600DD6-C006-BB47-9FA3-211B57D0524E}"/>
              </a:ext>
            </a:extLst>
          </p:cNvPr>
          <p:cNvCxnSpPr>
            <a:cxnSpLocks/>
          </p:cNvCxnSpPr>
          <p:nvPr/>
        </p:nvCxnSpPr>
        <p:spPr>
          <a:xfrm>
            <a:off x="0" y="5612547"/>
            <a:ext cx="12192000" cy="0"/>
          </a:xfrm>
          <a:prstGeom prst="line">
            <a:avLst/>
          </a:prstGeom>
          <a:ln w="12700">
            <a:solidFill>
              <a:schemeClr val="tx2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66092943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Rectángulo 35">
            <a:extLst>
              <a:ext uri="{FF2B5EF4-FFF2-40B4-BE49-F238E27FC236}">
                <a16:creationId xmlns:a16="http://schemas.microsoft.com/office/drawing/2014/main" id="{F6C7DEE8-6C99-AD47-8933-562BB0D8EC1F}"/>
              </a:ext>
            </a:extLst>
          </p:cNvPr>
          <p:cNvSpPr/>
          <p:nvPr/>
        </p:nvSpPr>
        <p:spPr>
          <a:xfrm>
            <a:off x="-50579" y="-1"/>
            <a:ext cx="12242580" cy="5009323"/>
          </a:xfrm>
          <a:prstGeom prst="rect">
            <a:avLst/>
          </a:prstGeom>
          <a:gradFill flip="none" rotWithShape="1">
            <a:gsLst>
              <a:gs pos="34000">
                <a:srgbClr val="0070C0">
                  <a:alpha val="0"/>
                </a:srgbClr>
              </a:gs>
              <a:gs pos="5000">
                <a:srgbClr val="0053FF"/>
              </a:gs>
              <a:gs pos="61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8" name="Rectángulo 37">
            <a:extLst>
              <a:ext uri="{FF2B5EF4-FFF2-40B4-BE49-F238E27FC236}">
                <a16:creationId xmlns:a16="http://schemas.microsoft.com/office/drawing/2014/main" id="{7DB55D40-B05B-3145-8441-28329D48320A}"/>
              </a:ext>
            </a:extLst>
          </p:cNvPr>
          <p:cNvSpPr/>
          <p:nvPr/>
        </p:nvSpPr>
        <p:spPr>
          <a:xfrm flipH="1">
            <a:off x="-4193" y="-6628"/>
            <a:ext cx="10976991" cy="6864628"/>
          </a:xfrm>
          <a:prstGeom prst="rect">
            <a:avLst/>
          </a:prstGeom>
          <a:gradFill flip="none" rotWithShape="1">
            <a:gsLst>
              <a:gs pos="34000">
                <a:srgbClr val="0070C0">
                  <a:alpha val="0"/>
                </a:srgbClr>
              </a:gs>
              <a:gs pos="5000">
                <a:srgbClr val="0053FF"/>
              </a:gs>
              <a:gs pos="61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2" name="Connection - 113364" descr="Connection - 113364">
            <a:hlinkClick r:id="" action="ppaction://media"/>
            <a:extLst>
              <a:ext uri="{FF2B5EF4-FFF2-40B4-BE49-F238E27FC236}">
                <a16:creationId xmlns:a16="http://schemas.microsoft.com/office/drawing/2014/main" id="{6C26848F-ADEA-3248-BA49-216D177040FA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 rotWithShape="1">
          <a:blip r:embed="rId4"/>
          <a:srcRect t="29522" b="43521"/>
          <a:stretch/>
        </p:blipFill>
        <p:spPr>
          <a:xfrm>
            <a:off x="4763" y="5009322"/>
            <a:ext cx="12187237" cy="1848677"/>
          </a:xfrm>
          <a:prstGeom prst="rect">
            <a:avLst/>
          </a:prstGeom>
        </p:spPr>
      </p:pic>
      <p:sp>
        <p:nvSpPr>
          <p:cNvPr id="11" name="CuadroTexto 10">
            <a:extLst>
              <a:ext uri="{FF2B5EF4-FFF2-40B4-BE49-F238E27FC236}">
                <a16:creationId xmlns:a16="http://schemas.microsoft.com/office/drawing/2014/main" id="{B36CCB8D-AF6F-A048-B3BE-159BFF5C5303}"/>
              </a:ext>
            </a:extLst>
          </p:cNvPr>
          <p:cNvSpPr txBox="1"/>
          <p:nvPr/>
        </p:nvSpPr>
        <p:spPr>
          <a:xfrm>
            <a:off x="4066468" y="1220298"/>
            <a:ext cx="4059059" cy="2743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900" b="1" spc="600" dirty="0">
                <a:solidFill>
                  <a:schemeClr val="bg1"/>
                </a:solidFill>
              </a:rPr>
              <a:t>MADE BY SLIDECORE</a:t>
            </a:r>
          </a:p>
        </p:txBody>
      </p:sp>
      <p:sp>
        <p:nvSpPr>
          <p:cNvPr id="42" name="Rectángulo redondeado 41">
            <a:extLst>
              <a:ext uri="{FF2B5EF4-FFF2-40B4-BE49-F238E27FC236}">
                <a16:creationId xmlns:a16="http://schemas.microsoft.com/office/drawing/2014/main" id="{CF6F7D59-148E-6D4F-9402-0987051E0970}"/>
              </a:ext>
            </a:extLst>
          </p:cNvPr>
          <p:cNvSpPr/>
          <p:nvPr/>
        </p:nvSpPr>
        <p:spPr>
          <a:xfrm>
            <a:off x="4710934" y="3778248"/>
            <a:ext cx="2770131" cy="717306"/>
          </a:xfrm>
          <a:prstGeom prst="roundRect">
            <a:avLst>
              <a:gd name="adj" fmla="val 50000"/>
            </a:avLst>
          </a:prstGeom>
          <a:gradFill flip="none" rotWithShape="1">
            <a:gsLst>
              <a:gs pos="99000">
                <a:srgbClr val="00B0F0"/>
              </a:gs>
              <a:gs pos="68000">
                <a:srgbClr val="547FEF"/>
              </a:gs>
              <a:gs pos="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2400" b="1" spc="600" dirty="0"/>
              <a:t>  START </a:t>
            </a:r>
          </a:p>
        </p:txBody>
      </p:sp>
      <p:grpSp>
        <p:nvGrpSpPr>
          <p:cNvPr id="66" name="Grupo 65">
            <a:extLst>
              <a:ext uri="{FF2B5EF4-FFF2-40B4-BE49-F238E27FC236}">
                <a16:creationId xmlns:a16="http://schemas.microsoft.com/office/drawing/2014/main" id="{949704F7-8BE1-234B-8FC3-2D618E1A1A29}"/>
              </a:ext>
            </a:extLst>
          </p:cNvPr>
          <p:cNvGrpSpPr/>
          <p:nvPr/>
        </p:nvGrpSpPr>
        <p:grpSpPr>
          <a:xfrm>
            <a:off x="13745664" y="2310975"/>
            <a:ext cx="1916456" cy="518111"/>
            <a:chOff x="6398205" y="1792864"/>
            <a:chExt cx="1916456" cy="518111"/>
          </a:xfrm>
        </p:grpSpPr>
        <p:sp>
          <p:nvSpPr>
            <p:cNvPr id="43" name="Rectángulo redondeado 42">
              <a:extLst>
                <a:ext uri="{FF2B5EF4-FFF2-40B4-BE49-F238E27FC236}">
                  <a16:creationId xmlns:a16="http://schemas.microsoft.com/office/drawing/2014/main" id="{A4D0E466-4FC3-2640-95A9-C8A0B97468C6}"/>
                </a:ext>
              </a:extLst>
            </p:cNvPr>
            <p:cNvSpPr/>
            <p:nvPr/>
          </p:nvSpPr>
          <p:spPr>
            <a:xfrm>
              <a:off x="6398205" y="1792864"/>
              <a:ext cx="1916456" cy="518111"/>
            </a:xfrm>
            <a:prstGeom prst="roundRect">
              <a:avLst/>
            </a:prstGeom>
            <a:gradFill flip="none" rotWithShape="1">
              <a:gsLst>
                <a:gs pos="99000">
                  <a:srgbClr val="00B0F0"/>
                </a:gs>
                <a:gs pos="68000">
                  <a:srgbClr val="547FEF"/>
                </a:gs>
                <a:gs pos="0">
                  <a:srgbClr val="A74DED"/>
                </a:gs>
              </a:gsLst>
              <a:lin ang="2400000" scaled="0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r>
                <a:rPr lang="es-ES" sz="1600" b="1" dirty="0"/>
                <a:t>  Google Play</a:t>
              </a:r>
            </a:p>
          </p:txBody>
        </p:sp>
        <p:grpSp>
          <p:nvGrpSpPr>
            <p:cNvPr id="61" name="Google Shape;112;p1">
              <a:extLst>
                <a:ext uri="{FF2B5EF4-FFF2-40B4-BE49-F238E27FC236}">
                  <a16:creationId xmlns:a16="http://schemas.microsoft.com/office/drawing/2014/main" id="{E73236B7-1127-504E-A9F3-D8594D772B48}"/>
                </a:ext>
              </a:extLst>
            </p:cNvPr>
            <p:cNvGrpSpPr/>
            <p:nvPr/>
          </p:nvGrpSpPr>
          <p:grpSpPr>
            <a:xfrm>
              <a:off x="7941888" y="1947609"/>
              <a:ext cx="195246" cy="208619"/>
              <a:chOff x="3810126" y="990603"/>
              <a:chExt cx="4563320" cy="4875854"/>
            </a:xfrm>
            <a:solidFill>
              <a:schemeClr val="bg1"/>
            </a:solidFill>
          </p:grpSpPr>
          <p:sp>
            <p:nvSpPr>
              <p:cNvPr id="62" name="Google Shape;113;p1">
                <a:extLst>
                  <a:ext uri="{FF2B5EF4-FFF2-40B4-BE49-F238E27FC236}">
                    <a16:creationId xmlns:a16="http://schemas.microsoft.com/office/drawing/2014/main" id="{B88AD421-A6B1-CE4A-BF23-E6701D784C1C}"/>
                  </a:ext>
                </a:extLst>
              </p:cNvPr>
              <p:cNvSpPr/>
              <p:nvPr/>
            </p:nvSpPr>
            <p:spPr>
              <a:xfrm>
                <a:off x="4117677" y="990603"/>
                <a:ext cx="2962275" cy="2124075"/>
              </a:xfrm>
              <a:custGeom>
                <a:avLst/>
                <a:gdLst/>
                <a:ahLst/>
                <a:cxnLst/>
                <a:rect l="l" t="t" r="r" b="b"/>
                <a:pathLst>
                  <a:path w="2962275" h="2124075" extrusionOk="0">
                    <a:moveTo>
                      <a:pt x="604418" y="77998"/>
                    </a:moveTo>
                    <a:cubicBezTo>
                      <a:pt x="413614" y="-27463"/>
                      <a:pt x="189586" y="-25025"/>
                      <a:pt x="0" y="79522"/>
                    </a:cubicBezTo>
                    <a:lnTo>
                      <a:pt x="2221992" y="2129302"/>
                    </a:lnTo>
                    <a:lnTo>
                      <a:pt x="2968447" y="1382847"/>
                    </a:lnTo>
                    <a:lnTo>
                      <a:pt x="604418" y="77998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spcFirstLastPara="1" wrap="square" lIns="91425" tIns="45700" rIns="91425" bIns="45700" anchor="ctr" anchorCtr="0">
                <a:noAutofit/>
              </a:bodyPr>
              <a:lstStyle/>
              <a:p>
                <a:pPr marL="0" marR="0" lvl="0" indent="0" algn="l" rtl="0">
                  <a:spcBef>
                    <a:spcPts val="0"/>
                  </a:spcBef>
                  <a:spcAft>
                    <a:spcPts val="0"/>
                  </a:spcAft>
                  <a:buNone/>
                </a:pP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" name="Google Shape;114;p1">
                <a:extLst>
                  <a:ext uri="{FF2B5EF4-FFF2-40B4-BE49-F238E27FC236}">
                    <a16:creationId xmlns:a16="http://schemas.microsoft.com/office/drawing/2014/main" id="{959CCFA2-E796-E94A-9957-627AFB8B8CCE}"/>
                  </a:ext>
                </a:extLst>
              </p:cNvPr>
              <p:cNvSpPr/>
              <p:nvPr/>
            </p:nvSpPr>
            <p:spPr>
              <a:xfrm>
                <a:off x="3810126" y="1495696"/>
                <a:ext cx="2305056" cy="4286247"/>
              </a:xfrm>
              <a:custGeom>
                <a:avLst/>
                <a:gdLst/>
                <a:ahLst/>
                <a:cxnLst/>
                <a:rect l="l" t="t" r="r" b="b"/>
                <a:pathLst>
                  <a:path w="2305050" h="4286250" extrusionOk="0">
                    <a:moveTo>
                      <a:pt x="85344" y="0"/>
                    </a:moveTo>
                    <a:cubicBezTo>
                      <a:pt x="31090" y="88697"/>
                      <a:pt x="0" y="190195"/>
                      <a:pt x="0" y="297790"/>
                    </a:cubicBezTo>
                    <a:lnTo>
                      <a:pt x="0" y="3999890"/>
                    </a:lnTo>
                    <a:cubicBezTo>
                      <a:pt x="0" y="4104132"/>
                      <a:pt x="28346" y="4203497"/>
                      <a:pt x="79553" y="4290365"/>
                    </a:cubicBezTo>
                    <a:lnTo>
                      <a:pt x="2314042" y="2055876"/>
                    </a:lnTo>
                    <a:lnTo>
                      <a:pt x="85344" y="0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spcFirstLastPara="1" wrap="square" lIns="91425" tIns="45700" rIns="91425" bIns="45700" anchor="ctr" anchorCtr="0">
                <a:noAutofit/>
              </a:bodyPr>
              <a:lstStyle/>
              <a:p>
                <a:pPr marL="0" marR="0" lvl="0" indent="0" algn="l" rtl="0">
                  <a:spcBef>
                    <a:spcPts val="0"/>
                  </a:spcBef>
                  <a:spcAft>
                    <a:spcPts val="0"/>
                  </a:spcAft>
                  <a:buNone/>
                </a:pP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" name="Google Shape;115;p1">
                <a:extLst>
                  <a:ext uri="{FF2B5EF4-FFF2-40B4-BE49-F238E27FC236}">
                    <a16:creationId xmlns:a16="http://schemas.microsoft.com/office/drawing/2014/main" id="{B16A900C-D055-AC44-9606-98E86B6D7C59}"/>
                  </a:ext>
                </a:extLst>
              </p:cNvPr>
              <p:cNvSpPr/>
              <p:nvPr/>
            </p:nvSpPr>
            <p:spPr>
              <a:xfrm>
                <a:off x="6563696" y="2526763"/>
                <a:ext cx="1809750" cy="1695450"/>
              </a:xfrm>
              <a:custGeom>
                <a:avLst/>
                <a:gdLst/>
                <a:ahLst/>
                <a:cxnLst/>
                <a:rect l="l" t="t" r="r" b="b"/>
                <a:pathLst>
                  <a:path w="1809750" h="1695450" extrusionOk="0">
                    <a:moveTo>
                      <a:pt x="1512113" y="392887"/>
                    </a:moveTo>
                    <a:lnTo>
                      <a:pt x="800100" y="0"/>
                    </a:lnTo>
                    <a:lnTo>
                      <a:pt x="0" y="799795"/>
                    </a:lnTo>
                    <a:lnTo>
                      <a:pt x="980542" y="1704137"/>
                    </a:lnTo>
                    <a:lnTo>
                      <a:pt x="1512418" y="1410614"/>
                    </a:lnTo>
                    <a:cubicBezTo>
                      <a:pt x="1703832" y="1304544"/>
                      <a:pt x="1818437" y="1114349"/>
                      <a:pt x="1818437" y="901598"/>
                    </a:cubicBezTo>
                    <a:cubicBezTo>
                      <a:pt x="1818132" y="688848"/>
                      <a:pt x="1703832" y="498653"/>
                      <a:pt x="1512113" y="392887"/>
                    </a:cubicBez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spcFirstLastPara="1" wrap="square" lIns="91425" tIns="45700" rIns="91425" bIns="45700" anchor="ctr" anchorCtr="0">
                <a:noAutofit/>
              </a:bodyPr>
              <a:lstStyle/>
              <a:p>
                <a:pPr marL="0" marR="0" lvl="0" indent="0" algn="l" rtl="0">
                  <a:spcBef>
                    <a:spcPts val="0"/>
                  </a:spcBef>
                  <a:spcAft>
                    <a:spcPts val="0"/>
                  </a:spcAft>
                  <a:buNone/>
                </a:pP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" name="Google Shape;116;p1">
                <a:extLst>
                  <a:ext uri="{FF2B5EF4-FFF2-40B4-BE49-F238E27FC236}">
                    <a16:creationId xmlns:a16="http://schemas.microsoft.com/office/drawing/2014/main" id="{2B0CFA9C-385B-DD4D-9FB2-C160C18D6B76}"/>
                  </a:ext>
                </a:extLst>
              </p:cNvPr>
              <p:cNvSpPr/>
              <p:nvPr/>
            </p:nvSpPr>
            <p:spPr>
              <a:xfrm>
                <a:off x="4107618" y="3542357"/>
                <a:ext cx="3152775" cy="2324100"/>
              </a:xfrm>
              <a:custGeom>
                <a:avLst/>
                <a:gdLst/>
                <a:ahLst/>
                <a:cxnLst/>
                <a:rect l="l" t="t" r="r" b="b"/>
                <a:pathLst>
                  <a:path w="3152775" h="2324100" extrusionOk="0">
                    <a:moveTo>
                      <a:pt x="2240585" y="0"/>
                    </a:moveTo>
                    <a:lnTo>
                      <a:pt x="0" y="2240585"/>
                    </a:lnTo>
                    <a:cubicBezTo>
                      <a:pt x="97231" y="2296059"/>
                      <a:pt x="203911" y="2325319"/>
                      <a:pt x="311201" y="2325319"/>
                    </a:cubicBezTo>
                    <a:cubicBezTo>
                      <a:pt x="414833" y="2325319"/>
                      <a:pt x="519074" y="2299107"/>
                      <a:pt x="614477" y="2246376"/>
                    </a:cubicBezTo>
                    <a:lnTo>
                      <a:pt x="3155594" y="843991"/>
                    </a:lnTo>
                    <a:lnTo>
                      <a:pt x="2240585" y="0"/>
                    </a:lnTo>
                    <a:close/>
                  </a:path>
                </a:pathLst>
              </a:custGeom>
              <a:grpFill/>
              <a:ln>
                <a:noFill/>
              </a:ln>
            </p:spPr>
            <p:txBody>
              <a:bodyPr spcFirstLastPara="1" wrap="square" lIns="91425" tIns="45700" rIns="91425" bIns="45700" anchor="ctr" anchorCtr="0">
                <a:noAutofit/>
              </a:bodyPr>
              <a:lstStyle/>
              <a:p>
                <a:pPr marL="0" marR="0" lvl="0" indent="0" algn="l" rtl="0">
                  <a:spcBef>
                    <a:spcPts val="0"/>
                  </a:spcBef>
                  <a:spcAft>
                    <a:spcPts val="0"/>
                  </a:spcAft>
                  <a:buNone/>
                </a:pP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3" name="Título 1">
            <a:extLst>
              <a:ext uri="{FF2B5EF4-FFF2-40B4-BE49-F238E27FC236}">
                <a16:creationId xmlns:a16="http://schemas.microsoft.com/office/drawing/2014/main" id="{0F4608C5-1342-8B41-A1CC-DEBE42FC5975}"/>
              </a:ext>
            </a:extLst>
          </p:cNvPr>
          <p:cNvSpPr>
            <a:spLocks noGrp="1"/>
          </p:cNvSpPr>
          <p:nvPr>
            <p:ph type="ctrTitle" idx="4294967295"/>
          </p:nvPr>
        </p:nvSpPr>
        <p:spPr>
          <a:xfrm>
            <a:off x="9596" y="1734061"/>
            <a:ext cx="12192000" cy="1205918"/>
          </a:xfrm>
        </p:spPr>
        <p:txBody>
          <a:bodyPr anchor="t">
            <a:normAutofit/>
          </a:bodyPr>
          <a:lstStyle/>
          <a:p>
            <a:pPr algn="ctr"/>
            <a:r>
              <a:rPr lang="en-GB" sz="6600" b="1" dirty="0">
                <a:solidFill>
                  <a:schemeClr val="bg1"/>
                </a:solidFill>
              </a:rPr>
              <a:t>Quiz Title Here</a:t>
            </a:r>
          </a:p>
        </p:txBody>
      </p:sp>
      <p:sp>
        <p:nvSpPr>
          <p:cNvPr id="35" name="CuadroTexto 34">
            <a:extLst>
              <a:ext uri="{FF2B5EF4-FFF2-40B4-BE49-F238E27FC236}">
                <a16:creationId xmlns:a16="http://schemas.microsoft.com/office/drawing/2014/main" id="{021D14A0-D556-2040-AE51-57B804C0DC55}"/>
              </a:ext>
            </a:extLst>
          </p:cNvPr>
          <p:cNvSpPr txBox="1"/>
          <p:nvPr/>
        </p:nvSpPr>
        <p:spPr>
          <a:xfrm>
            <a:off x="3140766" y="2857148"/>
            <a:ext cx="5910462" cy="37555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GB" sz="1400" dirty="0">
                <a:solidFill>
                  <a:schemeClr val="bg1"/>
                </a:solidFill>
              </a:rPr>
              <a:t>Change the background image to adapt it to your topic. </a:t>
            </a:r>
          </a:p>
        </p:txBody>
      </p:sp>
      <p:sp>
        <p:nvSpPr>
          <p:cNvPr id="17" name="Forma libre 16">
            <a:extLst>
              <a:ext uri="{FF2B5EF4-FFF2-40B4-BE49-F238E27FC236}">
                <a16:creationId xmlns:a16="http://schemas.microsoft.com/office/drawing/2014/main" id="{D6F42982-A04F-6440-BAB1-A7BAD3693F31}"/>
              </a:ext>
            </a:extLst>
          </p:cNvPr>
          <p:cNvSpPr/>
          <p:nvPr/>
        </p:nvSpPr>
        <p:spPr>
          <a:xfrm rot="5400000">
            <a:off x="6763745" y="3984325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chemeClr val="bg1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886328875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9000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2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2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2"/>
                  </p:tgtEl>
                </p:cond>
              </p:nextCondLst>
            </p:seq>
          </p:childTnLst>
        </p:cTn>
      </p:par>
    </p:tnLst>
  </p:timing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CEF2F616-88F9-2C49-B619-22E99DA328E1}"/>
              </a:ext>
            </a:extLst>
          </p:cNvPr>
          <p:cNvCxnSpPr>
            <a:cxnSpLocks/>
          </p:cNvCxnSpPr>
          <p:nvPr/>
        </p:nvCxnSpPr>
        <p:spPr>
          <a:xfrm>
            <a:off x="4558145" y="2501154"/>
            <a:ext cx="7624743" cy="0"/>
          </a:xfrm>
          <a:prstGeom prst="line">
            <a:avLst/>
          </a:prstGeom>
          <a:ln>
            <a:solidFill>
              <a:schemeClr val="tx2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Conector recto 19">
            <a:extLst>
              <a:ext uri="{FF2B5EF4-FFF2-40B4-BE49-F238E27FC236}">
                <a16:creationId xmlns:a16="http://schemas.microsoft.com/office/drawing/2014/main" id="{0855E643-8E1B-5946-8A52-B1A72A249DF6}"/>
              </a:ext>
            </a:extLst>
          </p:cNvPr>
          <p:cNvCxnSpPr>
            <a:cxnSpLocks/>
          </p:cNvCxnSpPr>
          <p:nvPr/>
        </p:nvCxnSpPr>
        <p:spPr>
          <a:xfrm>
            <a:off x="4558145" y="4639236"/>
            <a:ext cx="7633855" cy="0"/>
          </a:xfrm>
          <a:prstGeom prst="line">
            <a:avLst/>
          </a:prstGeom>
          <a:ln>
            <a:solidFill>
              <a:schemeClr val="tx2">
                <a:lumMod val="40000"/>
                <a:lumOff val="6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11" name="Imagen 10">
            <a:extLst>
              <a:ext uri="{FF2B5EF4-FFF2-40B4-BE49-F238E27FC236}">
                <a16:creationId xmlns:a16="http://schemas.microsoft.com/office/drawing/2014/main" id="{3A24BD5C-D426-8A4C-87BB-283A1B4DF10D}"/>
              </a:ext>
            </a:extLst>
          </p:cNvPr>
          <p:cNvPicPr>
            <a:picLocks noChangeAspect="1"/>
          </p:cNvPicPr>
          <p:nvPr/>
        </p:nvPicPr>
        <p:blipFill>
          <a:blip r:embed="rId2" cstate="print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56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112" y="0"/>
            <a:ext cx="4581181" cy="6858000"/>
          </a:xfrm>
          <a:prstGeom prst="rect">
            <a:avLst/>
          </a:prstGeom>
        </p:spPr>
      </p:pic>
      <p:sp>
        <p:nvSpPr>
          <p:cNvPr id="6" name="CuadroTexto 5">
            <a:extLst>
              <a:ext uri="{FF2B5EF4-FFF2-40B4-BE49-F238E27FC236}">
                <a16:creationId xmlns:a16="http://schemas.microsoft.com/office/drawing/2014/main" id="{812AD32B-4D05-BE4F-81C7-A5792CB654C2}"/>
              </a:ext>
            </a:extLst>
          </p:cNvPr>
          <p:cNvSpPr txBox="1"/>
          <p:nvPr/>
        </p:nvSpPr>
        <p:spPr>
          <a:xfrm>
            <a:off x="5800653" y="-887506"/>
            <a:ext cx="184731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endParaRPr lang="es-ES" dirty="0"/>
          </a:p>
        </p:txBody>
      </p:sp>
      <p:sp>
        <p:nvSpPr>
          <p:cNvPr id="7" name="Título 1">
            <a:extLst>
              <a:ext uri="{FF2B5EF4-FFF2-40B4-BE49-F238E27FC236}">
                <a16:creationId xmlns:a16="http://schemas.microsoft.com/office/drawing/2014/main" id="{B2DDBAF6-0035-4642-B730-4AFD452CDF33}"/>
              </a:ext>
            </a:extLst>
          </p:cNvPr>
          <p:cNvSpPr txBox="1">
            <a:spLocks/>
          </p:cNvSpPr>
          <p:nvPr/>
        </p:nvSpPr>
        <p:spPr>
          <a:xfrm>
            <a:off x="784104" y="352495"/>
            <a:ext cx="3142335" cy="2310024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3600" b="1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6000" dirty="0" err="1">
                <a:solidFill>
                  <a:schemeClr val="bg1"/>
                </a:solidFill>
              </a:rPr>
              <a:t>Game</a:t>
            </a:r>
            <a:endParaRPr lang="es-ES" sz="6000" dirty="0">
              <a:solidFill>
                <a:schemeClr val="bg1"/>
              </a:solidFill>
            </a:endParaRPr>
          </a:p>
          <a:p>
            <a:r>
              <a:rPr lang="es-ES" sz="6000" dirty="0">
                <a:solidFill>
                  <a:schemeClr val="bg1"/>
                </a:solidFill>
              </a:rPr>
              <a:t>Rules </a:t>
            </a:r>
          </a:p>
        </p:txBody>
      </p:sp>
      <p:cxnSp>
        <p:nvCxnSpPr>
          <p:cNvPr id="9" name="Conector recto 8">
            <a:extLst>
              <a:ext uri="{FF2B5EF4-FFF2-40B4-BE49-F238E27FC236}">
                <a16:creationId xmlns:a16="http://schemas.microsoft.com/office/drawing/2014/main" id="{007FBE06-9DAB-984E-BC5C-EA0B77977FA9}"/>
              </a:ext>
            </a:extLst>
          </p:cNvPr>
          <p:cNvCxnSpPr>
            <a:cxnSpLocks/>
          </p:cNvCxnSpPr>
          <p:nvPr/>
        </p:nvCxnSpPr>
        <p:spPr>
          <a:xfrm>
            <a:off x="876980" y="2868733"/>
            <a:ext cx="590698" cy="0"/>
          </a:xfrm>
          <a:prstGeom prst="line">
            <a:avLst/>
          </a:prstGeom>
          <a:ln w="50800">
            <a:gradFill flip="none" rotWithShape="1">
              <a:gsLst>
                <a:gs pos="0">
                  <a:srgbClr val="A74DED"/>
                </a:gs>
                <a:gs pos="31000">
                  <a:srgbClr val="0053FF"/>
                </a:gs>
              </a:gsLst>
              <a:lin ang="0" scaled="1"/>
              <a:tileRect/>
            </a:gra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3" name="Grupo 2">
            <a:extLst>
              <a:ext uri="{FF2B5EF4-FFF2-40B4-BE49-F238E27FC236}">
                <a16:creationId xmlns:a16="http://schemas.microsoft.com/office/drawing/2014/main" id="{4FF5E6CA-BB64-F94C-9DA8-C8E830B853C7}"/>
              </a:ext>
            </a:extLst>
          </p:cNvPr>
          <p:cNvGrpSpPr/>
          <p:nvPr/>
        </p:nvGrpSpPr>
        <p:grpSpPr>
          <a:xfrm>
            <a:off x="4153579" y="2914836"/>
            <a:ext cx="7240479" cy="1446916"/>
            <a:chOff x="4305979" y="2914836"/>
            <a:chExt cx="7240479" cy="1446916"/>
          </a:xfrm>
        </p:grpSpPr>
        <p:sp>
          <p:nvSpPr>
            <p:cNvPr id="19" name="CuadroTexto 18">
              <a:extLst>
                <a:ext uri="{FF2B5EF4-FFF2-40B4-BE49-F238E27FC236}">
                  <a16:creationId xmlns:a16="http://schemas.microsoft.com/office/drawing/2014/main" id="{08014BE5-C8B1-2A4D-8790-1379B11B13A1}"/>
                </a:ext>
              </a:extLst>
            </p:cNvPr>
            <p:cNvSpPr txBox="1"/>
            <p:nvPr/>
          </p:nvSpPr>
          <p:spPr>
            <a:xfrm>
              <a:off x="5355610" y="2914836"/>
              <a:ext cx="4563699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b="1" dirty="0"/>
                <a:t>Rule 2 </a:t>
              </a:r>
              <a:r>
                <a:rPr lang="es-ES" b="1" dirty="0" err="1"/>
                <a:t>Title</a:t>
              </a:r>
              <a:r>
                <a:rPr lang="es-ES" b="1" dirty="0"/>
                <a:t> </a:t>
              </a:r>
              <a:r>
                <a:rPr lang="es-ES" b="1" dirty="0" err="1"/>
                <a:t>here</a:t>
              </a:r>
              <a:endParaRPr lang="es-ES" b="1" dirty="0"/>
            </a:p>
          </p:txBody>
        </p:sp>
        <p:sp>
          <p:nvSpPr>
            <p:cNvPr id="26" name="CuadroTexto 25">
              <a:extLst>
                <a:ext uri="{FF2B5EF4-FFF2-40B4-BE49-F238E27FC236}">
                  <a16:creationId xmlns:a16="http://schemas.microsoft.com/office/drawing/2014/main" id="{4CA49E44-DDBA-8742-AEE5-ABE2ECB01E07}"/>
                </a:ext>
              </a:extLst>
            </p:cNvPr>
            <p:cNvSpPr txBox="1"/>
            <p:nvPr/>
          </p:nvSpPr>
          <p:spPr>
            <a:xfrm>
              <a:off x="5355610" y="3406298"/>
              <a:ext cx="6190848" cy="95545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s-ES" sz="1300" dirty="0" err="1">
                  <a:solidFill>
                    <a:schemeClr val="accent3"/>
                  </a:solidFill>
                </a:rPr>
                <a:t>Lorem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ipsum</a:t>
              </a:r>
              <a:r>
                <a:rPr lang="es-ES" sz="1300" dirty="0">
                  <a:solidFill>
                    <a:schemeClr val="accent3"/>
                  </a:solidFill>
                </a:rPr>
                <a:t> dolor </a:t>
              </a:r>
              <a:r>
                <a:rPr lang="es-ES" sz="1300" dirty="0" err="1">
                  <a:solidFill>
                    <a:schemeClr val="accent3"/>
                  </a:solidFill>
                </a:rPr>
                <a:t>sit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amet</a:t>
              </a:r>
              <a:r>
                <a:rPr lang="es-ES" sz="1300" dirty="0">
                  <a:solidFill>
                    <a:schemeClr val="accent3"/>
                  </a:solidFill>
                </a:rPr>
                <a:t>, </a:t>
              </a:r>
              <a:r>
                <a:rPr lang="es-ES" sz="1300" dirty="0" err="1">
                  <a:solidFill>
                    <a:schemeClr val="accent3"/>
                  </a:solidFill>
                </a:rPr>
                <a:t>consectetur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adipiscing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elit</a:t>
              </a:r>
              <a:r>
                <a:rPr lang="es-ES" sz="1300" dirty="0">
                  <a:solidFill>
                    <a:schemeClr val="accent3"/>
                  </a:solidFill>
                </a:rPr>
                <a:t>. </a:t>
              </a:r>
              <a:r>
                <a:rPr lang="es-ES" sz="1300" dirty="0" err="1">
                  <a:solidFill>
                    <a:schemeClr val="accent3"/>
                  </a:solidFill>
                </a:rPr>
                <a:t>Fusce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consequat</a:t>
              </a:r>
              <a:r>
                <a:rPr lang="es-ES" sz="1300" dirty="0">
                  <a:solidFill>
                    <a:schemeClr val="accent3"/>
                  </a:solidFill>
                </a:rPr>
                <a:t> libero ut </a:t>
              </a:r>
              <a:r>
                <a:rPr lang="es-ES" sz="1300" dirty="0" err="1">
                  <a:solidFill>
                    <a:schemeClr val="accent3"/>
                  </a:solidFill>
                </a:rPr>
                <a:t>ultricies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interdum</a:t>
              </a:r>
              <a:r>
                <a:rPr lang="es-ES" sz="1300" dirty="0">
                  <a:solidFill>
                    <a:schemeClr val="accent3"/>
                  </a:solidFill>
                </a:rPr>
                <a:t>. </a:t>
              </a:r>
              <a:r>
                <a:rPr lang="es-ES" sz="1300" dirty="0" err="1">
                  <a:solidFill>
                    <a:schemeClr val="accent3"/>
                  </a:solidFill>
                </a:rPr>
                <a:t>Donec</a:t>
              </a:r>
              <a:r>
                <a:rPr lang="es-ES" sz="1300" dirty="0">
                  <a:solidFill>
                    <a:schemeClr val="accent3"/>
                  </a:solidFill>
                </a:rPr>
                <a:t> at </a:t>
              </a:r>
              <a:r>
                <a:rPr lang="es-ES" sz="1300" dirty="0" err="1">
                  <a:solidFill>
                    <a:schemeClr val="accent3"/>
                  </a:solidFill>
                </a:rPr>
                <a:t>faucibus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dui</a:t>
              </a:r>
              <a:r>
                <a:rPr lang="es-ES" sz="1300" dirty="0">
                  <a:solidFill>
                    <a:schemeClr val="accent3"/>
                  </a:solidFill>
                </a:rPr>
                <a:t>, </a:t>
              </a:r>
              <a:r>
                <a:rPr lang="es-ES" sz="1300" dirty="0" err="1">
                  <a:solidFill>
                    <a:schemeClr val="accent3"/>
                  </a:solidFill>
                </a:rPr>
                <a:t>sagittis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laoreet</a:t>
              </a:r>
              <a:r>
                <a:rPr lang="es-ES" sz="1300" dirty="0">
                  <a:solidFill>
                    <a:schemeClr val="accent3"/>
                  </a:solidFill>
                </a:rPr>
                <a:t> ante. </a:t>
              </a:r>
              <a:r>
                <a:rPr lang="es-ES" sz="1300" dirty="0" err="1">
                  <a:solidFill>
                    <a:schemeClr val="accent3"/>
                  </a:solidFill>
                </a:rPr>
                <a:t>Quisque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fringilla</a:t>
              </a:r>
              <a:r>
                <a:rPr lang="es-ES" sz="1300" dirty="0">
                  <a:solidFill>
                    <a:schemeClr val="accent3"/>
                  </a:solidFill>
                </a:rPr>
                <a:t> ex odio, </a:t>
              </a:r>
              <a:r>
                <a:rPr lang="es-ES" sz="1300" dirty="0" err="1">
                  <a:solidFill>
                    <a:schemeClr val="accent3"/>
                  </a:solidFill>
                </a:rPr>
                <a:t>sit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amet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sagittis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diam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vulputate</a:t>
              </a:r>
              <a:r>
                <a:rPr lang="es-ES" sz="1300" dirty="0">
                  <a:solidFill>
                    <a:schemeClr val="accent3"/>
                  </a:solidFill>
                </a:rPr>
                <a:t> in.</a:t>
              </a:r>
            </a:p>
          </p:txBody>
        </p:sp>
        <p:sp>
          <p:nvSpPr>
            <p:cNvPr id="17" name="Rectángulo redondeado 16">
              <a:extLst>
                <a:ext uri="{FF2B5EF4-FFF2-40B4-BE49-F238E27FC236}">
                  <a16:creationId xmlns:a16="http://schemas.microsoft.com/office/drawing/2014/main" id="{43AD5B04-CE00-EA48-9683-ED3C93ECC613}"/>
                </a:ext>
              </a:extLst>
            </p:cNvPr>
            <p:cNvSpPr/>
            <p:nvPr/>
          </p:nvSpPr>
          <p:spPr>
            <a:xfrm>
              <a:off x="4305979" y="2991692"/>
              <a:ext cx="809127" cy="850234"/>
            </a:xfrm>
            <a:prstGeom prst="roundRect">
              <a:avLst>
                <a:gd name="adj" fmla="val 5290"/>
              </a:avLst>
            </a:prstGeom>
            <a:solidFill>
              <a:srgbClr val="0053FF"/>
            </a:solidFill>
            <a:ln>
              <a:noFill/>
            </a:ln>
            <a:effectLst>
              <a:outerShdw blurRad="812800" dist="381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bIns="396000" rtlCol="0" anchor="b" anchorCtr="0"/>
            <a:lstStyle/>
            <a:p>
              <a:pPr algn="ctr"/>
              <a:endParaRPr lang="en-GB" sz="1500" dirty="0"/>
            </a:p>
          </p:txBody>
        </p:sp>
        <p:sp>
          <p:nvSpPr>
            <p:cNvPr id="18" name="CuadroTexto 17">
              <a:extLst>
                <a:ext uri="{FF2B5EF4-FFF2-40B4-BE49-F238E27FC236}">
                  <a16:creationId xmlns:a16="http://schemas.microsoft.com/office/drawing/2014/main" id="{E0587A0B-7AD8-6B47-BDF6-B56F973C961B}"/>
                </a:ext>
              </a:extLst>
            </p:cNvPr>
            <p:cNvSpPr txBox="1"/>
            <p:nvPr/>
          </p:nvSpPr>
          <p:spPr>
            <a:xfrm>
              <a:off x="4305980" y="3129982"/>
              <a:ext cx="784106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2800" b="1" dirty="0">
                  <a:solidFill>
                    <a:schemeClr val="bg1"/>
                  </a:solidFill>
                </a:rPr>
                <a:t>02</a:t>
              </a:r>
            </a:p>
          </p:txBody>
        </p:sp>
      </p:grpSp>
      <p:grpSp>
        <p:nvGrpSpPr>
          <p:cNvPr id="10" name="Grupo 9">
            <a:extLst>
              <a:ext uri="{FF2B5EF4-FFF2-40B4-BE49-F238E27FC236}">
                <a16:creationId xmlns:a16="http://schemas.microsoft.com/office/drawing/2014/main" id="{16187D2B-9B3D-394A-9C25-3334F20BCC84}"/>
              </a:ext>
            </a:extLst>
          </p:cNvPr>
          <p:cNvGrpSpPr/>
          <p:nvPr/>
        </p:nvGrpSpPr>
        <p:grpSpPr>
          <a:xfrm>
            <a:off x="4153579" y="5033459"/>
            <a:ext cx="7240479" cy="1447995"/>
            <a:chOff x="4305979" y="5033459"/>
            <a:chExt cx="7240479" cy="1447995"/>
          </a:xfrm>
        </p:grpSpPr>
        <p:sp>
          <p:nvSpPr>
            <p:cNvPr id="23" name="CuadroTexto 22">
              <a:extLst>
                <a:ext uri="{FF2B5EF4-FFF2-40B4-BE49-F238E27FC236}">
                  <a16:creationId xmlns:a16="http://schemas.microsoft.com/office/drawing/2014/main" id="{D095497F-E823-CC4E-86B2-9A47A551486E}"/>
                </a:ext>
              </a:extLst>
            </p:cNvPr>
            <p:cNvSpPr txBox="1"/>
            <p:nvPr/>
          </p:nvSpPr>
          <p:spPr>
            <a:xfrm>
              <a:off x="5355610" y="5033459"/>
              <a:ext cx="4563699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b="1" dirty="0"/>
                <a:t>Rule 3 </a:t>
              </a:r>
              <a:r>
                <a:rPr lang="es-ES" b="1" dirty="0" err="1"/>
                <a:t>Title</a:t>
              </a:r>
              <a:r>
                <a:rPr lang="es-ES" b="1" dirty="0"/>
                <a:t> </a:t>
              </a:r>
              <a:r>
                <a:rPr lang="es-ES" b="1" dirty="0" err="1"/>
                <a:t>here</a:t>
              </a:r>
              <a:endParaRPr lang="es-ES" b="1" dirty="0"/>
            </a:p>
          </p:txBody>
        </p:sp>
        <p:sp>
          <p:nvSpPr>
            <p:cNvPr id="27" name="CuadroTexto 26">
              <a:extLst>
                <a:ext uri="{FF2B5EF4-FFF2-40B4-BE49-F238E27FC236}">
                  <a16:creationId xmlns:a16="http://schemas.microsoft.com/office/drawing/2014/main" id="{1ECDAB1D-AE95-764C-B9CC-8F4DF02E46FB}"/>
                </a:ext>
              </a:extLst>
            </p:cNvPr>
            <p:cNvSpPr txBox="1"/>
            <p:nvPr/>
          </p:nvSpPr>
          <p:spPr>
            <a:xfrm>
              <a:off x="5355610" y="5526000"/>
              <a:ext cx="6190848" cy="95545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s-ES" sz="1300" dirty="0" err="1">
                  <a:solidFill>
                    <a:schemeClr val="accent3"/>
                  </a:solidFill>
                </a:rPr>
                <a:t>Lorem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ipsum</a:t>
              </a:r>
              <a:r>
                <a:rPr lang="es-ES" sz="1300" dirty="0">
                  <a:solidFill>
                    <a:schemeClr val="accent3"/>
                  </a:solidFill>
                </a:rPr>
                <a:t> dolor </a:t>
              </a:r>
              <a:r>
                <a:rPr lang="es-ES" sz="1300" dirty="0" err="1">
                  <a:solidFill>
                    <a:schemeClr val="accent3"/>
                  </a:solidFill>
                </a:rPr>
                <a:t>sit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amet</a:t>
              </a:r>
              <a:r>
                <a:rPr lang="es-ES" sz="1300" dirty="0">
                  <a:solidFill>
                    <a:schemeClr val="accent3"/>
                  </a:solidFill>
                </a:rPr>
                <a:t>, </a:t>
              </a:r>
              <a:r>
                <a:rPr lang="es-ES" sz="1300" dirty="0" err="1">
                  <a:solidFill>
                    <a:schemeClr val="accent3"/>
                  </a:solidFill>
                </a:rPr>
                <a:t>consectetur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adipiscing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elit</a:t>
              </a:r>
              <a:r>
                <a:rPr lang="es-ES" sz="1300" dirty="0">
                  <a:solidFill>
                    <a:schemeClr val="accent3"/>
                  </a:solidFill>
                </a:rPr>
                <a:t>. </a:t>
              </a:r>
              <a:r>
                <a:rPr lang="es-ES" sz="1300" dirty="0" err="1">
                  <a:solidFill>
                    <a:schemeClr val="accent3"/>
                  </a:solidFill>
                </a:rPr>
                <a:t>Fusce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consequat</a:t>
              </a:r>
              <a:r>
                <a:rPr lang="es-ES" sz="1300" dirty="0">
                  <a:solidFill>
                    <a:schemeClr val="accent3"/>
                  </a:solidFill>
                </a:rPr>
                <a:t> libero ut </a:t>
              </a:r>
              <a:r>
                <a:rPr lang="es-ES" sz="1300" dirty="0" err="1">
                  <a:solidFill>
                    <a:schemeClr val="accent3"/>
                  </a:solidFill>
                </a:rPr>
                <a:t>ultricies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interdum</a:t>
              </a:r>
              <a:r>
                <a:rPr lang="es-ES" sz="1300" dirty="0">
                  <a:solidFill>
                    <a:schemeClr val="accent3"/>
                  </a:solidFill>
                </a:rPr>
                <a:t>. </a:t>
              </a:r>
              <a:r>
                <a:rPr lang="es-ES" sz="1300" dirty="0" err="1">
                  <a:solidFill>
                    <a:schemeClr val="accent3"/>
                  </a:solidFill>
                </a:rPr>
                <a:t>Donec</a:t>
              </a:r>
              <a:r>
                <a:rPr lang="es-ES" sz="1300" dirty="0">
                  <a:solidFill>
                    <a:schemeClr val="accent3"/>
                  </a:solidFill>
                </a:rPr>
                <a:t> at </a:t>
              </a:r>
              <a:r>
                <a:rPr lang="es-ES" sz="1300" dirty="0" err="1">
                  <a:solidFill>
                    <a:schemeClr val="accent3"/>
                  </a:solidFill>
                </a:rPr>
                <a:t>faucibus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dui</a:t>
              </a:r>
              <a:r>
                <a:rPr lang="es-ES" sz="1300" dirty="0">
                  <a:solidFill>
                    <a:schemeClr val="accent3"/>
                  </a:solidFill>
                </a:rPr>
                <a:t>, </a:t>
              </a:r>
              <a:r>
                <a:rPr lang="es-ES" sz="1300" dirty="0" err="1">
                  <a:solidFill>
                    <a:schemeClr val="accent3"/>
                  </a:solidFill>
                </a:rPr>
                <a:t>sagittis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laoreet</a:t>
              </a:r>
              <a:r>
                <a:rPr lang="es-ES" sz="1300" dirty="0">
                  <a:solidFill>
                    <a:schemeClr val="accent3"/>
                  </a:solidFill>
                </a:rPr>
                <a:t> ante. </a:t>
              </a:r>
              <a:r>
                <a:rPr lang="es-ES" sz="1300" dirty="0" err="1">
                  <a:solidFill>
                    <a:schemeClr val="accent3"/>
                  </a:solidFill>
                </a:rPr>
                <a:t>Quisque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fringilla</a:t>
              </a:r>
              <a:r>
                <a:rPr lang="es-ES" sz="1300" dirty="0">
                  <a:solidFill>
                    <a:schemeClr val="accent3"/>
                  </a:solidFill>
                </a:rPr>
                <a:t> ex odio, </a:t>
              </a:r>
              <a:r>
                <a:rPr lang="es-ES" sz="1300" dirty="0" err="1">
                  <a:solidFill>
                    <a:schemeClr val="accent3"/>
                  </a:solidFill>
                </a:rPr>
                <a:t>sit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amet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sagittis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diam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vulputate</a:t>
              </a:r>
              <a:r>
                <a:rPr lang="es-ES" sz="1300" dirty="0">
                  <a:solidFill>
                    <a:schemeClr val="accent3"/>
                  </a:solidFill>
                </a:rPr>
                <a:t> in.</a:t>
              </a:r>
            </a:p>
          </p:txBody>
        </p:sp>
        <p:sp>
          <p:nvSpPr>
            <p:cNvPr id="21" name="Rectángulo redondeado 20">
              <a:extLst>
                <a:ext uri="{FF2B5EF4-FFF2-40B4-BE49-F238E27FC236}">
                  <a16:creationId xmlns:a16="http://schemas.microsoft.com/office/drawing/2014/main" id="{B83E1DA1-15F9-E44A-A18D-F8F153025B1C}"/>
                </a:ext>
              </a:extLst>
            </p:cNvPr>
            <p:cNvSpPr/>
            <p:nvPr/>
          </p:nvSpPr>
          <p:spPr>
            <a:xfrm>
              <a:off x="4305979" y="5044623"/>
              <a:ext cx="809127" cy="850234"/>
            </a:xfrm>
            <a:prstGeom prst="roundRect">
              <a:avLst>
                <a:gd name="adj" fmla="val 5290"/>
              </a:avLst>
            </a:prstGeom>
            <a:solidFill>
              <a:srgbClr val="0053FF"/>
            </a:solidFill>
            <a:ln>
              <a:noFill/>
            </a:ln>
            <a:effectLst>
              <a:outerShdw blurRad="812800" dist="381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bIns="396000" rtlCol="0" anchor="b" anchorCtr="0"/>
            <a:lstStyle/>
            <a:p>
              <a:pPr algn="ctr"/>
              <a:endParaRPr lang="en-GB" sz="1500" dirty="0"/>
            </a:p>
          </p:txBody>
        </p:sp>
        <p:sp>
          <p:nvSpPr>
            <p:cNvPr id="22" name="CuadroTexto 21">
              <a:extLst>
                <a:ext uri="{FF2B5EF4-FFF2-40B4-BE49-F238E27FC236}">
                  <a16:creationId xmlns:a16="http://schemas.microsoft.com/office/drawing/2014/main" id="{2D2695B9-0E9B-C447-A65A-DA2B5C428660}"/>
                </a:ext>
              </a:extLst>
            </p:cNvPr>
            <p:cNvSpPr txBox="1"/>
            <p:nvPr/>
          </p:nvSpPr>
          <p:spPr>
            <a:xfrm>
              <a:off x="4305980" y="5182913"/>
              <a:ext cx="784106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2800" b="1" dirty="0">
                  <a:solidFill>
                    <a:schemeClr val="bg1"/>
                  </a:solidFill>
                </a:rPr>
                <a:t>03</a:t>
              </a:r>
            </a:p>
          </p:txBody>
        </p:sp>
      </p:grpSp>
      <p:grpSp>
        <p:nvGrpSpPr>
          <p:cNvPr id="2" name="Grupo 1">
            <a:extLst>
              <a:ext uri="{FF2B5EF4-FFF2-40B4-BE49-F238E27FC236}">
                <a16:creationId xmlns:a16="http://schemas.microsoft.com/office/drawing/2014/main" id="{8ED5F421-2ADF-5649-B2D8-C74F14AB2BE6}"/>
              </a:ext>
            </a:extLst>
          </p:cNvPr>
          <p:cNvGrpSpPr/>
          <p:nvPr/>
        </p:nvGrpSpPr>
        <p:grpSpPr>
          <a:xfrm>
            <a:off x="4153579" y="658913"/>
            <a:ext cx="7240479" cy="1479062"/>
            <a:chOff x="4305979" y="658913"/>
            <a:chExt cx="7240479" cy="1479062"/>
          </a:xfrm>
        </p:grpSpPr>
        <p:sp>
          <p:nvSpPr>
            <p:cNvPr id="12" name="CuadroTexto 11">
              <a:extLst>
                <a:ext uri="{FF2B5EF4-FFF2-40B4-BE49-F238E27FC236}">
                  <a16:creationId xmlns:a16="http://schemas.microsoft.com/office/drawing/2014/main" id="{E19CCA25-F46B-E348-A4D2-CB0C47C2082C}"/>
                </a:ext>
              </a:extLst>
            </p:cNvPr>
            <p:cNvSpPr txBox="1"/>
            <p:nvPr/>
          </p:nvSpPr>
          <p:spPr>
            <a:xfrm>
              <a:off x="5355610" y="1182521"/>
              <a:ext cx="6190848" cy="955454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>
                <a:lnSpc>
                  <a:spcPct val="150000"/>
                </a:lnSpc>
              </a:pPr>
              <a:r>
                <a:rPr lang="es-ES" sz="1300" dirty="0" err="1">
                  <a:solidFill>
                    <a:schemeClr val="accent3"/>
                  </a:solidFill>
                </a:rPr>
                <a:t>Lorem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ipsum</a:t>
              </a:r>
              <a:r>
                <a:rPr lang="es-ES" sz="1300" dirty="0">
                  <a:solidFill>
                    <a:schemeClr val="accent3"/>
                  </a:solidFill>
                </a:rPr>
                <a:t> dolor </a:t>
              </a:r>
              <a:r>
                <a:rPr lang="es-ES" sz="1300" dirty="0" err="1">
                  <a:solidFill>
                    <a:schemeClr val="accent3"/>
                  </a:solidFill>
                </a:rPr>
                <a:t>sit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amet</a:t>
              </a:r>
              <a:r>
                <a:rPr lang="es-ES" sz="1300" dirty="0">
                  <a:solidFill>
                    <a:schemeClr val="accent3"/>
                  </a:solidFill>
                </a:rPr>
                <a:t>, </a:t>
              </a:r>
              <a:r>
                <a:rPr lang="es-ES" sz="1300" dirty="0" err="1">
                  <a:solidFill>
                    <a:schemeClr val="accent3"/>
                  </a:solidFill>
                </a:rPr>
                <a:t>consectetur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adipiscing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elit</a:t>
              </a:r>
              <a:r>
                <a:rPr lang="es-ES" sz="1300" dirty="0">
                  <a:solidFill>
                    <a:schemeClr val="accent3"/>
                  </a:solidFill>
                </a:rPr>
                <a:t>. </a:t>
              </a:r>
              <a:r>
                <a:rPr lang="es-ES" sz="1300" dirty="0" err="1">
                  <a:solidFill>
                    <a:schemeClr val="accent3"/>
                  </a:solidFill>
                </a:rPr>
                <a:t>Fusce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consequat</a:t>
              </a:r>
              <a:r>
                <a:rPr lang="es-ES" sz="1300" dirty="0">
                  <a:solidFill>
                    <a:schemeClr val="accent3"/>
                  </a:solidFill>
                </a:rPr>
                <a:t> libero ut </a:t>
              </a:r>
              <a:r>
                <a:rPr lang="es-ES" sz="1300" dirty="0" err="1">
                  <a:solidFill>
                    <a:schemeClr val="accent3"/>
                  </a:solidFill>
                </a:rPr>
                <a:t>ultricies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interdum</a:t>
              </a:r>
              <a:r>
                <a:rPr lang="es-ES" sz="1300" dirty="0">
                  <a:solidFill>
                    <a:schemeClr val="accent3"/>
                  </a:solidFill>
                </a:rPr>
                <a:t>. </a:t>
              </a:r>
              <a:r>
                <a:rPr lang="es-ES" sz="1300" dirty="0" err="1">
                  <a:solidFill>
                    <a:schemeClr val="accent3"/>
                  </a:solidFill>
                </a:rPr>
                <a:t>Donec</a:t>
              </a:r>
              <a:r>
                <a:rPr lang="es-ES" sz="1300" dirty="0">
                  <a:solidFill>
                    <a:schemeClr val="accent3"/>
                  </a:solidFill>
                </a:rPr>
                <a:t> at </a:t>
              </a:r>
              <a:r>
                <a:rPr lang="es-ES" sz="1300" dirty="0" err="1">
                  <a:solidFill>
                    <a:schemeClr val="accent3"/>
                  </a:solidFill>
                </a:rPr>
                <a:t>faucibus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dui</a:t>
              </a:r>
              <a:r>
                <a:rPr lang="es-ES" sz="1300" dirty="0">
                  <a:solidFill>
                    <a:schemeClr val="accent3"/>
                  </a:solidFill>
                </a:rPr>
                <a:t>, </a:t>
              </a:r>
              <a:r>
                <a:rPr lang="es-ES" sz="1300" dirty="0" err="1">
                  <a:solidFill>
                    <a:schemeClr val="accent3"/>
                  </a:solidFill>
                </a:rPr>
                <a:t>sagittis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laoreet</a:t>
              </a:r>
              <a:r>
                <a:rPr lang="es-ES" sz="1300" dirty="0">
                  <a:solidFill>
                    <a:schemeClr val="accent3"/>
                  </a:solidFill>
                </a:rPr>
                <a:t> ante. </a:t>
              </a:r>
              <a:r>
                <a:rPr lang="es-ES" sz="1300" dirty="0" err="1">
                  <a:solidFill>
                    <a:schemeClr val="accent3"/>
                  </a:solidFill>
                </a:rPr>
                <a:t>Quisque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fringilla</a:t>
              </a:r>
              <a:r>
                <a:rPr lang="es-ES" sz="1300" dirty="0">
                  <a:solidFill>
                    <a:schemeClr val="accent3"/>
                  </a:solidFill>
                </a:rPr>
                <a:t> ex odio, </a:t>
              </a:r>
              <a:r>
                <a:rPr lang="es-ES" sz="1300" dirty="0" err="1">
                  <a:solidFill>
                    <a:schemeClr val="accent3"/>
                  </a:solidFill>
                </a:rPr>
                <a:t>sit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amet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sagittis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diam</a:t>
              </a:r>
              <a:r>
                <a:rPr lang="es-ES" sz="1300" dirty="0">
                  <a:solidFill>
                    <a:schemeClr val="accent3"/>
                  </a:solidFill>
                </a:rPr>
                <a:t> </a:t>
              </a:r>
              <a:r>
                <a:rPr lang="es-ES" sz="1300" dirty="0" err="1">
                  <a:solidFill>
                    <a:schemeClr val="accent3"/>
                  </a:solidFill>
                </a:rPr>
                <a:t>vulputate</a:t>
              </a:r>
              <a:r>
                <a:rPr lang="es-ES" sz="1300" dirty="0">
                  <a:solidFill>
                    <a:schemeClr val="accent3"/>
                  </a:solidFill>
                </a:rPr>
                <a:t> in.</a:t>
              </a:r>
            </a:p>
          </p:txBody>
        </p:sp>
        <p:sp>
          <p:nvSpPr>
            <p:cNvPr id="13" name="CuadroTexto 12">
              <a:extLst>
                <a:ext uri="{FF2B5EF4-FFF2-40B4-BE49-F238E27FC236}">
                  <a16:creationId xmlns:a16="http://schemas.microsoft.com/office/drawing/2014/main" id="{0AD68735-83A6-6F49-AE2F-E1D1BCDCE536}"/>
                </a:ext>
              </a:extLst>
            </p:cNvPr>
            <p:cNvSpPr txBox="1"/>
            <p:nvPr/>
          </p:nvSpPr>
          <p:spPr>
            <a:xfrm>
              <a:off x="5355610" y="734765"/>
              <a:ext cx="4563699" cy="369332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r>
                <a:rPr lang="es-ES" b="1" dirty="0"/>
                <a:t>Rule 1 </a:t>
              </a:r>
              <a:r>
                <a:rPr lang="es-ES" b="1" dirty="0" err="1"/>
                <a:t>Title</a:t>
              </a:r>
              <a:r>
                <a:rPr lang="es-ES" b="1" dirty="0"/>
                <a:t> </a:t>
              </a:r>
              <a:r>
                <a:rPr lang="es-ES" b="1" dirty="0" err="1"/>
                <a:t>here</a:t>
              </a:r>
              <a:endParaRPr lang="es-ES" b="1" dirty="0"/>
            </a:p>
          </p:txBody>
        </p:sp>
        <p:sp>
          <p:nvSpPr>
            <p:cNvPr id="8" name="Rectángulo redondeado 7">
              <a:extLst>
                <a:ext uri="{FF2B5EF4-FFF2-40B4-BE49-F238E27FC236}">
                  <a16:creationId xmlns:a16="http://schemas.microsoft.com/office/drawing/2014/main" id="{8B5D9E17-B034-0449-9271-9F314ADEE7F1}"/>
                </a:ext>
              </a:extLst>
            </p:cNvPr>
            <p:cNvSpPr/>
            <p:nvPr/>
          </p:nvSpPr>
          <p:spPr>
            <a:xfrm>
              <a:off x="4305979" y="658913"/>
              <a:ext cx="809127" cy="850234"/>
            </a:xfrm>
            <a:prstGeom prst="roundRect">
              <a:avLst>
                <a:gd name="adj" fmla="val 5290"/>
              </a:avLst>
            </a:prstGeom>
            <a:solidFill>
              <a:srgbClr val="0053FF"/>
            </a:solidFill>
            <a:ln>
              <a:noFill/>
            </a:ln>
            <a:effectLst>
              <a:outerShdw blurRad="812800" dist="38100" dir="5400000" algn="t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bIns="396000" rtlCol="0" anchor="b" anchorCtr="0"/>
            <a:lstStyle/>
            <a:p>
              <a:pPr algn="ctr"/>
              <a:endParaRPr lang="en-GB" sz="1500" dirty="0"/>
            </a:p>
          </p:txBody>
        </p:sp>
        <p:sp>
          <p:nvSpPr>
            <p:cNvPr id="14" name="CuadroTexto 13">
              <a:extLst>
                <a:ext uri="{FF2B5EF4-FFF2-40B4-BE49-F238E27FC236}">
                  <a16:creationId xmlns:a16="http://schemas.microsoft.com/office/drawing/2014/main" id="{19354154-CA49-374F-B947-7D043CCDA0E4}"/>
                </a:ext>
              </a:extLst>
            </p:cNvPr>
            <p:cNvSpPr txBox="1"/>
            <p:nvPr/>
          </p:nvSpPr>
          <p:spPr>
            <a:xfrm>
              <a:off x="4305980" y="797203"/>
              <a:ext cx="784106" cy="523220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2800" b="1" dirty="0">
                  <a:solidFill>
                    <a:schemeClr val="bg1"/>
                  </a:solidFill>
                </a:rPr>
                <a:t>01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2882621569"/>
      </p:ext>
    </p:extLst>
  </p:cSld>
  <p:clrMapOvr>
    <a:masterClrMapping/>
  </p:clrMapOvr>
  <p:transition spd="slow">
    <p:push dir="u"/>
  </p:transition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0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10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2" fill="hold">
                            <p:stCondLst>
                              <p:cond delay="1000"/>
                            </p:stCondLst>
                            <p:childTnLst>
                              <p:par>
                                <p:cTn id="13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Network - 80645" descr="Network - 80645">
            <a:hlinkClick r:id="" action="ppaction://media"/>
            <a:extLst>
              <a:ext uri="{FF2B5EF4-FFF2-40B4-BE49-F238E27FC236}">
                <a16:creationId xmlns:a16="http://schemas.microsoft.com/office/drawing/2014/main" id="{6C4B5269-140A-CB41-8A67-A01CB9EAB927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>
            <a:lum bright="-27000"/>
          </a:blip>
          <a:stretch>
            <a:fillRect/>
          </a:stretch>
        </p:blipFill>
        <p:spPr>
          <a:xfrm>
            <a:off x="22225" y="4763"/>
            <a:ext cx="12192000" cy="6858000"/>
          </a:xfrm>
          <a:prstGeom prst="rect">
            <a:avLst/>
          </a:prstGeom>
        </p:spPr>
      </p:pic>
      <p:sp>
        <p:nvSpPr>
          <p:cNvPr id="6" name="Rectángulo redondeado 5">
            <a:extLst>
              <a:ext uri="{FF2B5EF4-FFF2-40B4-BE49-F238E27FC236}">
                <a16:creationId xmlns:a16="http://schemas.microsoft.com/office/drawing/2014/main" id="{ED85D471-D10E-C845-940F-2A0B137CE4C6}"/>
              </a:ext>
            </a:extLst>
          </p:cNvPr>
          <p:cNvSpPr/>
          <p:nvPr/>
        </p:nvSpPr>
        <p:spPr>
          <a:xfrm>
            <a:off x="794395" y="2711841"/>
            <a:ext cx="3049470" cy="3673969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8" name="Rectángulo redondeado 7">
            <a:extLst>
              <a:ext uri="{FF2B5EF4-FFF2-40B4-BE49-F238E27FC236}">
                <a16:creationId xmlns:a16="http://schemas.microsoft.com/office/drawing/2014/main" id="{C73D2D6B-8343-CB42-B8DB-18F6309BCE02}"/>
              </a:ext>
            </a:extLst>
          </p:cNvPr>
          <p:cNvSpPr/>
          <p:nvPr/>
        </p:nvSpPr>
        <p:spPr>
          <a:xfrm>
            <a:off x="1397804" y="2402807"/>
            <a:ext cx="1842652" cy="657821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000" b="1" spc="300" dirty="0"/>
              <a:t>TEAM A</a:t>
            </a:r>
          </a:p>
        </p:txBody>
      </p:sp>
      <p:sp>
        <p:nvSpPr>
          <p:cNvPr id="9" name="Rectángulo redondeado 8">
            <a:extLst>
              <a:ext uri="{FF2B5EF4-FFF2-40B4-BE49-F238E27FC236}">
                <a16:creationId xmlns:a16="http://schemas.microsoft.com/office/drawing/2014/main" id="{712D9B77-893F-4E4C-992F-E67C1EFDEAAE}"/>
              </a:ext>
            </a:extLst>
          </p:cNvPr>
          <p:cNvSpPr/>
          <p:nvPr/>
        </p:nvSpPr>
        <p:spPr>
          <a:xfrm>
            <a:off x="4571265" y="2711841"/>
            <a:ext cx="3049470" cy="3673969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10" name="Rectángulo redondeado 9">
            <a:extLst>
              <a:ext uri="{FF2B5EF4-FFF2-40B4-BE49-F238E27FC236}">
                <a16:creationId xmlns:a16="http://schemas.microsoft.com/office/drawing/2014/main" id="{C023214B-3318-8B41-B5B9-7DF91BF5960C}"/>
              </a:ext>
            </a:extLst>
          </p:cNvPr>
          <p:cNvSpPr/>
          <p:nvPr/>
        </p:nvSpPr>
        <p:spPr>
          <a:xfrm>
            <a:off x="5174674" y="2402807"/>
            <a:ext cx="1842652" cy="657821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000" b="1" spc="300" dirty="0"/>
              <a:t>TEAM B</a:t>
            </a:r>
          </a:p>
        </p:txBody>
      </p:sp>
      <p:sp>
        <p:nvSpPr>
          <p:cNvPr id="11" name="Rectángulo redondeado 10">
            <a:extLst>
              <a:ext uri="{FF2B5EF4-FFF2-40B4-BE49-F238E27FC236}">
                <a16:creationId xmlns:a16="http://schemas.microsoft.com/office/drawing/2014/main" id="{964D6BB4-77BB-5344-88A0-44F7C496C546}"/>
              </a:ext>
            </a:extLst>
          </p:cNvPr>
          <p:cNvSpPr/>
          <p:nvPr/>
        </p:nvSpPr>
        <p:spPr>
          <a:xfrm>
            <a:off x="8224144" y="2711841"/>
            <a:ext cx="3049470" cy="3673969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12" name="Rectángulo redondeado 11">
            <a:extLst>
              <a:ext uri="{FF2B5EF4-FFF2-40B4-BE49-F238E27FC236}">
                <a16:creationId xmlns:a16="http://schemas.microsoft.com/office/drawing/2014/main" id="{6639D46B-CF06-EF4C-840F-091243A53D2A}"/>
              </a:ext>
            </a:extLst>
          </p:cNvPr>
          <p:cNvSpPr/>
          <p:nvPr/>
        </p:nvSpPr>
        <p:spPr>
          <a:xfrm>
            <a:off x="8827553" y="2402807"/>
            <a:ext cx="1842652" cy="657821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000" b="1" spc="300" dirty="0"/>
              <a:t>TEAM C</a:t>
            </a:r>
          </a:p>
        </p:txBody>
      </p:sp>
      <p:sp>
        <p:nvSpPr>
          <p:cNvPr id="18" name="Forma libre 17">
            <a:extLst>
              <a:ext uri="{FF2B5EF4-FFF2-40B4-BE49-F238E27FC236}">
                <a16:creationId xmlns:a16="http://schemas.microsoft.com/office/drawing/2014/main" id="{F4B95046-B9FC-5844-99CF-CE45CC9A5226}"/>
              </a:ext>
            </a:extLst>
          </p:cNvPr>
          <p:cNvSpPr/>
          <p:nvPr/>
        </p:nvSpPr>
        <p:spPr>
          <a:xfrm>
            <a:off x="1032473" y="3529275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9" name="CuadroTexto 18">
            <a:extLst>
              <a:ext uri="{FF2B5EF4-FFF2-40B4-BE49-F238E27FC236}">
                <a16:creationId xmlns:a16="http://schemas.microsoft.com/office/drawing/2014/main" id="{8402EC76-2996-B342-A502-6EF3F28D5EEE}"/>
              </a:ext>
            </a:extLst>
          </p:cNvPr>
          <p:cNvSpPr txBox="1"/>
          <p:nvPr/>
        </p:nvSpPr>
        <p:spPr>
          <a:xfrm>
            <a:off x="1624502" y="3555188"/>
            <a:ext cx="224216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>
                <a:solidFill>
                  <a:schemeClr val="bg1"/>
                </a:solidFill>
              </a:rPr>
              <a:t>John Doe</a:t>
            </a:r>
          </a:p>
        </p:txBody>
      </p:sp>
      <p:sp>
        <p:nvSpPr>
          <p:cNvPr id="20" name="Forma libre 19">
            <a:extLst>
              <a:ext uri="{FF2B5EF4-FFF2-40B4-BE49-F238E27FC236}">
                <a16:creationId xmlns:a16="http://schemas.microsoft.com/office/drawing/2014/main" id="{E0190B5E-3AE1-A446-A0AC-DF6AAB1B0F9C}"/>
              </a:ext>
            </a:extLst>
          </p:cNvPr>
          <p:cNvSpPr/>
          <p:nvPr/>
        </p:nvSpPr>
        <p:spPr>
          <a:xfrm>
            <a:off x="1032473" y="4204525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1" name="CuadroTexto 20">
            <a:extLst>
              <a:ext uri="{FF2B5EF4-FFF2-40B4-BE49-F238E27FC236}">
                <a16:creationId xmlns:a16="http://schemas.microsoft.com/office/drawing/2014/main" id="{66B12772-58E2-F54D-8EE7-FEA27DBDE98A}"/>
              </a:ext>
            </a:extLst>
          </p:cNvPr>
          <p:cNvSpPr txBox="1"/>
          <p:nvPr/>
        </p:nvSpPr>
        <p:spPr>
          <a:xfrm>
            <a:off x="1624501" y="4230438"/>
            <a:ext cx="2155863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 err="1">
                <a:solidFill>
                  <a:schemeClr val="bg1"/>
                </a:solidFill>
              </a:rPr>
              <a:t>Lucija</a:t>
            </a:r>
            <a:r>
              <a:rPr lang="en-GB" sz="1600" dirty="0">
                <a:solidFill>
                  <a:schemeClr val="bg1"/>
                </a:solidFill>
              </a:rPr>
              <a:t> Robert</a:t>
            </a:r>
          </a:p>
        </p:txBody>
      </p:sp>
      <p:sp>
        <p:nvSpPr>
          <p:cNvPr id="22" name="Forma libre 21">
            <a:extLst>
              <a:ext uri="{FF2B5EF4-FFF2-40B4-BE49-F238E27FC236}">
                <a16:creationId xmlns:a16="http://schemas.microsoft.com/office/drawing/2014/main" id="{81394EE5-BFB5-4847-AB68-39536E72227B}"/>
              </a:ext>
            </a:extLst>
          </p:cNvPr>
          <p:cNvSpPr/>
          <p:nvPr/>
        </p:nvSpPr>
        <p:spPr>
          <a:xfrm>
            <a:off x="1032473" y="4893842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3" name="CuadroTexto 22">
            <a:extLst>
              <a:ext uri="{FF2B5EF4-FFF2-40B4-BE49-F238E27FC236}">
                <a16:creationId xmlns:a16="http://schemas.microsoft.com/office/drawing/2014/main" id="{C6DF172C-280D-5C4F-9750-87749D57DE0C}"/>
              </a:ext>
            </a:extLst>
          </p:cNvPr>
          <p:cNvSpPr txBox="1"/>
          <p:nvPr/>
        </p:nvSpPr>
        <p:spPr>
          <a:xfrm>
            <a:off x="1624501" y="4919755"/>
            <a:ext cx="2219363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>
                <a:solidFill>
                  <a:schemeClr val="bg1"/>
                </a:solidFill>
              </a:rPr>
              <a:t>Helena </a:t>
            </a:r>
            <a:r>
              <a:rPr lang="en-GB" sz="1600" dirty="0" err="1">
                <a:solidFill>
                  <a:schemeClr val="bg1"/>
                </a:solidFill>
              </a:rPr>
              <a:t>Regana</a:t>
            </a:r>
            <a:endParaRPr lang="en-GB" sz="1600" dirty="0">
              <a:solidFill>
                <a:schemeClr val="bg1"/>
              </a:solidFill>
            </a:endParaRPr>
          </a:p>
        </p:txBody>
      </p:sp>
      <p:sp>
        <p:nvSpPr>
          <p:cNvPr id="24" name="Forma libre 23">
            <a:extLst>
              <a:ext uri="{FF2B5EF4-FFF2-40B4-BE49-F238E27FC236}">
                <a16:creationId xmlns:a16="http://schemas.microsoft.com/office/drawing/2014/main" id="{4EF730D4-B864-0940-8AF4-B14D7C71D120}"/>
              </a:ext>
            </a:extLst>
          </p:cNvPr>
          <p:cNvSpPr/>
          <p:nvPr/>
        </p:nvSpPr>
        <p:spPr>
          <a:xfrm>
            <a:off x="1032473" y="5608895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" name="CuadroTexto 24">
            <a:extLst>
              <a:ext uri="{FF2B5EF4-FFF2-40B4-BE49-F238E27FC236}">
                <a16:creationId xmlns:a16="http://schemas.microsoft.com/office/drawing/2014/main" id="{9D7CDC98-6274-6D43-83CC-8FE36C1C98C9}"/>
              </a:ext>
            </a:extLst>
          </p:cNvPr>
          <p:cNvSpPr txBox="1"/>
          <p:nvPr/>
        </p:nvSpPr>
        <p:spPr>
          <a:xfrm>
            <a:off x="1624502" y="5634808"/>
            <a:ext cx="2219362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>
                <a:solidFill>
                  <a:schemeClr val="bg1"/>
                </a:solidFill>
              </a:rPr>
              <a:t>René Mehdi</a:t>
            </a:r>
          </a:p>
        </p:txBody>
      </p:sp>
      <p:sp>
        <p:nvSpPr>
          <p:cNvPr id="42" name="Forma libre 41">
            <a:extLst>
              <a:ext uri="{FF2B5EF4-FFF2-40B4-BE49-F238E27FC236}">
                <a16:creationId xmlns:a16="http://schemas.microsoft.com/office/drawing/2014/main" id="{8A89DB67-2810-F24D-AE1B-424066E202C4}"/>
              </a:ext>
            </a:extLst>
          </p:cNvPr>
          <p:cNvSpPr/>
          <p:nvPr/>
        </p:nvSpPr>
        <p:spPr>
          <a:xfrm>
            <a:off x="4791673" y="3529275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" name="CuadroTexto 42">
            <a:extLst>
              <a:ext uri="{FF2B5EF4-FFF2-40B4-BE49-F238E27FC236}">
                <a16:creationId xmlns:a16="http://schemas.microsoft.com/office/drawing/2014/main" id="{8F807C92-4B90-F949-B3BA-6E83FBB3FF1A}"/>
              </a:ext>
            </a:extLst>
          </p:cNvPr>
          <p:cNvSpPr txBox="1"/>
          <p:nvPr/>
        </p:nvSpPr>
        <p:spPr>
          <a:xfrm>
            <a:off x="5383702" y="3555188"/>
            <a:ext cx="224216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>
                <a:solidFill>
                  <a:schemeClr val="bg1"/>
                </a:solidFill>
              </a:rPr>
              <a:t>John Doe</a:t>
            </a:r>
          </a:p>
        </p:txBody>
      </p:sp>
      <p:sp>
        <p:nvSpPr>
          <p:cNvPr id="44" name="Forma libre 43">
            <a:extLst>
              <a:ext uri="{FF2B5EF4-FFF2-40B4-BE49-F238E27FC236}">
                <a16:creationId xmlns:a16="http://schemas.microsoft.com/office/drawing/2014/main" id="{26DDFCD4-2819-BD4B-9793-81E8E8A13BB9}"/>
              </a:ext>
            </a:extLst>
          </p:cNvPr>
          <p:cNvSpPr/>
          <p:nvPr/>
        </p:nvSpPr>
        <p:spPr>
          <a:xfrm>
            <a:off x="4791673" y="4204525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" name="CuadroTexto 44">
            <a:extLst>
              <a:ext uri="{FF2B5EF4-FFF2-40B4-BE49-F238E27FC236}">
                <a16:creationId xmlns:a16="http://schemas.microsoft.com/office/drawing/2014/main" id="{508DEAF5-1B1F-8F46-87E8-1B78657B61C6}"/>
              </a:ext>
            </a:extLst>
          </p:cNvPr>
          <p:cNvSpPr txBox="1"/>
          <p:nvPr/>
        </p:nvSpPr>
        <p:spPr>
          <a:xfrm>
            <a:off x="5383701" y="4230438"/>
            <a:ext cx="2155863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 err="1">
                <a:solidFill>
                  <a:schemeClr val="bg1"/>
                </a:solidFill>
              </a:rPr>
              <a:t>Lucija</a:t>
            </a:r>
            <a:r>
              <a:rPr lang="en-GB" sz="1600" dirty="0">
                <a:solidFill>
                  <a:schemeClr val="bg1"/>
                </a:solidFill>
              </a:rPr>
              <a:t> Robert</a:t>
            </a:r>
          </a:p>
        </p:txBody>
      </p:sp>
      <p:sp>
        <p:nvSpPr>
          <p:cNvPr id="46" name="Forma libre 45">
            <a:extLst>
              <a:ext uri="{FF2B5EF4-FFF2-40B4-BE49-F238E27FC236}">
                <a16:creationId xmlns:a16="http://schemas.microsoft.com/office/drawing/2014/main" id="{B05A061F-0BDE-9C40-A858-56562A6ACC94}"/>
              </a:ext>
            </a:extLst>
          </p:cNvPr>
          <p:cNvSpPr/>
          <p:nvPr/>
        </p:nvSpPr>
        <p:spPr>
          <a:xfrm>
            <a:off x="4791673" y="4893842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7" name="CuadroTexto 46">
            <a:extLst>
              <a:ext uri="{FF2B5EF4-FFF2-40B4-BE49-F238E27FC236}">
                <a16:creationId xmlns:a16="http://schemas.microsoft.com/office/drawing/2014/main" id="{7451944D-977C-9A4A-842A-3FAEA5859DD0}"/>
              </a:ext>
            </a:extLst>
          </p:cNvPr>
          <p:cNvSpPr txBox="1"/>
          <p:nvPr/>
        </p:nvSpPr>
        <p:spPr>
          <a:xfrm>
            <a:off x="5383701" y="4919755"/>
            <a:ext cx="2219363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>
                <a:solidFill>
                  <a:schemeClr val="bg1"/>
                </a:solidFill>
              </a:rPr>
              <a:t>Helena </a:t>
            </a:r>
            <a:r>
              <a:rPr lang="en-GB" sz="1600" dirty="0" err="1">
                <a:solidFill>
                  <a:schemeClr val="bg1"/>
                </a:solidFill>
              </a:rPr>
              <a:t>Regana</a:t>
            </a:r>
            <a:endParaRPr lang="en-GB" sz="1600" dirty="0">
              <a:solidFill>
                <a:schemeClr val="bg1"/>
              </a:solidFill>
            </a:endParaRPr>
          </a:p>
        </p:txBody>
      </p:sp>
      <p:sp>
        <p:nvSpPr>
          <p:cNvPr id="48" name="Forma libre 47">
            <a:extLst>
              <a:ext uri="{FF2B5EF4-FFF2-40B4-BE49-F238E27FC236}">
                <a16:creationId xmlns:a16="http://schemas.microsoft.com/office/drawing/2014/main" id="{A3DF4DA7-0877-5847-807D-15B7831374E9}"/>
              </a:ext>
            </a:extLst>
          </p:cNvPr>
          <p:cNvSpPr/>
          <p:nvPr/>
        </p:nvSpPr>
        <p:spPr>
          <a:xfrm>
            <a:off x="4791673" y="5608895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CuadroTexto 48">
            <a:extLst>
              <a:ext uri="{FF2B5EF4-FFF2-40B4-BE49-F238E27FC236}">
                <a16:creationId xmlns:a16="http://schemas.microsoft.com/office/drawing/2014/main" id="{DBFC6E6D-1D78-4447-9287-6C526BAAAFEE}"/>
              </a:ext>
            </a:extLst>
          </p:cNvPr>
          <p:cNvSpPr txBox="1"/>
          <p:nvPr/>
        </p:nvSpPr>
        <p:spPr>
          <a:xfrm>
            <a:off x="5383702" y="5634808"/>
            <a:ext cx="2219362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>
                <a:solidFill>
                  <a:schemeClr val="bg1"/>
                </a:solidFill>
              </a:rPr>
              <a:t>René Mehdi</a:t>
            </a:r>
          </a:p>
        </p:txBody>
      </p:sp>
      <p:sp>
        <p:nvSpPr>
          <p:cNvPr id="50" name="Forma libre 49">
            <a:extLst>
              <a:ext uri="{FF2B5EF4-FFF2-40B4-BE49-F238E27FC236}">
                <a16:creationId xmlns:a16="http://schemas.microsoft.com/office/drawing/2014/main" id="{4474589F-2D6F-DF46-9BA4-A8F35A380ACF}"/>
              </a:ext>
            </a:extLst>
          </p:cNvPr>
          <p:cNvSpPr/>
          <p:nvPr/>
        </p:nvSpPr>
        <p:spPr>
          <a:xfrm>
            <a:off x="8449273" y="3529275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51" name="CuadroTexto 50">
            <a:extLst>
              <a:ext uri="{FF2B5EF4-FFF2-40B4-BE49-F238E27FC236}">
                <a16:creationId xmlns:a16="http://schemas.microsoft.com/office/drawing/2014/main" id="{0CF38C31-4713-724A-B8F8-BAA8D2CCB15D}"/>
              </a:ext>
            </a:extLst>
          </p:cNvPr>
          <p:cNvSpPr txBox="1"/>
          <p:nvPr/>
        </p:nvSpPr>
        <p:spPr>
          <a:xfrm>
            <a:off x="9041302" y="3555188"/>
            <a:ext cx="2242164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>
                <a:solidFill>
                  <a:schemeClr val="bg1"/>
                </a:solidFill>
              </a:rPr>
              <a:t>John Doe</a:t>
            </a:r>
          </a:p>
        </p:txBody>
      </p:sp>
      <p:sp>
        <p:nvSpPr>
          <p:cNvPr id="52" name="Forma libre 51">
            <a:extLst>
              <a:ext uri="{FF2B5EF4-FFF2-40B4-BE49-F238E27FC236}">
                <a16:creationId xmlns:a16="http://schemas.microsoft.com/office/drawing/2014/main" id="{101FE584-CFF9-484A-BFAB-4D3C25F0B24A}"/>
              </a:ext>
            </a:extLst>
          </p:cNvPr>
          <p:cNvSpPr/>
          <p:nvPr/>
        </p:nvSpPr>
        <p:spPr>
          <a:xfrm>
            <a:off x="8449273" y="4204525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53" name="CuadroTexto 52">
            <a:extLst>
              <a:ext uri="{FF2B5EF4-FFF2-40B4-BE49-F238E27FC236}">
                <a16:creationId xmlns:a16="http://schemas.microsoft.com/office/drawing/2014/main" id="{1A97171D-32D6-AA48-92FC-3000077E5052}"/>
              </a:ext>
            </a:extLst>
          </p:cNvPr>
          <p:cNvSpPr txBox="1"/>
          <p:nvPr/>
        </p:nvSpPr>
        <p:spPr>
          <a:xfrm>
            <a:off x="9041301" y="4230438"/>
            <a:ext cx="2155863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 err="1">
                <a:solidFill>
                  <a:schemeClr val="bg1"/>
                </a:solidFill>
              </a:rPr>
              <a:t>Lucija</a:t>
            </a:r>
            <a:r>
              <a:rPr lang="en-GB" sz="1600" dirty="0">
                <a:solidFill>
                  <a:schemeClr val="bg1"/>
                </a:solidFill>
              </a:rPr>
              <a:t> Robert</a:t>
            </a:r>
          </a:p>
        </p:txBody>
      </p:sp>
      <p:sp>
        <p:nvSpPr>
          <p:cNvPr id="54" name="Forma libre 53">
            <a:extLst>
              <a:ext uri="{FF2B5EF4-FFF2-40B4-BE49-F238E27FC236}">
                <a16:creationId xmlns:a16="http://schemas.microsoft.com/office/drawing/2014/main" id="{5E1AEA8F-B174-5541-A907-0384C9186A0B}"/>
              </a:ext>
            </a:extLst>
          </p:cNvPr>
          <p:cNvSpPr/>
          <p:nvPr/>
        </p:nvSpPr>
        <p:spPr>
          <a:xfrm>
            <a:off x="8449273" y="4893842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55" name="CuadroTexto 54">
            <a:extLst>
              <a:ext uri="{FF2B5EF4-FFF2-40B4-BE49-F238E27FC236}">
                <a16:creationId xmlns:a16="http://schemas.microsoft.com/office/drawing/2014/main" id="{833D2549-4B7F-4E42-9BEE-1054919E2883}"/>
              </a:ext>
            </a:extLst>
          </p:cNvPr>
          <p:cNvSpPr txBox="1"/>
          <p:nvPr/>
        </p:nvSpPr>
        <p:spPr>
          <a:xfrm>
            <a:off x="9041301" y="4919755"/>
            <a:ext cx="2219363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>
                <a:solidFill>
                  <a:schemeClr val="bg1"/>
                </a:solidFill>
              </a:rPr>
              <a:t>Helena </a:t>
            </a:r>
            <a:r>
              <a:rPr lang="en-GB" sz="1600" dirty="0" err="1">
                <a:solidFill>
                  <a:schemeClr val="bg1"/>
                </a:solidFill>
              </a:rPr>
              <a:t>Regana</a:t>
            </a:r>
            <a:endParaRPr lang="en-GB" sz="1600" dirty="0">
              <a:solidFill>
                <a:schemeClr val="bg1"/>
              </a:solidFill>
            </a:endParaRPr>
          </a:p>
        </p:txBody>
      </p:sp>
      <p:sp>
        <p:nvSpPr>
          <p:cNvPr id="56" name="Forma libre 55">
            <a:extLst>
              <a:ext uri="{FF2B5EF4-FFF2-40B4-BE49-F238E27FC236}">
                <a16:creationId xmlns:a16="http://schemas.microsoft.com/office/drawing/2014/main" id="{F7922E8A-6202-634A-82AF-00161A16F9AC}"/>
              </a:ext>
            </a:extLst>
          </p:cNvPr>
          <p:cNvSpPr/>
          <p:nvPr/>
        </p:nvSpPr>
        <p:spPr>
          <a:xfrm>
            <a:off x="8449273" y="5608895"/>
            <a:ext cx="388791" cy="38879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57" name="CuadroTexto 56">
            <a:extLst>
              <a:ext uri="{FF2B5EF4-FFF2-40B4-BE49-F238E27FC236}">
                <a16:creationId xmlns:a16="http://schemas.microsoft.com/office/drawing/2014/main" id="{5C97604B-1B99-8042-8CA4-AEF365811641}"/>
              </a:ext>
            </a:extLst>
          </p:cNvPr>
          <p:cNvSpPr txBox="1"/>
          <p:nvPr/>
        </p:nvSpPr>
        <p:spPr>
          <a:xfrm>
            <a:off x="9041302" y="5634808"/>
            <a:ext cx="2219362" cy="338554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r>
              <a:rPr lang="en-GB" sz="1600" dirty="0">
                <a:solidFill>
                  <a:schemeClr val="bg1"/>
                </a:solidFill>
              </a:rPr>
              <a:t>René Mehdi</a:t>
            </a:r>
          </a:p>
        </p:txBody>
      </p:sp>
      <p:sp>
        <p:nvSpPr>
          <p:cNvPr id="59" name="CuadroTexto 58">
            <a:extLst>
              <a:ext uri="{FF2B5EF4-FFF2-40B4-BE49-F238E27FC236}">
                <a16:creationId xmlns:a16="http://schemas.microsoft.com/office/drawing/2014/main" id="{15E35B39-BD6A-074F-9C1D-F840A0B449F0}"/>
              </a:ext>
            </a:extLst>
          </p:cNvPr>
          <p:cNvSpPr txBox="1"/>
          <p:nvPr/>
        </p:nvSpPr>
        <p:spPr>
          <a:xfrm>
            <a:off x="-576" y="596259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INTRO</a:t>
            </a:r>
          </a:p>
        </p:txBody>
      </p:sp>
      <p:sp>
        <p:nvSpPr>
          <p:cNvPr id="60" name="Título 1">
            <a:extLst>
              <a:ext uri="{FF2B5EF4-FFF2-40B4-BE49-F238E27FC236}">
                <a16:creationId xmlns:a16="http://schemas.microsoft.com/office/drawing/2014/main" id="{E33804A0-1A5F-574D-A139-E70CDFC4C1EA}"/>
              </a:ext>
            </a:extLst>
          </p:cNvPr>
          <p:cNvSpPr txBox="1">
            <a:spLocks/>
          </p:cNvSpPr>
          <p:nvPr/>
        </p:nvSpPr>
        <p:spPr>
          <a:xfrm>
            <a:off x="22225" y="1183194"/>
            <a:ext cx="12147550" cy="1037492"/>
          </a:xfrm>
          <a:prstGeom prst="rect">
            <a:avLst/>
          </a:prstGeom>
        </p:spPr>
        <p:txBody>
          <a:bodyPr vert="horz" lIns="91440" tIns="45720" rIns="91440" bIns="45720" rtlCol="0" anchor="t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GB" sz="6000" b="1" dirty="0">
                <a:solidFill>
                  <a:schemeClr val="bg1"/>
                </a:solidFill>
              </a:rPr>
              <a:t>Teams</a:t>
            </a:r>
          </a:p>
        </p:txBody>
      </p:sp>
    </p:spTree>
    <p:extLst>
      <p:ext uri="{BB962C8B-B14F-4D97-AF65-F5344CB8AC3E}">
        <p14:creationId xmlns:p14="http://schemas.microsoft.com/office/powerpoint/2010/main" val="255404270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0000" fill="hold"/>
                                        <p:tgtEl>
                                          <p:spTgt spid="1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15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15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1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15"/>
                  </p:tgtEl>
                </p:cond>
              </p:nextCondLst>
            </p:seq>
          </p:childTnLst>
        </p:cTn>
      </p:par>
    </p:tnLst>
  </p:timing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8" name="Conector recto 17">
            <a:extLst>
              <a:ext uri="{FF2B5EF4-FFF2-40B4-BE49-F238E27FC236}">
                <a16:creationId xmlns:a16="http://schemas.microsoft.com/office/drawing/2014/main" id="{2888CDF2-444A-A245-9804-3A63E6057D5A}"/>
              </a:ext>
            </a:extLst>
          </p:cNvPr>
          <p:cNvCxnSpPr/>
          <p:nvPr/>
        </p:nvCxnSpPr>
        <p:spPr>
          <a:xfrm>
            <a:off x="19658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" name="Conector recto 21">
            <a:extLst>
              <a:ext uri="{FF2B5EF4-FFF2-40B4-BE49-F238E27FC236}">
                <a16:creationId xmlns:a16="http://schemas.microsoft.com/office/drawing/2014/main" id="{221B2DAB-9FE7-D549-B7DB-C45D94407ABD}"/>
              </a:ext>
            </a:extLst>
          </p:cNvPr>
          <p:cNvCxnSpPr/>
          <p:nvPr/>
        </p:nvCxnSpPr>
        <p:spPr>
          <a:xfrm>
            <a:off x="47217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" name="Conector recto 23">
            <a:extLst>
              <a:ext uri="{FF2B5EF4-FFF2-40B4-BE49-F238E27FC236}">
                <a16:creationId xmlns:a16="http://schemas.microsoft.com/office/drawing/2014/main" id="{881F68C7-6EEF-9848-A96F-A5CC1E2C1D7F}"/>
              </a:ext>
            </a:extLst>
          </p:cNvPr>
          <p:cNvCxnSpPr/>
          <p:nvPr/>
        </p:nvCxnSpPr>
        <p:spPr>
          <a:xfrm>
            <a:off x="74649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" name="Conector recto 24">
            <a:extLst>
              <a:ext uri="{FF2B5EF4-FFF2-40B4-BE49-F238E27FC236}">
                <a16:creationId xmlns:a16="http://schemas.microsoft.com/office/drawing/2014/main" id="{E0154653-6360-F042-9A10-2D70D6A852F2}"/>
              </a:ext>
            </a:extLst>
          </p:cNvPr>
          <p:cNvCxnSpPr/>
          <p:nvPr/>
        </p:nvCxnSpPr>
        <p:spPr>
          <a:xfrm>
            <a:off x="101065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" name="CuadroTexto 1">
            <a:extLst>
              <a:ext uri="{FF2B5EF4-FFF2-40B4-BE49-F238E27FC236}">
                <a16:creationId xmlns:a16="http://schemas.microsoft.com/office/drawing/2014/main" id="{ABAC5B42-C072-F643-AC68-558949779609}"/>
              </a:ext>
            </a:extLst>
          </p:cNvPr>
          <p:cNvSpPr txBox="1"/>
          <p:nvPr/>
        </p:nvSpPr>
        <p:spPr>
          <a:xfrm>
            <a:off x="-576" y="596259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INTRO</a:t>
            </a:r>
          </a:p>
        </p:txBody>
      </p:sp>
      <p:sp>
        <p:nvSpPr>
          <p:cNvPr id="3" name="Título 1">
            <a:extLst>
              <a:ext uri="{FF2B5EF4-FFF2-40B4-BE49-F238E27FC236}">
                <a16:creationId xmlns:a16="http://schemas.microsoft.com/office/drawing/2014/main" id="{C410CCD5-94C3-1E4E-92AF-123F54244F17}"/>
              </a:ext>
            </a:extLst>
          </p:cNvPr>
          <p:cNvSpPr txBox="1">
            <a:spLocks/>
          </p:cNvSpPr>
          <p:nvPr/>
        </p:nvSpPr>
        <p:spPr>
          <a:xfrm>
            <a:off x="1679575" y="1183194"/>
            <a:ext cx="9140825" cy="1037492"/>
          </a:xfrm>
          <a:prstGeom prst="rect">
            <a:avLst/>
          </a:prstGeom>
        </p:spPr>
        <p:txBody>
          <a:bodyPr vert="horz" lIns="91440" tIns="45720" rIns="91440" bIns="45720" rtlCol="0" anchor="t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GB" sz="6000" b="1" dirty="0">
                <a:solidFill>
                  <a:schemeClr val="bg1"/>
                </a:solidFill>
              </a:rPr>
              <a:t>Rounds</a:t>
            </a:r>
          </a:p>
        </p:txBody>
      </p:sp>
      <p:sp>
        <p:nvSpPr>
          <p:cNvPr id="38" name="CuadroTexto 37">
            <a:extLst>
              <a:ext uri="{FF2B5EF4-FFF2-40B4-BE49-F238E27FC236}">
                <a16:creationId xmlns:a16="http://schemas.microsoft.com/office/drawing/2014/main" id="{CD4F3785-A775-934C-804E-3E20706FF00D}"/>
              </a:ext>
            </a:extLst>
          </p:cNvPr>
          <p:cNvSpPr txBox="1"/>
          <p:nvPr/>
        </p:nvSpPr>
        <p:spPr>
          <a:xfrm>
            <a:off x="1050191" y="4137524"/>
            <a:ext cx="1831406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GB" sz="9600" b="1" spc="600" dirty="0">
                <a:gradFill>
                  <a:gsLst>
                    <a:gs pos="100000">
                      <a:srgbClr val="00B0F0"/>
                    </a:gs>
                    <a:gs pos="43000">
                      <a:srgbClr val="0053FF"/>
                    </a:gs>
                  </a:gsLst>
                  <a:path path="circle">
                    <a:fillToRect l="100000" b="100000"/>
                  </a:path>
                </a:gradFill>
                <a:latin typeface="Century Gothic" panose="020B0502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01</a:t>
            </a:r>
          </a:p>
        </p:txBody>
      </p:sp>
      <p:sp>
        <p:nvSpPr>
          <p:cNvPr id="39" name="CuadroTexto 38">
            <a:extLst>
              <a:ext uri="{FF2B5EF4-FFF2-40B4-BE49-F238E27FC236}">
                <a16:creationId xmlns:a16="http://schemas.microsoft.com/office/drawing/2014/main" id="{32ABBF60-9098-384C-9D18-E8860936E72C}"/>
              </a:ext>
            </a:extLst>
          </p:cNvPr>
          <p:cNvSpPr txBox="1"/>
          <p:nvPr/>
        </p:nvSpPr>
        <p:spPr>
          <a:xfrm>
            <a:off x="5184931" y="4137524"/>
            <a:ext cx="1831406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GB" sz="9600" b="1" spc="600" dirty="0">
                <a:gradFill>
                  <a:gsLst>
                    <a:gs pos="100000">
                      <a:srgbClr val="00B0F0"/>
                    </a:gs>
                    <a:gs pos="43000">
                      <a:srgbClr val="0053FF"/>
                    </a:gs>
                  </a:gsLst>
                  <a:path path="circle">
                    <a:fillToRect l="100000" b="100000"/>
                  </a:path>
                </a:gradFill>
                <a:latin typeface="Century Gothic" panose="020B0502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02</a:t>
            </a:r>
          </a:p>
        </p:txBody>
      </p:sp>
      <p:sp>
        <p:nvSpPr>
          <p:cNvPr id="40" name="CuadroTexto 39">
            <a:extLst>
              <a:ext uri="{FF2B5EF4-FFF2-40B4-BE49-F238E27FC236}">
                <a16:creationId xmlns:a16="http://schemas.microsoft.com/office/drawing/2014/main" id="{90493D93-C627-B54E-A8FF-13C07DD924AA}"/>
              </a:ext>
            </a:extLst>
          </p:cNvPr>
          <p:cNvSpPr txBox="1"/>
          <p:nvPr/>
        </p:nvSpPr>
        <p:spPr>
          <a:xfrm>
            <a:off x="9196101" y="4137524"/>
            <a:ext cx="1831406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GB" sz="9600" b="1" spc="600" dirty="0">
                <a:gradFill>
                  <a:gsLst>
                    <a:gs pos="100000">
                      <a:srgbClr val="00B0F0"/>
                    </a:gs>
                    <a:gs pos="43000">
                      <a:srgbClr val="0053FF"/>
                    </a:gs>
                  </a:gsLst>
                  <a:path path="circle">
                    <a:fillToRect l="100000" b="100000"/>
                  </a:path>
                </a:gradFill>
                <a:latin typeface="Century Gothic" panose="020B0502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03</a:t>
            </a:r>
          </a:p>
        </p:txBody>
      </p:sp>
      <p:sp>
        <p:nvSpPr>
          <p:cNvPr id="41" name="CuadroTexto 40">
            <a:extLst>
              <a:ext uri="{FF2B5EF4-FFF2-40B4-BE49-F238E27FC236}">
                <a16:creationId xmlns:a16="http://schemas.microsoft.com/office/drawing/2014/main" id="{CB7AC6E3-9530-3B4A-880B-BA2524A7460A}"/>
              </a:ext>
            </a:extLst>
          </p:cNvPr>
          <p:cNvSpPr txBox="1"/>
          <p:nvPr/>
        </p:nvSpPr>
        <p:spPr>
          <a:xfrm>
            <a:off x="563455" y="5649650"/>
            <a:ext cx="2804878" cy="31489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GB" sz="1100" dirty="0">
                <a:solidFill>
                  <a:schemeClr val="bg1"/>
                </a:solidFill>
              </a:rPr>
              <a:t>Write a description of the round here. </a:t>
            </a:r>
          </a:p>
        </p:txBody>
      </p:sp>
      <p:sp>
        <p:nvSpPr>
          <p:cNvPr id="45" name="CuadroTexto 44">
            <a:extLst>
              <a:ext uri="{FF2B5EF4-FFF2-40B4-BE49-F238E27FC236}">
                <a16:creationId xmlns:a16="http://schemas.microsoft.com/office/drawing/2014/main" id="{CD39DF0C-834B-094E-AEBC-620D01E9F279}"/>
              </a:ext>
            </a:extLst>
          </p:cNvPr>
          <p:cNvSpPr txBox="1"/>
          <p:nvPr/>
        </p:nvSpPr>
        <p:spPr>
          <a:xfrm>
            <a:off x="4692985" y="5649650"/>
            <a:ext cx="2804878" cy="31489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GB" sz="1100" dirty="0">
                <a:solidFill>
                  <a:schemeClr val="bg1"/>
                </a:solidFill>
              </a:rPr>
              <a:t>Write a description of the round here. </a:t>
            </a:r>
          </a:p>
        </p:txBody>
      </p:sp>
      <p:sp>
        <p:nvSpPr>
          <p:cNvPr id="46" name="CuadroTexto 45">
            <a:extLst>
              <a:ext uri="{FF2B5EF4-FFF2-40B4-BE49-F238E27FC236}">
                <a16:creationId xmlns:a16="http://schemas.microsoft.com/office/drawing/2014/main" id="{84218223-E1F3-7440-9742-304A164A570E}"/>
              </a:ext>
            </a:extLst>
          </p:cNvPr>
          <p:cNvSpPr txBox="1"/>
          <p:nvPr/>
        </p:nvSpPr>
        <p:spPr>
          <a:xfrm>
            <a:off x="8704155" y="5649650"/>
            <a:ext cx="2804878" cy="31489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GB" sz="1100" dirty="0">
                <a:solidFill>
                  <a:schemeClr val="bg1"/>
                </a:solidFill>
              </a:rPr>
              <a:t>Write a description of the round here. </a:t>
            </a:r>
          </a:p>
        </p:txBody>
      </p:sp>
      <p:pic>
        <p:nvPicPr>
          <p:cNvPr id="23" name="Marcador de posición de imagen 22">
            <a:extLst>
              <a:ext uri="{FF2B5EF4-FFF2-40B4-BE49-F238E27FC236}">
                <a16:creationId xmlns:a16="http://schemas.microsoft.com/office/drawing/2014/main" id="{207BDBF3-736D-7740-9FA3-0AEF0887D9D5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7" name="Marcador de posición de imagen 26">
            <a:extLst>
              <a:ext uri="{FF2B5EF4-FFF2-40B4-BE49-F238E27FC236}">
                <a16:creationId xmlns:a16="http://schemas.microsoft.com/office/drawing/2014/main" id="{C613E600-D1C2-4240-8F2C-1A52BF45CEB4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31" name="Marcador de posición de imagen 30">
            <a:extLst>
              <a:ext uri="{FF2B5EF4-FFF2-40B4-BE49-F238E27FC236}">
                <a16:creationId xmlns:a16="http://schemas.microsoft.com/office/drawing/2014/main" id="{B0224EC0-F880-8C41-9938-2E5B76477B1B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94689118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" dur="1000"/>
                                        <p:tgtEl>
                                          <p:spTgt spid="2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1000"/>
                                        <p:tgtEl>
                                          <p:spTgt spid="2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" dur="1000"/>
                                        <p:tgtEl>
                                          <p:spTgt spid="2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63330BB7-4C5B-9040-B932-BAC12878F94B}"/>
              </a:ext>
            </a:extLst>
          </p:cNvPr>
          <p:cNvCxnSpPr/>
          <p:nvPr/>
        </p:nvCxnSpPr>
        <p:spPr>
          <a:xfrm>
            <a:off x="19658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" name="Conector recto 11">
            <a:extLst>
              <a:ext uri="{FF2B5EF4-FFF2-40B4-BE49-F238E27FC236}">
                <a16:creationId xmlns:a16="http://schemas.microsoft.com/office/drawing/2014/main" id="{2F1F3BCD-FD2E-B246-8F93-EC99D745880D}"/>
              </a:ext>
            </a:extLst>
          </p:cNvPr>
          <p:cNvCxnSpPr/>
          <p:nvPr/>
        </p:nvCxnSpPr>
        <p:spPr>
          <a:xfrm>
            <a:off x="47217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" name="Conector recto 13">
            <a:extLst>
              <a:ext uri="{FF2B5EF4-FFF2-40B4-BE49-F238E27FC236}">
                <a16:creationId xmlns:a16="http://schemas.microsoft.com/office/drawing/2014/main" id="{FEAAA60B-EEF3-9742-80F1-FA823FF58D5A}"/>
              </a:ext>
            </a:extLst>
          </p:cNvPr>
          <p:cNvCxnSpPr/>
          <p:nvPr/>
        </p:nvCxnSpPr>
        <p:spPr>
          <a:xfrm>
            <a:off x="74649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3C6B3368-C9A0-A445-9EB4-9AB421726DE1}"/>
              </a:ext>
            </a:extLst>
          </p:cNvPr>
          <p:cNvCxnSpPr/>
          <p:nvPr/>
        </p:nvCxnSpPr>
        <p:spPr>
          <a:xfrm>
            <a:off x="101065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Rectángulo 18">
            <a:extLst>
              <a:ext uri="{FF2B5EF4-FFF2-40B4-BE49-F238E27FC236}">
                <a16:creationId xmlns:a16="http://schemas.microsoft.com/office/drawing/2014/main" id="{3E12F791-F205-F44E-819D-1394EC275C14}"/>
              </a:ext>
            </a:extLst>
          </p:cNvPr>
          <p:cNvSpPr/>
          <p:nvPr/>
        </p:nvSpPr>
        <p:spPr>
          <a:xfrm rot="10800000" flipH="1">
            <a:off x="7529291" y="2533371"/>
            <a:ext cx="4677794" cy="4324628"/>
          </a:xfrm>
          <a:prstGeom prst="rect">
            <a:avLst/>
          </a:prstGeom>
          <a:gradFill flip="none" rotWithShape="1">
            <a:gsLst>
              <a:gs pos="71000">
                <a:srgbClr val="0070C0">
                  <a:alpha val="0"/>
                </a:srgbClr>
              </a:gs>
              <a:gs pos="0">
                <a:srgbClr val="0053FF"/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B78EA4CA-C537-004E-ABA9-A876CD58995E}"/>
              </a:ext>
            </a:extLst>
          </p:cNvPr>
          <p:cNvSpPr/>
          <p:nvPr/>
        </p:nvSpPr>
        <p:spPr>
          <a:xfrm flipH="1">
            <a:off x="-1151" y="0"/>
            <a:ext cx="4677794" cy="4324628"/>
          </a:xfrm>
          <a:prstGeom prst="rect">
            <a:avLst/>
          </a:prstGeom>
          <a:gradFill flip="none" rotWithShape="1">
            <a:gsLst>
              <a:gs pos="71000">
                <a:srgbClr val="0070C0">
                  <a:alpha val="0"/>
                </a:srgbClr>
              </a:gs>
              <a:gs pos="0">
                <a:srgbClr val="0053FF"/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7" name="CuadroTexto 16">
            <a:extLst>
              <a:ext uri="{FF2B5EF4-FFF2-40B4-BE49-F238E27FC236}">
                <a16:creationId xmlns:a16="http://schemas.microsoft.com/office/drawing/2014/main" id="{B25C16CC-9900-F846-A52D-76DAB8C518AA}"/>
              </a:ext>
            </a:extLst>
          </p:cNvPr>
          <p:cNvSpPr txBox="1"/>
          <p:nvPr/>
        </p:nvSpPr>
        <p:spPr>
          <a:xfrm>
            <a:off x="10250" y="178881"/>
            <a:ext cx="12171502" cy="470898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GB" sz="30000" b="1" spc="600" dirty="0">
                <a:solidFill>
                  <a:srgbClr val="0053FF"/>
                </a:solidFill>
                <a:latin typeface="Century Gothic" panose="020B0502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1</a:t>
            </a: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4C7EC774-DE39-FB4C-ACDC-5610C61AFE34}"/>
              </a:ext>
            </a:extLst>
          </p:cNvPr>
          <p:cNvSpPr txBox="1"/>
          <p:nvPr/>
        </p:nvSpPr>
        <p:spPr>
          <a:xfrm>
            <a:off x="-576" y="2300245"/>
            <a:ext cx="12192000" cy="6587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2800" b="1" spc="600" dirty="0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ROUND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92A5D198-8970-9E42-BD92-A9713A976E47}"/>
              </a:ext>
            </a:extLst>
          </p:cNvPr>
          <p:cNvSpPr txBox="1"/>
          <p:nvPr/>
        </p:nvSpPr>
        <p:spPr>
          <a:xfrm>
            <a:off x="0" y="4468072"/>
            <a:ext cx="12192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b="1" dirty="0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Round </a:t>
            </a:r>
            <a:r>
              <a:rPr lang="es-ES" sz="6000" b="1" dirty="0" err="1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Name</a:t>
            </a:r>
            <a:r>
              <a:rPr lang="es-ES" sz="6000" b="1" dirty="0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 </a:t>
            </a:r>
            <a:r>
              <a:rPr lang="es-ES" sz="6000" b="1" dirty="0" err="1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Here</a:t>
            </a:r>
            <a:endParaRPr lang="es-ES" sz="6000" b="1" dirty="0">
              <a:solidFill>
                <a:schemeClr val="bg1"/>
              </a:solidFill>
              <a:latin typeface="Arial" panose="020B0604020202020204" pitchFamily="34" charset="0"/>
              <a:ea typeface="Open Sans" panose="020B0606030504020204" pitchFamily="34" charset="0"/>
              <a:cs typeface="Arial" panose="020B0604020202020204" pitchFamily="34" charset="0"/>
            </a:endParaRPr>
          </a:p>
        </p:txBody>
      </p:sp>
      <p:sp>
        <p:nvSpPr>
          <p:cNvPr id="21" name="Preparación 11">
            <a:extLst>
              <a:ext uri="{FF2B5EF4-FFF2-40B4-BE49-F238E27FC236}">
                <a16:creationId xmlns:a16="http://schemas.microsoft.com/office/drawing/2014/main" id="{4CFBC86F-F791-884F-BB03-C04F1D3670B7}"/>
              </a:ext>
            </a:extLst>
          </p:cNvPr>
          <p:cNvSpPr/>
          <p:nvPr/>
        </p:nvSpPr>
        <p:spPr>
          <a:xfrm>
            <a:off x="4051189" y="2276226"/>
            <a:ext cx="4118450" cy="838585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noFill/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67656487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711696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47" name="Line">
            <a:extLst>
              <a:ext uri="{FF2B5EF4-FFF2-40B4-BE49-F238E27FC236}">
                <a16:creationId xmlns:a16="http://schemas.microsoft.com/office/drawing/2014/main" id="{811D24B2-4040-6749-A38B-B885A1EA2AB1}"/>
              </a:ext>
            </a:extLst>
          </p:cNvPr>
          <p:cNvCxnSpPr>
            <a:cxnSpLocks/>
          </p:cNvCxnSpPr>
          <p:nvPr/>
        </p:nvCxnSpPr>
        <p:spPr>
          <a:xfrm flipV="1">
            <a:off x="-4193" y="2418090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1546799" y="1813103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2349305" y="1822393"/>
            <a:ext cx="7695027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 </a:t>
            </a:r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40741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Preparación 11">
            <a:extLst>
              <a:ext uri="{FF2B5EF4-FFF2-40B4-BE49-F238E27FC236}">
                <a16:creationId xmlns:a16="http://schemas.microsoft.com/office/drawing/2014/main" id="{848692AB-EE00-C842-99B8-0AFF9FD6CC19}"/>
              </a:ext>
            </a:extLst>
          </p:cNvPr>
          <p:cNvSpPr/>
          <p:nvPr/>
        </p:nvSpPr>
        <p:spPr>
          <a:xfrm>
            <a:off x="1546799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5" name="#sl-pollquestion()">
            <a:extLst>
              <a:ext uri="{FF2B5EF4-FFF2-40B4-BE49-F238E27FC236}">
                <a16:creationId xmlns:a16="http://schemas.microsoft.com/office/drawing/2014/main" id="{B96DD80A-CE7B-9E4B-B40F-6D8C2A8DBE70}"/>
              </a:ext>
            </a:extLst>
          </p:cNvPr>
          <p:cNvSpPr txBox="1"/>
          <p:nvPr/>
        </p:nvSpPr>
        <p:spPr>
          <a:xfrm>
            <a:off x="2676901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68" name="#sl-pollquestion()">
            <a:extLst>
              <a:ext uri="{FF2B5EF4-FFF2-40B4-BE49-F238E27FC236}">
                <a16:creationId xmlns:a16="http://schemas.microsoft.com/office/drawing/2014/main" id="{00EA3EF0-06B7-5349-9728-976389CD76D8}"/>
              </a:ext>
            </a:extLst>
          </p:cNvPr>
          <p:cNvSpPr txBox="1"/>
          <p:nvPr/>
        </p:nvSpPr>
        <p:spPr>
          <a:xfrm>
            <a:off x="2103611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</a:t>
            </a:r>
          </a:p>
        </p:txBody>
      </p:sp>
      <p:sp>
        <p:nvSpPr>
          <p:cNvPr id="72" name="Preparación 11">
            <a:extLst>
              <a:ext uri="{FF2B5EF4-FFF2-40B4-BE49-F238E27FC236}">
                <a16:creationId xmlns:a16="http://schemas.microsoft.com/office/drawing/2014/main" id="{41A6537D-DDBB-8742-8D63-D51FAA9CB7D8}"/>
              </a:ext>
            </a:extLst>
          </p:cNvPr>
          <p:cNvSpPr/>
          <p:nvPr/>
        </p:nvSpPr>
        <p:spPr>
          <a:xfrm>
            <a:off x="6431471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3" name="#sl-pollquestion()">
            <a:extLst>
              <a:ext uri="{FF2B5EF4-FFF2-40B4-BE49-F238E27FC236}">
                <a16:creationId xmlns:a16="http://schemas.microsoft.com/office/drawing/2014/main" id="{6A135BD5-954E-8D47-9241-5F5B54599E36}"/>
              </a:ext>
            </a:extLst>
          </p:cNvPr>
          <p:cNvSpPr txBox="1"/>
          <p:nvPr/>
        </p:nvSpPr>
        <p:spPr>
          <a:xfrm>
            <a:off x="7561573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4" name="#sl-pollquestion()">
            <a:extLst>
              <a:ext uri="{FF2B5EF4-FFF2-40B4-BE49-F238E27FC236}">
                <a16:creationId xmlns:a16="http://schemas.microsoft.com/office/drawing/2014/main" id="{8682620F-59D5-0B45-8A05-EC8E333643B3}"/>
              </a:ext>
            </a:extLst>
          </p:cNvPr>
          <p:cNvSpPr txBox="1"/>
          <p:nvPr/>
        </p:nvSpPr>
        <p:spPr>
          <a:xfrm>
            <a:off x="6988283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B</a:t>
            </a:r>
          </a:p>
        </p:txBody>
      </p:sp>
      <p:cxnSp>
        <p:nvCxnSpPr>
          <p:cNvPr id="75" name="Line">
            <a:extLst>
              <a:ext uri="{FF2B5EF4-FFF2-40B4-BE49-F238E27FC236}">
                <a16:creationId xmlns:a16="http://schemas.microsoft.com/office/drawing/2014/main" id="{09A11289-E666-F449-8F31-C00411D0D04B}"/>
              </a:ext>
            </a:extLst>
          </p:cNvPr>
          <p:cNvCxnSpPr>
            <a:cxnSpLocks/>
          </p:cNvCxnSpPr>
          <p:nvPr/>
        </p:nvCxnSpPr>
        <p:spPr>
          <a:xfrm flipV="1">
            <a:off x="-4193" y="52552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6" name="Preparación 11">
            <a:extLst>
              <a:ext uri="{FF2B5EF4-FFF2-40B4-BE49-F238E27FC236}">
                <a16:creationId xmlns:a16="http://schemas.microsoft.com/office/drawing/2014/main" id="{A7238361-FFA3-6D4D-98B3-902DC0C2E9E0}"/>
              </a:ext>
            </a:extLst>
          </p:cNvPr>
          <p:cNvSpPr/>
          <p:nvPr/>
        </p:nvSpPr>
        <p:spPr>
          <a:xfrm>
            <a:off x="1546799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7" name="#sl-pollquestion()">
            <a:extLst>
              <a:ext uri="{FF2B5EF4-FFF2-40B4-BE49-F238E27FC236}">
                <a16:creationId xmlns:a16="http://schemas.microsoft.com/office/drawing/2014/main" id="{A1714D6F-4969-9440-93F7-C6FE9D56552F}"/>
              </a:ext>
            </a:extLst>
          </p:cNvPr>
          <p:cNvSpPr txBox="1"/>
          <p:nvPr/>
        </p:nvSpPr>
        <p:spPr>
          <a:xfrm>
            <a:off x="2676901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8" name="#sl-pollquestion()">
            <a:extLst>
              <a:ext uri="{FF2B5EF4-FFF2-40B4-BE49-F238E27FC236}">
                <a16:creationId xmlns:a16="http://schemas.microsoft.com/office/drawing/2014/main" id="{6FC89022-6311-2546-B0A9-2E75FD9D918E}"/>
              </a:ext>
            </a:extLst>
          </p:cNvPr>
          <p:cNvSpPr txBox="1"/>
          <p:nvPr/>
        </p:nvSpPr>
        <p:spPr>
          <a:xfrm>
            <a:off x="2103611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C</a:t>
            </a:r>
          </a:p>
        </p:txBody>
      </p:sp>
      <p:sp>
        <p:nvSpPr>
          <p:cNvPr id="79" name="Preparación 11">
            <a:extLst>
              <a:ext uri="{FF2B5EF4-FFF2-40B4-BE49-F238E27FC236}">
                <a16:creationId xmlns:a16="http://schemas.microsoft.com/office/drawing/2014/main" id="{838959BF-9968-0B45-A325-CA8973B01CC9}"/>
              </a:ext>
            </a:extLst>
          </p:cNvPr>
          <p:cNvSpPr/>
          <p:nvPr/>
        </p:nvSpPr>
        <p:spPr>
          <a:xfrm>
            <a:off x="6431471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80" name="#sl-pollquestion()">
            <a:extLst>
              <a:ext uri="{FF2B5EF4-FFF2-40B4-BE49-F238E27FC236}">
                <a16:creationId xmlns:a16="http://schemas.microsoft.com/office/drawing/2014/main" id="{7AFC2D58-C574-7342-A4B8-47C730861369}"/>
              </a:ext>
            </a:extLst>
          </p:cNvPr>
          <p:cNvSpPr txBox="1"/>
          <p:nvPr/>
        </p:nvSpPr>
        <p:spPr>
          <a:xfrm>
            <a:off x="7561573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81" name="#sl-pollquestion()">
            <a:extLst>
              <a:ext uri="{FF2B5EF4-FFF2-40B4-BE49-F238E27FC236}">
                <a16:creationId xmlns:a16="http://schemas.microsoft.com/office/drawing/2014/main" id="{6AB06E8C-7AA9-2F4C-B523-1FE4D318A697}"/>
              </a:ext>
            </a:extLst>
          </p:cNvPr>
          <p:cNvSpPr txBox="1"/>
          <p:nvPr/>
        </p:nvSpPr>
        <p:spPr>
          <a:xfrm>
            <a:off x="6988283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D</a:t>
            </a:r>
          </a:p>
        </p:txBody>
      </p: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1</a:t>
            </a:r>
          </a:p>
        </p:txBody>
      </p:sp>
    </p:spTree>
    <p:extLst>
      <p:ext uri="{BB962C8B-B14F-4D97-AF65-F5344CB8AC3E}">
        <p14:creationId xmlns:p14="http://schemas.microsoft.com/office/powerpoint/2010/main" val="322741757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Rectángulo 23">
            <a:extLst>
              <a:ext uri="{FF2B5EF4-FFF2-40B4-BE49-F238E27FC236}">
                <a16:creationId xmlns:a16="http://schemas.microsoft.com/office/drawing/2014/main" id="{ABE62743-D7AF-9F49-A4EE-80CBFED9B7BE}"/>
              </a:ext>
            </a:extLst>
          </p:cNvPr>
          <p:cNvSpPr/>
          <p:nvPr/>
        </p:nvSpPr>
        <p:spPr>
          <a:xfrm flipH="1">
            <a:off x="0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5" name="Rectángulo 24">
            <a:extLst>
              <a:ext uri="{FF2B5EF4-FFF2-40B4-BE49-F238E27FC236}">
                <a16:creationId xmlns:a16="http://schemas.microsoft.com/office/drawing/2014/main" id="{01BDF7A9-4F5E-9A48-8085-825F81A4C093}"/>
              </a:ext>
            </a:extLst>
          </p:cNvPr>
          <p:cNvSpPr/>
          <p:nvPr/>
        </p:nvSpPr>
        <p:spPr>
          <a:xfrm>
            <a:off x="7561573" y="0"/>
            <a:ext cx="4630428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47" name="Line">
            <a:extLst>
              <a:ext uri="{FF2B5EF4-FFF2-40B4-BE49-F238E27FC236}">
                <a16:creationId xmlns:a16="http://schemas.microsoft.com/office/drawing/2014/main" id="{811D24B2-4040-6749-A38B-B885A1EA2AB1}"/>
              </a:ext>
            </a:extLst>
          </p:cNvPr>
          <p:cNvCxnSpPr>
            <a:cxnSpLocks/>
          </p:cNvCxnSpPr>
          <p:nvPr/>
        </p:nvCxnSpPr>
        <p:spPr>
          <a:xfrm flipV="1">
            <a:off x="-4193" y="2418090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1546799" y="1813103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2349305" y="1822393"/>
            <a:ext cx="7695027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 </a:t>
            </a:r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40741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Preparación 11">
            <a:extLst>
              <a:ext uri="{FF2B5EF4-FFF2-40B4-BE49-F238E27FC236}">
                <a16:creationId xmlns:a16="http://schemas.microsoft.com/office/drawing/2014/main" id="{848692AB-EE00-C842-99B8-0AFF9FD6CC19}"/>
              </a:ext>
            </a:extLst>
          </p:cNvPr>
          <p:cNvSpPr/>
          <p:nvPr/>
        </p:nvSpPr>
        <p:spPr>
          <a:xfrm>
            <a:off x="1546799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gradFill>
            <a:gsLst>
              <a:gs pos="0">
                <a:srgbClr val="BD0DFF"/>
              </a:gs>
              <a:gs pos="82000">
                <a:srgbClr val="0053FF"/>
              </a:gs>
            </a:gsLst>
            <a:path path="circle">
              <a:fillToRect l="100000" b="100000"/>
            </a:path>
          </a:gra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5" name="#sl-pollquestion()">
            <a:extLst>
              <a:ext uri="{FF2B5EF4-FFF2-40B4-BE49-F238E27FC236}">
                <a16:creationId xmlns:a16="http://schemas.microsoft.com/office/drawing/2014/main" id="{B96DD80A-CE7B-9E4B-B40F-6D8C2A8DBE70}"/>
              </a:ext>
            </a:extLst>
          </p:cNvPr>
          <p:cNvSpPr txBox="1"/>
          <p:nvPr/>
        </p:nvSpPr>
        <p:spPr>
          <a:xfrm>
            <a:off x="2676901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68" name="#sl-pollquestion()">
            <a:extLst>
              <a:ext uri="{FF2B5EF4-FFF2-40B4-BE49-F238E27FC236}">
                <a16:creationId xmlns:a16="http://schemas.microsoft.com/office/drawing/2014/main" id="{00EA3EF0-06B7-5349-9728-976389CD76D8}"/>
              </a:ext>
            </a:extLst>
          </p:cNvPr>
          <p:cNvSpPr txBox="1"/>
          <p:nvPr/>
        </p:nvSpPr>
        <p:spPr>
          <a:xfrm>
            <a:off x="2103611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</a:t>
            </a:r>
          </a:p>
        </p:txBody>
      </p:sp>
      <p:sp>
        <p:nvSpPr>
          <p:cNvPr id="72" name="Preparación 11">
            <a:extLst>
              <a:ext uri="{FF2B5EF4-FFF2-40B4-BE49-F238E27FC236}">
                <a16:creationId xmlns:a16="http://schemas.microsoft.com/office/drawing/2014/main" id="{41A6537D-DDBB-8742-8D63-D51FAA9CB7D8}"/>
              </a:ext>
            </a:extLst>
          </p:cNvPr>
          <p:cNvSpPr/>
          <p:nvPr/>
        </p:nvSpPr>
        <p:spPr>
          <a:xfrm>
            <a:off x="6431471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3" name="#sl-pollquestion()">
            <a:extLst>
              <a:ext uri="{FF2B5EF4-FFF2-40B4-BE49-F238E27FC236}">
                <a16:creationId xmlns:a16="http://schemas.microsoft.com/office/drawing/2014/main" id="{6A135BD5-954E-8D47-9241-5F5B54599E36}"/>
              </a:ext>
            </a:extLst>
          </p:cNvPr>
          <p:cNvSpPr txBox="1"/>
          <p:nvPr/>
        </p:nvSpPr>
        <p:spPr>
          <a:xfrm>
            <a:off x="7561573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4" name="#sl-pollquestion()">
            <a:extLst>
              <a:ext uri="{FF2B5EF4-FFF2-40B4-BE49-F238E27FC236}">
                <a16:creationId xmlns:a16="http://schemas.microsoft.com/office/drawing/2014/main" id="{8682620F-59D5-0B45-8A05-EC8E333643B3}"/>
              </a:ext>
            </a:extLst>
          </p:cNvPr>
          <p:cNvSpPr txBox="1"/>
          <p:nvPr/>
        </p:nvSpPr>
        <p:spPr>
          <a:xfrm>
            <a:off x="6988283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B</a:t>
            </a:r>
          </a:p>
        </p:txBody>
      </p:sp>
      <p:cxnSp>
        <p:nvCxnSpPr>
          <p:cNvPr id="75" name="Line">
            <a:extLst>
              <a:ext uri="{FF2B5EF4-FFF2-40B4-BE49-F238E27FC236}">
                <a16:creationId xmlns:a16="http://schemas.microsoft.com/office/drawing/2014/main" id="{09A11289-E666-F449-8F31-C00411D0D04B}"/>
              </a:ext>
            </a:extLst>
          </p:cNvPr>
          <p:cNvCxnSpPr>
            <a:cxnSpLocks/>
          </p:cNvCxnSpPr>
          <p:nvPr/>
        </p:nvCxnSpPr>
        <p:spPr>
          <a:xfrm flipV="1">
            <a:off x="-4193" y="52552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6" name="Preparación 11">
            <a:extLst>
              <a:ext uri="{FF2B5EF4-FFF2-40B4-BE49-F238E27FC236}">
                <a16:creationId xmlns:a16="http://schemas.microsoft.com/office/drawing/2014/main" id="{A7238361-FFA3-6D4D-98B3-902DC0C2E9E0}"/>
              </a:ext>
            </a:extLst>
          </p:cNvPr>
          <p:cNvSpPr/>
          <p:nvPr/>
        </p:nvSpPr>
        <p:spPr>
          <a:xfrm>
            <a:off x="1546799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7" name="#sl-pollquestion()">
            <a:extLst>
              <a:ext uri="{FF2B5EF4-FFF2-40B4-BE49-F238E27FC236}">
                <a16:creationId xmlns:a16="http://schemas.microsoft.com/office/drawing/2014/main" id="{A1714D6F-4969-9440-93F7-C6FE9D56552F}"/>
              </a:ext>
            </a:extLst>
          </p:cNvPr>
          <p:cNvSpPr txBox="1"/>
          <p:nvPr/>
        </p:nvSpPr>
        <p:spPr>
          <a:xfrm>
            <a:off x="2676901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8" name="#sl-pollquestion()">
            <a:extLst>
              <a:ext uri="{FF2B5EF4-FFF2-40B4-BE49-F238E27FC236}">
                <a16:creationId xmlns:a16="http://schemas.microsoft.com/office/drawing/2014/main" id="{6FC89022-6311-2546-B0A9-2E75FD9D918E}"/>
              </a:ext>
            </a:extLst>
          </p:cNvPr>
          <p:cNvSpPr txBox="1"/>
          <p:nvPr/>
        </p:nvSpPr>
        <p:spPr>
          <a:xfrm>
            <a:off x="2103611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C</a:t>
            </a:r>
          </a:p>
        </p:txBody>
      </p:sp>
      <p:sp>
        <p:nvSpPr>
          <p:cNvPr id="79" name="Preparación 11">
            <a:extLst>
              <a:ext uri="{FF2B5EF4-FFF2-40B4-BE49-F238E27FC236}">
                <a16:creationId xmlns:a16="http://schemas.microsoft.com/office/drawing/2014/main" id="{838959BF-9968-0B45-A325-CA8973B01CC9}"/>
              </a:ext>
            </a:extLst>
          </p:cNvPr>
          <p:cNvSpPr/>
          <p:nvPr/>
        </p:nvSpPr>
        <p:spPr>
          <a:xfrm>
            <a:off x="6431471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80" name="#sl-pollquestion()">
            <a:extLst>
              <a:ext uri="{FF2B5EF4-FFF2-40B4-BE49-F238E27FC236}">
                <a16:creationId xmlns:a16="http://schemas.microsoft.com/office/drawing/2014/main" id="{7AFC2D58-C574-7342-A4B8-47C730861369}"/>
              </a:ext>
            </a:extLst>
          </p:cNvPr>
          <p:cNvSpPr txBox="1"/>
          <p:nvPr/>
        </p:nvSpPr>
        <p:spPr>
          <a:xfrm>
            <a:off x="7561573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81" name="#sl-pollquestion()">
            <a:extLst>
              <a:ext uri="{FF2B5EF4-FFF2-40B4-BE49-F238E27FC236}">
                <a16:creationId xmlns:a16="http://schemas.microsoft.com/office/drawing/2014/main" id="{6AB06E8C-7AA9-2F4C-B523-1FE4D318A697}"/>
              </a:ext>
            </a:extLst>
          </p:cNvPr>
          <p:cNvSpPr txBox="1"/>
          <p:nvPr/>
        </p:nvSpPr>
        <p:spPr>
          <a:xfrm>
            <a:off x="6988283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D</a:t>
            </a:r>
          </a:p>
        </p:txBody>
      </p:sp>
      <p:sp>
        <p:nvSpPr>
          <p:cNvPr id="31" name="Rectángulo redondeado 30">
            <a:extLst>
              <a:ext uri="{FF2B5EF4-FFF2-40B4-BE49-F238E27FC236}">
                <a16:creationId xmlns:a16="http://schemas.microsoft.com/office/drawing/2014/main" id="{2E74AC5E-3D12-5147-A6A9-F2CC26B21A64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32" name="Forma libre 31">
            <a:extLst>
              <a:ext uri="{FF2B5EF4-FFF2-40B4-BE49-F238E27FC236}">
                <a16:creationId xmlns:a16="http://schemas.microsoft.com/office/drawing/2014/main" id="{90C269AC-3F41-5C49-B0B9-544B33BC7C44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" name="Rectángulo redondeado 32">
            <a:extLst>
              <a:ext uri="{FF2B5EF4-FFF2-40B4-BE49-F238E27FC236}">
                <a16:creationId xmlns:a16="http://schemas.microsoft.com/office/drawing/2014/main" id="{08746C98-B408-9E42-8F20-55CD8A722D40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1</a:t>
            </a:r>
          </a:p>
        </p:txBody>
      </p:sp>
    </p:spTree>
    <p:extLst>
      <p:ext uri="{BB962C8B-B14F-4D97-AF65-F5344CB8AC3E}">
        <p14:creationId xmlns:p14="http://schemas.microsoft.com/office/powerpoint/2010/main" val="49988516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Rectángulo 27">
            <a:extLst>
              <a:ext uri="{FF2B5EF4-FFF2-40B4-BE49-F238E27FC236}">
                <a16:creationId xmlns:a16="http://schemas.microsoft.com/office/drawing/2014/main" id="{27ABFF1F-DF84-AD48-A00D-83E74AB2DF4C}"/>
              </a:ext>
            </a:extLst>
          </p:cNvPr>
          <p:cNvSpPr/>
          <p:nvPr/>
        </p:nvSpPr>
        <p:spPr>
          <a:xfrm flipH="1">
            <a:off x="0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5" name="Rectángulo 24">
            <a:extLst>
              <a:ext uri="{FF2B5EF4-FFF2-40B4-BE49-F238E27FC236}">
                <a16:creationId xmlns:a16="http://schemas.microsoft.com/office/drawing/2014/main" id="{DC7C4BB5-2552-1341-AFD1-E9CA00FB4181}"/>
              </a:ext>
            </a:extLst>
          </p:cNvPr>
          <p:cNvSpPr/>
          <p:nvPr/>
        </p:nvSpPr>
        <p:spPr>
          <a:xfrm>
            <a:off x="7561573" y="0"/>
            <a:ext cx="4630428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47" name="Line">
            <a:extLst>
              <a:ext uri="{FF2B5EF4-FFF2-40B4-BE49-F238E27FC236}">
                <a16:creationId xmlns:a16="http://schemas.microsoft.com/office/drawing/2014/main" id="{811D24B2-4040-6749-A38B-B885A1EA2AB1}"/>
              </a:ext>
            </a:extLst>
          </p:cNvPr>
          <p:cNvCxnSpPr>
            <a:cxnSpLocks/>
          </p:cNvCxnSpPr>
          <p:nvPr/>
        </p:nvCxnSpPr>
        <p:spPr>
          <a:xfrm flipV="1">
            <a:off x="-4193" y="2418090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1546799" y="1813103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2349305" y="1822393"/>
            <a:ext cx="7695027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 </a:t>
            </a:r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40741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Preparación 11">
            <a:extLst>
              <a:ext uri="{FF2B5EF4-FFF2-40B4-BE49-F238E27FC236}">
                <a16:creationId xmlns:a16="http://schemas.microsoft.com/office/drawing/2014/main" id="{848692AB-EE00-C842-99B8-0AFF9FD6CC19}"/>
              </a:ext>
            </a:extLst>
          </p:cNvPr>
          <p:cNvSpPr/>
          <p:nvPr/>
        </p:nvSpPr>
        <p:spPr>
          <a:xfrm>
            <a:off x="1546799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5" name="#sl-pollquestion()">
            <a:extLst>
              <a:ext uri="{FF2B5EF4-FFF2-40B4-BE49-F238E27FC236}">
                <a16:creationId xmlns:a16="http://schemas.microsoft.com/office/drawing/2014/main" id="{B96DD80A-CE7B-9E4B-B40F-6D8C2A8DBE70}"/>
              </a:ext>
            </a:extLst>
          </p:cNvPr>
          <p:cNvSpPr txBox="1"/>
          <p:nvPr/>
        </p:nvSpPr>
        <p:spPr>
          <a:xfrm>
            <a:off x="2676901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68" name="#sl-pollquestion()">
            <a:extLst>
              <a:ext uri="{FF2B5EF4-FFF2-40B4-BE49-F238E27FC236}">
                <a16:creationId xmlns:a16="http://schemas.microsoft.com/office/drawing/2014/main" id="{00EA3EF0-06B7-5349-9728-976389CD76D8}"/>
              </a:ext>
            </a:extLst>
          </p:cNvPr>
          <p:cNvSpPr txBox="1"/>
          <p:nvPr/>
        </p:nvSpPr>
        <p:spPr>
          <a:xfrm>
            <a:off x="2103611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</a:t>
            </a:r>
          </a:p>
        </p:txBody>
      </p:sp>
      <p:sp>
        <p:nvSpPr>
          <p:cNvPr id="72" name="Preparación 11">
            <a:extLst>
              <a:ext uri="{FF2B5EF4-FFF2-40B4-BE49-F238E27FC236}">
                <a16:creationId xmlns:a16="http://schemas.microsoft.com/office/drawing/2014/main" id="{41A6537D-DDBB-8742-8D63-D51FAA9CB7D8}"/>
              </a:ext>
            </a:extLst>
          </p:cNvPr>
          <p:cNvSpPr/>
          <p:nvPr/>
        </p:nvSpPr>
        <p:spPr>
          <a:xfrm>
            <a:off x="6431471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gradFill>
            <a:gsLst>
              <a:gs pos="73000">
                <a:srgbClr val="0066FF"/>
              </a:gs>
              <a:gs pos="0">
                <a:srgbClr val="BD0DFF"/>
              </a:gs>
            </a:gsLst>
            <a:path path="circle">
              <a:fillToRect l="100000" b="100000"/>
            </a:path>
          </a:gra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3" name="#sl-pollquestion()">
            <a:extLst>
              <a:ext uri="{FF2B5EF4-FFF2-40B4-BE49-F238E27FC236}">
                <a16:creationId xmlns:a16="http://schemas.microsoft.com/office/drawing/2014/main" id="{6A135BD5-954E-8D47-9241-5F5B54599E36}"/>
              </a:ext>
            </a:extLst>
          </p:cNvPr>
          <p:cNvSpPr txBox="1"/>
          <p:nvPr/>
        </p:nvSpPr>
        <p:spPr>
          <a:xfrm>
            <a:off x="7561573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4" name="#sl-pollquestion()">
            <a:extLst>
              <a:ext uri="{FF2B5EF4-FFF2-40B4-BE49-F238E27FC236}">
                <a16:creationId xmlns:a16="http://schemas.microsoft.com/office/drawing/2014/main" id="{8682620F-59D5-0B45-8A05-EC8E333643B3}"/>
              </a:ext>
            </a:extLst>
          </p:cNvPr>
          <p:cNvSpPr txBox="1"/>
          <p:nvPr/>
        </p:nvSpPr>
        <p:spPr>
          <a:xfrm>
            <a:off x="6988283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B</a:t>
            </a:r>
          </a:p>
        </p:txBody>
      </p:sp>
      <p:cxnSp>
        <p:nvCxnSpPr>
          <p:cNvPr id="75" name="Line">
            <a:extLst>
              <a:ext uri="{FF2B5EF4-FFF2-40B4-BE49-F238E27FC236}">
                <a16:creationId xmlns:a16="http://schemas.microsoft.com/office/drawing/2014/main" id="{09A11289-E666-F449-8F31-C00411D0D04B}"/>
              </a:ext>
            </a:extLst>
          </p:cNvPr>
          <p:cNvCxnSpPr>
            <a:cxnSpLocks/>
          </p:cNvCxnSpPr>
          <p:nvPr/>
        </p:nvCxnSpPr>
        <p:spPr>
          <a:xfrm flipV="1">
            <a:off x="-4193" y="52552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6" name="Preparación 11">
            <a:extLst>
              <a:ext uri="{FF2B5EF4-FFF2-40B4-BE49-F238E27FC236}">
                <a16:creationId xmlns:a16="http://schemas.microsoft.com/office/drawing/2014/main" id="{A7238361-FFA3-6D4D-98B3-902DC0C2E9E0}"/>
              </a:ext>
            </a:extLst>
          </p:cNvPr>
          <p:cNvSpPr/>
          <p:nvPr/>
        </p:nvSpPr>
        <p:spPr>
          <a:xfrm>
            <a:off x="1546799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7" name="#sl-pollquestion()">
            <a:extLst>
              <a:ext uri="{FF2B5EF4-FFF2-40B4-BE49-F238E27FC236}">
                <a16:creationId xmlns:a16="http://schemas.microsoft.com/office/drawing/2014/main" id="{A1714D6F-4969-9440-93F7-C6FE9D56552F}"/>
              </a:ext>
            </a:extLst>
          </p:cNvPr>
          <p:cNvSpPr txBox="1"/>
          <p:nvPr/>
        </p:nvSpPr>
        <p:spPr>
          <a:xfrm>
            <a:off x="2676901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8" name="#sl-pollquestion()">
            <a:extLst>
              <a:ext uri="{FF2B5EF4-FFF2-40B4-BE49-F238E27FC236}">
                <a16:creationId xmlns:a16="http://schemas.microsoft.com/office/drawing/2014/main" id="{6FC89022-6311-2546-B0A9-2E75FD9D918E}"/>
              </a:ext>
            </a:extLst>
          </p:cNvPr>
          <p:cNvSpPr txBox="1"/>
          <p:nvPr/>
        </p:nvSpPr>
        <p:spPr>
          <a:xfrm>
            <a:off x="2103611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C</a:t>
            </a:r>
          </a:p>
        </p:txBody>
      </p:sp>
      <p:sp>
        <p:nvSpPr>
          <p:cNvPr id="79" name="Preparación 11">
            <a:extLst>
              <a:ext uri="{FF2B5EF4-FFF2-40B4-BE49-F238E27FC236}">
                <a16:creationId xmlns:a16="http://schemas.microsoft.com/office/drawing/2014/main" id="{838959BF-9968-0B45-A325-CA8973B01CC9}"/>
              </a:ext>
            </a:extLst>
          </p:cNvPr>
          <p:cNvSpPr/>
          <p:nvPr/>
        </p:nvSpPr>
        <p:spPr>
          <a:xfrm>
            <a:off x="6431471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80" name="#sl-pollquestion()">
            <a:extLst>
              <a:ext uri="{FF2B5EF4-FFF2-40B4-BE49-F238E27FC236}">
                <a16:creationId xmlns:a16="http://schemas.microsoft.com/office/drawing/2014/main" id="{7AFC2D58-C574-7342-A4B8-47C730861369}"/>
              </a:ext>
            </a:extLst>
          </p:cNvPr>
          <p:cNvSpPr txBox="1"/>
          <p:nvPr/>
        </p:nvSpPr>
        <p:spPr>
          <a:xfrm>
            <a:off x="7561573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81" name="#sl-pollquestion()">
            <a:extLst>
              <a:ext uri="{FF2B5EF4-FFF2-40B4-BE49-F238E27FC236}">
                <a16:creationId xmlns:a16="http://schemas.microsoft.com/office/drawing/2014/main" id="{6AB06E8C-7AA9-2F4C-B523-1FE4D318A697}"/>
              </a:ext>
            </a:extLst>
          </p:cNvPr>
          <p:cNvSpPr txBox="1"/>
          <p:nvPr/>
        </p:nvSpPr>
        <p:spPr>
          <a:xfrm>
            <a:off x="6988283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D</a:t>
            </a:r>
          </a:p>
        </p:txBody>
      </p:sp>
      <p:sp>
        <p:nvSpPr>
          <p:cNvPr id="30" name="Rectángulo redondeado 29">
            <a:extLst>
              <a:ext uri="{FF2B5EF4-FFF2-40B4-BE49-F238E27FC236}">
                <a16:creationId xmlns:a16="http://schemas.microsoft.com/office/drawing/2014/main" id="{32AD6580-5074-D644-9FCB-80E078A048CD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31" name="Forma libre 30">
            <a:extLst>
              <a:ext uri="{FF2B5EF4-FFF2-40B4-BE49-F238E27FC236}">
                <a16:creationId xmlns:a16="http://schemas.microsoft.com/office/drawing/2014/main" id="{7063D1D6-2D3D-BB45-912E-E830C7FFC9C3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" name="Rectángulo redondeado 31">
            <a:extLst>
              <a:ext uri="{FF2B5EF4-FFF2-40B4-BE49-F238E27FC236}">
                <a16:creationId xmlns:a16="http://schemas.microsoft.com/office/drawing/2014/main" id="{2C174340-B5E1-2748-A759-716A23720568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1</a:t>
            </a:r>
          </a:p>
        </p:txBody>
      </p:sp>
    </p:spTree>
    <p:extLst>
      <p:ext uri="{BB962C8B-B14F-4D97-AF65-F5344CB8AC3E}">
        <p14:creationId xmlns:p14="http://schemas.microsoft.com/office/powerpoint/2010/main" val="9719631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Rectángulo 24">
            <a:extLst>
              <a:ext uri="{FF2B5EF4-FFF2-40B4-BE49-F238E27FC236}">
                <a16:creationId xmlns:a16="http://schemas.microsoft.com/office/drawing/2014/main" id="{8A19ED53-E5F5-664B-ABD4-81EDA1CBBCBB}"/>
              </a:ext>
            </a:extLst>
          </p:cNvPr>
          <p:cNvSpPr/>
          <p:nvPr/>
        </p:nvSpPr>
        <p:spPr>
          <a:xfrm flipH="1">
            <a:off x="0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4304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47" name="Line">
            <a:extLst>
              <a:ext uri="{FF2B5EF4-FFF2-40B4-BE49-F238E27FC236}">
                <a16:creationId xmlns:a16="http://schemas.microsoft.com/office/drawing/2014/main" id="{811D24B2-4040-6749-A38B-B885A1EA2AB1}"/>
              </a:ext>
            </a:extLst>
          </p:cNvPr>
          <p:cNvCxnSpPr>
            <a:cxnSpLocks/>
          </p:cNvCxnSpPr>
          <p:nvPr/>
        </p:nvCxnSpPr>
        <p:spPr>
          <a:xfrm flipV="1">
            <a:off x="-4193" y="2418090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1546799" y="1813103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2349305" y="1822393"/>
            <a:ext cx="7695027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 </a:t>
            </a:r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40741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Preparación 11">
            <a:extLst>
              <a:ext uri="{FF2B5EF4-FFF2-40B4-BE49-F238E27FC236}">
                <a16:creationId xmlns:a16="http://schemas.microsoft.com/office/drawing/2014/main" id="{848692AB-EE00-C842-99B8-0AFF9FD6CC19}"/>
              </a:ext>
            </a:extLst>
          </p:cNvPr>
          <p:cNvSpPr/>
          <p:nvPr/>
        </p:nvSpPr>
        <p:spPr>
          <a:xfrm>
            <a:off x="1546799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5" name="#sl-pollquestion()">
            <a:extLst>
              <a:ext uri="{FF2B5EF4-FFF2-40B4-BE49-F238E27FC236}">
                <a16:creationId xmlns:a16="http://schemas.microsoft.com/office/drawing/2014/main" id="{B96DD80A-CE7B-9E4B-B40F-6D8C2A8DBE70}"/>
              </a:ext>
            </a:extLst>
          </p:cNvPr>
          <p:cNvSpPr txBox="1"/>
          <p:nvPr/>
        </p:nvSpPr>
        <p:spPr>
          <a:xfrm>
            <a:off x="2676901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68" name="#sl-pollquestion()">
            <a:extLst>
              <a:ext uri="{FF2B5EF4-FFF2-40B4-BE49-F238E27FC236}">
                <a16:creationId xmlns:a16="http://schemas.microsoft.com/office/drawing/2014/main" id="{00EA3EF0-06B7-5349-9728-976389CD76D8}"/>
              </a:ext>
            </a:extLst>
          </p:cNvPr>
          <p:cNvSpPr txBox="1"/>
          <p:nvPr/>
        </p:nvSpPr>
        <p:spPr>
          <a:xfrm>
            <a:off x="2103611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</a:t>
            </a:r>
          </a:p>
        </p:txBody>
      </p:sp>
      <p:sp>
        <p:nvSpPr>
          <p:cNvPr id="72" name="Preparación 11">
            <a:extLst>
              <a:ext uri="{FF2B5EF4-FFF2-40B4-BE49-F238E27FC236}">
                <a16:creationId xmlns:a16="http://schemas.microsoft.com/office/drawing/2014/main" id="{41A6537D-DDBB-8742-8D63-D51FAA9CB7D8}"/>
              </a:ext>
            </a:extLst>
          </p:cNvPr>
          <p:cNvSpPr/>
          <p:nvPr/>
        </p:nvSpPr>
        <p:spPr>
          <a:xfrm>
            <a:off x="6431471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3" name="#sl-pollquestion()">
            <a:extLst>
              <a:ext uri="{FF2B5EF4-FFF2-40B4-BE49-F238E27FC236}">
                <a16:creationId xmlns:a16="http://schemas.microsoft.com/office/drawing/2014/main" id="{6A135BD5-954E-8D47-9241-5F5B54599E36}"/>
              </a:ext>
            </a:extLst>
          </p:cNvPr>
          <p:cNvSpPr txBox="1"/>
          <p:nvPr/>
        </p:nvSpPr>
        <p:spPr>
          <a:xfrm>
            <a:off x="7561573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4" name="#sl-pollquestion()">
            <a:extLst>
              <a:ext uri="{FF2B5EF4-FFF2-40B4-BE49-F238E27FC236}">
                <a16:creationId xmlns:a16="http://schemas.microsoft.com/office/drawing/2014/main" id="{8682620F-59D5-0B45-8A05-EC8E333643B3}"/>
              </a:ext>
            </a:extLst>
          </p:cNvPr>
          <p:cNvSpPr txBox="1"/>
          <p:nvPr/>
        </p:nvSpPr>
        <p:spPr>
          <a:xfrm>
            <a:off x="6988283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B</a:t>
            </a:r>
          </a:p>
        </p:txBody>
      </p:sp>
      <p:cxnSp>
        <p:nvCxnSpPr>
          <p:cNvPr id="75" name="Line">
            <a:extLst>
              <a:ext uri="{FF2B5EF4-FFF2-40B4-BE49-F238E27FC236}">
                <a16:creationId xmlns:a16="http://schemas.microsoft.com/office/drawing/2014/main" id="{09A11289-E666-F449-8F31-C00411D0D04B}"/>
              </a:ext>
            </a:extLst>
          </p:cNvPr>
          <p:cNvCxnSpPr>
            <a:cxnSpLocks/>
          </p:cNvCxnSpPr>
          <p:nvPr/>
        </p:nvCxnSpPr>
        <p:spPr>
          <a:xfrm flipV="1">
            <a:off x="-4193" y="52552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6" name="Preparación 11">
            <a:extLst>
              <a:ext uri="{FF2B5EF4-FFF2-40B4-BE49-F238E27FC236}">
                <a16:creationId xmlns:a16="http://schemas.microsoft.com/office/drawing/2014/main" id="{A7238361-FFA3-6D4D-98B3-902DC0C2E9E0}"/>
              </a:ext>
            </a:extLst>
          </p:cNvPr>
          <p:cNvSpPr/>
          <p:nvPr/>
        </p:nvSpPr>
        <p:spPr>
          <a:xfrm>
            <a:off x="1546799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gradFill>
            <a:gsLst>
              <a:gs pos="64000">
                <a:srgbClr val="0066FF"/>
              </a:gs>
              <a:gs pos="7000">
                <a:srgbClr val="BD0DFF"/>
              </a:gs>
            </a:gsLst>
            <a:path path="circle">
              <a:fillToRect l="100000" b="100000"/>
            </a:path>
          </a:gra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7" name="#sl-pollquestion()">
            <a:extLst>
              <a:ext uri="{FF2B5EF4-FFF2-40B4-BE49-F238E27FC236}">
                <a16:creationId xmlns:a16="http://schemas.microsoft.com/office/drawing/2014/main" id="{A1714D6F-4969-9440-93F7-C6FE9D56552F}"/>
              </a:ext>
            </a:extLst>
          </p:cNvPr>
          <p:cNvSpPr txBox="1"/>
          <p:nvPr/>
        </p:nvSpPr>
        <p:spPr>
          <a:xfrm>
            <a:off x="2676901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8" name="#sl-pollquestion()">
            <a:extLst>
              <a:ext uri="{FF2B5EF4-FFF2-40B4-BE49-F238E27FC236}">
                <a16:creationId xmlns:a16="http://schemas.microsoft.com/office/drawing/2014/main" id="{6FC89022-6311-2546-B0A9-2E75FD9D918E}"/>
              </a:ext>
            </a:extLst>
          </p:cNvPr>
          <p:cNvSpPr txBox="1"/>
          <p:nvPr/>
        </p:nvSpPr>
        <p:spPr>
          <a:xfrm>
            <a:off x="2103611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C</a:t>
            </a:r>
          </a:p>
        </p:txBody>
      </p:sp>
      <p:sp>
        <p:nvSpPr>
          <p:cNvPr id="79" name="Preparación 11">
            <a:extLst>
              <a:ext uri="{FF2B5EF4-FFF2-40B4-BE49-F238E27FC236}">
                <a16:creationId xmlns:a16="http://schemas.microsoft.com/office/drawing/2014/main" id="{838959BF-9968-0B45-A325-CA8973B01CC9}"/>
              </a:ext>
            </a:extLst>
          </p:cNvPr>
          <p:cNvSpPr/>
          <p:nvPr/>
        </p:nvSpPr>
        <p:spPr>
          <a:xfrm>
            <a:off x="6431471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80" name="#sl-pollquestion()">
            <a:extLst>
              <a:ext uri="{FF2B5EF4-FFF2-40B4-BE49-F238E27FC236}">
                <a16:creationId xmlns:a16="http://schemas.microsoft.com/office/drawing/2014/main" id="{7AFC2D58-C574-7342-A4B8-47C730861369}"/>
              </a:ext>
            </a:extLst>
          </p:cNvPr>
          <p:cNvSpPr txBox="1"/>
          <p:nvPr/>
        </p:nvSpPr>
        <p:spPr>
          <a:xfrm>
            <a:off x="7561573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81" name="#sl-pollquestion()">
            <a:extLst>
              <a:ext uri="{FF2B5EF4-FFF2-40B4-BE49-F238E27FC236}">
                <a16:creationId xmlns:a16="http://schemas.microsoft.com/office/drawing/2014/main" id="{6AB06E8C-7AA9-2F4C-B523-1FE4D318A697}"/>
              </a:ext>
            </a:extLst>
          </p:cNvPr>
          <p:cNvSpPr txBox="1"/>
          <p:nvPr/>
        </p:nvSpPr>
        <p:spPr>
          <a:xfrm>
            <a:off x="6988283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D</a:t>
            </a:r>
          </a:p>
        </p:txBody>
      </p: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1</a:t>
            </a:r>
          </a:p>
        </p:txBody>
      </p:sp>
    </p:spTree>
    <p:extLst>
      <p:ext uri="{BB962C8B-B14F-4D97-AF65-F5344CB8AC3E}">
        <p14:creationId xmlns:p14="http://schemas.microsoft.com/office/powerpoint/2010/main" val="3100537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4193" y="5638"/>
            <a:ext cx="5294760" cy="6852361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5236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47" name="Line">
            <a:extLst>
              <a:ext uri="{FF2B5EF4-FFF2-40B4-BE49-F238E27FC236}">
                <a16:creationId xmlns:a16="http://schemas.microsoft.com/office/drawing/2014/main" id="{811D24B2-4040-6749-A38B-B885A1EA2AB1}"/>
              </a:ext>
            </a:extLst>
          </p:cNvPr>
          <p:cNvCxnSpPr>
            <a:cxnSpLocks/>
          </p:cNvCxnSpPr>
          <p:nvPr/>
        </p:nvCxnSpPr>
        <p:spPr>
          <a:xfrm flipV="1">
            <a:off x="-4193" y="2418090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1546799" y="1813103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2349305" y="1822393"/>
            <a:ext cx="7695027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 </a:t>
            </a:r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40741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Preparación 11">
            <a:extLst>
              <a:ext uri="{FF2B5EF4-FFF2-40B4-BE49-F238E27FC236}">
                <a16:creationId xmlns:a16="http://schemas.microsoft.com/office/drawing/2014/main" id="{848692AB-EE00-C842-99B8-0AFF9FD6CC19}"/>
              </a:ext>
            </a:extLst>
          </p:cNvPr>
          <p:cNvSpPr/>
          <p:nvPr/>
        </p:nvSpPr>
        <p:spPr>
          <a:xfrm>
            <a:off x="1546799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5" name="#sl-pollquestion()">
            <a:extLst>
              <a:ext uri="{FF2B5EF4-FFF2-40B4-BE49-F238E27FC236}">
                <a16:creationId xmlns:a16="http://schemas.microsoft.com/office/drawing/2014/main" id="{B96DD80A-CE7B-9E4B-B40F-6D8C2A8DBE70}"/>
              </a:ext>
            </a:extLst>
          </p:cNvPr>
          <p:cNvSpPr txBox="1"/>
          <p:nvPr/>
        </p:nvSpPr>
        <p:spPr>
          <a:xfrm>
            <a:off x="2676901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68" name="#sl-pollquestion()">
            <a:extLst>
              <a:ext uri="{FF2B5EF4-FFF2-40B4-BE49-F238E27FC236}">
                <a16:creationId xmlns:a16="http://schemas.microsoft.com/office/drawing/2014/main" id="{00EA3EF0-06B7-5349-9728-976389CD76D8}"/>
              </a:ext>
            </a:extLst>
          </p:cNvPr>
          <p:cNvSpPr txBox="1"/>
          <p:nvPr/>
        </p:nvSpPr>
        <p:spPr>
          <a:xfrm>
            <a:off x="2103611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</a:t>
            </a:r>
          </a:p>
        </p:txBody>
      </p:sp>
      <p:sp>
        <p:nvSpPr>
          <p:cNvPr id="72" name="Preparación 11">
            <a:extLst>
              <a:ext uri="{FF2B5EF4-FFF2-40B4-BE49-F238E27FC236}">
                <a16:creationId xmlns:a16="http://schemas.microsoft.com/office/drawing/2014/main" id="{41A6537D-DDBB-8742-8D63-D51FAA9CB7D8}"/>
              </a:ext>
            </a:extLst>
          </p:cNvPr>
          <p:cNvSpPr/>
          <p:nvPr/>
        </p:nvSpPr>
        <p:spPr>
          <a:xfrm>
            <a:off x="6431471" y="36941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3" name="#sl-pollquestion()">
            <a:extLst>
              <a:ext uri="{FF2B5EF4-FFF2-40B4-BE49-F238E27FC236}">
                <a16:creationId xmlns:a16="http://schemas.microsoft.com/office/drawing/2014/main" id="{6A135BD5-954E-8D47-9241-5F5B54599E36}"/>
              </a:ext>
            </a:extLst>
          </p:cNvPr>
          <p:cNvSpPr txBox="1"/>
          <p:nvPr/>
        </p:nvSpPr>
        <p:spPr>
          <a:xfrm>
            <a:off x="7561573" y="37181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4" name="#sl-pollquestion()">
            <a:extLst>
              <a:ext uri="{FF2B5EF4-FFF2-40B4-BE49-F238E27FC236}">
                <a16:creationId xmlns:a16="http://schemas.microsoft.com/office/drawing/2014/main" id="{8682620F-59D5-0B45-8A05-EC8E333643B3}"/>
              </a:ext>
            </a:extLst>
          </p:cNvPr>
          <p:cNvSpPr txBox="1"/>
          <p:nvPr/>
        </p:nvSpPr>
        <p:spPr>
          <a:xfrm>
            <a:off x="6988283" y="37181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B</a:t>
            </a:r>
          </a:p>
        </p:txBody>
      </p:sp>
      <p:cxnSp>
        <p:nvCxnSpPr>
          <p:cNvPr id="75" name="Line">
            <a:extLst>
              <a:ext uri="{FF2B5EF4-FFF2-40B4-BE49-F238E27FC236}">
                <a16:creationId xmlns:a16="http://schemas.microsoft.com/office/drawing/2014/main" id="{09A11289-E666-F449-8F31-C00411D0D04B}"/>
              </a:ext>
            </a:extLst>
          </p:cNvPr>
          <p:cNvCxnSpPr>
            <a:cxnSpLocks/>
          </p:cNvCxnSpPr>
          <p:nvPr/>
        </p:nvCxnSpPr>
        <p:spPr>
          <a:xfrm flipV="1">
            <a:off x="-4193" y="525526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6" name="Preparación 11">
            <a:extLst>
              <a:ext uri="{FF2B5EF4-FFF2-40B4-BE49-F238E27FC236}">
                <a16:creationId xmlns:a16="http://schemas.microsoft.com/office/drawing/2014/main" id="{A7238361-FFA3-6D4D-98B3-902DC0C2E9E0}"/>
              </a:ext>
            </a:extLst>
          </p:cNvPr>
          <p:cNvSpPr/>
          <p:nvPr/>
        </p:nvSpPr>
        <p:spPr>
          <a:xfrm>
            <a:off x="1546799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7" name="#sl-pollquestion()">
            <a:extLst>
              <a:ext uri="{FF2B5EF4-FFF2-40B4-BE49-F238E27FC236}">
                <a16:creationId xmlns:a16="http://schemas.microsoft.com/office/drawing/2014/main" id="{A1714D6F-4969-9440-93F7-C6FE9D56552F}"/>
              </a:ext>
            </a:extLst>
          </p:cNvPr>
          <p:cNvSpPr txBox="1"/>
          <p:nvPr/>
        </p:nvSpPr>
        <p:spPr>
          <a:xfrm>
            <a:off x="2676901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78" name="#sl-pollquestion()">
            <a:extLst>
              <a:ext uri="{FF2B5EF4-FFF2-40B4-BE49-F238E27FC236}">
                <a16:creationId xmlns:a16="http://schemas.microsoft.com/office/drawing/2014/main" id="{6FC89022-6311-2546-B0A9-2E75FD9D918E}"/>
              </a:ext>
            </a:extLst>
          </p:cNvPr>
          <p:cNvSpPr txBox="1"/>
          <p:nvPr/>
        </p:nvSpPr>
        <p:spPr>
          <a:xfrm>
            <a:off x="2103611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rgbClr val="BD0DFF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C</a:t>
            </a:r>
          </a:p>
        </p:txBody>
      </p:sp>
      <p:sp>
        <p:nvSpPr>
          <p:cNvPr id="79" name="Preparación 11">
            <a:extLst>
              <a:ext uri="{FF2B5EF4-FFF2-40B4-BE49-F238E27FC236}">
                <a16:creationId xmlns:a16="http://schemas.microsoft.com/office/drawing/2014/main" id="{838959BF-9968-0B45-A325-CA8973B01CC9}"/>
              </a:ext>
            </a:extLst>
          </p:cNvPr>
          <p:cNvSpPr/>
          <p:nvPr/>
        </p:nvSpPr>
        <p:spPr>
          <a:xfrm>
            <a:off x="6431471" y="487521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gradFill>
            <a:gsLst>
              <a:gs pos="73000">
                <a:srgbClr val="0066FF"/>
              </a:gs>
              <a:gs pos="0">
                <a:srgbClr val="BD0DFF"/>
              </a:gs>
            </a:gsLst>
            <a:path path="circle">
              <a:fillToRect l="100000" b="100000"/>
            </a:path>
          </a:gra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80" name="#sl-pollquestion()">
            <a:extLst>
              <a:ext uri="{FF2B5EF4-FFF2-40B4-BE49-F238E27FC236}">
                <a16:creationId xmlns:a16="http://schemas.microsoft.com/office/drawing/2014/main" id="{7AFC2D58-C574-7342-A4B8-47C730861369}"/>
              </a:ext>
            </a:extLst>
          </p:cNvPr>
          <p:cNvSpPr txBox="1"/>
          <p:nvPr/>
        </p:nvSpPr>
        <p:spPr>
          <a:xfrm>
            <a:off x="7561573" y="4899245"/>
            <a:ext cx="2124221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Answer here.</a:t>
            </a:r>
          </a:p>
        </p:txBody>
      </p:sp>
      <p:sp>
        <p:nvSpPr>
          <p:cNvPr id="81" name="#sl-pollquestion()">
            <a:extLst>
              <a:ext uri="{FF2B5EF4-FFF2-40B4-BE49-F238E27FC236}">
                <a16:creationId xmlns:a16="http://schemas.microsoft.com/office/drawing/2014/main" id="{6AB06E8C-7AA9-2F4C-B523-1FE4D318A697}"/>
              </a:ext>
            </a:extLst>
          </p:cNvPr>
          <p:cNvSpPr txBox="1"/>
          <p:nvPr/>
        </p:nvSpPr>
        <p:spPr>
          <a:xfrm>
            <a:off x="6988283" y="4899245"/>
            <a:ext cx="474816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D</a:t>
            </a:r>
          </a:p>
        </p:txBody>
      </p: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1</a:t>
            </a:r>
          </a:p>
        </p:txBody>
      </p:sp>
    </p:spTree>
    <p:extLst>
      <p:ext uri="{BB962C8B-B14F-4D97-AF65-F5344CB8AC3E}">
        <p14:creationId xmlns:p14="http://schemas.microsoft.com/office/powerpoint/2010/main" val="37950067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Network - 80645" descr="Network - 80645">
            <a:hlinkClick r:id="" action="ppaction://media"/>
            <a:extLst>
              <a:ext uri="{FF2B5EF4-FFF2-40B4-BE49-F238E27FC236}">
                <a16:creationId xmlns:a16="http://schemas.microsoft.com/office/drawing/2014/main" id="{6C4B5269-140A-CB41-8A67-A01CB9EAB927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>
            <a:lum bright="-27000"/>
          </a:blip>
          <a:stretch>
            <a:fillRect/>
          </a:stretch>
        </p:blipFill>
        <p:spPr>
          <a:xfrm>
            <a:off x="22225" y="4763"/>
            <a:ext cx="12192000" cy="6858000"/>
          </a:xfrm>
          <a:prstGeom prst="rect">
            <a:avLst/>
          </a:prstGeom>
        </p:spPr>
      </p:pic>
      <p:sp>
        <p:nvSpPr>
          <p:cNvPr id="6" name="Rectángulo redondeado 5">
            <a:extLst>
              <a:ext uri="{FF2B5EF4-FFF2-40B4-BE49-F238E27FC236}">
                <a16:creationId xmlns:a16="http://schemas.microsoft.com/office/drawing/2014/main" id="{ED85D471-D10E-C845-940F-2A0B137CE4C6}"/>
              </a:ext>
            </a:extLst>
          </p:cNvPr>
          <p:cNvSpPr/>
          <p:nvPr/>
        </p:nvSpPr>
        <p:spPr>
          <a:xfrm>
            <a:off x="748675" y="2606556"/>
            <a:ext cx="3049470" cy="3342108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8" name="Rectángulo redondeado 7">
            <a:extLst>
              <a:ext uri="{FF2B5EF4-FFF2-40B4-BE49-F238E27FC236}">
                <a16:creationId xmlns:a16="http://schemas.microsoft.com/office/drawing/2014/main" id="{C73D2D6B-8343-CB42-B8DB-18F6309BCE02}"/>
              </a:ext>
            </a:extLst>
          </p:cNvPr>
          <p:cNvSpPr/>
          <p:nvPr/>
        </p:nvSpPr>
        <p:spPr>
          <a:xfrm>
            <a:off x="1458979" y="2313767"/>
            <a:ext cx="1628860" cy="58149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600" b="1" spc="300" dirty="0"/>
              <a:t>TEAM A</a:t>
            </a:r>
          </a:p>
        </p:txBody>
      </p:sp>
      <p:sp>
        <p:nvSpPr>
          <p:cNvPr id="19" name="CuadroTexto 18">
            <a:extLst>
              <a:ext uri="{FF2B5EF4-FFF2-40B4-BE49-F238E27FC236}">
                <a16:creationId xmlns:a16="http://schemas.microsoft.com/office/drawing/2014/main" id="{8402EC76-2996-B342-A502-6EF3F28D5EEE}"/>
              </a:ext>
            </a:extLst>
          </p:cNvPr>
          <p:cNvSpPr txBox="1"/>
          <p:nvPr/>
        </p:nvSpPr>
        <p:spPr>
          <a:xfrm>
            <a:off x="748675" y="3253706"/>
            <a:ext cx="3049469" cy="24006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John Doe</a:t>
            </a:r>
          </a:p>
          <a:p>
            <a:pPr algn="ctr">
              <a:spcAft>
                <a:spcPts val="1800"/>
              </a:spcAft>
            </a:pPr>
            <a:r>
              <a:rPr lang="en-GB" dirty="0" err="1">
                <a:solidFill>
                  <a:schemeClr val="bg1"/>
                </a:solidFill>
              </a:rPr>
              <a:t>Lucija</a:t>
            </a:r>
            <a:r>
              <a:rPr lang="en-GB" dirty="0">
                <a:solidFill>
                  <a:schemeClr val="bg1"/>
                </a:solidFill>
              </a:rPr>
              <a:t> Robert</a:t>
            </a: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Helena </a:t>
            </a:r>
            <a:r>
              <a:rPr lang="en-GB" dirty="0" err="1">
                <a:solidFill>
                  <a:schemeClr val="bg1"/>
                </a:solidFill>
              </a:rPr>
              <a:t>Regana</a:t>
            </a:r>
            <a:endParaRPr lang="en-GB" dirty="0">
              <a:solidFill>
                <a:schemeClr val="bg1"/>
              </a:solidFill>
            </a:endParaRP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René Mehdi</a:t>
            </a:r>
          </a:p>
          <a:p>
            <a:pPr algn="ctr">
              <a:spcAft>
                <a:spcPts val="1800"/>
              </a:spcAft>
            </a:pPr>
            <a:endParaRPr lang="en-GB" dirty="0">
              <a:solidFill>
                <a:schemeClr val="bg1"/>
              </a:solidFill>
            </a:endParaRPr>
          </a:p>
        </p:txBody>
      </p:sp>
      <p:sp>
        <p:nvSpPr>
          <p:cNvPr id="59" name="CuadroTexto 58">
            <a:extLst>
              <a:ext uri="{FF2B5EF4-FFF2-40B4-BE49-F238E27FC236}">
                <a16:creationId xmlns:a16="http://schemas.microsoft.com/office/drawing/2014/main" id="{15E35B39-BD6A-074F-9C1D-F840A0B449F0}"/>
              </a:ext>
            </a:extLst>
          </p:cNvPr>
          <p:cNvSpPr txBox="1"/>
          <p:nvPr/>
        </p:nvSpPr>
        <p:spPr>
          <a:xfrm>
            <a:off x="-576" y="596259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ROUND 1</a:t>
            </a:r>
          </a:p>
        </p:txBody>
      </p:sp>
      <p:sp>
        <p:nvSpPr>
          <p:cNvPr id="60" name="Título 1">
            <a:extLst>
              <a:ext uri="{FF2B5EF4-FFF2-40B4-BE49-F238E27FC236}">
                <a16:creationId xmlns:a16="http://schemas.microsoft.com/office/drawing/2014/main" id="{E33804A0-1A5F-574D-A139-E70CDFC4C1EA}"/>
              </a:ext>
            </a:extLst>
          </p:cNvPr>
          <p:cNvSpPr txBox="1">
            <a:spLocks/>
          </p:cNvSpPr>
          <p:nvPr/>
        </p:nvSpPr>
        <p:spPr>
          <a:xfrm>
            <a:off x="22225" y="1183194"/>
            <a:ext cx="12147550" cy="1037492"/>
          </a:xfrm>
          <a:prstGeom prst="rect">
            <a:avLst/>
          </a:prstGeom>
        </p:spPr>
        <p:txBody>
          <a:bodyPr vert="horz" lIns="91440" tIns="45720" rIns="91440" bIns="45720" rtlCol="0" anchor="t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GB" sz="6000" b="1" dirty="0">
                <a:solidFill>
                  <a:schemeClr val="bg1"/>
                </a:solidFill>
              </a:rPr>
              <a:t>Scores</a:t>
            </a:r>
          </a:p>
        </p:txBody>
      </p:sp>
      <p:sp>
        <p:nvSpPr>
          <p:cNvPr id="36" name="Rectángulo redondeado 35">
            <a:extLst>
              <a:ext uri="{FF2B5EF4-FFF2-40B4-BE49-F238E27FC236}">
                <a16:creationId xmlns:a16="http://schemas.microsoft.com/office/drawing/2014/main" id="{D3580182-6104-9F48-A195-45916D31D331}"/>
              </a:ext>
            </a:extLst>
          </p:cNvPr>
          <p:cNvSpPr/>
          <p:nvPr/>
        </p:nvSpPr>
        <p:spPr>
          <a:xfrm>
            <a:off x="1171383" y="5611322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300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37" name="Forma libre 36">
            <a:extLst>
              <a:ext uri="{FF2B5EF4-FFF2-40B4-BE49-F238E27FC236}">
                <a16:creationId xmlns:a16="http://schemas.microsoft.com/office/drawing/2014/main" id="{EEC7F54B-BEBC-6A4E-ACEA-1AD0194B4F46}"/>
              </a:ext>
            </a:extLst>
          </p:cNvPr>
          <p:cNvSpPr/>
          <p:nvPr/>
        </p:nvSpPr>
        <p:spPr>
          <a:xfrm>
            <a:off x="2662643" y="5759207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63" name="Rectángulo redondeado 62">
            <a:extLst>
              <a:ext uri="{FF2B5EF4-FFF2-40B4-BE49-F238E27FC236}">
                <a16:creationId xmlns:a16="http://schemas.microsoft.com/office/drawing/2014/main" id="{994596BD-6C53-EE45-A314-F14446E4CC99}"/>
              </a:ext>
            </a:extLst>
          </p:cNvPr>
          <p:cNvSpPr/>
          <p:nvPr/>
        </p:nvSpPr>
        <p:spPr>
          <a:xfrm>
            <a:off x="4579099" y="2606556"/>
            <a:ext cx="3049470" cy="3342108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64" name="Rectángulo redondeado 63">
            <a:extLst>
              <a:ext uri="{FF2B5EF4-FFF2-40B4-BE49-F238E27FC236}">
                <a16:creationId xmlns:a16="http://schemas.microsoft.com/office/drawing/2014/main" id="{C8334F58-E40E-3145-99C3-FACF4E80A519}"/>
              </a:ext>
            </a:extLst>
          </p:cNvPr>
          <p:cNvSpPr/>
          <p:nvPr/>
        </p:nvSpPr>
        <p:spPr>
          <a:xfrm>
            <a:off x="5289403" y="2313767"/>
            <a:ext cx="1628860" cy="58149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600" b="1" spc="300" dirty="0"/>
              <a:t>TEAM B</a:t>
            </a:r>
          </a:p>
        </p:txBody>
      </p:sp>
      <p:sp>
        <p:nvSpPr>
          <p:cNvPr id="65" name="CuadroTexto 64">
            <a:extLst>
              <a:ext uri="{FF2B5EF4-FFF2-40B4-BE49-F238E27FC236}">
                <a16:creationId xmlns:a16="http://schemas.microsoft.com/office/drawing/2014/main" id="{D5BE0A1A-074F-754E-AF5D-ADFE55623BEE}"/>
              </a:ext>
            </a:extLst>
          </p:cNvPr>
          <p:cNvSpPr txBox="1"/>
          <p:nvPr/>
        </p:nvSpPr>
        <p:spPr>
          <a:xfrm>
            <a:off x="4579099" y="3253706"/>
            <a:ext cx="3049469" cy="24006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John Doe</a:t>
            </a:r>
          </a:p>
          <a:p>
            <a:pPr algn="ctr">
              <a:spcAft>
                <a:spcPts val="1800"/>
              </a:spcAft>
            </a:pPr>
            <a:r>
              <a:rPr lang="en-GB" dirty="0" err="1">
                <a:solidFill>
                  <a:schemeClr val="bg1"/>
                </a:solidFill>
              </a:rPr>
              <a:t>Lucija</a:t>
            </a:r>
            <a:r>
              <a:rPr lang="en-GB" dirty="0">
                <a:solidFill>
                  <a:schemeClr val="bg1"/>
                </a:solidFill>
              </a:rPr>
              <a:t> Robert</a:t>
            </a: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Helena </a:t>
            </a:r>
            <a:r>
              <a:rPr lang="en-GB" dirty="0" err="1">
                <a:solidFill>
                  <a:schemeClr val="bg1"/>
                </a:solidFill>
              </a:rPr>
              <a:t>Regana</a:t>
            </a:r>
            <a:endParaRPr lang="en-GB" dirty="0">
              <a:solidFill>
                <a:schemeClr val="bg1"/>
              </a:solidFill>
            </a:endParaRP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René Mehdi</a:t>
            </a:r>
          </a:p>
          <a:p>
            <a:pPr algn="ctr">
              <a:spcAft>
                <a:spcPts val="1800"/>
              </a:spcAft>
            </a:pPr>
            <a:endParaRPr lang="en-GB" dirty="0">
              <a:solidFill>
                <a:schemeClr val="bg1"/>
              </a:solidFill>
            </a:endParaRPr>
          </a:p>
        </p:txBody>
      </p:sp>
      <p:sp>
        <p:nvSpPr>
          <p:cNvPr id="66" name="Rectángulo redondeado 65">
            <a:extLst>
              <a:ext uri="{FF2B5EF4-FFF2-40B4-BE49-F238E27FC236}">
                <a16:creationId xmlns:a16="http://schemas.microsoft.com/office/drawing/2014/main" id="{F0C9DC1C-F46C-C747-9FBD-EB7C81069DD6}"/>
              </a:ext>
            </a:extLst>
          </p:cNvPr>
          <p:cNvSpPr/>
          <p:nvPr/>
        </p:nvSpPr>
        <p:spPr>
          <a:xfrm>
            <a:off x="5001807" y="5611322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550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67" name="Forma libre 66">
            <a:extLst>
              <a:ext uri="{FF2B5EF4-FFF2-40B4-BE49-F238E27FC236}">
                <a16:creationId xmlns:a16="http://schemas.microsoft.com/office/drawing/2014/main" id="{B6C946ED-32D5-C748-9A3D-681ADDFAFB0F}"/>
              </a:ext>
            </a:extLst>
          </p:cNvPr>
          <p:cNvSpPr/>
          <p:nvPr/>
        </p:nvSpPr>
        <p:spPr>
          <a:xfrm>
            <a:off x="6493067" y="5759207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68" name="Rectángulo redondeado 67">
            <a:extLst>
              <a:ext uri="{FF2B5EF4-FFF2-40B4-BE49-F238E27FC236}">
                <a16:creationId xmlns:a16="http://schemas.microsoft.com/office/drawing/2014/main" id="{3C856682-0EB1-3C40-8099-35F6659F9851}"/>
              </a:ext>
            </a:extLst>
          </p:cNvPr>
          <p:cNvSpPr/>
          <p:nvPr/>
        </p:nvSpPr>
        <p:spPr>
          <a:xfrm>
            <a:off x="8350327" y="2606556"/>
            <a:ext cx="3049470" cy="3342108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69" name="Rectángulo redondeado 68">
            <a:extLst>
              <a:ext uri="{FF2B5EF4-FFF2-40B4-BE49-F238E27FC236}">
                <a16:creationId xmlns:a16="http://schemas.microsoft.com/office/drawing/2014/main" id="{C0438255-C164-F742-B2CB-09CFBCBF1242}"/>
              </a:ext>
            </a:extLst>
          </p:cNvPr>
          <p:cNvSpPr/>
          <p:nvPr/>
        </p:nvSpPr>
        <p:spPr>
          <a:xfrm>
            <a:off x="9060631" y="2313767"/>
            <a:ext cx="1628860" cy="58149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600" b="1" spc="300" dirty="0"/>
              <a:t>TEAM C</a:t>
            </a:r>
          </a:p>
        </p:txBody>
      </p:sp>
      <p:sp>
        <p:nvSpPr>
          <p:cNvPr id="70" name="CuadroTexto 69">
            <a:extLst>
              <a:ext uri="{FF2B5EF4-FFF2-40B4-BE49-F238E27FC236}">
                <a16:creationId xmlns:a16="http://schemas.microsoft.com/office/drawing/2014/main" id="{D6B15BD7-EA85-BC4E-8ADF-21609827C5FC}"/>
              </a:ext>
            </a:extLst>
          </p:cNvPr>
          <p:cNvSpPr txBox="1"/>
          <p:nvPr/>
        </p:nvSpPr>
        <p:spPr>
          <a:xfrm>
            <a:off x="8350327" y="3253706"/>
            <a:ext cx="3049469" cy="24006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John Doe</a:t>
            </a:r>
          </a:p>
          <a:p>
            <a:pPr algn="ctr">
              <a:spcAft>
                <a:spcPts val="1800"/>
              </a:spcAft>
            </a:pPr>
            <a:r>
              <a:rPr lang="en-GB" dirty="0" err="1">
                <a:solidFill>
                  <a:schemeClr val="bg1"/>
                </a:solidFill>
              </a:rPr>
              <a:t>Lucija</a:t>
            </a:r>
            <a:r>
              <a:rPr lang="en-GB" dirty="0">
                <a:solidFill>
                  <a:schemeClr val="bg1"/>
                </a:solidFill>
              </a:rPr>
              <a:t> Robert</a:t>
            </a: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Helena </a:t>
            </a:r>
            <a:r>
              <a:rPr lang="en-GB" dirty="0" err="1">
                <a:solidFill>
                  <a:schemeClr val="bg1"/>
                </a:solidFill>
              </a:rPr>
              <a:t>Regana</a:t>
            </a:r>
            <a:endParaRPr lang="en-GB" dirty="0">
              <a:solidFill>
                <a:schemeClr val="bg1"/>
              </a:solidFill>
            </a:endParaRP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René Mehdi</a:t>
            </a:r>
          </a:p>
          <a:p>
            <a:pPr algn="ctr">
              <a:spcAft>
                <a:spcPts val="1800"/>
              </a:spcAft>
            </a:pPr>
            <a:endParaRPr lang="en-GB" dirty="0">
              <a:solidFill>
                <a:schemeClr val="bg1"/>
              </a:solidFill>
            </a:endParaRPr>
          </a:p>
        </p:txBody>
      </p:sp>
      <p:sp>
        <p:nvSpPr>
          <p:cNvPr id="71" name="Rectángulo redondeado 70">
            <a:extLst>
              <a:ext uri="{FF2B5EF4-FFF2-40B4-BE49-F238E27FC236}">
                <a16:creationId xmlns:a16="http://schemas.microsoft.com/office/drawing/2014/main" id="{15107808-C2D5-F44E-8F04-35CD6699C0E1}"/>
              </a:ext>
            </a:extLst>
          </p:cNvPr>
          <p:cNvSpPr/>
          <p:nvPr/>
        </p:nvSpPr>
        <p:spPr>
          <a:xfrm>
            <a:off x="8773035" y="5611322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450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72" name="Forma libre 71">
            <a:extLst>
              <a:ext uri="{FF2B5EF4-FFF2-40B4-BE49-F238E27FC236}">
                <a16:creationId xmlns:a16="http://schemas.microsoft.com/office/drawing/2014/main" id="{05552D4C-1D36-EA4B-B332-B9C46A95E993}"/>
              </a:ext>
            </a:extLst>
          </p:cNvPr>
          <p:cNvSpPr/>
          <p:nvPr/>
        </p:nvSpPr>
        <p:spPr>
          <a:xfrm>
            <a:off x="10264295" y="5759207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20949503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0000" fill="hold"/>
                                        <p:tgtEl>
                                          <p:spTgt spid="1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15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15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1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15"/>
                  </p:tgtEl>
                </p:cond>
              </p:nextCondLst>
            </p:seq>
          </p:childTnLst>
        </p:cTn>
      </p:par>
    </p:tnLst>
  </p:timing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1B8078E8-FC1B-EF4A-9775-91357B039124}"/>
              </a:ext>
            </a:extLst>
          </p:cNvPr>
          <p:cNvCxnSpPr/>
          <p:nvPr/>
        </p:nvCxnSpPr>
        <p:spPr>
          <a:xfrm>
            <a:off x="19658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" name="Conector recto 11">
            <a:extLst>
              <a:ext uri="{FF2B5EF4-FFF2-40B4-BE49-F238E27FC236}">
                <a16:creationId xmlns:a16="http://schemas.microsoft.com/office/drawing/2014/main" id="{105EBBDD-A991-A043-B937-003A5F9E6190}"/>
              </a:ext>
            </a:extLst>
          </p:cNvPr>
          <p:cNvCxnSpPr/>
          <p:nvPr/>
        </p:nvCxnSpPr>
        <p:spPr>
          <a:xfrm>
            <a:off x="47217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" name="Conector recto 13">
            <a:extLst>
              <a:ext uri="{FF2B5EF4-FFF2-40B4-BE49-F238E27FC236}">
                <a16:creationId xmlns:a16="http://schemas.microsoft.com/office/drawing/2014/main" id="{6921883D-8C6A-BE4B-9D04-8F8FA38F132F}"/>
              </a:ext>
            </a:extLst>
          </p:cNvPr>
          <p:cNvCxnSpPr/>
          <p:nvPr/>
        </p:nvCxnSpPr>
        <p:spPr>
          <a:xfrm>
            <a:off x="74649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8EB8DAEF-7D07-E349-B25B-A981A33801BC}"/>
              </a:ext>
            </a:extLst>
          </p:cNvPr>
          <p:cNvCxnSpPr/>
          <p:nvPr/>
        </p:nvCxnSpPr>
        <p:spPr>
          <a:xfrm>
            <a:off x="101065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Rectángulo 18">
            <a:extLst>
              <a:ext uri="{FF2B5EF4-FFF2-40B4-BE49-F238E27FC236}">
                <a16:creationId xmlns:a16="http://schemas.microsoft.com/office/drawing/2014/main" id="{3E12F791-F205-F44E-819D-1394EC275C14}"/>
              </a:ext>
            </a:extLst>
          </p:cNvPr>
          <p:cNvSpPr/>
          <p:nvPr/>
        </p:nvSpPr>
        <p:spPr>
          <a:xfrm rot="10800000" flipH="1">
            <a:off x="7524455" y="2533372"/>
            <a:ext cx="4677794" cy="4324628"/>
          </a:xfrm>
          <a:prstGeom prst="rect">
            <a:avLst/>
          </a:prstGeom>
          <a:gradFill flip="none" rotWithShape="1">
            <a:gsLst>
              <a:gs pos="71000">
                <a:srgbClr val="0070C0">
                  <a:alpha val="0"/>
                </a:srgbClr>
              </a:gs>
              <a:gs pos="0">
                <a:srgbClr val="0053FF"/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B78EA4CA-C537-004E-ABA9-A876CD58995E}"/>
              </a:ext>
            </a:extLst>
          </p:cNvPr>
          <p:cNvSpPr/>
          <p:nvPr/>
        </p:nvSpPr>
        <p:spPr>
          <a:xfrm flipH="1">
            <a:off x="-4194" y="-6628"/>
            <a:ext cx="4677794" cy="4324628"/>
          </a:xfrm>
          <a:prstGeom prst="rect">
            <a:avLst/>
          </a:prstGeom>
          <a:gradFill flip="none" rotWithShape="1">
            <a:gsLst>
              <a:gs pos="71000">
                <a:srgbClr val="0070C0">
                  <a:alpha val="0"/>
                </a:srgbClr>
              </a:gs>
              <a:gs pos="0">
                <a:srgbClr val="0053FF"/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7" name="CuadroTexto 16">
            <a:extLst>
              <a:ext uri="{FF2B5EF4-FFF2-40B4-BE49-F238E27FC236}">
                <a16:creationId xmlns:a16="http://schemas.microsoft.com/office/drawing/2014/main" id="{B25C16CC-9900-F846-A52D-76DAB8C518AA}"/>
              </a:ext>
            </a:extLst>
          </p:cNvPr>
          <p:cNvSpPr txBox="1"/>
          <p:nvPr/>
        </p:nvSpPr>
        <p:spPr>
          <a:xfrm>
            <a:off x="10250" y="178881"/>
            <a:ext cx="12171502" cy="470898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GB" sz="30000" b="1" spc="600" dirty="0">
                <a:solidFill>
                  <a:srgbClr val="0053FF"/>
                </a:solidFill>
                <a:latin typeface="Century Gothic" panose="020B0502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2</a:t>
            </a: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4C7EC774-DE39-FB4C-ACDC-5610C61AFE34}"/>
              </a:ext>
            </a:extLst>
          </p:cNvPr>
          <p:cNvSpPr txBox="1"/>
          <p:nvPr/>
        </p:nvSpPr>
        <p:spPr>
          <a:xfrm>
            <a:off x="-576" y="2300245"/>
            <a:ext cx="12192000" cy="6587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2800" b="1" spc="600" dirty="0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ROUND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92A5D198-8970-9E42-BD92-A9713A976E47}"/>
              </a:ext>
            </a:extLst>
          </p:cNvPr>
          <p:cNvSpPr txBox="1"/>
          <p:nvPr/>
        </p:nvSpPr>
        <p:spPr>
          <a:xfrm>
            <a:off x="0" y="4468072"/>
            <a:ext cx="12192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b="1" dirty="0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Round </a:t>
            </a:r>
            <a:r>
              <a:rPr lang="es-ES" sz="6000" b="1" dirty="0" err="1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Name</a:t>
            </a:r>
            <a:r>
              <a:rPr lang="es-ES" sz="6000" b="1" dirty="0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 </a:t>
            </a:r>
            <a:r>
              <a:rPr lang="es-ES" sz="6000" b="1" dirty="0" err="1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Here</a:t>
            </a:r>
            <a:endParaRPr lang="es-ES" sz="6000" b="1" dirty="0">
              <a:solidFill>
                <a:schemeClr val="bg1"/>
              </a:solidFill>
              <a:latin typeface="Arial" panose="020B0604020202020204" pitchFamily="34" charset="0"/>
              <a:ea typeface="Open Sans" panose="020B0606030504020204" pitchFamily="34" charset="0"/>
              <a:cs typeface="Arial" panose="020B0604020202020204" pitchFamily="34" charset="0"/>
            </a:endParaRPr>
          </a:p>
        </p:txBody>
      </p:sp>
      <p:sp>
        <p:nvSpPr>
          <p:cNvPr id="21" name="Preparación 11">
            <a:extLst>
              <a:ext uri="{FF2B5EF4-FFF2-40B4-BE49-F238E27FC236}">
                <a16:creationId xmlns:a16="http://schemas.microsoft.com/office/drawing/2014/main" id="{4CFBC86F-F791-884F-BB03-C04F1D3670B7}"/>
              </a:ext>
            </a:extLst>
          </p:cNvPr>
          <p:cNvSpPr/>
          <p:nvPr/>
        </p:nvSpPr>
        <p:spPr>
          <a:xfrm>
            <a:off x="4051189" y="2276226"/>
            <a:ext cx="4118450" cy="838585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noFill/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8135417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2" name="Grupo 1">
            <a:extLst>
              <a:ext uri="{FF2B5EF4-FFF2-40B4-BE49-F238E27FC236}">
                <a16:creationId xmlns:a16="http://schemas.microsoft.com/office/drawing/2014/main" id="{BDED683A-3E9F-0140-81AE-F9BCC33CEC25}"/>
              </a:ext>
            </a:extLst>
          </p:cNvPr>
          <p:cNvGrpSpPr/>
          <p:nvPr/>
        </p:nvGrpSpPr>
        <p:grpSpPr>
          <a:xfrm>
            <a:off x="532127" y="3081535"/>
            <a:ext cx="4213732" cy="760878"/>
            <a:chOff x="1546799" y="3694110"/>
            <a:chExt cx="4213732" cy="760878"/>
          </a:xfrm>
        </p:grpSpPr>
        <p:sp>
          <p:nvSpPr>
            <p:cNvPr id="54" name="Preparación 11">
              <a:extLst>
                <a:ext uri="{FF2B5EF4-FFF2-40B4-BE49-F238E27FC236}">
                  <a16:creationId xmlns:a16="http://schemas.microsoft.com/office/drawing/2014/main" id="{848692AB-EE00-C842-99B8-0AFF9FD6CC19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55" name="#sl-pollquestion()">
              <a:extLst>
                <a:ext uri="{FF2B5EF4-FFF2-40B4-BE49-F238E27FC236}">
                  <a16:creationId xmlns:a16="http://schemas.microsoft.com/office/drawing/2014/main" id="{B96DD80A-CE7B-9E4B-B40F-6D8C2A8DBE70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68" name="#sl-pollquestion()">
              <a:extLst>
                <a:ext uri="{FF2B5EF4-FFF2-40B4-BE49-F238E27FC236}">
                  <a16:creationId xmlns:a16="http://schemas.microsoft.com/office/drawing/2014/main" id="{00EA3EF0-06B7-5349-9728-976389CD76D8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</a:t>
              </a:r>
            </a:p>
          </p:txBody>
        </p:sp>
      </p:grp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2</a:t>
            </a:r>
          </a:p>
        </p:txBody>
      </p:sp>
      <p:grpSp>
        <p:nvGrpSpPr>
          <p:cNvPr id="28" name="Grupo 27">
            <a:extLst>
              <a:ext uri="{FF2B5EF4-FFF2-40B4-BE49-F238E27FC236}">
                <a16:creationId xmlns:a16="http://schemas.microsoft.com/office/drawing/2014/main" id="{B5B73D26-7305-864F-AD48-0DBA6F8251A7}"/>
              </a:ext>
            </a:extLst>
          </p:cNvPr>
          <p:cNvGrpSpPr/>
          <p:nvPr/>
        </p:nvGrpSpPr>
        <p:grpSpPr>
          <a:xfrm>
            <a:off x="532127" y="4100438"/>
            <a:ext cx="4213732" cy="760878"/>
            <a:chOff x="1546799" y="3694110"/>
            <a:chExt cx="4213732" cy="760878"/>
          </a:xfrm>
        </p:grpSpPr>
        <p:sp>
          <p:nvSpPr>
            <p:cNvPr id="29" name="Preparación 11">
              <a:extLst>
                <a:ext uri="{FF2B5EF4-FFF2-40B4-BE49-F238E27FC236}">
                  <a16:creationId xmlns:a16="http://schemas.microsoft.com/office/drawing/2014/main" id="{33968287-4913-1D49-80EC-41C255B03AA5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0" name="#sl-pollquestion()">
              <a:extLst>
                <a:ext uri="{FF2B5EF4-FFF2-40B4-BE49-F238E27FC236}">
                  <a16:creationId xmlns:a16="http://schemas.microsoft.com/office/drawing/2014/main" id="{276F4EA7-70BE-304A-AE49-A2516AFABC83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1" name="#sl-pollquestion()">
              <a:extLst>
                <a:ext uri="{FF2B5EF4-FFF2-40B4-BE49-F238E27FC236}">
                  <a16:creationId xmlns:a16="http://schemas.microsoft.com/office/drawing/2014/main" id="{81215E31-5DA1-A541-A3AA-0B33D0E09924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B</a:t>
              </a:r>
            </a:p>
          </p:txBody>
        </p:sp>
      </p:grpSp>
      <p:grpSp>
        <p:nvGrpSpPr>
          <p:cNvPr id="32" name="Grupo 31">
            <a:extLst>
              <a:ext uri="{FF2B5EF4-FFF2-40B4-BE49-F238E27FC236}">
                <a16:creationId xmlns:a16="http://schemas.microsoft.com/office/drawing/2014/main" id="{6B427460-8041-2949-AA97-4D101F53A9DF}"/>
              </a:ext>
            </a:extLst>
          </p:cNvPr>
          <p:cNvGrpSpPr/>
          <p:nvPr/>
        </p:nvGrpSpPr>
        <p:grpSpPr>
          <a:xfrm>
            <a:off x="532127" y="5119341"/>
            <a:ext cx="4213732" cy="760878"/>
            <a:chOff x="1546799" y="3694110"/>
            <a:chExt cx="4213732" cy="760878"/>
          </a:xfrm>
        </p:grpSpPr>
        <p:sp>
          <p:nvSpPr>
            <p:cNvPr id="33" name="Preparación 11">
              <a:extLst>
                <a:ext uri="{FF2B5EF4-FFF2-40B4-BE49-F238E27FC236}">
                  <a16:creationId xmlns:a16="http://schemas.microsoft.com/office/drawing/2014/main" id="{6748D442-4DF8-7942-A7EF-0B5314BFEA14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5" name="#sl-pollquestion()">
              <a:extLst>
                <a:ext uri="{FF2B5EF4-FFF2-40B4-BE49-F238E27FC236}">
                  <a16:creationId xmlns:a16="http://schemas.microsoft.com/office/drawing/2014/main" id="{91E1CEEF-3637-3045-A8D1-C7F691D44017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6" name="#sl-pollquestion()">
              <a:extLst>
                <a:ext uri="{FF2B5EF4-FFF2-40B4-BE49-F238E27FC236}">
                  <a16:creationId xmlns:a16="http://schemas.microsoft.com/office/drawing/2014/main" id="{90107F46-982E-EA41-AD88-A71A64399870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C</a:t>
              </a:r>
            </a:p>
          </p:txBody>
        </p:sp>
      </p:grpSp>
      <p:cxnSp>
        <p:nvCxnSpPr>
          <p:cNvPr id="40" name="Line">
            <a:extLst>
              <a:ext uri="{FF2B5EF4-FFF2-40B4-BE49-F238E27FC236}">
                <a16:creationId xmlns:a16="http://schemas.microsoft.com/office/drawing/2014/main" id="{977A6B04-7D17-DE44-A315-2E4917FAB459}"/>
              </a:ext>
            </a:extLst>
          </p:cNvPr>
          <p:cNvCxnSpPr>
            <a:cxnSpLocks/>
          </p:cNvCxnSpPr>
          <p:nvPr/>
        </p:nvCxnSpPr>
        <p:spPr>
          <a:xfrm flipV="1">
            <a:off x="-3048" y="2089661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589751" y="1482177"/>
            <a:ext cx="5237136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1088939" y="1491467"/>
            <a:ext cx="4315165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What is this image?</a:t>
            </a:r>
          </a:p>
        </p:txBody>
      </p:sp>
      <p:pic>
        <p:nvPicPr>
          <p:cNvPr id="17" name="Marcador de posición de imagen 16">
            <a:extLst>
              <a:ext uri="{FF2B5EF4-FFF2-40B4-BE49-F238E27FC236}">
                <a16:creationId xmlns:a16="http://schemas.microsoft.com/office/drawing/2014/main" id="{8178720F-9D5B-234B-8966-9485DA93383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0771277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2" name="Grupo 1">
            <a:extLst>
              <a:ext uri="{FF2B5EF4-FFF2-40B4-BE49-F238E27FC236}">
                <a16:creationId xmlns:a16="http://schemas.microsoft.com/office/drawing/2014/main" id="{BDED683A-3E9F-0140-81AE-F9BCC33CEC25}"/>
              </a:ext>
            </a:extLst>
          </p:cNvPr>
          <p:cNvGrpSpPr/>
          <p:nvPr/>
        </p:nvGrpSpPr>
        <p:grpSpPr>
          <a:xfrm>
            <a:off x="532127" y="3081535"/>
            <a:ext cx="4213732" cy="760878"/>
            <a:chOff x="1546799" y="3694110"/>
            <a:chExt cx="4213732" cy="760878"/>
          </a:xfrm>
        </p:grpSpPr>
        <p:sp>
          <p:nvSpPr>
            <p:cNvPr id="54" name="Preparación 11">
              <a:extLst>
                <a:ext uri="{FF2B5EF4-FFF2-40B4-BE49-F238E27FC236}">
                  <a16:creationId xmlns:a16="http://schemas.microsoft.com/office/drawing/2014/main" id="{848692AB-EE00-C842-99B8-0AFF9FD6CC19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gradFill>
              <a:gsLst>
                <a:gs pos="99000">
                  <a:srgbClr val="0053FF"/>
                </a:gs>
                <a:gs pos="0">
                  <a:srgbClr val="BD0DFF"/>
                </a:gs>
              </a:gsLst>
              <a:path path="circle">
                <a:fillToRect l="100000" b="100000"/>
              </a:path>
            </a:gra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55" name="#sl-pollquestion()">
              <a:extLst>
                <a:ext uri="{FF2B5EF4-FFF2-40B4-BE49-F238E27FC236}">
                  <a16:creationId xmlns:a16="http://schemas.microsoft.com/office/drawing/2014/main" id="{B96DD80A-CE7B-9E4B-B40F-6D8C2A8DBE70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68" name="#sl-pollquestion()">
              <a:extLst>
                <a:ext uri="{FF2B5EF4-FFF2-40B4-BE49-F238E27FC236}">
                  <a16:creationId xmlns:a16="http://schemas.microsoft.com/office/drawing/2014/main" id="{00EA3EF0-06B7-5349-9728-976389CD76D8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</a:t>
              </a:r>
            </a:p>
          </p:txBody>
        </p:sp>
      </p:grp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2</a:t>
            </a:r>
          </a:p>
        </p:txBody>
      </p:sp>
      <p:grpSp>
        <p:nvGrpSpPr>
          <p:cNvPr id="28" name="Grupo 27">
            <a:extLst>
              <a:ext uri="{FF2B5EF4-FFF2-40B4-BE49-F238E27FC236}">
                <a16:creationId xmlns:a16="http://schemas.microsoft.com/office/drawing/2014/main" id="{B5B73D26-7305-864F-AD48-0DBA6F8251A7}"/>
              </a:ext>
            </a:extLst>
          </p:cNvPr>
          <p:cNvGrpSpPr/>
          <p:nvPr/>
        </p:nvGrpSpPr>
        <p:grpSpPr>
          <a:xfrm>
            <a:off x="532127" y="4100438"/>
            <a:ext cx="4213732" cy="760878"/>
            <a:chOff x="1546799" y="3694110"/>
            <a:chExt cx="4213732" cy="760878"/>
          </a:xfrm>
        </p:grpSpPr>
        <p:sp>
          <p:nvSpPr>
            <p:cNvPr id="29" name="Preparación 11">
              <a:extLst>
                <a:ext uri="{FF2B5EF4-FFF2-40B4-BE49-F238E27FC236}">
                  <a16:creationId xmlns:a16="http://schemas.microsoft.com/office/drawing/2014/main" id="{33968287-4913-1D49-80EC-41C255B03AA5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0" name="#sl-pollquestion()">
              <a:extLst>
                <a:ext uri="{FF2B5EF4-FFF2-40B4-BE49-F238E27FC236}">
                  <a16:creationId xmlns:a16="http://schemas.microsoft.com/office/drawing/2014/main" id="{276F4EA7-70BE-304A-AE49-A2516AFABC83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1" name="#sl-pollquestion()">
              <a:extLst>
                <a:ext uri="{FF2B5EF4-FFF2-40B4-BE49-F238E27FC236}">
                  <a16:creationId xmlns:a16="http://schemas.microsoft.com/office/drawing/2014/main" id="{81215E31-5DA1-A541-A3AA-0B33D0E09924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B</a:t>
              </a:r>
            </a:p>
          </p:txBody>
        </p:sp>
      </p:grpSp>
      <p:grpSp>
        <p:nvGrpSpPr>
          <p:cNvPr id="32" name="Grupo 31">
            <a:extLst>
              <a:ext uri="{FF2B5EF4-FFF2-40B4-BE49-F238E27FC236}">
                <a16:creationId xmlns:a16="http://schemas.microsoft.com/office/drawing/2014/main" id="{6B427460-8041-2949-AA97-4D101F53A9DF}"/>
              </a:ext>
            </a:extLst>
          </p:cNvPr>
          <p:cNvGrpSpPr/>
          <p:nvPr/>
        </p:nvGrpSpPr>
        <p:grpSpPr>
          <a:xfrm>
            <a:off x="532127" y="5119341"/>
            <a:ext cx="4213732" cy="760878"/>
            <a:chOff x="1546799" y="3694110"/>
            <a:chExt cx="4213732" cy="760878"/>
          </a:xfrm>
        </p:grpSpPr>
        <p:sp>
          <p:nvSpPr>
            <p:cNvPr id="33" name="Preparación 11">
              <a:extLst>
                <a:ext uri="{FF2B5EF4-FFF2-40B4-BE49-F238E27FC236}">
                  <a16:creationId xmlns:a16="http://schemas.microsoft.com/office/drawing/2014/main" id="{6748D442-4DF8-7942-A7EF-0B5314BFEA14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5" name="#sl-pollquestion()">
              <a:extLst>
                <a:ext uri="{FF2B5EF4-FFF2-40B4-BE49-F238E27FC236}">
                  <a16:creationId xmlns:a16="http://schemas.microsoft.com/office/drawing/2014/main" id="{91E1CEEF-3637-3045-A8D1-C7F691D44017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6" name="#sl-pollquestion()">
              <a:extLst>
                <a:ext uri="{FF2B5EF4-FFF2-40B4-BE49-F238E27FC236}">
                  <a16:creationId xmlns:a16="http://schemas.microsoft.com/office/drawing/2014/main" id="{90107F46-982E-EA41-AD88-A71A64399870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C</a:t>
              </a:r>
            </a:p>
          </p:txBody>
        </p:sp>
      </p:grpSp>
      <p:cxnSp>
        <p:nvCxnSpPr>
          <p:cNvPr id="40" name="Line">
            <a:extLst>
              <a:ext uri="{FF2B5EF4-FFF2-40B4-BE49-F238E27FC236}">
                <a16:creationId xmlns:a16="http://schemas.microsoft.com/office/drawing/2014/main" id="{977A6B04-7D17-DE44-A315-2E4917FAB459}"/>
              </a:ext>
            </a:extLst>
          </p:cNvPr>
          <p:cNvCxnSpPr>
            <a:cxnSpLocks/>
          </p:cNvCxnSpPr>
          <p:nvPr/>
        </p:nvCxnSpPr>
        <p:spPr>
          <a:xfrm flipV="1">
            <a:off x="-3048" y="2089661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589751" y="1482177"/>
            <a:ext cx="5237136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1088939" y="1491467"/>
            <a:ext cx="4315165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What is this image?</a:t>
            </a:r>
          </a:p>
        </p:txBody>
      </p:sp>
      <p:pic>
        <p:nvPicPr>
          <p:cNvPr id="17" name="Marcador de posición de imagen 16">
            <a:extLst>
              <a:ext uri="{FF2B5EF4-FFF2-40B4-BE49-F238E27FC236}">
                <a16:creationId xmlns:a16="http://schemas.microsoft.com/office/drawing/2014/main" id="{8178720F-9D5B-234B-8966-9485DA93383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00269456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2" name="Grupo 1">
            <a:extLst>
              <a:ext uri="{FF2B5EF4-FFF2-40B4-BE49-F238E27FC236}">
                <a16:creationId xmlns:a16="http://schemas.microsoft.com/office/drawing/2014/main" id="{BDED683A-3E9F-0140-81AE-F9BCC33CEC25}"/>
              </a:ext>
            </a:extLst>
          </p:cNvPr>
          <p:cNvGrpSpPr/>
          <p:nvPr/>
        </p:nvGrpSpPr>
        <p:grpSpPr>
          <a:xfrm>
            <a:off x="532127" y="3081535"/>
            <a:ext cx="4213732" cy="760878"/>
            <a:chOff x="1546799" y="3694110"/>
            <a:chExt cx="4213732" cy="760878"/>
          </a:xfrm>
        </p:grpSpPr>
        <p:sp>
          <p:nvSpPr>
            <p:cNvPr id="54" name="Preparación 11">
              <a:extLst>
                <a:ext uri="{FF2B5EF4-FFF2-40B4-BE49-F238E27FC236}">
                  <a16:creationId xmlns:a16="http://schemas.microsoft.com/office/drawing/2014/main" id="{848692AB-EE00-C842-99B8-0AFF9FD6CC19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55" name="#sl-pollquestion()">
              <a:extLst>
                <a:ext uri="{FF2B5EF4-FFF2-40B4-BE49-F238E27FC236}">
                  <a16:creationId xmlns:a16="http://schemas.microsoft.com/office/drawing/2014/main" id="{B96DD80A-CE7B-9E4B-B40F-6D8C2A8DBE70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68" name="#sl-pollquestion()">
              <a:extLst>
                <a:ext uri="{FF2B5EF4-FFF2-40B4-BE49-F238E27FC236}">
                  <a16:creationId xmlns:a16="http://schemas.microsoft.com/office/drawing/2014/main" id="{00EA3EF0-06B7-5349-9728-976389CD76D8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</a:t>
              </a:r>
            </a:p>
          </p:txBody>
        </p:sp>
      </p:grp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2</a:t>
            </a:r>
          </a:p>
        </p:txBody>
      </p:sp>
      <p:grpSp>
        <p:nvGrpSpPr>
          <p:cNvPr id="28" name="Grupo 27">
            <a:extLst>
              <a:ext uri="{FF2B5EF4-FFF2-40B4-BE49-F238E27FC236}">
                <a16:creationId xmlns:a16="http://schemas.microsoft.com/office/drawing/2014/main" id="{B5B73D26-7305-864F-AD48-0DBA6F8251A7}"/>
              </a:ext>
            </a:extLst>
          </p:cNvPr>
          <p:cNvGrpSpPr/>
          <p:nvPr/>
        </p:nvGrpSpPr>
        <p:grpSpPr>
          <a:xfrm>
            <a:off x="532127" y="4100438"/>
            <a:ext cx="4213732" cy="760878"/>
            <a:chOff x="1546799" y="3694110"/>
            <a:chExt cx="4213732" cy="760878"/>
          </a:xfrm>
        </p:grpSpPr>
        <p:sp>
          <p:nvSpPr>
            <p:cNvPr id="29" name="Preparación 11">
              <a:extLst>
                <a:ext uri="{FF2B5EF4-FFF2-40B4-BE49-F238E27FC236}">
                  <a16:creationId xmlns:a16="http://schemas.microsoft.com/office/drawing/2014/main" id="{33968287-4913-1D49-80EC-41C255B03AA5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gradFill>
              <a:gsLst>
                <a:gs pos="99000">
                  <a:srgbClr val="0053FF"/>
                </a:gs>
                <a:gs pos="0">
                  <a:srgbClr val="BD0DFF"/>
                </a:gs>
              </a:gsLst>
              <a:path path="circle">
                <a:fillToRect l="100000" b="100000"/>
              </a:path>
            </a:gra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0" name="#sl-pollquestion()">
              <a:extLst>
                <a:ext uri="{FF2B5EF4-FFF2-40B4-BE49-F238E27FC236}">
                  <a16:creationId xmlns:a16="http://schemas.microsoft.com/office/drawing/2014/main" id="{276F4EA7-70BE-304A-AE49-A2516AFABC83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1" name="#sl-pollquestion()">
              <a:extLst>
                <a:ext uri="{FF2B5EF4-FFF2-40B4-BE49-F238E27FC236}">
                  <a16:creationId xmlns:a16="http://schemas.microsoft.com/office/drawing/2014/main" id="{81215E31-5DA1-A541-A3AA-0B33D0E09924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B</a:t>
              </a:r>
            </a:p>
          </p:txBody>
        </p:sp>
      </p:grpSp>
      <p:grpSp>
        <p:nvGrpSpPr>
          <p:cNvPr id="32" name="Grupo 31">
            <a:extLst>
              <a:ext uri="{FF2B5EF4-FFF2-40B4-BE49-F238E27FC236}">
                <a16:creationId xmlns:a16="http://schemas.microsoft.com/office/drawing/2014/main" id="{6B427460-8041-2949-AA97-4D101F53A9DF}"/>
              </a:ext>
            </a:extLst>
          </p:cNvPr>
          <p:cNvGrpSpPr/>
          <p:nvPr/>
        </p:nvGrpSpPr>
        <p:grpSpPr>
          <a:xfrm>
            <a:off x="532127" y="5119341"/>
            <a:ext cx="4213732" cy="760878"/>
            <a:chOff x="1546799" y="3694110"/>
            <a:chExt cx="4213732" cy="760878"/>
          </a:xfrm>
        </p:grpSpPr>
        <p:sp>
          <p:nvSpPr>
            <p:cNvPr id="33" name="Preparación 11">
              <a:extLst>
                <a:ext uri="{FF2B5EF4-FFF2-40B4-BE49-F238E27FC236}">
                  <a16:creationId xmlns:a16="http://schemas.microsoft.com/office/drawing/2014/main" id="{6748D442-4DF8-7942-A7EF-0B5314BFEA14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5" name="#sl-pollquestion()">
              <a:extLst>
                <a:ext uri="{FF2B5EF4-FFF2-40B4-BE49-F238E27FC236}">
                  <a16:creationId xmlns:a16="http://schemas.microsoft.com/office/drawing/2014/main" id="{91E1CEEF-3637-3045-A8D1-C7F691D44017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6" name="#sl-pollquestion()">
              <a:extLst>
                <a:ext uri="{FF2B5EF4-FFF2-40B4-BE49-F238E27FC236}">
                  <a16:creationId xmlns:a16="http://schemas.microsoft.com/office/drawing/2014/main" id="{90107F46-982E-EA41-AD88-A71A64399870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C</a:t>
              </a:r>
            </a:p>
          </p:txBody>
        </p:sp>
      </p:grpSp>
      <p:cxnSp>
        <p:nvCxnSpPr>
          <p:cNvPr id="40" name="Line">
            <a:extLst>
              <a:ext uri="{FF2B5EF4-FFF2-40B4-BE49-F238E27FC236}">
                <a16:creationId xmlns:a16="http://schemas.microsoft.com/office/drawing/2014/main" id="{977A6B04-7D17-DE44-A315-2E4917FAB459}"/>
              </a:ext>
            </a:extLst>
          </p:cNvPr>
          <p:cNvCxnSpPr>
            <a:cxnSpLocks/>
          </p:cNvCxnSpPr>
          <p:nvPr/>
        </p:nvCxnSpPr>
        <p:spPr>
          <a:xfrm flipV="1">
            <a:off x="-3048" y="2089661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589751" y="1482177"/>
            <a:ext cx="5237136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1088939" y="1491467"/>
            <a:ext cx="4315165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What is this image?</a:t>
            </a:r>
          </a:p>
        </p:txBody>
      </p:sp>
      <p:pic>
        <p:nvPicPr>
          <p:cNvPr id="17" name="Marcador de posición de imagen 16">
            <a:extLst>
              <a:ext uri="{FF2B5EF4-FFF2-40B4-BE49-F238E27FC236}">
                <a16:creationId xmlns:a16="http://schemas.microsoft.com/office/drawing/2014/main" id="{8178720F-9D5B-234B-8966-9485DA93383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33036855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2" name="Grupo 1">
            <a:extLst>
              <a:ext uri="{FF2B5EF4-FFF2-40B4-BE49-F238E27FC236}">
                <a16:creationId xmlns:a16="http://schemas.microsoft.com/office/drawing/2014/main" id="{BDED683A-3E9F-0140-81AE-F9BCC33CEC25}"/>
              </a:ext>
            </a:extLst>
          </p:cNvPr>
          <p:cNvGrpSpPr/>
          <p:nvPr/>
        </p:nvGrpSpPr>
        <p:grpSpPr>
          <a:xfrm>
            <a:off x="532127" y="3081535"/>
            <a:ext cx="4213732" cy="760878"/>
            <a:chOff x="1546799" y="3694110"/>
            <a:chExt cx="4213732" cy="760878"/>
          </a:xfrm>
        </p:grpSpPr>
        <p:sp>
          <p:nvSpPr>
            <p:cNvPr id="54" name="Preparación 11">
              <a:extLst>
                <a:ext uri="{FF2B5EF4-FFF2-40B4-BE49-F238E27FC236}">
                  <a16:creationId xmlns:a16="http://schemas.microsoft.com/office/drawing/2014/main" id="{848692AB-EE00-C842-99B8-0AFF9FD6CC19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55" name="#sl-pollquestion()">
              <a:extLst>
                <a:ext uri="{FF2B5EF4-FFF2-40B4-BE49-F238E27FC236}">
                  <a16:creationId xmlns:a16="http://schemas.microsoft.com/office/drawing/2014/main" id="{B96DD80A-CE7B-9E4B-B40F-6D8C2A8DBE70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68" name="#sl-pollquestion()">
              <a:extLst>
                <a:ext uri="{FF2B5EF4-FFF2-40B4-BE49-F238E27FC236}">
                  <a16:creationId xmlns:a16="http://schemas.microsoft.com/office/drawing/2014/main" id="{00EA3EF0-06B7-5349-9728-976389CD76D8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</a:t>
              </a:r>
            </a:p>
          </p:txBody>
        </p:sp>
      </p:grp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2</a:t>
            </a:r>
          </a:p>
        </p:txBody>
      </p:sp>
      <p:grpSp>
        <p:nvGrpSpPr>
          <p:cNvPr id="28" name="Grupo 27">
            <a:extLst>
              <a:ext uri="{FF2B5EF4-FFF2-40B4-BE49-F238E27FC236}">
                <a16:creationId xmlns:a16="http://schemas.microsoft.com/office/drawing/2014/main" id="{B5B73D26-7305-864F-AD48-0DBA6F8251A7}"/>
              </a:ext>
            </a:extLst>
          </p:cNvPr>
          <p:cNvGrpSpPr/>
          <p:nvPr/>
        </p:nvGrpSpPr>
        <p:grpSpPr>
          <a:xfrm>
            <a:off x="532127" y="4100438"/>
            <a:ext cx="4213732" cy="760878"/>
            <a:chOff x="1546799" y="3694110"/>
            <a:chExt cx="4213732" cy="760878"/>
          </a:xfrm>
        </p:grpSpPr>
        <p:sp>
          <p:nvSpPr>
            <p:cNvPr id="29" name="Preparación 11">
              <a:extLst>
                <a:ext uri="{FF2B5EF4-FFF2-40B4-BE49-F238E27FC236}">
                  <a16:creationId xmlns:a16="http://schemas.microsoft.com/office/drawing/2014/main" id="{33968287-4913-1D49-80EC-41C255B03AA5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0" name="#sl-pollquestion()">
              <a:extLst>
                <a:ext uri="{FF2B5EF4-FFF2-40B4-BE49-F238E27FC236}">
                  <a16:creationId xmlns:a16="http://schemas.microsoft.com/office/drawing/2014/main" id="{276F4EA7-70BE-304A-AE49-A2516AFABC83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1" name="#sl-pollquestion()">
              <a:extLst>
                <a:ext uri="{FF2B5EF4-FFF2-40B4-BE49-F238E27FC236}">
                  <a16:creationId xmlns:a16="http://schemas.microsoft.com/office/drawing/2014/main" id="{81215E31-5DA1-A541-A3AA-0B33D0E09924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B</a:t>
              </a:r>
            </a:p>
          </p:txBody>
        </p:sp>
      </p:grpSp>
      <p:grpSp>
        <p:nvGrpSpPr>
          <p:cNvPr id="32" name="Grupo 31">
            <a:extLst>
              <a:ext uri="{FF2B5EF4-FFF2-40B4-BE49-F238E27FC236}">
                <a16:creationId xmlns:a16="http://schemas.microsoft.com/office/drawing/2014/main" id="{6B427460-8041-2949-AA97-4D101F53A9DF}"/>
              </a:ext>
            </a:extLst>
          </p:cNvPr>
          <p:cNvGrpSpPr/>
          <p:nvPr/>
        </p:nvGrpSpPr>
        <p:grpSpPr>
          <a:xfrm>
            <a:off x="532127" y="5119341"/>
            <a:ext cx="4213732" cy="760878"/>
            <a:chOff x="1546799" y="3694110"/>
            <a:chExt cx="4213732" cy="760878"/>
          </a:xfrm>
        </p:grpSpPr>
        <p:sp>
          <p:nvSpPr>
            <p:cNvPr id="33" name="Preparación 11">
              <a:extLst>
                <a:ext uri="{FF2B5EF4-FFF2-40B4-BE49-F238E27FC236}">
                  <a16:creationId xmlns:a16="http://schemas.microsoft.com/office/drawing/2014/main" id="{6748D442-4DF8-7942-A7EF-0B5314BFEA14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gradFill>
              <a:gsLst>
                <a:gs pos="99000">
                  <a:srgbClr val="0053FF"/>
                </a:gs>
                <a:gs pos="0">
                  <a:srgbClr val="BD0DFF"/>
                </a:gs>
              </a:gsLst>
              <a:path path="circle">
                <a:fillToRect l="100000" b="100000"/>
              </a:path>
            </a:gra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5" name="#sl-pollquestion()">
              <a:extLst>
                <a:ext uri="{FF2B5EF4-FFF2-40B4-BE49-F238E27FC236}">
                  <a16:creationId xmlns:a16="http://schemas.microsoft.com/office/drawing/2014/main" id="{91E1CEEF-3637-3045-A8D1-C7F691D44017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6" name="#sl-pollquestion()">
              <a:extLst>
                <a:ext uri="{FF2B5EF4-FFF2-40B4-BE49-F238E27FC236}">
                  <a16:creationId xmlns:a16="http://schemas.microsoft.com/office/drawing/2014/main" id="{90107F46-982E-EA41-AD88-A71A64399870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C</a:t>
              </a:r>
            </a:p>
          </p:txBody>
        </p:sp>
      </p:grpSp>
      <p:cxnSp>
        <p:nvCxnSpPr>
          <p:cNvPr id="40" name="Line">
            <a:extLst>
              <a:ext uri="{FF2B5EF4-FFF2-40B4-BE49-F238E27FC236}">
                <a16:creationId xmlns:a16="http://schemas.microsoft.com/office/drawing/2014/main" id="{977A6B04-7D17-DE44-A315-2E4917FAB459}"/>
              </a:ext>
            </a:extLst>
          </p:cNvPr>
          <p:cNvCxnSpPr>
            <a:cxnSpLocks/>
          </p:cNvCxnSpPr>
          <p:nvPr/>
        </p:nvCxnSpPr>
        <p:spPr>
          <a:xfrm flipV="1">
            <a:off x="-3048" y="2089661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589751" y="1482177"/>
            <a:ext cx="5237136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1088939" y="1491467"/>
            <a:ext cx="4315165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What is this image?</a:t>
            </a:r>
          </a:p>
        </p:txBody>
      </p:sp>
      <p:pic>
        <p:nvPicPr>
          <p:cNvPr id="17" name="Marcador de posición de imagen 16">
            <a:extLst>
              <a:ext uri="{FF2B5EF4-FFF2-40B4-BE49-F238E27FC236}">
                <a16:creationId xmlns:a16="http://schemas.microsoft.com/office/drawing/2014/main" id="{8178720F-9D5B-234B-8966-9485DA93383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57691212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16775" y="1226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-1"/>
            <a:ext cx="4630428" cy="6857987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2</a:t>
            </a:r>
          </a:p>
        </p:txBody>
      </p:sp>
      <p:cxnSp>
        <p:nvCxnSpPr>
          <p:cNvPr id="40" name="Line">
            <a:extLst>
              <a:ext uri="{FF2B5EF4-FFF2-40B4-BE49-F238E27FC236}">
                <a16:creationId xmlns:a16="http://schemas.microsoft.com/office/drawing/2014/main" id="{977A6B04-7D17-DE44-A315-2E4917FAB459}"/>
              </a:ext>
            </a:extLst>
          </p:cNvPr>
          <p:cNvCxnSpPr>
            <a:cxnSpLocks/>
          </p:cNvCxnSpPr>
          <p:nvPr/>
        </p:nvCxnSpPr>
        <p:spPr>
          <a:xfrm flipV="1">
            <a:off x="24384" y="1851522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4" name="Preparación 11">
            <a:extLst>
              <a:ext uri="{FF2B5EF4-FFF2-40B4-BE49-F238E27FC236}">
                <a16:creationId xmlns:a16="http://schemas.microsoft.com/office/drawing/2014/main" id="{34C4B885-9085-CA4D-A437-FBAD06519F69}"/>
              </a:ext>
            </a:extLst>
          </p:cNvPr>
          <p:cNvSpPr/>
          <p:nvPr/>
        </p:nvSpPr>
        <p:spPr>
          <a:xfrm>
            <a:off x="1546799" y="1253632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5" name="#sl-pollquestion()">
            <a:extLst>
              <a:ext uri="{FF2B5EF4-FFF2-40B4-BE49-F238E27FC236}">
                <a16:creationId xmlns:a16="http://schemas.microsoft.com/office/drawing/2014/main" id="{D8F20717-968E-1644-9818-6DFE5FC900CE}"/>
              </a:ext>
            </a:extLst>
          </p:cNvPr>
          <p:cNvSpPr txBox="1"/>
          <p:nvPr/>
        </p:nvSpPr>
        <p:spPr>
          <a:xfrm>
            <a:off x="2349305" y="1262922"/>
            <a:ext cx="7695027" cy="121467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 </a:t>
            </a:r>
          </a:p>
        </p:txBody>
      </p:sp>
      <p:cxnSp>
        <p:nvCxnSpPr>
          <p:cNvPr id="26" name="Line">
            <a:extLst>
              <a:ext uri="{FF2B5EF4-FFF2-40B4-BE49-F238E27FC236}">
                <a16:creationId xmlns:a16="http://schemas.microsoft.com/office/drawing/2014/main" id="{3DD1386E-35C9-C349-A718-6F96101889EE}"/>
              </a:ext>
            </a:extLst>
          </p:cNvPr>
          <p:cNvCxnSpPr>
            <a:cxnSpLocks/>
          </p:cNvCxnSpPr>
          <p:nvPr/>
        </p:nvCxnSpPr>
        <p:spPr>
          <a:xfrm flipV="1">
            <a:off x="-4193" y="5818384"/>
            <a:ext cx="12192000" cy="1"/>
          </a:xfrm>
          <a:prstGeom prst="line">
            <a:avLst/>
          </a:prstGeom>
          <a:ln w="12700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pSp>
        <p:nvGrpSpPr>
          <p:cNvPr id="2" name="Grupo 1">
            <a:extLst>
              <a:ext uri="{FF2B5EF4-FFF2-40B4-BE49-F238E27FC236}">
                <a16:creationId xmlns:a16="http://schemas.microsoft.com/office/drawing/2014/main" id="{BDED683A-3E9F-0140-81AE-F9BCC33CEC25}"/>
              </a:ext>
            </a:extLst>
          </p:cNvPr>
          <p:cNvGrpSpPr/>
          <p:nvPr/>
        </p:nvGrpSpPr>
        <p:grpSpPr>
          <a:xfrm>
            <a:off x="386190" y="5440848"/>
            <a:ext cx="3472945" cy="760878"/>
            <a:chOff x="1546799" y="3694110"/>
            <a:chExt cx="3472945" cy="760878"/>
          </a:xfrm>
        </p:grpSpPr>
        <p:sp>
          <p:nvSpPr>
            <p:cNvPr id="54" name="Preparación 11">
              <a:extLst>
                <a:ext uri="{FF2B5EF4-FFF2-40B4-BE49-F238E27FC236}">
                  <a16:creationId xmlns:a16="http://schemas.microsoft.com/office/drawing/2014/main" id="{848692AB-EE00-C842-99B8-0AFF9FD6CC19}"/>
                </a:ext>
              </a:extLst>
            </p:cNvPr>
            <p:cNvSpPr/>
            <p:nvPr/>
          </p:nvSpPr>
          <p:spPr>
            <a:xfrm>
              <a:off x="1546799" y="3694110"/>
              <a:ext cx="3472945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55" name="#sl-pollquestion()">
              <a:extLst>
                <a:ext uri="{FF2B5EF4-FFF2-40B4-BE49-F238E27FC236}">
                  <a16:creationId xmlns:a16="http://schemas.microsoft.com/office/drawing/2014/main" id="{B96DD80A-CE7B-9E4B-B40F-6D8C2A8DBE70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68" name="#sl-pollquestion()">
              <a:extLst>
                <a:ext uri="{FF2B5EF4-FFF2-40B4-BE49-F238E27FC236}">
                  <a16:creationId xmlns:a16="http://schemas.microsoft.com/office/drawing/2014/main" id="{00EA3EF0-06B7-5349-9728-976389CD76D8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</a:t>
              </a:r>
            </a:p>
          </p:txBody>
        </p:sp>
      </p:grpSp>
      <p:grpSp>
        <p:nvGrpSpPr>
          <p:cNvPr id="28" name="Grupo 27">
            <a:extLst>
              <a:ext uri="{FF2B5EF4-FFF2-40B4-BE49-F238E27FC236}">
                <a16:creationId xmlns:a16="http://schemas.microsoft.com/office/drawing/2014/main" id="{B5B73D26-7305-864F-AD48-0DBA6F8251A7}"/>
              </a:ext>
            </a:extLst>
          </p:cNvPr>
          <p:cNvGrpSpPr/>
          <p:nvPr/>
        </p:nvGrpSpPr>
        <p:grpSpPr>
          <a:xfrm>
            <a:off x="4351140" y="5437946"/>
            <a:ext cx="3472945" cy="760878"/>
            <a:chOff x="1546799" y="3694110"/>
            <a:chExt cx="3472945" cy="760878"/>
          </a:xfrm>
        </p:grpSpPr>
        <p:sp>
          <p:nvSpPr>
            <p:cNvPr id="29" name="Preparación 11">
              <a:extLst>
                <a:ext uri="{FF2B5EF4-FFF2-40B4-BE49-F238E27FC236}">
                  <a16:creationId xmlns:a16="http://schemas.microsoft.com/office/drawing/2014/main" id="{33968287-4913-1D49-80EC-41C255B03AA5}"/>
                </a:ext>
              </a:extLst>
            </p:cNvPr>
            <p:cNvSpPr/>
            <p:nvPr/>
          </p:nvSpPr>
          <p:spPr>
            <a:xfrm>
              <a:off x="1546799" y="3694110"/>
              <a:ext cx="3472945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0" name="#sl-pollquestion()">
              <a:extLst>
                <a:ext uri="{FF2B5EF4-FFF2-40B4-BE49-F238E27FC236}">
                  <a16:creationId xmlns:a16="http://schemas.microsoft.com/office/drawing/2014/main" id="{276F4EA7-70BE-304A-AE49-A2516AFABC83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1" name="#sl-pollquestion()">
              <a:extLst>
                <a:ext uri="{FF2B5EF4-FFF2-40B4-BE49-F238E27FC236}">
                  <a16:creationId xmlns:a16="http://schemas.microsoft.com/office/drawing/2014/main" id="{81215E31-5DA1-A541-A3AA-0B33D0E09924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B</a:t>
              </a:r>
            </a:p>
          </p:txBody>
        </p:sp>
      </p:grpSp>
      <p:grpSp>
        <p:nvGrpSpPr>
          <p:cNvPr id="32" name="Grupo 31">
            <a:extLst>
              <a:ext uri="{FF2B5EF4-FFF2-40B4-BE49-F238E27FC236}">
                <a16:creationId xmlns:a16="http://schemas.microsoft.com/office/drawing/2014/main" id="{6B427460-8041-2949-AA97-4D101F53A9DF}"/>
              </a:ext>
            </a:extLst>
          </p:cNvPr>
          <p:cNvGrpSpPr/>
          <p:nvPr/>
        </p:nvGrpSpPr>
        <p:grpSpPr>
          <a:xfrm>
            <a:off x="8140314" y="5437946"/>
            <a:ext cx="3472945" cy="760878"/>
            <a:chOff x="1546799" y="3694110"/>
            <a:chExt cx="3472945" cy="760878"/>
          </a:xfrm>
        </p:grpSpPr>
        <p:sp>
          <p:nvSpPr>
            <p:cNvPr id="33" name="Preparación 11">
              <a:extLst>
                <a:ext uri="{FF2B5EF4-FFF2-40B4-BE49-F238E27FC236}">
                  <a16:creationId xmlns:a16="http://schemas.microsoft.com/office/drawing/2014/main" id="{6748D442-4DF8-7942-A7EF-0B5314BFEA14}"/>
                </a:ext>
              </a:extLst>
            </p:cNvPr>
            <p:cNvSpPr/>
            <p:nvPr/>
          </p:nvSpPr>
          <p:spPr>
            <a:xfrm>
              <a:off x="1546799" y="3694110"/>
              <a:ext cx="3472945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5" name="#sl-pollquestion()">
              <a:extLst>
                <a:ext uri="{FF2B5EF4-FFF2-40B4-BE49-F238E27FC236}">
                  <a16:creationId xmlns:a16="http://schemas.microsoft.com/office/drawing/2014/main" id="{91E1CEEF-3637-3045-A8D1-C7F691D44017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Option here.</a:t>
              </a:r>
            </a:p>
          </p:txBody>
        </p:sp>
        <p:sp>
          <p:nvSpPr>
            <p:cNvPr id="36" name="#sl-pollquestion()">
              <a:extLst>
                <a:ext uri="{FF2B5EF4-FFF2-40B4-BE49-F238E27FC236}">
                  <a16:creationId xmlns:a16="http://schemas.microsoft.com/office/drawing/2014/main" id="{90107F46-982E-EA41-AD88-A71A64399870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C</a:t>
              </a:r>
            </a:p>
          </p:txBody>
        </p:sp>
      </p:grpSp>
      <p:pic>
        <p:nvPicPr>
          <p:cNvPr id="18" name="Marcador de posición de imagen 17">
            <a:extLst>
              <a:ext uri="{FF2B5EF4-FFF2-40B4-BE49-F238E27FC236}">
                <a16:creationId xmlns:a16="http://schemas.microsoft.com/office/drawing/2014/main" id="{C148162E-36AE-E04C-AC80-C911EEDA0159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22" name="Marcador de posición de imagen 21">
            <a:extLst>
              <a:ext uri="{FF2B5EF4-FFF2-40B4-BE49-F238E27FC236}">
                <a16:creationId xmlns:a16="http://schemas.microsoft.com/office/drawing/2014/main" id="{867841D0-5376-D146-8348-BB66A3ABC4B0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51" name="Marcador de posición de imagen 50">
            <a:extLst>
              <a:ext uri="{FF2B5EF4-FFF2-40B4-BE49-F238E27FC236}">
                <a16:creationId xmlns:a16="http://schemas.microsoft.com/office/drawing/2014/main" id="{7E489D49-7403-5246-BF35-F2E5923C4A50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5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14802018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Network - 80645" descr="Network - 80645">
            <a:hlinkClick r:id="" action="ppaction://media"/>
            <a:extLst>
              <a:ext uri="{FF2B5EF4-FFF2-40B4-BE49-F238E27FC236}">
                <a16:creationId xmlns:a16="http://schemas.microsoft.com/office/drawing/2014/main" id="{6C4B5269-140A-CB41-8A67-A01CB9EAB927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>
            <a:lum bright="-27000"/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Rectángulo redondeado 5">
            <a:extLst>
              <a:ext uri="{FF2B5EF4-FFF2-40B4-BE49-F238E27FC236}">
                <a16:creationId xmlns:a16="http://schemas.microsoft.com/office/drawing/2014/main" id="{ED85D471-D10E-C845-940F-2A0B137CE4C6}"/>
              </a:ext>
            </a:extLst>
          </p:cNvPr>
          <p:cNvSpPr/>
          <p:nvPr/>
        </p:nvSpPr>
        <p:spPr>
          <a:xfrm>
            <a:off x="748675" y="2606556"/>
            <a:ext cx="3049470" cy="3342108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8" name="Rectángulo redondeado 7">
            <a:extLst>
              <a:ext uri="{FF2B5EF4-FFF2-40B4-BE49-F238E27FC236}">
                <a16:creationId xmlns:a16="http://schemas.microsoft.com/office/drawing/2014/main" id="{C73D2D6B-8343-CB42-B8DB-18F6309BCE02}"/>
              </a:ext>
            </a:extLst>
          </p:cNvPr>
          <p:cNvSpPr/>
          <p:nvPr/>
        </p:nvSpPr>
        <p:spPr>
          <a:xfrm>
            <a:off x="1458979" y="2313767"/>
            <a:ext cx="1628860" cy="58149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600" b="1" spc="300" dirty="0"/>
              <a:t>TEAM A</a:t>
            </a:r>
          </a:p>
        </p:txBody>
      </p:sp>
      <p:sp>
        <p:nvSpPr>
          <p:cNvPr id="19" name="CuadroTexto 18">
            <a:extLst>
              <a:ext uri="{FF2B5EF4-FFF2-40B4-BE49-F238E27FC236}">
                <a16:creationId xmlns:a16="http://schemas.microsoft.com/office/drawing/2014/main" id="{8402EC76-2996-B342-A502-6EF3F28D5EEE}"/>
              </a:ext>
            </a:extLst>
          </p:cNvPr>
          <p:cNvSpPr txBox="1"/>
          <p:nvPr/>
        </p:nvSpPr>
        <p:spPr>
          <a:xfrm>
            <a:off x="748675" y="3253706"/>
            <a:ext cx="3049469" cy="24006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John Doe</a:t>
            </a:r>
          </a:p>
          <a:p>
            <a:pPr algn="ctr">
              <a:spcAft>
                <a:spcPts val="1800"/>
              </a:spcAft>
            </a:pPr>
            <a:r>
              <a:rPr lang="en-GB" dirty="0" err="1">
                <a:solidFill>
                  <a:schemeClr val="bg1"/>
                </a:solidFill>
              </a:rPr>
              <a:t>Lucija</a:t>
            </a:r>
            <a:r>
              <a:rPr lang="en-GB" dirty="0">
                <a:solidFill>
                  <a:schemeClr val="bg1"/>
                </a:solidFill>
              </a:rPr>
              <a:t> Robert</a:t>
            </a: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Helena </a:t>
            </a:r>
            <a:r>
              <a:rPr lang="en-GB" dirty="0" err="1">
                <a:solidFill>
                  <a:schemeClr val="bg1"/>
                </a:solidFill>
              </a:rPr>
              <a:t>Regana</a:t>
            </a:r>
            <a:endParaRPr lang="en-GB" dirty="0">
              <a:solidFill>
                <a:schemeClr val="bg1"/>
              </a:solidFill>
            </a:endParaRP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René Mehdi</a:t>
            </a:r>
          </a:p>
          <a:p>
            <a:pPr algn="ctr">
              <a:spcAft>
                <a:spcPts val="1800"/>
              </a:spcAft>
            </a:pPr>
            <a:endParaRPr lang="en-GB" dirty="0">
              <a:solidFill>
                <a:schemeClr val="bg1"/>
              </a:solidFill>
            </a:endParaRPr>
          </a:p>
        </p:txBody>
      </p:sp>
      <p:sp>
        <p:nvSpPr>
          <p:cNvPr id="59" name="CuadroTexto 58">
            <a:extLst>
              <a:ext uri="{FF2B5EF4-FFF2-40B4-BE49-F238E27FC236}">
                <a16:creationId xmlns:a16="http://schemas.microsoft.com/office/drawing/2014/main" id="{15E35B39-BD6A-074F-9C1D-F840A0B449F0}"/>
              </a:ext>
            </a:extLst>
          </p:cNvPr>
          <p:cNvSpPr txBox="1"/>
          <p:nvPr/>
        </p:nvSpPr>
        <p:spPr>
          <a:xfrm>
            <a:off x="-576" y="596259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ROUND 2</a:t>
            </a:r>
          </a:p>
        </p:txBody>
      </p:sp>
      <p:sp>
        <p:nvSpPr>
          <p:cNvPr id="60" name="Título 1">
            <a:extLst>
              <a:ext uri="{FF2B5EF4-FFF2-40B4-BE49-F238E27FC236}">
                <a16:creationId xmlns:a16="http://schemas.microsoft.com/office/drawing/2014/main" id="{E33804A0-1A5F-574D-A139-E70CDFC4C1EA}"/>
              </a:ext>
            </a:extLst>
          </p:cNvPr>
          <p:cNvSpPr txBox="1">
            <a:spLocks/>
          </p:cNvSpPr>
          <p:nvPr/>
        </p:nvSpPr>
        <p:spPr>
          <a:xfrm>
            <a:off x="22225" y="1183194"/>
            <a:ext cx="12147550" cy="1037492"/>
          </a:xfrm>
          <a:prstGeom prst="rect">
            <a:avLst/>
          </a:prstGeom>
        </p:spPr>
        <p:txBody>
          <a:bodyPr vert="horz" lIns="91440" tIns="45720" rIns="91440" bIns="45720" rtlCol="0" anchor="t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GB" sz="6000" b="1" dirty="0">
                <a:solidFill>
                  <a:schemeClr val="bg1"/>
                </a:solidFill>
              </a:rPr>
              <a:t>Scores</a:t>
            </a:r>
          </a:p>
        </p:txBody>
      </p:sp>
      <p:sp>
        <p:nvSpPr>
          <p:cNvPr id="36" name="Rectángulo redondeado 35">
            <a:extLst>
              <a:ext uri="{FF2B5EF4-FFF2-40B4-BE49-F238E27FC236}">
                <a16:creationId xmlns:a16="http://schemas.microsoft.com/office/drawing/2014/main" id="{D3580182-6104-9F48-A195-45916D31D331}"/>
              </a:ext>
            </a:extLst>
          </p:cNvPr>
          <p:cNvSpPr/>
          <p:nvPr/>
        </p:nvSpPr>
        <p:spPr>
          <a:xfrm>
            <a:off x="1171383" y="5611322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500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37" name="Forma libre 36">
            <a:extLst>
              <a:ext uri="{FF2B5EF4-FFF2-40B4-BE49-F238E27FC236}">
                <a16:creationId xmlns:a16="http://schemas.microsoft.com/office/drawing/2014/main" id="{EEC7F54B-BEBC-6A4E-ACEA-1AD0194B4F46}"/>
              </a:ext>
            </a:extLst>
          </p:cNvPr>
          <p:cNvSpPr/>
          <p:nvPr/>
        </p:nvSpPr>
        <p:spPr>
          <a:xfrm>
            <a:off x="2662643" y="5759207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63" name="Rectángulo redondeado 62">
            <a:extLst>
              <a:ext uri="{FF2B5EF4-FFF2-40B4-BE49-F238E27FC236}">
                <a16:creationId xmlns:a16="http://schemas.microsoft.com/office/drawing/2014/main" id="{994596BD-6C53-EE45-A314-F14446E4CC99}"/>
              </a:ext>
            </a:extLst>
          </p:cNvPr>
          <p:cNvSpPr/>
          <p:nvPr/>
        </p:nvSpPr>
        <p:spPr>
          <a:xfrm>
            <a:off x="4579099" y="2606556"/>
            <a:ext cx="3049470" cy="3342108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64" name="Rectángulo redondeado 63">
            <a:extLst>
              <a:ext uri="{FF2B5EF4-FFF2-40B4-BE49-F238E27FC236}">
                <a16:creationId xmlns:a16="http://schemas.microsoft.com/office/drawing/2014/main" id="{C8334F58-E40E-3145-99C3-FACF4E80A519}"/>
              </a:ext>
            </a:extLst>
          </p:cNvPr>
          <p:cNvSpPr/>
          <p:nvPr/>
        </p:nvSpPr>
        <p:spPr>
          <a:xfrm>
            <a:off x="5289403" y="2313767"/>
            <a:ext cx="1628860" cy="58149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600" b="1" spc="300" dirty="0"/>
              <a:t>TEAM B</a:t>
            </a:r>
          </a:p>
        </p:txBody>
      </p:sp>
      <p:sp>
        <p:nvSpPr>
          <p:cNvPr id="65" name="CuadroTexto 64">
            <a:extLst>
              <a:ext uri="{FF2B5EF4-FFF2-40B4-BE49-F238E27FC236}">
                <a16:creationId xmlns:a16="http://schemas.microsoft.com/office/drawing/2014/main" id="{D5BE0A1A-074F-754E-AF5D-ADFE55623BEE}"/>
              </a:ext>
            </a:extLst>
          </p:cNvPr>
          <p:cNvSpPr txBox="1"/>
          <p:nvPr/>
        </p:nvSpPr>
        <p:spPr>
          <a:xfrm>
            <a:off x="4579099" y="3253706"/>
            <a:ext cx="3049469" cy="24006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John Doe</a:t>
            </a:r>
          </a:p>
          <a:p>
            <a:pPr algn="ctr">
              <a:spcAft>
                <a:spcPts val="1800"/>
              </a:spcAft>
            </a:pPr>
            <a:r>
              <a:rPr lang="en-GB" dirty="0" err="1">
                <a:solidFill>
                  <a:schemeClr val="bg1"/>
                </a:solidFill>
              </a:rPr>
              <a:t>Lucija</a:t>
            </a:r>
            <a:r>
              <a:rPr lang="en-GB" dirty="0">
                <a:solidFill>
                  <a:schemeClr val="bg1"/>
                </a:solidFill>
              </a:rPr>
              <a:t> Robert</a:t>
            </a: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Helena </a:t>
            </a:r>
            <a:r>
              <a:rPr lang="en-GB" dirty="0" err="1">
                <a:solidFill>
                  <a:schemeClr val="bg1"/>
                </a:solidFill>
              </a:rPr>
              <a:t>Regana</a:t>
            </a:r>
            <a:endParaRPr lang="en-GB" dirty="0">
              <a:solidFill>
                <a:schemeClr val="bg1"/>
              </a:solidFill>
            </a:endParaRP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René Mehdi</a:t>
            </a:r>
          </a:p>
          <a:p>
            <a:pPr algn="ctr">
              <a:spcAft>
                <a:spcPts val="1800"/>
              </a:spcAft>
            </a:pPr>
            <a:endParaRPr lang="en-GB" dirty="0">
              <a:solidFill>
                <a:schemeClr val="bg1"/>
              </a:solidFill>
            </a:endParaRPr>
          </a:p>
        </p:txBody>
      </p:sp>
      <p:sp>
        <p:nvSpPr>
          <p:cNvPr id="66" name="Rectángulo redondeado 65">
            <a:extLst>
              <a:ext uri="{FF2B5EF4-FFF2-40B4-BE49-F238E27FC236}">
                <a16:creationId xmlns:a16="http://schemas.microsoft.com/office/drawing/2014/main" id="{F0C9DC1C-F46C-C747-9FBD-EB7C81069DD6}"/>
              </a:ext>
            </a:extLst>
          </p:cNvPr>
          <p:cNvSpPr/>
          <p:nvPr/>
        </p:nvSpPr>
        <p:spPr>
          <a:xfrm>
            <a:off x="5001807" y="5611322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750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67" name="Forma libre 66">
            <a:extLst>
              <a:ext uri="{FF2B5EF4-FFF2-40B4-BE49-F238E27FC236}">
                <a16:creationId xmlns:a16="http://schemas.microsoft.com/office/drawing/2014/main" id="{B6C946ED-32D5-C748-9A3D-681ADDFAFB0F}"/>
              </a:ext>
            </a:extLst>
          </p:cNvPr>
          <p:cNvSpPr/>
          <p:nvPr/>
        </p:nvSpPr>
        <p:spPr>
          <a:xfrm>
            <a:off x="6493067" y="5759207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68" name="Rectángulo redondeado 67">
            <a:extLst>
              <a:ext uri="{FF2B5EF4-FFF2-40B4-BE49-F238E27FC236}">
                <a16:creationId xmlns:a16="http://schemas.microsoft.com/office/drawing/2014/main" id="{3C856682-0EB1-3C40-8099-35F6659F9851}"/>
              </a:ext>
            </a:extLst>
          </p:cNvPr>
          <p:cNvSpPr/>
          <p:nvPr/>
        </p:nvSpPr>
        <p:spPr>
          <a:xfrm>
            <a:off x="8350327" y="2606556"/>
            <a:ext cx="3049470" cy="3342108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69" name="Rectángulo redondeado 68">
            <a:extLst>
              <a:ext uri="{FF2B5EF4-FFF2-40B4-BE49-F238E27FC236}">
                <a16:creationId xmlns:a16="http://schemas.microsoft.com/office/drawing/2014/main" id="{C0438255-C164-F742-B2CB-09CFBCBF1242}"/>
              </a:ext>
            </a:extLst>
          </p:cNvPr>
          <p:cNvSpPr/>
          <p:nvPr/>
        </p:nvSpPr>
        <p:spPr>
          <a:xfrm>
            <a:off x="9060631" y="2313767"/>
            <a:ext cx="1628860" cy="58149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600" b="1" spc="300" dirty="0"/>
              <a:t>TEAM C</a:t>
            </a:r>
          </a:p>
        </p:txBody>
      </p:sp>
      <p:sp>
        <p:nvSpPr>
          <p:cNvPr id="70" name="CuadroTexto 69">
            <a:extLst>
              <a:ext uri="{FF2B5EF4-FFF2-40B4-BE49-F238E27FC236}">
                <a16:creationId xmlns:a16="http://schemas.microsoft.com/office/drawing/2014/main" id="{D6B15BD7-EA85-BC4E-8ADF-21609827C5FC}"/>
              </a:ext>
            </a:extLst>
          </p:cNvPr>
          <p:cNvSpPr txBox="1"/>
          <p:nvPr/>
        </p:nvSpPr>
        <p:spPr>
          <a:xfrm>
            <a:off x="8350327" y="3253706"/>
            <a:ext cx="3049469" cy="24006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John Doe</a:t>
            </a:r>
          </a:p>
          <a:p>
            <a:pPr algn="ctr">
              <a:spcAft>
                <a:spcPts val="1800"/>
              </a:spcAft>
            </a:pPr>
            <a:r>
              <a:rPr lang="en-GB" dirty="0" err="1">
                <a:solidFill>
                  <a:schemeClr val="bg1"/>
                </a:solidFill>
              </a:rPr>
              <a:t>Lucija</a:t>
            </a:r>
            <a:r>
              <a:rPr lang="en-GB" dirty="0">
                <a:solidFill>
                  <a:schemeClr val="bg1"/>
                </a:solidFill>
              </a:rPr>
              <a:t> Robert</a:t>
            </a: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Helena </a:t>
            </a:r>
            <a:r>
              <a:rPr lang="en-GB" dirty="0" err="1">
                <a:solidFill>
                  <a:schemeClr val="bg1"/>
                </a:solidFill>
              </a:rPr>
              <a:t>Regana</a:t>
            </a:r>
            <a:endParaRPr lang="en-GB" dirty="0">
              <a:solidFill>
                <a:schemeClr val="bg1"/>
              </a:solidFill>
            </a:endParaRP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René Mehdi</a:t>
            </a:r>
          </a:p>
          <a:p>
            <a:pPr algn="ctr">
              <a:spcAft>
                <a:spcPts val="1800"/>
              </a:spcAft>
            </a:pPr>
            <a:endParaRPr lang="en-GB" dirty="0">
              <a:solidFill>
                <a:schemeClr val="bg1"/>
              </a:solidFill>
            </a:endParaRPr>
          </a:p>
        </p:txBody>
      </p:sp>
      <p:sp>
        <p:nvSpPr>
          <p:cNvPr id="71" name="Rectángulo redondeado 70">
            <a:extLst>
              <a:ext uri="{FF2B5EF4-FFF2-40B4-BE49-F238E27FC236}">
                <a16:creationId xmlns:a16="http://schemas.microsoft.com/office/drawing/2014/main" id="{15107808-C2D5-F44E-8F04-35CD6699C0E1}"/>
              </a:ext>
            </a:extLst>
          </p:cNvPr>
          <p:cNvSpPr/>
          <p:nvPr/>
        </p:nvSpPr>
        <p:spPr>
          <a:xfrm>
            <a:off x="8773035" y="5611322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950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72" name="Forma libre 71">
            <a:extLst>
              <a:ext uri="{FF2B5EF4-FFF2-40B4-BE49-F238E27FC236}">
                <a16:creationId xmlns:a16="http://schemas.microsoft.com/office/drawing/2014/main" id="{05552D4C-1D36-EA4B-B332-B9C46A95E993}"/>
              </a:ext>
            </a:extLst>
          </p:cNvPr>
          <p:cNvSpPr/>
          <p:nvPr/>
        </p:nvSpPr>
        <p:spPr>
          <a:xfrm>
            <a:off x="10264295" y="5759207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2350748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0000" fill="hold"/>
                                        <p:tgtEl>
                                          <p:spTgt spid="1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15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15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1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15"/>
                  </p:tgtEl>
                </p:cond>
              </p:nextCondLst>
            </p:seq>
          </p:childTnLst>
        </p:cTn>
      </p:par>
    </p:tnLst>
  </p:timing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EF56404D-B61B-1849-93B4-E4901F59433A}"/>
              </a:ext>
            </a:extLst>
          </p:cNvPr>
          <p:cNvCxnSpPr/>
          <p:nvPr/>
        </p:nvCxnSpPr>
        <p:spPr>
          <a:xfrm>
            <a:off x="19658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" name="Conector recto 11">
            <a:extLst>
              <a:ext uri="{FF2B5EF4-FFF2-40B4-BE49-F238E27FC236}">
                <a16:creationId xmlns:a16="http://schemas.microsoft.com/office/drawing/2014/main" id="{BFBCA939-5444-A841-9A8B-400006252E63}"/>
              </a:ext>
            </a:extLst>
          </p:cNvPr>
          <p:cNvCxnSpPr/>
          <p:nvPr/>
        </p:nvCxnSpPr>
        <p:spPr>
          <a:xfrm>
            <a:off x="47217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" name="Conector recto 13">
            <a:extLst>
              <a:ext uri="{FF2B5EF4-FFF2-40B4-BE49-F238E27FC236}">
                <a16:creationId xmlns:a16="http://schemas.microsoft.com/office/drawing/2014/main" id="{5BF41D74-CC85-D74E-9E9F-A3244474E7E0}"/>
              </a:ext>
            </a:extLst>
          </p:cNvPr>
          <p:cNvCxnSpPr/>
          <p:nvPr/>
        </p:nvCxnSpPr>
        <p:spPr>
          <a:xfrm>
            <a:off x="74649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B9403ABE-4346-6D4B-8676-C5F39456260B}"/>
              </a:ext>
            </a:extLst>
          </p:cNvPr>
          <p:cNvCxnSpPr/>
          <p:nvPr/>
        </p:nvCxnSpPr>
        <p:spPr>
          <a:xfrm>
            <a:off x="101065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" name="Rectángulo 18">
            <a:extLst>
              <a:ext uri="{FF2B5EF4-FFF2-40B4-BE49-F238E27FC236}">
                <a16:creationId xmlns:a16="http://schemas.microsoft.com/office/drawing/2014/main" id="{3E12F791-F205-F44E-819D-1394EC275C14}"/>
              </a:ext>
            </a:extLst>
          </p:cNvPr>
          <p:cNvSpPr/>
          <p:nvPr/>
        </p:nvSpPr>
        <p:spPr>
          <a:xfrm rot="10800000" flipH="1">
            <a:off x="7535855" y="2533372"/>
            <a:ext cx="4677794" cy="4324628"/>
          </a:xfrm>
          <a:prstGeom prst="rect">
            <a:avLst/>
          </a:prstGeom>
          <a:gradFill flip="none" rotWithShape="1">
            <a:gsLst>
              <a:gs pos="71000">
                <a:srgbClr val="0070C0">
                  <a:alpha val="0"/>
                </a:srgbClr>
              </a:gs>
              <a:gs pos="0">
                <a:srgbClr val="0053FF"/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B78EA4CA-C537-004E-ABA9-A876CD58995E}"/>
              </a:ext>
            </a:extLst>
          </p:cNvPr>
          <p:cNvSpPr/>
          <p:nvPr/>
        </p:nvSpPr>
        <p:spPr>
          <a:xfrm flipH="1">
            <a:off x="-4194" y="-6628"/>
            <a:ext cx="4677794" cy="4324628"/>
          </a:xfrm>
          <a:prstGeom prst="rect">
            <a:avLst/>
          </a:prstGeom>
          <a:gradFill flip="none" rotWithShape="1">
            <a:gsLst>
              <a:gs pos="71000">
                <a:srgbClr val="0070C0">
                  <a:alpha val="0"/>
                </a:srgbClr>
              </a:gs>
              <a:gs pos="0">
                <a:srgbClr val="0053FF"/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7" name="CuadroTexto 16">
            <a:extLst>
              <a:ext uri="{FF2B5EF4-FFF2-40B4-BE49-F238E27FC236}">
                <a16:creationId xmlns:a16="http://schemas.microsoft.com/office/drawing/2014/main" id="{B25C16CC-9900-F846-A52D-76DAB8C518AA}"/>
              </a:ext>
            </a:extLst>
          </p:cNvPr>
          <p:cNvSpPr txBox="1"/>
          <p:nvPr/>
        </p:nvSpPr>
        <p:spPr>
          <a:xfrm>
            <a:off x="10250" y="178881"/>
            <a:ext cx="12171502" cy="470898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GB" sz="30000" b="1" spc="600" dirty="0">
                <a:solidFill>
                  <a:srgbClr val="0053FF"/>
                </a:solidFill>
                <a:latin typeface="Century Gothic" panose="020B0502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3</a:t>
            </a: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4C7EC774-DE39-FB4C-ACDC-5610C61AFE34}"/>
              </a:ext>
            </a:extLst>
          </p:cNvPr>
          <p:cNvSpPr txBox="1"/>
          <p:nvPr/>
        </p:nvSpPr>
        <p:spPr>
          <a:xfrm>
            <a:off x="-576" y="2300245"/>
            <a:ext cx="12192000" cy="6587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2800" b="1" spc="600" dirty="0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ROUND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92A5D198-8970-9E42-BD92-A9713A976E47}"/>
              </a:ext>
            </a:extLst>
          </p:cNvPr>
          <p:cNvSpPr txBox="1"/>
          <p:nvPr/>
        </p:nvSpPr>
        <p:spPr>
          <a:xfrm>
            <a:off x="0" y="4468072"/>
            <a:ext cx="12192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000" b="1" dirty="0">
                <a:solidFill>
                  <a:schemeClr val="bg1"/>
                </a:solidFill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Final Round!</a:t>
            </a:r>
          </a:p>
        </p:txBody>
      </p:sp>
      <p:sp>
        <p:nvSpPr>
          <p:cNvPr id="21" name="Preparación 11">
            <a:extLst>
              <a:ext uri="{FF2B5EF4-FFF2-40B4-BE49-F238E27FC236}">
                <a16:creationId xmlns:a16="http://schemas.microsoft.com/office/drawing/2014/main" id="{4CFBC86F-F791-884F-BB03-C04F1D3670B7}"/>
              </a:ext>
            </a:extLst>
          </p:cNvPr>
          <p:cNvSpPr/>
          <p:nvPr/>
        </p:nvSpPr>
        <p:spPr>
          <a:xfrm>
            <a:off x="4051189" y="2276226"/>
            <a:ext cx="4118450" cy="838585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noFill/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91543815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7" dur="1000"/>
                                        <p:tgtEl>
                                          <p:spTgt spid="1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8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0" dur="10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1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3" dur="1000"/>
                                        <p:tgtEl>
                                          <p:spTgt spid="1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4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5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16" dur="1000"/>
                                        <p:tgtEl>
                                          <p:spTgt spid="15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47" name="Line">
            <a:extLst>
              <a:ext uri="{FF2B5EF4-FFF2-40B4-BE49-F238E27FC236}">
                <a16:creationId xmlns:a16="http://schemas.microsoft.com/office/drawing/2014/main" id="{811D24B2-4040-6749-A38B-B885A1EA2AB1}"/>
              </a:ext>
            </a:extLst>
          </p:cNvPr>
          <p:cNvCxnSpPr>
            <a:cxnSpLocks/>
          </p:cNvCxnSpPr>
          <p:nvPr/>
        </p:nvCxnSpPr>
        <p:spPr>
          <a:xfrm flipV="1">
            <a:off x="-4193" y="2418090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1546799" y="1813103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2349305" y="1810201"/>
            <a:ext cx="7699951" cy="122396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sentence here</a:t>
            </a:r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474365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Preparación 11">
            <a:extLst>
              <a:ext uri="{FF2B5EF4-FFF2-40B4-BE49-F238E27FC236}">
                <a16:creationId xmlns:a16="http://schemas.microsoft.com/office/drawing/2014/main" id="{848692AB-EE00-C842-99B8-0AFF9FD6CC19}"/>
              </a:ext>
            </a:extLst>
          </p:cNvPr>
          <p:cNvSpPr/>
          <p:nvPr/>
        </p:nvSpPr>
        <p:spPr>
          <a:xfrm>
            <a:off x="1546799" y="436360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5" name="#sl-pollquestion()">
            <a:extLst>
              <a:ext uri="{FF2B5EF4-FFF2-40B4-BE49-F238E27FC236}">
                <a16:creationId xmlns:a16="http://schemas.microsoft.com/office/drawing/2014/main" id="{B96DD80A-CE7B-9E4B-B40F-6D8C2A8DBE70}"/>
              </a:ext>
            </a:extLst>
          </p:cNvPr>
          <p:cNvSpPr txBox="1"/>
          <p:nvPr/>
        </p:nvSpPr>
        <p:spPr>
          <a:xfrm>
            <a:off x="2075689" y="4387635"/>
            <a:ext cx="3210684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True</a:t>
            </a:r>
          </a:p>
        </p:txBody>
      </p:sp>
      <p:sp>
        <p:nvSpPr>
          <p:cNvPr id="72" name="Preparación 11">
            <a:extLst>
              <a:ext uri="{FF2B5EF4-FFF2-40B4-BE49-F238E27FC236}">
                <a16:creationId xmlns:a16="http://schemas.microsoft.com/office/drawing/2014/main" id="{41A6537D-DDBB-8742-8D63-D51FAA9CB7D8}"/>
              </a:ext>
            </a:extLst>
          </p:cNvPr>
          <p:cNvSpPr/>
          <p:nvPr/>
        </p:nvSpPr>
        <p:spPr>
          <a:xfrm>
            <a:off x="6431471" y="436360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3" name="#sl-pollquestion()">
            <a:extLst>
              <a:ext uri="{FF2B5EF4-FFF2-40B4-BE49-F238E27FC236}">
                <a16:creationId xmlns:a16="http://schemas.microsoft.com/office/drawing/2014/main" id="{6A135BD5-954E-8D47-9241-5F5B54599E36}"/>
              </a:ext>
            </a:extLst>
          </p:cNvPr>
          <p:cNvSpPr txBox="1"/>
          <p:nvPr/>
        </p:nvSpPr>
        <p:spPr>
          <a:xfrm>
            <a:off x="6976873" y="4387635"/>
            <a:ext cx="3209544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False</a:t>
            </a:r>
          </a:p>
        </p:txBody>
      </p: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3</a:t>
            </a:r>
          </a:p>
        </p:txBody>
      </p:sp>
    </p:spTree>
    <p:extLst>
      <p:ext uri="{BB962C8B-B14F-4D97-AF65-F5344CB8AC3E}">
        <p14:creationId xmlns:p14="http://schemas.microsoft.com/office/powerpoint/2010/main" val="22092972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47" name="Line">
            <a:extLst>
              <a:ext uri="{FF2B5EF4-FFF2-40B4-BE49-F238E27FC236}">
                <a16:creationId xmlns:a16="http://schemas.microsoft.com/office/drawing/2014/main" id="{811D24B2-4040-6749-A38B-B885A1EA2AB1}"/>
              </a:ext>
            </a:extLst>
          </p:cNvPr>
          <p:cNvCxnSpPr>
            <a:cxnSpLocks/>
          </p:cNvCxnSpPr>
          <p:nvPr/>
        </p:nvCxnSpPr>
        <p:spPr>
          <a:xfrm flipV="1">
            <a:off x="-4193" y="2418090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1546799" y="1813103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2349305" y="1810201"/>
            <a:ext cx="7699951" cy="122396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sentence here</a:t>
            </a:r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474365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Preparación 11">
            <a:extLst>
              <a:ext uri="{FF2B5EF4-FFF2-40B4-BE49-F238E27FC236}">
                <a16:creationId xmlns:a16="http://schemas.microsoft.com/office/drawing/2014/main" id="{848692AB-EE00-C842-99B8-0AFF9FD6CC19}"/>
              </a:ext>
            </a:extLst>
          </p:cNvPr>
          <p:cNvSpPr/>
          <p:nvPr/>
        </p:nvSpPr>
        <p:spPr>
          <a:xfrm>
            <a:off x="1546799" y="436360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gradFill>
            <a:gsLst>
              <a:gs pos="51000">
                <a:srgbClr val="0053FF"/>
              </a:gs>
              <a:gs pos="0">
                <a:srgbClr val="BD0DFF"/>
              </a:gs>
            </a:gsLst>
            <a:path path="circle">
              <a:fillToRect l="100000" b="100000"/>
            </a:path>
          </a:gra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5" name="#sl-pollquestion()">
            <a:extLst>
              <a:ext uri="{FF2B5EF4-FFF2-40B4-BE49-F238E27FC236}">
                <a16:creationId xmlns:a16="http://schemas.microsoft.com/office/drawing/2014/main" id="{B96DD80A-CE7B-9E4B-B40F-6D8C2A8DBE70}"/>
              </a:ext>
            </a:extLst>
          </p:cNvPr>
          <p:cNvSpPr txBox="1"/>
          <p:nvPr/>
        </p:nvSpPr>
        <p:spPr>
          <a:xfrm>
            <a:off x="2075689" y="4387635"/>
            <a:ext cx="3210684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True</a:t>
            </a:r>
          </a:p>
        </p:txBody>
      </p:sp>
      <p:sp>
        <p:nvSpPr>
          <p:cNvPr id="72" name="Preparación 11">
            <a:extLst>
              <a:ext uri="{FF2B5EF4-FFF2-40B4-BE49-F238E27FC236}">
                <a16:creationId xmlns:a16="http://schemas.microsoft.com/office/drawing/2014/main" id="{41A6537D-DDBB-8742-8D63-D51FAA9CB7D8}"/>
              </a:ext>
            </a:extLst>
          </p:cNvPr>
          <p:cNvSpPr/>
          <p:nvPr/>
        </p:nvSpPr>
        <p:spPr>
          <a:xfrm>
            <a:off x="6431471" y="436360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3" name="#sl-pollquestion()">
            <a:extLst>
              <a:ext uri="{FF2B5EF4-FFF2-40B4-BE49-F238E27FC236}">
                <a16:creationId xmlns:a16="http://schemas.microsoft.com/office/drawing/2014/main" id="{6A135BD5-954E-8D47-9241-5F5B54599E36}"/>
              </a:ext>
            </a:extLst>
          </p:cNvPr>
          <p:cNvSpPr txBox="1"/>
          <p:nvPr/>
        </p:nvSpPr>
        <p:spPr>
          <a:xfrm>
            <a:off x="6976873" y="4387635"/>
            <a:ext cx="3209544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False</a:t>
            </a:r>
          </a:p>
        </p:txBody>
      </p: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3</a:t>
            </a:r>
          </a:p>
        </p:txBody>
      </p:sp>
    </p:spTree>
    <p:extLst>
      <p:ext uri="{BB962C8B-B14F-4D97-AF65-F5344CB8AC3E}">
        <p14:creationId xmlns:p14="http://schemas.microsoft.com/office/powerpoint/2010/main" val="350798566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0"/>
            <a:ext cx="5294760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58000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47" name="Line">
            <a:extLst>
              <a:ext uri="{FF2B5EF4-FFF2-40B4-BE49-F238E27FC236}">
                <a16:creationId xmlns:a16="http://schemas.microsoft.com/office/drawing/2014/main" id="{811D24B2-4040-6749-A38B-B885A1EA2AB1}"/>
              </a:ext>
            </a:extLst>
          </p:cNvPr>
          <p:cNvCxnSpPr>
            <a:cxnSpLocks/>
          </p:cNvCxnSpPr>
          <p:nvPr/>
        </p:nvCxnSpPr>
        <p:spPr>
          <a:xfrm flipV="1">
            <a:off x="-4193" y="2418090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" name="Preparación 11">
            <a:extLst>
              <a:ext uri="{FF2B5EF4-FFF2-40B4-BE49-F238E27FC236}">
                <a16:creationId xmlns:a16="http://schemas.microsoft.com/office/drawing/2014/main" id="{CAF652D9-CD1C-5B4B-90B4-A50472B1234A}"/>
              </a:ext>
            </a:extLst>
          </p:cNvPr>
          <p:cNvSpPr/>
          <p:nvPr/>
        </p:nvSpPr>
        <p:spPr>
          <a:xfrm>
            <a:off x="1546799" y="1813103"/>
            <a:ext cx="9244700" cy="1223966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3" name="#sl-pollquestion()">
            <a:extLst>
              <a:ext uri="{FF2B5EF4-FFF2-40B4-BE49-F238E27FC236}">
                <a16:creationId xmlns:a16="http://schemas.microsoft.com/office/drawing/2014/main" id="{6FBD2A0E-EFCF-F149-BCCC-F2BB4C0BF3C5}"/>
              </a:ext>
            </a:extLst>
          </p:cNvPr>
          <p:cNvSpPr txBox="1"/>
          <p:nvPr/>
        </p:nvSpPr>
        <p:spPr>
          <a:xfrm>
            <a:off x="2349305" y="1810201"/>
            <a:ext cx="7699951" cy="1223966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sentence here</a:t>
            </a:r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4743650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4" name="Preparación 11">
            <a:extLst>
              <a:ext uri="{FF2B5EF4-FFF2-40B4-BE49-F238E27FC236}">
                <a16:creationId xmlns:a16="http://schemas.microsoft.com/office/drawing/2014/main" id="{848692AB-EE00-C842-99B8-0AFF9FD6CC19}"/>
              </a:ext>
            </a:extLst>
          </p:cNvPr>
          <p:cNvSpPr/>
          <p:nvPr/>
        </p:nvSpPr>
        <p:spPr>
          <a:xfrm>
            <a:off x="1546799" y="436360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ln>
            <a:solidFill>
              <a:schemeClr val="bg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5" name="#sl-pollquestion()">
            <a:extLst>
              <a:ext uri="{FF2B5EF4-FFF2-40B4-BE49-F238E27FC236}">
                <a16:creationId xmlns:a16="http://schemas.microsoft.com/office/drawing/2014/main" id="{B96DD80A-CE7B-9E4B-B40F-6D8C2A8DBE70}"/>
              </a:ext>
            </a:extLst>
          </p:cNvPr>
          <p:cNvSpPr txBox="1"/>
          <p:nvPr/>
        </p:nvSpPr>
        <p:spPr>
          <a:xfrm>
            <a:off x="2075689" y="4387635"/>
            <a:ext cx="3210684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True</a:t>
            </a:r>
          </a:p>
        </p:txBody>
      </p:sp>
      <p:sp>
        <p:nvSpPr>
          <p:cNvPr id="72" name="Preparación 11">
            <a:extLst>
              <a:ext uri="{FF2B5EF4-FFF2-40B4-BE49-F238E27FC236}">
                <a16:creationId xmlns:a16="http://schemas.microsoft.com/office/drawing/2014/main" id="{41A6537D-DDBB-8742-8D63-D51FAA9CB7D8}"/>
              </a:ext>
            </a:extLst>
          </p:cNvPr>
          <p:cNvSpPr/>
          <p:nvPr/>
        </p:nvSpPr>
        <p:spPr>
          <a:xfrm>
            <a:off x="6431471" y="4363600"/>
            <a:ext cx="4213732" cy="760878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  <a:gd name="connsiteX0" fmla="*/ 0 w 10524"/>
              <a:gd name="connsiteY0" fmla="*/ 4943 h 10001"/>
              <a:gd name="connsiteX1" fmla="*/ 910 w 10524"/>
              <a:gd name="connsiteY1" fmla="*/ 0 h 10001"/>
              <a:gd name="connsiteX2" fmla="*/ 9271 w 10524"/>
              <a:gd name="connsiteY2" fmla="*/ 1 h 10001"/>
              <a:gd name="connsiteX3" fmla="*/ 10524 w 10524"/>
              <a:gd name="connsiteY3" fmla="*/ 5313 h 10001"/>
              <a:gd name="connsiteX4" fmla="*/ 9242 w 10524"/>
              <a:gd name="connsiteY4" fmla="*/ 10001 h 10001"/>
              <a:gd name="connsiteX5" fmla="*/ 896 w 10524"/>
              <a:gd name="connsiteY5" fmla="*/ 10001 h 10001"/>
              <a:gd name="connsiteX6" fmla="*/ 0 w 10524"/>
              <a:gd name="connsiteY6" fmla="*/ 4943 h 10001"/>
              <a:gd name="connsiteX0" fmla="*/ 0 w 11092"/>
              <a:gd name="connsiteY0" fmla="*/ 5128 h 10001"/>
              <a:gd name="connsiteX1" fmla="*/ 1478 w 11092"/>
              <a:gd name="connsiteY1" fmla="*/ 0 h 10001"/>
              <a:gd name="connsiteX2" fmla="*/ 9839 w 11092"/>
              <a:gd name="connsiteY2" fmla="*/ 1 h 10001"/>
              <a:gd name="connsiteX3" fmla="*/ 11092 w 11092"/>
              <a:gd name="connsiteY3" fmla="*/ 5313 h 10001"/>
              <a:gd name="connsiteX4" fmla="*/ 9810 w 11092"/>
              <a:gd name="connsiteY4" fmla="*/ 10001 h 10001"/>
              <a:gd name="connsiteX5" fmla="*/ 1464 w 11092"/>
              <a:gd name="connsiteY5" fmla="*/ 10001 h 10001"/>
              <a:gd name="connsiteX6" fmla="*/ 0 w 11092"/>
              <a:gd name="connsiteY6" fmla="*/ 5128 h 10001"/>
              <a:gd name="connsiteX0" fmla="*/ 0 w 11068"/>
              <a:gd name="connsiteY0" fmla="*/ 5128 h 10001"/>
              <a:gd name="connsiteX1" fmla="*/ 1478 w 11068"/>
              <a:gd name="connsiteY1" fmla="*/ 0 h 10001"/>
              <a:gd name="connsiteX2" fmla="*/ 9839 w 11068"/>
              <a:gd name="connsiteY2" fmla="*/ 1 h 10001"/>
              <a:gd name="connsiteX3" fmla="*/ 11068 w 11068"/>
              <a:gd name="connsiteY3" fmla="*/ 4906 h 10001"/>
              <a:gd name="connsiteX4" fmla="*/ 9810 w 11068"/>
              <a:gd name="connsiteY4" fmla="*/ 10001 h 10001"/>
              <a:gd name="connsiteX5" fmla="*/ 1464 w 11068"/>
              <a:gd name="connsiteY5" fmla="*/ 10001 h 10001"/>
              <a:gd name="connsiteX6" fmla="*/ 0 w 11068"/>
              <a:gd name="connsiteY6" fmla="*/ 5128 h 10001"/>
              <a:gd name="connsiteX0" fmla="*/ 0 w 11092"/>
              <a:gd name="connsiteY0" fmla="*/ 4924 h 10001"/>
              <a:gd name="connsiteX1" fmla="*/ 1502 w 11092"/>
              <a:gd name="connsiteY1" fmla="*/ 0 h 10001"/>
              <a:gd name="connsiteX2" fmla="*/ 9863 w 11092"/>
              <a:gd name="connsiteY2" fmla="*/ 1 h 10001"/>
              <a:gd name="connsiteX3" fmla="*/ 11092 w 11092"/>
              <a:gd name="connsiteY3" fmla="*/ 4906 h 10001"/>
              <a:gd name="connsiteX4" fmla="*/ 9834 w 11092"/>
              <a:gd name="connsiteY4" fmla="*/ 10001 h 10001"/>
              <a:gd name="connsiteX5" fmla="*/ 1488 w 11092"/>
              <a:gd name="connsiteY5" fmla="*/ 10001 h 10001"/>
              <a:gd name="connsiteX6" fmla="*/ 0 w 11092"/>
              <a:gd name="connsiteY6" fmla="*/ 4924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1092" h="10001">
                <a:moveTo>
                  <a:pt x="0" y="4924"/>
                </a:moveTo>
                <a:lnTo>
                  <a:pt x="1502" y="0"/>
                </a:lnTo>
                <a:lnTo>
                  <a:pt x="9863" y="1"/>
                </a:lnTo>
                <a:lnTo>
                  <a:pt x="11092" y="4906"/>
                </a:lnTo>
                <a:lnTo>
                  <a:pt x="9834" y="10001"/>
                </a:lnTo>
                <a:lnTo>
                  <a:pt x="1488" y="10001"/>
                </a:lnTo>
                <a:lnTo>
                  <a:pt x="0" y="4924"/>
                </a:lnTo>
                <a:close/>
              </a:path>
            </a:pathLst>
          </a:custGeom>
          <a:gradFill>
            <a:gsLst>
              <a:gs pos="58000">
                <a:srgbClr val="0053FF"/>
              </a:gs>
              <a:gs pos="0">
                <a:srgbClr val="BD0DFF"/>
              </a:gs>
            </a:gsLst>
            <a:path path="circle">
              <a:fillToRect l="100000" b="100000"/>
            </a:path>
          </a:gradFill>
          <a:ln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73" name="#sl-pollquestion()">
            <a:extLst>
              <a:ext uri="{FF2B5EF4-FFF2-40B4-BE49-F238E27FC236}">
                <a16:creationId xmlns:a16="http://schemas.microsoft.com/office/drawing/2014/main" id="{6A135BD5-954E-8D47-9241-5F5B54599E36}"/>
              </a:ext>
            </a:extLst>
          </p:cNvPr>
          <p:cNvSpPr txBox="1"/>
          <p:nvPr/>
        </p:nvSpPr>
        <p:spPr>
          <a:xfrm>
            <a:off x="6976873" y="4387635"/>
            <a:ext cx="3209544" cy="733941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False</a:t>
            </a:r>
          </a:p>
        </p:txBody>
      </p: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3</a:t>
            </a:r>
          </a:p>
        </p:txBody>
      </p:sp>
    </p:spTree>
    <p:extLst>
      <p:ext uri="{BB962C8B-B14F-4D97-AF65-F5344CB8AC3E}">
        <p14:creationId xmlns:p14="http://schemas.microsoft.com/office/powerpoint/2010/main" val="42161980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-1"/>
            <a:ext cx="4630428" cy="6858001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-1"/>
            <a:ext cx="5294760" cy="6857993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6857999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3</a:t>
            </a:r>
          </a:p>
        </p:txBody>
      </p:sp>
      <p:grpSp>
        <p:nvGrpSpPr>
          <p:cNvPr id="25" name="Group 25">
            <a:extLst>
              <a:ext uri="{FF2B5EF4-FFF2-40B4-BE49-F238E27FC236}">
                <a16:creationId xmlns:a16="http://schemas.microsoft.com/office/drawing/2014/main" id="{CCC9E600-4D81-B94D-9EFB-FEB23C65E2E3}"/>
              </a:ext>
            </a:extLst>
          </p:cNvPr>
          <p:cNvGrpSpPr/>
          <p:nvPr/>
        </p:nvGrpSpPr>
        <p:grpSpPr>
          <a:xfrm>
            <a:off x="5134291" y="2754465"/>
            <a:ext cx="6542521" cy="3511985"/>
            <a:chOff x="220663" y="1531156"/>
            <a:chExt cx="8758238" cy="4701369"/>
          </a:xfrm>
          <a:noFill/>
        </p:grpSpPr>
        <p:sp>
          <p:nvSpPr>
            <p:cNvPr id="26" name="Freeform 32">
              <a:extLst>
                <a:ext uri="{FF2B5EF4-FFF2-40B4-BE49-F238E27FC236}">
                  <a16:creationId xmlns:a16="http://schemas.microsoft.com/office/drawing/2014/main" id="{3F19B52A-3438-274E-B136-BBA4EC9D2458}"/>
                </a:ext>
              </a:extLst>
            </p:cNvPr>
            <p:cNvSpPr>
              <a:spLocks/>
            </p:cNvSpPr>
            <p:nvPr/>
          </p:nvSpPr>
          <p:spPr bwMode="auto">
            <a:xfrm>
              <a:off x="6267450" y="3644900"/>
              <a:ext cx="730250" cy="890588"/>
            </a:xfrm>
            <a:custGeom>
              <a:avLst/>
              <a:gdLst>
                <a:gd name="T0" fmla="*/ 43475790 w 10736"/>
                <a:gd name="T1" fmla="*/ 36857519 h 10000"/>
                <a:gd name="T2" fmla="*/ 44151285 w 10736"/>
                <a:gd name="T3" fmla="*/ 41259517 h 10000"/>
                <a:gd name="T4" fmla="*/ 49670740 w 10736"/>
                <a:gd name="T5" fmla="*/ 32122440 h 10000"/>
                <a:gd name="T6" fmla="*/ 49009121 w 10736"/>
                <a:gd name="T7" fmla="*/ 26808391 h 10000"/>
                <a:gd name="T8" fmla="*/ 46520040 w 10736"/>
                <a:gd name="T9" fmla="*/ 22128796 h 10000"/>
                <a:gd name="T10" fmla="*/ 41986042 w 10736"/>
                <a:gd name="T11" fmla="*/ 20145902 h 10000"/>
                <a:gd name="T12" fmla="*/ 40681305 w 10736"/>
                <a:gd name="T13" fmla="*/ 25642433 h 10000"/>
                <a:gd name="T14" fmla="*/ 40121510 w 10736"/>
                <a:gd name="T15" fmla="*/ 29092660 h 10000"/>
                <a:gd name="T16" fmla="*/ 36406391 w 10736"/>
                <a:gd name="T17" fmla="*/ 27974260 h 10000"/>
                <a:gd name="T18" fmla="*/ 35693894 w 10736"/>
                <a:gd name="T19" fmla="*/ 24666883 h 10000"/>
                <a:gd name="T20" fmla="*/ 32529318 w 10736"/>
                <a:gd name="T21" fmla="*/ 24999963 h 10000"/>
                <a:gd name="T22" fmla="*/ 30461274 w 10736"/>
                <a:gd name="T23" fmla="*/ 27506345 h 10000"/>
                <a:gd name="T24" fmla="*/ 24784492 w 10736"/>
                <a:gd name="T25" fmla="*/ 25832841 h 10000"/>
                <a:gd name="T26" fmla="*/ 21166503 w 10736"/>
                <a:gd name="T27" fmla="*/ 16671985 h 10000"/>
                <a:gd name="T28" fmla="*/ 17553140 w 10736"/>
                <a:gd name="T29" fmla="*/ 11667148 h 10000"/>
                <a:gd name="T30" fmla="*/ 18385962 w 10736"/>
                <a:gd name="T31" fmla="*/ 7090773 h 10000"/>
                <a:gd name="T32" fmla="*/ 19616626 w 10736"/>
                <a:gd name="T33" fmla="*/ 0 h 10000"/>
                <a:gd name="T34" fmla="*/ 14458011 w 10736"/>
                <a:gd name="T35" fmla="*/ 0 h 10000"/>
                <a:gd name="T36" fmla="*/ 15489721 w 10736"/>
                <a:gd name="T37" fmla="*/ 1665578 h 10000"/>
                <a:gd name="T38" fmla="*/ 9808313 w 10736"/>
                <a:gd name="T39" fmla="*/ 7503204 h 10000"/>
                <a:gd name="T40" fmla="*/ 10326480 w 10736"/>
                <a:gd name="T41" fmla="*/ 13332815 h 10000"/>
                <a:gd name="T42" fmla="*/ 6194950 w 10736"/>
                <a:gd name="T43" fmla="*/ 24167174 h 10000"/>
                <a:gd name="T44" fmla="*/ 2576961 w 10736"/>
                <a:gd name="T45" fmla="*/ 26673556 h 10000"/>
                <a:gd name="T46" fmla="*/ 5163240 w 10736"/>
                <a:gd name="T47" fmla="*/ 33335956 h 10000"/>
                <a:gd name="T48" fmla="*/ 1031709 w 10736"/>
                <a:gd name="T49" fmla="*/ 35834411 h 10000"/>
                <a:gd name="T50" fmla="*/ 2063419 w 10736"/>
                <a:gd name="T51" fmla="*/ 40839160 h 10000"/>
                <a:gd name="T52" fmla="*/ 6708492 w 10736"/>
                <a:gd name="T53" fmla="*/ 40839160 h 10000"/>
                <a:gd name="T54" fmla="*/ 9294771 w 10736"/>
                <a:gd name="T55" fmla="*/ 63483517 h 10000"/>
                <a:gd name="T56" fmla="*/ 13421677 w 10736"/>
                <a:gd name="T57" fmla="*/ 75150665 h 10000"/>
                <a:gd name="T58" fmla="*/ 16521430 w 10736"/>
                <a:gd name="T59" fmla="*/ 76816243 h 10000"/>
                <a:gd name="T60" fmla="*/ 19098459 w 10736"/>
                <a:gd name="T61" fmla="*/ 69313128 h 10000"/>
                <a:gd name="T62" fmla="*/ 20134794 w 10736"/>
                <a:gd name="T63" fmla="*/ 58343934 h 10000"/>
                <a:gd name="T64" fmla="*/ 27366078 w 10736"/>
                <a:gd name="T65" fmla="*/ 49175152 h 10000"/>
                <a:gd name="T66" fmla="*/ 33200188 w 10736"/>
                <a:gd name="T67" fmla="*/ 42433401 h 10000"/>
                <a:gd name="T68" fmla="*/ 36369388 w 10736"/>
                <a:gd name="T69" fmla="*/ 36357899 h 10000"/>
                <a:gd name="T70" fmla="*/ 37414974 w 10736"/>
                <a:gd name="T71" fmla="*/ 33589773 h 10000"/>
                <a:gd name="T72" fmla="*/ 40639678 w 10736"/>
                <a:gd name="T73" fmla="*/ 35469537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0736" h="10000">
                  <a:moveTo>
                    <a:pt x="8784" y="4472"/>
                  </a:moveTo>
                  <a:cubicBezTo>
                    <a:pt x="8948" y="4542"/>
                    <a:pt x="9262" y="4499"/>
                    <a:pt x="9397" y="4647"/>
                  </a:cubicBezTo>
                  <a:cubicBezTo>
                    <a:pt x="9282" y="4891"/>
                    <a:pt x="9246" y="4846"/>
                    <a:pt x="9150" y="5059"/>
                  </a:cubicBezTo>
                  <a:cubicBezTo>
                    <a:pt x="9278" y="5100"/>
                    <a:pt x="9553" y="5244"/>
                    <a:pt x="9543" y="5202"/>
                  </a:cubicBezTo>
                  <a:cubicBezTo>
                    <a:pt x="9555" y="5140"/>
                    <a:pt x="9941" y="4675"/>
                    <a:pt x="9949" y="4570"/>
                  </a:cubicBezTo>
                  <a:cubicBezTo>
                    <a:pt x="10062" y="4506"/>
                    <a:pt x="10576" y="4087"/>
                    <a:pt x="10736" y="4050"/>
                  </a:cubicBezTo>
                  <a:lnTo>
                    <a:pt x="10429" y="3991"/>
                  </a:lnTo>
                  <a:cubicBezTo>
                    <a:pt x="10556" y="3858"/>
                    <a:pt x="10557" y="3689"/>
                    <a:pt x="10593" y="3380"/>
                  </a:cubicBezTo>
                  <a:cubicBezTo>
                    <a:pt x="10678" y="3109"/>
                    <a:pt x="10563" y="3146"/>
                    <a:pt x="10508" y="3001"/>
                  </a:cubicBezTo>
                  <a:cubicBezTo>
                    <a:pt x="10453" y="2856"/>
                    <a:pt x="10430" y="2809"/>
                    <a:pt x="10055" y="2790"/>
                  </a:cubicBezTo>
                  <a:cubicBezTo>
                    <a:pt x="9757" y="2713"/>
                    <a:pt x="9789" y="2667"/>
                    <a:pt x="9600" y="2544"/>
                  </a:cubicBezTo>
                  <a:lnTo>
                    <a:pt x="9075" y="2540"/>
                  </a:lnTo>
                  <a:cubicBezTo>
                    <a:pt x="8904" y="2631"/>
                    <a:pt x="8281" y="3056"/>
                    <a:pt x="8247" y="3163"/>
                  </a:cubicBezTo>
                  <a:cubicBezTo>
                    <a:pt x="8213" y="3270"/>
                    <a:pt x="8677" y="3148"/>
                    <a:pt x="8793" y="3233"/>
                  </a:cubicBezTo>
                  <a:cubicBezTo>
                    <a:pt x="8909" y="3318"/>
                    <a:pt x="9054" y="3526"/>
                    <a:pt x="9034" y="3598"/>
                  </a:cubicBezTo>
                  <a:lnTo>
                    <a:pt x="8672" y="3668"/>
                  </a:lnTo>
                  <a:lnTo>
                    <a:pt x="8472" y="3566"/>
                  </a:lnTo>
                  <a:cubicBezTo>
                    <a:pt x="8338" y="3543"/>
                    <a:pt x="7904" y="3596"/>
                    <a:pt x="7869" y="3527"/>
                  </a:cubicBezTo>
                  <a:lnTo>
                    <a:pt x="8262" y="3149"/>
                  </a:lnTo>
                  <a:lnTo>
                    <a:pt x="7715" y="3110"/>
                  </a:lnTo>
                  <a:lnTo>
                    <a:pt x="7254" y="3152"/>
                  </a:lnTo>
                  <a:lnTo>
                    <a:pt x="7031" y="3152"/>
                  </a:lnTo>
                  <a:lnTo>
                    <a:pt x="6808" y="3468"/>
                  </a:lnTo>
                  <a:lnTo>
                    <a:pt x="6584" y="3468"/>
                  </a:lnTo>
                  <a:lnTo>
                    <a:pt x="6138" y="3363"/>
                  </a:lnTo>
                  <a:lnTo>
                    <a:pt x="5357" y="3257"/>
                  </a:lnTo>
                  <a:lnTo>
                    <a:pt x="4240" y="2732"/>
                  </a:lnTo>
                  <a:lnTo>
                    <a:pt x="4575" y="2102"/>
                  </a:lnTo>
                  <a:lnTo>
                    <a:pt x="4017" y="1891"/>
                  </a:lnTo>
                  <a:lnTo>
                    <a:pt x="3794" y="1471"/>
                  </a:lnTo>
                  <a:lnTo>
                    <a:pt x="4017" y="1156"/>
                  </a:lnTo>
                  <a:cubicBezTo>
                    <a:pt x="3980" y="1051"/>
                    <a:pt x="4011" y="999"/>
                    <a:pt x="3974" y="894"/>
                  </a:cubicBezTo>
                  <a:lnTo>
                    <a:pt x="4233" y="601"/>
                  </a:lnTo>
                  <a:cubicBezTo>
                    <a:pt x="4235" y="401"/>
                    <a:pt x="4238" y="200"/>
                    <a:pt x="4240" y="0"/>
                  </a:cubicBezTo>
                  <a:lnTo>
                    <a:pt x="3571" y="0"/>
                  </a:lnTo>
                  <a:lnTo>
                    <a:pt x="3125" y="0"/>
                  </a:lnTo>
                  <a:lnTo>
                    <a:pt x="3236" y="105"/>
                  </a:lnTo>
                  <a:lnTo>
                    <a:pt x="3348" y="210"/>
                  </a:lnTo>
                  <a:lnTo>
                    <a:pt x="2120" y="420"/>
                  </a:lnTo>
                  <a:lnTo>
                    <a:pt x="2120" y="946"/>
                  </a:lnTo>
                  <a:lnTo>
                    <a:pt x="2455" y="1156"/>
                  </a:lnTo>
                  <a:cubicBezTo>
                    <a:pt x="2381" y="1331"/>
                    <a:pt x="2306" y="1506"/>
                    <a:pt x="2232" y="1681"/>
                  </a:cubicBezTo>
                  <a:lnTo>
                    <a:pt x="2009" y="2102"/>
                  </a:lnTo>
                  <a:lnTo>
                    <a:pt x="1339" y="3047"/>
                  </a:lnTo>
                  <a:lnTo>
                    <a:pt x="893" y="3047"/>
                  </a:lnTo>
                  <a:lnTo>
                    <a:pt x="557" y="3363"/>
                  </a:lnTo>
                  <a:lnTo>
                    <a:pt x="781" y="3783"/>
                  </a:lnTo>
                  <a:lnTo>
                    <a:pt x="1116" y="4203"/>
                  </a:lnTo>
                  <a:lnTo>
                    <a:pt x="670" y="4413"/>
                  </a:lnTo>
                  <a:lnTo>
                    <a:pt x="223" y="4518"/>
                  </a:lnTo>
                  <a:lnTo>
                    <a:pt x="0" y="4623"/>
                  </a:lnTo>
                  <a:lnTo>
                    <a:pt x="446" y="5149"/>
                  </a:lnTo>
                  <a:lnTo>
                    <a:pt x="781" y="5569"/>
                  </a:lnTo>
                  <a:lnTo>
                    <a:pt x="1450" y="5149"/>
                  </a:lnTo>
                  <a:cubicBezTo>
                    <a:pt x="1524" y="5814"/>
                    <a:pt x="1599" y="6480"/>
                    <a:pt x="1673" y="7145"/>
                  </a:cubicBezTo>
                  <a:lnTo>
                    <a:pt x="2009" y="8004"/>
                  </a:lnTo>
                  <a:lnTo>
                    <a:pt x="2566" y="8949"/>
                  </a:lnTo>
                  <a:lnTo>
                    <a:pt x="2901" y="9475"/>
                  </a:lnTo>
                  <a:lnTo>
                    <a:pt x="3236" y="10000"/>
                  </a:lnTo>
                  <a:lnTo>
                    <a:pt x="3571" y="9685"/>
                  </a:lnTo>
                  <a:lnTo>
                    <a:pt x="4017" y="9159"/>
                  </a:lnTo>
                  <a:lnTo>
                    <a:pt x="4128" y="8739"/>
                  </a:lnTo>
                  <a:cubicBezTo>
                    <a:pt x="4165" y="8494"/>
                    <a:pt x="4203" y="8249"/>
                    <a:pt x="4240" y="8004"/>
                  </a:cubicBezTo>
                  <a:cubicBezTo>
                    <a:pt x="4277" y="7788"/>
                    <a:pt x="4315" y="7572"/>
                    <a:pt x="4352" y="7356"/>
                  </a:cubicBezTo>
                  <a:lnTo>
                    <a:pt x="5133" y="6725"/>
                  </a:lnTo>
                  <a:lnTo>
                    <a:pt x="5915" y="6200"/>
                  </a:lnTo>
                  <a:lnTo>
                    <a:pt x="6639" y="5875"/>
                  </a:lnTo>
                  <a:cubicBezTo>
                    <a:pt x="6658" y="5668"/>
                    <a:pt x="7156" y="5557"/>
                    <a:pt x="7176" y="5350"/>
                  </a:cubicBezTo>
                  <a:cubicBezTo>
                    <a:pt x="7217" y="5258"/>
                    <a:pt x="8021" y="5398"/>
                    <a:pt x="8062" y="5306"/>
                  </a:cubicBezTo>
                  <a:cubicBezTo>
                    <a:pt x="7988" y="5026"/>
                    <a:pt x="7935" y="4864"/>
                    <a:pt x="7861" y="4584"/>
                  </a:cubicBezTo>
                  <a:cubicBezTo>
                    <a:pt x="7833" y="4487"/>
                    <a:pt x="7982" y="4490"/>
                    <a:pt x="7954" y="4393"/>
                  </a:cubicBezTo>
                  <a:cubicBezTo>
                    <a:pt x="7982" y="4385"/>
                    <a:pt x="8059" y="4243"/>
                    <a:pt x="8087" y="4235"/>
                  </a:cubicBezTo>
                  <a:cubicBezTo>
                    <a:pt x="8120" y="4206"/>
                    <a:pt x="8344" y="4234"/>
                    <a:pt x="8411" y="4228"/>
                  </a:cubicBezTo>
                  <a:cubicBezTo>
                    <a:pt x="8478" y="4222"/>
                    <a:pt x="8620" y="4402"/>
                    <a:pt x="8784" y="4472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7" name="Freeform 33">
              <a:extLst>
                <a:ext uri="{FF2B5EF4-FFF2-40B4-BE49-F238E27FC236}">
                  <a16:creationId xmlns:a16="http://schemas.microsoft.com/office/drawing/2014/main" id="{4A589EE8-3BDA-9046-AA4D-94FADA97629F}"/>
                </a:ext>
              </a:extLst>
            </p:cNvPr>
            <p:cNvSpPr>
              <a:spLocks/>
            </p:cNvSpPr>
            <p:nvPr/>
          </p:nvSpPr>
          <p:spPr bwMode="auto">
            <a:xfrm>
              <a:off x="7038975" y="4160838"/>
              <a:ext cx="222250" cy="400050"/>
            </a:xfrm>
            <a:custGeom>
              <a:avLst/>
              <a:gdLst>
                <a:gd name="T0" fmla="*/ 2147483646 w 107"/>
                <a:gd name="T1" fmla="*/ 2147483646 h 190"/>
                <a:gd name="T2" fmla="*/ 0 w 107"/>
                <a:gd name="T3" fmla="*/ 2147483646 h 190"/>
                <a:gd name="T4" fmla="*/ 2147483646 w 107"/>
                <a:gd name="T5" fmla="*/ 2147483646 h 190"/>
                <a:gd name="T6" fmla="*/ 2147483646 w 107"/>
                <a:gd name="T7" fmla="*/ 2147483646 h 190"/>
                <a:gd name="T8" fmla="*/ 2147483646 w 107"/>
                <a:gd name="T9" fmla="*/ 2147483646 h 190"/>
                <a:gd name="T10" fmla="*/ 2147483646 w 107"/>
                <a:gd name="T11" fmla="*/ 2147483646 h 190"/>
                <a:gd name="T12" fmla="*/ 2147483646 w 107"/>
                <a:gd name="T13" fmla="*/ 2147483646 h 190"/>
                <a:gd name="T14" fmla="*/ 2147483646 w 107"/>
                <a:gd name="T15" fmla="*/ 2147483646 h 190"/>
                <a:gd name="T16" fmla="*/ 2147483646 w 107"/>
                <a:gd name="T17" fmla="*/ 2147483646 h 190"/>
                <a:gd name="T18" fmla="*/ 2147483646 w 107"/>
                <a:gd name="T19" fmla="*/ 2147483646 h 190"/>
                <a:gd name="T20" fmla="*/ 2147483646 w 107"/>
                <a:gd name="T21" fmla="*/ 2147483646 h 190"/>
                <a:gd name="T22" fmla="*/ 2147483646 w 107"/>
                <a:gd name="T23" fmla="*/ 2147483646 h 190"/>
                <a:gd name="T24" fmla="*/ 2147483646 w 107"/>
                <a:gd name="T25" fmla="*/ 2147483646 h 190"/>
                <a:gd name="T26" fmla="*/ 2147483646 w 107"/>
                <a:gd name="T27" fmla="*/ 2147483646 h 190"/>
                <a:gd name="T28" fmla="*/ 2147483646 w 107"/>
                <a:gd name="T29" fmla="*/ 2147483646 h 190"/>
                <a:gd name="T30" fmla="*/ 2147483646 w 107"/>
                <a:gd name="T31" fmla="*/ 2147483646 h 190"/>
                <a:gd name="T32" fmla="*/ 2147483646 w 107"/>
                <a:gd name="T33" fmla="*/ 2147483646 h 190"/>
                <a:gd name="T34" fmla="*/ 2147483646 w 107"/>
                <a:gd name="T35" fmla="*/ 2147483646 h 190"/>
                <a:gd name="T36" fmla="*/ 2147483646 w 107"/>
                <a:gd name="T37" fmla="*/ 2147483646 h 190"/>
                <a:gd name="T38" fmla="*/ 2147483646 w 107"/>
                <a:gd name="T39" fmla="*/ 2147483646 h 190"/>
                <a:gd name="T40" fmla="*/ 2147483646 w 107"/>
                <a:gd name="T41" fmla="*/ 2147483646 h 190"/>
                <a:gd name="T42" fmla="*/ 2147483646 w 107"/>
                <a:gd name="T43" fmla="*/ 2147483646 h 190"/>
                <a:gd name="T44" fmla="*/ 2147483646 w 107"/>
                <a:gd name="T45" fmla="*/ 2147483646 h 190"/>
                <a:gd name="T46" fmla="*/ 2147483646 w 107"/>
                <a:gd name="T47" fmla="*/ 2147483646 h 190"/>
                <a:gd name="T48" fmla="*/ 2147483646 w 107"/>
                <a:gd name="T49" fmla="*/ 2147483646 h 190"/>
                <a:gd name="T50" fmla="*/ 2147483646 w 107"/>
                <a:gd name="T51" fmla="*/ 2147483646 h 190"/>
                <a:gd name="T52" fmla="*/ 2147483646 w 107"/>
                <a:gd name="T53" fmla="*/ 2147483646 h 190"/>
                <a:gd name="T54" fmla="*/ 2147483646 w 107"/>
                <a:gd name="T55" fmla="*/ 2147483646 h 190"/>
                <a:gd name="T56" fmla="*/ 2147483646 w 107"/>
                <a:gd name="T57" fmla="*/ 2147483646 h 190"/>
                <a:gd name="T58" fmla="*/ 2147483646 w 107"/>
                <a:gd name="T59" fmla="*/ 0 h 190"/>
                <a:gd name="T60" fmla="*/ 2147483646 w 107"/>
                <a:gd name="T61" fmla="*/ 2147483646 h 190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0" t="0" r="r" b="b"/>
              <a:pathLst>
                <a:path w="107" h="190">
                  <a:moveTo>
                    <a:pt x="7" y="9"/>
                  </a:moveTo>
                  <a:lnTo>
                    <a:pt x="0" y="23"/>
                  </a:lnTo>
                  <a:lnTo>
                    <a:pt x="15" y="47"/>
                  </a:lnTo>
                  <a:lnTo>
                    <a:pt x="15" y="60"/>
                  </a:lnTo>
                  <a:lnTo>
                    <a:pt x="22" y="78"/>
                  </a:lnTo>
                  <a:lnTo>
                    <a:pt x="19" y="93"/>
                  </a:lnTo>
                  <a:lnTo>
                    <a:pt x="23" y="110"/>
                  </a:lnTo>
                  <a:lnTo>
                    <a:pt x="26" y="118"/>
                  </a:lnTo>
                  <a:lnTo>
                    <a:pt x="19" y="126"/>
                  </a:lnTo>
                  <a:lnTo>
                    <a:pt x="13" y="159"/>
                  </a:lnTo>
                  <a:lnTo>
                    <a:pt x="33" y="182"/>
                  </a:lnTo>
                  <a:lnTo>
                    <a:pt x="34" y="178"/>
                  </a:lnTo>
                  <a:lnTo>
                    <a:pt x="46" y="185"/>
                  </a:lnTo>
                  <a:lnTo>
                    <a:pt x="46" y="190"/>
                  </a:lnTo>
                  <a:lnTo>
                    <a:pt x="56" y="188"/>
                  </a:lnTo>
                  <a:lnTo>
                    <a:pt x="59" y="184"/>
                  </a:lnTo>
                  <a:lnTo>
                    <a:pt x="43" y="174"/>
                  </a:lnTo>
                  <a:lnTo>
                    <a:pt x="27" y="149"/>
                  </a:lnTo>
                  <a:lnTo>
                    <a:pt x="19" y="138"/>
                  </a:lnTo>
                  <a:lnTo>
                    <a:pt x="32" y="113"/>
                  </a:lnTo>
                  <a:lnTo>
                    <a:pt x="57" y="108"/>
                  </a:lnTo>
                  <a:lnTo>
                    <a:pt x="70" y="119"/>
                  </a:lnTo>
                  <a:lnTo>
                    <a:pt x="63" y="97"/>
                  </a:lnTo>
                  <a:lnTo>
                    <a:pt x="72" y="87"/>
                  </a:lnTo>
                  <a:lnTo>
                    <a:pt x="101" y="87"/>
                  </a:lnTo>
                  <a:lnTo>
                    <a:pt x="107" y="73"/>
                  </a:lnTo>
                  <a:lnTo>
                    <a:pt x="95" y="50"/>
                  </a:lnTo>
                  <a:lnTo>
                    <a:pt x="85" y="37"/>
                  </a:lnTo>
                  <a:lnTo>
                    <a:pt x="48" y="27"/>
                  </a:lnTo>
                  <a:lnTo>
                    <a:pt x="36" y="0"/>
                  </a:lnTo>
                  <a:lnTo>
                    <a:pt x="7" y="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8" name="Freeform 34">
              <a:extLst>
                <a:ext uri="{FF2B5EF4-FFF2-40B4-BE49-F238E27FC236}">
                  <a16:creationId xmlns:a16="http://schemas.microsoft.com/office/drawing/2014/main" id="{69CEFA39-D950-D94A-816D-9EB110BC2002}"/>
                </a:ext>
              </a:extLst>
            </p:cNvPr>
            <p:cNvSpPr>
              <a:spLocks/>
            </p:cNvSpPr>
            <p:nvPr/>
          </p:nvSpPr>
          <p:spPr bwMode="auto">
            <a:xfrm rot="730076">
              <a:off x="4227513" y="3382963"/>
              <a:ext cx="360362" cy="282575"/>
            </a:xfrm>
            <a:custGeom>
              <a:avLst/>
              <a:gdLst>
                <a:gd name="T0" fmla="*/ 2147483646 w 10000"/>
                <a:gd name="T1" fmla="*/ 2147483646 h 10009"/>
                <a:gd name="T2" fmla="*/ 2147483646 w 10000"/>
                <a:gd name="T3" fmla="*/ 2147483646 h 10009"/>
                <a:gd name="T4" fmla="*/ 2147483646 w 10000"/>
                <a:gd name="T5" fmla="*/ 2147483646 h 10009"/>
                <a:gd name="T6" fmla="*/ 2147483646 w 10000"/>
                <a:gd name="T7" fmla="*/ 2147483646 h 10009"/>
                <a:gd name="T8" fmla="*/ 2147483646 w 10000"/>
                <a:gd name="T9" fmla="*/ 2147483646 h 10009"/>
                <a:gd name="T10" fmla="*/ 2147483646 w 10000"/>
                <a:gd name="T11" fmla="*/ 2147483646 h 10009"/>
                <a:gd name="T12" fmla="*/ 2147483646 w 10000"/>
                <a:gd name="T13" fmla="*/ 2147483646 h 10009"/>
                <a:gd name="T14" fmla="*/ 2147483646 w 10000"/>
                <a:gd name="T15" fmla="*/ 2147483646 h 10009"/>
                <a:gd name="T16" fmla="*/ 2147483646 w 10000"/>
                <a:gd name="T17" fmla="*/ 2147483646 h 10009"/>
                <a:gd name="T18" fmla="*/ 2147483646 w 10000"/>
                <a:gd name="T19" fmla="*/ 2147483646 h 10009"/>
                <a:gd name="T20" fmla="*/ 0 w 10000"/>
                <a:gd name="T21" fmla="*/ 2147483646 h 10009"/>
                <a:gd name="T22" fmla="*/ 2147483646 w 10000"/>
                <a:gd name="T23" fmla="*/ 2147483646 h 10009"/>
                <a:gd name="T24" fmla="*/ 2147483646 w 10000"/>
                <a:gd name="T25" fmla="*/ 2147483646 h 10009"/>
                <a:gd name="T26" fmla="*/ 2147483646 w 10000"/>
                <a:gd name="T27" fmla="*/ 2147483646 h 10009"/>
                <a:gd name="T28" fmla="*/ 2147483646 w 10000"/>
                <a:gd name="T29" fmla="*/ 2147483646 h 10009"/>
                <a:gd name="T30" fmla="*/ 2147483646 w 10000"/>
                <a:gd name="T31" fmla="*/ 2147483646 h 10009"/>
                <a:gd name="T32" fmla="*/ 2147483646 w 10000"/>
                <a:gd name="T33" fmla="*/ 2147483646 h 10009"/>
                <a:gd name="T34" fmla="*/ 2147483646 w 10000"/>
                <a:gd name="T35" fmla="*/ 2147483646 h 10009"/>
                <a:gd name="T36" fmla="*/ 2147483646 w 10000"/>
                <a:gd name="T37" fmla="*/ 2147483646 h 10009"/>
                <a:gd name="T38" fmla="*/ 2147483646 w 10000"/>
                <a:gd name="T39" fmla="*/ 2147483646 h 10009"/>
                <a:gd name="T40" fmla="*/ 2147483646 w 10000"/>
                <a:gd name="T41" fmla="*/ 2147483646 h 10009"/>
                <a:gd name="T42" fmla="*/ 2147483646 w 10000"/>
                <a:gd name="T43" fmla="*/ 2147483646 h 10009"/>
                <a:gd name="T44" fmla="*/ 2147483646 w 10000"/>
                <a:gd name="T45" fmla="*/ 2147483646 h 10009"/>
                <a:gd name="T46" fmla="*/ 2147483646 w 10000"/>
                <a:gd name="T47" fmla="*/ 2147483646 h 10009"/>
                <a:gd name="T48" fmla="*/ 2147483646 w 10000"/>
                <a:gd name="T49" fmla="*/ 2147483646 h 10009"/>
                <a:gd name="T50" fmla="*/ 2147483646 w 10000"/>
                <a:gd name="T51" fmla="*/ 2147483646 h 10009"/>
                <a:gd name="T52" fmla="*/ 2147483646 w 10000"/>
                <a:gd name="T53" fmla="*/ 2147483646 h 10009"/>
                <a:gd name="T54" fmla="*/ 2147483646 w 10000"/>
                <a:gd name="T55" fmla="*/ 2147483646 h 10009"/>
                <a:gd name="T56" fmla="*/ 2147483646 w 10000"/>
                <a:gd name="T57" fmla="*/ 2147483646 h 10009"/>
                <a:gd name="T58" fmla="*/ 2147483646 w 10000"/>
                <a:gd name="T59" fmla="*/ 2147483646 h 10009"/>
                <a:gd name="T60" fmla="*/ 2147483646 w 10000"/>
                <a:gd name="T61" fmla="*/ 2147483646 h 10009"/>
                <a:gd name="T62" fmla="*/ 2147483646 w 10000"/>
                <a:gd name="T63" fmla="*/ 2147483646 h 10009"/>
                <a:gd name="T64" fmla="*/ 2147483646 w 10000"/>
                <a:gd name="T65" fmla="*/ 2147483646 h 10009"/>
                <a:gd name="T66" fmla="*/ 2147483646 w 10000"/>
                <a:gd name="T67" fmla="*/ 2147483646 h 10009"/>
                <a:gd name="T68" fmla="*/ 2147483646 w 10000"/>
                <a:gd name="T69" fmla="*/ 2147483646 h 10009"/>
                <a:gd name="T70" fmla="*/ 2147483646 w 10000"/>
                <a:gd name="T71" fmla="*/ 2147483646 h 10009"/>
                <a:gd name="T72" fmla="*/ 2147483646 w 10000"/>
                <a:gd name="T73" fmla="*/ 2147483646 h 10009"/>
                <a:gd name="T74" fmla="*/ 2147483646 w 10000"/>
                <a:gd name="T75" fmla="*/ 2147483646 h 10009"/>
                <a:gd name="T76" fmla="*/ 2147483646 w 10000"/>
                <a:gd name="T77" fmla="*/ 2147483646 h 10009"/>
                <a:gd name="T78" fmla="*/ 2147483646 w 10000"/>
                <a:gd name="T79" fmla="*/ 2147483646 h 10009"/>
                <a:gd name="T80" fmla="*/ 2147483646 w 10000"/>
                <a:gd name="T81" fmla="*/ 2147483646 h 10009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0000" h="10009">
                  <a:moveTo>
                    <a:pt x="9121" y="1479"/>
                  </a:moveTo>
                  <a:cubicBezTo>
                    <a:pt x="8949" y="1545"/>
                    <a:pt x="8960" y="1470"/>
                    <a:pt x="8734" y="1437"/>
                  </a:cubicBezTo>
                  <a:cubicBezTo>
                    <a:pt x="8508" y="1404"/>
                    <a:pt x="8010" y="1295"/>
                    <a:pt x="7765" y="1279"/>
                  </a:cubicBezTo>
                  <a:cubicBezTo>
                    <a:pt x="7520" y="1263"/>
                    <a:pt x="7390" y="1332"/>
                    <a:pt x="7261" y="1342"/>
                  </a:cubicBezTo>
                  <a:cubicBezTo>
                    <a:pt x="7132" y="1353"/>
                    <a:pt x="7098" y="1443"/>
                    <a:pt x="6991" y="1342"/>
                  </a:cubicBezTo>
                  <a:cubicBezTo>
                    <a:pt x="6884" y="1241"/>
                    <a:pt x="6742" y="937"/>
                    <a:pt x="6618" y="734"/>
                  </a:cubicBezTo>
                  <a:cubicBezTo>
                    <a:pt x="5577" y="492"/>
                    <a:pt x="4284" y="74"/>
                    <a:pt x="3495" y="9"/>
                  </a:cubicBezTo>
                  <a:cubicBezTo>
                    <a:pt x="2706" y="-56"/>
                    <a:pt x="2420" y="231"/>
                    <a:pt x="1882" y="342"/>
                  </a:cubicBezTo>
                  <a:lnTo>
                    <a:pt x="1345" y="9"/>
                  </a:lnTo>
                  <a:lnTo>
                    <a:pt x="806" y="342"/>
                  </a:lnTo>
                  <a:cubicBezTo>
                    <a:pt x="806" y="342"/>
                    <a:pt x="268" y="1009"/>
                    <a:pt x="0" y="1009"/>
                  </a:cubicBezTo>
                  <a:lnTo>
                    <a:pt x="538" y="2676"/>
                  </a:lnTo>
                  <a:lnTo>
                    <a:pt x="1076" y="2009"/>
                  </a:lnTo>
                  <a:lnTo>
                    <a:pt x="2151" y="2342"/>
                  </a:lnTo>
                  <a:lnTo>
                    <a:pt x="2421" y="2676"/>
                  </a:lnTo>
                  <a:lnTo>
                    <a:pt x="2688" y="3009"/>
                  </a:lnTo>
                  <a:cubicBezTo>
                    <a:pt x="2600" y="3342"/>
                    <a:pt x="2510" y="3676"/>
                    <a:pt x="2421" y="4009"/>
                  </a:cubicBezTo>
                  <a:cubicBezTo>
                    <a:pt x="2330" y="4565"/>
                    <a:pt x="2241" y="5120"/>
                    <a:pt x="2151" y="5676"/>
                  </a:cubicBezTo>
                  <a:cubicBezTo>
                    <a:pt x="2062" y="6009"/>
                    <a:pt x="1971" y="6343"/>
                    <a:pt x="1882" y="6676"/>
                  </a:cubicBezTo>
                  <a:lnTo>
                    <a:pt x="1882" y="7342"/>
                  </a:lnTo>
                  <a:cubicBezTo>
                    <a:pt x="1882" y="7482"/>
                    <a:pt x="1889" y="7241"/>
                    <a:pt x="1884" y="7517"/>
                  </a:cubicBezTo>
                  <a:cubicBezTo>
                    <a:pt x="1879" y="7793"/>
                    <a:pt x="1882" y="7594"/>
                    <a:pt x="1882" y="7676"/>
                  </a:cubicBezTo>
                  <a:lnTo>
                    <a:pt x="1882" y="8009"/>
                  </a:lnTo>
                  <a:cubicBezTo>
                    <a:pt x="1792" y="8342"/>
                    <a:pt x="1703" y="8676"/>
                    <a:pt x="1613" y="9009"/>
                  </a:cubicBezTo>
                  <a:lnTo>
                    <a:pt x="2151" y="9009"/>
                  </a:lnTo>
                  <a:lnTo>
                    <a:pt x="3227" y="10009"/>
                  </a:lnTo>
                  <a:lnTo>
                    <a:pt x="4840" y="9342"/>
                  </a:lnTo>
                  <a:lnTo>
                    <a:pt x="6453" y="9009"/>
                  </a:lnTo>
                  <a:lnTo>
                    <a:pt x="7261" y="7676"/>
                  </a:lnTo>
                  <a:lnTo>
                    <a:pt x="8067" y="6342"/>
                  </a:lnTo>
                  <a:cubicBezTo>
                    <a:pt x="8067" y="6120"/>
                    <a:pt x="7941" y="6082"/>
                    <a:pt x="8067" y="5676"/>
                  </a:cubicBezTo>
                  <a:cubicBezTo>
                    <a:pt x="8193" y="5270"/>
                    <a:pt x="8503" y="4112"/>
                    <a:pt x="8822" y="3908"/>
                  </a:cubicBezTo>
                  <a:cubicBezTo>
                    <a:pt x="9185" y="3676"/>
                    <a:pt x="9126" y="3756"/>
                    <a:pt x="9189" y="3701"/>
                  </a:cubicBezTo>
                  <a:cubicBezTo>
                    <a:pt x="9252" y="3646"/>
                    <a:pt x="9284" y="3569"/>
                    <a:pt x="9318" y="3593"/>
                  </a:cubicBezTo>
                  <a:cubicBezTo>
                    <a:pt x="9388" y="3534"/>
                    <a:pt x="9296" y="3577"/>
                    <a:pt x="9415" y="3493"/>
                  </a:cubicBezTo>
                  <a:cubicBezTo>
                    <a:pt x="9534" y="3409"/>
                    <a:pt x="9908" y="3137"/>
                    <a:pt x="9969" y="2847"/>
                  </a:cubicBezTo>
                  <a:cubicBezTo>
                    <a:pt x="10030" y="2557"/>
                    <a:pt x="10018" y="1949"/>
                    <a:pt x="9783" y="1752"/>
                  </a:cubicBezTo>
                  <a:cubicBezTo>
                    <a:pt x="9774" y="1701"/>
                    <a:pt x="9763" y="1649"/>
                    <a:pt x="9754" y="1598"/>
                  </a:cubicBezTo>
                  <a:cubicBezTo>
                    <a:pt x="9738" y="1593"/>
                    <a:pt x="9576" y="1599"/>
                    <a:pt x="9561" y="1594"/>
                  </a:cubicBezTo>
                  <a:lnTo>
                    <a:pt x="9121" y="14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accent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29" name="Freeform 35">
              <a:extLst>
                <a:ext uri="{FF2B5EF4-FFF2-40B4-BE49-F238E27FC236}">
                  <a16:creationId xmlns:a16="http://schemas.microsoft.com/office/drawing/2014/main" id="{C6B7C32B-8971-1144-A1BA-AA7BF6900CA6}"/>
                </a:ext>
              </a:extLst>
            </p:cNvPr>
            <p:cNvSpPr>
              <a:spLocks/>
            </p:cNvSpPr>
            <p:nvPr/>
          </p:nvSpPr>
          <p:spPr bwMode="auto">
            <a:xfrm rot="926903">
              <a:off x="4237038" y="3402013"/>
              <a:ext cx="90487" cy="198437"/>
            </a:xfrm>
            <a:custGeom>
              <a:avLst/>
              <a:gdLst>
                <a:gd name="T0" fmla="*/ 2147483646 w 10000"/>
                <a:gd name="T1" fmla="*/ 2147483646 h 10437"/>
                <a:gd name="T2" fmla="*/ 2147483646 w 10000"/>
                <a:gd name="T3" fmla="*/ 2147483646 h 10437"/>
                <a:gd name="T4" fmla="*/ 2147483646 w 10000"/>
                <a:gd name="T5" fmla="*/ 2147483646 h 10437"/>
                <a:gd name="T6" fmla="*/ 2147483646 w 10000"/>
                <a:gd name="T7" fmla="*/ 2147483646 h 10437"/>
                <a:gd name="T8" fmla="*/ 2147483646 w 10000"/>
                <a:gd name="T9" fmla="*/ 2147483646 h 10437"/>
                <a:gd name="T10" fmla="*/ 2147483646 w 10000"/>
                <a:gd name="T11" fmla="*/ 2147483646 h 10437"/>
                <a:gd name="T12" fmla="*/ 2147483646 w 10000"/>
                <a:gd name="T13" fmla="*/ 2147483646 h 10437"/>
                <a:gd name="T14" fmla="*/ 2147483646 w 10000"/>
                <a:gd name="T15" fmla="*/ 2147483646 h 10437"/>
                <a:gd name="T16" fmla="*/ 2147483646 w 10000"/>
                <a:gd name="T17" fmla="*/ 2147483646 h 10437"/>
                <a:gd name="T18" fmla="*/ 2147483646 w 10000"/>
                <a:gd name="T19" fmla="*/ 2147483646 h 10437"/>
                <a:gd name="T20" fmla="*/ 2147483646 w 10000"/>
                <a:gd name="T21" fmla="*/ 2147483646 h 10437"/>
                <a:gd name="T22" fmla="*/ 2147483646 w 10000"/>
                <a:gd name="T23" fmla="*/ 0 h 10437"/>
                <a:gd name="T24" fmla="*/ 1652181647 w 10000"/>
                <a:gd name="T25" fmla="*/ 2147483646 h 10437"/>
                <a:gd name="T26" fmla="*/ 1101414143 w 10000"/>
                <a:gd name="T27" fmla="*/ 2147483646 h 10437"/>
                <a:gd name="T28" fmla="*/ 680164610 w 10000"/>
                <a:gd name="T29" fmla="*/ 2147483646 h 10437"/>
                <a:gd name="T30" fmla="*/ 1101414143 w 10000"/>
                <a:gd name="T31" fmla="*/ 2147483646 h 10437"/>
                <a:gd name="T32" fmla="*/ 1101414143 w 10000"/>
                <a:gd name="T33" fmla="*/ 2147483646 h 10437"/>
                <a:gd name="T34" fmla="*/ 126118672 w 10000"/>
                <a:gd name="T35" fmla="*/ 2147483646 h 10437"/>
                <a:gd name="T36" fmla="*/ 0 w 10000"/>
                <a:gd name="T37" fmla="*/ 2147483646 h 10437"/>
                <a:gd name="T38" fmla="*/ 357975358 w 10000"/>
                <a:gd name="T39" fmla="*/ 2147483646 h 10437"/>
                <a:gd name="T40" fmla="*/ 1101414143 w 10000"/>
                <a:gd name="T41" fmla="*/ 2147483646 h 10437"/>
                <a:gd name="T42" fmla="*/ 623990471 w 10000"/>
                <a:gd name="T43" fmla="*/ 2147483646 h 10437"/>
                <a:gd name="T44" fmla="*/ 2147483646 w 10000"/>
                <a:gd name="T45" fmla="*/ 2147483646 h 10437"/>
                <a:gd name="T46" fmla="*/ 2147483646 w 10000"/>
                <a:gd name="T47" fmla="*/ 2147483646 h 10437"/>
                <a:gd name="T48" fmla="*/ 2147483646 w 10000"/>
                <a:gd name="T49" fmla="*/ 2147483646 h 10437"/>
                <a:gd name="T50" fmla="*/ 2147483646 w 10000"/>
                <a:gd name="T51" fmla="*/ 2147483646 h 10437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10000" h="10437">
                  <a:moveTo>
                    <a:pt x="7000" y="8110"/>
                  </a:moveTo>
                  <a:lnTo>
                    <a:pt x="7000" y="7638"/>
                  </a:lnTo>
                  <a:cubicBezTo>
                    <a:pt x="7083" y="7334"/>
                    <a:pt x="7165" y="7030"/>
                    <a:pt x="7248" y="6726"/>
                  </a:cubicBezTo>
                  <a:lnTo>
                    <a:pt x="8000" y="5748"/>
                  </a:lnTo>
                  <a:lnTo>
                    <a:pt x="8000" y="5276"/>
                  </a:lnTo>
                  <a:cubicBezTo>
                    <a:pt x="8101" y="4899"/>
                    <a:pt x="8203" y="4522"/>
                    <a:pt x="8304" y="4145"/>
                  </a:cubicBezTo>
                  <a:lnTo>
                    <a:pt x="9000" y="3386"/>
                  </a:lnTo>
                  <a:cubicBezTo>
                    <a:pt x="9050" y="3079"/>
                    <a:pt x="9101" y="2772"/>
                    <a:pt x="9151" y="2465"/>
                  </a:cubicBezTo>
                  <a:lnTo>
                    <a:pt x="10000" y="1496"/>
                  </a:lnTo>
                  <a:lnTo>
                    <a:pt x="9000" y="1024"/>
                  </a:lnTo>
                  <a:lnTo>
                    <a:pt x="8000" y="472"/>
                  </a:lnTo>
                  <a:lnTo>
                    <a:pt x="5000" y="0"/>
                  </a:lnTo>
                  <a:lnTo>
                    <a:pt x="3000" y="472"/>
                  </a:lnTo>
                  <a:lnTo>
                    <a:pt x="2000" y="1024"/>
                  </a:lnTo>
                  <a:lnTo>
                    <a:pt x="1235" y="1429"/>
                  </a:lnTo>
                  <a:lnTo>
                    <a:pt x="2000" y="2913"/>
                  </a:lnTo>
                  <a:lnTo>
                    <a:pt x="2000" y="4803"/>
                  </a:lnTo>
                  <a:lnTo>
                    <a:pt x="229" y="6206"/>
                  </a:lnTo>
                  <a:cubicBezTo>
                    <a:pt x="153" y="6526"/>
                    <a:pt x="76" y="6845"/>
                    <a:pt x="0" y="7165"/>
                  </a:cubicBezTo>
                  <a:lnTo>
                    <a:pt x="650" y="7719"/>
                  </a:lnTo>
                  <a:lnTo>
                    <a:pt x="2000" y="7638"/>
                  </a:lnTo>
                  <a:lnTo>
                    <a:pt x="1133" y="10397"/>
                  </a:lnTo>
                  <a:lnTo>
                    <a:pt x="6483" y="10437"/>
                  </a:lnTo>
                  <a:cubicBezTo>
                    <a:pt x="6656" y="10000"/>
                    <a:pt x="7005" y="9867"/>
                    <a:pt x="7178" y="9430"/>
                  </a:cubicBezTo>
                  <a:cubicBezTo>
                    <a:pt x="7119" y="9305"/>
                    <a:pt x="7059" y="9180"/>
                    <a:pt x="7000" y="9055"/>
                  </a:cubicBezTo>
                  <a:lnTo>
                    <a:pt x="7000" y="81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30" name="Freeform 36">
              <a:extLst>
                <a:ext uri="{FF2B5EF4-FFF2-40B4-BE49-F238E27FC236}">
                  <a16:creationId xmlns:a16="http://schemas.microsoft.com/office/drawing/2014/main" id="{795A1BC3-BD9E-4649-A072-0F818066B86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7263" y="3276600"/>
              <a:ext cx="190500" cy="84138"/>
            </a:xfrm>
            <a:custGeom>
              <a:avLst/>
              <a:gdLst>
                <a:gd name="T0" fmla="*/ 2147483646 w 10000"/>
                <a:gd name="T1" fmla="*/ 1938151997 h 10000"/>
                <a:gd name="T2" fmla="*/ 2147483646 w 10000"/>
                <a:gd name="T3" fmla="*/ 1291877393 h 10000"/>
                <a:gd name="T4" fmla="*/ 2147483646 w 10000"/>
                <a:gd name="T5" fmla="*/ 1291877393 h 10000"/>
                <a:gd name="T6" fmla="*/ 2147483646 w 10000"/>
                <a:gd name="T7" fmla="*/ 645938692 h 10000"/>
                <a:gd name="T8" fmla="*/ 2147483646 w 10000"/>
                <a:gd name="T9" fmla="*/ 322947012 h 10000"/>
                <a:gd name="T10" fmla="*/ 2147483646 w 10000"/>
                <a:gd name="T11" fmla="*/ 322947012 h 10000"/>
                <a:gd name="T12" fmla="*/ 2147483646 w 10000"/>
                <a:gd name="T13" fmla="*/ 0 h 10000"/>
                <a:gd name="T14" fmla="*/ 2147483646 w 10000"/>
                <a:gd name="T15" fmla="*/ 322947012 h 10000"/>
                <a:gd name="T16" fmla="*/ 2147483646 w 10000"/>
                <a:gd name="T17" fmla="*/ 322947012 h 10000"/>
                <a:gd name="T18" fmla="*/ 2147483646 w 10000"/>
                <a:gd name="T19" fmla="*/ 645938692 h 10000"/>
                <a:gd name="T20" fmla="*/ 2147483646 w 10000"/>
                <a:gd name="T21" fmla="*/ 968885712 h 10000"/>
                <a:gd name="T22" fmla="*/ 2147483646 w 10000"/>
                <a:gd name="T23" fmla="*/ 1614824337 h 10000"/>
                <a:gd name="T24" fmla="*/ 2147483646 w 10000"/>
                <a:gd name="T25" fmla="*/ 1938151997 h 10000"/>
                <a:gd name="T26" fmla="*/ 2147483646 w 10000"/>
                <a:gd name="T27" fmla="*/ 1938151997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0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2147483646 h 10000"/>
                <a:gd name="T46" fmla="*/ 2147483646 w 10000"/>
                <a:gd name="T47" fmla="*/ 2147483646 h 10000"/>
                <a:gd name="T48" fmla="*/ 2147483646 w 10000"/>
                <a:gd name="T49" fmla="*/ 2147483646 h 10000"/>
                <a:gd name="T50" fmla="*/ 2147483646 w 10000"/>
                <a:gd name="T51" fmla="*/ 2147483646 h 10000"/>
                <a:gd name="T52" fmla="*/ 2147483646 w 10000"/>
                <a:gd name="T53" fmla="*/ 2147483646 h 10000"/>
                <a:gd name="T54" fmla="*/ 2147483646 w 10000"/>
                <a:gd name="T55" fmla="*/ 2147483646 h 10000"/>
                <a:gd name="T56" fmla="*/ 2147483646 w 10000"/>
                <a:gd name="T57" fmla="*/ 1938151997 h 10000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10000" h="10000">
                  <a:moveTo>
                    <a:pt x="9583" y="5455"/>
                  </a:moveTo>
                  <a:lnTo>
                    <a:pt x="10000" y="3636"/>
                  </a:lnTo>
                  <a:lnTo>
                    <a:pt x="9583" y="1818"/>
                  </a:lnTo>
                  <a:lnTo>
                    <a:pt x="9583" y="909"/>
                  </a:lnTo>
                  <a:lnTo>
                    <a:pt x="9167" y="909"/>
                  </a:lnTo>
                  <a:lnTo>
                    <a:pt x="7500" y="0"/>
                  </a:lnTo>
                  <a:lnTo>
                    <a:pt x="7083" y="909"/>
                  </a:lnTo>
                  <a:lnTo>
                    <a:pt x="5833" y="909"/>
                  </a:lnTo>
                  <a:lnTo>
                    <a:pt x="5417" y="1818"/>
                  </a:lnTo>
                  <a:lnTo>
                    <a:pt x="4583" y="2727"/>
                  </a:lnTo>
                  <a:lnTo>
                    <a:pt x="5000" y="4545"/>
                  </a:lnTo>
                  <a:cubicBezTo>
                    <a:pt x="5000" y="4545"/>
                    <a:pt x="5000" y="5455"/>
                    <a:pt x="4583" y="5455"/>
                  </a:cubicBezTo>
                  <a:lnTo>
                    <a:pt x="4167" y="5455"/>
                  </a:lnTo>
                  <a:lnTo>
                    <a:pt x="2500" y="6364"/>
                  </a:lnTo>
                  <a:lnTo>
                    <a:pt x="1667" y="6364"/>
                  </a:lnTo>
                  <a:lnTo>
                    <a:pt x="417" y="6364"/>
                  </a:lnTo>
                  <a:lnTo>
                    <a:pt x="0" y="6364"/>
                  </a:lnTo>
                  <a:lnTo>
                    <a:pt x="417" y="7273"/>
                  </a:lnTo>
                  <a:lnTo>
                    <a:pt x="1250" y="9091"/>
                  </a:lnTo>
                  <a:lnTo>
                    <a:pt x="1667" y="10000"/>
                  </a:lnTo>
                  <a:lnTo>
                    <a:pt x="2083" y="9091"/>
                  </a:lnTo>
                  <a:lnTo>
                    <a:pt x="3750" y="9091"/>
                  </a:lnTo>
                  <a:lnTo>
                    <a:pt x="5417" y="10000"/>
                  </a:lnTo>
                  <a:lnTo>
                    <a:pt x="5833" y="10000"/>
                  </a:lnTo>
                  <a:lnTo>
                    <a:pt x="7500" y="10000"/>
                  </a:lnTo>
                  <a:lnTo>
                    <a:pt x="8750" y="8182"/>
                  </a:lnTo>
                  <a:lnTo>
                    <a:pt x="9167" y="8182"/>
                  </a:lnTo>
                  <a:cubicBezTo>
                    <a:pt x="9306" y="7273"/>
                    <a:pt x="9444" y="6364"/>
                    <a:pt x="9583" y="545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1" name="Freeform 37">
              <a:extLst>
                <a:ext uri="{FF2B5EF4-FFF2-40B4-BE49-F238E27FC236}">
                  <a16:creationId xmlns:a16="http://schemas.microsoft.com/office/drawing/2014/main" id="{63FEA7C1-1486-4841-B229-517F45B34561}"/>
                </a:ext>
              </a:extLst>
            </p:cNvPr>
            <p:cNvSpPr>
              <a:spLocks/>
            </p:cNvSpPr>
            <p:nvPr/>
          </p:nvSpPr>
          <p:spPr bwMode="auto">
            <a:xfrm rot="471028">
              <a:off x="4440238" y="3171825"/>
              <a:ext cx="304800" cy="293688"/>
            </a:xfrm>
            <a:custGeom>
              <a:avLst/>
              <a:gdLst>
                <a:gd name="T0" fmla="*/ 2147483646 w 10043"/>
                <a:gd name="T1" fmla="*/ 2147483646 h 10000"/>
                <a:gd name="T2" fmla="*/ 2147483646 w 10043"/>
                <a:gd name="T3" fmla="*/ 2147483646 h 10000"/>
                <a:gd name="T4" fmla="*/ 2147483646 w 10043"/>
                <a:gd name="T5" fmla="*/ 2147483646 h 10000"/>
                <a:gd name="T6" fmla="*/ 2147483646 w 10043"/>
                <a:gd name="T7" fmla="*/ 2147483646 h 10000"/>
                <a:gd name="T8" fmla="*/ 2147483646 w 10043"/>
                <a:gd name="T9" fmla="*/ 2147483646 h 10000"/>
                <a:gd name="T10" fmla="*/ 2147483646 w 10043"/>
                <a:gd name="T11" fmla="*/ 2147483646 h 10000"/>
                <a:gd name="T12" fmla="*/ 2147483646 w 10043"/>
                <a:gd name="T13" fmla="*/ 2147483646 h 10000"/>
                <a:gd name="T14" fmla="*/ 2147483646 w 10043"/>
                <a:gd name="T15" fmla="*/ 2147483646 h 10000"/>
                <a:gd name="T16" fmla="*/ 2147483646 w 10043"/>
                <a:gd name="T17" fmla="*/ 2147483646 h 10000"/>
                <a:gd name="T18" fmla="*/ 2147483646 w 10043"/>
                <a:gd name="T19" fmla="*/ 2147483646 h 10000"/>
                <a:gd name="T20" fmla="*/ 2147483646 w 10043"/>
                <a:gd name="T21" fmla="*/ 2147483646 h 10000"/>
                <a:gd name="T22" fmla="*/ 2147483646 w 10043"/>
                <a:gd name="T23" fmla="*/ 2147483646 h 10000"/>
                <a:gd name="T24" fmla="*/ 2147483646 w 10043"/>
                <a:gd name="T25" fmla="*/ 2147483646 h 10000"/>
                <a:gd name="T26" fmla="*/ 2147483646 w 10043"/>
                <a:gd name="T27" fmla="*/ 2147483646 h 10000"/>
                <a:gd name="T28" fmla="*/ 2147483646 w 10043"/>
                <a:gd name="T29" fmla="*/ 2147483646 h 10000"/>
                <a:gd name="T30" fmla="*/ 2147483646 w 10043"/>
                <a:gd name="T31" fmla="*/ 2147483646 h 10000"/>
                <a:gd name="T32" fmla="*/ 2147483646 w 10043"/>
                <a:gd name="T33" fmla="*/ 2147483646 h 10000"/>
                <a:gd name="T34" fmla="*/ 2147483646 w 10043"/>
                <a:gd name="T35" fmla="*/ 2147483646 h 10000"/>
                <a:gd name="T36" fmla="*/ 2147483646 w 10043"/>
                <a:gd name="T37" fmla="*/ 2147483646 h 10000"/>
                <a:gd name="T38" fmla="*/ 2147483646 w 10043"/>
                <a:gd name="T39" fmla="*/ 2147483646 h 10000"/>
                <a:gd name="T40" fmla="*/ 2147483646 w 10043"/>
                <a:gd name="T41" fmla="*/ 0 h 10000"/>
                <a:gd name="T42" fmla="*/ 2147483646 w 10043"/>
                <a:gd name="T43" fmla="*/ 2147483646 h 10000"/>
                <a:gd name="T44" fmla="*/ 2147483646 w 10043"/>
                <a:gd name="T45" fmla="*/ 2147483646 h 10000"/>
                <a:gd name="T46" fmla="*/ 2147483646 w 10043"/>
                <a:gd name="T47" fmla="*/ 2147483646 h 10000"/>
                <a:gd name="T48" fmla="*/ 2147483646 w 10043"/>
                <a:gd name="T49" fmla="*/ 2147483646 h 10000"/>
                <a:gd name="T50" fmla="*/ 2147483646 w 10043"/>
                <a:gd name="T51" fmla="*/ 2147483646 h 10000"/>
                <a:gd name="T52" fmla="*/ 2147483646 w 10043"/>
                <a:gd name="T53" fmla="*/ 2147483646 h 10000"/>
                <a:gd name="T54" fmla="*/ 2147483646 w 10043"/>
                <a:gd name="T55" fmla="*/ 2147483646 h 10000"/>
                <a:gd name="T56" fmla="*/ 2147483646 w 10043"/>
                <a:gd name="T57" fmla="*/ 2147483646 h 10000"/>
                <a:gd name="T58" fmla="*/ 2147483646 w 10043"/>
                <a:gd name="T59" fmla="*/ 2147483646 h 10000"/>
                <a:gd name="T60" fmla="*/ 2147483646 w 10043"/>
                <a:gd name="T61" fmla="*/ 2147483646 h 10000"/>
                <a:gd name="T62" fmla="*/ 2147483646 w 10043"/>
                <a:gd name="T63" fmla="*/ 2147483646 h 10000"/>
                <a:gd name="T64" fmla="*/ 2147483646 w 10043"/>
                <a:gd name="T65" fmla="*/ 2147483646 h 10000"/>
                <a:gd name="T66" fmla="*/ 2147483646 w 10043"/>
                <a:gd name="T67" fmla="*/ 2147483646 h 10000"/>
                <a:gd name="T68" fmla="*/ 2147483646 w 10043"/>
                <a:gd name="T69" fmla="*/ 2147483646 h 10000"/>
                <a:gd name="T70" fmla="*/ 2147483646 w 10043"/>
                <a:gd name="T71" fmla="*/ 2147483646 h 10000"/>
                <a:gd name="T72" fmla="*/ 2147483646 w 10043"/>
                <a:gd name="T73" fmla="*/ 2147483646 h 10000"/>
                <a:gd name="T74" fmla="*/ 2147483646 w 10043"/>
                <a:gd name="T75" fmla="*/ 2147483646 h 10000"/>
                <a:gd name="T76" fmla="*/ 2147483646 w 10043"/>
                <a:gd name="T77" fmla="*/ 2147483646 h 10000"/>
                <a:gd name="T78" fmla="*/ 2147483646 w 10043"/>
                <a:gd name="T79" fmla="*/ 2147483646 h 10000"/>
                <a:gd name="T80" fmla="*/ 2147483646 w 10043"/>
                <a:gd name="T81" fmla="*/ 2147483646 h 10000"/>
                <a:gd name="T82" fmla="*/ 2147483646 w 10043"/>
                <a:gd name="T83" fmla="*/ 2147483646 h 10000"/>
                <a:gd name="T84" fmla="*/ 2147483646 w 10043"/>
                <a:gd name="T85" fmla="*/ 2147483646 h 10000"/>
                <a:gd name="T86" fmla="*/ 2147483646 w 10043"/>
                <a:gd name="T87" fmla="*/ 2147483646 h 10000"/>
                <a:gd name="T88" fmla="*/ 2147483646 w 10043"/>
                <a:gd name="T89" fmla="*/ 2147483646 h 10000"/>
                <a:gd name="T90" fmla="*/ 2147483646 w 10043"/>
                <a:gd name="T91" fmla="*/ 2147483646 h 10000"/>
                <a:gd name="T92" fmla="*/ 2147483646 w 10043"/>
                <a:gd name="T93" fmla="*/ 2147483646 h 10000"/>
                <a:gd name="T94" fmla="*/ 2147483646 w 10043"/>
                <a:gd name="T95" fmla="*/ 2147483646 h 10000"/>
                <a:gd name="T96" fmla="*/ 2147483646 w 10043"/>
                <a:gd name="T97" fmla="*/ 2147483646 h 10000"/>
                <a:gd name="T98" fmla="*/ 2147483646 w 10043"/>
                <a:gd name="T99" fmla="*/ 2147483646 h 10000"/>
                <a:gd name="T100" fmla="*/ 2147483646 w 10043"/>
                <a:gd name="T101" fmla="*/ 2147483646 h 10000"/>
                <a:gd name="T102" fmla="*/ 2147483646 w 10043"/>
                <a:gd name="T103" fmla="*/ 2147483646 h 10000"/>
                <a:gd name="T104" fmla="*/ 2147483646 w 10043"/>
                <a:gd name="T105" fmla="*/ 2147483646 h 10000"/>
                <a:gd name="T106" fmla="*/ 2147483646 w 10043"/>
                <a:gd name="T107" fmla="*/ 2147483646 h 10000"/>
                <a:gd name="T108" fmla="*/ 2147483646 w 10043"/>
                <a:gd name="T109" fmla="*/ 2147483646 h 10000"/>
                <a:gd name="T110" fmla="*/ 2147483646 w 10043"/>
                <a:gd name="T111" fmla="*/ 2147483646 h 10000"/>
                <a:gd name="T112" fmla="*/ 2147483646 w 10043"/>
                <a:gd name="T113" fmla="*/ 2147483646 h 10000"/>
                <a:gd name="T114" fmla="*/ 2147483646 w 10043"/>
                <a:gd name="T115" fmla="*/ 2147483646 h 10000"/>
                <a:gd name="T116" fmla="*/ 2147483646 w 10043"/>
                <a:gd name="T117" fmla="*/ 2147483646 h 10000"/>
                <a:gd name="T118" fmla="*/ 2147483646 w 10043"/>
                <a:gd name="T119" fmla="*/ 2147483646 h 10000"/>
                <a:gd name="T120" fmla="*/ 2147483646 w 10043"/>
                <a:gd name="T121" fmla="*/ 2147483646 h 1000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10043" h="10000">
                  <a:moveTo>
                    <a:pt x="9119" y="7195"/>
                  </a:moveTo>
                  <a:cubicBezTo>
                    <a:pt x="9204" y="7033"/>
                    <a:pt x="9249" y="6746"/>
                    <a:pt x="9276" y="6559"/>
                  </a:cubicBezTo>
                  <a:cubicBezTo>
                    <a:pt x="9302" y="6372"/>
                    <a:pt x="9276" y="6235"/>
                    <a:pt x="9276" y="6074"/>
                  </a:cubicBezTo>
                  <a:cubicBezTo>
                    <a:pt x="9191" y="5911"/>
                    <a:pt x="9105" y="5750"/>
                    <a:pt x="9020" y="5588"/>
                  </a:cubicBezTo>
                  <a:cubicBezTo>
                    <a:pt x="8849" y="5588"/>
                    <a:pt x="8579" y="5641"/>
                    <a:pt x="8508" y="5588"/>
                  </a:cubicBezTo>
                  <a:cubicBezTo>
                    <a:pt x="8437" y="5534"/>
                    <a:pt x="8566" y="5375"/>
                    <a:pt x="8596" y="5268"/>
                  </a:cubicBezTo>
                  <a:cubicBezTo>
                    <a:pt x="8822" y="4969"/>
                    <a:pt x="9120" y="4562"/>
                    <a:pt x="9276" y="4373"/>
                  </a:cubicBezTo>
                  <a:cubicBezTo>
                    <a:pt x="9431" y="4183"/>
                    <a:pt x="9446" y="4210"/>
                    <a:pt x="9531" y="4129"/>
                  </a:cubicBezTo>
                  <a:lnTo>
                    <a:pt x="9531" y="3158"/>
                  </a:lnTo>
                  <a:lnTo>
                    <a:pt x="10043" y="2672"/>
                  </a:lnTo>
                  <a:lnTo>
                    <a:pt x="9276" y="2429"/>
                  </a:lnTo>
                  <a:lnTo>
                    <a:pt x="8764" y="2186"/>
                  </a:lnTo>
                  <a:lnTo>
                    <a:pt x="7996" y="1943"/>
                  </a:lnTo>
                  <a:lnTo>
                    <a:pt x="7741" y="1700"/>
                  </a:lnTo>
                  <a:lnTo>
                    <a:pt x="7229" y="1457"/>
                  </a:lnTo>
                  <a:lnTo>
                    <a:pt x="6717" y="1215"/>
                  </a:lnTo>
                  <a:lnTo>
                    <a:pt x="6461" y="729"/>
                  </a:lnTo>
                  <a:lnTo>
                    <a:pt x="5950" y="486"/>
                  </a:lnTo>
                  <a:lnTo>
                    <a:pt x="5694" y="0"/>
                  </a:lnTo>
                  <a:lnTo>
                    <a:pt x="5182" y="243"/>
                  </a:lnTo>
                  <a:lnTo>
                    <a:pt x="4671" y="1215"/>
                  </a:lnTo>
                  <a:cubicBezTo>
                    <a:pt x="4586" y="1296"/>
                    <a:pt x="4545" y="1311"/>
                    <a:pt x="4415" y="1457"/>
                  </a:cubicBezTo>
                  <a:cubicBezTo>
                    <a:pt x="4285" y="1603"/>
                    <a:pt x="4129" y="1996"/>
                    <a:pt x="3890" y="2092"/>
                  </a:cubicBezTo>
                  <a:cubicBezTo>
                    <a:pt x="3651" y="2188"/>
                    <a:pt x="3168" y="2108"/>
                    <a:pt x="2979" y="2034"/>
                  </a:cubicBezTo>
                  <a:cubicBezTo>
                    <a:pt x="2790" y="1960"/>
                    <a:pt x="2862" y="1718"/>
                    <a:pt x="2757" y="1649"/>
                  </a:cubicBezTo>
                  <a:cubicBezTo>
                    <a:pt x="2652" y="1580"/>
                    <a:pt x="2418" y="1522"/>
                    <a:pt x="2348" y="1621"/>
                  </a:cubicBezTo>
                  <a:cubicBezTo>
                    <a:pt x="2279" y="1720"/>
                    <a:pt x="2337" y="2029"/>
                    <a:pt x="2340" y="2245"/>
                  </a:cubicBezTo>
                  <a:cubicBezTo>
                    <a:pt x="2343" y="2461"/>
                    <a:pt x="2491" y="2803"/>
                    <a:pt x="2368" y="2915"/>
                  </a:cubicBezTo>
                  <a:cubicBezTo>
                    <a:pt x="2245" y="3027"/>
                    <a:pt x="1781" y="2985"/>
                    <a:pt x="1601" y="2915"/>
                  </a:cubicBezTo>
                  <a:cubicBezTo>
                    <a:pt x="1421" y="2845"/>
                    <a:pt x="1442" y="2545"/>
                    <a:pt x="1289" y="2497"/>
                  </a:cubicBezTo>
                  <a:cubicBezTo>
                    <a:pt x="1136" y="2449"/>
                    <a:pt x="893" y="2584"/>
                    <a:pt x="684" y="2625"/>
                  </a:cubicBezTo>
                  <a:cubicBezTo>
                    <a:pt x="475" y="2666"/>
                    <a:pt x="131" y="2638"/>
                    <a:pt x="33" y="2742"/>
                  </a:cubicBezTo>
                  <a:cubicBezTo>
                    <a:pt x="-65" y="2846"/>
                    <a:pt x="82" y="3088"/>
                    <a:pt x="94" y="3251"/>
                  </a:cubicBezTo>
                  <a:cubicBezTo>
                    <a:pt x="106" y="3414"/>
                    <a:pt x="-17" y="3533"/>
                    <a:pt x="105" y="3720"/>
                  </a:cubicBezTo>
                  <a:cubicBezTo>
                    <a:pt x="228" y="3907"/>
                    <a:pt x="584" y="4264"/>
                    <a:pt x="833" y="4373"/>
                  </a:cubicBezTo>
                  <a:cubicBezTo>
                    <a:pt x="1082" y="4481"/>
                    <a:pt x="1345" y="4373"/>
                    <a:pt x="1601" y="4373"/>
                  </a:cubicBezTo>
                  <a:lnTo>
                    <a:pt x="1856" y="4616"/>
                  </a:lnTo>
                  <a:lnTo>
                    <a:pt x="1856" y="4859"/>
                  </a:lnTo>
                  <a:lnTo>
                    <a:pt x="2112" y="5345"/>
                  </a:lnTo>
                  <a:cubicBezTo>
                    <a:pt x="2197" y="5588"/>
                    <a:pt x="2283" y="5831"/>
                    <a:pt x="2368" y="6074"/>
                  </a:cubicBezTo>
                  <a:lnTo>
                    <a:pt x="2624" y="6316"/>
                  </a:lnTo>
                  <a:cubicBezTo>
                    <a:pt x="2624" y="6559"/>
                    <a:pt x="2696" y="6675"/>
                    <a:pt x="2624" y="7045"/>
                  </a:cubicBezTo>
                  <a:cubicBezTo>
                    <a:pt x="2551" y="7414"/>
                    <a:pt x="2272" y="8240"/>
                    <a:pt x="2188" y="8533"/>
                  </a:cubicBezTo>
                  <a:cubicBezTo>
                    <a:pt x="2104" y="8826"/>
                    <a:pt x="2064" y="8649"/>
                    <a:pt x="2118" y="8804"/>
                  </a:cubicBezTo>
                  <a:cubicBezTo>
                    <a:pt x="2173" y="8958"/>
                    <a:pt x="2390" y="9351"/>
                    <a:pt x="2516" y="9462"/>
                  </a:cubicBezTo>
                  <a:cubicBezTo>
                    <a:pt x="2643" y="9574"/>
                    <a:pt x="2734" y="9472"/>
                    <a:pt x="2880" y="9474"/>
                  </a:cubicBezTo>
                  <a:cubicBezTo>
                    <a:pt x="3025" y="9476"/>
                    <a:pt x="3220" y="9474"/>
                    <a:pt x="3391" y="9474"/>
                  </a:cubicBezTo>
                  <a:lnTo>
                    <a:pt x="4159" y="9717"/>
                  </a:lnTo>
                  <a:lnTo>
                    <a:pt x="4671" y="9717"/>
                  </a:lnTo>
                  <a:lnTo>
                    <a:pt x="5438" y="9960"/>
                  </a:lnTo>
                  <a:cubicBezTo>
                    <a:pt x="5609" y="9960"/>
                    <a:pt x="5793" y="10051"/>
                    <a:pt x="5950" y="9960"/>
                  </a:cubicBezTo>
                  <a:cubicBezTo>
                    <a:pt x="6106" y="9870"/>
                    <a:pt x="6222" y="9506"/>
                    <a:pt x="6375" y="9413"/>
                  </a:cubicBezTo>
                  <a:cubicBezTo>
                    <a:pt x="6529" y="9321"/>
                    <a:pt x="6594" y="9367"/>
                    <a:pt x="6869" y="9401"/>
                  </a:cubicBezTo>
                  <a:cubicBezTo>
                    <a:pt x="7143" y="9436"/>
                    <a:pt x="7722" y="9569"/>
                    <a:pt x="8022" y="9625"/>
                  </a:cubicBezTo>
                  <a:cubicBezTo>
                    <a:pt x="8322" y="9682"/>
                    <a:pt x="8393" y="9858"/>
                    <a:pt x="8668" y="9743"/>
                  </a:cubicBezTo>
                  <a:cubicBezTo>
                    <a:pt x="8942" y="9628"/>
                    <a:pt x="9580" y="8937"/>
                    <a:pt x="9665" y="8937"/>
                  </a:cubicBezTo>
                  <a:lnTo>
                    <a:pt x="9079" y="8091"/>
                  </a:lnTo>
                  <a:cubicBezTo>
                    <a:pt x="9008" y="7886"/>
                    <a:pt x="8985" y="7957"/>
                    <a:pt x="8942" y="7836"/>
                  </a:cubicBezTo>
                  <a:cubicBezTo>
                    <a:pt x="8899" y="7714"/>
                    <a:pt x="9114" y="7387"/>
                    <a:pt x="9119" y="719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>
                <a:solidFill>
                  <a:schemeClr val="accent1"/>
                </a:solidFill>
              </a:endParaRPr>
            </a:p>
          </p:txBody>
        </p:sp>
        <p:sp>
          <p:nvSpPr>
            <p:cNvPr id="32" name="Freeform 38">
              <a:extLst>
                <a:ext uri="{FF2B5EF4-FFF2-40B4-BE49-F238E27FC236}">
                  <a16:creationId xmlns:a16="http://schemas.microsoft.com/office/drawing/2014/main" id="{998CAFB9-59DA-2C41-B253-6B5BCD019EE9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9000" y="3348038"/>
              <a:ext cx="311150" cy="315912"/>
            </a:xfrm>
            <a:custGeom>
              <a:avLst/>
              <a:gdLst>
                <a:gd name="T0" fmla="*/ 2147483646 w 154"/>
                <a:gd name="T1" fmla="*/ 2147483646 h 154"/>
                <a:gd name="T2" fmla="*/ 2147483646 w 154"/>
                <a:gd name="T3" fmla="*/ 0 h 154"/>
                <a:gd name="T4" fmla="*/ 2147483646 w 154"/>
                <a:gd name="T5" fmla="*/ 0 h 154"/>
                <a:gd name="T6" fmla="*/ 2147483646 w 154"/>
                <a:gd name="T7" fmla="*/ 2147483646 h 154"/>
                <a:gd name="T8" fmla="*/ 2147483646 w 154"/>
                <a:gd name="T9" fmla="*/ 2147483646 h 154"/>
                <a:gd name="T10" fmla="*/ 2147483646 w 154"/>
                <a:gd name="T11" fmla="*/ 2147483646 h 154"/>
                <a:gd name="T12" fmla="*/ 2147483646 w 154"/>
                <a:gd name="T13" fmla="*/ 2147483646 h 154"/>
                <a:gd name="T14" fmla="*/ 2147483646 w 154"/>
                <a:gd name="T15" fmla="*/ 2147483646 h 154"/>
                <a:gd name="T16" fmla="*/ 2147483646 w 154"/>
                <a:gd name="T17" fmla="*/ 2147483646 h 154"/>
                <a:gd name="T18" fmla="*/ 2147483646 w 154"/>
                <a:gd name="T19" fmla="*/ 2147483646 h 154"/>
                <a:gd name="T20" fmla="*/ 2147483646 w 154"/>
                <a:gd name="T21" fmla="*/ 2147483646 h 154"/>
                <a:gd name="T22" fmla="*/ 0 w 154"/>
                <a:gd name="T23" fmla="*/ 2147483646 h 154"/>
                <a:gd name="T24" fmla="*/ 2147483646 w 154"/>
                <a:gd name="T25" fmla="*/ 2147483646 h 154"/>
                <a:gd name="T26" fmla="*/ 2147483646 w 154"/>
                <a:gd name="T27" fmla="*/ 2147483646 h 154"/>
                <a:gd name="T28" fmla="*/ 2147483646 w 154"/>
                <a:gd name="T29" fmla="*/ 2147483646 h 154"/>
                <a:gd name="T30" fmla="*/ 2147483646 w 154"/>
                <a:gd name="T31" fmla="*/ 2147483646 h 154"/>
                <a:gd name="T32" fmla="*/ 2147483646 w 154"/>
                <a:gd name="T33" fmla="*/ 2147483646 h 154"/>
                <a:gd name="T34" fmla="*/ 2147483646 w 154"/>
                <a:gd name="T35" fmla="*/ 2147483646 h 154"/>
                <a:gd name="T36" fmla="*/ 2147483646 w 154"/>
                <a:gd name="T37" fmla="*/ 2147483646 h 154"/>
                <a:gd name="T38" fmla="*/ 2147483646 w 154"/>
                <a:gd name="T39" fmla="*/ 2147483646 h 154"/>
                <a:gd name="T40" fmla="*/ 2147483646 w 154"/>
                <a:gd name="T41" fmla="*/ 2147483646 h 154"/>
                <a:gd name="T42" fmla="*/ 2147483646 w 154"/>
                <a:gd name="T43" fmla="*/ 2147483646 h 154"/>
                <a:gd name="T44" fmla="*/ 2147483646 w 154"/>
                <a:gd name="T45" fmla="*/ 2147483646 h 154"/>
                <a:gd name="T46" fmla="*/ 2147483646 w 154"/>
                <a:gd name="T47" fmla="*/ 2147483646 h 154"/>
                <a:gd name="T48" fmla="*/ 2147483646 w 154"/>
                <a:gd name="T49" fmla="*/ 2147483646 h 154"/>
                <a:gd name="T50" fmla="*/ 2147483646 w 154"/>
                <a:gd name="T51" fmla="*/ 2147483646 h 154"/>
                <a:gd name="T52" fmla="*/ 2147483646 w 154"/>
                <a:gd name="T53" fmla="*/ 2147483646 h 154"/>
                <a:gd name="T54" fmla="*/ 2147483646 w 154"/>
                <a:gd name="T55" fmla="*/ 2147483646 h 154"/>
                <a:gd name="T56" fmla="*/ 2147483646 w 154"/>
                <a:gd name="T57" fmla="*/ 2147483646 h 154"/>
                <a:gd name="T58" fmla="*/ 2147483646 w 154"/>
                <a:gd name="T59" fmla="*/ 2147483646 h 154"/>
                <a:gd name="T60" fmla="*/ 2147483646 w 154"/>
                <a:gd name="T61" fmla="*/ 2147483646 h 154"/>
                <a:gd name="T62" fmla="*/ 2147483646 w 154"/>
                <a:gd name="T63" fmla="*/ 2147483646 h 154"/>
                <a:gd name="T64" fmla="*/ 2147483646 w 154"/>
                <a:gd name="T65" fmla="*/ 2147483646 h 154"/>
                <a:gd name="T66" fmla="*/ 2147483646 w 154"/>
                <a:gd name="T67" fmla="*/ 2147483646 h 154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54" h="154">
                  <a:moveTo>
                    <a:pt x="87" y="4"/>
                  </a:moveTo>
                  <a:lnTo>
                    <a:pt x="71" y="0"/>
                  </a:lnTo>
                  <a:lnTo>
                    <a:pt x="54" y="0"/>
                  </a:lnTo>
                  <a:lnTo>
                    <a:pt x="50" y="4"/>
                  </a:lnTo>
                  <a:lnTo>
                    <a:pt x="46" y="4"/>
                  </a:lnTo>
                  <a:lnTo>
                    <a:pt x="37" y="8"/>
                  </a:lnTo>
                  <a:lnTo>
                    <a:pt x="25" y="12"/>
                  </a:lnTo>
                  <a:lnTo>
                    <a:pt x="21" y="8"/>
                  </a:lnTo>
                  <a:lnTo>
                    <a:pt x="8" y="16"/>
                  </a:lnTo>
                  <a:lnTo>
                    <a:pt x="4" y="16"/>
                  </a:lnTo>
                  <a:lnTo>
                    <a:pt x="4" y="25"/>
                  </a:lnTo>
                  <a:lnTo>
                    <a:pt x="0" y="33"/>
                  </a:lnTo>
                  <a:lnTo>
                    <a:pt x="4" y="45"/>
                  </a:lnTo>
                  <a:lnTo>
                    <a:pt x="12" y="54"/>
                  </a:lnTo>
                  <a:lnTo>
                    <a:pt x="21" y="45"/>
                  </a:lnTo>
                  <a:lnTo>
                    <a:pt x="42" y="54"/>
                  </a:lnTo>
                  <a:lnTo>
                    <a:pt x="54" y="78"/>
                  </a:lnTo>
                  <a:lnTo>
                    <a:pt x="67" y="95"/>
                  </a:lnTo>
                  <a:lnTo>
                    <a:pt x="96" y="112"/>
                  </a:lnTo>
                  <a:lnTo>
                    <a:pt x="114" y="126"/>
                  </a:lnTo>
                  <a:lnTo>
                    <a:pt x="106" y="154"/>
                  </a:lnTo>
                  <a:lnTo>
                    <a:pt x="133" y="133"/>
                  </a:lnTo>
                  <a:lnTo>
                    <a:pt x="133" y="120"/>
                  </a:lnTo>
                  <a:lnTo>
                    <a:pt x="146" y="124"/>
                  </a:lnTo>
                  <a:lnTo>
                    <a:pt x="154" y="124"/>
                  </a:lnTo>
                  <a:lnTo>
                    <a:pt x="133" y="104"/>
                  </a:lnTo>
                  <a:lnTo>
                    <a:pt x="117" y="91"/>
                  </a:lnTo>
                  <a:lnTo>
                    <a:pt x="104" y="87"/>
                  </a:lnTo>
                  <a:lnTo>
                    <a:pt x="87" y="58"/>
                  </a:lnTo>
                  <a:lnTo>
                    <a:pt x="79" y="41"/>
                  </a:lnTo>
                  <a:lnTo>
                    <a:pt x="83" y="25"/>
                  </a:lnTo>
                  <a:lnTo>
                    <a:pt x="87" y="25"/>
                  </a:lnTo>
                  <a:lnTo>
                    <a:pt x="87" y="16"/>
                  </a:lnTo>
                  <a:lnTo>
                    <a:pt x="87" y="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3" name="Freeform 39">
              <a:extLst>
                <a:ext uri="{FF2B5EF4-FFF2-40B4-BE49-F238E27FC236}">
                  <a16:creationId xmlns:a16="http://schemas.microsoft.com/office/drawing/2014/main" id="{CABACBD8-A35C-524F-A96B-6B32E47B7972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3040063"/>
              <a:ext cx="200025" cy="292100"/>
            </a:xfrm>
            <a:custGeom>
              <a:avLst/>
              <a:gdLst>
                <a:gd name="T0" fmla="*/ 2147483646 w 10045"/>
                <a:gd name="T1" fmla="*/ 2147483646 h 10019"/>
                <a:gd name="T2" fmla="*/ 2147483646 w 10045"/>
                <a:gd name="T3" fmla="*/ 2147483646 h 10019"/>
                <a:gd name="T4" fmla="*/ 2147483646 w 10045"/>
                <a:gd name="T5" fmla="*/ 2147483646 h 10019"/>
                <a:gd name="T6" fmla="*/ 2147483646 w 10045"/>
                <a:gd name="T7" fmla="*/ 2147483646 h 10019"/>
                <a:gd name="T8" fmla="*/ 2147483646 w 10045"/>
                <a:gd name="T9" fmla="*/ 2147483646 h 10019"/>
                <a:gd name="T10" fmla="*/ 2147483646 w 10045"/>
                <a:gd name="T11" fmla="*/ 2147483646 h 10019"/>
                <a:gd name="T12" fmla="*/ 2147483646 w 10045"/>
                <a:gd name="T13" fmla="*/ 2147483646 h 10019"/>
                <a:gd name="T14" fmla="*/ 2147483646 w 10045"/>
                <a:gd name="T15" fmla="*/ 2147483646 h 10019"/>
                <a:gd name="T16" fmla="*/ 2147483646 w 10045"/>
                <a:gd name="T17" fmla="*/ 2147483646 h 10019"/>
                <a:gd name="T18" fmla="*/ 0 w 10045"/>
                <a:gd name="T19" fmla="*/ 2147483646 h 10019"/>
                <a:gd name="T20" fmla="*/ 2147483646 w 10045"/>
                <a:gd name="T21" fmla="*/ 2147483646 h 10019"/>
                <a:gd name="T22" fmla="*/ 2147483646 w 10045"/>
                <a:gd name="T23" fmla="*/ 2147483646 h 10019"/>
                <a:gd name="T24" fmla="*/ 2147483646 w 10045"/>
                <a:gd name="T25" fmla="*/ 2147483646 h 10019"/>
                <a:gd name="T26" fmla="*/ 2147483646 w 10045"/>
                <a:gd name="T27" fmla="*/ 2147483646 h 10019"/>
                <a:gd name="T28" fmla="*/ 2147483646 w 10045"/>
                <a:gd name="T29" fmla="*/ 2147483646 h 10019"/>
                <a:gd name="T30" fmla="*/ 2147483646 w 10045"/>
                <a:gd name="T31" fmla="*/ 2147483646 h 10019"/>
                <a:gd name="T32" fmla="*/ 2147483646 w 10045"/>
                <a:gd name="T33" fmla="*/ 2147483646 h 10019"/>
                <a:gd name="T34" fmla="*/ 2147483646 w 10045"/>
                <a:gd name="T35" fmla="*/ 2147483646 h 10019"/>
                <a:gd name="T36" fmla="*/ 2147483646 w 10045"/>
                <a:gd name="T37" fmla="*/ 2147483646 h 10019"/>
                <a:gd name="T38" fmla="*/ 2147483646 w 10045"/>
                <a:gd name="T39" fmla="*/ 2147483646 h 10019"/>
                <a:gd name="T40" fmla="*/ 2147483646 w 10045"/>
                <a:gd name="T41" fmla="*/ 2147483646 h 10019"/>
                <a:gd name="T42" fmla="*/ 2147483646 w 10045"/>
                <a:gd name="T43" fmla="*/ 2147483646 h 10019"/>
                <a:gd name="T44" fmla="*/ 2147483646 w 10045"/>
                <a:gd name="T45" fmla="*/ 2147483646 h 10019"/>
                <a:gd name="T46" fmla="*/ 2147483646 w 10045"/>
                <a:gd name="T47" fmla="*/ 2147483646 h 10019"/>
                <a:gd name="T48" fmla="*/ 2147483646 w 10045"/>
                <a:gd name="T49" fmla="*/ 2147483646 h 10019"/>
                <a:gd name="T50" fmla="*/ 2147483646 w 10045"/>
                <a:gd name="T51" fmla="*/ 2147483646 h 10019"/>
                <a:gd name="T52" fmla="*/ 2147483646 w 10045"/>
                <a:gd name="T53" fmla="*/ 2147483646 h 10019"/>
                <a:gd name="T54" fmla="*/ 2147483646 w 10045"/>
                <a:gd name="T55" fmla="*/ 2147483646 h 10019"/>
                <a:gd name="T56" fmla="*/ 2147483646 w 10045"/>
                <a:gd name="T57" fmla="*/ 2147483646 h 10019"/>
                <a:gd name="T58" fmla="*/ 2147483646 w 10045"/>
                <a:gd name="T59" fmla="*/ 2147483646 h 10019"/>
                <a:gd name="T60" fmla="*/ 2147483646 w 10045"/>
                <a:gd name="T61" fmla="*/ 2147483646 h 10019"/>
                <a:gd name="T62" fmla="*/ 2147483646 w 10045"/>
                <a:gd name="T63" fmla="*/ 2147483646 h 10019"/>
                <a:gd name="T64" fmla="*/ 2147483646 w 10045"/>
                <a:gd name="T65" fmla="*/ 2147483646 h 10019"/>
                <a:gd name="T66" fmla="*/ 2147483646 w 10045"/>
                <a:gd name="T67" fmla="*/ 2147483646 h 10019"/>
                <a:gd name="T68" fmla="*/ 2147483646 w 10045"/>
                <a:gd name="T69" fmla="*/ 2147483646 h 10019"/>
                <a:gd name="T70" fmla="*/ 2147483646 w 10045"/>
                <a:gd name="T71" fmla="*/ 2147483646 h 10019"/>
                <a:gd name="T72" fmla="*/ 2147483646 w 10045"/>
                <a:gd name="T73" fmla="*/ 2147483646 h 10019"/>
                <a:gd name="T74" fmla="*/ 2147483646 w 10045"/>
                <a:gd name="T75" fmla="*/ 2147483646 h 10019"/>
                <a:gd name="T76" fmla="*/ 2147483646 w 10045"/>
                <a:gd name="T77" fmla="*/ 2147483646 h 10019"/>
                <a:gd name="T78" fmla="*/ 2147483646 w 10045"/>
                <a:gd name="T79" fmla="*/ 2147483646 h 10019"/>
                <a:gd name="T80" fmla="*/ 2147483646 w 10045"/>
                <a:gd name="T81" fmla="*/ 2147483646 h 10019"/>
                <a:gd name="T82" fmla="*/ 2147483646 w 10045"/>
                <a:gd name="T83" fmla="*/ 2147483646 h 10019"/>
                <a:gd name="T84" fmla="*/ 2147483646 w 10045"/>
                <a:gd name="T85" fmla="*/ 2147483646 h 10019"/>
                <a:gd name="T86" fmla="*/ 2147483646 w 10045"/>
                <a:gd name="T87" fmla="*/ 2147483646 h 10019"/>
                <a:gd name="T88" fmla="*/ 2147483646 w 10045"/>
                <a:gd name="T89" fmla="*/ 2147483646 h 10019"/>
                <a:gd name="T90" fmla="*/ 2147483646 w 10045"/>
                <a:gd name="T91" fmla="*/ 2147483646 h 10019"/>
                <a:gd name="T92" fmla="*/ 2147483646 w 10045"/>
                <a:gd name="T93" fmla="*/ 2147483646 h 10019"/>
                <a:gd name="T94" fmla="*/ 2147483646 w 10045"/>
                <a:gd name="T95" fmla="*/ 2147483646 h 10019"/>
                <a:gd name="T96" fmla="*/ 2147483646 w 10045"/>
                <a:gd name="T97" fmla="*/ 2147483646 h 10019"/>
                <a:gd name="T98" fmla="*/ 2147483646 w 10045"/>
                <a:gd name="T99" fmla="*/ 2147483646 h 10019"/>
                <a:gd name="T100" fmla="*/ 2147483646 w 10045"/>
                <a:gd name="T101" fmla="*/ 2147483646 h 10019"/>
                <a:gd name="T102" fmla="*/ 2147483646 w 10045"/>
                <a:gd name="T103" fmla="*/ 0 h 10019"/>
                <a:gd name="T104" fmla="*/ 2147483646 w 10045"/>
                <a:gd name="T105" fmla="*/ 2147483646 h 10019"/>
                <a:gd name="T106" fmla="*/ 2147483646 w 10045"/>
                <a:gd name="T107" fmla="*/ 2147483646 h 10019"/>
                <a:gd name="T108" fmla="*/ 2147483646 w 10045"/>
                <a:gd name="T109" fmla="*/ 2147483646 h 10019"/>
                <a:gd name="T110" fmla="*/ 2147483646 w 10045"/>
                <a:gd name="T111" fmla="*/ 2147483646 h 10019"/>
                <a:gd name="T112" fmla="*/ 2147483646 w 10045"/>
                <a:gd name="T113" fmla="*/ 2147483646 h 10019"/>
                <a:gd name="T114" fmla="*/ 2147483646 w 10045"/>
                <a:gd name="T115" fmla="*/ 2147483646 h 10019"/>
                <a:gd name="T116" fmla="*/ 2147483646 w 10045"/>
                <a:gd name="T117" fmla="*/ 2147483646 h 10019"/>
                <a:gd name="T118" fmla="*/ 2147483646 w 10045"/>
                <a:gd name="T119" fmla="*/ 2147483646 h 10019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</a:gdLst>
              <a:ahLst/>
              <a:cxnLst>
                <a:cxn ang="T120">
                  <a:pos x="T0" y="T1"/>
                </a:cxn>
                <a:cxn ang="T121">
                  <a:pos x="T2" y="T3"/>
                </a:cxn>
                <a:cxn ang="T122">
                  <a:pos x="T4" y="T5"/>
                </a:cxn>
                <a:cxn ang="T123">
                  <a:pos x="T6" y="T7"/>
                </a:cxn>
                <a:cxn ang="T124">
                  <a:pos x="T8" y="T9"/>
                </a:cxn>
                <a:cxn ang="T125">
                  <a:pos x="T10" y="T11"/>
                </a:cxn>
                <a:cxn ang="T126">
                  <a:pos x="T12" y="T13"/>
                </a:cxn>
                <a:cxn ang="T127">
                  <a:pos x="T14" y="T15"/>
                </a:cxn>
                <a:cxn ang="T128">
                  <a:pos x="T16" y="T17"/>
                </a:cxn>
                <a:cxn ang="T129">
                  <a:pos x="T18" y="T19"/>
                </a:cxn>
                <a:cxn ang="T130">
                  <a:pos x="T20" y="T21"/>
                </a:cxn>
                <a:cxn ang="T131">
                  <a:pos x="T22" y="T23"/>
                </a:cxn>
                <a:cxn ang="T132">
                  <a:pos x="T24" y="T25"/>
                </a:cxn>
                <a:cxn ang="T133">
                  <a:pos x="T26" y="T27"/>
                </a:cxn>
                <a:cxn ang="T134">
                  <a:pos x="T28" y="T29"/>
                </a:cxn>
                <a:cxn ang="T135">
                  <a:pos x="T30" y="T31"/>
                </a:cxn>
                <a:cxn ang="T136">
                  <a:pos x="T32" y="T33"/>
                </a:cxn>
                <a:cxn ang="T137">
                  <a:pos x="T34" y="T35"/>
                </a:cxn>
                <a:cxn ang="T138">
                  <a:pos x="T36" y="T37"/>
                </a:cxn>
                <a:cxn ang="T139">
                  <a:pos x="T38" y="T39"/>
                </a:cxn>
                <a:cxn ang="T140">
                  <a:pos x="T40" y="T41"/>
                </a:cxn>
                <a:cxn ang="T141">
                  <a:pos x="T42" y="T43"/>
                </a:cxn>
                <a:cxn ang="T142">
                  <a:pos x="T44" y="T45"/>
                </a:cxn>
                <a:cxn ang="T143">
                  <a:pos x="T46" y="T47"/>
                </a:cxn>
                <a:cxn ang="T144">
                  <a:pos x="T48" y="T49"/>
                </a:cxn>
                <a:cxn ang="T145">
                  <a:pos x="T50" y="T51"/>
                </a:cxn>
                <a:cxn ang="T146">
                  <a:pos x="T52" y="T53"/>
                </a:cxn>
                <a:cxn ang="T147">
                  <a:pos x="T54" y="T55"/>
                </a:cxn>
                <a:cxn ang="T148">
                  <a:pos x="T56" y="T57"/>
                </a:cxn>
                <a:cxn ang="T149">
                  <a:pos x="T58" y="T59"/>
                </a:cxn>
                <a:cxn ang="T150">
                  <a:pos x="T60" y="T61"/>
                </a:cxn>
                <a:cxn ang="T151">
                  <a:pos x="T62" y="T63"/>
                </a:cxn>
                <a:cxn ang="T152">
                  <a:pos x="T64" y="T65"/>
                </a:cxn>
                <a:cxn ang="T153">
                  <a:pos x="T66" y="T67"/>
                </a:cxn>
                <a:cxn ang="T154">
                  <a:pos x="T68" y="T69"/>
                </a:cxn>
                <a:cxn ang="T155">
                  <a:pos x="T70" y="T71"/>
                </a:cxn>
                <a:cxn ang="T156">
                  <a:pos x="T72" y="T73"/>
                </a:cxn>
                <a:cxn ang="T157">
                  <a:pos x="T74" y="T75"/>
                </a:cxn>
                <a:cxn ang="T158">
                  <a:pos x="T76" y="T77"/>
                </a:cxn>
                <a:cxn ang="T159">
                  <a:pos x="T78" y="T79"/>
                </a:cxn>
                <a:cxn ang="T160">
                  <a:pos x="T80" y="T81"/>
                </a:cxn>
                <a:cxn ang="T161">
                  <a:pos x="T82" y="T83"/>
                </a:cxn>
                <a:cxn ang="T162">
                  <a:pos x="T84" y="T85"/>
                </a:cxn>
                <a:cxn ang="T163">
                  <a:pos x="T86" y="T87"/>
                </a:cxn>
                <a:cxn ang="T164">
                  <a:pos x="T88" y="T89"/>
                </a:cxn>
                <a:cxn ang="T165">
                  <a:pos x="T90" y="T91"/>
                </a:cxn>
                <a:cxn ang="T166">
                  <a:pos x="T92" y="T93"/>
                </a:cxn>
                <a:cxn ang="T167">
                  <a:pos x="T94" y="T95"/>
                </a:cxn>
                <a:cxn ang="T168">
                  <a:pos x="T96" y="T97"/>
                </a:cxn>
                <a:cxn ang="T169">
                  <a:pos x="T98" y="T99"/>
                </a:cxn>
                <a:cxn ang="T170">
                  <a:pos x="T100" y="T101"/>
                </a:cxn>
                <a:cxn ang="T171">
                  <a:pos x="T102" y="T103"/>
                </a:cxn>
                <a:cxn ang="T172">
                  <a:pos x="T104" y="T105"/>
                </a:cxn>
                <a:cxn ang="T173">
                  <a:pos x="T106" y="T107"/>
                </a:cxn>
                <a:cxn ang="T174">
                  <a:pos x="T108" y="T109"/>
                </a:cxn>
                <a:cxn ang="T175">
                  <a:pos x="T110" y="T111"/>
                </a:cxn>
                <a:cxn ang="T176">
                  <a:pos x="T112" y="T113"/>
                </a:cxn>
                <a:cxn ang="T177">
                  <a:pos x="T114" y="T115"/>
                </a:cxn>
                <a:cxn ang="T178">
                  <a:pos x="T116" y="T117"/>
                </a:cxn>
                <a:cxn ang="T179">
                  <a:pos x="T118" y="T119"/>
                </a:cxn>
              </a:cxnLst>
              <a:rect l="0" t="0" r="r" b="b"/>
              <a:pathLst>
                <a:path w="10045" h="10019">
                  <a:moveTo>
                    <a:pt x="1724" y="2609"/>
                  </a:moveTo>
                  <a:lnTo>
                    <a:pt x="1379" y="3132"/>
                  </a:lnTo>
                  <a:lnTo>
                    <a:pt x="1379" y="3915"/>
                  </a:lnTo>
                  <a:lnTo>
                    <a:pt x="690" y="4436"/>
                  </a:lnTo>
                  <a:lnTo>
                    <a:pt x="690" y="5219"/>
                  </a:lnTo>
                  <a:lnTo>
                    <a:pt x="345" y="5741"/>
                  </a:lnTo>
                  <a:lnTo>
                    <a:pt x="690" y="6263"/>
                  </a:lnTo>
                  <a:lnTo>
                    <a:pt x="345" y="6786"/>
                  </a:lnTo>
                  <a:lnTo>
                    <a:pt x="0" y="7306"/>
                  </a:lnTo>
                  <a:lnTo>
                    <a:pt x="1034" y="7568"/>
                  </a:lnTo>
                  <a:lnTo>
                    <a:pt x="1724" y="7829"/>
                  </a:lnTo>
                  <a:cubicBezTo>
                    <a:pt x="2069" y="7916"/>
                    <a:pt x="2675" y="8005"/>
                    <a:pt x="2759" y="8090"/>
                  </a:cubicBezTo>
                  <a:cubicBezTo>
                    <a:pt x="2843" y="8175"/>
                    <a:pt x="2382" y="8117"/>
                    <a:pt x="2230" y="8339"/>
                  </a:cubicBezTo>
                  <a:cubicBezTo>
                    <a:pt x="2078" y="8560"/>
                    <a:pt x="1874" y="9189"/>
                    <a:pt x="1848" y="9422"/>
                  </a:cubicBezTo>
                  <a:cubicBezTo>
                    <a:pt x="1822" y="9656"/>
                    <a:pt x="1806" y="9700"/>
                    <a:pt x="2073" y="9738"/>
                  </a:cubicBezTo>
                  <a:cubicBezTo>
                    <a:pt x="2340" y="9777"/>
                    <a:pt x="3104" y="9626"/>
                    <a:pt x="3448" y="9656"/>
                  </a:cubicBezTo>
                  <a:cubicBezTo>
                    <a:pt x="3792" y="9686"/>
                    <a:pt x="3969" y="9858"/>
                    <a:pt x="4138" y="9917"/>
                  </a:cubicBezTo>
                  <a:cubicBezTo>
                    <a:pt x="4307" y="9976"/>
                    <a:pt x="4368" y="9999"/>
                    <a:pt x="4463" y="10013"/>
                  </a:cubicBezTo>
                  <a:cubicBezTo>
                    <a:pt x="4558" y="10027"/>
                    <a:pt x="4532" y="10015"/>
                    <a:pt x="4708" y="9999"/>
                  </a:cubicBezTo>
                  <a:cubicBezTo>
                    <a:pt x="4884" y="9983"/>
                    <a:pt x="5267" y="9931"/>
                    <a:pt x="5517" y="9917"/>
                  </a:cubicBezTo>
                  <a:cubicBezTo>
                    <a:pt x="5767" y="9903"/>
                    <a:pt x="5977" y="9917"/>
                    <a:pt x="6207" y="9917"/>
                  </a:cubicBezTo>
                  <a:cubicBezTo>
                    <a:pt x="6667" y="9830"/>
                    <a:pt x="7228" y="9704"/>
                    <a:pt x="7586" y="9656"/>
                  </a:cubicBezTo>
                  <a:cubicBezTo>
                    <a:pt x="7944" y="9608"/>
                    <a:pt x="8185" y="9677"/>
                    <a:pt x="8353" y="9629"/>
                  </a:cubicBezTo>
                  <a:cubicBezTo>
                    <a:pt x="8521" y="9581"/>
                    <a:pt x="8604" y="9494"/>
                    <a:pt x="8597" y="9368"/>
                  </a:cubicBezTo>
                  <a:cubicBezTo>
                    <a:pt x="8590" y="9242"/>
                    <a:pt x="8278" y="8989"/>
                    <a:pt x="8312" y="8872"/>
                  </a:cubicBezTo>
                  <a:cubicBezTo>
                    <a:pt x="8346" y="8755"/>
                    <a:pt x="8653" y="8734"/>
                    <a:pt x="8802" y="8668"/>
                  </a:cubicBezTo>
                  <a:cubicBezTo>
                    <a:pt x="8951" y="8602"/>
                    <a:pt x="9106" y="8518"/>
                    <a:pt x="9207" y="8474"/>
                  </a:cubicBezTo>
                  <a:cubicBezTo>
                    <a:pt x="9308" y="8430"/>
                    <a:pt x="9462" y="8479"/>
                    <a:pt x="9408" y="8406"/>
                  </a:cubicBezTo>
                  <a:cubicBezTo>
                    <a:pt x="9354" y="8333"/>
                    <a:pt x="9101" y="8223"/>
                    <a:pt x="8882" y="8035"/>
                  </a:cubicBezTo>
                  <a:cubicBezTo>
                    <a:pt x="8663" y="7847"/>
                    <a:pt x="8352" y="7492"/>
                    <a:pt x="8092" y="7279"/>
                  </a:cubicBezTo>
                  <a:cubicBezTo>
                    <a:pt x="7832" y="7066"/>
                    <a:pt x="7487" y="6889"/>
                    <a:pt x="7321" y="6759"/>
                  </a:cubicBezTo>
                  <a:cubicBezTo>
                    <a:pt x="7155" y="6629"/>
                    <a:pt x="7054" y="6580"/>
                    <a:pt x="7098" y="6497"/>
                  </a:cubicBezTo>
                  <a:cubicBezTo>
                    <a:pt x="7142" y="6414"/>
                    <a:pt x="7390" y="6345"/>
                    <a:pt x="7586" y="6263"/>
                  </a:cubicBezTo>
                  <a:cubicBezTo>
                    <a:pt x="7782" y="6181"/>
                    <a:pt x="8026" y="6082"/>
                    <a:pt x="8276" y="6002"/>
                  </a:cubicBezTo>
                  <a:cubicBezTo>
                    <a:pt x="8526" y="5922"/>
                    <a:pt x="8900" y="5853"/>
                    <a:pt x="9086" y="5782"/>
                  </a:cubicBezTo>
                  <a:cubicBezTo>
                    <a:pt x="9272" y="5711"/>
                    <a:pt x="9238" y="5584"/>
                    <a:pt x="9390" y="5577"/>
                  </a:cubicBezTo>
                  <a:cubicBezTo>
                    <a:pt x="9542" y="5570"/>
                    <a:pt x="9898" y="5757"/>
                    <a:pt x="10000" y="5741"/>
                  </a:cubicBezTo>
                  <a:cubicBezTo>
                    <a:pt x="10102" y="5725"/>
                    <a:pt x="10000" y="5568"/>
                    <a:pt x="10000" y="5481"/>
                  </a:cubicBezTo>
                  <a:lnTo>
                    <a:pt x="10000" y="4697"/>
                  </a:lnTo>
                  <a:cubicBezTo>
                    <a:pt x="9655" y="4697"/>
                    <a:pt x="9655" y="3654"/>
                    <a:pt x="9655" y="3654"/>
                  </a:cubicBezTo>
                  <a:lnTo>
                    <a:pt x="9655" y="2871"/>
                  </a:lnTo>
                  <a:lnTo>
                    <a:pt x="9655" y="2609"/>
                  </a:lnTo>
                  <a:lnTo>
                    <a:pt x="9310" y="1827"/>
                  </a:lnTo>
                  <a:lnTo>
                    <a:pt x="9310" y="1305"/>
                  </a:lnTo>
                  <a:lnTo>
                    <a:pt x="7931" y="783"/>
                  </a:lnTo>
                  <a:lnTo>
                    <a:pt x="6552" y="1305"/>
                  </a:lnTo>
                  <a:cubicBezTo>
                    <a:pt x="6552" y="1305"/>
                    <a:pt x="6207" y="1305"/>
                    <a:pt x="5862" y="1044"/>
                  </a:cubicBezTo>
                  <a:lnTo>
                    <a:pt x="5862" y="522"/>
                  </a:lnTo>
                  <a:lnTo>
                    <a:pt x="4828" y="261"/>
                  </a:lnTo>
                  <a:lnTo>
                    <a:pt x="4138" y="0"/>
                  </a:lnTo>
                  <a:lnTo>
                    <a:pt x="3793" y="261"/>
                  </a:lnTo>
                  <a:lnTo>
                    <a:pt x="3448" y="1305"/>
                  </a:lnTo>
                  <a:lnTo>
                    <a:pt x="3103" y="1827"/>
                  </a:lnTo>
                  <a:lnTo>
                    <a:pt x="2414" y="1827"/>
                  </a:lnTo>
                  <a:lnTo>
                    <a:pt x="1724" y="1827"/>
                  </a:lnTo>
                  <a:lnTo>
                    <a:pt x="1724" y="2088"/>
                  </a:lnTo>
                  <a:lnTo>
                    <a:pt x="1724" y="260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5" name="Freeform 40">
              <a:extLst>
                <a:ext uri="{FF2B5EF4-FFF2-40B4-BE49-F238E27FC236}">
                  <a16:creationId xmlns:a16="http://schemas.microsoft.com/office/drawing/2014/main" id="{20845845-557D-A24E-A62F-D304B0DFF3F7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5663" y="3100388"/>
              <a:ext cx="76200" cy="101600"/>
            </a:xfrm>
            <a:custGeom>
              <a:avLst/>
              <a:gdLst>
                <a:gd name="T0" fmla="*/ 2147483646 w 66"/>
                <a:gd name="T1" fmla="*/ 2147483646 h 90"/>
                <a:gd name="T2" fmla="*/ 2147483646 w 66"/>
                <a:gd name="T3" fmla="*/ 2147483646 h 90"/>
                <a:gd name="T4" fmla="*/ 2147483646 w 66"/>
                <a:gd name="T5" fmla="*/ 2147483646 h 90"/>
                <a:gd name="T6" fmla="*/ 2147483646 w 66"/>
                <a:gd name="T7" fmla="*/ 2147483646 h 90"/>
                <a:gd name="T8" fmla="*/ 2147483646 w 66"/>
                <a:gd name="T9" fmla="*/ 2147483646 h 90"/>
                <a:gd name="T10" fmla="*/ 2147483646 w 66"/>
                <a:gd name="T11" fmla="*/ 2147483646 h 90"/>
                <a:gd name="T12" fmla="*/ 2147483646 w 66"/>
                <a:gd name="T13" fmla="*/ 2147483646 h 90"/>
                <a:gd name="T14" fmla="*/ 2147483646 w 66"/>
                <a:gd name="T15" fmla="*/ 2147483646 h 90"/>
                <a:gd name="T16" fmla="*/ 2147483646 w 66"/>
                <a:gd name="T17" fmla="*/ 2147483646 h 90"/>
                <a:gd name="T18" fmla="*/ 2147483646 w 66"/>
                <a:gd name="T19" fmla="*/ 2147483646 h 90"/>
                <a:gd name="T20" fmla="*/ 2147483646 w 66"/>
                <a:gd name="T21" fmla="*/ 0 h 90"/>
                <a:gd name="T22" fmla="*/ 2147483646 w 66"/>
                <a:gd name="T23" fmla="*/ 2147483646 h 90"/>
                <a:gd name="T24" fmla="*/ 2147483646 w 66"/>
                <a:gd name="T25" fmla="*/ 2147483646 h 90"/>
                <a:gd name="T26" fmla="*/ 2147483646 w 66"/>
                <a:gd name="T27" fmla="*/ 2147483646 h 90"/>
                <a:gd name="T28" fmla="*/ 2147483646 w 66"/>
                <a:gd name="T29" fmla="*/ 2147483646 h 90"/>
                <a:gd name="T30" fmla="*/ 2147483646 w 66"/>
                <a:gd name="T31" fmla="*/ 2147483646 h 90"/>
                <a:gd name="T32" fmla="*/ 0 w 66"/>
                <a:gd name="T33" fmla="*/ 2147483646 h 90"/>
                <a:gd name="T34" fmla="*/ 2147483646 w 66"/>
                <a:gd name="T35" fmla="*/ 2147483646 h 90"/>
                <a:gd name="T36" fmla="*/ 2147483646 w 66"/>
                <a:gd name="T37" fmla="*/ 2147483646 h 90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66" h="90">
                  <a:moveTo>
                    <a:pt x="18" y="72"/>
                  </a:moveTo>
                  <a:lnTo>
                    <a:pt x="30" y="78"/>
                  </a:lnTo>
                  <a:lnTo>
                    <a:pt x="36" y="84"/>
                  </a:lnTo>
                  <a:lnTo>
                    <a:pt x="42" y="90"/>
                  </a:lnTo>
                  <a:lnTo>
                    <a:pt x="48" y="78"/>
                  </a:lnTo>
                  <a:lnTo>
                    <a:pt x="48" y="60"/>
                  </a:lnTo>
                  <a:lnTo>
                    <a:pt x="60" y="48"/>
                  </a:lnTo>
                  <a:lnTo>
                    <a:pt x="60" y="30"/>
                  </a:lnTo>
                  <a:lnTo>
                    <a:pt x="66" y="18"/>
                  </a:lnTo>
                  <a:lnTo>
                    <a:pt x="66" y="6"/>
                  </a:lnTo>
                  <a:lnTo>
                    <a:pt x="66" y="0"/>
                  </a:lnTo>
                  <a:lnTo>
                    <a:pt x="54" y="6"/>
                  </a:lnTo>
                  <a:lnTo>
                    <a:pt x="36" y="12"/>
                  </a:lnTo>
                  <a:lnTo>
                    <a:pt x="36" y="30"/>
                  </a:lnTo>
                  <a:lnTo>
                    <a:pt x="24" y="18"/>
                  </a:lnTo>
                  <a:lnTo>
                    <a:pt x="12" y="54"/>
                  </a:lnTo>
                  <a:lnTo>
                    <a:pt x="0" y="66"/>
                  </a:lnTo>
                  <a:lnTo>
                    <a:pt x="6" y="72"/>
                  </a:lnTo>
                  <a:lnTo>
                    <a:pt x="18" y="7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6" name="Freeform 41">
              <a:extLst>
                <a:ext uri="{FF2B5EF4-FFF2-40B4-BE49-F238E27FC236}">
                  <a16:creationId xmlns:a16="http://schemas.microsoft.com/office/drawing/2014/main" id="{C36655F7-AF30-B145-A1F4-A0D0D59166E9}"/>
                </a:ext>
              </a:extLst>
            </p:cNvPr>
            <p:cNvSpPr>
              <a:spLocks/>
            </p:cNvSpPr>
            <p:nvPr/>
          </p:nvSpPr>
          <p:spPr bwMode="auto">
            <a:xfrm rot="20966185">
              <a:off x="5046663" y="3533775"/>
              <a:ext cx="158750" cy="163513"/>
            </a:xfrm>
            <a:custGeom>
              <a:avLst/>
              <a:gdLst>
                <a:gd name="T0" fmla="*/ 2147483646 w 9874"/>
                <a:gd name="T1" fmla="*/ 2147483646 h 10000"/>
                <a:gd name="T2" fmla="*/ 2147483646 w 9874"/>
                <a:gd name="T3" fmla="*/ 2147483646 h 10000"/>
                <a:gd name="T4" fmla="*/ 2147483646 w 9874"/>
                <a:gd name="T5" fmla="*/ 2147483646 h 10000"/>
                <a:gd name="T6" fmla="*/ 2147483646 w 9874"/>
                <a:gd name="T7" fmla="*/ 0 h 10000"/>
                <a:gd name="T8" fmla="*/ 2147483646 w 9874"/>
                <a:gd name="T9" fmla="*/ 2147483646 h 10000"/>
                <a:gd name="T10" fmla="*/ 2147483646 w 9874"/>
                <a:gd name="T11" fmla="*/ 2147483646 h 10000"/>
                <a:gd name="T12" fmla="*/ 2147483646 w 9874"/>
                <a:gd name="T13" fmla="*/ 2147483646 h 10000"/>
                <a:gd name="T14" fmla="*/ 2147483646 w 9874"/>
                <a:gd name="T15" fmla="*/ 2147483646 h 10000"/>
                <a:gd name="T16" fmla="*/ 2147483646 w 9874"/>
                <a:gd name="T17" fmla="*/ 2147483646 h 10000"/>
                <a:gd name="T18" fmla="*/ 0 w 9874"/>
                <a:gd name="T19" fmla="*/ 2147483646 h 10000"/>
                <a:gd name="T20" fmla="*/ 2147483646 w 9874"/>
                <a:gd name="T21" fmla="*/ 2147483646 h 10000"/>
                <a:gd name="T22" fmla="*/ 2147483646 w 9874"/>
                <a:gd name="T23" fmla="*/ 2147483646 h 10000"/>
                <a:gd name="T24" fmla="*/ 2147483646 w 9874"/>
                <a:gd name="T25" fmla="*/ 2147483646 h 10000"/>
                <a:gd name="T26" fmla="*/ 2147483646 w 9874"/>
                <a:gd name="T27" fmla="*/ 2147483646 h 10000"/>
                <a:gd name="T28" fmla="*/ 2147483646 w 9874"/>
                <a:gd name="T29" fmla="*/ 2147483646 h 10000"/>
                <a:gd name="T30" fmla="*/ 2147483646 w 9874"/>
                <a:gd name="T31" fmla="*/ 2147483646 h 10000"/>
                <a:gd name="T32" fmla="*/ 2147483646 w 9874"/>
                <a:gd name="T33" fmla="*/ 2147483646 h 10000"/>
                <a:gd name="T34" fmla="*/ 2147483646 w 9874"/>
                <a:gd name="T35" fmla="*/ 2147483646 h 10000"/>
                <a:gd name="T36" fmla="*/ 2147483646 w 9874"/>
                <a:gd name="T37" fmla="*/ 2147483646 h 10000"/>
                <a:gd name="T38" fmla="*/ 2147483646 w 9874"/>
                <a:gd name="T39" fmla="*/ 2147483646 h 10000"/>
                <a:gd name="T40" fmla="*/ 2147483646 w 9874"/>
                <a:gd name="T41" fmla="*/ 2147483646 h 10000"/>
                <a:gd name="T42" fmla="*/ 2147483646 w 9874"/>
                <a:gd name="T43" fmla="*/ 2147483646 h 10000"/>
                <a:gd name="T44" fmla="*/ 2147483646 w 9874"/>
                <a:gd name="T45" fmla="*/ 2147483646 h 10000"/>
                <a:gd name="T46" fmla="*/ 2147483646 w 9874"/>
                <a:gd name="T47" fmla="*/ 2147483646 h 10000"/>
                <a:gd name="T48" fmla="*/ 2147483646 w 9874"/>
                <a:gd name="T49" fmla="*/ 2147483646 h 10000"/>
                <a:gd name="T50" fmla="*/ 2147483646 w 9874"/>
                <a:gd name="T51" fmla="*/ 2147483646 h 10000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9874" h="10000">
                  <a:moveTo>
                    <a:pt x="9677" y="735"/>
                  </a:moveTo>
                  <a:lnTo>
                    <a:pt x="9874" y="489"/>
                  </a:lnTo>
                  <a:lnTo>
                    <a:pt x="9223" y="488"/>
                  </a:lnTo>
                  <a:lnTo>
                    <a:pt x="8813" y="0"/>
                  </a:lnTo>
                  <a:lnTo>
                    <a:pt x="5802" y="299"/>
                  </a:lnTo>
                  <a:lnTo>
                    <a:pt x="3889" y="1094"/>
                  </a:lnTo>
                  <a:lnTo>
                    <a:pt x="1667" y="1588"/>
                  </a:lnTo>
                  <a:lnTo>
                    <a:pt x="1667" y="2083"/>
                  </a:lnTo>
                  <a:lnTo>
                    <a:pt x="1111" y="3073"/>
                  </a:lnTo>
                  <a:lnTo>
                    <a:pt x="0" y="4062"/>
                  </a:lnTo>
                  <a:lnTo>
                    <a:pt x="1111" y="5547"/>
                  </a:lnTo>
                  <a:lnTo>
                    <a:pt x="3333" y="6042"/>
                  </a:lnTo>
                  <a:lnTo>
                    <a:pt x="2222" y="7031"/>
                  </a:lnTo>
                  <a:lnTo>
                    <a:pt x="2222" y="9010"/>
                  </a:lnTo>
                  <a:lnTo>
                    <a:pt x="4445" y="10000"/>
                  </a:lnTo>
                  <a:lnTo>
                    <a:pt x="5555" y="9010"/>
                  </a:lnTo>
                  <a:lnTo>
                    <a:pt x="5555" y="8021"/>
                  </a:lnTo>
                  <a:lnTo>
                    <a:pt x="7777" y="7031"/>
                  </a:lnTo>
                  <a:lnTo>
                    <a:pt x="5555" y="5052"/>
                  </a:lnTo>
                  <a:lnTo>
                    <a:pt x="5555" y="4062"/>
                  </a:lnTo>
                  <a:lnTo>
                    <a:pt x="4445" y="2578"/>
                  </a:lnTo>
                  <a:lnTo>
                    <a:pt x="7777" y="2083"/>
                  </a:lnTo>
                  <a:lnTo>
                    <a:pt x="9152" y="1778"/>
                  </a:lnTo>
                  <a:lnTo>
                    <a:pt x="9179" y="1136"/>
                  </a:lnTo>
                  <a:lnTo>
                    <a:pt x="9413" y="901"/>
                  </a:lnTo>
                  <a:lnTo>
                    <a:pt x="9677" y="73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8" name="Freeform 42">
              <a:extLst>
                <a:ext uri="{FF2B5EF4-FFF2-40B4-BE49-F238E27FC236}">
                  <a16:creationId xmlns:a16="http://schemas.microsoft.com/office/drawing/2014/main" id="{757E90BF-7944-734D-9A51-B1567F9BE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5037138" y="3279775"/>
              <a:ext cx="204787" cy="168275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0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14773608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10000" h="10000">
                  <a:moveTo>
                    <a:pt x="8952" y="4746"/>
                  </a:moveTo>
                  <a:cubicBezTo>
                    <a:pt x="8952" y="4746"/>
                    <a:pt x="9789" y="4438"/>
                    <a:pt x="9789" y="4036"/>
                  </a:cubicBezTo>
                  <a:cubicBezTo>
                    <a:pt x="10125" y="3229"/>
                    <a:pt x="10054" y="3000"/>
                    <a:pt x="9628" y="2328"/>
                  </a:cubicBezTo>
                  <a:cubicBezTo>
                    <a:pt x="9201" y="1655"/>
                    <a:pt x="8028" y="776"/>
                    <a:pt x="7229" y="0"/>
                  </a:cubicBezTo>
                  <a:cubicBezTo>
                    <a:pt x="6677" y="239"/>
                    <a:pt x="6358" y="529"/>
                    <a:pt x="5576" y="715"/>
                  </a:cubicBezTo>
                  <a:cubicBezTo>
                    <a:pt x="4794" y="901"/>
                    <a:pt x="3551" y="983"/>
                    <a:pt x="2539" y="1118"/>
                  </a:cubicBezTo>
                  <a:lnTo>
                    <a:pt x="2201" y="715"/>
                  </a:lnTo>
                  <a:lnTo>
                    <a:pt x="1188" y="2730"/>
                  </a:lnTo>
                  <a:cubicBezTo>
                    <a:pt x="963" y="3268"/>
                    <a:pt x="631" y="4031"/>
                    <a:pt x="513" y="4343"/>
                  </a:cubicBezTo>
                  <a:cubicBezTo>
                    <a:pt x="396" y="4654"/>
                    <a:pt x="496" y="4524"/>
                    <a:pt x="482" y="4603"/>
                  </a:cubicBezTo>
                  <a:cubicBezTo>
                    <a:pt x="467" y="4681"/>
                    <a:pt x="503" y="4723"/>
                    <a:pt x="422" y="4817"/>
                  </a:cubicBezTo>
                  <a:cubicBezTo>
                    <a:pt x="342" y="4911"/>
                    <a:pt x="-28" y="5153"/>
                    <a:pt x="2" y="5165"/>
                  </a:cubicBezTo>
                  <a:cubicBezTo>
                    <a:pt x="871" y="6361"/>
                    <a:pt x="1309" y="7628"/>
                    <a:pt x="1789" y="8230"/>
                  </a:cubicBezTo>
                  <a:cubicBezTo>
                    <a:pt x="2266" y="8832"/>
                    <a:pt x="2645" y="8558"/>
                    <a:pt x="2875" y="8776"/>
                  </a:cubicBezTo>
                  <a:cubicBezTo>
                    <a:pt x="3105" y="8994"/>
                    <a:pt x="2722" y="9336"/>
                    <a:pt x="3174" y="9539"/>
                  </a:cubicBezTo>
                  <a:cubicBezTo>
                    <a:pt x="3626" y="9742"/>
                    <a:pt x="4682" y="10053"/>
                    <a:pt x="5588" y="9993"/>
                  </a:cubicBezTo>
                  <a:cubicBezTo>
                    <a:pt x="6494" y="9933"/>
                    <a:pt x="8055" y="9717"/>
                    <a:pt x="8615" y="9179"/>
                  </a:cubicBezTo>
                  <a:cubicBezTo>
                    <a:pt x="9175" y="8641"/>
                    <a:pt x="8840" y="7567"/>
                    <a:pt x="8952" y="6761"/>
                  </a:cubicBezTo>
                  <a:lnTo>
                    <a:pt x="9628" y="6358"/>
                  </a:lnTo>
                  <a:cubicBezTo>
                    <a:pt x="9591" y="6168"/>
                    <a:pt x="9555" y="5977"/>
                    <a:pt x="9518" y="5787"/>
                  </a:cubicBezTo>
                  <a:cubicBezTo>
                    <a:pt x="9629" y="5384"/>
                    <a:pt x="8840" y="5149"/>
                    <a:pt x="8952" y="4746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9" name="Freeform 43">
              <a:extLst>
                <a:ext uri="{FF2B5EF4-FFF2-40B4-BE49-F238E27FC236}">
                  <a16:creationId xmlns:a16="http://schemas.microsoft.com/office/drawing/2014/main" id="{BD3D9D91-24C3-744D-B3F5-EB9D93B013A0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0763" y="3201988"/>
              <a:ext cx="158750" cy="82550"/>
            </a:xfrm>
            <a:custGeom>
              <a:avLst/>
              <a:gdLst>
                <a:gd name="T0" fmla="*/ 2147483646 w 10569"/>
                <a:gd name="T1" fmla="*/ 1784266055 h 10092"/>
                <a:gd name="T2" fmla="*/ 2147483646 w 10569"/>
                <a:gd name="T3" fmla="*/ 1003710399 h 10092"/>
                <a:gd name="T4" fmla="*/ 2147483646 w 10569"/>
                <a:gd name="T5" fmla="*/ 502000758 h 10092"/>
                <a:gd name="T6" fmla="*/ 2147483646 w 10569"/>
                <a:gd name="T7" fmla="*/ 0 h 10092"/>
                <a:gd name="T8" fmla="*/ 2147483646 w 10569"/>
                <a:gd name="T9" fmla="*/ 250834547 h 10092"/>
                <a:gd name="T10" fmla="*/ 2147483646 w 10569"/>
                <a:gd name="T11" fmla="*/ 0 h 10092"/>
                <a:gd name="T12" fmla="*/ 2147483646 w 10569"/>
                <a:gd name="T13" fmla="*/ 250834547 h 10092"/>
                <a:gd name="T14" fmla="*/ 2147483646 w 10569"/>
                <a:gd name="T15" fmla="*/ 502000758 h 10092"/>
                <a:gd name="T16" fmla="*/ 2147483646 w 10569"/>
                <a:gd name="T17" fmla="*/ 752875852 h 10092"/>
                <a:gd name="T18" fmla="*/ 126895188 w 10569"/>
                <a:gd name="T19" fmla="*/ 1003710399 h 10092"/>
                <a:gd name="T20" fmla="*/ 2147483646 w 10569"/>
                <a:gd name="T21" fmla="*/ 1342794782 h 10092"/>
                <a:gd name="T22" fmla="*/ 2147483646 w 10569"/>
                <a:gd name="T23" fmla="*/ 1800525632 h 10092"/>
                <a:gd name="T24" fmla="*/ 2147483646 w 10569"/>
                <a:gd name="T25" fmla="*/ 2147483646 h 10092"/>
                <a:gd name="T26" fmla="*/ 2147483646 w 10569"/>
                <a:gd name="T27" fmla="*/ 2147483646 h 10092"/>
                <a:gd name="T28" fmla="*/ 2147483646 w 10569"/>
                <a:gd name="T29" fmla="*/ 2147483646 h 10092"/>
                <a:gd name="T30" fmla="*/ 2147483646 w 10569"/>
                <a:gd name="T31" fmla="*/ 2147483646 h 10092"/>
                <a:gd name="T32" fmla="*/ 2147483646 w 10569"/>
                <a:gd name="T33" fmla="*/ 2147483646 h 10092"/>
                <a:gd name="T34" fmla="*/ 2147483646 w 10569"/>
                <a:gd name="T35" fmla="*/ 2147483646 h 10092"/>
                <a:gd name="T36" fmla="*/ 2147483646 w 10569"/>
                <a:gd name="T37" fmla="*/ 2147483646 h 10092"/>
                <a:gd name="T38" fmla="*/ 2147483646 w 10569"/>
                <a:gd name="T39" fmla="*/ 2147483646 h 10092"/>
                <a:gd name="T40" fmla="*/ 2147483646 w 10569"/>
                <a:gd name="T41" fmla="*/ 2147483646 h 10092"/>
                <a:gd name="T42" fmla="*/ 2147483646 w 10569"/>
                <a:gd name="T43" fmla="*/ 2147483646 h 10092"/>
                <a:gd name="T44" fmla="*/ 2147483646 w 10569"/>
                <a:gd name="T45" fmla="*/ 2147483646 h 10092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0569" h="10092">
                  <a:moveTo>
                    <a:pt x="10569" y="5925"/>
                  </a:moveTo>
                  <a:cubicBezTo>
                    <a:pt x="10249" y="5077"/>
                    <a:pt x="8682" y="4197"/>
                    <a:pt x="7738" y="3333"/>
                  </a:cubicBezTo>
                  <a:lnTo>
                    <a:pt x="5920" y="1667"/>
                  </a:lnTo>
                  <a:lnTo>
                    <a:pt x="4102" y="0"/>
                  </a:lnTo>
                  <a:lnTo>
                    <a:pt x="4102" y="833"/>
                  </a:lnTo>
                  <a:lnTo>
                    <a:pt x="3193" y="0"/>
                  </a:lnTo>
                  <a:lnTo>
                    <a:pt x="2738" y="833"/>
                  </a:lnTo>
                  <a:lnTo>
                    <a:pt x="1829" y="1667"/>
                  </a:lnTo>
                  <a:lnTo>
                    <a:pt x="920" y="2500"/>
                  </a:lnTo>
                  <a:cubicBezTo>
                    <a:pt x="617" y="2778"/>
                    <a:pt x="87" y="3007"/>
                    <a:pt x="11" y="3333"/>
                  </a:cubicBezTo>
                  <a:cubicBezTo>
                    <a:pt x="-65" y="3659"/>
                    <a:pt x="248" y="4018"/>
                    <a:pt x="466" y="4459"/>
                  </a:cubicBezTo>
                  <a:cubicBezTo>
                    <a:pt x="684" y="4900"/>
                    <a:pt x="1019" y="5333"/>
                    <a:pt x="1322" y="5979"/>
                  </a:cubicBezTo>
                  <a:cubicBezTo>
                    <a:pt x="1625" y="6625"/>
                    <a:pt x="2048" y="7802"/>
                    <a:pt x="2284" y="8333"/>
                  </a:cubicBezTo>
                  <a:cubicBezTo>
                    <a:pt x="2520" y="8864"/>
                    <a:pt x="2583" y="8874"/>
                    <a:pt x="2738" y="9167"/>
                  </a:cubicBezTo>
                  <a:cubicBezTo>
                    <a:pt x="2893" y="9460"/>
                    <a:pt x="3217" y="10092"/>
                    <a:pt x="3217" y="10092"/>
                  </a:cubicBezTo>
                  <a:cubicBezTo>
                    <a:pt x="4581" y="10092"/>
                    <a:pt x="4900" y="9994"/>
                    <a:pt x="4900" y="9994"/>
                  </a:cubicBezTo>
                  <a:cubicBezTo>
                    <a:pt x="4785" y="9440"/>
                    <a:pt x="5654" y="9714"/>
                    <a:pt x="5539" y="9160"/>
                  </a:cubicBezTo>
                  <a:cubicBezTo>
                    <a:pt x="5853" y="9260"/>
                    <a:pt x="6250" y="9364"/>
                    <a:pt x="6402" y="9410"/>
                  </a:cubicBezTo>
                  <a:cubicBezTo>
                    <a:pt x="6554" y="9456"/>
                    <a:pt x="6377" y="9434"/>
                    <a:pt x="6453" y="9434"/>
                  </a:cubicBezTo>
                  <a:cubicBezTo>
                    <a:pt x="6529" y="9434"/>
                    <a:pt x="6505" y="9504"/>
                    <a:pt x="6723" y="9605"/>
                  </a:cubicBezTo>
                  <a:cubicBezTo>
                    <a:pt x="6941" y="9707"/>
                    <a:pt x="7421" y="10085"/>
                    <a:pt x="7759" y="10043"/>
                  </a:cubicBezTo>
                  <a:cubicBezTo>
                    <a:pt x="8097" y="10001"/>
                    <a:pt x="8436" y="9626"/>
                    <a:pt x="8753" y="9355"/>
                  </a:cubicBezTo>
                  <a:cubicBezTo>
                    <a:pt x="9070" y="9084"/>
                    <a:pt x="8347" y="9964"/>
                    <a:pt x="10391" y="9757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0" name="Freeform 44">
              <a:extLst>
                <a:ext uri="{FF2B5EF4-FFF2-40B4-BE49-F238E27FC236}">
                  <a16:creationId xmlns:a16="http://schemas.microsoft.com/office/drawing/2014/main" id="{6B95A5F0-E39A-CA4E-B427-D5D386FBB4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3475" y="3287713"/>
              <a:ext cx="138113" cy="95250"/>
            </a:xfrm>
            <a:custGeom>
              <a:avLst/>
              <a:gdLst>
                <a:gd name="T0" fmla="*/ 2147483646 w 9980"/>
                <a:gd name="T1" fmla="*/ 0 h 10000"/>
                <a:gd name="T2" fmla="*/ 2147483646 w 9980"/>
                <a:gd name="T3" fmla="*/ 1146309471 h 10000"/>
                <a:gd name="T4" fmla="*/ 2147483646 w 9980"/>
                <a:gd name="T5" fmla="*/ 1665489132 h 10000"/>
                <a:gd name="T6" fmla="*/ 2147483646 w 9980"/>
                <a:gd name="T7" fmla="*/ 2147483646 h 10000"/>
                <a:gd name="T8" fmla="*/ 2147483646 w 9980"/>
                <a:gd name="T9" fmla="*/ 1996026625 h 10000"/>
                <a:gd name="T10" fmla="*/ 2147483646 w 9980"/>
                <a:gd name="T11" fmla="*/ 1665489132 h 10000"/>
                <a:gd name="T12" fmla="*/ 2147483646 w 9980"/>
                <a:gd name="T13" fmla="*/ 2147483646 h 10000"/>
                <a:gd name="T14" fmla="*/ 579158307 w 9980"/>
                <a:gd name="T15" fmla="*/ 2147483646 h 10000"/>
                <a:gd name="T16" fmla="*/ 155334902 w 9980"/>
                <a:gd name="T17" fmla="*/ 2147483646 h 10000"/>
                <a:gd name="T18" fmla="*/ 2147483646 w 9980"/>
                <a:gd name="T19" fmla="*/ 2147483646 h 10000"/>
                <a:gd name="T20" fmla="*/ 2147483646 w 9980"/>
                <a:gd name="T21" fmla="*/ 2147483646 h 10000"/>
                <a:gd name="T22" fmla="*/ 2147483646 w 9980"/>
                <a:gd name="T23" fmla="*/ 2147483646 h 10000"/>
                <a:gd name="T24" fmla="*/ 2147483646 w 9980"/>
                <a:gd name="T25" fmla="*/ 2147483646 h 10000"/>
                <a:gd name="T26" fmla="*/ 2147483646 w 9980"/>
                <a:gd name="T27" fmla="*/ 2147483646 h 10000"/>
                <a:gd name="T28" fmla="*/ 2147483646 w 9980"/>
                <a:gd name="T29" fmla="*/ 2147483646 h 10000"/>
                <a:gd name="T30" fmla="*/ 2147483646 w 9980"/>
                <a:gd name="T31" fmla="*/ 2147483646 h 10000"/>
                <a:gd name="T32" fmla="*/ 2147483646 w 9980"/>
                <a:gd name="T33" fmla="*/ 2147483646 h 10000"/>
                <a:gd name="T34" fmla="*/ 2147483646 w 9980"/>
                <a:gd name="T35" fmla="*/ 1146309471 h 10000"/>
                <a:gd name="T36" fmla="*/ 2147483646 w 9980"/>
                <a:gd name="T37" fmla="*/ 94320627 h 10000"/>
                <a:gd name="T38" fmla="*/ 2147483646 w 9980"/>
                <a:gd name="T39" fmla="*/ 250572289 h 10000"/>
                <a:gd name="T40" fmla="*/ 2147483646 w 9980"/>
                <a:gd name="T41" fmla="*/ 0 h 10000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9980" h="10000">
                  <a:moveTo>
                    <a:pt x="7338" y="0"/>
                  </a:moveTo>
                  <a:cubicBezTo>
                    <a:pt x="6885" y="506"/>
                    <a:pt x="6535" y="1151"/>
                    <a:pt x="5980" y="1519"/>
                  </a:cubicBezTo>
                  <a:cubicBezTo>
                    <a:pt x="5426" y="1887"/>
                    <a:pt x="4670" y="1978"/>
                    <a:pt x="4015" y="2207"/>
                  </a:cubicBezTo>
                  <a:cubicBezTo>
                    <a:pt x="2540" y="2895"/>
                    <a:pt x="2950" y="2822"/>
                    <a:pt x="2540" y="2895"/>
                  </a:cubicBezTo>
                  <a:cubicBezTo>
                    <a:pt x="2130" y="2968"/>
                    <a:pt x="1557" y="2645"/>
                    <a:pt x="1557" y="2645"/>
                  </a:cubicBezTo>
                  <a:cubicBezTo>
                    <a:pt x="1066" y="1958"/>
                    <a:pt x="1230" y="2051"/>
                    <a:pt x="1066" y="2207"/>
                  </a:cubicBezTo>
                  <a:cubicBezTo>
                    <a:pt x="902" y="2363"/>
                    <a:pt x="574" y="3582"/>
                    <a:pt x="574" y="3582"/>
                  </a:cubicBezTo>
                  <a:cubicBezTo>
                    <a:pt x="409" y="4270"/>
                    <a:pt x="174" y="5254"/>
                    <a:pt x="82" y="5646"/>
                  </a:cubicBezTo>
                  <a:cubicBezTo>
                    <a:pt x="-10" y="6038"/>
                    <a:pt x="-16" y="5749"/>
                    <a:pt x="22" y="5937"/>
                  </a:cubicBezTo>
                  <a:cubicBezTo>
                    <a:pt x="60" y="6125"/>
                    <a:pt x="42" y="6197"/>
                    <a:pt x="312" y="6773"/>
                  </a:cubicBezTo>
                  <a:cubicBezTo>
                    <a:pt x="583" y="7349"/>
                    <a:pt x="1094" y="8858"/>
                    <a:pt x="1644" y="9396"/>
                  </a:cubicBezTo>
                  <a:cubicBezTo>
                    <a:pt x="2194" y="9934"/>
                    <a:pt x="3153" y="9997"/>
                    <a:pt x="3610" y="10000"/>
                  </a:cubicBezTo>
                  <a:cubicBezTo>
                    <a:pt x="4068" y="10003"/>
                    <a:pt x="3989" y="9657"/>
                    <a:pt x="4389" y="9418"/>
                  </a:cubicBezTo>
                  <a:cubicBezTo>
                    <a:pt x="4788" y="9179"/>
                    <a:pt x="5720" y="8707"/>
                    <a:pt x="6009" y="8564"/>
                  </a:cubicBezTo>
                  <a:cubicBezTo>
                    <a:pt x="6298" y="8421"/>
                    <a:pt x="5883" y="8706"/>
                    <a:pt x="6124" y="8564"/>
                  </a:cubicBezTo>
                  <a:cubicBezTo>
                    <a:pt x="6364" y="8422"/>
                    <a:pt x="7069" y="8310"/>
                    <a:pt x="7455" y="7709"/>
                  </a:cubicBezTo>
                  <a:cubicBezTo>
                    <a:pt x="7841" y="7109"/>
                    <a:pt x="8111" y="5875"/>
                    <a:pt x="8438" y="4958"/>
                  </a:cubicBezTo>
                  <a:cubicBezTo>
                    <a:pt x="8929" y="3812"/>
                    <a:pt x="9701" y="2324"/>
                    <a:pt x="9913" y="1519"/>
                  </a:cubicBezTo>
                  <a:cubicBezTo>
                    <a:pt x="10125" y="713"/>
                    <a:pt x="9778" y="589"/>
                    <a:pt x="9710" y="125"/>
                  </a:cubicBezTo>
                  <a:lnTo>
                    <a:pt x="9128" y="332"/>
                  </a:lnTo>
                  <a:lnTo>
                    <a:pt x="733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1" name="Freeform 45">
              <a:extLst>
                <a:ext uri="{FF2B5EF4-FFF2-40B4-BE49-F238E27FC236}">
                  <a16:creationId xmlns:a16="http://schemas.microsoft.com/office/drawing/2014/main" id="{7293008A-ED20-A543-B8A2-0F088038CCFD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8238" y="3248025"/>
              <a:ext cx="133350" cy="69850"/>
            </a:xfrm>
            <a:custGeom>
              <a:avLst/>
              <a:gdLst>
                <a:gd name="T0" fmla="*/ 2147483646 w 10000"/>
                <a:gd name="T1" fmla="*/ 85299240 h 9595"/>
                <a:gd name="T2" fmla="*/ 2147483646 w 10000"/>
                <a:gd name="T3" fmla="*/ 13576773 h 9595"/>
                <a:gd name="T4" fmla="*/ 2147483646 w 10000"/>
                <a:gd name="T5" fmla="*/ 14455609 h 9595"/>
                <a:gd name="T6" fmla="*/ 2147483646 w 10000"/>
                <a:gd name="T7" fmla="*/ 85299240 h 9595"/>
                <a:gd name="T8" fmla="*/ 2147483646 w 10000"/>
                <a:gd name="T9" fmla="*/ 409818380 h 9595"/>
                <a:gd name="T10" fmla="*/ 0 w 10000"/>
                <a:gd name="T11" fmla="*/ 734500748 h 9595"/>
                <a:gd name="T12" fmla="*/ 2147483646 w 10000"/>
                <a:gd name="T13" fmla="*/ 1059017558 h 9595"/>
                <a:gd name="T14" fmla="*/ 2147483646 w 10000"/>
                <a:gd name="T15" fmla="*/ 1253991381 h 9595"/>
                <a:gd name="T16" fmla="*/ 2147483646 w 10000"/>
                <a:gd name="T17" fmla="*/ 1401365760 h 9595"/>
                <a:gd name="T18" fmla="*/ 2147483646 w 10000"/>
                <a:gd name="T19" fmla="*/ 1206535080 h 9595"/>
                <a:gd name="T20" fmla="*/ 2147483646 w 10000"/>
                <a:gd name="T21" fmla="*/ 1117738892 h 9595"/>
                <a:gd name="T22" fmla="*/ 2147483646 w 10000"/>
                <a:gd name="T23" fmla="*/ 800069697 h 9595"/>
                <a:gd name="T24" fmla="*/ 2147483646 w 10000"/>
                <a:gd name="T25" fmla="*/ 865641717 h 9595"/>
                <a:gd name="T26" fmla="*/ 2147483646 w 10000"/>
                <a:gd name="T27" fmla="*/ 726322096 h 9595"/>
                <a:gd name="T28" fmla="*/ 2147483646 w 10000"/>
                <a:gd name="T29" fmla="*/ 572221676 h 9595"/>
                <a:gd name="T30" fmla="*/ 2147483646 w 10000"/>
                <a:gd name="T31" fmla="*/ 314602478 h 9595"/>
                <a:gd name="T32" fmla="*/ 2147483646 w 10000"/>
                <a:gd name="T33" fmla="*/ 177307990 h 9595"/>
                <a:gd name="T34" fmla="*/ 2147483646 w 10000"/>
                <a:gd name="T35" fmla="*/ 85299240 h 9595"/>
                <a:gd name="T36" fmla="*/ 2147483646 w 10000"/>
                <a:gd name="T37" fmla="*/ 85299240 h 9595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0000" h="9595">
                  <a:moveTo>
                    <a:pt x="6210" y="584"/>
                  </a:moveTo>
                  <a:cubicBezTo>
                    <a:pt x="5554" y="325"/>
                    <a:pt x="5389" y="258"/>
                    <a:pt x="5013" y="93"/>
                  </a:cubicBezTo>
                  <a:cubicBezTo>
                    <a:pt x="4637" y="-72"/>
                    <a:pt x="4318" y="17"/>
                    <a:pt x="3953" y="99"/>
                  </a:cubicBezTo>
                  <a:lnTo>
                    <a:pt x="2823" y="584"/>
                  </a:lnTo>
                  <a:lnTo>
                    <a:pt x="2259" y="2806"/>
                  </a:lnTo>
                  <a:lnTo>
                    <a:pt x="0" y="5029"/>
                  </a:lnTo>
                  <a:lnTo>
                    <a:pt x="565" y="7251"/>
                  </a:lnTo>
                  <a:lnTo>
                    <a:pt x="979" y="8586"/>
                  </a:lnTo>
                  <a:lnTo>
                    <a:pt x="2018" y="9595"/>
                  </a:lnTo>
                  <a:lnTo>
                    <a:pt x="4432" y="8261"/>
                  </a:lnTo>
                  <a:lnTo>
                    <a:pt x="6240" y="7653"/>
                  </a:lnTo>
                  <a:lnTo>
                    <a:pt x="7130" y="5478"/>
                  </a:lnTo>
                  <a:lnTo>
                    <a:pt x="9214" y="5927"/>
                  </a:lnTo>
                  <a:lnTo>
                    <a:pt x="9803" y="4973"/>
                  </a:lnTo>
                  <a:cubicBezTo>
                    <a:pt x="9735" y="4622"/>
                    <a:pt x="9905" y="4270"/>
                    <a:pt x="9837" y="3918"/>
                  </a:cubicBezTo>
                  <a:cubicBezTo>
                    <a:pt x="9758" y="2807"/>
                    <a:pt x="10067" y="3265"/>
                    <a:pt x="9987" y="2154"/>
                  </a:cubicBezTo>
                  <a:cubicBezTo>
                    <a:pt x="9527" y="1653"/>
                    <a:pt x="9037" y="1714"/>
                    <a:pt x="8578" y="1214"/>
                  </a:cubicBezTo>
                  <a:cubicBezTo>
                    <a:pt x="8542" y="1004"/>
                    <a:pt x="8505" y="794"/>
                    <a:pt x="8469" y="584"/>
                  </a:cubicBezTo>
                  <a:lnTo>
                    <a:pt x="6210" y="58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2" name="Freeform 46">
              <a:extLst>
                <a:ext uri="{FF2B5EF4-FFF2-40B4-BE49-F238E27FC236}">
                  <a16:creationId xmlns:a16="http://schemas.microsoft.com/office/drawing/2014/main" id="{4D2CBAB7-F6CE-0147-9E09-D21FE6399416}"/>
                </a:ext>
              </a:extLst>
            </p:cNvPr>
            <p:cNvSpPr>
              <a:spLocks/>
            </p:cNvSpPr>
            <p:nvPr/>
          </p:nvSpPr>
          <p:spPr bwMode="auto">
            <a:xfrm>
              <a:off x="5097463" y="3429000"/>
              <a:ext cx="182562" cy="141288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0 w 10000"/>
                <a:gd name="T5" fmla="*/ 0 h 10000"/>
                <a:gd name="T6" fmla="*/ 0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0 h 10000"/>
                <a:gd name="T46" fmla="*/ 2147483646 w 10000"/>
                <a:gd name="T47" fmla="*/ 2147483646 h 10000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0000" h="10000">
                  <a:moveTo>
                    <a:pt x="3636" y="522"/>
                  </a:moveTo>
                  <a:lnTo>
                    <a:pt x="909" y="522"/>
                  </a:lnTo>
                  <a:lnTo>
                    <a:pt x="0" y="0"/>
                  </a:lnTo>
                  <a:lnTo>
                    <a:pt x="0" y="1043"/>
                  </a:lnTo>
                  <a:lnTo>
                    <a:pt x="455" y="2609"/>
                  </a:lnTo>
                  <a:cubicBezTo>
                    <a:pt x="530" y="3171"/>
                    <a:pt x="604" y="3733"/>
                    <a:pt x="679" y="4295"/>
                  </a:cubicBezTo>
                  <a:cubicBezTo>
                    <a:pt x="604" y="4631"/>
                    <a:pt x="530" y="4968"/>
                    <a:pt x="455" y="5304"/>
                  </a:cubicBezTo>
                  <a:lnTo>
                    <a:pt x="909" y="6348"/>
                  </a:lnTo>
                  <a:lnTo>
                    <a:pt x="1598" y="7682"/>
                  </a:lnTo>
                  <a:cubicBezTo>
                    <a:pt x="2779" y="7328"/>
                    <a:pt x="2976" y="7157"/>
                    <a:pt x="4110" y="6712"/>
                  </a:cubicBezTo>
                  <a:lnTo>
                    <a:pt x="4448" y="7069"/>
                  </a:lnTo>
                  <a:lnTo>
                    <a:pt x="5010" y="7076"/>
                  </a:lnTo>
                  <a:cubicBezTo>
                    <a:pt x="5007" y="7181"/>
                    <a:pt x="5003" y="7286"/>
                    <a:pt x="5000" y="7391"/>
                  </a:cubicBezTo>
                  <a:lnTo>
                    <a:pt x="4545" y="7913"/>
                  </a:lnTo>
                  <a:lnTo>
                    <a:pt x="5000" y="10000"/>
                  </a:lnTo>
                  <a:lnTo>
                    <a:pt x="6818" y="8435"/>
                  </a:lnTo>
                  <a:lnTo>
                    <a:pt x="8636" y="8435"/>
                  </a:lnTo>
                  <a:lnTo>
                    <a:pt x="9545" y="6870"/>
                  </a:lnTo>
                  <a:lnTo>
                    <a:pt x="10000" y="6870"/>
                  </a:lnTo>
                  <a:lnTo>
                    <a:pt x="7273" y="5826"/>
                  </a:lnTo>
                  <a:cubicBezTo>
                    <a:pt x="7121" y="4927"/>
                    <a:pt x="6970" y="4029"/>
                    <a:pt x="6818" y="3130"/>
                  </a:cubicBezTo>
                  <a:lnTo>
                    <a:pt x="8636" y="1043"/>
                  </a:lnTo>
                  <a:lnTo>
                    <a:pt x="5909" y="0"/>
                  </a:lnTo>
                  <a:lnTo>
                    <a:pt x="3636" y="5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3" name="Freeform 47">
              <a:extLst>
                <a:ext uri="{FF2B5EF4-FFF2-40B4-BE49-F238E27FC236}">
                  <a16:creationId xmlns:a16="http://schemas.microsoft.com/office/drawing/2014/main" id="{DF855456-AFA8-2B4F-A6EF-A5E78CFBF6DA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3314700"/>
              <a:ext cx="114300" cy="65088"/>
            </a:xfrm>
            <a:custGeom>
              <a:avLst/>
              <a:gdLst>
                <a:gd name="T0" fmla="*/ 2147483646 w 10000"/>
                <a:gd name="T1" fmla="*/ 117523815 h 11466"/>
                <a:gd name="T2" fmla="*/ 2147483646 w 10000"/>
                <a:gd name="T3" fmla="*/ 75272047 h 11466"/>
                <a:gd name="T4" fmla="*/ 2147483646 w 10000"/>
                <a:gd name="T5" fmla="*/ 33020432 h 11466"/>
                <a:gd name="T6" fmla="*/ 2147483646 w 10000"/>
                <a:gd name="T7" fmla="*/ 65841468 h 11466"/>
                <a:gd name="T8" fmla="*/ 2147483646 w 10000"/>
                <a:gd name="T9" fmla="*/ 0 h 11466"/>
                <a:gd name="T10" fmla="*/ 2147483646 w 10000"/>
                <a:gd name="T11" fmla="*/ 63477200 h 11466"/>
                <a:gd name="T12" fmla="*/ 0 w 10000"/>
                <a:gd name="T13" fmla="*/ 202027038 h 11466"/>
                <a:gd name="T14" fmla="*/ 0 w 10000"/>
                <a:gd name="T15" fmla="*/ 286524040 h 11466"/>
                <a:gd name="T16" fmla="*/ 2147483646 w 10000"/>
                <a:gd name="T17" fmla="*/ 286524040 h 11466"/>
                <a:gd name="T18" fmla="*/ 2147483646 w 10000"/>
                <a:gd name="T19" fmla="*/ 387555188 h 11466"/>
                <a:gd name="T20" fmla="*/ 2147483646 w 10000"/>
                <a:gd name="T21" fmla="*/ 371027429 h 11466"/>
                <a:gd name="T22" fmla="*/ 2147483646 w 10000"/>
                <a:gd name="T23" fmla="*/ 305386266 h 11466"/>
                <a:gd name="T24" fmla="*/ 2147483646 w 10000"/>
                <a:gd name="T25" fmla="*/ 342940248 h 11466"/>
                <a:gd name="T26" fmla="*/ 2147483646 w 10000"/>
                <a:gd name="T27" fmla="*/ 286524040 h 11466"/>
                <a:gd name="T28" fmla="*/ 2147483646 w 10000"/>
                <a:gd name="T29" fmla="*/ 244272431 h 11466"/>
                <a:gd name="T30" fmla="*/ 2147483646 w 10000"/>
                <a:gd name="T31" fmla="*/ 244272431 h 11466"/>
                <a:gd name="T32" fmla="*/ 2147483646 w 10000"/>
                <a:gd name="T33" fmla="*/ 202027038 h 11466"/>
                <a:gd name="T34" fmla="*/ 2147483646 w 10000"/>
                <a:gd name="T35" fmla="*/ 117523815 h 1146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10000" h="11466">
                  <a:moveTo>
                    <a:pt x="7857" y="3477"/>
                  </a:moveTo>
                  <a:lnTo>
                    <a:pt x="7143" y="2227"/>
                  </a:lnTo>
                  <a:lnTo>
                    <a:pt x="5714" y="977"/>
                  </a:lnTo>
                  <a:lnTo>
                    <a:pt x="3641" y="1948"/>
                  </a:lnTo>
                  <a:cubicBezTo>
                    <a:pt x="3532" y="1206"/>
                    <a:pt x="3354" y="742"/>
                    <a:pt x="3245" y="0"/>
                  </a:cubicBezTo>
                  <a:lnTo>
                    <a:pt x="2143" y="1878"/>
                  </a:lnTo>
                  <a:lnTo>
                    <a:pt x="0" y="5977"/>
                  </a:lnTo>
                  <a:lnTo>
                    <a:pt x="0" y="8477"/>
                  </a:lnTo>
                  <a:lnTo>
                    <a:pt x="1429" y="8477"/>
                  </a:lnTo>
                  <a:lnTo>
                    <a:pt x="2108" y="11466"/>
                  </a:lnTo>
                  <a:lnTo>
                    <a:pt x="2857" y="10977"/>
                  </a:lnTo>
                  <a:lnTo>
                    <a:pt x="4436" y="9035"/>
                  </a:lnTo>
                  <a:lnTo>
                    <a:pt x="5256" y="10146"/>
                  </a:lnTo>
                  <a:lnTo>
                    <a:pt x="7857" y="8477"/>
                  </a:lnTo>
                  <a:lnTo>
                    <a:pt x="9286" y="7227"/>
                  </a:lnTo>
                  <a:lnTo>
                    <a:pt x="10000" y="7227"/>
                  </a:lnTo>
                  <a:lnTo>
                    <a:pt x="9286" y="5977"/>
                  </a:lnTo>
                  <a:lnTo>
                    <a:pt x="7857" y="347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4" name="Freeform 48">
              <a:extLst>
                <a:ext uri="{FF2B5EF4-FFF2-40B4-BE49-F238E27FC236}">
                  <a16:creationId xmlns:a16="http://schemas.microsoft.com/office/drawing/2014/main" id="{47F71BFF-C794-B240-9E94-4DFE9456F01F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3913" y="3168650"/>
              <a:ext cx="71437" cy="74613"/>
            </a:xfrm>
            <a:custGeom>
              <a:avLst/>
              <a:gdLst>
                <a:gd name="T0" fmla="*/ 306118187 w 10056"/>
                <a:gd name="T1" fmla="*/ 789654352 h 10000"/>
                <a:gd name="T2" fmla="*/ 429904577 w 10056"/>
                <a:gd name="T3" fmla="*/ 1105629969 h 10000"/>
                <a:gd name="T4" fmla="*/ 677586608 w 10056"/>
                <a:gd name="T5" fmla="*/ 1263521769 h 10000"/>
                <a:gd name="T6" fmla="*/ 903376652 w 10056"/>
                <a:gd name="T7" fmla="*/ 1467713300 h 10000"/>
                <a:gd name="T8" fmla="*/ 1135951392 w 10056"/>
                <a:gd name="T9" fmla="*/ 1727539702 h 10000"/>
                <a:gd name="T10" fmla="*/ 1281375230 w 10056"/>
                <a:gd name="T11" fmla="*/ 1300499113 h 10000"/>
                <a:gd name="T12" fmla="*/ 1195148611 w 10056"/>
                <a:gd name="T13" fmla="*/ 984526451 h 10000"/>
                <a:gd name="T14" fmla="*/ 1288557149 w 10056"/>
                <a:gd name="T15" fmla="*/ 566991022 h 10000"/>
                <a:gd name="T16" fmla="*/ 1106984257 w 10056"/>
                <a:gd name="T17" fmla="*/ 409071324 h 10000"/>
                <a:gd name="T18" fmla="*/ 925159339 w 10056"/>
                <a:gd name="T19" fmla="*/ 315789890 h 10000"/>
                <a:gd name="T20" fmla="*/ 677586608 w 10056"/>
                <a:gd name="T21" fmla="*/ 157894755 h 10000"/>
                <a:gd name="T22" fmla="*/ 429904577 w 10056"/>
                <a:gd name="T23" fmla="*/ 157894755 h 10000"/>
                <a:gd name="T24" fmla="*/ 306118187 w 10056"/>
                <a:gd name="T25" fmla="*/ 0 h 10000"/>
                <a:gd name="T26" fmla="*/ 58563422 w 10056"/>
                <a:gd name="T27" fmla="*/ 157894755 h 10000"/>
                <a:gd name="T28" fmla="*/ 0 w 10056"/>
                <a:gd name="T29" fmla="*/ 167744178 h 10000"/>
                <a:gd name="T30" fmla="*/ 116604471 w 10056"/>
                <a:gd name="T31" fmla="*/ 594785155 h 10000"/>
                <a:gd name="T32" fmla="*/ 306118187 w 10056"/>
                <a:gd name="T33" fmla="*/ 789654352 h 10000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0056" h="10000">
                  <a:moveTo>
                    <a:pt x="2389" y="4571"/>
                  </a:moveTo>
                  <a:lnTo>
                    <a:pt x="3355" y="6400"/>
                  </a:lnTo>
                  <a:lnTo>
                    <a:pt x="5288" y="7314"/>
                  </a:lnTo>
                  <a:lnTo>
                    <a:pt x="7050" y="8496"/>
                  </a:lnTo>
                  <a:lnTo>
                    <a:pt x="8865" y="10000"/>
                  </a:lnTo>
                  <a:cubicBezTo>
                    <a:pt x="8961" y="9105"/>
                    <a:pt x="9904" y="8423"/>
                    <a:pt x="10000" y="7528"/>
                  </a:cubicBezTo>
                  <a:lnTo>
                    <a:pt x="9327" y="5699"/>
                  </a:lnTo>
                  <a:cubicBezTo>
                    <a:pt x="9382" y="4965"/>
                    <a:pt x="10001" y="4016"/>
                    <a:pt x="10056" y="3282"/>
                  </a:cubicBezTo>
                  <a:lnTo>
                    <a:pt x="8639" y="2368"/>
                  </a:lnTo>
                  <a:lnTo>
                    <a:pt x="7220" y="1828"/>
                  </a:lnTo>
                  <a:lnTo>
                    <a:pt x="5288" y="914"/>
                  </a:lnTo>
                  <a:lnTo>
                    <a:pt x="3355" y="914"/>
                  </a:lnTo>
                  <a:lnTo>
                    <a:pt x="2389" y="0"/>
                  </a:lnTo>
                  <a:lnTo>
                    <a:pt x="457" y="914"/>
                  </a:lnTo>
                  <a:lnTo>
                    <a:pt x="0" y="971"/>
                  </a:lnTo>
                  <a:cubicBezTo>
                    <a:pt x="152" y="1866"/>
                    <a:pt x="757" y="2548"/>
                    <a:pt x="910" y="3443"/>
                  </a:cubicBezTo>
                  <a:lnTo>
                    <a:pt x="2389" y="45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6" name="Freeform 49">
              <a:extLst>
                <a:ext uri="{FF2B5EF4-FFF2-40B4-BE49-F238E27FC236}">
                  <a16:creationId xmlns:a16="http://schemas.microsoft.com/office/drawing/2014/main" id="{34248473-BBDA-B246-B12A-E19A12588CD2}"/>
                </a:ext>
              </a:extLst>
            </p:cNvPr>
            <p:cNvSpPr>
              <a:spLocks/>
            </p:cNvSpPr>
            <p:nvPr/>
          </p:nvSpPr>
          <p:spPr bwMode="auto">
            <a:xfrm rot="21133526">
              <a:off x="4865688" y="3344863"/>
              <a:ext cx="88900" cy="47625"/>
            </a:xfrm>
            <a:custGeom>
              <a:avLst/>
              <a:gdLst>
                <a:gd name="T0" fmla="*/ 0 w 1912593"/>
                <a:gd name="T1" fmla="*/ 0 h 1229193"/>
                <a:gd name="T2" fmla="*/ 0 w 1912593"/>
                <a:gd name="T3" fmla="*/ 0 h 1229193"/>
                <a:gd name="T4" fmla="*/ 0 w 1912593"/>
                <a:gd name="T5" fmla="*/ 0 h 1229193"/>
                <a:gd name="T6" fmla="*/ 0 w 1912593"/>
                <a:gd name="T7" fmla="*/ 0 h 1229193"/>
                <a:gd name="T8" fmla="*/ 0 w 1912593"/>
                <a:gd name="T9" fmla="*/ 0 h 1229193"/>
                <a:gd name="T10" fmla="*/ 0 w 1912593"/>
                <a:gd name="T11" fmla="*/ 0 h 1229193"/>
                <a:gd name="T12" fmla="*/ 0 w 1912593"/>
                <a:gd name="T13" fmla="*/ 0 h 1229193"/>
                <a:gd name="T14" fmla="*/ 0 w 1912593"/>
                <a:gd name="T15" fmla="*/ 0 h 1229193"/>
                <a:gd name="T16" fmla="*/ 0 w 1912593"/>
                <a:gd name="T17" fmla="*/ 0 h 1229193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912593" h="1229193">
                  <a:moveTo>
                    <a:pt x="0" y="233280"/>
                  </a:moveTo>
                  <a:lnTo>
                    <a:pt x="83793" y="1154242"/>
                  </a:lnTo>
                  <a:lnTo>
                    <a:pt x="1103124" y="1229193"/>
                  </a:lnTo>
                  <a:lnTo>
                    <a:pt x="1912593" y="314793"/>
                  </a:lnTo>
                  <a:lnTo>
                    <a:pt x="1792672" y="0"/>
                  </a:lnTo>
                  <a:lnTo>
                    <a:pt x="1124055" y="252554"/>
                  </a:lnTo>
                  <a:cubicBezTo>
                    <a:pt x="892871" y="224853"/>
                    <a:pt x="379360" y="273001"/>
                    <a:pt x="148176" y="245300"/>
                  </a:cubicBezTo>
                  <a:lnTo>
                    <a:pt x="128763" y="242675"/>
                  </a:lnTo>
                  <a:lnTo>
                    <a:pt x="0" y="23328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0" name="Freeform 50">
              <a:extLst>
                <a:ext uri="{FF2B5EF4-FFF2-40B4-BE49-F238E27FC236}">
                  <a16:creationId xmlns:a16="http://schemas.microsoft.com/office/drawing/2014/main" id="{1C2E9933-09D8-E14C-8E1F-01137A2598F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70450" y="3354388"/>
              <a:ext cx="142875" cy="149225"/>
            </a:xfrm>
            <a:custGeom>
              <a:avLst/>
              <a:gdLst>
                <a:gd name="T0" fmla="*/ 0 w 3644175"/>
                <a:gd name="T1" fmla="*/ 0 h 3780713"/>
                <a:gd name="T2" fmla="*/ 0 w 3644175"/>
                <a:gd name="T3" fmla="*/ 0 h 3780713"/>
                <a:gd name="T4" fmla="*/ 0 w 3644175"/>
                <a:gd name="T5" fmla="*/ 0 h 3780713"/>
                <a:gd name="T6" fmla="*/ 0 w 3644175"/>
                <a:gd name="T7" fmla="*/ 0 h 3780713"/>
                <a:gd name="T8" fmla="*/ 0 w 3644175"/>
                <a:gd name="T9" fmla="*/ 0 h 3780713"/>
                <a:gd name="T10" fmla="*/ 0 w 3644175"/>
                <a:gd name="T11" fmla="*/ 0 h 3780713"/>
                <a:gd name="T12" fmla="*/ 0 w 3644175"/>
                <a:gd name="T13" fmla="*/ 0 h 3780713"/>
                <a:gd name="T14" fmla="*/ 0 w 3644175"/>
                <a:gd name="T15" fmla="*/ 0 h 3780713"/>
                <a:gd name="T16" fmla="*/ 0 w 3644175"/>
                <a:gd name="T17" fmla="*/ 0 h 3780713"/>
                <a:gd name="T18" fmla="*/ 0 w 3644175"/>
                <a:gd name="T19" fmla="*/ 0 h 3780713"/>
                <a:gd name="T20" fmla="*/ 0 w 3644175"/>
                <a:gd name="T21" fmla="*/ 0 h 3780713"/>
                <a:gd name="T22" fmla="*/ 0 w 3644175"/>
                <a:gd name="T23" fmla="*/ 0 h 3780713"/>
                <a:gd name="T24" fmla="*/ 0 w 3644175"/>
                <a:gd name="T25" fmla="*/ 0 h 3780713"/>
                <a:gd name="T26" fmla="*/ 0 w 3644175"/>
                <a:gd name="T27" fmla="*/ 0 h 3780713"/>
                <a:gd name="T28" fmla="*/ 0 w 3644175"/>
                <a:gd name="T29" fmla="*/ 0 h 3780713"/>
                <a:gd name="T30" fmla="*/ 0 w 3644175"/>
                <a:gd name="T31" fmla="*/ 0 h 3780713"/>
                <a:gd name="T32" fmla="*/ 0 w 3644175"/>
                <a:gd name="T33" fmla="*/ 0 h 3780713"/>
                <a:gd name="T34" fmla="*/ 0 w 3644175"/>
                <a:gd name="T35" fmla="*/ 0 h 3780713"/>
                <a:gd name="T36" fmla="*/ 0 w 3644175"/>
                <a:gd name="T37" fmla="*/ 0 h 3780713"/>
                <a:gd name="T38" fmla="*/ 0 w 3644175"/>
                <a:gd name="T39" fmla="*/ 0 h 3780713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3644175" h="3780713">
                  <a:moveTo>
                    <a:pt x="2018109" y="0"/>
                  </a:moveTo>
                  <a:lnTo>
                    <a:pt x="1131347" y="970851"/>
                  </a:lnTo>
                  <a:lnTo>
                    <a:pt x="106496" y="992543"/>
                  </a:lnTo>
                  <a:lnTo>
                    <a:pt x="0" y="1285960"/>
                  </a:lnTo>
                  <a:lnTo>
                    <a:pt x="250657" y="1838746"/>
                  </a:lnTo>
                  <a:lnTo>
                    <a:pt x="476240" y="1522355"/>
                  </a:lnTo>
                  <a:lnTo>
                    <a:pt x="637449" y="1360281"/>
                  </a:lnTo>
                  <a:lnTo>
                    <a:pt x="900975" y="1622129"/>
                  </a:lnTo>
                  <a:lnTo>
                    <a:pt x="1125827" y="2401618"/>
                  </a:lnTo>
                  <a:lnTo>
                    <a:pt x="1614428" y="2951232"/>
                  </a:lnTo>
                  <a:cubicBezTo>
                    <a:pt x="2156362" y="3074631"/>
                    <a:pt x="2677783" y="3504219"/>
                    <a:pt x="3209460" y="3780713"/>
                  </a:cubicBezTo>
                  <a:lnTo>
                    <a:pt x="1455611" y="1667100"/>
                  </a:lnTo>
                  <a:lnTo>
                    <a:pt x="1543203" y="1366330"/>
                  </a:lnTo>
                  <a:lnTo>
                    <a:pt x="1755414" y="1517198"/>
                  </a:lnTo>
                  <a:lnTo>
                    <a:pt x="3644175" y="1622129"/>
                  </a:lnTo>
                  <a:lnTo>
                    <a:pt x="3394079" y="610450"/>
                  </a:lnTo>
                  <a:lnTo>
                    <a:pt x="3170007" y="750786"/>
                  </a:lnTo>
                  <a:lnTo>
                    <a:pt x="2480463" y="641709"/>
                  </a:lnTo>
                  <a:lnTo>
                    <a:pt x="2078068" y="137463"/>
                  </a:lnTo>
                  <a:lnTo>
                    <a:pt x="201810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1" name="Freeform 51">
              <a:extLst>
                <a:ext uri="{FF2B5EF4-FFF2-40B4-BE49-F238E27FC236}">
                  <a16:creationId xmlns:a16="http://schemas.microsoft.com/office/drawing/2014/main" id="{341C2FCF-EBD3-0B4D-A22F-D248A1802AE4}"/>
                </a:ext>
              </a:extLst>
            </p:cNvPr>
            <p:cNvSpPr>
              <a:spLocks/>
            </p:cNvSpPr>
            <p:nvPr/>
          </p:nvSpPr>
          <p:spPr bwMode="auto">
            <a:xfrm>
              <a:off x="4929188" y="3406775"/>
              <a:ext cx="98425" cy="98425"/>
            </a:xfrm>
            <a:custGeom>
              <a:avLst/>
              <a:gdLst>
                <a:gd name="T0" fmla="*/ 0 w 2398426"/>
                <a:gd name="T1" fmla="*/ 0 h 2488994"/>
                <a:gd name="T2" fmla="*/ 0 w 2398426"/>
                <a:gd name="T3" fmla="*/ 0 h 2488994"/>
                <a:gd name="T4" fmla="*/ 0 w 2398426"/>
                <a:gd name="T5" fmla="*/ 0 h 2488994"/>
                <a:gd name="T6" fmla="*/ 0 w 2398426"/>
                <a:gd name="T7" fmla="*/ 0 h 2488994"/>
                <a:gd name="T8" fmla="*/ 0 w 2398426"/>
                <a:gd name="T9" fmla="*/ 0 h 2488994"/>
                <a:gd name="T10" fmla="*/ 0 w 2398426"/>
                <a:gd name="T11" fmla="*/ 0 h 2488994"/>
                <a:gd name="T12" fmla="*/ 0 w 2398426"/>
                <a:gd name="T13" fmla="*/ 0 h 2488994"/>
                <a:gd name="T14" fmla="*/ 0 w 2398426"/>
                <a:gd name="T15" fmla="*/ 0 h 248899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398426" h="2488994">
                  <a:moveTo>
                    <a:pt x="2113613" y="269822"/>
                  </a:moveTo>
                  <a:lnTo>
                    <a:pt x="254833" y="149901"/>
                  </a:lnTo>
                  <a:lnTo>
                    <a:pt x="74951" y="0"/>
                  </a:lnTo>
                  <a:lnTo>
                    <a:pt x="0" y="329783"/>
                  </a:lnTo>
                  <a:lnTo>
                    <a:pt x="1691048" y="2488994"/>
                  </a:lnTo>
                  <a:lnTo>
                    <a:pt x="2177788" y="1556144"/>
                  </a:lnTo>
                  <a:lnTo>
                    <a:pt x="2398426" y="1439055"/>
                  </a:lnTo>
                  <a:lnTo>
                    <a:pt x="2113613" y="2698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2" name="Freeform 52">
              <a:extLst>
                <a:ext uri="{FF2B5EF4-FFF2-40B4-BE49-F238E27FC236}">
                  <a16:creationId xmlns:a16="http://schemas.microsoft.com/office/drawing/2014/main" id="{FF70EE43-819B-2549-B52C-4C6C4070BE0D}"/>
                </a:ext>
              </a:extLst>
            </p:cNvPr>
            <p:cNvSpPr>
              <a:spLocks/>
            </p:cNvSpPr>
            <p:nvPr/>
          </p:nvSpPr>
          <p:spPr bwMode="auto">
            <a:xfrm rot="286500">
              <a:off x="5000625" y="3467100"/>
              <a:ext cx="44450" cy="58738"/>
            </a:xfrm>
            <a:custGeom>
              <a:avLst/>
              <a:gdLst>
                <a:gd name="T0" fmla="*/ 0 w 1259245"/>
                <a:gd name="T1" fmla="*/ 0 h 1506961"/>
                <a:gd name="T2" fmla="*/ 0 w 1259245"/>
                <a:gd name="T3" fmla="*/ 0 h 1506961"/>
                <a:gd name="T4" fmla="*/ 0 w 1259245"/>
                <a:gd name="T5" fmla="*/ 0 h 1506961"/>
                <a:gd name="T6" fmla="*/ 0 w 1259245"/>
                <a:gd name="T7" fmla="*/ 0 h 1506961"/>
                <a:gd name="T8" fmla="*/ 0 w 1259245"/>
                <a:gd name="T9" fmla="*/ 0 h 150696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59245" h="1506961">
                  <a:moveTo>
                    <a:pt x="459998" y="0"/>
                  </a:moveTo>
                  <a:lnTo>
                    <a:pt x="0" y="967315"/>
                  </a:lnTo>
                  <a:lnTo>
                    <a:pt x="599606" y="1506961"/>
                  </a:lnTo>
                  <a:lnTo>
                    <a:pt x="1259243" y="571259"/>
                  </a:lnTo>
                  <a:lnTo>
                    <a:pt x="45999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7" name="Freeform 53">
              <a:extLst>
                <a:ext uri="{FF2B5EF4-FFF2-40B4-BE49-F238E27FC236}">
                  <a16:creationId xmlns:a16="http://schemas.microsoft.com/office/drawing/2014/main" id="{512FE552-3255-F548-BBB5-87A400FB5854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2213" y="3365500"/>
              <a:ext cx="71437" cy="57150"/>
            </a:xfrm>
            <a:custGeom>
              <a:avLst/>
              <a:gdLst>
                <a:gd name="T0" fmla="*/ 0 w 1678899"/>
                <a:gd name="T1" fmla="*/ 0 h 1259174"/>
                <a:gd name="T2" fmla="*/ 0 w 1678899"/>
                <a:gd name="T3" fmla="*/ 0 h 1259174"/>
                <a:gd name="T4" fmla="*/ 0 w 1678899"/>
                <a:gd name="T5" fmla="*/ 0 h 1259174"/>
                <a:gd name="T6" fmla="*/ 0 w 1678899"/>
                <a:gd name="T7" fmla="*/ 0 h 1259174"/>
                <a:gd name="T8" fmla="*/ 0 w 1678899"/>
                <a:gd name="T9" fmla="*/ 0 h 1259174"/>
                <a:gd name="T10" fmla="*/ 0 w 1678899"/>
                <a:gd name="T11" fmla="*/ 0 h 125917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678899" h="1259174">
                  <a:moveTo>
                    <a:pt x="209862" y="1154242"/>
                  </a:moveTo>
                  <a:lnTo>
                    <a:pt x="1678899" y="1259174"/>
                  </a:lnTo>
                  <a:lnTo>
                    <a:pt x="1663908" y="899410"/>
                  </a:lnTo>
                  <a:lnTo>
                    <a:pt x="854439" y="0"/>
                  </a:lnTo>
                  <a:lnTo>
                    <a:pt x="0" y="269823"/>
                  </a:lnTo>
                  <a:lnTo>
                    <a:pt x="209862" y="11542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8" name="Freeform 54">
              <a:extLst>
                <a:ext uri="{FF2B5EF4-FFF2-40B4-BE49-F238E27FC236}">
                  <a16:creationId xmlns:a16="http://schemas.microsoft.com/office/drawing/2014/main" id="{3AF27C98-1765-174A-8C58-90A90215D1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4913" y="3417888"/>
              <a:ext cx="100012" cy="96837"/>
            </a:xfrm>
            <a:custGeom>
              <a:avLst/>
              <a:gdLst>
                <a:gd name="T0" fmla="*/ 0 w 2578308"/>
                <a:gd name="T1" fmla="*/ 0 h 2368446"/>
                <a:gd name="T2" fmla="*/ 0 w 2578308"/>
                <a:gd name="T3" fmla="*/ 0 h 2368446"/>
                <a:gd name="T4" fmla="*/ 0 w 2578308"/>
                <a:gd name="T5" fmla="*/ 0 h 2368446"/>
                <a:gd name="T6" fmla="*/ 0 w 2578308"/>
                <a:gd name="T7" fmla="*/ 0 h 2368446"/>
                <a:gd name="T8" fmla="*/ 0 w 2578308"/>
                <a:gd name="T9" fmla="*/ 0 h 2368446"/>
                <a:gd name="T10" fmla="*/ 0 w 2578308"/>
                <a:gd name="T11" fmla="*/ 0 h 2368446"/>
                <a:gd name="T12" fmla="*/ 0 w 2578308"/>
                <a:gd name="T13" fmla="*/ 0 h 2368446"/>
                <a:gd name="T14" fmla="*/ 0 w 2578308"/>
                <a:gd name="T15" fmla="*/ 0 h 2368446"/>
                <a:gd name="T16" fmla="*/ 0 w 2578308"/>
                <a:gd name="T17" fmla="*/ 0 h 2368446"/>
                <a:gd name="T18" fmla="*/ 0 w 2578308"/>
                <a:gd name="T19" fmla="*/ 0 h 2368446"/>
                <a:gd name="T20" fmla="*/ 0 w 2578308"/>
                <a:gd name="T21" fmla="*/ 0 h 2368446"/>
                <a:gd name="T22" fmla="*/ 0 w 2578308"/>
                <a:gd name="T23" fmla="*/ 0 h 236844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2578308" h="2368446">
                  <a:moveTo>
                    <a:pt x="0" y="0"/>
                  </a:moveTo>
                  <a:lnTo>
                    <a:pt x="254833" y="1154242"/>
                  </a:lnTo>
                  <a:lnTo>
                    <a:pt x="104931" y="1259173"/>
                  </a:lnTo>
                  <a:lnTo>
                    <a:pt x="855821" y="1873287"/>
                  </a:lnTo>
                  <a:lnTo>
                    <a:pt x="1111621" y="1524299"/>
                  </a:lnTo>
                  <a:lnTo>
                    <a:pt x="1734645" y="2033965"/>
                  </a:lnTo>
                  <a:lnTo>
                    <a:pt x="1633928" y="2368446"/>
                  </a:lnTo>
                  <a:lnTo>
                    <a:pt x="2338465" y="2263514"/>
                  </a:lnTo>
                  <a:lnTo>
                    <a:pt x="2578308" y="1514006"/>
                  </a:lnTo>
                  <a:lnTo>
                    <a:pt x="2113613" y="224852"/>
                  </a:lnTo>
                  <a:lnTo>
                    <a:pt x="1439056" y="1499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9" name="Freeform 55">
              <a:extLst>
                <a:ext uri="{FF2B5EF4-FFF2-40B4-BE49-F238E27FC236}">
                  <a16:creationId xmlns:a16="http://schemas.microsoft.com/office/drawing/2014/main" id="{848B8E6F-450B-544B-80E6-A36820F9096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1900" y="3478213"/>
              <a:ext cx="39688" cy="49212"/>
            </a:xfrm>
            <a:custGeom>
              <a:avLst/>
              <a:gdLst>
                <a:gd name="T0" fmla="*/ 0 w 1097536"/>
                <a:gd name="T1" fmla="*/ 0 h 1184223"/>
                <a:gd name="T2" fmla="*/ 0 w 1097536"/>
                <a:gd name="T3" fmla="*/ 0 h 1184223"/>
                <a:gd name="T4" fmla="*/ 0 w 1097536"/>
                <a:gd name="T5" fmla="*/ 0 h 1184223"/>
                <a:gd name="T6" fmla="*/ 0 w 1097536"/>
                <a:gd name="T7" fmla="*/ 0 h 1184223"/>
                <a:gd name="T8" fmla="*/ 0 w 1097536"/>
                <a:gd name="T9" fmla="*/ 0 h 1184223"/>
                <a:gd name="T10" fmla="*/ 0 w 1097536"/>
                <a:gd name="T11" fmla="*/ 0 h 1184223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097536" h="1184223">
                  <a:moveTo>
                    <a:pt x="482939" y="0"/>
                  </a:moveTo>
                  <a:lnTo>
                    <a:pt x="0" y="416160"/>
                  </a:lnTo>
                  <a:lnTo>
                    <a:pt x="452959" y="1184223"/>
                  </a:lnTo>
                  <a:lnTo>
                    <a:pt x="1067555" y="824459"/>
                  </a:lnTo>
                  <a:lnTo>
                    <a:pt x="1097536" y="509666"/>
                  </a:lnTo>
                  <a:lnTo>
                    <a:pt x="48293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0" name="Freeform 56">
              <a:extLst>
                <a:ext uri="{FF2B5EF4-FFF2-40B4-BE49-F238E27FC236}">
                  <a16:creationId xmlns:a16="http://schemas.microsoft.com/office/drawing/2014/main" id="{B630A2D8-6A34-D144-8429-B9FF45C224A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9363" y="3505200"/>
              <a:ext cx="65087" cy="60325"/>
            </a:xfrm>
            <a:custGeom>
              <a:avLst/>
              <a:gdLst>
                <a:gd name="T0" fmla="*/ 0 w 1852882"/>
                <a:gd name="T1" fmla="*/ 0 h 1521018"/>
                <a:gd name="T2" fmla="*/ 0 w 1852882"/>
                <a:gd name="T3" fmla="*/ 0 h 1521018"/>
                <a:gd name="T4" fmla="*/ 0 w 1852882"/>
                <a:gd name="T5" fmla="*/ 0 h 1521018"/>
                <a:gd name="T6" fmla="*/ 0 w 1852882"/>
                <a:gd name="T7" fmla="*/ 0 h 1521018"/>
                <a:gd name="T8" fmla="*/ 0 w 1852882"/>
                <a:gd name="T9" fmla="*/ 0 h 1521018"/>
                <a:gd name="T10" fmla="*/ 0 w 1852882"/>
                <a:gd name="T11" fmla="*/ 0 h 1521018"/>
                <a:gd name="T12" fmla="*/ 0 w 1852882"/>
                <a:gd name="T13" fmla="*/ 0 h 1521018"/>
                <a:gd name="T14" fmla="*/ 0 w 1852882"/>
                <a:gd name="T15" fmla="*/ 0 h 1521018"/>
                <a:gd name="T16" fmla="*/ 0 w 1852882"/>
                <a:gd name="T17" fmla="*/ 0 h 1521018"/>
                <a:gd name="T18" fmla="*/ 0 w 1852882"/>
                <a:gd name="T19" fmla="*/ 0 h 1521018"/>
                <a:gd name="T20" fmla="*/ 0 w 1852882"/>
                <a:gd name="T21" fmla="*/ 0 h 1521018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1852882" h="1521018">
                  <a:moveTo>
                    <a:pt x="0" y="507061"/>
                  </a:moveTo>
                  <a:lnTo>
                    <a:pt x="0" y="1211599"/>
                  </a:lnTo>
                  <a:lnTo>
                    <a:pt x="435424" y="1521018"/>
                  </a:lnTo>
                  <a:lnTo>
                    <a:pt x="839449" y="1391481"/>
                  </a:lnTo>
                  <a:lnTo>
                    <a:pt x="1763339" y="952692"/>
                  </a:lnTo>
                  <a:lnTo>
                    <a:pt x="1852882" y="743963"/>
                  </a:lnTo>
                  <a:lnTo>
                    <a:pt x="1756379" y="372784"/>
                  </a:lnTo>
                  <a:lnTo>
                    <a:pt x="1563372" y="307281"/>
                  </a:lnTo>
                  <a:lnTo>
                    <a:pt x="1370668" y="0"/>
                  </a:lnTo>
                  <a:lnTo>
                    <a:pt x="644577" y="177278"/>
                  </a:lnTo>
                  <a:lnTo>
                    <a:pt x="0" y="50706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1" name="Freeform 57">
              <a:extLst>
                <a:ext uri="{FF2B5EF4-FFF2-40B4-BE49-F238E27FC236}">
                  <a16:creationId xmlns:a16="http://schemas.microsoft.com/office/drawing/2014/main" id="{9659EF73-2F31-A54B-AE23-CAED56F2E762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9675" y="3495675"/>
              <a:ext cx="53975" cy="109538"/>
            </a:xfrm>
            <a:custGeom>
              <a:avLst/>
              <a:gdLst>
                <a:gd name="T0" fmla="*/ 0 w 444747"/>
                <a:gd name="T1" fmla="*/ 1 h 900169"/>
                <a:gd name="T2" fmla="*/ 0 w 444747"/>
                <a:gd name="T3" fmla="*/ 1 h 900169"/>
                <a:gd name="T4" fmla="*/ 0 w 444747"/>
                <a:gd name="T5" fmla="*/ 2 h 900169"/>
                <a:gd name="T6" fmla="*/ 1 w 444747"/>
                <a:gd name="T7" fmla="*/ 3 h 900169"/>
                <a:gd name="T8" fmla="*/ 1 w 444747"/>
                <a:gd name="T9" fmla="*/ 3 h 900169"/>
                <a:gd name="T10" fmla="*/ 1 w 444747"/>
                <a:gd name="T11" fmla="*/ 2 h 900169"/>
                <a:gd name="T12" fmla="*/ 1 w 444747"/>
                <a:gd name="T13" fmla="*/ 2 h 900169"/>
                <a:gd name="T14" fmla="*/ 1 w 444747"/>
                <a:gd name="T15" fmla="*/ 2 h 900169"/>
                <a:gd name="T16" fmla="*/ 1 w 444747"/>
                <a:gd name="T17" fmla="*/ 2 h 900169"/>
                <a:gd name="T18" fmla="*/ 1 w 444747"/>
                <a:gd name="T19" fmla="*/ 1 h 900169"/>
                <a:gd name="T20" fmla="*/ 1 w 444747"/>
                <a:gd name="T21" fmla="*/ 0 h 900169"/>
                <a:gd name="T22" fmla="*/ 0 w 444747"/>
                <a:gd name="T23" fmla="*/ 1 h 900169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444747" h="900169">
                  <a:moveTo>
                    <a:pt x="0" y="238385"/>
                  </a:moveTo>
                  <a:lnTo>
                    <a:pt x="99623" y="298870"/>
                  </a:lnTo>
                  <a:lnTo>
                    <a:pt x="99623" y="715154"/>
                  </a:lnTo>
                  <a:lnTo>
                    <a:pt x="263290" y="900169"/>
                  </a:lnTo>
                  <a:lnTo>
                    <a:pt x="327333" y="836125"/>
                  </a:lnTo>
                  <a:lnTo>
                    <a:pt x="384261" y="683132"/>
                  </a:lnTo>
                  <a:lnTo>
                    <a:pt x="362913" y="608414"/>
                  </a:lnTo>
                  <a:lnTo>
                    <a:pt x="444747" y="576393"/>
                  </a:lnTo>
                  <a:lnTo>
                    <a:pt x="327333" y="476769"/>
                  </a:lnTo>
                  <a:lnTo>
                    <a:pt x="327333" y="266849"/>
                  </a:lnTo>
                  <a:lnTo>
                    <a:pt x="185014" y="0"/>
                  </a:lnTo>
                  <a:lnTo>
                    <a:pt x="0" y="23838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2" name="Freeform 58">
              <a:extLst>
                <a:ext uri="{FF2B5EF4-FFF2-40B4-BE49-F238E27FC236}">
                  <a16:creationId xmlns:a16="http://schemas.microsoft.com/office/drawing/2014/main" id="{726317F9-650B-944F-839B-D60C875A01A9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2913" y="3009900"/>
              <a:ext cx="109537" cy="163513"/>
            </a:xfrm>
            <a:custGeom>
              <a:avLst/>
              <a:gdLst>
                <a:gd name="T0" fmla="*/ 2147483646 w 84"/>
                <a:gd name="T1" fmla="*/ 2147483646 h 126"/>
                <a:gd name="T2" fmla="*/ 0 w 84"/>
                <a:gd name="T3" fmla="*/ 2147483646 h 126"/>
                <a:gd name="T4" fmla="*/ 0 w 84"/>
                <a:gd name="T5" fmla="*/ 2147483646 h 126"/>
                <a:gd name="T6" fmla="*/ 2147483646 w 84"/>
                <a:gd name="T7" fmla="*/ 2147483646 h 126"/>
                <a:gd name="T8" fmla="*/ 2147483646 w 84"/>
                <a:gd name="T9" fmla="*/ 2147483646 h 126"/>
                <a:gd name="T10" fmla="*/ 2147483646 w 84"/>
                <a:gd name="T11" fmla="*/ 2147483646 h 126"/>
                <a:gd name="T12" fmla="*/ 2147483646 w 84"/>
                <a:gd name="T13" fmla="*/ 2147483646 h 126"/>
                <a:gd name="T14" fmla="*/ 2147483646 w 84"/>
                <a:gd name="T15" fmla="*/ 2147483646 h 126"/>
                <a:gd name="T16" fmla="*/ 2147483646 w 84"/>
                <a:gd name="T17" fmla="*/ 2147483646 h 126"/>
                <a:gd name="T18" fmla="*/ 2147483646 w 84"/>
                <a:gd name="T19" fmla="*/ 2147483646 h 126"/>
                <a:gd name="T20" fmla="*/ 2147483646 w 84"/>
                <a:gd name="T21" fmla="*/ 2147483646 h 126"/>
                <a:gd name="T22" fmla="*/ 2147483646 w 84"/>
                <a:gd name="T23" fmla="*/ 0 h 126"/>
                <a:gd name="T24" fmla="*/ 2147483646 w 84"/>
                <a:gd name="T25" fmla="*/ 2147483646 h 126"/>
                <a:gd name="T26" fmla="*/ 2147483646 w 84"/>
                <a:gd name="T27" fmla="*/ 2147483646 h 126"/>
                <a:gd name="T28" fmla="*/ 2147483646 w 84"/>
                <a:gd name="T29" fmla="*/ 2147483646 h 126"/>
                <a:gd name="T30" fmla="*/ 2147483646 w 84"/>
                <a:gd name="T31" fmla="*/ 2147483646 h 126"/>
                <a:gd name="T32" fmla="*/ 2147483646 w 84"/>
                <a:gd name="T33" fmla="*/ 2147483646 h 126"/>
                <a:gd name="T34" fmla="*/ 2147483646 w 84"/>
                <a:gd name="T35" fmla="*/ 2147483646 h 126"/>
                <a:gd name="T36" fmla="*/ 2147483646 w 84"/>
                <a:gd name="T37" fmla="*/ 2147483646 h 126"/>
                <a:gd name="T38" fmla="*/ 2147483646 w 84"/>
                <a:gd name="T39" fmla="*/ 2147483646 h 126"/>
                <a:gd name="T40" fmla="*/ 2147483646 w 84"/>
                <a:gd name="T41" fmla="*/ 2147483646 h 12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84" h="126">
                  <a:moveTo>
                    <a:pt x="18" y="126"/>
                  </a:moveTo>
                  <a:lnTo>
                    <a:pt x="0" y="114"/>
                  </a:lnTo>
                  <a:lnTo>
                    <a:pt x="0" y="102"/>
                  </a:lnTo>
                  <a:lnTo>
                    <a:pt x="6" y="96"/>
                  </a:lnTo>
                  <a:lnTo>
                    <a:pt x="12" y="84"/>
                  </a:lnTo>
                  <a:lnTo>
                    <a:pt x="12" y="66"/>
                  </a:lnTo>
                  <a:lnTo>
                    <a:pt x="6" y="60"/>
                  </a:lnTo>
                  <a:lnTo>
                    <a:pt x="12" y="54"/>
                  </a:lnTo>
                  <a:lnTo>
                    <a:pt x="6" y="36"/>
                  </a:lnTo>
                  <a:lnTo>
                    <a:pt x="30" y="30"/>
                  </a:lnTo>
                  <a:lnTo>
                    <a:pt x="30" y="18"/>
                  </a:lnTo>
                  <a:lnTo>
                    <a:pt x="54" y="0"/>
                  </a:lnTo>
                  <a:lnTo>
                    <a:pt x="60" y="6"/>
                  </a:lnTo>
                  <a:lnTo>
                    <a:pt x="72" y="6"/>
                  </a:lnTo>
                  <a:lnTo>
                    <a:pt x="78" y="18"/>
                  </a:lnTo>
                  <a:lnTo>
                    <a:pt x="84" y="30"/>
                  </a:lnTo>
                  <a:lnTo>
                    <a:pt x="72" y="42"/>
                  </a:lnTo>
                  <a:lnTo>
                    <a:pt x="78" y="66"/>
                  </a:lnTo>
                  <a:lnTo>
                    <a:pt x="72" y="96"/>
                  </a:lnTo>
                  <a:lnTo>
                    <a:pt x="54" y="102"/>
                  </a:lnTo>
                  <a:lnTo>
                    <a:pt x="18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63" name="Freeform 59">
              <a:extLst>
                <a:ext uri="{FF2B5EF4-FFF2-40B4-BE49-F238E27FC236}">
                  <a16:creationId xmlns:a16="http://schemas.microsoft.com/office/drawing/2014/main" id="{833828F0-29F3-5B41-992E-FC47E1E4D085}"/>
                </a:ext>
              </a:extLst>
            </p:cNvPr>
            <p:cNvSpPr>
              <a:spLocks/>
            </p:cNvSpPr>
            <p:nvPr/>
          </p:nvSpPr>
          <p:spPr bwMode="auto">
            <a:xfrm>
              <a:off x="5830888" y="1674813"/>
              <a:ext cx="436562" cy="557212"/>
            </a:xfrm>
            <a:custGeom>
              <a:avLst/>
              <a:gdLst>
                <a:gd name="T0" fmla="*/ 2147483646 w 336"/>
                <a:gd name="T1" fmla="*/ 2147483646 h 427"/>
                <a:gd name="T2" fmla="*/ 2147483646 w 336"/>
                <a:gd name="T3" fmla="*/ 2147483646 h 427"/>
                <a:gd name="T4" fmla="*/ 2147483646 w 336"/>
                <a:gd name="T5" fmla="*/ 2147483646 h 427"/>
                <a:gd name="T6" fmla="*/ 2147483646 w 336"/>
                <a:gd name="T7" fmla="*/ 2147483646 h 427"/>
                <a:gd name="T8" fmla="*/ 2147483646 w 336"/>
                <a:gd name="T9" fmla="*/ 2147483646 h 427"/>
                <a:gd name="T10" fmla="*/ 2147483646 w 336"/>
                <a:gd name="T11" fmla="*/ 2147483646 h 427"/>
                <a:gd name="T12" fmla="*/ 2147483646 w 336"/>
                <a:gd name="T13" fmla="*/ 2147483646 h 427"/>
                <a:gd name="T14" fmla="*/ 2147483646 w 336"/>
                <a:gd name="T15" fmla="*/ 2147483646 h 427"/>
                <a:gd name="T16" fmla="*/ 2147483646 w 336"/>
                <a:gd name="T17" fmla="*/ 2147483646 h 427"/>
                <a:gd name="T18" fmla="*/ 2147483646 w 336"/>
                <a:gd name="T19" fmla="*/ 2147483646 h 427"/>
                <a:gd name="T20" fmla="*/ 2147483646 w 336"/>
                <a:gd name="T21" fmla="*/ 2147483646 h 427"/>
                <a:gd name="T22" fmla="*/ 2147483646 w 336"/>
                <a:gd name="T23" fmla="*/ 0 h 427"/>
                <a:gd name="T24" fmla="*/ 2147483646 w 336"/>
                <a:gd name="T25" fmla="*/ 2147483646 h 427"/>
                <a:gd name="T26" fmla="*/ 2147483646 w 336"/>
                <a:gd name="T27" fmla="*/ 2147483646 h 427"/>
                <a:gd name="T28" fmla="*/ 2147483646 w 336"/>
                <a:gd name="T29" fmla="*/ 2147483646 h 427"/>
                <a:gd name="T30" fmla="*/ 2147483646 w 336"/>
                <a:gd name="T31" fmla="*/ 2147483646 h 427"/>
                <a:gd name="T32" fmla="*/ 2147483646 w 336"/>
                <a:gd name="T33" fmla="*/ 2147483646 h 427"/>
                <a:gd name="T34" fmla="*/ 2147483646 w 336"/>
                <a:gd name="T35" fmla="*/ 2147483646 h 427"/>
                <a:gd name="T36" fmla="*/ 2147483646 w 336"/>
                <a:gd name="T37" fmla="*/ 2147483646 h 427"/>
                <a:gd name="T38" fmla="*/ 2147483646 w 336"/>
                <a:gd name="T39" fmla="*/ 2147483646 h 427"/>
                <a:gd name="T40" fmla="*/ 2147483646 w 336"/>
                <a:gd name="T41" fmla="*/ 2147483646 h 427"/>
                <a:gd name="T42" fmla="*/ 2147483646 w 336"/>
                <a:gd name="T43" fmla="*/ 2147483646 h 427"/>
                <a:gd name="T44" fmla="*/ 2147483646 w 336"/>
                <a:gd name="T45" fmla="*/ 2147483646 h 427"/>
                <a:gd name="T46" fmla="*/ 2147483646 w 336"/>
                <a:gd name="T47" fmla="*/ 2147483646 h 427"/>
                <a:gd name="T48" fmla="*/ 2147483646 w 336"/>
                <a:gd name="T49" fmla="*/ 2147483646 h 427"/>
                <a:gd name="T50" fmla="*/ 2147483646 w 336"/>
                <a:gd name="T51" fmla="*/ 2147483646 h 427"/>
                <a:gd name="T52" fmla="*/ 2147483646 w 336"/>
                <a:gd name="T53" fmla="*/ 2147483646 h 427"/>
                <a:gd name="T54" fmla="*/ 0 w 336"/>
                <a:gd name="T55" fmla="*/ 2147483646 h 427"/>
                <a:gd name="T56" fmla="*/ 2147483646 w 336"/>
                <a:gd name="T57" fmla="*/ 2147483646 h 427"/>
                <a:gd name="T58" fmla="*/ 2147483646 w 336"/>
                <a:gd name="T59" fmla="*/ 2147483646 h 427"/>
                <a:gd name="T60" fmla="*/ 2147483646 w 336"/>
                <a:gd name="T61" fmla="*/ 2147483646 h 427"/>
                <a:gd name="T62" fmla="*/ 2147483646 w 336"/>
                <a:gd name="T63" fmla="*/ 2147483646 h 427"/>
                <a:gd name="T64" fmla="*/ 2147483646 w 336"/>
                <a:gd name="T65" fmla="*/ 2147483646 h 427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336" h="427">
                  <a:moveTo>
                    <a:pt x="120" y="427"/>
                  </a:moveTo>
                  <a:lnTo>
                    <a:pt x="96" y="397"/>
                  </a:lnTo>
                  <a:lnTo>
                    <a:pt x="78" y="325"/>
                  </a:lnTo>
                  <a:lnTo>
                    <a:pt x="96" y="282"/>
                  </a:lnTo>
                  <a:lnTo>
                    <a:pt x="144" y="180"/>
                  </a:lnTo>
                  <a:lnTo>
                    <a:pt x="192" y="150"/>
                  </a:lnTo>
                  <a:lnTo>
                    <a:pt x="222" y="114"/>
                  </a:lnTo>
                  <a:lnTo>
                    <a:pt x="252" y="96"/>
                  </a:lnTo>
                  <a:lnTo>
                    <a:pt x="294" y="72"/>
                  </a:lnTo>
                  <a:lnTo>
                    <a:pt x="336" y="30"/>
                  </a:lnTo>
                  <a:lnTo>
                    <a:pt x="330" y="6"/>
                  </a:lnTo>
                  <a:lnTo>
                    <a:pt x="294" y="0"/>
                  </a:lnTo>
                  <a:lnTo>
                    <a:pt x="270" y="24"/>
                  </a:lnTo>
                  <a:lnTo>
                    <a:pt x="252" y="42"/>
                  </a:lnTo>
                  <a:lnTo>
                    <a:pt x="222" y="48"/>
                  </a:lnTo>
                  <a:lnTo>
                    <a:pt x="186" y="48"/>
                  </a:lnTo>
                  <a:lnTo>
                    <a:pt x="174" y="60"/>
                  </a:lnTo>
                  <a:lnTo>
                    <a:pt x="162" y="78"/>
                  </a:lnTo>
                  <a:lnTo>
                    <a:pt x="114" y="126"/>
                  </a:lnTo>
                  <a:lnTo>
                    <a:pt x="90" y="138"/>
                  </a:lnTo>
                  <a:lnTo>
                    <a:pt x="84" y="168"/>
                  </a:lnTo>
                  <a:lnTo>
                    <a:pt x="66" y="186"/>
                  </a:lnTo>
                  <a:lnTo>
                    <a:pt x="42" y="216"/>
                  </a:lnTo>
                  <a:lnTo>
                    <a:pt x="42" y="240"/>
                  </a:lnTo>
                  <a:lnTo>
                    <a:pt x="30" y="270"/>
                  </a:lnTo>
                  <a:lnTo>
                    <a:pt x="12" y="295"/>
                  </a:lnTo>
                  <a:lnTo>
                    <a:pt x="18" y="325"/>
                  </a:lnTo>
                  <a:lnTo>
                    <a:pt x="0" y="349"/>
                  </a:lnTo>
                  <a:lnTo>
                    <a:pt x="18" y="391"/>
                  </a:lnTo>
                  <a:lnTo>
                    <a:pt x="48" y="403"/>
                  </a:lnTo>
                  <a:lnTo>
                    <a:pt x="54" y="415"/>
                  </a:lnTo>
                  <a:lnTo>
                    <a:pt x="72" y="421"/>
                  </a:lnTo>
                  <a:lnTo>
                    <a:pt x="120" y="42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4" name="Freeform 60">
              <a:extLst>
                <a:ext uri="{FF2B5EF4-FFF2-40B4-BE49-F238E27FC236}">
                  <a16:creationId xmlns:a16="http://schemas.microsoft.com/office/drawing/2014/main" id="{20D54A18-3BF5-AD41-994A-7C8F6FD80846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2125" y="4953000"/>
              <a:ext cx="166688" cy="346075"/>
            </a:xfrm>
            <a:custGeom>
              <a:avLst/>
              <a:gdLst>
                <a:gd name="T0" fmla="*/ 2147483646 w 126"/>
                <a:gd name="T1" fmla="*/ 2147483646 h 265"/>
                <a:gd name="T2" fmla="*/ 0 w 126"/>
                <a:gd name="T3" fmla="*/ 2147483646 h 265"/>
                <a:gd name="T4" fmla="*/ 2147483646 w 126"/>
                <a:gd name="T5" fmla="*/ 2147483646 h 265"/>
                <a:gd name="T6" fmla="*/ 2147483646 w 126"/>
                <a:gd name="T7" fmla="*/ 2147483646 h 265"/>
                <a:gd name="T8" fmla="*/ 2147483646 w 126"/>
                <a:gd name="T9" fmla="*/ 2147483646 h 265"/>
                <a:gd name="T10" fmla="*/ 2147483646 w 126"/>
                <a:gd name="T11" fmla="*/ 2147483646 h 265"/>
                <a:gd name="T12" fmla="*/ 2147483646 w 126"/>
                <a:gd name="T13" fmla="*/ 2147483646 h 265"/>
                <a:gd name="T14" fmla="*/ 2147483646 w 126"/>
                <a:gd name="T15" fmla="*/ 2147483646 h 265"/>
                <a:gd name="T16" fmla="*/ 2147483646 w 126"/>
                <a:gd name="T17" fmla="*/ 0 h 265"/>
                <a:gd name="T18" fmla="*/ 2147483646 w 126"/>
                <a:gd name="T19" fmla="*/ 2147483646 h 265"/>
                <a:gd name="T20" fmla="*/ 2147483646 w 126"/>
                <a:gd name="T21" fmla="*/ 2147483646 h 265"/>
                <a:gd name="T22" fmla="*/ 2147483646 w 126"/>
                <a:gd name="T23" fmla="*/ 2147483646 h 265"/>
                <a:gd name="T24" fmla="*/ 2147483646 w 126"/>
                <a:gd name="T25" fmla="*/ 2147483646 h 265"/>
                <a:gd name="T26" fmla="*/ 2147483646 w 126"/>
                <a:gd name="T27" fmla="*/ 2147483646 h 265"/>
                <a:gd name="T28" fmla="*/ 2147483646 w 126"/>
                <a:gd name="T29" fmla="*/ 2147483646 h 265"/>
                <a:gd name="T30" fmla="*/ 2147483646 w 126"/>
                <a:gd name="T31" fmla="*/ 2147483646 h 265"/>
                <a:gd name="T32" fmla="*/ 2147483646 w 126"/>
                <a:gd name="T33" fmla="*/ 2147483646 h 265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26" h="265">
                  <a:moveTo>
                    <a:pt x="6" y="217"/>
                  </a:moveTo>
                  <a:lnTo>
                    <a:pt x="0" y="193"/>
                  </a:lnTo>
                  <a:lnTo>
                    <a:pt x="12" y="169"/>
                  </a:lnTo>
                  <a:lnTo>
                    <a:pt x="24" y="139"/>
                  </a:lnTo>
                  <a:lnTo>
                    <a:pt x="12" y="91"/>
                  </a:lnTo>
                  <a:lnTo>
                    <a:pt x="30" y="78"/>
                  </a:lnTo>
                  <a:lnTo>
                    <a:pt x="54" y="60"/>
                  </a:lnTo>
                  <a:lnTo>
                    <a:pt x="78" y="24"/>
                  </a:lnTo>
                  <a:lnTo>
                    <a:pt x="108" y="0"/>
                  </a:lnTo>
                  <a:lnTo>
                    <a:pt x="126" y="24"/>
                  </a:lnTo>
                  <a:lnTo>
                    <a:pt x="126" y="66"/>
                  </a:lnTo>
                  <a:lnTo>
                    <a:pt x="126" y="91"/>
                  </a:lnTo>
                  <a:lnTo>
                    <a:pt x="78" y="253"/>
                  </a:lnTo>
                  <a:lnTo>
                    <a:pt x="54" y="259"/>
                  </a:lnTo>
                  <a:lnTo>
                    <a:pt x="30" y="265"/>
                  </a:lnTo>
                  <a:lnTo>
                    <a:pt x="6" y="247"/>
                  </a:lnTo>
                  <a:lnTo>
                    <a:pt x="6" y="21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5" name="Freeform 61">
              <a:extLst>
                <a:ext uri="{FF2B5EF4-FFF2-40B4-BE49-F238E27FC236}">
                  <a16:creationId xmlns:a16="http://schemas.microsoft.com/office/drawing/2014/main" id="{CBF40D9C-1436-CC4E-93F1-79BCAB0971F2}"/>
                </a:ext>
              </a:extLst>
            </p:cNvPr>
            <p:cNvSpPr>
              <a:spLocks/>
            </p:cNvSpPr>
            <p:nvPr/>
          </p:nvSpPr>
          <p:spPr bwMode="auto">
            <a:xfrm>
              <a:off x="8650288" y="5749925"/>
              <a:ext cx="179387" cy="204788"/>
            </a:xfrm>
            <a:custGeom>
              <a:avLst/>
              <a:gdLst>
                <a:gd name="T0" fmla="*/ 0 w 138"/>
                <a:gd name="T1" fmla="*/ 2147483646 h 157"/>
                <a:gd name="T2" fmla="*/ 2147483646 w 138"/>
                <a:gd name="T3" fmla="*/ 2147483646 h 157"/>
                <a:gd name="T4" fmla="*/ 2147483646 w 138"/>
                <a:gd name="T5" fmla="*/ 2147483646 h 157"/>
                <a:gd name="T6" fmla="*/ 2147483646 w 138"/>
                <a:gd name="T7" fmla="*/ 2147483646 h 157"/>
                <a:gd name="T8" fmla="*/ 2147483646 w 138"/>
                <a:gd name="T9" fmla="*/ 2147483646 h 157"/>
                <a:gd name="T10" fmla="*/ 2147483646 w 138"/>
                <a:gd name="T11" fmla="*/ 2147483646 h 157"/>
                <a:gd name="T12" fmla="*/ 2147483646 w 138"/>
                <a:gd name="T13" fmla="*/ 0 h 157"/>
                <a:gd name="T14" fmla="*/ 2147483646 w 138"/>
                <a:gd name="T15" fmla="*/ 2147483646 h 157"/>
                <a:gd name="T16" fmla="*/ 2147483646 w 138"/>
                <a:gd name="T17" fmla="*/ 2147483646 h 157"/>
                <a:gd name="T18" fmla="*/ 2147483646 w 138"/>
                <a:gd name="T19" fmla="*/ 2147483646 h 157"/>
                <a:gd name="T20" fmla="*/ 2147483646 w 138"/>
                <a:gd name="T21" fmla="*/ 2147483646 h 157"/>
                <a:gd name="T22" fmla="*/ 2147483646 w 138"/>
                <a:gd name="T23" fmla="*/ 2147483646 h 157"/>
                <a:gd name="T24" fmla="*/ 2147483646 w 138"/>
                <a:gd name="T25" fmla="*/ 2147483646 h 157"/>
                <a:gd name="T26" fmla="*/ 2147483646 w 138"/>
                <a:gd name="T27" fmla="*/ 2147483646 h 157"/>
                <a:gd name="T28" fmla="*/ 2147483646 w 138"/>
                <a:gd name="T29" fmla="*/ 2147483646 h 157"/>
                <a:gd name="T30" fmla="*/ 2147483646 w 138"/>
                <a:gd name="T31" fmla="*/ 2147483646 h 157"/>
                <a:gd name="T32" fmla="*/ 2147483646 w 138"/>
                <a:gd name="T33" fmla="*/ 2147483646 h 157"/>
                <a:gd name="T34" fmla="*/ 0 w 138"/>
                <a:gd name="T35" fmla="*/ 2147483646 h 157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138" h="157">
                  <a:moveTo>
                    <a:pt x="0" y="133"/>
                  </a:moveTo>
                  <a:lnTo>
                    <a:pt x="18" y="97"/>
                  </a:lnTo>
                  <a:lnTo>
                    <a:pt x="30" y="79"/>
                  </a:lnTo>
                  <a:lnTo>
                    <a:pt x="66" y="60"/>
                  </a:lnTo>
                  <a:lnTo>
                    <a:pt x="78" y="54"/>
                  </a:lnTo>
                  <a:lnTo>
                    <a:pt x="90" y="30"/>
                  </a:lnTo>
                  <a:lnTo>
                    <a:pt x="102" y="0"/>
                  </a:lnTo>
                  <a:lnTo>
                    <a:pt x="114" y="12"/>
                  </a:lnTo>
                  <a:lnTo>
                    <a:pt x="138" y="18"/>
                  </a:lnTo>
                  <a:lnTo>
                    <a:pt x="138" y="36"/>
                  </a:lnTo>
                  <a:lnTo>
                    <a:pt x="114" y="54"/>
                  </a:lnTo>
                  <a:lnTo>
                    <a:pt x="102" y="67"/>
                  </a:lnTo>
                  <a:lnTo>
                    <a:pt x="78" y="91"/>
                  </a:lnTo>
                  <a:lnTo>
                    <a:pt x="72" y="115"/>
                  </a:lnTo>
                  <a:lnTo>
                    <a:pt x="66" y="151"/>
                  </a:lnTo>
                  <a:lnTo>
                    <a:pt x="36" y="157"/>
                  </a:lnTo>
                  <a:lnTo>
                    <a:pt x="18" y="151"/>
                  </a:lnTo>
                  <a:lnTo>
                    <a:pt x="0" y="13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6" name="Freeform 62">
              <a:extLst>
                <a:ext uri="{FF2B5EF4-FFF2-40B4-BE49-F238E27FC236}">
                  <a16:creationId xmlns:a16="http://schemas.microsoft.com/office/drawing/2014/main" id="{523D4BBB-7D35-8B42-B3D9-B1BFC3DD951B}"/>
                </a:ext>
              </a:extLst>
            </p:cNvPr>
            <p:cNvSpPr>
              <a:spLocks/>
            </p:cNvSpPr>
            <p:nvPr/>
          </p:nvSpPr>
          <p:spPr bwMode="auto">
            <a:xfrm>
              <a:off x="8805863" y="5565775"/>
              <a:ext cx="125412" cy="201613"/>
            </a:xfrm>
            <a:custGeom>
              <a:avLst/>
              <a:gdLst>
                <a:gd name="T0" fmla="*/ 2147483646 w 96"/>
                <a:gd name="T1" fmla="*/ 2147483646 h 156"/>
                <a:gd name="T2" fmla="*/ 2147483646 w 96"/>
                <a:gd name="T3" fmla="*/ 2147483646 h 156"/>
                <a:gd name="T4" fmla="*/ 2147483646 w 96"/>
                <a:gd name="T5" fmla="*/ 2147483646 h 156"/>
                <a:gd name="T6" fmla="*/ 0 w 96"/>
                <a:gd name="T7" fmla="*/ 0 h 156"/>
                <a:gd name="T8" fmla="*/ 2147483646 w 96"/>
                <a:gd name="T9" fmla="*/ 2147483646 h 156"/>
                <a:gd name="T10" fmla="*/ 2147483646 w 96"/>
                <a:gd name="T11" fmla="*/ 2147483646 h 156"/>
                <a:gd name="T12" fmla="*/ 2147483646 w 96"/>
                <a:gd name="T13" fmla="*/ 2147483646 h 156"/>
                <a:gd name="T14" fmla="*/ 2147483646 w 96"/>
                <a:gd name="T15" fmla="*/ 2147483646 h 156"/>
                <a:gd name="T16" fmla="*/ 2147483646 w 96"/>
                <a:gd name="T17" fmla="*/ 2147483646 h 156"/>
                <a:gd name="T18" fmla="*/ 2147483646 w 96"/>
                <a:gd name="T19" fmla="*/ 2147483646 h 156"/>
                <a:gd name="T20" fmla="*/ 2147483646 w 96"/>
                <a:gd name="T21" fmla="*/ 2147483646 h 156"/>
                <a:gd name="T22" fmla="*/ 2147483646 w 96"/>
                <a:gd name="T23" fmla="*/ 2147483646 h 156"/>
                <a:gd name="T24" fmla="*/ 2147483646 w 96"/>
                <a:gd name="T25" fmla="*/ 2147483646 h 156"/>
                <a:gd name="T26" fmla="*/ 2147483646 w 96"/>
                <a:gd name="T27" fmla="*/ 2147483646 h 156"/>
                <a:gd name="T28" fmla="*/ 2147483646 w 96"/>
                <a:gd name="T29" fmla="*/ 2147483646 h 156"/>
                <a:gd name="T30" fmla="*/ 2147483646 w 96"/>
                <a:gd name="T31" fmla="*/ 2147483646 h 156"/>
                <a:gd name="T32" fmla="*/ 2147483646 w 96"/>
                <a:gd name="T33" fmla="*/ 2147483646 h 156"/>
                <a:gd name="T34" fmla="*/ 2147483646 w 96"/>
                <a:gd name="T35" fmla="*/ 2147483646 h 15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96" h="156">
                  <a:moveTo>
                    <a:pt x="6" y="108"/>
                  </a:moveTo>
                  <a:lnTo>
                    <a:pt x="24" y="78"/>
                  </a:lnTo>
                  <a:lnTo>
                    <a:pt x="24" y="54"/>
                  </a:lnTo>
                  <a:lnTo>
                    <a:pt x="0" y="0"/>
                  </a:lnTo>
                  <a:lnTo>
                    <a:pt x="30" y="12"/>
                  </a:lnTo>
                  <a:lnTo>
                    <a:pt x="30" y="42"/>
                  </a:lnTo>
                  <a:lnTo>
                    <a:pt x="42" y="60"/>
                  </a:lnTo>
                  <a:lnTo>
                    <a:pt x="60" y="78"/>
                  </a:lnTo>
                  <a:lnTo>
                    <a:pt x="84" y="66"/>
                  </a:lnTo>
                  <a:lnTo>
                    <a:pt x="96" y="78"/>
                  </a:lnTo>
                  <a:lnTo>
                    <a:pt x="90" y="90"/>
                  </a:lnTo>
                  <a:lnTo>
                    <a:pt x="78" y="102"/>
                  </a:lnTo>
                  <a:lnTo>
                    <a:pt x="66" y="114"/>
                  </a:lnTo>
                  <a:lnTo>
                    <a:pt x="60" y="132"/>
                  </a:lnTo>
                  <a:lnTo>
                    <a:pt x="42" y="156"/>
                  </a:lnTo>
                  <a:lnTo>
                    <a:pt x="24" y="144"/>
                  </a:lnTo>
                  <a:lnTo>
                    <a:pt x="30" y="126"/>
                  </a:lnTo>
                  <a:lnTo>
                    <a:pt x="6" y="10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7" name="Freeform 63">
              <a:extLst>
                <a:ext uri="{FF2B5EF4-FFF2-40B4-BE49-F238E27FC236}">
                  <a16:creationId xmlns:a16="http://schemas.microsoft.com/office/drawing/2014/main" id="{EE746FDA-511E-7D41-A394-3B720D78868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4938713"/>
              <a:ext cx="989012" cy="750887"/>
            </a:xfrm>
            <a:custGeom>
              <a:avLst/>
              <a:gdLst>
                <a:gd name="T0" fmla="*/ 2147483646 w 757"/>
                <a:gd name="T1" fmla="*/ 2147483646 h 577"/>
                <a:gd name="T2" fmla="*/ 2147483646 w 757"/>
                <a:gd name="T3" fmla="*/ 2147483646 h 577"/>
                <a:gd name="T4" fmla="*/ 0 w 757"/>
                <a:gd name="T5" fmla="*/ 2147483646 h 577"/>
                <a:gd name="T6" fmla="*/ 2147483646 w 757"/>
                <a:gd name="T7" fmla="*/ 2147483646 h 577"/>
                <a:gd name="T8" fmla="*/ 2147483646 w 757"/>
                <a:gd name="T9" fmla="*/ 2147483646 h 577"/>
                <a:gd name="T10" fmla="*/ 2147483646 w 757"/>
                <a:gd name="T11" fmla="*/ 2147483646 h 577"/>
                <a:gd name="T12" fmla="*/ 2147483646 w 757"/>
                <a:gd name="T13" fmla="*/ 2147483646 h 577"/>
                <a:gd name="T14" fmla="*/ 2147483646 w 757"/>
                <a:gd name="T15" fmla="*/ 2147483646 h 577"/>
                <a:gd name="T16" fmla="*/ 2147483646 w 757"/>
                <a:gd name="T17" fmla="*/ 2147483646 h 577"/>
                <a:gd name="T18" fmla="*/ 2147483646 w 757"/>
                <a:gd name="T19" fmla="*/ 2147483646 h 577"/>
                <a:gd name="T20" fmla="*/ 2147483646 w 757"/>
                <a:gd name="T21" fmla="*/ 0 h 577"/>
                <a:gd name="T22" fmla="*/ 2147483646 w 757"/>
                <a:gd name="T23" fmla="*/ 2147483646 h 577"/>
                <a:gd name="T24" fmla="*/ 2147483646 w 757"/>
                <a:gd name="T25" fmla="*/ 2147483646 h 577"/>
                <a:gd name="T26" fmla="*/ 2147483646 w 757"/>
                <a:gd name="T27" fmla="*/ 2147483646 h 577"/>
                <a:gd name="T28" fmla="*/ 2147483646 w 757"/>
                <a:gd name="T29" fmla="*/ 2147483646 h 577"/>
                <a:gd name="T30" fmla="*/ 2147483646 w 757"/>
                <a:gd name="T31" fmla="*/ 2147483646 h 577"/>
                <a:gd name="T32" fmla="*/ 2147483646 w 757"/>
                <a:gd name="T33" fmla="*/ 2147483646 h 577"/>
                <a:gd name="T34" fmla="*/ 2147483646 w 757"/>
                <a:gd name="T35" fmla="*/ 2147483646 h 577"/>
                <a:gd name="T36" fmla="*/ 2147483646 w 757"/>
                <a:gd name="T37" fmla="*/ 2147483646 h 577"/>
                <a:gd name="T38" fmla="*/ 2147483646 w 757"/>
                <a:gd name="T39" fmla="*/ 2147483646 h 577"/>
                <a:gd name="T40" fmla="*/ 2147483646 w 757"/>
                <a:gd name="T41" fmla="*/ 2147483646 h 577"/>
                <a:gd name="T42" fmla="*/ 2147483646 w 757"/>
                <a:gd name="T43" fmla="*/ 2147483646 h 577"/>
                <a:gd name="T44" fmla="*/ 2147483646 w 757"/>
                <a:gd name="T45" fmla="*/ 2147483646 h 577"/>
                <a:gd name="T46" fmla="*/ 2147483646 w 757"/>
                <a:gd name="T47" fmla="*/ 2147483646 h 577"/>
                <a:gd name="T48" fmla="*/ 2147483646 w 757"/>
                <a:gd name="T49" fmla="*/ 2147483646 h 577"/>
                <a:gd name="T50" fmla="*/ 2147483646 w 757"/>
                <a:gd name="T51" fmla="*/ 2147483646 h 577"/>
                <a:gd name="T52" fmla="*/ 2147483646 w 757"/>
                <a:gd name="T53" fmla="*/ 2147483646 h 577"/>
                <a:gd name="T54" fmla="*/ 2147483646 w 757"/>
                <a:gd name="T55" fmla="*/ 2147483646 h 577"/>
                <a:gd name="T56" fmla="*/ 2147483646 w 757"/>
                <a:gd name="T57" fmla="*/ 2147483646 h 577"/>
                <a:gd name="T58" fmla="*/ 2147483646 w 757"/>
                <a:gd name="T59" fmla="*/ 2147483646 h 577"/>
                <a:gd name="T60" fmla="*/ 2147483646 w 757"/>
                <a:gd name="T61" fmla="*/ 2147483646 h 577"/>
                <a:gd name="T62" fmla="*/ 2147483646 w 757"/>
                <a:gd name="T63" fmla="*/ 2147483646 h 577"/>
                <a:gd name="T64" fmla="*/ 2147483646 w 757"/>
                <a:gd name="T65" fmla="*/ 2147483646 h 577"/>
                <a:gd name="T66" fmla="*/ 2147483646 w 757"/>
                <a:gd name="T67" fmla="*/ 2147483646 h 577"/>
                <a:gd name="T68" fmla="*/ 2147483646 w 757"/>
                <a:gd name="T69" fmla="*/ 2147483646 h 577"/>
                <a:gd name="T70" fmla="*/ 2147483646 w 757"/>
                <a:gd name="T71" fmla="*/ 2147483646 h 577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</a:gdLst>
              <a:ahLst/>
              <a:cxnLst>
                <a:cxn ang="T72">
                  <a:pos x="T0" y="T1"/>
                </a:cxn>
                <a:cxn ang="T73">
                  <a:pos x="T2" y="T3"/>
                </a:cxn>
                <a:cxn ang="T74">
                  <a:pos x="T4" y="T5"/>
                </a:cxn>
                <a:cxn ang="T75">
                  <a:pos x="T6" y="T7"/>
                </a:cxn>
                <a:cxn ang="T76">
                  <a:pos x="T8" y="T9"/>
                </a:cxn>
                <a:cxn ang="T77">
                  <a:pos x="T10" y="T11"/>
                </a:cxn>
                <a:cxn ang="T78">
                  <a:pos x="T12" y="T13"/>
                </a:cxn>
                <a:cxn ang="T79">
                  <a:pos x="T14" y="T15"/>
                </a:cxn>
                <a:cxn ang="T80">
                  <a:pos x="T16" y="T17"/>
                </a:cxn>
                <a:cxn ang="T81">
                  <a:pos x="T18" y="T19"/>
                </a:cxn>
                <a:cxn ang="T82">
                  <a:pos x="T20" y="T21"/>
                </a:cxn>
                <a:cxn ang="T83">
                  <a:pos x="T22" y="T23"/>
                </a:cxn>
                <a:cxn ang="T84">
                  <a:pos x="T24" y="T25"/>
                </a:cxn>
                <a:cxn ang="T85">
                  <a:pos x="T26" y="T27"/>
                </a:cxn>
                <a:cxn ang="T86">
                  <a:pos x="T28" y="T29"/>
                </a:cxn>
                <a:cxn ang="T87">
                  <a:pos x="T30" y="T31"/>
                </a:cxn>
                <a:cxn ang="T88">
                  <a:pos x="T32" y="T33"/>
                </a:cxn>
                <a:cxn ang="T89">
                  <a:pos x="T34" y="T35"/>
                </a:cxn>
                <a:cxn ang="T90">
                  <a:pos x="T36" y="T37"/>
                </a:cxn>
                <a:cxn ang="T91">
                  <a:pos x="T38" y="T39"/>
                </a:cxn>
                <a:cxn ang="T92">
                  <a:pos x="T40" y="T41"/>
                </a:cxn>
                <a:cxn ang="T93">
                  <a:pos x="T42" y="T43"/>
                </a:cxn>
                <a:cxn ang="T94">
                  <a:pos x="T44" y="T45"/>
                </a:cxn>
                <a:cxn ang="T95">
                  <a:pos x="T46" y="T47"/>
                </a:cxn>
                <a:cxn ang="T96">
                  <a:pos x="T48" y="T49"/>
                </a:cxn>
                <a:cxn ang="T97">
                  <a:pos x="T50" y="T51"/>
                </a:cxn>
                <a:cxn ang="T98">
                  <a:pos x="T52" y="T53"/>
                </a:cxn>
                <a:cxn ang="T99">
                  <a:pos x="T54" y="T55"/>
                </a:cxn>
                <a:cxn ang="T100">
                  <a:pos x="T56" y="T57"/>
                </a:cxn>
                <a:cxn ang="T101">
                  <a:pos x="T58" y="T59"/>
                </a:cxn>
                <a:cxn ang="T102">
                  <a:pos x="T60" y="T61"/>
                </a:cxn>
                <a:cxn ang="T103">
                  <a:pos x="T62" y="T63"/>
                </a:cxn>
                <a:cxn ang="T104">
                  <a:pos x="T64" y="T65"/>
                </a:cxn>
                <a:cxn ang="T105">
                  <a:pos x="T66" y="T67"/>
                </a:cxn>
                <a:cxn ang="T106">
                  <a:pos x="T68" y="T69"/>
                </a:cxn>
                <a:cxn ang="T107">
                  <a:pos x="T70" y="T71"/>
                </a:cxn>
              </a:cxnLst>
              <a:rect l="0" t="0" r="r" b="b"/>
              <a:pathLst>
                <a:path w="757" h="577">
                  <a:moveTo>
                    <a:pt x="30" y="463"/>
                  </a:moveTo>
                  <a:lnTo>
                    <a:pt x="36" y="415"/>
                  </a:lnTo>
                  <a:lnTo>
                    <a:pt x="30" y="385"/>
                  </a:lnTo>
                  <a:lnTo>
                    <a:pt x="6" y="307"/>
                  </a:lnTo>
                  <a:lnTo>
                    <a:pt x="6" y="283"/>
                  </a:lnTo>
                  <a:lnTo>
                    <a:pt x="0" y="247"/>
                  </a:lnTo>
                  <a:lnTo>
                    <a:pt x="6" y="217"/>
                  </a:lnTo>
                  <a:lnTo>
                    <a:pt x="30" y="193"/>
                  </a:lnTo>
                  <a:lnTo>
                    <a:pt x="78" y="175"/>
                  </a:lnTo>
                  <a:lnTo>
                    <a:pt x="114" y="151"/>
                  </a:lnTo>
                  <a:lnTo>
                    <a:pt x="144" y="145"/>
                  </a:lnTo>
                  <a:lnTo>
                    <a:pt x="156" y="109"/>
                  </a:lnTo>
                  <a:lnTo>
                    <a:pt x="180" y="97"/>
                  </a:lnTo>
                  <a:lnTo>
                    <a:pt x="204" y="90"/>
                  </a:lnTo>
                  <a:lnTo>
                    <a:pt x="240" y="60"/>
                  </a:lnTo>
                  <a:lnTo>
                    <a:pt x="264" y="48"/>
                  </a:lnTo>
                  <a:lnTo>
                    <a:pt x="282" y="60"/>
                  </a:lnTo>
                  <a:lnTo>
                    <a:pt x="300" y="66"/>
                  </a:lnTo>
                  <a:lnTo>
                    <a:pt x="312" y="42"/>
                  </a:lnTo>
                  <a:lnTo>
                    <a:pt x="330" y="24"/>
                  </a:lnTo>
                  <a:lnTo>
                    <a:pt x="360" y="18"/>
                  </a:lnTo>
                  <a:lnTo>
                    <a:pt x="372" y="0"/>
                  </a:lnTo>
                  <a:lnTo>
                    <a:pt x="396" y="6"/>
                  </a:lnTo>
                  <a:lnTo>
                    <a:pt x="438" y="12"/>
                  </a:lnTo>
                  <a:lnTo>
                    <a:pt x="432" y="36"/>
                  </a:lnTo>
                  <a:lnTo>
                    <a:pt x="420" y="66"/>
                  </a:lnTo>
                  <a:lnTo>
                    <a:pt x="438" y="78"/>
                  </a:lnTo>
                  <a:lnTo>
                    <a:pt x="468" y="78"/>
                  </a:lnTo>
                  <a:lnTo>
                    <a:pt x="492" y="115"/>
                  </a:lnTo>
                  <a:lnTo>
                    <a:pt x="510" y="109"/>
                  </a:lnTo>
                  <a:lnTo>
                    <a:pt x="540" y="90"/>
                  </a:lnTo>
                  <a:lnTo>
                    <a:pt x="540" y="30"/>
                  </a:lnTo>
                  <a:lnTo>
                    <a:pt x="564" y="0"/>
                  </a:lnTo>
                  <a:lnTo>
                    <a:pt x="576" y="42"/>
                  </a:lnTo>
                  <a:lnTo>
                    <a:pt x="582" y="54"/>
                  </a:lnTo>
                  <a:lnTo>
                    <a:pt x="594" y="60"/>
                  </a:lnTo>
                  <a:lnTo>
                    <a:pt x="612" y="121"/>
                  </a:lnTo>
                  <a:lnTo>
                    <a:pt x="642" y="151"/>
                  </a:lnTo>
                  <a:lnTo>
                    <a:pt x="678" y="163"/>
                  </a:lnTo>
                  <a:lnTo>
                    <a:pt x="690" y="199"/>
                  </a:lnTo>
                  <a:lnTo>
                    <a:pt x="708" y="211"/>
                  </a:lnTo>
                  <a:lnTo>
                    <a:pt x="714" y="241"/>
                  </a:lnTo>
                  <a:lnTo>
                    <a:pt x="751" y="265"/>
                  </a:lnTo>
                  <a:lnTo>
                    <a:pt x="751" y="289"/>
                  </a:lnTo>
                  <a:lnTo>
                    <a:pt x="757" y="325"/>
                  </a:lnTo>
                  <a:lnTo>
                    <a:pt x="757" y="379"/>
                  </a:lnTo>
                  <a:lnTo>
                    <a:pt x="714" y="469"/>
                  </a:lnTo>
                  <a:lnTo>
                    <a:pt x="696" y="523"/>
                  </a:lnTo>
                  <a:lnTo>
                    <a:pt x="696" y="547"/>
                  </a:lnTo>
                  <a:lnTo>
                    <a:pt x="684" y="547"/>
                  </a:lnTo>
                  <a:lnTo>
                    <a:pt x="660" y="559"/>
                  </a:lnTo>
                  <a:lnTo>
                    <a:pt x="636" y="577"/>
                  </a:lnTo>
                  <a:lnTo>
                    <a:pt x="618" y="577"/>
                  </a:lnTo>
                  <a:lnTo>
                    <a:pt x="594" y="559"/>
                  </a:lnTo>
                  <a:lnTo>
                    <a:pt x="576" y="571"/>
                  </a:lnTo>
                  <a:lnTo>
                    <a:pt x="534" y="553"/>
                  </a:lnTo>
                  <a:lnTo>
                    <a:pt x="498" y="535"/>
                  </a:lnTo>
                  <a:lnTo>
                    <a:pt x="480" y="505"/>
                  </a:lnTo>
                  <a:lnTo>
                    <a:pt x="468" y="481"/>
                  </a:lnTo>
                  <a:lnTo>
                    <a:pt x="444" y="487"/>
                  </a:lnTo>
                  <a:lnTo>
                    <a:pt x="420" y="463"/>
                  </a:lnTo>
                  <a:lnTo>
                    <a:pt x="378" y="421"/>
                  </a:lnTo>
                  <a:lnTo>
                    <a:pt x="312" y="409"/>
                  </a:lnTo>
                  <a:lnTo>
                    <a:pt x="264" y="415"/>
                  </a:lnTo>
                  <a:lnTo>
                    <a:pt x="204" y="433"/>
                  </a:lnTo>
                  <a:lnTo>
                    <a:pt x="198" y="451"/>
                  </a:lnTo>
                  <a:lnTo>
                    <a:pt x="162" y="457"/>
                  </a:lnTo>
                  <a:lnTo>
                    <a:pt x="138" y="457"/>
                  </a:lnTo>
                  <a:lnTo>
                    <a:pt x="120" y="475"/>
                  </a:lnTo>
                  <a:lnTo>
                    <a:pt x="84" y="487"/>
                  </a:lnTo>
                  <a:lnTo>
                    <a:pt x="60" y="487"/>
                  </a:lnTo>
                  <a:lnTo>
                    <a:pt x="30" y="46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9" name="Freeform 64">
              <a:extLst>
                <a:ext uri="{FF2B5EF4-FFF2-40B4-BE49-F238E27FC236}">
                  <a16:creationId xmlns:a16="http://schemas.microsoft.com/office/drawing/2014/main" id="{25BD8B9C-D81E-7A41-84B8-9B882A9D4ACD}"/>
                </a:ext>
              </a:extLst>
            </p:cNvPr>
            <p:cNvSpPr>
              <a:spLocks/>
            </p:cNvSpPr>
            <p:nvPr/>
          </p:nvSpPr>
          <p:spPr bwMode="auto">
            <a:xfrm>
              <a:off x="8099425" y="5734050"/>
              <a:ext cx="87313" cy="119063"/>
            </a:xfrm>
            <a:custGeom>
              <a:avLst/>
              <a:gdLst>
                <a:gd name="T0" fmla="*/ 0 w 66"/>
                <a:gd name="T1" fmla="*/ 2147483646 h 91"/>
                <a:gd name="T2" fmla="*/ 2147483646 w 66"/>
                <a:gd name="T3" fmla="*/ 2147483646 h 91"/>
                <a:gd name="T4" fmla="*/ 2147483646 w 66"/>
                <a:gd name="T5" fmla="*/ 2147483646 h 91"/>
                <a:gd name="T6" fmla="*/ 2147483646 w 66"/>
                <a:gd name="T7" fmla="*/ 2147483646 h 91"/>
                <a:gd name="T8" fmla="*/ 2147483646 w 66"/>
                <a:gd name="T9" fmla="*/ 2147483646 h 91"/>
                <a:gd name="T10" fmla="*/ 2147483646 w 66"/>
                <a:gd name="T11" fmla="*/ 2147483646 h 91"/>
                <a:gd name="T12" fmla="*/ 2147483646 w 66"/>
                <a:gd name="T13" fmla="*/ 0 h 91"/>
                <a:gd name="T14" fmla="*/ 2147483646 w 66"/>
                <a:gd name="T15" fmla="*/ 2147483646 h 91"/>
                <a:gd name="T16" fmla="*/ 0 w 66"/>
                <a:gd name="T17" fmla="*/ 2147483646 h 91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66" h="91">
                  <a:moveTo>
                    <a:pt x="0" y="18"/>
                  </a:moveTo>
                  <a:lnTo>
                    <a:pt x="12" y="48"/>
                  </a:lnTo>
                  <a:lnTo>
                    <a:pt x="18" y="72"/>
                  </a:lnTo>
                  <a:lnTo>
                    <a:pt x="36" y="91"/>
                  </a:lnTo>
                  <a:lnTo>
                    <a:pt x="48" y="66"/>
                  </a:lnTo>
                  <a:lnTo>
                    <a:pt x="66" y="30"/>
                  </a:lnTo>
                  <a:lnTo>
                    <a:pt x="66" y="0"/>
                  </a:lnTo>
                  <a:lnTo>
                    <a:pt x="42" y="12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70" name="Freeform 65">
              <a:extLst>
                <a:ext uri="{FF2B5EF4-FFF2-40B4-BE49-F238E27FC236}">
                  <a16:creationId xmlns:a16="http://schemas.microsoft.com/office/drawing/2014/main" id="{50EDFF61-8F9C-C64B-8C2C-846FB6282152}"/>
                </a:ext>
              </a:extLst>
            </p:cNvPr>
            <p:cNvSpPr>
              <a:spLocks/>
            </p:cNvSpPr>
            <p:nvPr/>
          </p:nvSpPr>
          <p:spPr bwMode="auto">
            <a:xfrm>
              <a:off x="6899275" y="4525963"/>
              <a:ext cx="241300" cy="265112"/>
            </a:xfrm>
            <a:custGeom>
              <a:avLst/>
              <a:gdLst>
                <a:gd name="T0" fmla="*/ 0 w 31"/>
                <a:gd name="T1" fmla="*/ 0 h 34"/>
                <a:gd name="T2" fmla="*/ 2147483646 w 31"/>
                <a:gd name="T3" fmla="*/ 0 h 34"/>
                <a:gd name="T4" fmla="*/ 2147483646 w 31"/>
                <a:gd name="T5" fmla="*/ 2147483646 h 34"/>
                <a:gd name="T6" fmla="*/ 2147483646 w 31"/>
                <a:gd name="T7" fmla="*/ 2147483646 h 34"/>
                <a:gd name="T8" fmla="*/ 2147483646 w 31"/>
                <a:gd name="T9" fmla="*/ 2147483646 h 34"/>
                <a:gd name="T10" fmla="*/ 2147483646 w 31"/>
                <a:gd name="T11" fmla="*/ 2147483646 h 34"/>
                <a:gd name="T12" fmla="*/ 2147483646 w 31"/>
                <a:gd name="T13" fmla="*/ 2147483646 h 34"/>
                <a:gd name="T14" fmla="*/ 2147483646 w 31"/>
                <a:gd name="T15" fmla="*/ 2147483646 h 34"/>
                <a:gd name="T16" fmla="*/ 2147483646 w 31"/>
                <a:gd name="T17" fmla="*/ 2147483646 h 34"/>
                <a:gd name="T18" fmla="*/ 2147483646 w 31"/>
                <a:gd name="T19" fmla="*/ 2147483646 h 34"/>
                <a:gd name="T20" fmla="*/ 2147483646 w 31"/>
                <a:gd name="T21" fmla="*/ 2147483646 h 34"/>
                <a:gd name="T22" fmla="*/ 2147483646 w 31"/>
                <a:gd name="T23" fmla="*/ 2147483646 h 34"/>
                <a:gd name="T24" fmla="*/ 2147483646 w 31"/>
                <a:gd name="T25" fmla="*/ 2147483646 h 34"/>
                <a:gd name="T26" fmla="*/ 2147483646 w 31"/>
                <a:gd name="T27" fmla="*/ 2147483646 h 34"/>
                <a:gd name="T28" fmla="*/ 2147483646 w 31"/>
                <a:gd name="T29" fmla="*/ 2147483646 h 34"/>
                <a:gd name="T30" fmla="*/ 2147483646 w 31"/>
                <a:gd name="T31" fmla="*/ 2147483646 h 34"/>
                <a:gd name="T32" fmla="*/ 0 w 31"/>
                <a:gd name="T33" fmla="*/ 0 h 34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31" h="34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8" y="6"/>
                    <a:pt x="8" y="6"/>
                    <a:pt x="8" y="6"/>
                  </a:cubicBezTo>
                  <a:cubicBezTo>
                    <a:pt x="11" y="8"/>
                    <a:pt x="11" y="8"/>
                    <a:pt x="11" y="8"/>
                  </a:cubicBezTo>
                  <a:cubicBezTo>
                    <a:pt x="16" y="10"/>
                    <a:pt x="16" y="10"/>
                    <a:pt x="16" y="10"/>
                  </a:cubicBezTo>
                  <a:cubicBezTo>
                    <a:pt x="24" y="17"/>
                    <a:pt x="24" y="17"/>
                    <a:pt x="24" y="17"/>
                  </a:cubicBezTo>
                  <a:cubicBezTo>
                    <a:pt x="26" y="20"/>
                    <a:pt x="26" y="20"/>
                    <a:pt x="26" y="20"/>
                  </a:cubicBezTo>
                  <a:cubicBezTo>
                    <a:pt x="30" y="25"/>
                    <a:pt x="30" y="25"/>
                    <a:pt x="30" y="25"/>
                  </a:cubicBezTo>
                  <a:cubicBezTo>
                    <a:pt x="31" y="31"/>
                    <a:pt x="31" y="31"/>
                    <a:pt x="31" y="31"/>
                  </a:cubicBezTo>
                  <a:cubicBezTo>
                    <a:pt x="27" y="34"/>
                    <a:pt x="27" y="34"/>
                    <a:pt x="27" y="34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2" y="18"/>
                    <a:pt x="12" y="18"/>
                    <a:pt x="12" y="18"/>
                  </a:cubicBezTo>
                  <a:cubicBezTo>
                    <a:pt x="9" y="16"/>
                    <a:pt x="9" y="16"/>
                    <a:pt x="9" y="16"/>
                  </a:cubicBezTo>
                  <a:cubicBezTo>
                    <a:pt x="9" y="16"/>
                    <a:pt x="7" y="13"/>
                    <a:pt x="6" y="12"/>
                  </a:cubicBezTo>
                  <a:cubicBezTo>
                    <a:pt x="4" y="11"/>
                    <a:pt x="1" y="8"/>
                    <a:pt x="1" y="8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71" name="Freeform 66">
              <a:extLst>
                <a:ext uri="{FF2B5EF4-FFF2-40B4-BE49-F238E27FC236}">
                  <a16:creationId xmlns:a16="http://schemas.microsoft.com/office/drawing/2014/main" id="{393D62E3-B78A-1344-8B59-A208D246C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7283450" y="4491038"/>
              <a:ext cx="227013" cy="265112"/>
            </a:xfrm>
            <a:custGeom>
              <a:avLst/>
              <a:gdLst>
                <a:gd name="T0" fmla="*/ 2147483646 w 174"/>
                <a:gd name="T1" fmla="*/ 2147483646 h 204"/>
                <a:gd name="T2" fmla="*/ 0 w 174"/>
                <a:gd name="T3" fmla="*/ 2147483646 h 204"/>
                <a:gd name="T4" fmla="*/ 0 w 174"/>
                <a:gd name="T5" fmla="*/ 2147483646 h 204"/>
                <a:gd name="T6" fmla="*/ 2147483646 w 174"/>
                <a:gd name="T7" fmla="*/ 2147483646 h 204"/>
                <a:gd name="T8" fmla="*/ 2147483646 w 174"/>
                <a:gd name="T9" fmla="*/ 2147483646 h 204"/>
                <a:gd name="T10" fmla="*/ 2147483646 w 174"/>
                <a:gd name="T11" fmla="*/ 2147483646 h 204"/>
                <a:gd name="T12" fmla="*/ 2147483646 w 174"/>
                <a:gd name="T13" fmla="*/ 2147483646 h 204"/>
                <a:gd name="T14" fmla="*/ 2147483646 w 174"/>
                <a:gd name="T15" fmla="*/ 0 h 204"/>
                <a:gd name="T16" fmla="*/ 2147483646 w 174"/>
                <a:gd name="T17" fmla="*/ 2147483646 h 204"/>
                <a:gd name="T18" fmla="*/ 2147483646 w 174"/>
                <a:gd name="T19" fmla="*/ 2147483646 h 204"/>
                <a:gd name="T20" fmla="*/ 2147483646 w 174"/>
                <a:gd name="T21" fmla="*/ 2147483646 h 204"/>
                <a:gd name="T22" fmla="*/ 2147483646 w 174"/>
                <a:gd name="T23" fmla="*/ 2147483646 h 204"/>
                <a:gd name="T24" fmla="*/ 2147483646 w 174"/>
                <a:gd name="T25" fmla="*/ 2147483646 h 204"/>
                <a:gd name="T26" fmla="*/ 2147483646 w 174"/>
                <a:gd name="T27" fmla="*/ 2147483646 h 204"/>
                <a:gd name="T28" fmla="*/ 2147483646 w 174"/>
                <a:gd name="T29" fmla="*/ 2147483646 h 204"/>
                <a:gd name="T30" fmla="*/ 2147483646 w 174"/>
                <a:gd name="T31" fmla="*/ 2147483646 h 204"/>
                <a:gd name="T32" fmla="*/ 2147483646 w 174"/>
                <a:gd name="T33" fmla="*/ 2147483646 h 204"/>
                <a:gd name="T34" fmla="*/ 2147483646 w 174"/>
                <a:gd name="T35" fmla="*/ 2147483646 h 204"/>
                <a:gd name="T36" fmla="*/ 2147483646 w 174"/>
                <a:gd name="T37" fmla="*/ 2147483646 h 204"/>
                <a:gd name="T38" fmla="*/ 2147483646 w 174"/>
                <a:gd name="T39" fmla="*/ 2147483646 h 204"/>
                <a:gd name="T40" fmla="*/ 2147483646 w 174"/>
                <a:gd name="T41" fmla="*/ 2147483646 h 204"/>
                <a:gd name="T42" fmla="*/ 2147483646 w 174"/>
                <a:gd name="T43" fmla="*/ 2147483646 h 204"/>
                <a:gd name="T44" fmla="*/ 2147483646 w 174"/>
                <a:gd name="T45" fmla="*/ 2147483646 h 204"/>
                <a:gd name="T46" fmla="*/ 2147483646 w 174"/>
                <a:gd name="T47" fmla="*/ 2147483646 h 204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74" h="204">
                  <a:moveTo>
                    <a:pt x="12" y="168"/>
                  </a:moveTo>
                  <a:lnTo>
                    <a:pt x="0" y="144"/>
                  </a:lnTo>
                  <a:lnTo>
                    <a:pt x="0" y="108"/>
                  </a:lnTo>
                  <a:lnTo>
                    <a:pt x="12" y="90"/>
                  </a:lnTo>
                  <a:lnTo>
                    <a:pt x="36" y="84"/>
                  </a:lnTo>
                  <a:lnTo>
                    <a:pt x="60" y="66"/>
                  </a:lnTo>
                  <a:lnTo>
                    <a:pt x="96" y="24"/>
                  </a:lnTo>
                  <a:lnTo>
                    <a:pt x="138" y="0"/>
                  </a:lnTo>
                  <a:lnTo>
                    <a:pt x="162" y="12"/>
                  </a:lnTo>
                  <a:lnTo>
                    <a:pt x="174" y="30"/>
                  </a:lnTo>
                  <a:lnTo>
                    <a:pt x="156" y="48"/>
                  </a:lnTo>
                  <a:lnTo>
                    <a:pt x="150" y="66"/>
                  </a:lnTo>
                  <a:lnTo>
                    <a:pt x="156" y="90"/>
                  </a:lnTo>
                  <a:lnTo>
                    <a:pt x="174" y="108"/>
                  </a:lnTo>
                  <a:lnTo>
                    <a:pt x="156" y="120"/>
                  </a:lnTo>
                  <a:lnTo>
                    <a:pt x="150" y="132"/>
                  </a:lnTo>
                  <a:lnTo>
                    <a:pt x="138" y="150"/>
                  </a:lnTo>
                  <a:lnTo>
                    <a:pt x="126" y="168"/>
                  </a:lnTo>
                  <a:lnTo>
                    <a:pt x="114" y="198"/>
                  </a:lnTo>
                  <a:lnTo>
                    <a:pt x="90" y="204"/>
                  </a:lnTo>
                  <a:lnTo>
                    <a:pt x="72" y="192"/>
                  </a:lnTo>
                  <a:lnTo>
                    <a:pt x="42" y="192"/>
                  </a:lnTo>
                  <a:lnTo>
                    <a:pt x="24" y="192"/>
                  </a:lnTo>
                  <a:lnTo>
                    <a:pt x="12" y="16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2" name="Freeform 67">
              <a:extLst>
                <a:ext uri="{FF2B5EF4-FFF2-40B4-BE49-F238E27FC236}">
                  <a16:creationId xmlns:a16="http://schemas.microsoft.com/office/drawing/2014/main" id="{52C3075C-3CBD-884F-AE02-8BEF1F66E93F}"/>
                </a:ext>
              </a:extLst>
            </p:cNvPr>
            <p:cNvSpPr>
              <a:spLocks/>
            </p:cNvSpPr>
            <p:nvPr/>
          </p:nvSpPr>
          <p:spPr bwMode="auto">
            <a:xfrm>
              <a:off x="7456488" y="4618038"/>
              <a:ext cx="141287" cy="173037"/>
            </a:xfrm>
            <a:custGeom>
              <a:avLst/>
              <a:gdLst>
                <a:gd name="T0" fmla="*/ 2147483646 w 108"/>
                <a:gd name="T1" fmla="*/ 2147483646 h 132"/>
                <a:gd name="T2" fmla="*/ 2147483646 w 108"/>
                <a:gd name="T3" fmla="*/ 2147483646 h 132"/>
                <a:gd name="T4" fmla="*/ 0 w 108"/>
                <a:gd name="T5" fmla="*/ 2147483646 h 132"/>
                <a:gd name="T6" fmla="*/ 2147483646 w 108"/>
                <a:gd name="T7" fmla="*/ 2147483646 h 132"/>
                <a:gd name="T8" fmla="*/ 2147483646 w 108"/>
                <a:gd name="T9" fmla="*/ 2147483646 h 132"/>
                <a:gd name="T10" fmla="*/ 2147483646 w 108"/>
                <a:gd name="T11" fmla="*/ 2147483646 h 132"/>
                <a:gd name="T12" fmla="*/ 2147483646 w 108"/>
                <a:gd name="T13" fmla="*/ 2147483646 h 132"/>
                <a:gd name="T14" fmla="*/ 2147483646 w 108"/>
                <a:gd name="T15" fmla="*/ 0 h 132"/>
                <a:gd name="T16" fmla="*/ 2147483646 w 108"/>
                <a:gd name="T17" fmla="*/ 2147483646 h 132"/>
                <a:gd name="T18" fmla="*/ 2147483646 w 108"/>
                <a:gd name="T19" fmla="*/ 2147483646 h 132"/>
                <a:gd name="T20" fmla="*/ 2147483646 w 108"/>
                <a:gd name="T21" fmla="*/ 2147483646 h 132"/>
                <a:gd name="T22" fmla="*/ 2147483646 w 108"/>
                <a:gd name="T23" fmla="*/ 2147483646 h 132"/>
                <a:gd name="T24" fmla="*/ 2147483646 w 108"/>
                <a:gd name="T25" fmla="*/ 2147483646 h 132"/>
                <a:gd name="T26" fmla="*/ 2147483646 w 108"/>
                <a:gd name="T27" fmla="*/ 2147483646 h 132"/>
                <a:gd name="T28" fmla="*/ 2147483646 w 108"/>
                <a:gd name="T29" fmla="*/ 2147483646 h 132"/>
                <a:gd name="T30" fmla="*/ 2147483646 w 108"/>
                <a:gd name="T31" fmla="*/ 2147483646 h 132"/>
                <a:gd name="T32" fmla="*/ 2147483646 w 108"/>
                <a:gd name="T33" fmla="*/ 2147483646 h 132"/>
                <a:gd name="T34" fmla="*/ 2147483646 w 108"/>
                <a:gd name="T35" fmla="*/ 2147483646 h 132"/>
                <a:gd name="T36" fmla="*/ 2147483646 w 108"/>
                <a:gd name="T37" fmla="*/ 2147483646 h 132"/>
                <a:gd name="T38" fmla="*/ 2147483646 w 108"/>
                <a:gd name="T39" fmla="*/ 2147483646 h 132"/>
                <a:gd name="T40" fmla="*/ 2147483646 w 108"/>
                <a:gd name="T41" fmla="*/ 2147483646 h 132"/>
                <a:gd name="T42" fmla="*/ 2147483646 w 108"/>
                <a:gd name="T43" fmla="*/ 2147483646 h 132"/>
                <a:gd name="T44" fmla="*/ 2147483646 w 108"/>
                <a:gd name="T45" fmla="*/ 2147483646 h 132"/>
                <a:gd name="T46" fmla="*/ 2147483646 w 108"/>
                <a:gd name="T47" fmla="*/ 2147483646 h 132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08" h="132">
                  <a:moveTo>
                    <a:pt x="12" y="126"/>
                  </a:moveTo>
                  <a:lnTo>
                    <a:pt x="12" y="108"/>
                  </a:lnTo>
                  <a:lnTo>
                    <a:pt x="0" y="84"/>
                  </a:lnTo>
                  <a:lnTo>
                    <a:pt x="6" y="66"/>
                  </a:lnTo>
                  <a:lnTo>
                    <a:pt x="24" y="24"/>
                  </a:lnTo>
                  <a:lnTo>
                    <a:pt x="36" y="12"/>
                  </a:lnTo>
                  <a:lnTo>
                    <a:pt x="66" y="6"/>
                  </a:lnTo>
                  <a:lnTo>
                    <a:pt x="108" y="0"/>
                  </a:lnTo>
                  <a:lnTo>
                    <a:pt x="108" y="12"/>
                  </a:lnTo>
                  <a:lnTo>
                    <a:pt x="90" y="12"/>
                  </a:lnTo>
                  <a:lnTo>
                    <a:pt x="54" y="24"/>
                  </a:lnTo>
                  <a:lnTo>
                    <a:pt x="42" y="42"/>
                  </a:lnTo>
                  <a:lnTo>
                    <a:pt x="84" y="42"/>
                  </a:lnTo>
                  <a:lnTo>
                    <a:pt x="90" y="60"/>
                  </a:lnTo>
                  <a:lnTo>
                    <a:pt x="78" y="66"/>
                  </a:lnTo>
                  <a:lnTo>
                    <a:pt x="66" y="78"/>
                  </a:lnTo>
                  <a:lnTo>
                    <a:pt x="90" y="102"/>
                  </a:lnTo>
                  <a:lnTo>
                    <a:pt x="96" y="126"/>
                  </a:lnTo>
                  <a:lnTo>
                    <a:pt x="72" y="126"/>
                  </a:lnTo>
                  <a:lnTo>
                    <a:pt x="54" y="108"/>
                  </a:lnTo>
                  <a:lnTo>
                    <a:pt x="36" y="84"/>
                  </a:lnTo>
                  <a:lnTo>
                    <a:pt x="36" y="114"/>
                  </a:lnTo>
                  <a:lnTo>
                    <a:pt x="36" y="132"/>
                  </a:lnTo>
                  <a:lnTo>
                    <a:pt x="12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3" name="Freeform 68">
              <a:extLst>
                <a:ext uri="{FF2B5EF4-FFF2-40B4-BE49-F238E27FC236}">
                  <a16:creationId xmlns:a16="http://schemas.microsoft.com/office/drawing/2014/main" id="{FB4C2FA1-1DAC-4146-A658-0A09F2F29E04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5813" y="4814888"/>
              <a:ext cx="265112" cy="60325"/>
            </a:xfrm>
            <a:custGeom>
              <a:avLst/>
              <a:gdLst>
                <a:gd name="T0" fmla="*/ 0 w 34"/>
                <a:gd name="T1" fmla="*/ 2147483646 h 8"/>
                <a:gd name="T2" fmla="*/ 2147483646 w 34"/>
                <a:gd name="T3" fmla="*/ 0 h 8"/>
                <a:gd name="T4" fmla="*/ 2147483646 w 34"/>
                <a:gd name="T5" fmla="*/ 0 h 8"/>
                <a:gd name="T6" fmla="*/ 2147483646 w 34"/>
                <a:gd name="T7" fmla="*/ 2147483646 h 8"/>
                <a:gd name="T8" fmla="*/ 2147483646 w 34"/>
                <a:gd name="T9" fmla="*/ 2147483646 h 8"/>
                <a:gd name="T10" fmla="*/ 2147483646 w 34"/>
                <a:gd name="T11" fmla="*/ 2147483646 h 8"/>
                <a:gd name="T12" fmla="*/ 2147483646 w 34"/>
                <a:gd name="T13" fmla="*/ 2147483646 h 8"/>
                <a:gd name="T14" fmla="*/ 2147483646 w 34"/>
                <a:gd name="T15" fmla="*/ 2147483646 h 8"/>
                <a:gd name="T16" fmla="*/ 2147483646 w 34"/>
                <a:gd name="T17" fmla="*/ 2147483646 h 8"/>
                <a:gd name="T18" fmla="*/ 2147483646 w 34"/>
                <a:gd name="T19" fmla="*/ 2147483646 h 8"/>
                <a:gd name="T20" fmla="*/ 0 w 34"/>
                <a:gd name="T21" fmla="*/ 2147483646 h 8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34" h="8">
                  <a:moveTo>
                    <a:pt x="0" y="1"/>
                  </a:moveTo>
                  <a:cubicBezTo>
                    <a:pt x="9" y="0"/>
                    <a:pt x="9" y="0"/>
                    <a:pt x="9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20" y="1"/>
                    <a:pt x="20" y="1"/>
                    <a:pt x="20" y="1"/>
                  </a:cubicBezTo>
                  <a:cubicBezTo>
                    <a:pt x="23" y="3"/>
                    <a:pt x="23" y="3"/>
                    <a:pt x="23" y="3"/>
                  </a:cubicBezTo>
                  <a:cubicBezTo>
                    <a:pt x="31" y="5"/>
                    <a:pt x="31" y="5"/>
                    <a:pt x="31" y="5"/>
                  </a:cubicBezTo>
                  <a:cubicBezTo>
                    <a:pt x="34" y="8"/>
                    <a:pt x="34" y="8"/>
                    <a:pt x="34" y="8"/>
                  </a:cubicBezTo>
                  <a:cubicBezTo>
                    <a:pt x="26" y="7"/>
                    <a:pt x="26" y="7"/>
                    <a:pt x="26" y="7"/>
                  </a:cubicBezTo>
                  <a:cubicBezTo>
                    <a:pt x="19" y="6"/>
                    <a:pt x="19" y="6"/>
                    <a:pt x="19" y="6"/>
                  </a:cubicBezTo>
                  <a:cubicBezTo>
                    <a:pt x="19" y="6"/>
                    <a:pt x="10" y="4"/>
                    <a:pt x="8" y="4"/>
                  </a:cubicBezTo>
                  <a:cubicBezTo>
                    <a:pt x="7" y="3"/>
                    <a:pt x="0" y="1"/>
                    <a:pt x="0" y="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4" name="Freeform 69">
              <a:extLst>
                <a:ext uri="{FF2B5EF4-FFF2-40B4-BE49-F238E27FC236}">
                  <a16:creationId xmlns:a16="http://schemas.microsoft.com/office/drawing/2014/main" id="{09B3DDFB-7FD6-7149-A686-239AE831DB8F}"/>
                </a:ext>
              </a:extLst>
            </p:cNvPr>
            <p:cNvSpPr>
              <a:spLocks/>
            </p:cNvSpPr>
            <p:nvPr/>
          </p:nvSpPr>
          <p:spPr bwMode="auto">
            <a:xfrm>
              <a:off x="2928938" y="3178175"/>
              <a:ext cx="158750" cy="179388"/>
            </a:xfrm>
            <a:custGeom>
              <a:avLst/>
              <a:gdLst>
                <a:gd name="T0" fmla="*/ 0 w 120"/>
                <a:gd name="T1" fmla="*/ 2147483646 h 138"/>
                <a:gd name="T2" fmla="*/ 0 w 120"/>
                <a:gd name="T3" fmla="*/ 2147483646 h 138"/>
                <a:gd name="T4" fmla="*/ 2147483646 w 120"/>
                <a:gd name="T5" fmla="*/ 2147483646 h 138"/>
                <a:gd name="T6" fmla="*/ 2147483646 w 120"/>
                <a:gd name="T7" fmla="*/ 2147483646 h 138"/>
                <a:gd name="T8" fmla="*/ 2147483646 w 120"/>
                <a:gd name="T9" fmla="*/ 0 h 138"/>
                <a:gd name="T10" fmla="*/ 2147483646 w 120"/>
                <a:gd name="T11" fmla="*/ 2147483646 h 138"/>
                <a:gd name="T12" fmla="*/ 2147483646 w 120"/>
                <a:gd name="T13" fmla="*/ 2147483646 h 138"/>
                <a:gd name="T14" fmla="*/ 2147483646 w 120"/>
                <a:gd name="T15" fmla="*/ 2147483646 h 138"/>
                <a:gd name="T16" fmla="*/ 2147483646 w 120"/>
                <a:gd name="T17" fmla="*/ 2147483646 h 138"/>
                <a:gd name="T18" fmla="*/ 2147483646 w 120"/>
                <a:gd name="T19" fmla="*/ 2147483646 h 138"/>
                <a:gd name="T20" fmla="*/ 2147483646 w 120"/>
                <a:gd name="T21" fmla="*/ 2147483646 h 138"/>
                <a:gd name="T22" fmla="*/ 2147483646 w 120"/>
                <a:gd name="T23" fmla="*/ 2147483646 h 138"/>
                <a:gd name="T24" fmla="*/ 2147483646 w 120"/>
                <a:gd name="T25" fmla="*/ 2147483646 h 138"/>
                <a:gd name="T26" fmla="*/ 2147483646 w 120"/>
                <a:gd name="T27" fmla="*/ 2147483646 h 138"/>
                <a:gd name="T28" fmla="*/ 2147483646 w 120"/>
                <a:gd name="T29" fmla="*/ 2147483646 h 138"/>
                <a:gd name="T30" fmla="*/ 2147483646 w 120"/>
                <a:gd name="T31" fmla="*/ 2147483646 h 138"/>
                <a:gd name="T32" fmla="*/ 0 w 120"/>
                <a:gd name="T33" fmla="*/ 2147483646 h 13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20" h="138">
                  <a:moveTo>
                    <a:pt x="0" y="114"/>
                  </a:moveTo>
                  <a:lnTo>
                    <a:pt x="0" y="90"/>
                  </a:lnTo>
                  <a:lnTo>
                    <a:pt x="6" y="72"/>
                  </a:lnTo>
                  <a:lnTo>
                    <a:pt x="36" y="24"/>
                  </a:lnTo>
                  <a:lnTo>
                    <a:pt x="66" y="0"/>
                  </a:lnTo>
                  <a:lnTo>
                    <a:pt x="66" y="18"/>
                  </a:lnTo>
                  <a:lnTo>
                    <a:pt x="54" y="42"/>
                  </a:lnTo>
                  <a:lnTo>
                    <a:pt x="60" y="54"/>
                  </a:lnTo>
                  <a:lnTo>
                    <a:pt x="108" y="78"/>
                  </a:lnTo>
                  <a:lnTo>
                    <a:pt x="120" y="108"/>
                  </a:lnTo>
                  <a:lnTo>
                    <a:pt x="120" y="132"/>
                  </a:lnTo>
                  <a:lnTo>
                    <a:pt x="96" y="138"/>
                  </a:lnTo>
                  <a:lnTo>
                    <a:pt x="84" y="120"/>
                  </a:lnTo>
                  <a:lnTo>
                    <a:pt x="66" y="126"/>
                  </a:lnTo>
                  <a:lnTo>
                    <a:pt x="48" y="114"/>
                  </a:lnTo>
                  <a:lnTo>
                    <a:pt x="18" y="108"/>
                  </a:lnTo>
                  <a:lnTo>
                    <a:pt x="0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5" name="Freeform 70">
              <a:extLst>
                <a:ext uri="{FF2B5EF4-FFF2-40B4-BE49-F238E27FC236}">
                  <a16:creationId xmlns:a16="http://schemas.microsoft.com/office/drawing/2014/main" id="{41C1C63C-FCFD-C441-AF2A-D6DD79525A20}"/>
                </a:ext>
              </a:extLst>
            </p:cNvPr>
            <p:cNvSpPr>
              <a:spLocks/>
            </p:cNvSpPr>
            <p:nvPr/>
          </p:nvSpPr>
          <p:spPr bwMode="auto">
            <a:xfrm>
              <a:off x="2276475" y="4084638"/>
              <a:ext cx="276225" cy="77787"/>
            </a:xfrm>
            <a:custGeom>
              <a:avLst/>
              <a:gdLst>
                <a:gd name="T0" fmla="*/ 2147483646 w 35"/>
                <a:gd name="T1" fmla="*/ 2147483646 h 10"/>
                <a:gd name="T2" fmla="*/ 2147483646 w 35"/>
                <a:gd name="T3" fmla="*/ 0 h 10"/>
                <a:gd name="T4" fmla="*/ 2147483646 w 35"/>
                <a:gd name="T5" fmla="*/ 0 h 10"/>
                <a:gd name="T6" fmla="*/ 2147483646 w 35"/>
                <a:gd name="T7" fmla="*/ 2147483646 h 10"/>
                <a:gd name="T8" fmla="*/ 2147483646 w 35"/>
                <a:gd name="T9" fmla="*/ 2147483646 h 10"/>
                <a:gd name="T10" fmla="*/ 2147483646 w 35"/>
                <a:gd name="T11" fmla="*/ 2147483646 h 10"/>
                <a:gd name="T12" fmla="*/ 2147483646 w 35"/>
                <a:gd name="T13" fmla="*/ 2147483646 h 10"/>
                <a:gd name="T14" fmla="*/ 2147483646 w 35"/>
                <a:gd name="T15" fmla="*/ 2147483646 h 10"/>
                <a:gd name="T16" fmla="*/ 2147483646 w 35"/>
                <a:gd name="T17" fmla="*/ 2147483646 h 10"/>
                <a:gd name="T18" fmla="*/ 2147483646 w 35"/>
                <a:gd name="T19" fmla="*/ 2147483646 h 10"/>
                <a:gd name="T20" fmla="*/ 2147483646 w 35"/>
                <a:gd name="T21" fmla="*/ 2147483646 h 10"/>
                <a:gd name="T22" fmla="*/ 2147483646 w 35"/>
                <a:gd name="T23" fmla="*/ 2147483646 h 10"/>
                <a:gd name="T24" fmla="*/ 2147483646 w 35"/>
                <a:gd name="T25" fmla="*/ 2147483646 h 10"/>
                <a:gd name="T26" fmla="*/ 2147483646 w 35"/>
                <a:gd name="T27" fmla="*/ 2147483646 h 10"/>
                <a:gd name="T28" fmla="*/ 0 w 35"/>
                <a:gd name="T29" fmla="*/ 2147483646 h 10"/>
                <a:gd name="T30" fmla="*/ 2147483646 w 35"/>
                <a:gd name="T31" fmla="*/ 2147483646 h 10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35" h="10">
                  <a:moveTo>
                    <a:pt x="2" y="1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6" y="3"/>
                    <a:pt x="27" y="5"/>
                    <a:pt x="28" y="6"/>
                  </a:cubicBezTo>
                  <a:cubicBezTo>
                    <a:pt x="30" y="7"/>
                    <a:pt x="33" y="7"/>
                    <a:pt x="33" y="7"/>
                  </a:cubicBezTo>
                  <a:cubicBezTo>
                    <a:pt x="35" y="9"/>
                    <a:pt x="35" y="9"/>
                    <a:pt x="35" y="9"/>
                  </a:cubicBezTo>
                  <a:cubicBezTo>
                    <a:pt x="35" y="9"/>
                    <a:pt x="35" y="10"/>
                    <a:pt x="33" y="10"/>
                  </a:cubicBezTo>
                  <a:cubicBezTo>
                    <a:pt x="31" y="10"/>
                    <a:pt x="25" y="10"/>
                    <a:pt x="25" y="10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15" y="4"/>
                    <a:pt x="15" y="4"/>
                    <a:pt x="15" y="4"/>
                  </a:cubicBezTo>
                  <a:cubicBezTo>
                    <a:pt x="9" y="4"/>
                    <a:pt x="9" y="4"/>
                    <a:pt x="9" y="4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0" y="3"/>
                    <a:pt x="0" y="3"/>
                    <a:pt x="0" y="3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6" name="Freeform 71">
              <a:extLst>
                <a:ext uri="{FF2B5EF4-FFF2-40B4-BE49-F238E27FC236}">
                  <a16:creationId xmlns:a16="http://schemas.microsoft.com/office/drawing/2014/main" id="{93D883C2-1E48-4C46-B0D2-C20774A9C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2552700" y="4170363"/>
              <a:ext cx="171450" cy="47625"/>
            </a:xfrm>
            <a:custGeom>
              <a:avLst/>
              <a:gdLst>
                <a:gd name="T0" fmla="*/ 2147483646 w 132"/>
                <a:gd name="T1" fmla="*/ 0 h 36"/>
                <a:gd name="T2" fmla="*/ 2147483646 w 132"/>
                <a:gd name="T3" fmla="*/ 2147483646 h 36"/>
                <a:gd name="T4" fmla="*/ 0 w 132"/>
                <a:gd name="T5" fmla="*/ 2147483646 h 36"/>
                <a:gd name="T6" fmla="*/ 2147483646 w 132"/>
                <a:gd name="T7" fmla="*/ 2147483646 h 36"/>
                <a:gd name="T8" fmla="*/ 2147483646 w 132"/>
                <a:gd name="T9" fmla="*/ 2147483646 h 36"/>
                <a:gd name="T10" fmla="*/ 2147483646 w 132"/>
                <a:gd name="T11" fmla="*/ 2147483646 h 36"/>
                <a:gd name="T12" fmla="*/ 2147483646 w 132"/>
                <a:gd name="T13" fmla="*/ 2147483646 h 36"/>
                <a:gd name="T14" fmla="*/ 2147483646 w 132"/>
                <a:gd name="T15" fmla="*/ 2147483646 h 36"/>
                <a:gd name="T16" fmla="*/ 2147483646 w 132"/>
                <a:gd name="T17" fmla="*/ 2147483646 h 36"/>
                <a:gd name="T18" fmla="*/ 2147483646 w 132"/>
                <a:gd name="T19" fmla="*/ 0 h 36"/>
                <a:gd name="T20" fmla="*/ 2147483646 w 132"/>
                <a:gd name="T21" fmla="*/ 0 h 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132" h="36">
                  <a:moveTo>
                    <a:pt x="24" y="0"/>
                  </a:moveTo>
                  <a:lnTo>
                    <a:pt x="24" y="12"/>
                  </a:lnTo>
                  <a:lnTo>
                    <a:pt x="0" y="18"/>
                  </a:lnTo>
                  <a:lnTo>
                    <a:pt x="30" y="30"/>
                  </a:lnTo>
                  <a:lnTo>
                    <a:pt x="42" y="36"/>
                  </a:lnTo>
                  <a:lnTo>
                    <a:pt x="66" y="36"/>
                  </a:lnTo>
                  <a:lnTo>
                    <a:pt x="84" y="24"/>
                  </a:lnTo>
                  <a:lnTo>
                    <a:pt x="132" y="30"/>
                  </a:lnTo>
                  <a:lnTo>
                    <a:pt x="108" y="18"/>
                  </a:lnTo>
                  <a:lnTo>
                    <a:pt x="72" y="0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7" name="Freeform 72">
              <a:extLst>
                <a:ext uri="{FF2B5EF4-FFF2-40B4-BE49-F238E27FC236}">
                  <a16:creationId xmlns:a16="http://schemas.microsoft.com/office/drawing/2014/main" id="{5E8C09F6-EA8F-9C4B-8CB9-A9512F69FC5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4888" y="3643313"/>
              <a:ext cx="77787" cy="46037"/>
            </a:xfrm>
            <a:custGeom>
              <a:avLst/>
              <a:gdLst>
                <a:gd name="T0" fmla="*/ 0 w 60"/>
                <a:gd name="T1" fmla="*/ 2147483646 h 36"/>
                <a:gd name="T2" fmla="*/ 2147483646 w 60"/>
                <a:gd name="T3" fmla="*/ 0 h 36"/>
                <a:gd name="T4" fmla="*/ 2147483646 w 60"/>
                <a:gd name="T5" fmla="*/ 2147483646 h 36"/>
                <a:gd name="T6" fmla="*/ 2147483646 w 60"/>
                <a:gd name="T7" fmla="*/ 2147483646 h 36"/>
                <a:gd name="T8" fmla="*/ 2147483646 w 60"/>
                <a:gd name="T9" fmla="*/ 2147483646 h 36"/>
                <a:gd name="T10" fmla="*/ 2147483646 w 60"/>
                <a:gd name="T11" fmla="*/ 2147483646 h 36"/>
                <a:gd name="T12" fmla="*/ 0 w 60"/>
                <a:gd name="T13" fmla="*/ 2147483646 h 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60" h="36">
                  <a:moveTo>
                    <a:pt x="0" y="12"/>
                  </a:moveTo>
                  <a:lnTo>
                    <a:pt x="36" y="0"/>
                  </a:lnTo>
                  <a:lnTo>
                    <a:pt x="60" y="6"/>
                  </a:lnTo>
                  <a:lnTo>
                    <a:pt x="60" y="18"/>
                  </a:lnTo>
                  <a:lnTo>
                    <a:pt x="54" y="36"/>
                  </a:lnTo>
                  <a:lnTo>
                    <a:pt x="30" y="24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8" name="Freeform 73">
              <a:extLst>
                <a:ext uri="{FF2B5EF4-FFF2-40B4-BE49-F238E27FC236}">
                  <a16:creationId xmlns:a16="http://schemas.microsoft.com/office/drawing/2014/main" id="{C92DEC95-AE99-4E41-9FDB-109D6391CA2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7575" y="3554413"/>
              <a:ext cx="31750" cy="61912"/>
            </a:xfrm>
            <a:custGeom>
              <a:avLst/>
              <a:gdLst>
                <a:gd name="T0" fmla="*/ 0 w 24"/>
                <a:gd name="T1" fmla="*/ 2147483646 h 48"/>
                <a:gd name="T2" fmla="*/ 2147483646 w 24"/>
                <a:gd name="T3" fmla="*/ 2147483646 h 48"/>
                <a:gd name="T4" fmla="*/ 2147483646 w 24"/>
                <a:gd name="T5" fmla="*/ 0 h 48"/>
                <a:gd name="T6" fmla="*/ 2147483646 w 24"/>
                <a:gd name="T7" fmla="*/ 2147483646 h 48"/>
                <a:gd name="T8" fmla="*/ 2147483646 w 24"/>
                <a:gd name="T9" fmla="*/ 2147483646 h 48"/>
                <a:gd name="T10" fmla="*/ 0 w 24"/>
                <a:gd name="T11" fmla="*/ 2147483646 h 48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24" h="48">
                  <a:moveTo>
                    <a:pt x="0" y="48"/>
                  </a:moveTo>
                  <a:lnTo>
                    <a:pt x="6" y="6"/>
                  </a:lnTo>
                  <a:lnTo>
                    <a:pt x="18" y="0"/>
                  </a:lnTo>
                  <a:lnTo>
                    <a:pt x="24" y="24"/>
                  </a:lnTo>
                  <a:lnTo>
                    <a:pt x="24" y="48"/>
                  </a:lnTo>
                  <a:lnTo>
                    <a:pt x="0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9" name="Freeform 74">
              <a:extLst>
                <a:ext uri="{FF2B5EF4-FFF2-40B4-BE49-F238E27FC236}">
                  <a16:creationId xmlns:a16="http://schemas.microsoft.com/office/drawing/2014/main" id="{39C9376E-34C8-8D4D-9FD5-0CB0D4C4340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9638" y="3490913"/>
              <a:ext cx="39687" cy="47625"/>
            </a:xfrm>
            <a:custGeom>
              <a:avLst/>
              <a:gdLst>
                <a:gd name="T0" fmla="*/ 0 w 30"/>
                <a:gd name="T1" fmla="*/ 2147483646 h 37"/>
                <a:gd name="T2" fmla="*/ 2147483646 w 30"/>
                <a:gd name="T3" fmla="*/ 0 h 37"/>
                <a:gd name="T4" fmla="*/ 2147483646 w 30"/>
                <a:gd name="T5" fmla="*/ 2147483646 h 37"/>
                <a:gd name="T6" fmla="*/ 2147483646 w 30"/>
                <a:gd name="T7" fmla="*/ 2147483646 h 37"/>
                <a:gd name="T8" fmla="*/ 0 w 30"/>
                <a:gd name="T9" fmla="*/ 2147483646 h 3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0" h="37">
                  <a:moveTo>
                    <a:pt x="0" y="12"/>
                  </a:moveTo>
                  <a:lnTo>
                    <a:pt x="24" y="0"/>
                  </a:lnTo>
                  <a:lnTo>
                    <a:pt x="30" y="24"/>
                  </a:lnTo>
                  <a:lnTo>
                    <a:pt x="24" y="37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0" name="Freeform 75">
              <a:extLst>
                <a:ext uri="{FF2B5EF4-FFF2-40B4-BE49-F238E27FC236}">
                  <a16:creationId xmlns:a16="http://schemas.microsoft.com/office/drawing/2014/main" id="{0923E695-B456-F64E-9202-F6EE4A3B44F6}"/>
                </a:ext>
              </a:extLst>
            </p:cNvPr>
            <p:cNvSpPr>
              <a:spLocks/>
            </p:cNvSpPr>
            <p:nvPr/>
          </p:nvSpPr>
          <p:spPr bwMode="auto">
            <a:xfrm>
              <a:off x="5518150" y="3667125"/>
              <a:ext cx="39688" cy="7938"/>
            </a:xfrm>
            <a:custGeom>
              <a:avLst/>
              <a:gdLst>
                <a:gd name="T0" fmla="*/ 2147483646 w 30"/>
                <a:gd name="T1" fmla="*/ 0 h 6"/>
                <a:gd name="T2" fmla="*/ 2147483646 w 30"/>
                <a:gd name="T3" fmla="*/ 0 h 6"/>
                <a:gd name="T4" fmla="*/ 0 w 30"/>
                <a:gd name="T5" fmla="*/ 2147483646 h 6"/>
                <a:gd name="T6" fmla="*/ 2147483646 w 30"/>
                <a:gd name="T7" fmla="*/ 0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30" h="6">
                  <a:moveTo>
                    <a:pt x="24" y="0"/>
                  </a:moveTo>
                  <a:lnTo>
                    <a:pt x="30" y="0"/>
                  </a:lnTo>
                  <a:lnTo>
                    <a:pt x="0" y="6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1" name="Rectangle 76">
              <a:extLst>
                <a:ext uri="{FF2B5EF4-FFF2-40B4-BE49-F238E27FC236}">
                  <a16:creationId xmlns:a16="http://schemas.microsoft.com/office/drawing/2014/main" id="{3DA3E98F-CF73-6949-A369-BCC7338E18C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378450" y="3898900"/>
              <a:ext cx="0" cy="3175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miter lim="800000"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92" name="Freeform 77">
              <a:extLst>
                <a:ext uri="{FF2B5EF4-FFF2-40B4-BE49-F238E27FC236}">
                  <a16:creationId xmlns:a16="http://schemas.microsoft.com/office/drawing/2014/main" id="{C3855DF0-CFBA-704C-9DD5-F8CDEF504093}"/>
                </a:ext>
              </a:extLst>
            </p:cNvPr>
            <p:cNvSpPr>
              <a:spLocks/>
            </p:cNvSpPr>
            <p:nvPr/>
          </p:nvSpPr>
          <p:spPr bwMode="auto">
            <a:xfrm>
              <a:off x="5119688" y="3517900"/>
              <a:ext cx="492125" cy="179388"/>
            </a:xfrm>
            <a:custGeom>
              <a:avLst/>
              <a:gdLst>
                <a:gd name="T0" fmla="*/ 2147483646 w 10616"/>
                <a:gd name="T1" fmla="*/ 2147483646 h 10000"/>
                <a:gd name="T2" fmla="*/ 2147483646 w 10616"/>
                <a:gd name="T3" fmla="*/ 2147483646 h 10000"/>
                <a:gd name="T4" fmla="*/ 2147483646 w 10616"/>
                <a:gd name="T5" fmla="*/ 2147483646 h 10000"/>
                <a:gd name="T6" fmla="*/ 2147483646 w 10616"/>
                <a:gd name="T7" fmla="*/ 2147483646 h 10000"/>
                <a:gd name="T8" fmla="*/ 2147483646 w 10616"/>
                <a:gd name="T9" fmla="*/ 2147483646 h 10000"/>
                <a:gd name="T10" fmla="*/ 2147483646 w 10616"/>
                <a:gd name="T11" fmla="*/ 2147483646 h 10000"/>
                <a:gd name="T12" fmla="*/ 2147483646 w 10616"/>
                <a:gd name="T13" fmla="*/ 2147483646 h 10000"/>
                <a:gd name="T14" fmla="*/ 2147483646 w 10616"/>
                <a:gd name="T15" fmla="*/ 2147483646 h 10000"/>
                <a:gd name="T16" fmla="*/ 2147483646 w 10616"/>
                <a:gd name="T17" fmla="*/ 2147483646 h 10000"/>
                <a:gd name="T18" fmla="*/ 2147483646 w 10616"/>
                <a:gd name="T19" fmla="*/ 2147483646 h 10000"/>
                <a:gd name="T20" fmla="*/ 2147483646 w 10616"/>
                <a:gd name="T21" fmla="*/ 2147483646 h 10000"/>
                <a:gd name="T22" fmla="*/ 2147483646 w 10616"/>
                <a:gd name="T23" fmla="*/ 2147483646 h 10000"/>
                <a:gd name="T24" fmla="*/ 2147483646 w 10616"/>
                <a:gd name="T25" fmla="*/ 0 h 10000"/>
                <a:gd name="T26" fmla="*/ 2147483646 w 10616"/>
                <a:gd name="T27" fmla="*/ 0 h 10000"/>
                <a:gd name="T28" fmla="*/ 2147483646 w 10616"/>
                <a:gd name="T29" fmla="*/ 2147483646 h 10000"/>
                <a:gd name="T30" fmla="*/ 2147483646 w 10616"/>
                <a:gd name="T31" fmla="*/ 2147483646 h 10000"/>
                <a:gd name="T32" fmla="*/ 2147483646 w 10616"/>
                <a:gd name="T33" fmla="*/ 2147483646 h 10000"/>
                <a:gd name="T34" fmla="*/ 2147483646 w 10616"/>
                <a:gd name="T35" fmla="*/ 2147483646 h 10000"/>
                <a:gd name="T36" fmla="*/ 2147483646 w 10616"/>
                <a:gd name="T37" fmla="*/ 2147483646 h 10000"/>
                <a:gd name="T38" fmla="*/ 2147483646 w 10616"/>
                <a:gd name="T39" fmla="*/ 0 h 10000"/>
                <a:gd name="T40" fmla="*/ 2147483646 w 10616"/>
                <a:gd name="T41" fmla="*/ 0 h 10000"/>
                <a:gd name="T42" fmla="*/ 2147483646 w 10616"/>
                <a:gd name="T43" fmla="*/ 0 h 10000"/>
                <a:gd name="T44" fmla="*/ 2147483646 w 10616"/>
                <a:gd name="T45" fmla="*/ 2147483646 h 10000"/>
                <a:gd name="T46" fmla="*/ 2147483646 w 10616"/>
                <a:gd name="T47" fmla="*/ 2147483646 h 10000"/>
                <a:gd name="T48" fmla="*/ 2147483646 w 10616"/>
                <a:gd name="T49" fmla="*/ 2147483646 h 10000"/>
                <a:gd name="T50" fmla="*/ 2147483646 w 10616"/>
                <a:gd name="T51" fmla="*/ 2147483646 h 10000"/>
                <a:gd name="T52" fmla="*/ 2147483646 w 10616"/>
                <a:gd name="T53" fmla="*/ 2147483646 h 10000"/>
                <a:gd name="T54" fmla="*/ 2147483646 w 10616"/>
                <a:gd name="T55" fmla="*/ 2147483646 h 10000"/>
                <a:gd name="T56" fmla="*/ 2147483646 w 10616"/>
                <a:gd name="T57" fmla="*/ 2147483646 h 10000"/>
                <a:gd name="T58" fmla="*/ 2147483646 w 10616"/>
                <a:gd name="T59" fmla="*/ 2147483646 h 10000"/>
                <a:gd name="T60" fmla="*/ 2147483646 w 10616"/>
                <a:gd name="T61" fmla="*/ 2147483646 h 10000"/>
                <a:gd name="T62" fmla="*/ 0 w 10616"/>
                <a:gd name="T63" fmla="*/ 2147483646 h 10000"/>
                <a:gd name="T64" fmla="*/ 2147483646 w 10616"/>
                <a:gd name="T65" fmla="*/ 2147483646 h 10000"/>
                <a:gd name="T66" fmla="*/ 2147483646 w 10616"/>
                <a:gd name="T67" fmla="*/ 2147483646 h 10000"/>
                <a:gd name="T68" fmla="*/ 2147483646 w 10616"/>
                <a:gd name="T69" fmla="*/ 2147483646 h 10000"/>
                <a:gd name="T70" fmla="*/ 2147483646 w 10616"/>
                <a:gd name="T71" fmla="*/ 2147483646 h 10000"/>
                <a:gd name="T72" fmla="*/ 2147483646 w 10616"/>
                <a:gd name="T73" fmla="*/ 2147483646 h 10000"/>
                <a:gd name="T74" fmla="*/ 2147483646 w 10616"/>
                <a:gd name="T75" fmla="*/ 2147483646 h 10000"/>
                <a:gd name="T76" fmla="*/ 2147483646 w 10616"/>
                <a:gd name="T77" fmla="*/ 2147483646 h 10000"/>
                <a:gd name="T78" fmla="*/ 2147483646 w 10616"/>
                <a:gd name="T79" fmla="*/ 2147483646 h 10000"/>
                <a:gd name="T80" fmla="*/ 2147483646 w 10616"/>
                <a:gd name="T81" fmla="*/ 2147483646 h 10000"/>
                <a:gd name="T82" fmla="*/ 2147483646 w 10616"/>
                <a:gd name="T83" fmla="*/ 2147483646 h 10000"/>
                <a:gd name="T84" fmla="*/ 2147483646 w 10616"/>
                <a:gd name="T85" fmla="*/ 2147483646 h 1000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10616" h="10000">
                  <a:moveTo>
                    <a:pt x="6379" y="8696"/>
                  </a:moveTo>
                  <a:lnTo>
                    <a:pt x="6718" y="9130"/>
                  </a:lnTo>
                  <a:lnTo>
                    <a:pt x="8582" y="8696"/>
                  </a:lnTo>
                  <a:lnTo>
                    <a:pt x="9430" y="8261"/>
                  </a:lnTo>
                  <a:lnTo>
                    <a:pt x="10277" y="7826"/>
                  </a:lnTo>
                  <a:lnTo>
                    <a:pt x="10616" y="8261"/>
                  </a:lnTo>
                  <a:cubicBezTo>
                    <a:pt x="10560" y="7826"/>
                    <a:pt x="10503" y="7392"/>
                    <a:pt x="10447" y="6957"/>
                  </a:cubicBezTo>
                  <a:lnTo>
                    <a:pt x="10447" y="3913"/>
                  </a:lnTo>
                  <a:cubicBezTo>
                    <a:pt x="10503" y="3768"/>
                    <a:pt x="10560" y="3623"/>
                    <a:pt x="10616" y="3478"/>
                  </a:cubicBezTo>
                  <a:lnTo>
                    <a:pt x="9938" y="1304"/>
                  </a:lnTo>
                  <a:lnTo>
                    <a:pt x="9599" y="435"/>
                  </a:lnTo>
                  <a:lnTo>
                    <a:pt x="9091" y="435"/>
                  </a:lnTo>
                  <a:cubicBezTo>
                    <a:pt x="9034" y="290"/>
                    <a:pt x="8978" y="145"/>
                    <a:pt x="8921" y="0"/>
                  </a:cubicBezTo>
                  <a:lnTo>
                    <a:pt x="8243" y="1304"/>
                  </a:lnTo>
                  <a:lnTo>
                    <a:pt x="7396" y="1304"/>
                  </a:lnTo>
                  <a:lnTo>
                    <a:pt x="7226" y="1304"/>
                  </a:lnTo>
                  <a:lnTo>
                    <a:pt x="6548" y="435"/>
                  </a:lnTo>
                  <a:lnTo>
                    <a:pt x="6040" y="0"/>
                  </a:lnTo>
                  <a:lnTo>
                    <a:pt x="4684" y="0"/>
                  </a:lnTo>
                  <a:lnTo>
                    <a:pt x="4345" y="0"/>
                  </a:lnTo>
                  <a:lnTo>
                    <a:pt x="3836" y="435"/>
                  </a:lnTo>
                  <a:lnTo>
                    <a:pt x="3497" y="1304"/>
                  </a:lnTo>
                  <a:lnTo>
                    <a:pt x="2650" y="1739"/>
                  </a:lnTo>
                  <a:cubicBezTo>
                    <a:pt x="2593" y="1594"/>
                    <a:pt x="2537" y="1449"/>
                    <a:pt x="2480" y="1304"/>
                  </a:cubicBezTo>
                  <a:lnTo>
                    <a:pt x="2311" y="1304"/>
                  </a:lnTo>
                  <a:lnTo>
                    <a:pt x="1972" y="2609"/>
                  </a:lnTo>
                  <a:cubicBezTo>
                    <a:pt x="1746" y="2609"/>
                    <a:pt x="1494" y="2631"/>
                    <a:pt x="1294" y="2609"/>
                  </a:cubicBezTo>
                  <a:cubicBezTo>
                    <a:pt x="1094" y="2587"/>
                    <a:pt x="883" y="2261"/>
                    <a:pt x="770" y="2478"/>
                  </a:cubicBezTo>
                  <a:cubicBezTo>
                    <a:pt x="657" y="2695"/>
                    <a:pt x="333" y="2962"/>
                    <a:pt x="205" y="3117"/>
                  </a:cubicBezTo>
                  <a:cubicBezTo>
                    <a:pt x="77" y="3272"/>
                    <a:pt x="0" y="3266"/>
                    <a:pt x="0" y="3407"/>
                  </a:cubicBezTo>
                  <a:cubicBezTo>
                    <a:pt x="113" y="3701"/>
                    <a:pt x="482" y="5084"/>
                    <a:pt x="698" y="5748"/>
                  </a:cubicBezTo>
                  <a:cubicBezTo>
                    <a:pt x="914" y="6412"/>
                    <a:pt x="1138" y="6900"/>
                    <a:pt x="1294" y="7391"/>
                  </a:cubicBezTo>
                  <a:cubicBezTo>
                    <a:pt x="1450" y="7882"/>
                    <a:pt x="1520" y="8261"/>
                    <a:pt x="1633" y="8696"/>
                  </a:cubicBezTo>
                  <a:lnTo>
                    <a:pt x="3158" y="9130"/>
                  </a:lnTo>
                  <a:lnTo>
                    <a:pt x="3328" y="9130"/>
                  </a:lnTo>
                  <a:lnTo>
                    <a:pt x="4514" y="10000"/>
                  </a:lnTo>
                  <a:lnTo>
                    <a:pt x="5192" y="9130"/>
                  </a:lnTo>
                  <a:lnTo>
                    <a:pt x="5870" y="10000"/>
                  </a:lnTo>
                  <a:lnTo>
                    <a:pt x="6379" y="869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3" name="Freeform 78">
              <a:extLst>
                <a:ext uri="{FF2B5EF4-FFF2-40B4-BE49-F238E27FC236}">
                  <a16:creationId xmlns:a16="http://schemas.microsoft.com/office/drawing/2014/main" id="{E70F0FEE-A49A-EE43-AAAC-901BF85BA0A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67338" y="3667125"/>
              <a:ext cx="180975" cy="146050"/>
            </a:xfrm>
            <a:custGeom>
              <a:avLst/>
              <a:gdLst>
                <a:gd name="T0" fmla="*/ 2147483646 w 139"/>
                <a:gd name="T1" fmla="*/ 2147483646 h 114"/>
                <a:gd name="T2" fmla="*/ 2147483646 w 139"/>
                <a:gd name="T3" fmla="*/ 2147483646 h 114"/>
                <a:gd name="T4" fmla="*/ 2147483646 w 139"/>
                <a:gd name="T5" fmla="*/ 2147483646 h 114"/>
                <a:gd name="T6" fmla="*/ 2147483646 w 139"/>
                <a:gd name="T7" fmla="*/ 2147483646 h 114"/>
                <a:gd name="T8" fmla="*/ 2147483646 w 139"/>
                <a:gd name="T9" fmla="*/ 2147483646 h 114"/>
                <a:gd name="T10" fmla="*/ 2147483646 w 139"/>
                <a:gd name="T11" fmla="*/ 2147483646 h 114"/>
                <a:gd name="T12" fmla="*/ 2147483646 w 139"/>
                <a:gd name="T13" fmla="*/ 0 h 114"/>
                <a:gd name="T14" fmla="*/ 2147483646 w 139"/>
                <a:gd name="T15" fmla="*/ 2147483646 h 114"/>
                <a:gd name="T16" fmla="*/ 2147483646 w 139"/>
                <a:gd name="T17" fmla="*/ 2147483646 h 114"/>
                <a:gd name="T18" fmla="*/ 2147483646 w 139"/>
                <a:gd name="T19" fmla="*/ 2147483646 h 114"/>
                <a:gd name="T20" fmla="*/ 2147483646 w 139"/>
                <a:gd name="T21" fmla="*/ 2147483646 h 114"/>
                <a:gd name="T22" fmla="*/ 2147483646 w 139"/>
                <a:gd name="T23" fmla="*/ 2147483646 h 114"/>
                <a:gd name="T24" fmla="*/ 2147483646 w 139"/>
                <a:gd name="T25" fmla="*/ 2147483646 h 114"/>
                <a:gd name="T26" fmla="*/ 0 w 139"/>
                <a:gd name="T27" fmla="*/ 2147483646 h 114"/>
                <a:gd name="T28" fmla="*/ 2147483646 w 139"/>
                <a:gd name="T29" fmla="*/ 2147483646 h 114"/>
                <a:gd name="T30" fmla="*/ 2147483646 w 139"/>
                <a:gd name="T31" fmla="*/ 2147483646 h 114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139" h="114">
                  <a:moveTo>
                    <a:pt x="25" y="114"/>
                  </a:moveTo>
                  <a:lnTo>
                    <a:pt x="61" y="96"/>
                  </a:lnTo>
                  <a:lnTo>
                    <a:pt x="73" y="90"/>
                  </a:lnTo>
                  <a:lnTo>
                    <a:pt x="115" y="66"/>
                  </a:lnTo>
                  <a:lnTo>
                    <a:pt x="127" y="24"/>
                  </a:lnTo>
                  <a:lnTo>
                    <a:pt x="139" y="6"/>
                  </a:lnTo>
                  <a:lnTo>
                    <a:pt x="139" y="0"/>
                  </a:lnTo>
                  <a:lnTo>
                    <a:pt x="115" y="6"/>
                  </a:lnTo>
                  <a:lnTo>
                    <a:pt x="49" y="12"/>
                  </a:lnTo>
                  <a:lnTo>
                    <a:pt x="37" y="6"/>
                  </a:lnTo>
                  <a:lnTo>
                    <a:pt x="19" y="24"/>
                  </a:lnTo>
                  <a:lnTo>
                    <a:pt x="25" y="48"/>
                  </a:lnTo>
                  <a:lnTo>
                    <a:pt x="0" y="102"/>
                  </a:lnTo>
                  <a:lnTo>
                    <a:pt x="13" y="102"/>
                  </a:lnTo>
                  <a:lnTo>
                    <a:pt x="25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4" name="Freeform 79">
              <a:extLst>
                <a:ext uri="{FF2B5EF4-FFF2-40B4-BE49-F238E27FC236}">
                  <a16:creationId xmlns:a16="http://schemas.microsoft.com/office/drawing/2014/main" id="{C66C4595-C00A-ED4E-8110-4B294478E648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3783013"/>
              <a:ext cx="127000" cy="115887"/>
            </a:xfrm>
            <a:custGeom>
              <a:avLst/>
              <a:gdLst>
                <a:gd name="T0" fmla="*/ 2147483646 w 97"/>
                <a:gd name="T1" fmla="*/ 2147483646 h 90"/>
                <a:gd name="T2" fmla="*/ 2147483646 w 97"/>
                <a:gd name="T3" fmla="*/ 0 h 90"/>
                <a:gd name="T4" fmla="*/ 2147483646 w 97"/>
                <a:gd name="T5" fmla="*/ 2147483646 h 90"/>
                <a:gd name="T6" fmla="*/ 2147483646 w 97"/>
                <a:gd name="T7" fmla="*/ 2147483646 h 90"/>
                <a:gd name="T8" fmla="*/ 2147483646 w 97"/>
                <a:gd name="T9" fmla="*/ 2147483646 h 90"/>
                <a:gd name="T10" fmla="*/ 2147483646 w 97"/>
                <a:gd name="T11" fmla="*/ 2147483646 h 90"/>
                <a:gd name="T12" fmla="*/ 2147483646 w 97"/>
                <a:gd name="T13" fmla="*/ 2147483646 h 90"/>
                <a:gd name="T14" fmla="*/ 0 w 97"/>
                <a:gd name="T15" fmla="*/ 2147483646 h 90"/>
                <a:gd name="T16" fmla="*/ 2147483646 w 97"/>
                <a:gd name="T17" fmla="*/ 2147483646 h 90"/>
                <a:gd name="T18" fmla="*/ 2147483646 w 97"/>
                <a:gd name="T19" fmla="*/ 2147483646 h 90"/>
                <a:gd name="T20" fmla="*/ 2147483646 w 97"/>
                <a:gd name="T21" fmla="*/ 2147483646 h 90"/>
                <a:gd name="T22" fmla="*/ 2147483646 w 97"/>
                <a:gd name="T23" fmla="*/ 2147483646 h 90"/>
                <a:gd name="T24" fmla="*/ 2147483646 w 97"/>
                <a:gd name="T25" fmla="*/ 2147483646 h 90"/>
                <a:gd name="T26" fmla="*/ 2147483646 w 97"/>
                <a:gd name="T27" fmla="*/ 2147483646 h 90"/>
                <a:gd name="T28" fmla="*/ 2147483646 w 97"/>
                <a:gd name="T29" fmla="*/ 2147483646 h 90"/>
                <a:gd name="T30" fmla="*/ 2147483646 w 97"/>
                <a:gd name="T31" fmla="*/ 2147483646 h 90"/>
                <a:gd name="T32" fmla="*/ 2147483646 w 97"/>
                <a:gd name="T33" fmla="*/ 2147483646 h 90"/>
                <a:gd name="T34" fmla="*/ 2147483646 w 97"/>
                <a:gd name="T35" fmla="*/ 2147483646 h 90"/>
                <a:gd name="T36" fmla="*/ 2147483646 w 97"/>
                <a:gd name="T37" fmla="*/ 2147483646 h 90"/>
                <a:gd name="T38" fmla="*/ 2147483646 w 97"/>
                <a:gd name="T39" fmla="*/ 2147483646 h 9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7" h="90">
                  <a:moveTo>
                    <a:pt x="91" y="24"/>
                  </a:moveTo>
                  <a:lnTo>
                    <a:pt x="91" y="0"/>
                  </a:lnTo>
                  <a:lnTo>
                    <a:pt x="79" y="6"/>
                  </a:lnTo>
                  <a:lnTo>
                    <a:pt x="43" y="24"/>
                  </a:lnTo>
                  <a:lnTo>
                    <a:pt x="31" y="12"/>
                  </a:lnTo>
                  <a:lnTo>
                    <a:pt x="18" y="12"/>
                  </a:lnTo>
                  <a:lnTo>
                    <a:pt x="12" y="18"/>
                  </a:lnTo>
                  <a:lnTo>
                    <a:pt x="0" y="42"/>
                  </a:lnTo>
                  <a:lnTo>
                    <a:pt x="18" y="90"/>
                  </a:lnTo>
                  <a:lnTo>
                    <a:pt x="25" y="90"/>
                  </a:lnTo>
                  <a:lnTo>
                    <a:pt x="37" y="90"/>
                  </a:lnTo>
                  <a:lnTo>
                    <a:pt x="49" y="78"/>
                  </a:lnTo>
                  <a:lnTo>
                    <a:pt x="67" y="78"/>
                  </a:lnTo>
                  <a:lnTo>
                    <a:pt x="73" y="66"/>
                  </a:lnTo>
                  <a:lnTo>
                    <a:pt x="61" y="36"/>
                  </a:lnTo>
                  <a:lnTo>
                    <a:pt x="85" y="30"/>
                  </a:lnTo>
                  <a:lnTo>
                    <a:pt x="97" y="24"/>
                  </a:lnTo>
                  <a:lnTo>
                    <a:pt x="91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5" name="Freeform 80">
              <a:extLst>
                <a:ext uri="{FF2B5EF4-FFF2-40B4-BE49-F238E27FC236}">
                  <a16:creationId xmlns:a16="http://schemas.microsoft.com/office/drawing/2014/main" id="{2CB5AD53-BA0F-8042-B5CF-C656ED602E32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3783013"/>
              <a:ext cx="127000" cy="115887"/>
            </a:xfrm>
            <a:custGeom>
              <a:avLst/>
              <a:gdLst>
                <a:gd name="T0" fmla="*/ 2147483646 w 97"/>
                <a:gd name="T1" fmla="*/ 2147483646 h 90"/>
                <a:gd name="T2" fmla="*/ 2147483646 w 97"/>
                <a:gd name="T3" fmla="*/ 0 h 90"/>
                <a:gd name="T4" fmla="*/ 2147483646 w 97"/>
                <a:gd name="T5" fmla="*/ 2147483646 h 90"/>
                <a:gd name="T6" fmla="*/ 2147483646 w 97"/>
                <a:gd name="T7" fmla="*/ 2147483646 h 90"/>
                <a:gd name="T8" fmla="*/ 2147483646 w 97"/>
                <a:gd name="T9" fmla="*/ 2147483646 h 90"/>
                <a:gd name="T10" fmla="*/ 2147483646 w 97"/>
                <a:gd name="T11" fmla="*/ 2147483646 h 90"/>
                <a:gd name="T12" fmla="*/ 2147483646 w 97"/>
                <a:gd name="T13" fmla="*/ 2147483646 h 90"/>
                <a:gd name="T14" fmla="*/ 0 w 97"/>
                <a:gd name="T15" fmla="*/ 2147483646 h 90"/>
                <a:gd name="T16" fmla="*/ 2147483646 w 97"/>
                <a:gd name="T17" fmla="*/ 2147483646 h 90"/>
                <a:gd name="T18" fmla="*/ 2147483646 w 97"/>
                <a:gd name="T19" fmla="*/ 2147483646 h 90"/>
                <a:gd name="T20" fmla="*/ 2147483646 w 97"/>
                <a:gd name="T21" fmla="*/ 2147483646 h 90"/>
                <a:gd name="T22" fmla="*/ 2147483646 w 97"/>
                <a:gd name="T23" fmla="*/ 2147483646 h 90"/>
                <a:gd name="T24" fmla="*/ 2147483646 w 97"/>
                <a:gd name="T25" fmla="*/ 2147483646 h 90"/>
                <a:gd name="T26" fmla="*/ 2147483646 w 97"/>
                <a:gd name="T27" fmla="*/ 2147483646 h 90"/>
                <a:gd name="T28" fmla="*/ 2147483646 w 97"/>
                <a:gd name="T29" fmla="*/ 2147483646 h 90"/>
                <a:gd name="T30" fmla="*/ 2147483646 w 97"/>
                <a:gd name="T31" fmla="*/ 2147483646 h 90"/>
                <a:gd name="T32" fmla="*/ 2147483646 w 97"/>
                <a:gd name="T33" fmla="*/ 2147483646 h 90"/>
                <a:gd name="T34" fmla="*/ 2147483646 w 97"/>
                <a:gd name="T35" fmla="*/ 2147483646 h 90"/>
                <a:gd name="T36" fmla="*/ 2147483646 w 97"/>
                <a:gd name="T37" fmla="*/ 2147483646 h 90"/>
                <a:gd name="T38" fmla="*/ 2147483646 w 97"/>
                <a:gd name="T39" fmla="*/ 2147483646 h 9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7" h="90">
                  <a:moveTo>
                    <a:pt x="91" y="24"/>
                  </a:moveTo>
                  <a:lnTo>
                    <a:pt x="91" y="0"/>
                  </a:lnTo>
                  <a:lnTo>
                    <a:pt x="79" y="6"/>
                  </a:lnTo>
                  <a:lnTo>
                    <a:pt x="43" y="24"/>
                  </a:lnTo>
                  <a:lnTo>
                    <a:pt x="31" y="12"/>
                  </a:lnTo>
                  <a:lnTo>
                    <a:pt x="18" y="12"/>
                  </a:lnTo>
                  <a:lnTo>
                    <a:pt x="12" y="18"/>
                  </a:lnTo>
                  <a:lnTo>
                    <a:pt x="0" y="42"/>
                  </a:lnTo>
                  <a:lnTo>
                    <a:pt x="18" y="90"/>
                  </a:lnTo>
                  <a:lnTo>
                    <a:pt x="25" y="90"/>
                  </a:lnTo>
                  <a:lnTo>
                    <a:pt x="37" y="90"/>
                  </a:lnTo>
                  <a:lnTo>
                    <a:pt x="49" y="78"/>
                  </a:lnTo>
                  <a:lnTo>
                    <a:pt x="67" y="78"/>
                  </a:lnTo>
                  <a:lnTo>
                    <a:pt x="73" y="66"/>
                  </a:lnTo>
                  <a:lnTo>
                    <a:pt x="61" y="36"/>
                  </a:lnTo>
                  <a:lnTo>
                    <a:pt x="85" y="30"/>
                  </a:lnTo>
                  <a:lnTo>
                    <a:pt x="97" y="24"/>
                  </a:lnTo>
                  <a:lnTo>
                    <a:pt x="91" y="24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6" name="Freeform 81">
              <a:extLst>
                <a:ext uri="{FF2B5EF4-FFF2-40B4-BE49-F238E27FC236}">
                  <a16:creationId xmlns:a16="http://schemas.microsoft.com/office/drawing/2014/main" id="{4F97EBCE-E605-244A-ACBC-F56005AA7EB8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3263" y="4002088"/>
              <a:ext cx="119062" cy="77787"/>
            </a:xfrm>
            <a:custGeom>
              <a:avLst/>
              <a:gdLst>
                <a:gd name="T0" fmla="*/ 2147483646 w 90"/>
                <a:gd name="T1" fmla="*/ 2147483646 h 60"/>
                <a:gd name="T2" fmla="*/ 2147483646 w 90"/>
                <a:gd name="T3" fmla="*/ 2147483646 h 60"/>
                <a:gd name="T4" fmla="*/ 2147483646 w 90"/>
                <a:gd name="T5" fmla="*/ 2147483646 h 60"/>
                <a:gd name="T6" fmla="*/ 2147483646 w 90"/>
                <a:gd name="T7" fmla="*/ 2147483646 h 60"/>
                <a:gd name="T8" fmla="*/ 2147483646 w 90"/>
                <a:gd name="T9" fmla="*/ 0 h 60"/>
                <a:gd name="T10" fmla="*/ 2147483646 w 90"/>
                <a:gd name="T11" fmla="*/ 2147483646 h 60"/>
                <a:gd name="T12" fmla="*/ 2147483646 w 90"/>
                <a:gd name="T13" fmla="*/ 2147483646 h 60"/>
                <a:gd name="T14" fmla="*/ 0 w 90"/>
                <a:gd name="T15" fmla="*/ 2147483646 h 60"/>
                <a:gd name="T16" fmla="*/ 2147483646 w 90"/>
                <a:gd name="T17" fmla="*/ 2147483646 h 60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90" h="60">
                  <a:moveTo>
                    <a:pt x="18" y="48"/>
                  </a:moveTo>
                  <a:lnTo>
                    <a:pt x="66" y="60"/>
                  </a:lnTo>
                  <a:lnTo>
                    <a:pt x="78" y="30"/>
                  </a:lnTo>
                  <a:lnTo>
                    <a:pt x="90" y="24"/>
                  </a:lnTo>
                  <a:lnTo>
                    <a:pt x="84" y="0"/>
                  </a:lnTo>
                  <a:lnTo>
                    <a:pt x="30" y="18"/>
                  </a:lnTo>
                  <a:lnTo>
                    <a:pt x="6" y="6"/>
                  </a:lnTo>
                  <a:lnTo>
                    <a:pt x="0" y="24"/>
                  </a:lnTo>
                  <a:lnTo>
                    <a:pt x="18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7" name="Freeform 82">
              <a:extLst>
                <a:ext uri="{FF2B5EF4-FFF2-40B4-BE49-F238E27FC236}">
                  <a16:creationId xmlns:a16="http://schemas.microsoft.com/office/drawing/2014/main" id="{E455D12D-3BA8-E34B-A4F5-09A141CABC55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0725" y="4032250"/>
              <a:ext cx="187325" cy="217488"/>
            </a:xfrm>
            <a:custGeom>
              <a:avLst/>
              <a:gdLst>
                <a:gd name="T0" fmla="*/ 2147483646 w 24"/>
                <a:gd name="T1" fmla="*/ 2147483646 h 28"/>
                <a:gd name="T2" fmla="*/ 2147483646 w 24"/>
                <a:gd name="T3" fmla="*/ 2147483646 h 28"/>
                <a:gd name="T4" fmla="*/ 2147483646 w 24"/>
                <a:gd name="T5" fmla="*/ 2147483646 h 28"/>
                <a:gd name="T6" fmla="*/ 2147483646 w 24"/>
                <a:gd name="T7" fmla="*/ 2147483646 h 28"/>
                <a:gd name="T8" fmla="*/ 0 w 24"/>
                <a:gd name="T9" fmla="*/ 2147483646 h 28"/>
                <a:gd name="T10" fmla="*/ 2147483646 w 24"/>
                <a:gd name="T11" fmla="*/ 2147483646 h 28"/>
                <a:gd name="T12" fmla="*/ 2147483646 w 24"/>
                <a:gd name="T13" fmla="*/ 2147483646 h 28"/>
                <a:gd name="T14" fmla="*/ 2147483646 w 24"/>
                <a:gd name="T15" fmla="*/ 2147483646 h 28"/>
                <a:gd name="T16" fmla="*/ 2147483646 w 24"/>
                <a:gd name="T17" fmla="*/ 2147483646 h 28"/>
                <a:gd name="T18" fmla="*/ 2147483646 w 24"/>
                <a:gd name="T19" fmla="*/ 2147483646 h 28"/>
                <a:gd name="T20" fmla="*/ 2147483646 w 24"/>
                <a:gd name="T21" fmla="*/ 2147483646 h 28"/>
                <a:gd name="T22" fmla="*/ 2147483646 w 24"/>
                <a:gd name="T23" fmla="*/ 2147483646 h 28"/>
                <a:gd name="T24" fmla="*/ 2147483646 w 24"/>
                <a:gd name="T25" fmla="*/ 0 h 28"/>
                <a:gd name="T26" fmla="*/ 2147483646 w 24"/>
                <a:gd name="T27" fmla="*/ 0 h 28"/>
                <a:gd name="T28" fmla="*/ 2147483646 w 24"/>
                <a:gd name="T29" fmla="*/ 2147483646 h 28"/>
                <a:gd name="T30" fmla="*/ 2147483646 w 24"/>
                <a:gd name="T31" fmla="*/ 2147483646 h 28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24" h="28">
                  <a:moveTo>
                    <a:pt x="9" y="6"/>
                  </a:moveTo>
                  <a:cubicBezTo>
                    <a:pt x="10" y="6"/>
                    <a:pt x="10" y="6"/>
                    <a:pt x="10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4" y="17"/>
                    <a:pt x="4" y="17"/>
                    <a:pt x="4" y="17"/>
                  </a:cubicBezTo>
                  <a:cubicBezTo>
                    <a:pt x="4" y="17"/>
                    <a:pt x="3" y="18"/>
                    <a:pt x="0" y="18"/>
                  </a:cubicBezTo>
                  <a:cubicBezTo>
                    <a:pt x="1" y="21"/>
                    <a:pt x="1" y="21"/>
                    <a:pt x="1" y="21"/>
                  </a:cubicBezTo>
                  <a:cubicBezTo>
                    <a:pt x="4" y="28"/>
                    <a:pt x="4" y="28"/>
                    <a:pt x="4" y="28"/>
                  </a:cubicBezTo>
                  <a:cubicBezTo>
                    <a:pt x="11" y="23"/>
                    <a:pt x="11" y="23"/>
                    <a:pt x="11" y="23"/>
                  </a:cubicBezTo>
                  <a:cubicBezTo>
                    <a:pt x="17" y="15"/>
                    <a:pt x="17" y="15"/>
                    <a:pt x="17" y="15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16" y="1"/>
                    <a:pt x="16" y="1"/>
                    <a:pt x="16" y="1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1" y="1"/>
                    <a:pt x="11" y="1"/>
                    <a:pt x="11" y="1"/>
                  </a:cubicBezTo>
                  <a:lnTo>
                    <a:pt x="9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8" name="Freeform 83">
              <a:extLst>
                <a:ext uri="{FF2B5EF4-FFF2-40B4-BE49-F238E27FC236}">
                  <a16:creationId xmlns:a16="http://schemas.microsoft.com/office/drawing/2014/main" id="{3B229DED-45ED-C54E-B39D-19F0D994A24F}"/>
                </a:ext>
              </a:extLst>
            </p:cNvPr>
            <p:cNvSpPr>
              <a:spLocks/>
            </p:cNvSpPr>
            <p:nvPr/>
          </p:nvSpPr>
          <p:spPr bwMode="auto">
            <a:xfrm>
              <a:off x="5565775" y="4171950"/>
              <a:ext cx="265113" cy="165100"/>
            </a:xfrm>
            <a:custGeom>
              <a:avLst/>
              <a:gdLst>
                <a:gd name="T0" fmla="*/ 2147483646 w 34"/>
                <a:gd name="T1" fmla="*/ 0 h 21"/>
                <a:gd name="T2" fmla="*/ 2147483646 w 34"/>
                <a:gd name="T3" fmla="*/ 2147483646 h 21"/>
                <a:gd name="T4" fmla="*/ 2147483646 w 34"/>
                <a:gd name="T5" fmla="*/ 2147483646 h 21"/>
                <a:gd name="T6" fmla="*/ 2147483646 w 34"/>
                <a:gd name="T7" fmla="*/ 2147483646 h 21"/>
                <a:gd name="T8" fmla="*/ 0 w 34"/>
                <a:gd name="T9" fmla="*/ 2147483646 h 21"/>
                <a:gd name="T10" fmla="*/ 2147483646 w 34"/>
                <a:gd name="T11" fmla="*/ 2147483646 h 21"/>
                <a:gd name="T12" fmla="*/ 2147483646 w 34"/>
                <a:gd name="T13" fmla="*/ 2147483646 h 21"/>
                <a:gd name="T14" fmla="*/ 2147483646 w 34"/>
                <a:gd name="T15" fmla="*/ 2147483646 h 21"/>
                <a:gd name="T16" fmla="*/ 2147483646 w 34"/>
                <a:gd name="T17" fmla="*/ 2147483646 h 21"/>
                <a:gd name="T18" fmla="*/ 2147483646 w 34"/>
                <a:gd name="T19" fmla="*/ 2147483646 h 21"/>
                <a:gd name="T20" fmla="*/ 2147483646 w 34"/>
                <a:gd name="T21" fmla="*/ 2147483646 h 21"/>
                <a:gd name="T22" fmla="*/ 2147483646 w 34"/>
                <a:gd name="T23" fmla="*/ 2147483646 h 21"/>
                <a:gd name="T24" fmla="*/ 2147483646 w 34"/>
                <a:gd name="T25" fmla="*/ 2147483646 h 21"/>
                <a:gd name="T26" fmla="*/ 2147483646 w 34"/>
                <a:gd name="T27" fmla="*/ 0 h 21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34" h="21">
                  <a:moveTo>
                    <a:pt x="30" y="0"/>
                  </a:moveTo>
                  <a:cubicBezTo>
                    <a:pt x="25" y="2"/>
                    <a:pt x="18" y="3"/>
                    <a:pt x="18" y="4"/>
                  </a:cubicBezTo>
                  <a:cubicBezTo>
                    <a:pt x="16" y="5"/>
                    <a:pt x="14" y="7"/>
                    <a:pt x="14" y="7"/>
                  </a:cubicBezTo>
                  <a:cubicBezTo>
                    <a:pt x="3" y="7"/>
                    <a:pt x="3" y="7"/>
                    <a:pt x="3" y="7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12"/>
                    <a:pt x="1" y="12"/>
                    <a:pt x="1" y="12"/>
                  </a:cubicBezTo>
                  <a:cubicBezTo>
                    <a:pt x="5" y="21"/>
                    <a:pt x="5" y="21"/>
                    <a:pt x="5" y="21"/>
                  </a:cubicBezTo>
                  <a:cubicBezTo>
                    <a:pt x="12" y="19"/>
                    <a:pt x="12" y="19"/>
                    <a:pt x="12" y="19"/>
                  </a:cubicBezTo>
                  <a:cubicBezTo>
                    <a:pt x="15" y="19"/>
                    <a:pt x="15" y="19"/>
                    <a:pt x="15" y="19"/>
                  </a:cubicBezTo>
                  <a:cubicBezTo>
                    <a:pt x="19" y="15"/>
                    <a:pt x="19" y="15"/>
                    <a:pt x="19" y="15"/>
                  </a:cubicBezTo>
                  <a:cubicBezTo>
                    <a:pt x="25" y="13"/>
                    <a:pt x="25" y="13"/>
                    <a:pt x="25" y="13"/>
                  </a:cubicBezTo>
                  <a:cubicBezTo>
                    <a:pt x="34" y="10"/>
                    <a:pt x="34" y="10"/>
                    <a:pt x="34" y="10"/>
                  </a:cubicBezTo>
                  <a:cubicBezTo>
                    <a:pt x="31" y="3"/>
                    <a:pt x="31" y="3"/>
                    <a:pt x="31" y="3"/>
                  </a:cubicBezTo>
                  <a:lnTo>
                    <a:pt x="3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9" name="Freeform 84">
              <a:extLst>
                <a:ext uri="{FF2B5EF4-FFF2-40B4-BE49-F238E27FC236}">
                  <a16:creationId xmlns:a16="http://schemas.microsoft.com/office/drawing/2014/main" id="{36384FC0-B4F0-F442-B6A3-8E600E47F2EE}"/>
                </a:ext>
              </a:extLst>
            </p:cNvPr>
            <p:cNvSpPr>
              <a:spLocks/>
            </p:cNvSpPr>
            <p:nvPr/>
          </p:nvSpPr>
          <p:spPr bwMode="auto">
            <a:xfrm>
              <a:off x="5378450" y="3813175"/>
              <a:ext cx="492125" cy="422275"/>
            </a:xfrm>
            <a:custGeom>
              <a:avLst/>
              <a:gdLst>
                <a:gd name="T0" fmla="*/ 2147483646 w 63"/>
                <a:gd name="T1" fmla="*/ 2147483646 h 54"/>
                <a:gd name="T2" fmla="*/ 2147483646 w 63"/>
                <a:gd name="T3" fmla="*/ 2147483646 h 54"/>
                <a:gd name="T4" fmla="*/ 2147483646 w 63"/>
                <a:gd name="T5" fmla="*/ 2147483646 h 54"/>
                <a:gd name="T6" fmla="*/ 2147483646 w 63"/>
                <a:gd name="T7" fmla="*/ 2147483646 h 54"/>
                <a:gd name="T8" fmla="*/ 2147483646 w 63"/>
                <a:gd name="T9" fmla="*/ 2147483646 h 54"/>
                <a:gd name="T10" fmla="*/ 2147483646 w 63"/>
                <a:gd name="T11" fmla="*/ 2147483646 h 54"/>
                <a:gd name="T12" fmla="*/ 2147483646 w 63"/>
                <a:gd name="T13" fmla="*/ 2147483646 h 54"/>
                <a:gd name="T14" fmla="*/ 2147483646 w 63"/>
                <a:gd name="T15" fmla="*/ 2147483646 h 54"/>
                <a:gd name="T16" fmla="*/ 2147483646 w 63"/>
                <a:gd name="T17" fmla="*/ 2147483646 h 54"/>
                <a:gd name="T18" fmla="*/ 2147483646 w 63"/>
                <a:gd name="T19" fmla="*/ 2147483646 h 54"/>
                <a:gd name="T20" fmla="*/ 2147483646 w 63"/>
                <a:gd name="T21" fmla="*/ 2147483646 h 54"/>
                <a:gd name="T22" fmla="*/ 2147483646 w 63"/>
                <a:gd name="T23" fmla="*/ 2147483646 h 54"/>
                <a:gd name="T24" fmla="*/ 2147483646 w 63"/>
                <a:gd name="T25" fmla="*/ 2147483646 h 54"/>
                <a:gd name="T26" fmla="*/ 2147483646 w 63"/>
                <a:gd name="T27" fmla="*/ 2147483646 h 54"/>
                <a:gd name="T28" fmla="*/ 2147483646 w 63"/>
                <a:gd name="T29" fmla="*/ 0 h 54"/>
                <a:gd name="T30" fmla="*/ 2147483646 w 63"/>
                <a:gd name="T31" fmla="*/ 0 h 54"/>
                <a:gd name="T32" fmla="*/ 2147483646 w 63"/>
                <a:gd name="T33" fmla="*/ 2147483646 h 54"/>
                <a:gd name="T34" fmla="*/ 2147483646 w 63"/>
                <a:gd name="T35" fmla="*/ 2147483646 h 54"/>
                <a:gd name="T36" fmla="*/ 2147483646 w 63"/>
                <a:gd name="T37" fmla="*/ 2147483646 h 54"/>
                <a:gd name="T38" fmla="*/ 2147483646 w 63"/>
                <a:gd name="T39" fmla="*/ 2147483646 h 54"/>
                <a:gd name="T40" fmla="*/ 2147483646 w 63"/>
                <a:gd name="T41" fmla="*/ 2147483646 h 54"/>
                <a:gd name="T42" fmla="*/ 2147483646 w 63"/>
                <a:gd name="T43" fmla="*/ 2147483646 h 54"/>
                <a:gd name="T44" fmla="*/ 0 w 63"/>
                <a:gd name="T45" fmla="*/ 2147483646 h 54"/>
                <a:gd name="T46" fmla="*/ 2147483646 w 63"/>
                <a:gd name="T47" fmla="*/ 2147483646 h 54"/>
                <a:gd name="T48" fmla="*/ 2147483646 w 63"/>
                <a:gd name="T49" fmla="*/ 2147483646 h 54"/>
                <a:gd name="T50" fmla="*/ 2147483646 w 63"/>
                <a:gd name="T51" fmla="*/ 2147483646 h 54"/>
                <a:gd name="T52" fmla="*/ 2147483646 w 63"/>
                <a:gd name="T53" fmla="*/ 2147483646 h 54"/>
                <a:gd name="T54" fmla="*/ 2147483646 w 63"/>
                <a:gd name="T55" fmla="*/ 2147483646 h 54"/>
                <a:gd name="T56" fmla="*/ 2147483646 w 63"/>
                <a:gd name="T57" fmla="*/ 2147483646 h 54"/>
                <a:gd name="T58" fmla="*/ 2147483646 w 63"/>
                <a:gd name="T59" fmla="*/ 2147483646 h 54"/>
                <a:gd name="T60" fmla="*/ 2147483646 w 63"/>
                <a:gd name="T61" fmla="*/ 2147483646 h 54"/>
                <a:gd name="T62" fmla="*/ 2147483646 w 63"/>
                <a:gd name="T63" fmla="*/ 2147483646 h 54"/>
                <a:gd name="T64" fmla="*/ 2147483646 w 63"/>
                <a:gd name="T65" fmla="*/ 2147483646 h 54"/>
                <a:gd name="T66" fmla="*/ 2147483646 w 63"/>
                <a:gd name="T67" fmla="*/ 2147483646 h 54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63" h="54">
                  <a:moveTo>
                    <a:pt x="63" y="34"/>
                  </a:moveTo>
                  <a:cubicBezTo>
                    <a:pt x="55" y="32"/>
                    <a:pt x="55" y="32"/>
                    <a:pt x="55" y="32"/>
                  </a:cubicBezTo>
                  <a:cubicBezTo>
                    <a:pt x="52" y="28"/>
                    <a:pt x="52" y="28"/>
                    <a:pt x="52" y="28"/>
                  </a:cubicBezTo>
                  <a:cubicBezTo>
                    <a:pt x="53" y="25"/>
                    <a:pt x="53" y="25"/>
                    <a:pt x="53" y="25"/>
                  </a:cubicBezTo>
                  <a:cubicBezTo>
                    <a:pt x="52" y="25"/>
                    <a:pt x="52" y="25"/>
                    <a:pt x="52" y="25"/>
                  </a:cubicBezTo>
                  <a:cubicBezTo>
                    <a:pt x="48" y="23"/>
                    <a:pt x="48" y="23"/>
                    <a:pt x="48" y="23"/>
                  </a:cubicBezTo>
                  <a:cubicBezTo>
                    <a:pt x="46" y="17"/>
                    <a:pt x="46" y="17"/>
                    <a:pt x="46" y="17"/>
                  </a:cubicBezTo>
                  <a:cubicBezTo>
                    <a:pt x="42" y="13"/>
                    <a:pt x="42" y="13"/>
                    <a:pt x="42" y="13"/>
                  </a:cubicBezTo>
                  <a:cubicBezTo>
                    <a:pt x="42" y="12"/>
                    <a:pt x="42" y="12"/>
                    <a:pt x="42" y="12"/>
                  </a:cubicBezTo>
                  <a:cubicBezTo>
                    <a:pt x="39" y="12"/>
                    <a:pt x="39" y="12"/>
                    <a:pt x="39" y="12"/>
                  </a:cubicBezTo>
                  <a:cubicBezTo>
                    <a:pt x="36" y="10"/>
                    <a:pt x="36" y="10"/>
                    <a:pt x="36" y="10"/>
                  </a:cubicBezTo>
                  <a:cubicBezTo>
                    <a:pt x="28" y="9"/>
                    <a:pt x="28" y="9"/>
                    <a:pt x="28" y="9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15" y="1"/>
                    <a:pt x="15" y="1"/>
                    <a:pt x="15" y="1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6" y="2"/>
                    <a:pt x="6" y="2"/>
                    <a:pt x="6" y="2"/>
                  </a:cubicBezTo>
                  <a:cubicBezTo>
                    <a:pt x="8" y="7"/>
                    <a:pt x="8" y="7"/>
                    <a:pt x="8" y="7"/>
                  </a:cubicBezTo>
                  <a:cubicBezTo>
                    <a:pt x="7" y="9"/>
                    <a:pt x="7" y="9"/>
                    <a:pt x="7" y="9"/>
                  </a:cubicBezTo>
                  <a:cubicBezTo>
                    <a:pt x="4" y="9"/>
                    <a:pt x="4" y="9"/>
                    <a:pt x="4" y="9"/>
                  </a:cubicBezTo>
                  <a:cubicBezTo>
                    <a:pt x="2" y="11"/>
                    <a:pt x="2" y="11"/>
                    <a:pt x="2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9" y="29"/>
                    <a:pt x="9" y="29"/>
                    <a:pt x="9" y="29"/>
                  </a:cubicBezTo>
                  <a:cubicBezTo>
                    <a:pt x="13" y="33"/>
                    <a:pt x="13" y="33"/>
                    <a:pt x="13" y="33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46"/>
                    <a:pt x="17" y="46"/>
                    <a:pt x="17" y="46"/>
                  </a:cubicBezTo>
                  <a:cubicBezTo>
                    <a:pt x="24" y="53"/>
                    <a:pt x="24" y="53"/>
                    <a:pt x="24" y="53"/>
                  </a:cubicBezTo>
                  <a:cubicBezTo>
                    <a:pt x="24" y="54"/>
                    <a:pt x="24" y="54"/>
                    <a:pt x="24" y="54"/>
                  </a:cubicBezTo>
                  <a:cubicBezTo>
                    <a:pt x="27" y="53"/>
                    <a:pt x="27" y="53"/>
                    <a:pt x="27" y="53"/>
                  </a:cubicBezTo>
                  <a:cubicBezTo>
                    <a:pt x="38" y="53"/>
                    <a:pt x="38" y="53"/>
                    <a:pt x="38" y="53"/>
                  </a:cubicBezTo>
                  <a:cubicBezTo>
                    <a:pt x="38" y="53"/>
                    <a:pt x="40" y="51"/>
                    <a:pt x="42" y="50"/>
                  </a:cubicBezTo>
                  <a:cubicBezTo>
                    <a:pt x="42" y="49"/>
                    <a:pt x="49" y="48"/>
                    <a:pt x="54" y="46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0" name="Freeform 85">
              <a:extLst>
                <a:ext uri="{FF2B5EF4-FFF2-40B4-BE49-F238E27FC236}">
                  <a16:creationId xmlns:a16="http://schemas.microsoft.com/office/drawing/2014/main" id="{659B8264-46AD-4A46-85FD-6F00F1EF832F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0725" y="4079875"/>
              <a:ext cx="77788" cy="92075"/>
            </a:xfrm>
            <a:custGeom>
              <a:avLst/>
              <a:gdLst>
                <a:gd name="T0" fmla="*/ 0 w 10"/>
                <a:gd name="T1" fmla="*/ 2147483646 h 12"/>
                <a:gd name="T2" fmla="*/ 2147483646 w 10"/>
                <a:gd name="T3" fmla="*/ 2147483646 h 12"/>
                <a:gd name="T4" fmla="*/ 2147483646 w 10"/>
                <a:gd name="T5" fmla="*/ 2147483646 h 12"/>
                <a:gd name="T6" fmla="*/ 2147483646 w 10"/>
                <a:gd name="T7" fmla="*/ 0 h 12"/>
                <a:gd name="T8" fmla="*/ 2147483646 w 10"/>
                <a:gd name="T9" fmla="*/ 0 h 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" h="12">
                  <a:moveTo>
                    <a:pt x="0" y="12"/>
                  </a:moveTo>
                  <a:cubicBezTo>
                    <a:pt x="3" y="12"/>
                    <a:pt x="4" y="11"/>
                    <a:pt x="4" y="11"/>
                  </a:cubicBezTo>
                  <a:cubicBezTo>
                    <a:pt x="9" y="7"/>
                    <a:pt x="9" y="7"/>
                    <a:pt x="9" y="7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9" y="0"/>
                    <a:pt x="9" y="0"/>
                    <a:pt x="9" y="0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1" name="Freeform 86">
              <a:extLst>
                <a:ext uri="{FF2B5EF4-FFF2-40B4-BE49-F238E27FC236}">
                  <a16:creationId xmlns:a16="http://schemas.microsoft.com/office/drawing/2014/main" id="{6B794645-1705-2D48-BD84-77E4614E46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462588" y="3657600"/>
              <a:ext cx="249237" cy="250825"/>
            </a:xfrm>
            <a:custGeom>
              <a:avLst/>
              <a:gdLst>
                <a:gd name="T0" fmla="*/ 2147483646 w 192"/>
                <a:gd name="T1" fmla="*/ 2147483646 h 192"/>
                <a:gd name="T2" fmla="*/ 2147483646 w 192"/>
                <a:gd name="T3" fmla="*/ 2147483646 h 192"/>
                <a:gd name="T4" fmla="*/ 2147483646 w 192"/>
                <a:gd name="T5" fmla="*/ 2147483646 h 192"/>
                <a:gd name="T6" fmla="*/ 2147483646 w 192"/>
                <a:gd name="T7" fmla="*/ 2147483646 h 192"/>
                <a:gd name="T8" fmla="*/ 2147483646 w 192"/>
                <a:gd name="T9" fmla="*/ 2147483646 h 192"/>
                <a:gd name="T10" fmla="*/ 2147483646 w 192"/>
                <a:gd name="T11" fmla="*/ 0 h 192"/>
                <a:gd name="T12" fmla="*/ 2147483646 w 192"/>
                <a:gd name="T13" fmla="*/ 2147483646 h 192"/>
                <a:gd name="T14" fmla="*/ 2147483646 w 192"/>
                <a:gd name="T15" fmla="*/ 2147483646 h 192"/>
                <a:gd name="T16" fmla="*/ 2147483646 w 192"/>
                <a:gd name="T17" fmla="*/ 2147483646 h 192"/>
                <a:gd name="T18" fmla="*/ 2147483646 w 192"/>
                <a:gd name="T19" fmla="*/ 2147483646 h 192"/>
                <a:gd name="T20" fmla="*/ 2147483646 w 192"/>
                <a:gd name="T21" fmla="*/ 2147483646 h 192"/>
                <a:gd name="T22" fmla="*/ 0 w 192"/>
                <a:gd name="T23" fmla="*/ 2147483646 h 192"/>
                <a:gd name="T24" fmla="*/ 0 w 192"/>
                <a:gd name="T25" fmla="*/ 2147483646 h 192"/>
                <a:gd name="T26" fmla="*/ 2147483646 w 192"/>
                <a:gd name="T27" fmla="*/ 2147483646 h 192"/>
                <a:gd name="T28" fmla="*/ 2147483646 w 192"/>
                <a:gd name="T29" fmla="*/ 2147483646 h 192"/>
                <a:gd name="T30" fmla="*/ 2147483646 w 192"/>
                <a:gd name="T31" fmla="*/ 2147483646 h 192"/>
                <a:gd name="T32" fmla="*/ 2147483646 w 192"/>
                <a:gd name="T33" fmla="*/ 2147483646 h 192"/>
                <a:gd name="T34" fmla="*/ 2147483646 w 192"/>
                <a:gd name="T35" fmla="*/ 2147483646 h 192"/>
                <a:gd name="T36" fmla="*/ 2147483646 w 192"/>
                <a:gd name="T37" fmla="*/ 2147483646 h 192"/>
                <a:gd name="T38" fmla="*/ 2147483646 w 192"/>
                <a:gd name="T39" fmla="*/ 2147483646 h 192"/>
                <a:gd name="T40" fmla="*/ 2147483646 w 192"/>
                <a:gd name="T41" fmla="*/ 2147483646 h 192"/>
                <a:gd name="T42" fmla="*/ 2147483646 w 192"/>
                <a:gd name="T43" fmla="*/ 2147483646 h 192"/>
                <a:gd name="T44" fmla="*/ 2147483646 w 192"/>
                <a:gd name="T45" fmla="*/ 2147483646 h 192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92" h="192">
                  <a:moveTo>
                    <a:pt x="168" y="120"/>
                  </a:moveTo>
                  <a:lnTo>
                    <a:pt x="132" y="90"/>
                  </a:lnTo>
                  <a:lnTo>
                    <a:pt x="132" y="66"/>
                  </a:lnTo>
                  <a:lnTo>
                    <a:pt x="138" y="42"/>
                  </a:lnTo>
                  <a:lnTo>
                    <a:pt x="114" y="6"/>
                  </a:lnTo>
                  <a:lnTo>
                    <a:pt x="102" y="0"/>
                  </a:lnTo>
                  <a:lnTo>
                    <a:pt x="72" y="6"/>
                  </a:lnTo>
                  <a:lnTo>
                    <a:pt x="66" y="6"/>
                  </a:lnTo>
                  <a:lnTo>
                    <a:pt x="66" y="12"/>
                  </a:lnTo>
                  <a:lnTo>
                    <a:pt x="54" y="30"/>
                  </a:lnTo>
                  <a:lnTo>
                    <a:pt x="42" y="72"/>
                  </a:lnTo>
                  <a:lnTo>
                    <a:pt x="0" y="96"/>
                  </a:lnTo>
                  <a:lnTo>
                    <a:pt x="0" y="120"/>
                  </a:lnTo>
                  <a:lnTo>
                    <a:pt x="24" y="126"/>
                  </a:lnTo>
                  <a:lnTo>
                    <a:pt x="84" y="156"/>
                  </a:lnTo>
                  <a:lnTo>
                    <a:pt x="102" y="174"/>
                  </a:lnTo>
                  <a:lnTo>
                    <a:pt x="150" y="180"/>
                  </a:lnTo>
                  <a:lnTo>
                    <a:pt x="168" y="192"/>
                  </a:lnTo>
                  <a:lnTo>
                    <a:pt x="186" y="192"/>
                  </a:lnTo>
                  <a:lnTo>
                    <a:pt x="180" y="180"/>
                  </a:lnTo>
                  <a:lnTo>
                    <a:pt x="192" y="174"/>
                  </a:lnTo>
                  <a:lnTo>
                    <a:pt x="180" y="150"/>
                  </a:lnTo>
                  <a:lnTo>
                    <a:pt x="168" y="12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2" name="Freeform 87">
              <a:extLst>
                <a:ext uri="{FF2B5EF4-FFF2-40B4-BE49-F238E27FC236}">
                  <a16:creationId xmlns:a16="http://schemas.microsoft.com/office/drawing/2014/main" id="{2CB03E79-079A-744D-A329-60D0D01D22FD}"/>
                </a:ext>
              </a:extLst>
            </p:cNvPr>
            <p:cNvSpPr>
              <a:spLocks/>
            </p:cNvSpPr>
            <p:nvPr/>
          </p:nvSpPr>
          <p:spPr bwMode="auto">
            <a:xfrm>
              <a:off x="5605463" y="3589338"/>
              <a:ext cx="469900" cy="427037"/>
            </a:xfrm>
            <a:custGeom>
              <a:avLst/>
              <a:gdLst>
                <a:gd name="T0" fmla="*/ 2147483646 w 60"/>
                <a:gd name="T1" fmla="*/ 2147483646 h 55"/>
                <a:gd name="T2" fmla="*/ 2147483646 w 60"/>
                <a:gd name="T3" fmla="*/ 2147483646 h 55"/>
                <a:gd name="T4" fmla="*/ 2147483646 w 60"/>
                <a:gd name="T5" fmla="*/ 2147483646 h 55"/>
                <a:gd name="T6" fmla="*/ 2147483646 w 60"/>
                <a:gd name="T7" fmla="*/ 2147483646 h 55"/>
                <a:gd name="T8" fmla="*/ 2147483646 w 60"/>
                <a:gd name="T9" fmla="*/ 2147483646 h 55"/>
                <a:gd name="T10" fmla="*/ 2147483646 w 60"/>
                <a:gd name="T11" fmla="*/ 2147483646 h 55"/>
                <a:gd name="T12" fmla="*/ 2147483646 w 60"/>
                <a:gd name="T13" fmla="*/ 2147483646 h 55"/>
                <a:gd name="T14" fmla="*/ 2147483646 w 60"/>
                <a:gd name="T15" fmla="*/ 2147483646 h 55"/>
                <a:gd name="T16" fmla="*/ 2147483646 w 60"/>
                <a:gd name="T17" fmla="*/ 2147483646 h 55"/>
                <a:gd name="T18" fmla="*/ 2147483646 w 60"/>
                <a:gd name="T19" fmla="*/ 2147483646 h 55"/>
                <a:gd name="T20" fmla="*/ 2147483646 w 60"/>
                <a:gd name="T21" fmla="*/ 2147483646 h 55"/>
                <a:gd name="T22" fmla="*/ 2147483646 w 60"/>
                <a:gd name="T23" fmla="*/ 2147483646 h 55"/>
                <a:gd name="T24" fmla="*/ 2147483646 w 60"/>
                <a:gd name="T25" fmla="*/ 2147483646 h 55"/>
                <a:gd name="T26" fmla="*/ 2147483646 w 60"/>
                <a:gd name="T27" fmla="*/ 2147483646 h 55"/>
                <a:gd name="T28" fmla="*/ 2147483646 w 60"/>
                <a:gd name="T29" fmla="*/ 2147483646 h 55"/>
                <a:gd name="T30" fmla="*/ 2147483646 w 60"/>
                <a:gd name="T31" fmla="*/ 2147483646 h 55"/>
                <a:gd name="T32" fmla="*/ 2147483646 w 60"/>
                <a:gd name="T33" fmla="*/ 2147483646 h 55"/>
                <a:gd name="T34" fmla="*/ 2147483646 w 60"/>
                <a:gd name="T35" fmla="*/ 2147483646 h 55"/>
                <a:gd name="T36" fmla="*/ 2147483646 w 60"/>
                <a:gd name="T37" fmla="*/ 2147483646 h 55"/>
                <a:gd name="T38" fmla="*/ 2147483646 w 60"/>
                <a:gd name="T39" fmla="*/ 2147483646 h 55"/>
                <a:gd name="T40" fmla="*/ 2147483646 w 60"/>
                <a:gd name="T41" fmla="*/ 0 h 55"/>
                <a:gd name="T42" fmla="*/ 2147483646 w 60"/>
                <a:gd name="T43" fmla="*/ 2147483646 h 55"/>
                <a:gd name="T44" fmla="*/ 2147483646 w 60"/>
                <a:gd name="T45" fmla="*/ 2147483646 h 55"/>
                <a:gd name="T46" fmla="*/ 0 w 60"/>
                <a:gd name="T47" fmla="*/ 0 h 55"/>
                <a:gd name="T48" fmla="*/ 0 w 60"/>
                <a:gd name="T49" fmla="*/ 0 h 55"/>
                <a:gd name="T50" fmla="*/ 0 w 60"/>
                <a:gd name="T51" fmla="*/ 2147483646 h 55"/>
                <a:gd name="T52" fmla="*/ 2147483646 w 60"/>
                <a:gd name="T53" fmla="*/ 2147483646 h 55"/>
                <a:gd name="T54" fmla="*/ 2147483646 w 60"/>
                <a:gd name="T55" fmla="*/ 2147483646 h 55"/>
                <a:gd name="T56" fmla="*/ 2147483646 w 60"/>
                <a:gd name="T57" fmla="*/ 2147483646 h 55"/>
                <a:gd name="T58" fmla="*/ 2147483646 w 60"/>
                <a:gd name="T59" fmla="*/ 2147483646 h 55"/>
                <a:gd name="T60" fmla="*/ 2147483646 w 60"/>
                <a:gd name="T61" fmla="*/ 2147483646 h 55"/>
                <a:gd name="T62" fmla="*/ 2147483646 w 60"/>
                <a:gd name="T63" fmla="*/ 2147483646 h 55"/>
                <a:gd name="T64" fmla="*/ 2147483646 w 60"/>
                <a:gd name="T65" fmla="*/ 2147483646 h 55"/>
                <a:gd name="T66" fmla="*/ 2147483646 w 60"/>
                <a:gd name="T67" fmla="*/ 2147483646 h 55"/>
                <a:gd name="T68" fmla="*/ 2147483646 w 60"/>
                <a:gd name="T69" fmla="*/ 2147483646 h 55"/>
                <a:gd name="T70" fmla="*/ 2147483646 w 60"/>
                <a:gd name="T71" fmla="*/ 2147483646 h 55"/>
                <a:gd name="T72" fmla="*/ 2147483646 w 60"/>
                <a:gd name="T73" fmla="*/ 2147483646 h 55"/>
                <a:gd name="T74" fmla="*/ 2147483646 w 60"/>
                <a:gd name="T75" fmla="*/ 2147483646 h 55"/>
                <a:gd name="T76" fmla="*/ 2147483646 w 60"/>
                <a:gd name="T77" fmla="*/ 2147483646 h 55"/>
                <a:gd name="T78" fmla="*/ 2147483646 w 60"/>
                <a:gd name="T79" fmla="*/ 2147483646 h 55"/>
                <a:gd name="T80" fmla="*/ 2147483646 w 60"/>
                <a:gd name="T81" fmla="*/ 2147483646 h 55"/>
                <a:gd name="T82" fmla="*/ 2147483646 w 60"/>
                <a:gd name="T83" fmla="*/ 2147483646 h 55"/>
                <a:gd name="T84" fmla="*/ 2147483646 w 60"/>
                <a:gd name="T85" fmla="*/ 2147483646 h 55"/>
                <a:gd name="T86" fmla="*/ 2147483646 w 60"/>
                <a:gd name="T87" fmla="*/ 2147483646 h 55"/>
                <a:gd name="T88" fmla="*/ 2147483646 w 60"/>
                <a:gd name="T89" fmla="*/ 2147483646 h 55"/>
                <a:gd name="T90" fmla="*/ 2147483646 w 60"/>
                <a:gd name="T91" fmla="*/ 2147483646 h 55"/>
                <a:gd name="T92" fmla="*/ 2147483646 w 60"/>
                <a:gd name="T93" fmla="*/ 2147483646 h 55"/>
                <a:gd name="T94" fmla="*/ 2147483646 w 60"/>
                <a:gd name="T95" fmla="*/ 2147483646 h 55"/>
                <a:gd name="T96" fmla="*/ 2147483646 w 60"/>
                <a:gd name="T97" fmla="*/ 2147483646 h 55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60" h="55">
                  <a:moveTo>
                    <a:pt x="53" y="38"/>
                  </a:moveTo>
                  <a:cubicBezTo>
                    <a:pt x="53" y="38"/>
                    <a:pt x="53" y="38"/>
                    <a:pt x="53" y="38"/>
                  </a:cubicBezTo>
                  <a:cubicBezTo>
                    <a:pt x="55" y="32"/>
                    <a:pt x="55" y="32"/>
                    <a:pt x="55" y="32"/>
                  </a:cubicBezTo>
                  <a:cubicBezTo>
                    <a:pt x="51" y="30"/>
                    <a:pt x="51" y="30"/>
                    <a:pt x="51" y="30"/>
                  </a:cubicBezTo>
                  <a:cubicBezTo>
                    <a:pt x="51" y="25"/>
                    <a:pt x="51" y="25"/>
                    <a:pt x="51" y="25"/>
                  </a:cubicBezTo>
                  <a:cubicBezTo>
                    <a:pt x="52" y="21"/>
                    <a:pt x="52" y="21"/>
                    <a:pt x="52" y="21"/>
                  </a:cubicBezTo>
                  <a:cubicBezTo>
                    <a:pt x="53" y="12"/>
                    <a:pt x="53" y="12"/>
                    <a:pt x="53" y="12"/>
                  </a:cubicBezTo>
                  <a:cubicBezTo>
                    <a:pt x="49" y="11"/>
                    <a:pt x="49" y="11"/>
                    <a:pt x="49" y="11"/>
                  </a:cubicBezTo>
                  <a:cubicBezTo>
                    <a:pt x="45" y="8"/>
                    <a:pt x="45" y="8"/>
                    <a:pt x="45" y="8"/>
                  </a:cubicBezTo>
                  <a:cubicBezTo>
                    <a:pt x="40" y="5"/>
                    <a:pt x="40" y="5"/>
                    <a:pt x="40" y="5"/>
                  </a:cubicBezTo>
                  <a:cubicBezTo>
                    <a:pt x="36" y="6"/>
                    <a:pt x="36" y="6"/>
                    <a:pt x="36" y="6"/>
                  </a:cubicBezTo>
                  <a:cubicBezTo>
                    <a:pt x="31" y="8"/>
                    <a:pt x="31" y="8"/>
                    <a:pt x="31" y="8"/>
                  </a:cubicBezTo>
                  <a:cubicBezTo>
                    <a:pt x="30" y="10"/>
                    <a:pt x="30" y="10"/>
                    <a:pt x="30" y="10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2" y="11"/>
                    <a:pt x="22" y="11"/>
                    <a:pt x="22" y="11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5" y="9"/>
                    <a:pt x="15" y="9"/>
                    <a:pt x="15" y="9"/>
                  </a:cubicBezTo>
                  <a:cubicBezTo>
                    <a:pt x="15" y="6"/>
                    <a:pt x="15" y="6"/>
                    <a:pt x="15" y="6"/>
                  </a:cubicBezTo>
                  <a:cubicBezTo>
                    <a:pt x="12" y="4"/>
                    <a:pt x="12" y="4"/>
                    <a:pt x="12" y="4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6" y="3"/>
                    <a:pt x="6" y="3"/>
                    <a:pt x="6" y="3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6"/>
                    <a:pt x="0" y="7"/>
                  </a:cubicBezTo>
                  <a:cubicBezTo>
                    <a:pt x="0" y="7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5" y="16"/>
                    <a:pt x="5" y="16"/>
                    <a:pt x="5" y="16"/>
                  </a:cubicBezTo>
                  <a:cubicBezTo>
                    <a:pt x="4" y="20"/>
                    <a:pt x="4" y="20"/>
                    <a:pt x="4" y="20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10" y="29"/>
                    <a:pt x="10" y="29"/>
                    <a:pt x="10" y="29"/>
                  </a:cubicBezTo>
                  <a:cubicBezTo>
                    <a:pt x="12" y="34"/>
                    <a:pt x="12" y="34"/>
                    <a:pt x="12" y="34"/>
                  </a:cubicBezTo>
                  <a:cubicBezTo>
                    <a:pt x="14" y="38"/>
                    <a:pt x="14" y="38"/>
                    <a:pt x="14" y="38"/>
                  </a:cubicBezTo>
                  <a:cubicBezTo>
                    <a:pt x="15" y="36"/>
                    <a:pt x="15" y="36"/>
                    <a:pt x="15" y="36"/>
                  </a:cubicBezTo>
                  <a:cubicBezTo>
                    <a:pt x="19" y="39"/>
                    <a:pt x="19" y="39"/>
                    <a:pt x="19" y="39"/>
                  </a:cubicBezTo>
                  <a:cubicBezTo>
                    <a:pt x="23" y="44"/>
                    <a:pt x="23" y="44"/>
                    <a:pt x="23" y="44"/>
                  </a:cubicBezTo>
                  <a:cubicBezTo>
                    <a:pt x="28" y="48"/>
                    <a:pt x="28" y="48"/>
                    <a:pt x="28" y="48"/>
                  </a:cubicBezTo>
                  <a:cubicBezTo>
                    <a:pt x="34" y="49"/>
                    <a:pt x="34" y="49"/>
                    <a:pt x="34" y="49"/>
                  </a:cubicBezTo>
                  <a:cubicBezTo>
                    <a:pt x="39" y="48"/>
                    <a:pt x="39" y="48"/>
                    <a:pt x="39" y="48"/>
                  </a:cubicBezTo>
                  <a:cubicBezTo>
                    <a:pt x="42" y="52"/>
                    <a:pt x="42" y="52"/>
                    <a:pt x="42" y="52"/>
                  </a:cubicBezTo>
                  <a:cubicBezTo>
                    <a:pt x="53" y="55"/>
                    <a:pt x="53" y="55"/>
                    <a:pt x="53" y="55"/>
                  </a:cubicBezTo>
                  <a:cubicBezTo>
                    <a:pt x="55" y="55"/>
                    <a:pt x="55" y="55"/>
                    <a:pt x="55" y="55"/>
                  </a:cubicBezTo>
                  <a:cubicBezTo>
                    <a:pt x="55" y="51"/>
                    <a:pt x="55" y="51"/>
                    <a:pt x="55" y="51"/>
                  </a:cubicBezTo>
                  <a:cubicBezTo>
                    <a:pt x="60" y="49"/>
                    <a:pt x="60" y="49"/>
                    <a:pt x="60" y="49"/>
                  </a:cubicBezTo>
                  <a:cubicBezTo>
                    <a:pt x="59" y="46"/>
                    <a:pt x="59" y="46"/>
                    <a:pt x="59" y="46"/>
                  </a:cubicBezTo>
                  <a:cubicBezTo>
                    <a:pt x="58" y="44"/>
                    <a:pt x="58" y="44"/>
                    <a:pt x="58" y="44"/>
                  </a:cubicBezTo>
                  <a:cubicBezTo>
                    <a:pt x="54" y="40"/>
                    <a:pt x="54" y="40"/>
                    <a:pt x="54" y="40"/>
                  </a:cubicBezTo>
                  <a:cubicBezTo>
                    <a:pt x="53" y="38"/>
                    <a:pt x="53" y="38"/>
                    <a:pt x="53" y="38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3" name="Freeform 88">
              <a:extLst>
                <a:ext uri="{FF2B5EF4-FFF2-40B4-BE49-F238E27FC236}">
                  <a16:creationId xmlns:a16="http://schemas.microsoft.com/office/drawing/2014/main" id="{A3CAD5DA-2540-DD45-BD72-3BB78EA30737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3325" y="2963863"/>
              <a:ext cx="158750" cy="107950"/>
            </a:xfrm>
            <a:custGeom>
              <a:avLst/>
              <a:gdLst>
                <a:gd name="T0" fmla="*/ 2147483646 w 20"/>
                <a:gd name="T1" fmla="*/ 2147483646 h 14"/>
                <a:gd name="T2" fmla="*/ 2147483646 w 20"/>
                <a:gd name="T3" fmla="*/ 2147483646 h 14"/>
                <a:gd name="T4" fmla="*/ 2147483646 w 20"/>
                <a:gd name="T5" fmla="*/ 0 h 14"/>
                <a:gd name="T6" fmla="*/ 2147483646 w 20"/>
                <a:gd name="T7" fmla="*/ 2147483646 h 14"/>
                <a:gd name="T8" fmla="*/ 2147483646 w 20"/>
                <a:gd name="T9" fmla="*/ 0 h 14"/>
                <a:gd name="T10" fmla="*/ 2147483646 w 20"/>
                <a:gd name="T11" fmla="*/ 0 h 14"/>
                <a:gd name="T12" fmla="*/ 2147483646 w 20"/>
                <a:gd name="T13" fmla="*/ 2147483646 h 14"/>
                <a:gd name="T14" fmla="*/ 2147483646 w 20"/>
                <a:gd name="T15" fmla="*/ 2147483646 h 14"/>
                <a:gd name="T16" fmla="*/ 0 w 20"/>
                <a:gd name="T17" fmla="*/ 2147483646 h 14"/>
                <a:gd name="T18" fmla="*/ 2147483646 w 20"/>
                <a:gd name="T19" fmla="*/ 2147483646 h 14"/>
                <a:gd name="T20" fmla="*/ 2147483646 w 20"/>
                <a:gd name="T21" fmla="*/ 2147483646 h 14"/>
                <a:gd name="T22" fmla="*/ 2147483646 w 20"/>
                <a:gd name="T23" fmla="*/ 2147483646 h 14"/>
                <a:gd name="T24" fmla="*/ 2147483646 w 20"/>
                <a:gd name="T25" fmla="*/ 2147483646 h 14"/>
                <a:gd name="T26" fmla="*/ 2147483646 w 20"/>
                <a:gd name="T27" fmla="*/ 2147483646 h 14"/>
                <a:gd name="T28" fmla="*/ 2147483646 w 20"/>
                <a:gd name="T29" fmla="*/ 2147483646 h 14"/>
                <a:gd name="T30" fmla="*/ 2147483646 w 20"/>
                <a:gd name="T31" fmla="*/ 2147483646 h 14"/>
                <a:gd name="T32" fmla="*/ 2147483646 w 20"/>
                <a:gd name="T33" fmla="*/ 2147483646 h 14"/>
                <a:gd name="T34" fmla="*/ 2147483646 w 20"/>
                <a:gd name="T35" fmla="*/ 2147483646 h 14"/>
                <a:gd name="T36" fmla="*/ 2147483646 w 20"/>
                <a:gd name="T37" fmla="*/ 2147483646 h 14"/>
                <a:gd name="T38" fmla="*/ 2147483646 w 20"/>
                <a:gd name="T39" fmla="*/ 2147483646 h 14"/>
                <a:gd name="T40" fmla="*/ 2147483646 w 20"/>
                <a:gd name="T41" fmla="*/ 2147483646 h 14"/>
                <a:gd name="T42" fmla="*/ 2147483646 w 20"/>
                <a:gd name="T43" fmla="*/ 2147483646 h 14"/>
                <a:gd name="T44" fmla="*/ 2147483646 w 20"/>
                <a:gd name="T45" fmla="*/ 2147483646 h 1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20" h="14">
                  <a:moveTo>
                    <a:pt x="19" y="4"/>
                  </a:moveTo>
                  <a:cubicBezTo>
                    <a:pt x="17" y="2"/>
                    <a:pt x="17" y="2"/>
                    <a:pt x="17" y="2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13" y="1"/>
                    <a:pt x="13" y="1"/>
                    <a:pt x="13" y="1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3"/>
                    <a:pt x="1" y="5"/>
                    <a:pt x="1" y="5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6" y="8"/>
                    <a:pt x="6" y="8"/>
                    <a:pt x="6" y="8"/>
                  </a:cubicBezTo>
                  <a:cubicBezTo>
                    <a:pt x="7" y="10"/>
                    <a:pt x="7" y="10"/>
                    <a:pt x="7" y="10"/>
                  </a:cubicBezTo>
                  <a:cubicBezTo>
                    <a:pt x="6" y="12"/>
                    <a:pt x="6" y="12"/>
                    <a:pt x="6" y="12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9" y="14"/>
                    <a:pt x="9" y="14"/>
                    <a:pt x="9" y="14"/>
                  </a:cubicBezTo>
                  <a:cubicBezTo>
                    <a:pt x="11" y="13"/>
                    <a:pt x="11" y="13"/>
                    <a:pt x="11" y="13"/>
                  </a:cubicBezTo>
                  <a:cubicBezTo>
                    <a:pt x="13" y="12"/>
                    <a:pt x="13" y="12"/>
                    <a:pt x="13" y="12"/>
                  </a:cubicBezTo>
                  <a:cubicBezTo>
                    <a:pt x="13" y="12"/>
                    <a:pt x="15" y="12"/>
                    <a:pt x="16" y="12"/>
                  </a:cubicBezTo>
                  <a:cubicBezTo>
                    <a:pt x="17" y="12"/>
                    <a:pt x="16" y="9"/>
                    <a:pt x="16" y="9"/>
                  </a:cubicBezTo>
                  <a:cubicBezTo>
                    <a:pt x="18" y="7"/>
                    <a:pt x="18" y="7"/>
                    <a:pt x="18" y="7"/>
                  </a:cubicBezTo>
                  <a:cubicBezTo>
                    <a:pt x="20" y="4"/>
                    <a:pt x="20" y="4"/>
                    <a:pt x="20" y="4"/>
                  </a:cubicBezTo>
                  <a:cubicBezTo>
                    <a:pt x="19" y="4"/>
                    <a:pt x="19" y="4"/>
                    <a:pt x="19" y="4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4" name="Freeform 89">
              <a:extLst>
                <a:ext uri="{FF2B5EF4-FFF2-40B4-BE49-F238E27FC236}">
                  <a16:creationId xmlns:a16="http://schemas.microsoft.com/office/drawing/2014/main" id="{396AC2A5-8381-D84A-832C-0E98C4B05190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3175" y="2814638"/>
              <a:ext cx="119063" cy="101600"/>
            </a:xfrm>
            <a:custGeom>
              <a:avLst/>
              <a:gdLst>
                <a:gd name="T0" fmla="*/ 2147483646 w 90"/>
                <a:gd name="T1" fmla="*/ 2147483646 h 78"/>
                <a:gd name="T2" fmla="*/ 2147483646 w 90"/>
                <a:gd name="T3" fmla="*/ 2147483646 h 78"/>
                <a:gd name="T4" fmla="*/ 2147483646 w 90"/>
                <a:gd name="T5" fmla="*/ 2147483646 h 78"/>
                <a:gd name="T6" fmla="*/ 2147483646 w 90"/>
                <a:gd name="T7" fmla="*/ 2147483646 h 78"/>
                <a:gd name="T8" fmla="*/ 2147483646 w 90"/>
                <a:gd name="T9" fmla="*/ 2147483646 h 78"/>
                <a:gd name="T10" fmla="*/ 2147483646 w 90"/>
                <a:gd name="T11" fmla="*/ 0 h 78"/>
                <a:gd name="T12" fmla="*/ 2147483646 w 90"/>
                <a:gd name="T13" fmla="*/ 0 h 78"/>
                <a:gd name="T14" fmla="*/ 2147483646 w 90"/>
                <a:gd name="T15" fmla="*/ 0 h 78"/>
                <a:gd name="T16" fmla="*/ 0 w 90"/>
                <a:gd name="T17" fmla="*/ 2147483646 h 78"/>
                <a:gd name="T18" fmla="*/ 0 w 90"/>
                <a:gd name="T19" fmla="*/ 2147483646 h 78"/>
                <a:gd name="T20" fmla="*/ 2147483646 w 90"/>
                <a:gd name="T21" fmla="*/ 2147483646 h 78"/>
                <a:gd name="T22" fmla="*/ 2147483646 w 90"/>
                <a:gd name="T23" fmla="*/ 2147483646 h 78"/>
                <a:gd name="T24" fmla="*/ 2147483646 w 90"/>
                <a:gd name="T25" fmla="*/ 2147483646 h 78"/>
                <a:gd name="T26" fmla="*/ 2147483646 w 90"/>
                <a:gd name="T27" fmla="*/ 2147483646 h 78"/>
                <a:gd name="T28" fmla="*/ 2147483646 w 90"/>
                <a:gd name="T29" fmla="*/ 2147483646 h 78"/>
                <a:gd name="T30" fmla="*/ 2147483646 w 90"/>
                <a:gd name="T31" fmla="*/ 2147483646 h 78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90" h="78">
                  <a:moveTo>
                    <a:pt x="54" y="66"/>
                  </a:moveTo>
                  <a:lnTo>
                    <a:pt x="78" y="78"/>
                  </a:lnTo>
                  <a:lnTo>
                    <a:pt x="84" y="42"/>
                  </a:lnTo>
                  <a:lnTo>
                    <a:pt x="84" y="30"/>
                  </a:lnTo>
                  <a:lnTo>
                    <a:pt x="90" y="6"/>
                  </a:lnTo>
                  <a:lnTo>
                    <a:pt x="84" y="0"/>
                  </a:lnTo>
                  <a:lnTo>
                    <a:pt x="72" y="0"/>
                  </a:lnTo>
                  <a:lnTo>
                    <a:pt x="36" y="0"/>
                  </a:lnTo>
                  <a:lnTo>
                    <a:pt x="0" y="18"/>
                  </a:lnTo>
                  <a:lnTo>
                    <a:pt x="0" y="30"/>
                  </a:lnTo>
                  <a:lnTo>
                    <a:pt x="6" y="42"/>
                  </a:lnTo>
                  <a:lnTo>
                    <a:pt x="12" y="48"/>
                  </a:lnTo>
                  <a:lnTo>
                    <a:pt x="18" y="54"/>
                  </a:lnTo>
                  <a:lnTo>
                    <a:pt x="12" y="60"/>
                  </a:lnTo>
                  <a:lnTo>
                    <a:pt x="36" y="54"/>
                  </a:lnTo>
                  <a:lnTo>
                    <a:pt x="54" y="6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5" name="Freeform 90">
              <a:extLst>
                <a:ext uri="{FF2B5EF4-FFF2-40B4-BE49-F238E27FC236}">
                  <a16:creationId xmlns:a16="http://schemas.microsoft.com/office/drawing/2014/main" id="{F0561CD7-2F63-ED4E-9957-DD55CDF177CB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8413" y="2971800"/>
              <a:ext cx="233362" cy="211138"/>
            </a:xfrm>
            <a:custGeom>
              <a:avLst/>
              <a:gdLst>
                <a:gd name="T0" fmla="*/ 2147483646 w 30"/>
                <a:gd name="T1" fmla="*/ 2147483646 h 27"/>
                <a:gd name="T2" fmla="*/ 2147483646 w 30"/>
                <a:gd name="T3" fmla="*/ 2147483646 h 27"/>
                <a:gd name="T4" fmla="*/ 2147483646 w 30"/>
                <a:gd name="T5" fmla="*/ 2147483646 h 27"/>
                <a:gd name="T6" fmla="*/ 2147483646 w 30"/>
                <a:gd name="T7" fmla="*/ 2147483646 h 27"/>
                <a:gd name="T8" fmla="*/ 2147483646 w 30"/>
                <a:gd name="T9" fmla="*/ 0 h 27"/>
                <a:gd name="T10" fmla="*/ 2147483646 w 30"/>
                <a:gd name="T11" fmla="*/ 2147483646 h 27"/>
                <a:gd name="T12" fmla="*/ 2147483646 w 30"/>
                <a:gd name="T13" fmla="*/ 2147483646 h 27"/>
                <a:gd name="T14" fmla="*/ 2147483646 w 30"/>
                <a:gd name="T15" fmla="*/ 2147483646 h 27"/>
                <a:gd name="T16" fmla="*/ 2147483646 w 30"/>
                <a:gd name="T17" fmla="*/ 2147483646 h 27"/>
                <a:gd name="T18" fmla="*/ 2147483646 w 30"/>
                <a:gd name="T19" fmla="*/ 2147483646 h 27"/>
                <a:gd name="T20" fmla="*/ 2147483646 w 30"/>
                <a:gd name="T21" fmla="*/ 2147483646 h 27"/>
                <a:gd name="T22" fmla="*/ 2147483646 w 30"/>
                <a:gd name="T23" fmla="*/ 2147483646 h 27"/>
                <a:gd name="T24" fmla="*/ 2147483646 w 30"/>
                <a:gd name="T25" fmla="*/ 2147483646 h 27"/>
                <a:gd name="T26" fmla="*/ 2147483646 w 30"/>
                <a:gd name="T27" fmla="*/ 2147483646 h 27"/>
                <a:gd name="T28" fmla="*/ 2147483646 w 30"/>
                <a:gd name="T29" fmla="*/ 2147483646 h 27"/>
                <a:gd name="T30" fmla="*/ 2147483646 w 30"/>
                <a:gd name="T31" fmla="*/ 2147483646 h 27"/>
                <a:gd name="T32" fmla="*/ 0 w 30"/>
                <a:gd name="T33" fmla="*/ 2147483646 h 27"/>
                <a:gd name="T34" fmla="*/ 2147483646 w 30"/>
                <a:gd name="T35" fmla="*/ 2147483646 h 27"/>
                <a:gd name="T36" fmla="*/ 2147483646 w 30"/>
                <a:gd name="T37" fmla="*/ 2147483646 h 27"/>
                <a:gd name="T38" fmla="*/ 2147483646 w 30"/>
                <a:gd name="T39" fmla="*/ 2147483646 h 27"/>
                <a:gd name="T40" fmla="*/ 2147483646 w 30"/>
                <a:gd name="T41" fmla="*/ 2147483646 h 27"/>
                <a:gd name="T42" fmla="*/ 2147483646 w 30"/>
                <a:gd name="T43" fmla="*/ 2147483646 h 27"/>
                <a:gd name="T44" fmla="*/ 2147483646 w 30"/>
                <a:gd name="T45" fmla="*/ 2147483646 h 27"/>
                <a:gd name="T46" fmla="*/ 2147483646 w 30"/>
                <a:gd name="T47" fmla="*/ 2147483646 h 27"/>
                <a:gd name="T48" fmla="*/ 2147483646 w 30"/>
                <a:gd name="T49" fmla="*/ 2147483646 h 27"/>
                <a:gd name="T50" fmla="*/ 2147483646 w 30"/>
                <a:gd name="T51" fmla="*/ 2147483646 h 27"/>
                <a:gd name="T52" fmla="*/ 2147483646 w 30"/>
                <a:gd name="T53" fmla="*/ 2147483646 h 27"/>
                <a:gd name="T54" fmla="*/ 2147483646 w 30"/>
                <a:gd name="T55" fmla="*/ 2147483646 h 27"/>
                <a:gd name="T56" fmla="*/ 2147483646 w 30"/>
                <a:gd name="T57" fmla="*/ 2147483646 h 27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30" h="27">
                  <a:moveTo>
                    <a:pt x="30" y="14"/>
                  </a:moveTo>
                  <a:cubicBezTo>
                    <a:pt x="27" y="11"/>
                    <a:pt x="27" y="11"/>
                    <a:pt x="27" y="11"/>
                  </a:cubicBezTo>
                  <a:cubicBezTo>
                    <a:pt x="23" y="3"/>
                    <a:pt x="23" y="3"/>
                    <a:pt x="23" y="3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4" y="2"/>
                    <a:pt x="14" y="2"/>
                    <a:pt x="14" y="2"/>
                  </a:cubicBezTo>
                  <a:cubicBezTo>
                    <a:pt x="11" y="3"/>
                    <a:pt x="11" y="3"/>
                    <a:pt x="11" y="3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0" y="6"/>
                    <a:pt x="10" y="6"/>
                    <a:pt x="10" y="6"/>
                  </a:cubicBezTo>
                  <a:cubicBezTo>
                    <a:pt x="8" y="8"/>
                    <a:pt x="8" y="8"/>
                    <a:pt x="8" y="8"/>
                  </a:cubicBezTo>
                  <a:cubicBezTo>
                    <a:pt x="8" y="8"/>
                    <a:pt x="9" y="11"/>
                    <a:pt x="8" y="11"/>
                  </a:cubicBezTo>
                  <a:cubicBezTo>
                    <a:pt x="7" y="11"/>
                    <a:pt x="5" y="11"/>
                    <a:pt x="5" y="11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1" y="13"/>
                    <a:pt x="1" y="13"/>
                    <a:pt x="1" y="13"/>
                  </a:cubicBezTo>
                  <a:cubicBezTo>
                    <a:pt x="1" y="14"/>
                    <a:pt x="1" y="14"/>
                    <a:pt x="1" y="14"/>
                  </a:cubicBezTo>
                  <a:cubicBezTo>
                    <a:pt x="2" y="18"/>
                    <a:pt x="2" y="18"/>
                    <a:pt x="2" y="18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1" y="23"/>
                    <a:pt x="1" y="23"/>
                    <a:pt x="1" y="23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3" y="24"/>
                    <a:pt x="3" y="24"/>
                    <a:pt x="3" y="24"/>
                  </a:cubicBezTo>
                  <a:cubicBezTo>
                    <a:pt x="7" y="24"/>
                    <a:pt x="7" y="24"/>
                    <a:pt x="7" y="24"/>
                  </a:cubicBezTo>
                  <a:cubicBezTo>
                    <a:pt x="13" y="26"/>
                    <a:pt x="13" y="26"/>
                    <a:pt x="13" y="26"/>
                  </a:cubicBezTo>
                  <a:cubicBezTo>
                    <a:pt x="20" y="26"/>
                    <a:pt x="20" y="26"/>
                    <a:pt x="20" y="26"/>
                  </a:cubicBezTo>
                  <a:cubicBezTo>
                    <a:pt x="24" y="27"/>
                    <a:pt x="24" y="27"/>
                    <a:pt x="24" y="27"/>
                  </a:cubicBezTo>
                  <a:cubicBezTo>
                    <a:pt x="26" y="21"/>
                    <a:pt x="26" y="21"/>
                    <a:pt x="26" y="21"/>
                  </a:cubicBezTo>
                  <a:cubicBezTo>
                    <a:pt x="27" y="21"/>
                    <a:pt x="27" y="21"/>
                    <a:pt x="27" y="21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9" y="16"/>
                    <a:pt x="29" y="16"/>
                    <a:pt x="29" y="16"/>
                  </a:cubicBezTo>
                  <a:lnTo>
                    <a:pt x="30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6" name="Freeform 91">
              <a:extLst>
                <a:ext uri="{FF2B5EF4-FFF2-40B4-BE49-F238E27FC236}">
                  <a16:creationId xmlns:a16="http://schemas.microsoft.com/office/drawing/2014/main" id="{A04B17C9-C3B9-5044-8C41-DDBE68EF6198}"/>
                </a:ext>
              </a:extLst>
            </p:cNvPr>
            <p:cNvSpPr>
              <a:spLocks/>
            </p:cNvSpPr>
            <p:nvPr/>
          </p:nvSpPr>
          <p:spPr bwMode="auto">
            <a:xfrm>
              <a:off x="5021263" y="2886075"/>
              <a:ext cx="190500" cy="107950"/>
            </a:xfrm>
            <a:custGeom>
              <a:avLst/>
              <a:gdLst>
                <a:gd name="T0" fmla="*/ 2147483646 w 24"/>
                <a:gd name="T1" fmla="*/ 2147483646 h 14"/>
                <a:gd name="T2" fmla="*/ 2147483646 w 24"/>
                <a:gd name="T3" fmla="*/ 2147483646 h 14"/>
                <a:gd name="T4" fmla="*/ 2147483646 w 24"/>
                <a:gd name="T5" fmla="*/ 2147483646 h 14"/>
                <a:gd name="T6" fmla="*/ 2147483646 w 24"/>
                <a:gd name="T7" fmla="*/ 2147483646 h 14"/>
                <a:gd name="T8" fmla="*/ 2147483646 w 24"/>
                <a:gd name="T9" fmla="*/ 2147483646 h 14"/>
                <a:gd name="T10" fmla="*/ 2147483646 w 24"/>
                <a:gd name="T11" fmla="*/ 2147483646 h 14"/>
                <a:gd name="T12" fmla="*/ 2147483646 w 24"/>
                <a:gd name="T13" fmla="*/ 2147483646 h 14"/>
                <a:gd name="T14" fmla="*/ 2147483646 w 24"/>
                <a:gd name="T15" fmla="*/ 2147483646 h 14"/>
                <a:gd name="T16" fmla="*/ 2147483646 w 24"/>
                <a:gd name="T17" fmla="*/ 2147483646 h 14"/>
                <a:gd name="T18" fmla="*/ 2147483646 w 24"/>
                <a:gd name="T19" fmla="*/ 2147483646 h 14"/>
                <a:gd name="T20" fmla="*/ 2147483646 w 24"/>
                <a:gd name="T21" fmla="*/ 2147483646 h 14"/>
                <a:gd name="T22" fmla="*/ 2147483646 w 24"/>
                <a:gd name="T23" fmla="*/ 0 h 14"/>
                <a:gd name="T24" fmla="*/ 2147483646 w 24"/>
                <a:gd name="T25" fmla="*/ 2147483646 h 14"/>
                <a:gd name="T26" fmla="*/ 2147483646 w 24"/>
                <a:gd name="T27" fmla="*/ 2147483646 h 14"/>
                <a:gd name="T28" fmla="*/ 2147483646 w 24"/>
                <a:gd name="T29" fmla="*/ 2147483646 h 14"/>
                <a:gd name="T30" fmla="*/ 2147483646 w 24"/>
                <a:gd name="T31" fmla="*/ 2147483646 h 14"/>
                <a:gd name="T32" fmla="*/ 2147483646 w 24"/>
                <a:gd name="T33" fmla="*/ 2147483646 h 14"/>
                <a:gd name="T34" fmla="*/ 2147483646 w 24"/>
                <a:gd name="T35" fmla="*/ 2147483646 h 14"/>
                <a:gd name="T36" fmla="*/ 0 w 24"/>
                <a:gd name="T37" fmla="*/ 2147483646 h 14"/>
                <a:gd name="T38" fmla="*/ 2147483646 w 24"/>
                <a:gd name="T39" fmla="*/ 2147483646 h 14"/>
                <a:gd name="T40" fmla="*/ 2147483646 w 24"/>
                <a:gd name="T41" fmla="*/ 2147483646 h 14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24" h="14">
                  <a:moveTo>
                    <a:pt x="8" y="10"/>
                  </a:moveTo>
                  <a:cubicBezTo>
                    <a:pt x="12" y="11"/>
                    <a:pt x="12" y="11"/>
                    <a:pt x="12" y="11"/>
                  </a:cubicBezTo>
                  <a:cubicBezTo>
                    <a:pt x="14" y="10"/>
                    <a:pt x="14" y="10"/>
                    <a:pt x="14" y="10"/>
                  </a:cubicBezTo>
                  <a:cubicBezTo>
                    <a:pt x="16" y="12"/>
                    <a:pt x="16" y="12"/>
                    <a:pt x="16" y="12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21" y="13"/>
                    <a:pt x="21" y="13"/>
                    <a:pt x="21" y="13"/>
                  </a:cubicBezTo>
                  <a:cubicBezTo>
                    <a:pt x="24" y="11"/>
                    <a:pt x="24" y="11"/>
                    <a:pt x="24" y="11"/>
                  </a:cubicBezTo>
                  <a:cubicBezTo>
                    <a:pt x="23" y="10"/>
                    <a:pt x="23" y="10"/>
                    <a:pt x="23" y="10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21" y="4"/>
                    <a:pt x="21" y="4"/>
                    <a:pt x="21" y="4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9" y="5"/>
                    <a:pt x="9" y="5"/>
                    <a:pt x="9" y="5"/>
                  </a:cubicBezTo>
                  <a:cubicBezTo>
                    <a:pt x="8" y="6"/>
                    <a:pt x="8" y="6"/>
                    <a:pt x="8" y="6"/>
                  </a:cubicBezTo>
                  <a:cubicBezTo>
                    <a:pt x="5" y="3"/>
                    <a:pt x="5" y="3"/>
                    <a:pt x="5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1" y="7"/>
                    <a:pt x="1" y="8"/>
                  </a:cubicBezTo>
                  <a:cubicBezTo>
                    <a:pt x="1" y="8"/>
                    <a:pt x="0" y="10"/>
                    <a:pt x="0" y="11"/>
                  </a:cubicBezTo>
                  <a:cubicBezTo>
                    <a:pt x="4" y="10"/>
                    <a:pt x="4" y="10"/>
                    <a:pt x="4" y="10"/>
                  </a:cubicBezTo>
                  <a:lnTo>
                    <a:pt x="8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7" name="Freeform 92">
              <a:extLst>
                <a:ext uri="{FF2B5EF4-FFF2-40B4-BE49-F238E27FC236}">
                  <a16:creationId xmlns:a16="http://schemas.microsoft.com/office/drawing/2014/main" id="{86037C83-54C8-9941-8AD8-AF44C90A41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119563" y="4337050"/>
              <a:ext cx="188912" cy="141288"/>
            </a:xfrm>
            <a:custGeom>
              <a:avLst/>
              <a:gdLst>
                <a:gd name="T0" fmla="*/ 2147483646 w 24"/>
                <a:gd name="T1" fmla="*/ 2147483646 h 18"/>
                <a:gd name="T2" fmla="*/ 2147483646 w 24"/>
                <a:gd name="T3" fmla="*/ 2147483646 h 18"/>
                <a:gd name="T4" fmla="*/ 2147483646 w 24"/>
                <a:gd name="T5" fmla="*/ 2147483646 h 18"/>
                <a:gd name="T6" fmla="*/ 2147483646 w 24"/>
                <a:gd name="T7" fmla="*/ 2147483646 h 18"/>
                <a:gd name="T8" fmla="*/ 2147483646 w 24"/>
                <a:gd name="T9" fmla="*/ 2147483646 h 18"/>
                <a:gd name="T10" fmla="*/ 2147483646 w 24"/>
                <a:gd name="T11" fmla="*/ 2147483646 h 18"/>
                <a:gd name="T12" fmla="*/ 2147483646 w 24"/>
                <a:gd name="T13" fmla="*/ 2147483646 h 18"/>
                <a:gd name="T14" fmla="*/ 2147483646 w 24"/>
                <a:gd name="T15" fmla="*/ 2147483646 h 18"/>
                <a:gd name="T16" fmla="*/ 2147483646 w 24"/>
                <a:gd name="T17" fmla="*/ 2147483646 h 18"/>
                <a:gd name="T18" fmla="*/ 2147483646 w 24"/>
                <a:gd name="T19" fmla="*/ 2147483646 h 18"/>
                <a:gd name="T20" fmla="*/ 2147483646 w 24"/>
                <a:gd name="T21" fmla="*/ 2147483646 h 18"/>
                <a:gd name="T22" fmla="*/ 2147483646 w 24"/>
                <a:gd name="T23" fmla="*/ 2147483646 h 18"/>
                <a:gd name="T24" fmla="*/ 2147483646 w 24"/>
                <a:gd name="T25" fmla="*/ 2147483646 h 18"/>
                <a:gd name="T26" fmla="*/ 2147483646 w 24"/>
                <a:gd name="T27" fmla="*/ 2147483646 h 18"/>
                <a:gd name="T28" fmla="*/ 2147483646 w 24"/>
                <a:gd name="T29" fmla="*/ 2147483646 h 18"/>
                <a:gd name="T30" fmla="*/ 2147483646 w 24"/>
                <a:gd name="T31" fmla="*/ 2147483646 h 18"/>
                <a:gd name="T32" fmla="*/ 2147483646 w 24"/>
                <a:gd name="T33" fmla="*/ 0 h 18"/>
                <a:gd name="T34" fmla="*/ 2147483646 w 24"/>
                <a:gd name="T35" fmla="*/ 0 h 18"/>
                <a:gd name="T36" fmla="*/ 2147483646 w 24"/>
                <a:gd name="T37" fmla="*/ 2147483646 h 18"/>
                <a:gd name="T38" fmla="*/ 2147483646 w 24"/>
                <a:gd name="T39" fmla="*/ 2147483646 h 18"/>
                <a:gd name="T40" fmla="*/ 2147483646 w 24"/>
                <a:gd name="T41" fmla="*/ 2147483646 h 18"/>
                <a:gd name="T42" fmla="*/ 0 w 24"/>
                <a:gd name="T43" fmla="*/ 2147483646 h 18"/>
                <a:gd name="T44" fmla="*/ 2147483646 w 24"/>
                <a:gd name="T45" fmla="*/ 2147483646 h 18"/>
                <a:gd name="T46" fmla="*/ 2147483646 w 24"/>
                <a:gd name="T47" fmla="*/ 2147483646 h 18"/>
                <a:gd name="T48" fmla="*/ 2147483646 w 24"/>
                <a:gd name="T49" fmla="*/ 2147483646 h 18"/>
                <a:gd name="T50" fmla="*/ 2147483646 w 24"/>
                <a:gd name="T51" fmla="*/ 2147483646 h 18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24" h="18">
                  <a:moveTo>
                    <a:pt x="9" y="10"/>
                  </a:moveTo>
                  <a:cubicBezTo>
                    <a:pt x="13" y="10"/>
                    <a:pt x="13" y="10"/>
                    <a:pt x="13" y="10"/>
                  </a:cubicBezTo>
                  <a:cubicBezTo>
                    <a:pt x="15" y="13"/>
                    <a:pt x="15" y="13"/>
                    <a:pt x="15" y="13"/>
                  </a:cubicBezTo>
                  <a:cubicBezTo>
                    <a:pt x="16" y="14"/>
                    <a:pt x="16" y="14"/>
                    <a:pt x="16" y="14"/>
                  </a:cubicBezTo>
                  <a:cubicBezTo>
                    <a:pt x="18" y="15"/>
                    <a:pt x="18" y="15"/>
                    <a:pt x="18" y="15"/>
                  </a:cubicBezTo>
                  <a:cubicBezTo>
                    <a:pt x="18" y="15"/>
                    <a:pt x="19" y="18"/>
                    <a:pt x="20" y="18"/>
                  </a:cubicBezTo>
                  <a:cubicBezTo>
                    <a:pt x="20" y="18"/>
                    <a:pt x="21" y="17"/>
                    <a:pt x="22" y="17"/>
                  </a:cubicBezTo>
                  <a:cubicBezTo>
                    <a:pt x="23" y="17"/>
                    <a:pt x="24" y="16"/>
                    <a:pt x="24" y="16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8"/>
                    <a:pt x="24" y="8"/>
                    <a:pt x="24" y="8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1" y="3"/>
                    <a:pt x="21" y="3"/>
                    <a:pt x="21" y="3"/>
                  </a:cubicBezTo>
                  <a:cubicBezTo>
                    <a:pt x="21" y="3"/>
                    <a:pt x="21" y="1"/>
                    <a:pt x="20" y="1"/>
                  </a:cubicBezTo>
                  <a:cubicBezTo>
                    <a:pt x="20" y="1"/>
                    <a:pt x="16" y="2"/>
                    <a:pt x="16" y="2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5" y="1"/>
                    <a:pt x="5" y="1"/>
                    <a:pt x="5" y="1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8" y="12"/>
                    <a:pt x="8" y="12"/>
                    <a:pt x="8" y="12"/>
                  </a:cubicBezTo>
                  <a:lnTo>
                    <a:pt x="9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8" name="Freeform 93">
              <a:extLst>
                <a:ext uri="{FF2B5EF4-FFF2-40B4-BE49-F238E27FC236}">
                  <a16:creationId xmlns:a16="http://schemas.microsoft.com/office/drawing/2014/main" id="{63ED3600-CF05-3846-92F0-3630D91BF8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3525" y="4235450"/>
              <a:ext cx="147638" cy="111125"/>
            </a:xfrm>
            <a:custGeom>
              <a:avLst/>
              <a:gdLst>
                <a:gd name="T0" fmla="*/ 2147483646 w 114"/>
                <a:gd name="T1" fmla="*/ 2147483646 h 85"/>
                <a:gd name="T2" fmla="*/ 2147483646 w 114"/>
                <a:gd name="T3" fmla="*/ 2147483646 h 85"/>
                <a:gd name="T4" fmla="*/ 2147483646 w 114"/>
                <a:gd name="T5" fmla="*/ 2147483646 h 85"/>
                <a:gd name="T6" fmla="*/ 2147483646 w 114"/>
                <a:gd name="T7" fmla="*/ 2147483646 h 85"/>
                <a:gd name="T8" fmla="*/ 2147483646 w 114"/>
                <a:gd name="T9" fmla="*/ 2147483646 h 85"/>
                <a:gd name="T10" fmla="*/ 2147483646 w 114"/>
                <a:gd name="T11" fmla="*/ 2147483646 h 85"/>
                <a:gd name="T12" fmla="*/ 2147483646 w 114"/>
                <a:gd name="T13" fmla="*/ 2147483646 h 85"/>
                <a:gd name="T14" fmla="*/ 2147483646 w 114"/>
                <a:gd name="T15" fmla="*/ 2147483646 h 85"/>
                <a:gd name="T16" fmla="*/ 2147483646 w 114"/>
                <a:gd name="T17" fmla="*/ 2147483646 h 85"/>
                <a:gd name="T18" fmla="*/ 2147483646 w 114"/>
                <a:gd name="T19" fmla="*/ 2147483646 h 85"/>
                <a:gd name="T20" fmla="*/ 2147483646 w 114"/>
                <a:gd name="T21" fmla="*/ 2147483646 h 85"/>
                <a:gd name="T22" fmla="*/ 2147483646 w 114"/>
                <a:gd name="T23" fmla="*/ 0 h 85"/>
                <a:gd name="T24" fmla="*/ 2147483646 w 114"/>
                <a:gd name="T25" fmla="*/ 2147483646 h 85"/>
                <a:gd name="T26" fmla="*/ 2147483646 w 114"/>
                <a:gd name="T27" fmla="*/ 2147483646 h 85"/>
                <a:gd name="T28" fmla="*/ 0 w 114"/>
                <a:gd name="T29" fmla="*/ 2147483646 h 85"/>
                <a:gd name="T30" fmla="*/ 2147483646 w 114"/>
                <a:gd name="T31" fmla="*/ 2147483646 h 85"/>
                <a:gd name="T32" fmla="*/ 2147483646 w 114"/>
                <a:gd name="T33" fmla="*/ 2147483646 h 85"/>
                <a:gd name="T34" fmla="*/ 2147483646 w 114"/>
                <a:gd name="T35" fmla="*/ 2147483646 h 85"/>
                <a:gd name="T36" fmla="*/ 2147483646 w 114"/>
                <a:gd name="T37" fmla="*/ 2147483646 h 85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14" h="85">
                  <a:moveTo>
                    <a:pt x="54" y="79"/>
                  </a:moveTo>
                  <a:lnTo>
                    <a:pt x="66" y="79"/>
                  </a:lnTo>
                  <a:lnTo>
                    <a:pt x="78" y="79"/>
                  </a:lnTo>
                  <a:lnTo>
                    <a:pt x="108" y="85"/>
                  </a:lnTo>
                  <a:lnTo>
                    <a:pt x="114" y="85"/>
                  </a:lnTo>
                  <a:lnTo>
                    <a:pt x="102" y="61"/>
                  </a:lnTo>
                  <a:lnTo>
                    <a:pt x="96" y="43"/>
                  </a:lnTo>
                  <a:lnTo>
                    <a:pt x="96" y="36"/>
                  </a:lnTo>
                  <a:lnTo>
                    <a:pt x="84" y="30"/>
                  </a:lnTo>
                  <a:lnTo>
                    <a:pt x="72" y="18"/>
                  </a:lnTo>
                  <a:lnTo>
                    <a:pt x="42" y="0"/>
                  </a:lnTo>
                  <a:lnTo>
                    <a:pt x="30" y="6"/>
                  </a:lnTo>
                  <a:lnTo>
                    <a:pt x="12" y="6"/>
                  </a:lnTo>
                  <a:lnTo>
                    <a:pt x="0" y="43"/>
                  </a:lnTo>
                  <a:lnTo>
                    <a:pt x="12" y="85"/>
                  </a:lnTo>
                  <a:lnTo>
                    <a:pt x="18" y="85"/>
                  </a:lnTo>
                  <a:lnTo>
                    <a:pt x="24" y="85"/>
                  </a:lnTo>
                  <a:lnTo>
                    <a:pt x="54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9" name="Freeform 94">
              <a:extLst>
                <a:ext uri="{FF2B5EF4-FFF2-40B4-BE49-F238E27FC236}">
                  <a16:creationId xmlns:a16="http://schemas.microsoft.com/office/drawing/2014/main" id="{DB724ABD-3780-0E43-A67D-4F8A9F05E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1463" y="3963988"/>
              <a:ext cx="298450" cy="319087"/>
            </a:xfrm>
            <a:custGeom>
              <a:avLst/>
              <a:gdLst>
                <a:gd name="T0" fmla="*/ 2147483646 w 38"/>
                <a:gd name="T1" fmla="*/ 2147483646 h 41"/>
                <a:gd name="T2" fmla="*/ 2147483646 w 38"/>
                <a:gd name="T3" fmla="*/ 2147483646 h 41"/>
                <a:gd name="T4" fmla="*/ 2147483646 w 38"/>
                <a:gd name="T5" fmla="*/ 2147483646 h 41"/>
                <a:gd name="T6" fmla="*/ 2147483646 w 38"/>
                <a:gd name="T7" fmla="*/ 2147483646 h 41"/>
                <a:gd name="T8" fmla="*/ 2147483646 w 38"/>
                <a:gd name="T9" fmla="*/ 2147483646 h 41"/>
                <a:gd name="T10" fmla="*/ 2147483646 w 38"/>
                <a:gd name="T11" fmla="*/ 2147483646 h 41"/>
                <a:gd name="T12" fmla="*/ 2147483646 w 38"/>
                <a:gd name="T13" fmla="*/ 2147483646 h 41"/>
                <a:gd name="T14" fmla="*/ 2147483646 w 38"/>
                <a:gd name="T15" fmla="*/ 2147483646 h 41"/>
                <a:gd name="T16" fmla="*/ 2147483646 w 38"/>
                <a:gd name="T17" fmla="*/ 2147483646 h 41"/>
                <a:gd name="T18" fmla="*/ 2147483646 w 38"/>
                <a:gd name="T19" fmla="*/ 2147483646 h 41"/>
                <a:gd name="T20" fmla="*/ 2147483646 w 38"/>
                <a:gd name="T21" fmla="*/ 2147483646 h 41"/>
                <a:gd name="T22" fmla="*/ 2147483646 w 38"/>
                <a:gd name="T23" fmla="*/ 2147483646 h 41"/>
                <a:gd name="T24" fmla="*/ 2147483646 w 38"/>
                <a:gd name="T25" fmla="*/ 2147483646 h 41"/>
                <a:gd name="T26" fmla="*/ 2147483646 w 38"/>
                <a:gd name="T27" fmla="*/ 0 h 41"/>
                <a:gd name="T28" fmla="*/ 2147483646 w 38"/>
                <a:gd name="T29" fmla="*/ 2147483646 h 41"/>
                <a:gd name="T30" fmla="*/ 2147483646 w 38"/>
                <a:gd name="T31" fmla="*/ 2147483646 h 41"/>
                <a:gd name="T32" fmla="*/ 2147483646 w 38"/>
                <a:gd name="T33" fmla="*/ 2147483646 h 41"/>
                <a:gd name="T34" fmla="*/ 2147483646 w 38"/>
                <a:gd name="T35" fmla="*/ 2147483646 h 41"/>
                <a:gd name="T36" fmla="*/ 2147483646 w 38"/>
                <a:gd name="T37" fmla="*/ 2147483646 h 41"/>
                <a:gd name="T38" fmla="*/ 2147483646 w 38"/>
                <a:gd name="T39" fmla="*/ 2147483646 h 41"/>
                <a:gd name="T40" fmla="*/ 0 w 38"/>
                <a:gd name="T41" fmla="*/ 2147483646 h 41"/>
                <a:gd name="T42" fmla="*/ 2147483646 w 38"/>
                <a:gd name="T43" fmla="*/ 2147483646 h 41"/>
                <a:gd name="T44" fmla="*/ 2147483646 w 38"/>
                <a:gd name="T45" fmla="*/ 2147483646 h 41"/>
                <a:gd name="T46" fmla="*/ 2147483646 w 38"/>
                <a:gd name="T47" fmla="*/ 2147483646 h 41"/>
                <a:gd name="T48" fmla="*/ 2147483646 w 38"/>
                <a:gd name="T49" fmla="*/ 2147483646 h 41"/>
                <a:gd name="T50" fmla="*/ 2147483646 w 38"/>
                <a:gd name="T51" fmla="*/ 2147483646 h 41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38" h="41">
                  <a:moveTo>
                    <a:pt x="6" y="35"/>
                  </a:moveTo>
                  <a:cubicBezTo>
                    <a:pt x="11" y="38"/>
                    <a:pt x="11" y="38"/>
                    <a:pt x="11" y="38"/>
                  </a:cubicBezTo>
                  <a:cubicBezTo>
                    <a:pt x="13" y="40"/>
                    <a:pt x="13" y="40"/>
                    <a:pt x="13" y="40"/>
                  </a:cubicBezTo>
                  <a:cubicBezTo>
                    <a:pt x="15" y="41"/>
                    <a:pt x="15" y="41"/>
                    <a:pt x="15" y="41"/>
                  </a:cubicBezTo>
                  <a:cubicBezTo>
                    <a:pt x="15" y="41"/>
                    <a:pt x="15" y="41"/>
                    <a:pt x="15" y="41"/>
                  </a:cubicBezTo>
                  <a:cubicBezTo>
                    <a:pt x="18" y="38"/>
                    <a:pt x="18" y="38"/>
                    <a:pt x="18" y="38"/>
                  </a:cubicBezTo>
                  <a:cubicBezTo>
                    <a:pt x="20" y="40"/>
                    <a:pt x="20" y="40"/>
                    <a:pt x="20" y="40"/>
                  </a:cubicBezTo>
                  <a:cubicBezTo>
                    <a:pt x="21" y="39"/>
                    <a:pt x="21" y="39"/>
                    <a:pt x="21" y="39"/>
                  </a:cubicBezTo>
                  <a:cubicBezTo>
                    <a:pt x="35" y="39"/>
                    <a:pt x="35" y="39"/>
                    <a:pt x="35" y="39"/>
                  </a:cubicBezTo>
                  <a:cubicBezTo>
                    <a:pt x="38" y="37"/>
                    <a:pt x="38" y="37"/>
                    <a:pt x="38" y="37"/>
                  </a:cubicBezTo>
                  <a:cubicBezTo>
                    <a:pt x="36" y="36"/>
                    <a:pt x="36" y="36"/>
                    <a:pt x="36" y="36"/>
                  </a:cubicBezTo>
                  <a:cubicBezTo>
                    <a:pt x="33" y="7"/>
                    <a:pt x="33" y="7"/>
                    <a:pt x="33" y="7"/>
                  </a:cubicBezTo>
                  <a:cubicBezTo>
                    <a:pt x="36" y="7"/>
                    <a:pt x="36" y="7"/>
                    <a:pt x="36" y="7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6" y="11"/>
                    <a:pt x="16" y="11"/>
                    <a:pt x="16" y="11"/>
                  </a:cubicBezTo>
                  <a:cubicBezTo>
                    <a:pt x="14" y="13"/>
                    <a:pt x="14" y="13"/>
                    <a:pt x="14" y="13"/>
                  </a:cubicBezTo>
                  <a:cubicBezTo>
                    <a:pt x="14" y="13"/>
                    <a:pt x="14" y="20"/>
                    <a:pt x="13" y="20"/>
                  </a:cubicBezTo>
                  <a:cubicBezTo>
                    <a:pt x="13" y="20"/>
                    <a:pt x="5" y="19"/>
                    <a:pt x="1" y="19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3" y="33"/>
                    <a:pt x="3" y="33"/>
                    <a:pt x="3" y="33"/>
                  </a:cubicBezTo>
                  <a:cubicBezTo>
                    <a:pt x="1" y="36"/>
                    <a:pt x="1" y="36"/>
                    <a:pt x="1" y="36"/>
                  </a:cubicBezTo>
                  <a:cubicBezTo>
                    <a:pt x="4" y="36"/>
                    <a:pt x="4" y="36"/>
                    <a:pt x="4" y="36"/>
                  </a:cubicBezTo>
                  <a:lnTo>
                    <a:pt x="6" y="3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0" name="Freeform 95">
              <a:extLst>
                <a:ext uri="{FF2B5EF4-FFF2-40B4-BE49-F238E27FC236}">
                  <a16:creationId xmlns:a16="http://schemas.microsoft.com/office/drawing/2014/main" id="{B7B0930D-028E-6847-A9B2-4A67E7E6E94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08575" y="3830638"/>
              <a:ext cx="282575" cy="273050"/>
            </a:xfrm>
            <a:custGeom>
              <a:avLst/>
              <a:gdLst>
                <a:gd name="T0" fmla="*/ 0 w 36"/>
                <a:gd name="T1" fmla="*/ 2147483646 h 35"/>
                <a:gd name="T2" fmla="*/ 2147483646 w 36"/>
                <a:gd name="T3" fmla="*/ 2147483646 h 35"/>
                <a:gd name="T4" fmla="*/ 2147483646 w 36"/>
                <a:gd name="T5" fmla="*/ 2147483646 h 35"/>
                <a:gd name="T6" fmla="*/ 2147483646 w 36"/>
                <a:gd name="T7" fmla="*/ 2147483646 h 35"/>
                <a:gd name="T8" fmla="*/ 2147483646 w 36"/>
                <a:gd name="T9" fmla="*/ 2147483646 h 35"/>
                <a:gd name="T10" fmla="*/ 2147483646 w 36"/>
                <a:gd name="T11" fmla="*/ 2147483646 h 35"/>
                <a:gd name="T12" fmla="*/ 2147483646 w 36"/>
                <a:gd name="T13" fmla="*/ 2147483646 h 35"/>
                <a:gd name="T14" fmla="*/ 2147483646 w 36"/>
                <a:gd name="T15" fmla="*/ 2147483646 h 35"/>
                <a:gd name="T16" fmla="*/ 2147483646 w 36"/>
                <a:gd name="T17" fmla="*/ 2147483646 h 35"/>
                <a:gd name="T18" fmla="*/ 2147483646 w 36"/>
                <a:gd name="T19" fmla="*/ 2147483646 h 35"/>
                <a:gd name="T20" fmla="*/ 2147483646 w 36"/>
                <a:gd name="T21" fmla="*/ 2147483646 h 35"/>
                <a:gd name="T22" fmla="*/ 2147483646 w 36"/>
                <a:gd name="T23" fmla="*/ 2147483646 h 35"/>
                <a:gd name="T24" fmla="*/ 2147483646 w 36"/>
                <a:gd name="T25" fmla="*/ 2147483646 h 35"/>
                <a:gd name="T26" fmla="*/ 2147483646 w 36"/>
                <a:gd name="T27" fmla="*/ 2147483646 h 35"/>
                <a:gd name="T28" fmla="*/ 2147483646 w 36"/>
                <a:gd name="T29" fmla="*/ 2147483646 h 35"/>
                <a:gd name="T30" fmla="*/ 2147483646 w 36"/>
                <a:gd name="T31" fmla="*/ 2147483646 h 35"/>
                <a:gd name="T32" fmla="*/ 2147483646 w 36"/>
                <a:gd name="T33" fmla="*/ 2147483646 h 35"/>
                <a:gd name="T34" fmla="*/ 2147483646 w 36"/>
                <a:gd name="T35" fmla="*/ 2147483646 h 35"/>
                <a:gd name="T36" fmla="*/ 2147483646 w 36"/>
                <a:gd name="T37" fmla="*/ 2147483646 h 35"/>
                <a:gd name="T38" fmla="*/ 2147483646 w 36"/>
                <a:gd name="T39" fmla="*/ 2147483646 h 35"/>
                <a:gd name="T40" fmla="*/ 2147483646 w 36"/>
                <a:gd name="T41" fmla="*/ 0 h 35"/>
                <a:gd name="T42" fmla="*/ 2147483646 w 36"/>
                <a:gd name="T43" fmla="*/ 0 h 35"/>
                <a:gd name="T44" fmla="*/ 2147483646 w 36"/>
                <a:gd name="T45" fmla="*/ 2147483646 h 35"/>
                <a:gd name="T46" fmla="*/ 0 w 36"/>
                <a:gd name="T47" fmla="*/ 2147483646 h 35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36" h="35">
                  <a:moveTo>
                    <a:pt x="0" y="5"/>
                  </a:moveTo>
                  <a:cubicBezTo>
                    <a:pt x="0" y="5"/>
                    <a:pt x="1" y="7"/>
                    <a:pt x="1" y="8"/>
                  </a:cubicBezTo>
                  <a:cubicBezTo>
                    <a:pt x="1" y="8"/>
                    <a:pt x="2" y="10"/>
                    <a:pt x="2" y="10"/>
                  </a:cubicBezTo>
                  <a:cubicBezTo>
                    <a:pt x="2" y="10"/>
                    <a:pt x="1" y="35"/>
                    <a:pt x="2" y="35"/>
                  </a:cubicBezTo>
                  <a:cubicBezTo>
                    <a:pt x="2" y="35"/>
                    <a:pt x="2" y="35"/>
                    <a:pt x="3" y="35"/>
                  </a:cubicBezTo>
                  <a:cubicBezTo>
                    <a:pt x="7" y="35"/>
                    <a:pt x="29" y="35"/>
                    <a:pt x="29" y="35"/>
                  </a:cubicBezTo>
                  <a:cubicBezTo>
                    <a:pt x="34" y="32"/>
                    <a:pt x="34" y="32"/>
                    <a:pt x="34" y="32"/>
                  </a:cubicBezTo>
                  <a:cubicBezTo>
                    <a:pt x="36" y="30"/>
                    <a:pt x="36" y="30"/>
                    <a:pt x="36" y="30"/>
                  </a:cubicBezTo>
                  <a:cubicBezTo>
                    <a:pt x="36" y="30"/>
                    <a:pt x="36" y="30"/>
                    <a:pt x="36" y="30"/>
                  </a:cubicBezTo>
                  <a:cubicBezTo>
                    <a:pt x="33" y="23"/>
                    <a:pt x="33" y="23"/>
                    <a:pt x="33" y="23"/>
                  </a:cubicBezTo>
                  <a:cubicBezTo>
                    <a:pt x="29" y="15"/>
                    <a:pt x="29" y="15"/>
                    <a:pt x="29" y="15"/>
                  </a:cubicBezTo>
                  <a:cubicBezTo>
                    <a:pt x="24" y="8"/>
                    <a:pt x="24" y="8"/>
                    <a:pt x="24" y="8"/>
                  </a:cubicBezTo>
                  <a:cubicBezTo>
                    <a:pt x="31" y="12"/>
                    <a:pt x="31" y="12"/>
                    <a:pt x="31" y="12"/>
                  </a:cubicBezTo>
                  <a:cubicBezTo>
                    <a:pt x="34" y="9"/>
                    <a:pt x="34" y="9"/>
                    <a:pt x="34" y="9"/>
                  </a:cubicBezTo>
                  <a:cubicBezTo>
                    <a:pt x="33" y="9"/>
                    <a:pt x="33" y="9"/>
                    <a:pt x="33" y="9"/>
                  </a:cubicBezTo>
                  <a:cubicBezTo>
                    <a:pt x="30" y="1"/>
                    <a:pt x="30" y="1"/>
                    <a:pt x="30" y="1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22" y="2"/>
                    <a:pt x="22" y="2"/>
                    <a:pt x="22" y="2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2"/>
                    <a:pt x="1" y="2"/>
                    <a:pt x="1" y="2"/>
                  </a:cubicBezTo>
                  <a:lnTo>
                    <a:pt x="0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1" name="Freeform 96">
              <a:extLst>
                <a:ext uri="{FF2B5EF4-FFF2-40B4-BE49-F238E27FC236}">
                  <a16:creationId xmlns:a16="http://schemas.microsoft.com/office/drawing/2014/main" id="{A5E4EB34-50E3-9746-9C2F-EFC1F8B67DE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2813" y="3783013"/>
              <a:ext cx="409575" cy="388937"/>
            </a:xfrm>
            <a:custGeom>
              <a:avLst/>
              <a:gdLst>
                <a:gd name="T0" fmla="*/ 2147483646 w 52"/>
                <a:gd name="T1" fmla="*/ 2147483646 h 50"/>
                <a:gd name="T2" fmla="*/ 2147483646 w 52"/>
                <a:gd name="T3" fmla="*/ 2147483646 h 50"/>
                <a:gd name="T4" fmla="*/ 2147483646 w 52"/>
                <a:gd name="T5" fmla="*/ 2147483646 h 50"/>
                <a:gd name="T6" fmla="*/ 0 w 52"/>
                <a:gd name="T7" fmla="*/ 2147483646 h 50"/>
                <a:gd name="T8" fmla="*/ 0 w 52"/>
                <a:gd name="T9" fmla="*/ 2147483646 h 50"/>
                <a:gd name="T10" fmla="*/ 2147483646 w 52"/>
                <a:gd name="T11" fmla="*/ 2147483646 h 50"/>
                <a:gd name="T12" fmla="*/ 2147483646 w 52"/>
                <a:gd name="T13" fmla="*/ 2147483646 h 50"/>
                <a:gd name="T14" fmla="*/ 2147483646 w 52"/>
                <a:gd name="T15" fmla="*/ 2147483646 h 50"/>
                <a:gd name="T16" fmla="*/ 2147483646 w 52"/>
                <a:gd name="T17" fmla="*/ 2147483646 h 50"/>
                <a:gd name="T18" fmla="*/ 2147483646 w 52"/>
                <a:gd name="T19" fmla="*/ 2147483646 h 50"/>
                <a:gd name="T20" fmla="*/ 2147483646 w 52"/>
                <a:gd name="T21" fmla="*/ 2147483646 h 50"/>
                <a:gd name="T22" fmla="*/ 2147483646 w 52"/>
                <a:gd name="T23" fmla="*/ 2147483646 h 50"/>
                <a:gd name="T24" fmla="*/ 2147483646 w 52"/>
                <a:gd name="T25" fmla="*/ 2147483646 h 50"/>
                <a:gd name="T26" fmla="*/ 2147483646 w 52"/>
                <a:gd name="T27" fmla="*/ 2147483646 h 50"/>
                <a:gd name="T28" fmla="*/ 2147483646 w 52"/>
                <a:gd name="T29" fmla="*/ 2147483646 h 50"/>
                <a:gd name="T30" fmla="*/ 2147483646 w 52"/>
                <a:gd name="T31" fmla="*/ 2147483646 h 50"/>
                <a:gd name="T32" fmla="*/ 2147483646 w 52"/>
                <a:gd name="T33" fmla="*/ 2147483646 h 50"/>
                <a:gd name="T34" fmla="*/ 2147483646 w 52"/>
                <a:gd name="T35" fmla="*/ 2147483646 h 50"/>
                <a:gd name="T36" fmla="*/ 2147483646 w 52"/>
                <a:gd name="T37" fmla="*/ 2147483646 h 50"/>
                <a:gd name="T38" fmla="*/ 2147483646 w 52"/>
                <a:gd name="T39" fmla="*/ 2147483646 h 50"/>
                <a:gd name="T40" fmla="*/ 2147483646 w 52"/>
                <a:gd name="T41" fmla="*/ 2147483646 h 50"/>
                <a:gd name="T42" fmla="*/ 2147483646 w 52"/>
                <a:gd name="T43" fmla="*/ 2147483646 h 50"/>
                <a:gd name="T44" fmla="*/ 2147483646 w 52"/>
                <a:gd name="T45" fmla="*/ 2147483646 h 50"/>
                <a:gd name="T46" fmla="*/ 2147483646 w 52"/>
                <a:gd name="T47" fmla="*/ 2147483646 h 50"/>
                <a:gd name="T48" fmla="*/ 2147483646 w 52"/>
                <a:gd name="T49" fmla="*/ 2147483646 h 50"/>
                <a:gd name="T50" fmla="*/ 2147483646 w 52"/>
                <a:gd name="T51" fmla="*/ 2147483646 h 50"/>
                <a:gd name="T52" fmla="*/ 2147483646 w 52"/>
                <a:gd name="T53" fmla="*/ 2147483646 h 50"/>
                <a:gd name="T54" fmla="*/ 2147483646 w 52"/>
                <a:gd name="T55" fmla="*/ 2147483646 h 50"/>
                <a:gd name="T56" fmla="*/ 2147483646 w 52"/>
                <a:gd name="T57" fmla="*/ 2147483646 h 50"/>
                <a:gd name="T58" fmla="*/ 2147483646 w 52"/>
                <a:gd name="T59" fmla="*/ 2147483646 h 50"/>
                <a:gd name="T60" fmla="*/ 2147483646 w 52"/>
                <a:gd name="T61" fmla="*/ 2147483646 h 50"/>
                <a:gd name="T62" fmla="*/ 2147483646 w 52"/>
                <a:gd name="T63" fmla="*/ 2147483646 h 50"/>
                <a:gd name="T64" fmla="*/ 2147483646 w 52"/>
                <a:gd name="T65" fmla="*/ 2147483646 h 50"/>
                <a:gd name="T66" fmla="*/ 2147483646 w 52"/>
                <a:gd name="T67" fmla="*/ 0 h 50"/>
                <a:gd name="T68" fmla="*/ 2147483646 w 52"/>
                <a:gd name="T69" fmla="*/ 2147483646 h 50"/>
                <a:gd name="T70" fmla="*/ 2147483646 w 52"/>
                <a:gd name="T71" fmla="*/ 2147483646 h 50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</a:gdLst>
              <a:ahLst/>
              <a:cxnLst>
                <a:cxn ang="T72">
                  <a:pos x="T0" y="T1"/>
                </a:cxn>
                <a:cxn ang="T73">
                  <a:pos x="T2" y="T3"/>
                </a:cxn>
                <a:cxn ang="T74">
                  <a:pos x="T4" y="T5"/>
                </a:cxn>
                <a:cxn ang="T75">
                  <a:pos x="T6" y="T7"/>
                </a:cxn>
                <a:cxn ang="T76">
                  <a:pos x="T8" y="T9"/>
                </a:cxn>
                <a:cxn ang="T77">
                  <a:pos x="T10" y="T11"/>
                </a:cxn>
                <a:cxn ang="T78">
                  <a:pos x="T12" y="T13"/>
                </a:cxn>
                <a:cxn ang="T79">
                  <a:pos x="T14" y="T15"/>
                </a:cxn>
                <a:cxn ang="T80">
                  <a:pos x="T16" y="T17"/>
                </a:cxn>
                <a:cxn ang="T81">
                  <a:pos x="T18" y="T19"/>
                </a:cxn>
                <a:cxn ang="T82">
                  <a:pos x="T20" y="T21"/>
                </a:cxn>
                <a:cxn ang="T83">
                  <a:pos x="T22" y="T23"/>
                </a:cxn>
                <a:cxn ang="T84">
                  <a:pos x="T24" y="T25"/>
                </a:cxn>
                <a:cxn ang="T85">
                  <a:pos x="T26" y="T27"/>
                </a:cxn>
                <a:cxn ang="T86">
                  <a:pos x="T28" y="T29"/>
                </a:cxn>
                <a:cxn ang="T87">
                  <a:pos x="T30" y="T31"/>
                </a:cxn>
                <a:cxn ang="T88">
                  <a:pos x="T32" y="T33"/>
                </a:cxn>
                <a:cxn ang="T89">
                  <a:pos x="T34" y="T35"/>
                </a:cxn>
                <a:cxn ang="T90">
                  <a:pos x="T36" y="T37"/>
                </a:cxn>
                <a:cxn ang="T91">
                  <a:pos x="T38" y="T39"/>
                </a:cxn>
                <a:cxn ang="T92">
                  <a:pos x="T40" y="T41"/>
                </a:cxn>
                <a:cxn ang="T93">
                  <a:pos x="T42" y="T43"/>
                </a:cxn>
                <a:cxn ang="T94">
                  <a:pos x="T44" y="T45"/>
                </a:cxn>
                <a:cxn ang="T95">
                  <a:pos x="T46" y="T47"/>
                </a:cxn>
                <a:cxn ang="T96">
                  <a:pos x="T48" y="T49"/>
                </a:cxn>
                <a:cxn ang="T97">
                  <a:pos x="T50" y="T51"/>
                </a:cxn>
                <a:cxn ang="T98">
                  <a:pos x="T52" y="T53"/>
                </a:cxn>
                <a:cxn ang="T99">
                  <a:pos x="T54" y="T55"/>
                </a:cxn>
                <a:cxn ang="T100">
                  <a:pos x="T56" y="T57"/>
                </a:cxn>
                <a:cxn ang="T101">
                  <a:pos x="T58" y="T59"/>
                </a:cxn>
                <a:cxn ang="T102">
                  <a:pos x="T60" y="T61"/>
                </a:cxn>
                <a:cxn ang="T103">
                  <a:pos x="T62" y="T63"/>
                </a:cxn>
                <a:cxn ang="T104">
                  <a:pos x="T64" y="T65"/>
                </a:cxn>
                <a:cxn ang="T105">
                  <a:pos x="T66" y="T67"/>
                </a:cxn>
                <a:cxn ang="T106">
                  <a:pos x="T68" y="T69"/>
                </a:cxn>
                <a:cxn ang="T107">
                  <a:pos x="T70" y="T71"/>
                </a:cxn>
              </a:cxnLst>
              <a:rect l="0" t="0" r="r" b="b"/>
              <a:pathLst>
                <a:path w="52" h="50">
                  <a:moveTo>
                    <a:pt x="4" y="6"/>
                  </a:moveTo>
                  <a:cubicBezTo>
                    <a:pt x="3" y="9"/>
                    <a:pt x="3" y="9"/>
                    <a:pt x="3" y="9"/>
                  </a:cubicBezTo>
                  <a:cubicBezTo>
                    <a:pt x="2" y="10"/>
                    <a:pt x="2" y="10"/>
                    <a:pt x="2" y="10"/>
                  </a:cubicBezTo>
                  <a:cubicBezTo>
                    <a:pt x="0" y="12"/>
                    <a:pt x="0" y="12"/>
                    <a:pt x="0" y="12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6" y="34"/>
                    <a:pt x="6" y="34"/>
                    <a:pt x="6" y="34"/>
                  </a:cubicBezTo>
                  <a:cubicBezTo>
                    <a:pt x="9" y="35"/>
                    <a:pt x="9" y="35"/>
                    <a:pt x="9" y="35"/>
                  </a:cubicBezTo>
                  <a:cubicBezTo>
                    <a:pt x="17" y="36"/>
                    <a:pt x="17" y="36"/>
                    <a:pt x="17" y="36"/>
                  </a:cubicBezTo>
                  <a:cubicBezTo>
                    <a:pt x="19" y="38"/>
                    <a:pt x="19" y="38"/>
                    <a:pt x="19" y="38"/>
                  </a:cubicBezTo>
                  <a:cubicBezTo>
                    <a:pt x="23" y="36"/>
                    <a:pt x="23" y="36"/>
                    <a:pt x="23" y="36"/>
                  </a:cubicBezTo>
                  <a:cubicBezTo>
                    <a:pt x="47" y="49"/>
                    <a:pt x="47" y="49"/>
                    <a:pt x="47" y="49"/>
                  </a:cubicBezTo>
                  <a:cubicBezTo>
                    <a:pt x="47" y="48"/>
                    <a:pt x="47" y="48"/>
                    <a:pt x="47" y="48"/>
                  </a:cubicBezTo>
                  <a:cubicBezTo>
                    <a:pt x="47" y="49"/>
                    <a:pt x="47" y="49"/>
                    <a:pt x="47" y="49"/>
                  </a:cubicBezTo>
                  <a:cubicBezTo>
                    <a:pt x="48" y="50"/>
                    <a:pt x="48" y="50"/>
                    <a:pt x="48" y="50"/>
                  </a:cubicBezTo>
                  <a:cubicBezTo>
                    <a:pt x="48" y="47"/>
                    <a:pt x="48" y="47"/>
                    <a:pt x="48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2" y="41"/>
                    <a:pt x="52" y="41"/>
                    <a:pt x="52" y="41"/>
                  </a:cubicBezTo>
                  <a:cubicBezTo>
                    <a:pt x="51" y="41"/>
                    <a:pt x="51" y="41"/>
                    <a:pt x="51" y="41"/>
                  </a:cubicBezTo>
                  <a:cubicBezTo>
                    <a:pt x="50" y="41"/>
                    <a:pt x="51" y="16"/>
                    <a:pt x="51" y="16"/>
                  </a:cubicBezTo>
                  <a:cubicBezTo>
                    <a:pt x="51" y="16"/>
                    <a:pt x="50" y="14"/>
                    <a:pt x="50" y="14"/>
                  </a:cubicBezTo>
                  <a:cubicBezTo>
                    <a:pt x="50" y="13"/>
                    <a:pt x="49" y="11"/>
                    <a:pt x="49" y="11"/>
                  </a:cubicBezTo>
                  <a:cubicBezTo>
                    <a:pt x="50" y="8"/>
                    <a:pt x="50" y="8"/>
                    <a:pt x="50" y="8"/>
                  </a:cubicBezTo>
                  <a:cubicBezTo>
                    <a:pt x="51" y="6"/>
                    <a:pt x="51" y="6"/>
                    <a:pt x="51" y="6"/>
                  </a:cubicBezTo>
                  <a:cubicBezTo>
                    <a:pt x="48" y="5"/>
                    <a:pt x="48" y="5"/>
                    <a:pt x="48" y="5"/>
                  </a:cubicBezTo>
                  <a:cubicBezTo>
                    <a:pt x="45" y="3"/>
                    <a:pt x="45" y="3"/>
                    <a:pt x="45" y="3"/>
                  </a:cubicBezTo>
                  <a:cubicBezTo>
                    <a:pt x="41" y="2"/>
                    <a:pt x="41" y="2"/>
                    <a:pt x="41" y="2"/>
                  </a:cubicBezTo>
                  <a:cubicBezTo>
                    <a:pt x="35" y="4"/>
                    <a:pt x="35" y="4"/>
                    <a:pt x="35" y="4"/>
                  </a:cubicBezTo>
                  <a:cubicBezTo>
                    <a:pt x="35" y="8"/>
                    <a:pt x="35" y="8"/>
                    <a:pt x="35" y="8"/>
                  </a:cubicBezTo>
                  <a:cubicBezTo>
                    <a:pt x="29" y="10"/>
                    <a:pt x="29" y="10"/>
                    <a:pt x="29" y="10"/>
                  </a:cubicBezTo>
                  <a:cubicBezTo>
                    <a:pt x="25" y="7"/>
                    <a:pt x="25" y="7"/>
                    <a:pt x="25" y="7"/>
                  </a:cubicBezTo>
                  <a:cubicBezTo>
                    <a:pt x="22" y="5"/>
                    <a:pt x="22" y="5"/>
                    <a:pt x="22" y="5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13" y="2"/>
                    <a:pt x="13" y="2"/>
                    <a:pt x="13" y="2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8" y="2"/>
                    <a:pt x="8" y="2"/>
                    <a:pt x="8" y="2"/>
                  </a:cubicBezTo>
                  <a:lnTo>
                    <a:pt x="4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2" name="Freeform 97">
              <a:extLst>
                <a:ext uri="{FF2B5EF4-FFF2-40B4-BE49-F238E27FC236}">
                  <a16:creationId xmlns:a16="http://schemas.microsoft.com/office/drawing/2014/main" id="{F54EBF3C-4A6F-9143-A227-12AD1FBAE01C}"/>
                </a:ext>
              </a:extLst>
            </p:cNvPr>
            <p:cNvSpPr>
              <a:spLocks/>
            </p:cNvSpPr>
            <p:nvPr/>
          </p:nvSpPr>
          <p:spPr bwMode="auto">
            <a:xfrm>
              <a:off x="4683125" y="3667125"/>
              <a:ext cx="103188" cy="193675"/>
            </a:xfrm>
            <a:custGeom>
              <a:avLst/>
              <a:gdLst>
                <a:gd name="T0" fmla="*/ 2147483646 w 78"/>
                <a:gd name="T1" fmla="*/ 2147483646 h 150"/>
                <a:gd name="T2" fmla="*/ 2147483646 w 78"/>
                <a:gd name="T3" fmla="*/ 2147483646 h 150"/>
                <a:gd name="T4" fmla="*/ 2147483646 w 78"/>
                <a:gd name="T5" fmla="*/ 2147483646 h 150"/>
                <a:gd name="T6" fmla="*/ 0 w 78"/>
                <a:gd name="T7" fmla="*/ 2147483646 h 150"/>
                <a:gd name="T8" fmla="*/ 0 w 78"/>
                <a:gd name="T9" fmla="*/ 2147483646 h 150"/>
                <a:gd name="T10" fmla="*/ 2147483646 w 78"/>
                <a:gd name="T11" fmla="*/ 2147483646 h 150"/>
                <a:gd name="T12" fmla="*/ 2147483646 w 78"/>
                <a:gd name="T13" fmla="*/ 2147483646 h 150"/>
                <a:gd name="T14" fmla="*/ 2147483646 w 78"/>
                <a:gd name="T15" fmla="*/ 2147483646 h 150"/>
                <a:gd name="T16" fmla="*/ 2147483646 w 78"/>
                <a:gd name="T17" fmla="*/ 2147483646 h 150"/>
                <a:gd name="T18" fmla="*/ 2147483646 w 78"/>
                <a:gd name="T19" fmla="*/ 2147483646 h 150"/>
                <a:gd name="T20" fmla="*/ 2147483646 w 78"/>
                <a:gd name="T21" fmla="*/ 2147483646 h 150"/>
                <a:gd name="T22" fmla="*/ 2147483646 w 78"/>
                <a:gd name="T23" fmla="*/ 2147483646 h 150"/>
                <a:gd name="T24" fmla="*/ 2147483646 w 78"/>
                <a:gd name="T25" fmla="*/ 2147483646 h 150"/>
                <a:gd name="T26" fmla="*/ 2147483646 w 78"/>
                <a:gd name="T27" fmla="*/ 2147483646 h 150"/>
                <a:gd name="T28" fmla="*/ 2147483646 w 78"/>
                <a:gd name="T29" fmla="*/ 2147483646 h 150"/>
                <a:gd name="T30" fmla="*/ 2147483646 w 78"/>
                <a:gd name="T31" fmla="*/ 2147483646 h 150"/>
                <a:gd name="T32" fmla="*/ 2147483646 w 78"/>
                <a:gd name="T33" fmla="*/ 2147483646 h 150"/>
                <a:gd name="T34" fmla="*/ 2147483646 w 78"/>
                <a:gd name="T35" fmla="*/ 2147483646 h 150"/>
                <a:gd name="T36" fmla="*/ 2147483646 w 78"/>
                <a:gd name="T37" fmla="*/ 0 h 150"/>
                <a:gd name="T38" fmla="*/ 2147483646 w 78"/>
                <a:gd name="T39" fmla="*/ 0 h 150"/>
                <a:gd name="T40" fmla="*/ 2147483646 w 78"/>
                <a:gd name="T41" fmla="*/ 2147483646 h 150"/>
                <a:gd name="T42" fmla="*/ 2147483646 w 78"/>
                <a:gd name="T43" fmla="*/ 2147483646 h 15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78" h="150">
                  <a:moveTo>
                    <a:pt x="18" y="12"/>
                  </a:moveTo>
                  <a:lnTo>
                    <a:pt x="18" y="30"/>
                  </a:lnTo>
                  <a:lnTo>
                    <a:pt x="18" y="54"/>
                  </a:lnTo>
                  <a:lnTo>
                    <a:pt x="0" y="78"/>
                  </a:lnTo>
                  <a:lnTo>
                    <a:pt x="0" y="90"/>
                  </a:lnTo>
                  <a:lnTo>
                    <a:pt x="12" y="102"/>
                  </a:lnTo>
                  <a:lnTo>
                    <a:pt x="18" y="108"/>
                  </a:lnTo>
                  <a:lnTo>
                    <a:pt x="36" y="120"/>
                  </a:lnTo>
                  <a:lnTo>
                    <a:pt x="36" y="144"/>
                  </a:lnTo>
                  <a:lnTo>
                    <a:pt x="42" y="150"/>
                  </a:lnTo>
                  <a:lnTo>
                    <a:pt x="48" y="144"/>
                  </a:lnTo>
                  <a:lnTo>
                    <a:pt x="54" y="126"/>
                  </a:lnTo>
                  <a:lnTo>
                    <a:pt x="78" y="102"/>
                  </a:lnTo>
                  <a:lnTo>
                    <a:pt x="78" y="90"/>
                  </a:lnTo>
                  <a:lnTo>
                    <a:pt x="60" y="84"/>
                  </a:lnTo>
                  <a:lnTo>
                    <a:pt x="42" y="72"/>
                  </a:lnTo>
                  <a:lnTo>
                    <a:pt x="66" y="36"/>
                  </a:lnTo>
                  <a:lnTo>
                    <a:pt x="60" y="12"/>
                  </a:lnTo>
                  <a:lnTo>
                    <a:pt x="36" y="0"/>
                  </a:lnTo>
                  <a:lnTo>
                    <a:pt x="24" y="0"/>
                  </a:lnTo>
                  <a:lnTo>
                    <a:pt x="24" y="6"/>
                  </a:lnTo>
                  <a:lnTo>
                    <a:pt x="18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3" name="Freeform 98">
              <a:extLst>
                <a:ext uri="{FF2B5EF4-FFF2-40B4-BE49-F238E27FC236}">
                  <a16:creationId xmlns:a16="http://schemas.microsoft.com/office/drawing/2014/main" id="{BC2C955A-E563-554F-9BD0-4EC221AE705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76713" y="3713163"/>
              <a:ext cx="296862" cy="227012"/>
            </a:xfrm>
            <a:custGeom>
              <a:avLst/>
              <a:gdLst>
                <a:gd name="T0" fmla="*/ 2147483646 w 228"/>
                <a:gd name="T1" fmla="*/ 2147483646 h 174"/>
                <a:gd name="T2" fmla="*/ 2147483646 w 228"/>
                <a:gd name="T3" fmla="*/ 2147483646 h 174"/>
                <a:gd name="T4" fmla="*/ 2147483646 w 228"/>
                <a:gd name="T5" fmla="*/ 2147483646 h 174"/>
                <a:gd name="T6" fmla="*/ 2147483646 w 228"/>
                <a:gd name="T7" fmla="*/ 2147483646 h 174"/>
                <a:gd name="T8" fmla="*/ 2147483646 w 228"/>
                <a:gd name="T9" fmla="*/ 2147483646 h 174"/>
                <a:gd name="T10" fmla="*/ 2147483646 w 228"/>
                <a:gd name="T11" fmla="*/ 2147483646 h 174"/>
                <a:gd name="T12" fmla="*/ 2147483646 w 228"/>
                <a:gd name="T13" fmla="*/ 2147483646 h 174"/>
                <a:gd name="T14" fmla="*/ 2147483646 w 228"/>
                <a:gd name="T15" fmla="*/ 2147483646 h 174"/>
                <a:gd name="T16" fmla="*/ 2147483646 w 228"/>
                <a:gd name="T17" fmla="*/ 2147483646 h 174"/>
                <a:gd name="T18" fmla="*/ 2147483646 w 228"/>
                <a:gd name="T19" fmla="*/ 2147483646 h 174"/>
                <a:gd name="T20" fmla="*/ 2147483646 w 228"/>
                <a:gd name="T21" fmla="*/ 2147483646 h 174"/>
                <a:gd name="T22" fmla="*/ 2147483646 w 228"/>
                <a:gd name="T23" fmla="*/ 2147483646 h 174"/>
                <a:gd name="T24" fmla="*/ 2147483646 w 228"/>
                <a:gd name="T25" fmla="*/ 2147483646 h 174"/>
                <a:gd name="T26" fmla="*/ 2147483646 w 228"/>
                <a:gd name="T27" fmla="*/ 0 h 174"/>
                <a:gd name="T28" fmla="*/ 2147483646 w 228"/>
                <a:gd name="T29" fmla="*/ 2147483646 h 174"/>
                <a:gd name="T30" fmla="*/ 2147483646 w 228"/>
                <a:gd name="T31" fmla="*/ 2147483646 h 174"/>
                <a:gd name="T32" fmla="*/ 2147483646 w 228"/>
                <a:gd name="T33" fmla="*/ 2147483646 h 174"/>
                <a:gd name="T34" fmla="*/ 2147483646 w 228"/>
                <a:gd name="T35" fmla="*/ 2147483646 h 174"/>
                <a:gd name="T36" fmla="*/ 2147483646 w 228"/>
                <a:gd name="T37" fmla="*/ 2147483646 h 174"/>
                <a:gd name="T38" fmla="*/ 0 w 228"/>
                <a:gd name="T39" fmla="*/ 2147483646 h 174"/>
                <a:gd name="T40" fmla="*/ 2147483646 w 228"/>
                <a:gd name="T41" fmla="*/ 2147483646 h 174"/>
                <a:gd name="T42" fmla="*/ 2147483646 w 228"/>
                <a:gd name="T43" fmla="*/ 2147483646 h 174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228" h="174">
                  <a:moveTo>
                    <a:pt x="90" y="156"/>
                  </a:moveTo>
                  <a:lnTo>
                    <a:pt x="114" y="138"/>
                  </a:lnTo>
                  <a:lnTo>
                    <a:pt x="144" y="120"/>
                  </a:lnTo>
                  <a:lnTo>
                    <a:pt x="180" y="108"/>
                  </a:lnTo>
                  <a:lnTo>
                    <a:pt x="186" y="96"/>
                  </a:lnTo>
                  <a:lnTo>
                    <a:pt x="192" y="84"/>
                  </a:lnTo>
                  <a:lnTo>
                    <a:pt x="216" y="78"/>
                  </a:lnTo>
                  <a:lnTo>
                    <a:pt x="228" y="72"/>
                  </a:lnTo>
                  <a:lnTo>
                    <a:pt x="222" y="42"/>
                  </a:lnTo>
                  <a:lnTo>
                    <a:pt x="216" y="12"/>
                  </a:lnTo>
                  <a:lnTo>
                    <a:pt x="210" y="12"/>
                  </a:lnTo>
                  <a:lnTo>
                    <a:pt x="186" y="12"/>
                  </a:lnTo>
                  <a:lnTo>
                    <a:pt x="168" y="12"/>
                  </a:lnTo>
                  <a:lnTo>
                    <a:pt x="144" y="0"/>
                  </a:lnTo>
                  <a:lnTo>
                    <a:pt x="120" y="36"/>
                  </a:lnTo>
                  <a:lnTo>
                    <a:pt x="96" y="60"/>
                  </a:lnTo>
                  <a:lnTo>
                    <a:pt x="72" y="90"/>
                  </a:lnTo>
                  <a:lnTo>
                    <a:pt x="66" y="138"/>
                  </a:lnTo>
                  <a:lnTo>
                    <a:pt x="12" y="162"/>
                  </a:lnTo>
                  <a:lnTo>
                    <a:pt x="0" y="174"/>
                  </a:lnTo>
                  <a:lnTo>
                    <a:pt x="84" y="174"/>
                  </a:lnTo>
                  <a:lnTo>
                    <a:pt x="90" y="15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4" name="Freeform 99">
              <a:extLst>
                <a:ext uri="{FF2B5EF4-FFF2-40B4-BE49-F238E27FC236}">
                  <a16:creationId xmlns:a16="http://schemas.microsoft.com/office/drawing/2014/main" id="{837A906D-2749-ED4F-A74D-F549B85A1C71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7813" y="3940175"/>
              <a:ext cx="204787" cy="177800"/>
            </a:xfrm>
            <a:custGeom>
              <a:avLst/>
              <a:gdLst>
                <a:gd name="T0" fmla="*/ 2147483646 w 26"/>
                <a:gd name="T1" fmla="*/ 2147483646 h 23"/>
                <a:gd name="T2" fmla="*/ 2147483646 w 26"/>
                <a:gd name="T3" fmla="*/ 2147483646 h 23"/>
                <a:gd name="T4" fmla="*/ 2147483646 w 26"/>
                <a:gd name="T5" fmla="*/ 2147483646 h 23"/>
                <a:gd name="T6" fmla="*/ 2147483646 w 26"/>
                <a:gd name="T7" fmla="*/ 2147483646 h 23"/>
                <a:gd name="T8" fmla="*/ 2147483646 w 26"/>
                <a:gd name="T9" fmla="*/ 2147483646 h 23"/>
                <a:gd name="T10" fmla="*/ 2147483646 w 26"/>
                <a:gd name="T11" fmla="*/ 2147483646 h 23"/>
                <a:gd name="T12" fmla="*/ 2147483646 w 26"/>
                <a:gd name="T13" fmla="*/ 0 h 23"/>
                <a:gd name="T14" fmla="*/ 2147483646 w 26"/>
                <a:gd name="T15" fmla="*/ 0 h 23"/>
                <a:gd name="T16" fmla="*/ 2147483646 w 26"/>
                <a:gd name="T17" fmla="*/ 2147483646 h 23"/>
                <a:gd name="T18" fmla="*/ 2147483646 w 26"/>
                <a:gd name="T19" fmla="*/ 2147483646 h 23"/>
                <a:gd name="T20" fmla="*/ 0 w 26"/>
                <a:gd name="T21" fmla="*/ 2147483646 h 23"/>
                <a:gd name="T22" fmla="*/ 2147483646 w 26"/>
                <a:gd name="T23" fmla="*/ 2147483646 h 23"/>
                <a:gd name="T24" fmla="*/ 2147483646 w 26"/>
                <a:gd name="T25" fmla="*/ 2147483646 h 23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26" h="23">
                  <a:moveTo>
                    <a:pt x="13" y="16"/>
                  </a:moveTo>
                  <a:cubicBezTo>
                    <a:pt x="15" y="14"/>
                    <a:pt x="15" y="14"/>
                    <a:pt x="15" y="14"/>
                  </a:cubicBezTo>
                  <a:cubicBezTo>
                    <a:pt x="16" y="6"/>
                    <a:pt x="16" y="6"/>
                    <a:pt x="16" y="6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5" y="3"/>
                    <a:pt x="25" y="3"/>
                    <a:pt x="25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9" y="2"/>
                    <a:pt x="9" y="2"/>
                    <a:pt x="9" y="2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0" y="22"/>
                    <a:pt x="0" y="22"/>
                    <a:pt x="0" y="22"/>
                  </a:cubicBezTo>
                  <a:cubicBezTo>
                    <a:pt x="4" y="22"/>
                    <a:pt x="12" y="23"/>
                    <a:pt x="12" y="23"/>
                  </a:cubicBezTo>
                  <a:cubicBezTo>
                    <a:pt x="13" y="23"/>
                    <a:pt x="13" y="16"/>
                    <a:pt x="13" y="16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5" name="Freeform 100">
              <a:extLst>
                <a:ext uri="{FF2B5EF4-FFF2-40B4-BE49-F238E27FC236}">
                  <a16:creationId xmlns:a16="http://schemas.microsoft.com/office/drawing/2014/main" id="{B9257989-B45B-4042-857C-6774F935E75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7338" y="4337050"/>
              <a:ext cx="61912" cy="47625"/>
            </a:xfrm>
            <a:custGeom>
              <a:avLst/>
              <a:gdLst>
                <a:gd name="T0" fmla="*/ 2147483646 w 48"/>
                <a:gd name="T1" fmla="*/ 2147483646 h 36"/>
                <a:gd name="T2" fmla="*/ 2147483646 w 48"/>
                <a:gd name="T3" fmla="*/ 2147483646 h 36"/>
                <a:gd name="T4" fmla="*/ 2147483646 w 48"/>
                <a:gd name="T5" fmla="*/ 0 h 36"/>
                <a:gd name="T6" fmla="*/ 2147483646 w 48"/>
                <a:gd name="T7" fmla="*/ 0 h 36"/>
                <a:gd name="T8" fmla="*/ 2147483646 w 48"/>
                <a:gd name="T9" fmla="*/ 2147483646 h 36"/>
                <a:gd name="T10" fmla="*/ 0 w 48"/>
                <a:gd name="T11" fmla="*/ 2147483646 h 36"/>
                <a:gd name="T12" fmla="*/ 2147483646 w 48"/>
                <a:gd name="T13" fmla="*/ 2147483646 h 36"/>
                <a:gd name="T14" fmla="*/ 2147483646 w 48"/>
                <a:gd name="T15" fmla="*/ 2147483646 h 36"/>
                <a:gd name="T16" fmla="*/ 2147483646 w 48"/>
                <a:gd name="T17" fmla="*/ 2147483646 h 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48" h="36">
                  <a:moveTo>
                    <a:pt x="48" y="24"/>
                  </a:moveTo>
                  <a:lnTo>
                    <a:pt x="48" y="6"/>
                  </a:lnTo>
                  <a:lnTo>
                    <a:pt x="48" y="0"/>
                  </a:lnTo>
                  <a:lnTo>
                    <a:pt x="36" y="0"/>
                  </a:lnTo>
                  <a:lnTo>
                    <a:pt x="6" y="6"/>
                  </a:lnTo>
                  <a:lnTo>
                    <a:pt x="0" y="6"/>
                  </a:lnTo>
                  <a:lnTo>
                    <a:pt x="18" y="36"/>
                  </a:lnTo>
                  <a:lnTo>
                    <a:pt x="36" y="24"/>
                  </a:lnTo>
                  <a:lnTo>
                    <a:pt x="48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6" name="Freeform 101">
              <a:extLst>
                <a:ext uri="{FF2B5EF4-FFF2-40B4-BE49-F238E27FC236}">
                  <a16:creationId xmlns:a16="http://schemas.microsoft.com/office/drawing/2014/main" id="{01630836-6801-DF4F-A3F1-A4DC79A1EE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6663" y="4065588"/>
              <a:ext cx="406400" cy="498475"/>
            </a:xfrm>
            <a:custGeom>
              <a:avLst/>
              <a:gdLst>
                <a:gd name="T0" fmla="*/ 2147483646 w 52"/>
                <a:gd name="T1" fmla="*/ 2147483646 h 64"/>
                <a:gd name="T2" fmla="*/ 2147483646 w 52"/>
                <a:gd name="T3" fmla="*/ 2147483646 h 64"/>
                <a:gd name="T4" fmla="*/ 2147483646 w 52"/>
                <a:gd name="T5" fmla="*/ 2147483646 h 64"/>
                <a:gd name="T6" fmla="*/ 2147483646 w 52"/>
                <a:gd name="T7" fmla="*/ 2147483646 h 64"/>
                <a:gd name="T8" fmla="*/ 2147483646 w 52"/>
                <a:gd name="T9" fmla="*/ 2147483646 h 64"/>
                <a:gd name="T10" fmla="*/ 2147483646 w 52"/>
                <a:gd name="T11" fmla="*/ 2147483646 h 64"/>
                <a:gd name="T12" fmla="*/ 2147483646 w 52"/>
                <a:gd name="T13" fmla="*/ 2147483646 h 64"/>
                <a:gd name="T14" fmla="*/ 2147483646 w 52"/>
                <a:gd name="T15" fmla="*/ 2147483646 h 64"/>
                <a:gd name="T16" fmla="*/ 2147483646 w 52"/>
                <a:gd name="T17" fmla="*/ 2147483646 h 64"/>
                <a:gd name="T18" fmla="*/ 0 w 52"/>
                <a:gd name="T19" fmla="*/ 2147483646 h 64"/>
                <a:gd name="T20" fmla="*/ 2147483646 w 52"/>
                <a:gd name="T21" fmla="*/ 2147483646 h 64"/>
                <a:gd name="T22" fmla="*/ 2147483646 w 52"/>
                <a:gd name="T23" fmla="*/ 2147483646 h 64"/>
                <a:gd name="T24" fmla="*/ 2147483646 w 52"/>
                <a:gd name="T25" fmla="*/ 2147483646 h 64"/>
                <a:gd name="T26" fmla="*/ 2147483646 w 52"/>
                <a:gd name="T27" fmla="*/ 2147483646 h 64"/>
                <a:gd name="T28" fmla="*/ 2147483646 w 52"/>
                <a:gd name="T29" fmla="*/ 2147483646 h 64"/>
                <a:gd name="T30" fmla="*/ 2147483646 w 52"/>
                <a:gd name="T31" fmla="*/ 2147483646 h 64"/>
                <a:gd name="T32" fmla="*/ 2147483646 w 52"/>
                <a:gd name="T33" fmla="*/ 2147483646 h 64"/>
                <a:gd name="T34" fmla="*/ 2147483646 w 52"/>
                <a:gd name="T35" fmla="*/ 2147483646 h 64"/>
                <a:gd name="T36" fmla="*/ 2147483646 w 52"/>
                <a:gd name="T37" fmla="*/ 2147483646 h 64"/>
                <a:gd name="T38" fmla="*/ 2147483646 w 52"/>
                <a:gd name="T39" fmla="*/ 2147483646 h 64"/>
                <a:gd name="T40" fmla="*/ 2147483646 w 52"/>
                <a:gd name="T41" fmla="*/ 2147483646 h 64"/>
                <a:gd name="T42" fmla="*/ 2147483646 w 52"/>
                <a:gd name="T43" fmla="*/ 2147483646 h 64"/>
                <a:gd name="T44" fmla="*/ 2147483646 w 52"/>
                <a:gd name="T45" fmla="*/ 2147483646 h 64"/>
                <a:gd name="T46" fmla="*/ 2147483646 w 52"/>
                <a:gd name="T47" fmla="*/ 2147483646 h 64"/>
                <a:gd name="T48" fmla="*/ 2147483646 w 52"/>
                <a:gd name="T49" fmla="*/ 2147483646 h 64"/>
                <a:gd name="T50" fmla="*/ 2147483646 w 52"/>
                <a:gd name="T51" fmla="*/ 2147483646 h 64"/>
                <a:gd name="T52" fmla="*/ 2147483646 w 52"/>
                <a:gd name="T53" fmla="*/ 2147483646 h 64"/>
                <a:gd name="T54" fmla="*/ 2147483646 w 52"/>
                <a:gd name="T55" fmla="*/ 2147483646 h 64"/>
                <a:gd name="T56" fmla="*/ 2147483646 w 52"/>
                <a:gd name="T57" fmla="*/ 2147483646 h 64"/>
                <a:gd name="T58" fmla="*/ 2147483646 w 52"/>
                <a:gd name="T59" fmla="*/ 2147483646 h 64"/>
                <a:gd name="T60" fmla="*/ 2147483646 w 52"/>
                <a:gd name="T61" fmla="*/ 2147483646 h 64"/>
                <a:gd name="T62" fmla="*/ 2147483646 w 52"/>
                <a:gd name="T63" fmla="*/ 2147483646 h 64"/>
                <a:gd name="T64" fmla="*/ 2147483646 w 52"/>
                <a:gd name="T65" fmla="*/ 2147483646 h 64"/>
                <a:gd name="T66" fmla="*/ 2147483646 w 52"/>
                <a:gd name="T67" fmla="*/ 2147483646 h 64"/>
                <a:gd name="T68" fmla="*/ 2147483646 w 52"/>
                <a:gd name="T69" fmla="*/ 2147483646 h 64"/>
                <a:gd name="T70" fmla="*/ 2147483646 w 52"/>
                <a:gd name="T71" fmla="*/ 0 h 64"/>
                <a:gd name="T72" fmla="*/ 2147483646 w 52"/>
                <a:gd name="T73" fmla="*/ 2147483646 h 64"/>
                <a:gd name="T74" fmla="*/ 2147483646 w 52"/>
                <a:gd name="T75" fmla="*/ 2147483646 h 64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52" h="64">
                  <a:moveTo>
                    <a:pt x="37" y="5"/>
                  </a:moveTo>
                  <a:cubicBezTo>
                    <a:pt x="37" y="5"/>
                    <a:pt x="15" y="5"/>
                    <a:pt x="11" y="5"/>
                  </a:cubicBezTo>
                  <a:cubicBezTo>
                    <a:pt x="10" y="11"/>
                    <a:pt x="10" y="11"/>
                    <a:pt x="10" y="11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14"/>
                    <a:pt x="7" y="14"/>
                    <a:pt x="7" y="14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2" y="27"/>
                    <a:pt x="2" y="27"/>
                    <a:pt x="2" y="27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3" y="41"/>
                    <a:pt x="3" y="41"/>
                    <a:pt x="3" y="41"/>
                  </a:cubicBezTo>
                  <a:cubicBezTo>
                    <a:pt x="5" y="45"/>
                    <a:pt x="5" y="45"/>
                    <a:pt x="5" y="45"/>
                  </a:cubicBezTo>
                  <a:cubicBezTo>
                    <a:pt x="8" y="50"/>
                    <a:pt x="8" y="50"/>
                    <a:pt x="8" y="50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8" y="58"/>
                    <a:pt x="18" y="58"/>
                    <a:pt x="18" y="58"/>
                  </a:cubicBezTo>
                  <a:cubicBezTo>
                    <a:pt x="20" y="61"/>
                    <a:pt x="20" y="61"/>
                    <a:pt x="20" y="61"/>
                  </a:cubicBezTo>
                  <a:cubicBezTo>
                    <a:pt x="25" y="61"/>
                    <a:pt x="25" y="61"/>
                    <a:pt x="25" y="61"/>
                  </a:cubicBezTo>
                  <a:cubicBezTo>
                    <a:pt x="29" y="64"/>
                    <a:pt x="29" y="64"/>
                    <a:pt x="29" y="64"/>
                  </a:cubicBezTo>
                  <a:cubicBezTo>
                    <a:pt x="36" y="63"/>
                    <a:pt x="36" y="63"/>
                    <a:pt x="36" y="63"/>
                  </a:cubicBezTo>
                  <a:cubicBezTo>
                    <a:pt x="41" y="61"/>
                    <a:pt x="41" y="61"/>
                    <a:pt x="41" y="61"/>
                  </a:cubicBezTo>
                  <a:cubicBezTo>
                    <a:pt x="44" y="61"/>
                    <a:pt x="44" y="61"/>
                    <a:pt x="44" y="61"/>
                  </a:cubicBezTo>
                  <a:cubicBezTo>
                    <a:pt x="44" y="59"/>
                    <a:pt x="44" y="59"/>
                    <a:pt x="44" y="59"/>
                  </a:cubicBezTo>
                  <a:cubicBezTo>
                    <a:pt x="42" y="57"/>
                    <a:pt x="42" y="57"/>
                    <a:pt x="42" y="57"/>
                  </a:cubicBezTo>
                  <a:cubicBezTo>
                    <a:pt x="39" y="54"/>
                    <a:pt x="39" y="54"/>
                    <a:pt x="39" y="54"/>
                  </a:cubicBezTo>
                  <a:cubicBezTo>
                    <a:pt x="35" y="51"/>
                    <a:pt x="35" y="51"/>
                    <a:pt x="35" y="51"/>
                  </a:cubicBezTo>
                  <a:cubicBezTo>
                    <a:pt x="36" y="48"/>
                    <a:pt x="36" y="48"/>
                    <a:pt x="36" y="48"/>
                  </a:cubicBezTo>
                  <a:cubicBezTo>
                    <a:pt x="38" y="48"/>
                    <a:pt x="38" y="48"/>
                    <a:pt x="38" y="48"/>
                  </a:cubicBezTo>
                  <a:cubicBezTo>
                    <a:pt x="39" y="42"/>
                    <a:pt x="39" y="42"/>
                    <a:pt x="39" y="42"/>
                  </a:cubicBezTo>
                  <a:cubicBezTo>
                    <a:pt x="43" y="38"/>
                    <a:pt x="43" y="38"/>
                    <a:pt x="43" y="38"/>
                  </a:cubicBezTo>
                  <a:cubicBezTo>
                    <a:pt x="46" y="32"/>
                    <a:pt x="46" y="32"/>
                    <a:pt x="46" y="32"/>
                  </a:cubicBezTo>
                  <a:cubicBezTo>
                    <a:pt x="47" y="21"/>
                    <a:pt x="47" y="21"/>
                    <a:pt x="47" y="21"/>
                  </a:cubicBezTo>
                  <a:cubicBezTo>
                    <a:pt x="50" y="19"/>
                    <a:pt x="50" y="19"/>
                    <a:pt x="50" y="19"/>
                  </a:cubicBezTo>
                  <a:cubicBezTo>
                    <a:pt x="52" y="18"/>
                    <a:pt x="52" y="18"/>
                    <a:pt x="52" y="18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47" y="4"/>
                    <a:pt x="47" y="4"/>
                    <a:pt x="47" y="4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2" y="2"/>
                    <a:pt x="42" y="2"/>
                    <a:pt x="42" y="2"/>
                  </a:cubicBezTo>
                  <a:lnTo>
                    <a:pt x="37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7" name="Freeform 102">
              <a:extLst>
                <a:ext uri="{FF2B5EF4-FFF2-40B4-BE49-F238E27FC236}">
                  <a16:creationId xmlns:a16="http://schemas.microsoft.com/office/drawing/2014/main" id="{5A9155D9-E8F1-2A45-B09A-09E77C3A5B0B}"/>
                </a:ext>
              </a:extLst>
            </p:cNvPr>
            <p:cNvSpPr>
              <a:spLocks/>
            </p:cNvSpPr>
            <p:nvPr/>
          </p:nvSpPr>
          <p:spPr bwMode="auto">
            <a:xfrm>
              <a:off x="4292600" y="4392613"/>
              <a:ext cx="149225" cy="147637"/>
            </a:xfrm>
            <a:custGeom>
              <a:avLst/>
              <a:gdLst>
                <a:gd name="T0" fmla="*/ 2147483646 w 19"/>
                <a:gd name="T1" fmla="*/ 2147483646 h 19"/>
                <a:gd name="T2" fmla="*/ 2147483646 w 19"/>
                <a:gd name="T3" fmla="*/ 2147483646 h 19"/>
                <a:gd name="T4" fmla="*/ 2147483646 w 19"/>
                <a:gd name="T5" fmla="*/ 2147483646 h 19"/>
                <a:gd name="T6" fmla="*/ 2147483646 w 19"/>
                <a:gd name="T7" fmla="*/ 2147483646 h 19"/>
                <a:gd name="T8" fmla="*/ 2147483646 w 19"/>
                <a:gd name="T9" fmla="*/ 2147483646 h 19"/>
                <a:gd name="T10" fmla="*/ 2147483646 w 19"/>
                <a:gd name="T11" fmla="*/ 2147483646 h 19"/>
                <a:gd name="T12" fmla="*/ 2147483646 w 19"/>
                <a:gd name="T13" fmla="*/ 0 h 19"/>
                <a:gd name="T14" fmla="*/ 2147483646 w 19"/>
                <a:gd name="T15" fmla="*/ 0 h 19"/>
                <a:gd name="T16" fmla="*/ 2147483646 w 19"/>
                <a:gd name="T17" fmla="*/ 0 h 19"/>
                <a:gd name="T18" fmla="*/ 2147483646 w 19"/>
                <a:gd name="T19" fmla="*/ 2147483646 h 19"/>
                <a:gd name="T20" fmla="*/ 2147483646 w 19"/>
                <a:gd name="T21" fmla="*/ 2147483646 h 19"/>
                <a:gd name="T22" fmla="*/ 2147483646 w 19"/>
                <a:gd name="T23" fmla="*/ 2147483646 h 19"/>
                <a:gd name="T24" fmla="*/ 2147483646 w 19"/>
                <a:gd name="T25" fmla="*/ 2147483646 h 19"/>
                <a:gd name="T26" fmla="*/ 0 w 19"/>
                <a:gd name="T27" fmla="*/ 2147483646 h 19"/>
                <a:gd name="T28" fmla="*/ 2147483646 w 19"/>
                <a:gd name="T29" fmla="*/ 2147483646 h 19"/>
                <a:gd name="T30" fmla="*/ 2147483646 w 19"/>
                <a:gd name="T31" fmla="*/ 2147483646 h 19"/>
                <a:gd name="T32" fmla="*/ 2147483646 w 19"/>
                <a:gd name="T33" fmla="*/ 2147483646 h 19"/>
                <a:gd name="T34" fmla="*/ 2147483646 w 19"/>
                <a:gd name="T35" fmla="*/ 2147483646 h 19"/>
                <a:gd name="T36" fmla="*/ 2147483646 w 19"/>
                <a:gd name="T37" fmla="*/ 2147483646 h 19"/>
                <a:gd name="T38" fmla="*/ 2147483646 w 19"/>
                <a:gd name="T39" fmla="*/ 2147483646 h 19"/>
                <a:gd name="T40" fmla="*/ 2147483646 w 19"/>
                <a:gd name="T41" fmla="*/ 2147483646 h 19"/>
                <a:gd name="T42" fmla="*/ 2147483646 w 19"/>
                <a:gd name="T43" fmla="*/ 2147483646 h 19"/>
                <a:gd name="T44" fmla="*/ 2147483646 w 19"/>
                <a:gd name="T45" fmla="*/ 2147483646 h 19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9" h="19">
                  <a:moveTo>
                    <a:pt x="17" y="10"/>
                  </a:moveTo>
                  <a:cubicBezTo>
                    <a:pt x="19" y="6"/>
                    <a:pt x="19" y="6"/>
                    <a:pt x="19" y="6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8" y="1"/>
                    <a:pt x="8" y="1"/>
                    <a:pt x="8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5"/>
                    <a:pt x="2" y="5"/>
                    <a:pt x="2" y="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2" y="9"/>
                    <a:pt x="1" y="10"/>
                    <a:pt x="0" y="10"/>
                  </a:cubicBez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0" y="14"/>
                    <a:pt x="1" y="14"/>
                  </a:cubicBezTo>
                  <a:cubicBezTo>
                    <a:pt x="1" y="14"/>
                    <a:pt x="4" y="16"/>
                    <a:pt x="4" y="16"/>
                  </a:cubicBezTo>
                  <a:cubicBezTo>
                    <a:pt x="4" y="19"/>
                    <a:pt x="4" y="19"/>
                    <a:pt x="4" y="19"/>
                  </a:cubicBezTo>
                  <a:cubicBezTo>
                    <a:pt x="8" y="19"/>
                    <a:pt x="8" y="19"/>
                    <a:pt x="8" y="19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18" y="16"/>
                    <a:pt x="18" y="16"/>
                    <a:pt x="18" y="16"/>
                  </a:cubicBezTo>
                  <a:cubicBezTo>
                    <a:pt x="17" y="13"/>
                    <a:pt x="17" y="13"/>
                    <a:pt x="17" y="13"/>
                  </a:cubicBezTo>
                  <a:lnTo>
                    <a:pt x="17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8" name="Freeform 103">
              <a:extLst>
                <a:ext uri="{FF2B5EF4-FFF2-40B4-BE49-F238E27FC236}">
                  <a16:creationId xmlns:a16="http://schemas.microsoft.com/office/drawing/2014/main" id="{FE4E3CD3-672A-D645-9A2A-40A9D4021EAC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6400" y="4448175"/>
              <a:ext cx="106363" cy="92075"/>
            </a:xfrm>
            <a:custGeom>
              <a:avLst/>
              <a:gdLst>
                <a:gd name="T0" fmla="*/ 2147483646 w 14"/>
                <a:gd name="T1" fmla="*/ 2147483646 h 12"/>
                <a:gd name="T2" fmla="*/ 2147483646 w 14"/>
                <a:gd name="T3" fmla="*/ 2147483646 h 12"/>
                <a:gd name="T4" fmla="*/ 2147483646 w 14"/>
                <a:gd name="T5" fmla="*/ 2147483646 h 12"/>
                <a:gd name="T6" fmla="*/ 2147483646 w 14"/>
                <a:gd name="T7" fmla="*/ 2147483646 h 12"/>
                <a:gd name="T8" fmla="*/ 2147483646 w 14"/>
                <a:gd name="T9" fmla="*/ 2147483646 h 12"/>
                <a:gd name="T10" fmla="*/ 2147483646 w 14"/>
                <a:gd name="T11" fmla="*/ 0 h 12"/>
                <a:gd name="T12" fmla="*/ 2147483646 w 14"/>
                <a:gd name="T13" fmla="*/ 2147483646 h 12"/>
                <a:gd name="T14" fmla="*/ 2147483646 w 14"/>
                <a:gd name="T15" fmla="*/ 2147483646 h 12"/>
                <a:gd name="T16" fmla="*/ 0 w 14"/>
                <a:gd name="T17" fmla="*/ 2147483646 h 12"/>
                <a:gd name="T18" fmla="*/ 2147483646 w 14"/>
                <a:gd name="T19" fmla="*/ 2147483646 h 12"/>
                <a:gd name="T20" fmla="*/ 2147483646 w 14"/>
                <a:gd name="T21" fmla="*/ 2147483646 h 12"/>
                <a:gd name="T22" fmla="*/ 2147483646 w 14"/>
                <a:gd name="T23" fmla="*/ 2147483646 h 12"/>
                <a:gd name="T24" fmla="*/ 2147483646 w 14"/>
                <a:gd name="T25" fmla="*/ 2147483646 h 12"/>
                <a:gd name="T26" fmla="*/ 2147483646 w 14"/>
                <a:gd name="T27" fmla="*/ 2147483646 h 12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4" h="12">
                  <a:moveTo>
                    <a:pt x="11" y="7"/>
                  </a:moveTo>
                  <a:cubicBezTo>
                    <a:pt x="10" y="7"/>
                    <a:pt x="11" y="4"/>
                    <a:pt x="11" y="4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9" y="3"/>
                    <a:pt x="8" y="4"/>
                    <a:pt x="8" y="4"/>
                  </a:cubicBezTo>
                  <a:cubicBezTo>
                    <a:pt x="7" y="4"/>
                    <a:pt x="6" y="1"/>
                    <a:pt x="6" y="1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14" y="12"/>
                    <a:pt x="14" y="12"/>
                    <a:pt x="14" y="12"/>
                  </a:cubicBezTo>
                  <a:cubicBezTo>
                    <a:pt x="14" y="9"/>
                    <a:pt x="14" y="9"/>
                    <a:pt x="14" y="9"/>
                  </a:cubicBezTo>
                  <a:cubicBezTo>
                    <a:pt x="14" y="9"/>
                    <a:pt x="11" y="7"/>
                    <a:pt x="11" y="7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9" name="Freeform 104">
              <a:extLst>
                <a:ext uri="{FF2B5EF4-FFF2-40B4-BE49-F238E27FC236}">
                  <a16:creationId xmlns:a16="http://schemas.microsoft.com/office/drawing/2014/main" id="{B4F24555-F888-1941-B135-58DD2B231DEC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7188" y="4416425"/>
              <a:ext cx="79375" cy="69850"/>
            </a:xfrm>
            <a:custGeom>
              <a:avLst/>
              <a:gdLst>
                <a:gd name="T0" fmla="*/ 2147483646 w 60"/>
                <a:gd name="T1" fmla="*/ 2147483646 h 54"/>
                <a:gd name="T2" fmla="*/ 2147483646 w 60"/>
                <a:gd name="T3" fmla="*/ 2147483646 h 54"/>
                <a:gd name="T4" fmla="*/ 2147483646 w 60"/>
                <a:gd name="T5" fmla="*/ 2147483646 h 54"/>
                <a:gd name="T6" fmla="*/ 2147483646 w 60"/>
                <a:gd name="T7" fmla="*/ 0 h 54"/>
                <a:gd name="T8" fmla="*/ 2147483646 w 60"/>
                <a:gd name="T9" fmla="*/ 0 h 54"/>
                <a:gd name="T10" fmla="*/ 2147483646 w 60"/>
                <a:gd name="T11" fmla="*/ 2147483646 h 54"/>
                <a:gd name="T12" fmla="*/ 0 w 60"/>
                <a:gd name="T13" fmla="*/ 2147483646 h 54"/>
                <a:gd name="T14" fmla="*/ 2147483646 w 60"/>
                <a:gd name="T15" fmla="*/ 2147483646 h 54"/>
                <a:gd name="T16" fmla="*/ 2147483646 w 60"/>
                <a:gd name="T17" fmla="*/ 2147483646 h 54"/>
                <a:gd name="T18" fmla="*/ 2147483646 w 60"/>
                <a:gd name="T19" fmla="*/ 2147483646 h 54"/>
                <a:gd name="T20" fmla="*/ 2147483646 w 60"/>
                <a:gd name="T21" fmla="*/ 2147483646 h 5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60" h="54">
                  <a:moveTo>
                    <a:pt x="54" y="36"/>
                  </a:moveTo>
                  <a:lnTo>
                    <a:pt x="60" y="24"/>
                  </a:lnTo>
                  <a:lnTo>
                    <a:pt x="54" y="18"/>
                  </a:lnTo>
                  <a:lnTo>
                    <a:pt x="42" y="0"/>
                  </a:lnTo>
                  <a:lnTo>
                    <a:pt x="18" y="0"/>
                  </a:lnTo>
                  <a:lnTo>
                    <a:pt x="12" y="12"/>
                  </a:lnTo>
                  <a:lnTo>
                    <a:pt x="0" y="18"/>
                  </a:lnTo>
                  <a:lnTo>
                    <a:pt x="12" y="30"/>
                  </a:lnTo>
                  <a:lnTo>
                    <a:pt x="36" y="54"/>
                  </a:lnTo>
                  <a:lnTo>
                    <a:pt x="42" y="42"/>
                  </a:lnTo>
                  <a:lnTo>
                    <a:pt x="54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0" name="Rectangle 105">
              <a:extLst>
                <a:ext uri="{FF2B5EF4-FFF2-40B4-BE49-F238E27FC236}">
                  <a16:creationId xmlns:a16="http://schemas.microsoft.com/office/drawing/2014/main" id="{9D249FFA-18E5-3D41-ABEF-6AB627D1789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283075" y="3940175"/>
              <a:ext cx="9525" cy="23813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121" name="Freeform 106">
              <a:extLst>
                <a:ext uri="{FF2B5EF4-FFF2-40B4-BE49-F238E27FC236}">
                  <a16:creationId xmlns:a16="http://schemas.microsoft.com/office/drawing/2014/main" id="{4A21F91F-7B73-964E-86B3-0B180C3092D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83075" y="3667125"/>
              <a:ext cx="512763" cy="504825"/>
            </a:xfrm>
            <a:custGeom>
              <a:avLst/>
              <a:gdLst>
                <a:gd name="T0" fmla="*/ 2147483646 w 390"/>
                <a:gd name="T1" fmla="*/ 2147483646 h 390"/>
                <a:gd name="T2" fmla="*/ 2147483646 w 390"/>
                <a:gd name="T3" fmla="*/ 2147483646 h 390"/>
                <a:gd name="T4" fmla="*/ 2147483646 w 390"/>
                <a:gd name="T5" fmla="*/ 2147483646 h 390"/>
                <a:gd name="T6" fmla="*/ 2147483646 w 390"/>
                <a:gd name="T7" fmla="*/ 2147483646 h 390"/>
                <a:gd name="T8" fmla="*/ 2147483646 w 390"/>
                <a:gd name="T9" fmla="*/ 2147483646 h 390"/>
                <a:gd name="T10" fmla="*/ 2147483646 w 390"/>
                <a:gd name="T11" fmla="*/ 2147483646 h 390"/>
                <a:gd name="T12" fmla="*/ 2147483646 w 390"/>
                <a:gd name="T13" fmla="*/ 2147483646 h 390"/>
                <a:gd name="T14" fmla="*/ 2147483646 w 390"/>
                <a:gd name="T15" fmla="*/ 2147483646 h 390"/>
                <a:gd name="T16" fmla="*/ 2147483646 w 390"/>
                <a:gd name="T17" fmla="*/ 2147483646 h 390"/>
                <a:gd name="T18" fmla="*/ 2147483646 w 390"/>
                <a:gd name="T19" fmla="*/ 2147483646 h 390"/>
                <a:gd name="T20" fmla="*/ 2147483646 w 390"/>
                <a:gd name="T21" fmla="*/ 2147483646 h 390"/>
                <a:gd name="T22" fmla="*/ 2147483646 w 390"/>
                <a:gd name="T23" fmla="*/ 2147483646 h 390"/>
                <a:gd name="T24" fmla="*/ 2147483646 w 390"/>
                <a:gd name="T25" fmla="*/ 2147483646 h 390"/>
                <a:gd name="T26" fmla="*/ 2147483646 w 390"/>
                <a:gd name="T27" fmla="*/ 2147483646 h 390"/>
                <a:gd name="T28" fmla="*/ 2147483646 w 390"/>
                <a:gd name="T29" fmla="*/ 2147483646 h 390"/>
                <a:gd name="T30" fmla="*/ 2147483646 w 390"/>
                <a:gd name="T31" fmla="*/ 2147483646 h 390"/>
                <a:gd name="T32" fmla="*/ 2147483646 w 390"/>
                <a:gd name="T33" fmla="*/ 2147483646 h 390"/>
                <a:gd name="T34" fmla="*/ 2147483646 w 390"/>
                <a:gd name="T35" fmla="*/ 2147483646 h 390"/>
                <a:gd name="T36" fmla="*/ 2147483646 w 390"/>
                <a:gd name="T37" fmla="*/ 2147483646 h 390"/>
                <a:gd name="T38" fmla="*/ 2147483646 w 390"/>
                <a:gd name="T39" fmla="*/ 2147483646 h 390"/>
                <a:gd name="T40" fmla="*/ 2147483646 w 390"/>
                <a:gd name="T41" fmla="*/ 2147483646 h 390"/>
                <a:gd name="T42" fmla="*/ 2147483646 w 390"/>
                <a:gd name="T43" fmla="*/ 2147483646 h 390"/>
                <a:gd name="T44" fmla="*/ 2147483646 w 390"/>
                <a:gd name="T45" fmla="*/ 2147483646 h 390"/>
                <a:gd name="T46" fmla="*/ 2147483646 w 390"/>
                <a:gd name="T47" fmla="*/ 2147483646 h 390"/>
                <a:gd name="T48" fmla="*/ 2147483646 w 390"/>
                <a:gd name="T49" fmla="*/ 0 h 390"/>
                <a:gd name="T50" fmla="*/ 2147483646 w 390"/>
                <a:gd name="T51" fmla="*/ 2147483646 h 390"/>
                <a:gd name="T52" fmla="*/ 2147483646 w 390"/>
                <a:gd name="T53" fmla="*/ 2147483646 h 390"/>
                <a:gd name="T54" fmla="*/ 2147483646 w 390"/>
                <a:gd name="T55" fmla="*/ 2147483646 h 390"/>
                <a:gd name="T56" fmla="*/ 2147483646 w 390"/>
                <a:gd name="T57" fmla="*/ 2147483646 h 390"/>
                <a:gd name="T58" fmla="*/ 2147483646 w 390"/>
                <a:gd name="T59" fmla="*/ 2147483646 h 390"/>
                <a:gd name="T60" fmla="*/ 2147483646 w 390"/>
                <a:gd name="T61" fmla="*/ 2147483646 h 390"/>
                <a:gd name="T62" fmla="*/ 2147483646 w 390"/>
                <a:gd name="T63" fmla="*/ 2147483646 h 390"/>
                <a:gd name="T64" fmla="*/ 2147483646 w 390"/>
                <a:gd name="T65" fmla="*/ 2147483646 h 390"/>
                <a:gd name="T66" fmla="*/ 2147483646 w 390"/>
                <a:gd name="T67" fmla="*/ 2147483646 h 390"/>
                <a:gd name="T68" fmla="*/ 2147483646 w 390"/>
                <a:gd name="T69" fmla="*/ 2147483646 h 390"/>
                <a:gd name="T70" fmla="*/ 2147483646 w 390"/>
                <a:gd name="T71" fmla="*/ 2147483646 h 390"/>
                <a:gd name="T72" fmla="*/ 2147483646 w 390"/>
                <a:gd name="T73" fmla="*/ 2147483646 h 390"/>
                <a:gd name="T74" fmla="*/ 2147483646 w 390"/>
                <a:gd name="T75" fmla="*/ 2147483646 h 390"/>
                <a:gd name="T76" fmla="*/ 2147483646 w 390"/>
                <a:gd name="T77" fmla="*/ 2147483646 h 390"/>
                <a:gd name="T78" fmla="*/ 0 w 390"/>
                <a:gd name="T79" fmla="*/ 2147483646 h 390"/>
                <a:gd name="T80" fmla="*/ 2147483646 w 390"/>
                <a:gd name="T81" fmla="*/ 2147483646 h 390"/>
                <a:gd name="T82" fmla="*/ 2147483646 w 390"/>
                <a:gd name="T83" fmla="*/ 2147483646 h 390"/>
                <a:gd name="T84" fmla="*/ 2147483646 w 390"/>
                <a:gd name="T85" fmla="*/ 2147483646 h 39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390" h="390">
                  <a:moveTo>
                    <a:pt x="60" y="270"/>
                  </a:moveTo>
                  <a:lnTo>
                    <a:pt x="216" y="378"/>
                  </a:lnTo>
                  <a:lnTo>
                    <a:pt x="228" y="390"/>
                  </a:lnTo>
                  <a:lnTo>
                    <a:pt x="246" y="390"/>
                  </a:lnTo>
                  <a:lnTo>
                    <a:pt x="282" y="372"/>
                  </a:lnTo>
                  <a:lnTo>
                    <a:pt x="390" y="300"/>
                  </a:lnTo>
                  <a:lnTo>
                    <a:pt x="384" y="300"/>
                  </a:lnTo>
                  <a:lnTo>
                    <a:pt x="366" y="276"/>
                  </a:lnTo>
                  <a:lnTo>
                    <a:pt x="354" y="270"/>
                  </a:lnTo>
                  <a:lnTo>
                    <a:pt x="342" y="246"/>
                  </a:lnTo>
                  <a:lnTo>
                    <a:pt x="348" y="234"/>
                  </a:lnTo>
                  <a:lnTo>
                    <a:pt x="348" y="174"/>
                  </a:lnTo>
                  <a:lnTo>
                    <a:pt x="342" y="162"/>
                  </a:lnTo>
                  <a:lnTo>
                    <a:pt x="348" y="150"/>
                  </a:lnTo>
                  <a:lnTo>
                    <a:pt x="342" y="144"/>
                  </a:lnTo>
                  <a:lnTo>
                    <a:pt x="342" y="120"/>
                  </a:lnTo>
                  <a:lnTo>
                    <a:pt x="324" y="108"/>
                  </a:lnTo>
                  <a:lnTo>
                    <a:pt x="318" y="102"/>
                  </a:lnTo>
                  <a:lnTo>
                    <a:pt x="306" y="90"/>
                  </a:lnTo>
                  <a:lnTo>
                    <a:pt x="306" y="78"/>
                  </a:lnTo>
                  <a:lnTo>
                    <a:pt x="324" y="54"/>
                  </a:lnTo>
                  <a:lnTo>
                    <a:pt x="324" y="30"/>
                  </a:lnTo>
                  <a:lnTo>
                    <a:pt x="324" y="12"/>
                  </a:lnTo>
                  <a:lnTo>
                    <a:pt x="330" y="6"/>
                  </a:lnTo>
                  <a:lnTo>
                    <a:pt x="330" y="0"/>
                  </a:lnTo>
                  <a:lnTo>
                    <a:pt x="318" y="6"/>
                  </a:lnTo>
                  <a:lnTo>
                    <a:pt x="288" y="12"/>
                  </a:lnTo>
                  <a:lnTo>
                    <a:pt x="222" y="12"/>
                  </a:lnTo>
                  <a:lnTo>
                    <a:pt x="162" y="30"/>
                  </a:lnTo>
                  <a:lnTo>
                    <a:pt x="132" y="48"/>
                  </a:lnTo>
                  <a:lnTo>
                    <a:pt x="138" y="78"/>
                  </a:lnTo>
                  <a:lnTo>
                    <a:pt x="144" y="108"/>
                  </a:lnTo>
                  <a:lnTo>
                    <a:pt x="132" y="114"/>
                  </a:lnTo>
                  <a:lnTo>
                    <a:pt x="108" y="120"/>
                  </a:lnTo>
                  <a:lnTo>
                    <a:pt x="102" y="132"/>
                  </a:lnTo>
                  <a:lnTo>
                    <a:pt x="96" y="144"/>
                  </a:lnTo>
                  <a:lnTo>
                    <a:pt x="60" y="156"/>
                  </a:lnTo>
                  <a:lnTo>
                    <a:pt x="30" y="174"/>
                  </a:lnTo>
                  <a:lnTo>
                    <a:pt x="6" y="192"/>
                  </a:lnTo>
                  <a:lnTo>
                    <a:pt x="0" y="210"/>
                  </a:lnTo>
                  <a:lnTo>
                    <a:pt x="6" y="210"/>
                  </a:lnTo>
                  <a:lnTo>
                    <a:pt x="6" y="228"/>
                  </a:lnTo>
                  <a:lnTo>
                    <a:pt x="60" y="27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2" name="Freeform 107">
              <a:extLst>
                <a:ext uri="{FF2B5EF4-FFF2-40B4-BE49-F238E27FC236}">
                  <a16:creationId xmlns:a16="http://schemas.microsoft.com/office/drawing/2014/main" id="{37B5439B-7618-414C-AF50-B0A526C50792}"/>
                </a:ext>
              </a:extLst>
            </p:cNvPr>
            <p:cNvSpPr>
              <a:spLocks/>
            </p:cNvSpPr>
            <p:nvPr/>
          </p:nvSpPr>
          <p:spPr bwMode="auto">
            <a:xfrm>
              <a:off x="4283075" y="3667125"/>
              <a:ext cx="512763" cy="504825"/>
            </a:xfrm>
            <a:custGeom>
              <a:avLst/>
              <a:gdLst>
                <a:gd name="T0" fmla="*/ 2147483646 w 390"/>
                <a:gd name="T1" fmla="*/ 2147483646 h 390"/>
                <a:gd name="T2" fmla="*/ 2147483646 w 390"/>
                <a:gd name="T3" fmla="*/ 2147483646 h 390"/>
                <a:gd name="T4" fmla="*/ 2147483646 w 390"/>
                <a:gd name="T5" fmla="*/ 2147483646 h 390"/>
                <a:gd name="T6" fmla="*/ 2147483646 w 390"/>
                <a:gd name="T7" fmla="*/ 2147483646 h 390"/>
                <a:gd name="T8" fmla="*/ 2147483646 w 390"/>
                <a:gd name="T9" fmla="*/ 2147483646 h 390"/>
                <a:gd name="T10" fmla="*/ 2147483646 w 390"/>
                <a:gd name="T11" fmla="*/ 2147483646 h 390"/>
                <a:gd name="T12" fmla="*/ 2147483646 w 390"/>
                <a:gd name="T13" fmla="*/ 2147483646 h 390"/>
                <a:gd name="T14" fmla="*/ 2147483646 w 390"/>
                <a:gd name="T15" fmla="*/ 2147483646 h 390"/>
                <a:gd name="T16" fmla="*/ 2147483646 w 390"/>
                <a:gd name="T17" fmla="*/ 2147483646 h 390"/>
                <a:gd name="T18" fmla="*/ 2147483646 w 390"/>
                <a:gd name="T19" fmla="*/ 2147483646 h 390"/>
                <a:gd name="T20" fmla="*/ 2147483646 w 390"/>
                <a:gd name="T21" fmla="*/ 2147483646 h 390"/>
                <a:gd name="T22" fmla="*/ 2147483646 w 390"/>
                <a:gd name="T23" fmla="*/ 2147483646 h 390"/>
                <a:gd name="T24" fmla="*/ 2147483646 w 390"/>
                <a:gd name="T25" fmla="*/ 2147483646 h 390"/>
                <a:gd name="T26" fmla="*/ 2147483646 w 390"/>
                <a:gd name="T27" fmla="*/ 2147483646 h 390"/>
                <a:gd name="T28" fmla="*/ 2147483646 w 390"/>
                <a:gd name="T29" fmla="*/ 2147483646 h 390"/>
                <a:gd name="T30" fmla="*/ 2147483646 w 390"/>
                <a:gd name="T31" fmla="*/ 2147483646 h 390"/>
                <a:gd name="T32" fmla="*/ 2147483646 w 390"/>
                <a:gd name="T33" fmla="*/ 2147483646 h 390"/>
                <a:gd name="T34" fmla="*/ 2147483646 w 390"/>
                <a:gd name="T35" fmla="*/ 2147483646 h 390"/>
                <a:gd name="T36" fmla="*/ 2147483646 w 390"/>
                <a:gd name="T37" fmla="*/ 2147483646 h 390"/>
                <a:gd name="T38" fmla="*/ 2147483646 w 390"/>
                <a:gd name="T39" fmla="*/ 2147483646 h 390"/>
                <a:gd name="T40" fmla="*/ 2147483646 w 390"/>
                <a:gd name="T41" fmla="*/ 2147483646 h 390"/>
                <a:gd name="T42" fmla="*/ 2147483646 w 390"/>
                <a:gd name="T43" fmla="*/ 2147483646 h 390"/>
                <a:gd name="T44" fmla="*/ 2147483646 w 390"/>
                <a:gd name="T45" fmla="*/ 2147483646 h 390"/>
                <a:gd name="T46" fmla="*/ 2147483646 w 390"/>
                <a:gd name="T47" fmla="*/ 2147483646 h 390"/>
                <a:gd name="T48" fmla="*/ 2147483646 w 390"/>
                <a:gd name="T49" fmla="*/ 0 h 390"/>
                <a:gd name="T50" fmla="*/ 2147483646 w 390"/>
                <a:gd name="T51" fmla="*/ 2147483646 h 390"/>
                <a:gd name="T52" fmla="*/ 2147483646 w 390"/>
                <a:gd name="T53" fmla="*/ 2147483646 h 390"/>
                <a:gd name="T54" fmla="*/ 2147483646 w 390"/>
                <a:gd name="T55" fmla="*/ 2147483646 h 390"/>
                <a:gd name="T56" fmla="*/ 2147483646 w 390"/>
                <a:gd name="T57" fmla="*/ 2147483646 h 390"/>
                <a:gd name="T58" fmla="*/ 2147483646 w 390"/>
                <a:gd name="T59" fmla="*/ 2147483646 h 390"/>
                <a:gd name="T60" fmla="*/ 2147483646 w 390"/>
                <a:gd name="T61" fmla="*/ 2147483646 h 390"/>
                <a:gd name="T62" fmla="*/ 2147483646 w 390"/>
                <a:gd name="T63" fmla="*/ 2147483646 h 390"/>
                <a:gd name="T64" fmla="*/ 2147483646 w 390"/>
                <a:gd name="T65" fmla="*/ 2147483646 h 390"/>
                <a:gd name="T66" fmla="*/ 2147483646 w 390"/>
                <a:gd name="T67" fmla="*/ 2147483646 h 390"/>
                <a:gd name="T68" fmla="*/ 2147483646 w 390"/>
                <a:gd name="T69" fmla="*/ 2147483646 h 390"/>
                <a:gd name="T70" fmla="*/ 2147483646 w 390"/>
                <a:gd name="T71" fmla="*/ 2147483646 h 390"/>
                <a:gd name="T72" fmla="*/ 2147483646 w 390"/>
                <a:gd name="T73" fmla="*/ 2147483646 h 390"/>
                <a:gd name="T74" fmla="*/ 2147483646 w 390"/>
                <a:gd name="T75" fmla="*/ 2147483646 h 390"/>
                <a:gd name="T76" fmla="*/ 2147483646 w 390"/>
                <a:gd name="T77" fmla="*/ 2147483646 h 390"/>
                <a:gd name="T78" fmla="*/ 0 w 390"/>
                <a:gd name="T79" fmla="*/ 2147483646 h 390"/>
                <a:gd name="T80" fmla="*/ 2147483646 w 390"/>
                <a:gd name="T81" fmla="*/ 2147483646 h 390"/>
                <a:gd name="T82" fmla="*/ 2147483646 w 390"/>
                <a:gd name="T83" fmla="*/ 2147483646 h 390"/>
                <a:gd name="T84" fmla="*/ 2147483646 w 390"/>
                <a:gd name="T85" fmla="*/ 2147483646 h 39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390" h="390">
                  <a:moveTo>
                    <a:pt x="60" y="270"/>
                  </a:moveTo>
                  <a:lnTo>
                    <a:pt x="216" y="378"/>
                  </a:lnTo>
                  <a:lnTo>
                    <a:pt x="228" y="390"/>
                  </a:lnTo>
                  <a:lnTo>
                    <a:pt x="246" y="390"/>
                  </a:lnTo>
                  <a:lnTo>
                    <a:pt x="282" y="372"/>
                  </a:lnTo>
                  <a:lnTo>
                    <a:pt x="390" y="300"/>
                  </a:lnTo>
                  <a:lnTo>
                    <a:pt x="384" y="300"/>
                  </a:lnTo>
                  <a:lnTo>
                    <a:pt x="366" y="276"/>
                  </a:lnTo>
                  <a:lnTo>
                    <a:pt x="354" y="270"/>
                  </a:lnTo>
                  <a:lnTo>
                    <a:pt x="342" y="246"/>
                  </a:lnTo>
                  <a:lnTo>
                    <a:pt x="348" y="234"/>
                  </a:lnTo>
                  <a:lnTo>
                    <a:pt x="348" y="174"/>
                  </a:lnTo>
                  <a:lnTo>
                    <a:pt x="342" y="162"/>
                  </a:lnTo>
                  <a:lnTo>
                    <a:pt x="348" y="150"/>
                  </a:lnTo>
                  <a:lnTo>
                    <a:pt x="342" y="144"/>
                  </a:lnTo>
                  <a:lnTo>
                    <a:pt x="342" y="120"/>
                  </a:lnTo>
                  <a:lnTo>
                    <a:pt x="324" y="108"/>
                  </a:lnTo>
                  <a:lnTo>
                    <a:pt x="318" y="102"/>
                  </a:lnTo>
                  <a:lnTo>
                    <a:pt x="306" y="90"/>
                  </a:lnTo>
                  <a:lnTo>
                    <a:pt x="306" y="78"/>
                  </a:lnTo>
                  <a:lnTo>
                    <a:pt x="324" y="54"/>
                  </a:lnTo>
                  <a:lnTo>
                    <a:pt x="324" y="30"/>
                  </a:lnTo>
                  <a:lnTo>
                    <a:pt x="324" y="12"/>
                  </a:lnTo>
                  <a:lnTo>
                    <a:pt x="330" y="6"/>
                  </a:lnTo>
                  <a:lnTo>
                    <a:pt x="330" y="0"/>
                  </a:lnTo>
                  <a:lnTo>
                    <a:pt x="318" y="6"/>
                  </a:lnTo>
                  <a:lnTo>
                    <a:pt x="288" y="12"/>
                  </a:lnTo>
                  <a:lnTo>
                    <a:pt x="222" y="12"/>
                  </a:lnTo>
                  <a:lnTo>
                    <a:pt x="162" y="30"/>
                  </a:lnTo>
                  <a:lnTo>
                    <a:pt x="132" y="48"/>
                  </a:lnTo>
                  <a:lnTo>
                    <a:pt x="138" y="78"/>
                  </a:lnTo>
                  <a:lnTo>
                    <a:pt x="144" y="108"/>
                  </a:lnTo>
                  <a:lnTo>
                    <a:pt x="132" y="114"/>
                  </a:lnTo>
                  <a:lnTo>
                    <a:pt x="108" y="120"/>
                  </a:lnTo>
                  <a:lnTo>
                    <a:pt x="102" y="132"/>
                  </a:lnTo>
                  <a:lnTo>
                    <a:pt x="96" y="144"/>
                  </a:lnTo>
                  <a:lnTo>
                    <a:pt x="60" y="156"/>
                  </a:lnTo>
                  <a:lnTo>
                    <a:pt x="30" y="174"/>
                  </a:lnTo>
                  <a:lnTo>
                    <a:pt x="6" y="192"/>
                  </a:lnTo>
                  <a:lnTo>
                    <a:pt x="0" y="210"/>
                  </a:lnTo>
                  <a:lnTo>
                    <a:pt x="6" y="210"/>
                  </a:lnTo>
                  <a:lnTo>
                    <a:pt x="6" y="228"/>
                  </a:lnTo>
                  <a:lnTo>
                    <a:pt x="60" y="27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3" name="Freeform 108">
              <a:extLst>
                <a:ext uri="{FF2B5EF4-FFF2-40B4-BE49-F238E27FC236}">
                  <a16:creationId xmlns:a16="http://schemas.microsoft.com/office/drawing/2014/main" id="{535A328D-5C1E-5F42-A7F5-834A04D7CF5A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3325" y="2206625"/>
              <a:ext cx="266700" cy="585788"/>
            </a:xfrm>
            <a:custGeom>
              <a:avLst/>
              <a:gdLst>
                <a:gd name="T0" fmla="*/ 2147483646 w 34"/>
                <a:gd name="T1" fmla="*/ 2147483646 h 75"/>
                <a:gd name="T2" fmla="*/ 2147483646 w 34"/>
                <a:gd name="T3" fmla="*/ 2147483646 h 75"/>
                <a:gd name="T4" fmla="*/ 2147483646 w 34"/>
                <a:gd name="T5" fmla="*/ 2147483646 h 75"/>
                <a:gd name="T6" fmla="*/ 2147483646 w 34"/>
                <a:gd name="T7" fmla="*/ 2147483646 h 75"/>
                <a:gd name="T8" fmla="*/ 2147483646 w 34"/>
                <a:gd name="T9" fmla="*/ 2147483646 h 75"/>
                <a:gd name="T10" fmla="*/ 2147483646 w 34"/>
                <a:gd name="T11" fmla="*/ 2147483646 h 75"/>
                <a:gd name="T12" fmla="*/ 2147483646 w 34"/>
                <a:gd name="T13" fmla="*/ 2147483646 h 75"/>
                <a:gd name="T14" fmla="*/ 2147483646 w 34"/>
                <a:gd name="T15" fmla="*/ 2147483646 h 75"/>
                <a:gd name="T16" fmla="*/ 2147483646 w 34"/>
                <a:gd name="T17" fmla="*/ 2147483646 h 75"/>
                <a:gd name="T18" fmla="*/ 2147483646 w 34"/>
                <a:gd name="T19" fmla="*/ 2147483646 h 75"/>
                <a:gd name="T20" fmla="*/ 2147483646 w 34"/>
                <a:gd name="T21" fmla="*/ 2147483646 h 75"/>
                <a:gd name="T22" fmla="*/ 2147483646 w 34"/>
                <a:gd name="T23" fmla="*/ 2147483646 h 75"/>
                <a:gd name="T24" fmla="*/ 2147483646 w 34"/>
                <a:gd name="T25" fmla="*/ 2147483646 h 75"/>
                <a:gd name="T26" fmla="*/ 2147483646 w 34"/>
                <a:gd name="T27" fmla="*/ 2147483646 h 75"/>
                <a:gd name="T28" fmla="*/ 2147483646 w 34"/>
                <a:gd name="T29" fmla="*/ 2147483646 h 75"/>
                <a:gd name="T30" fmla="*/ 2147483646 w 34"/>
                <a:gd name="T31" fmla="*/ 2147483646 h 75"/>
                <a:gd name="T32" fmla="*/ 2147483646 w 34"/>
                <a:gd name="T33" fmla="*/ 2147483646 h 75"/>
                <a:gd name="T34" fmla="*/ 2147483646 w 34"/>
                <a:gd name="T35" fmla="*/ 2147483646 h 75"/>
                <a:gd name="T36" fmla="*/ 2147483646 w 34"/>
                <a:gd name="T37" fmla="*/ 2147483646 h 75"/>
                <a:gd name="T38" fmla="*/ 2147483646 w 34"/>
                <a:gd name="T39" fmla="*/ 2147483646 h 75"/>
                <a:gd name="T40" fmla="*/ 2147483646 w 34"/>
                <a:gd name="T41" fmla="*/ 2147483646 h 75"/>
                <a:gd name="T42" fmla="*/ 2147483646 w 34"/>
                <a:gd name="T43" fmla="*/ 0 h 75"/>
                <a:gd name="T44" fmla="*/ 2147483646 w 34"/>
                <a:gd name="T45" fmla="*/ 2147483646 h 75"/>
                <a:gd name="T46" fmla="*/ 2147483646 w 34"/>
                <a:gd name="T47" fmla="*/ 2147483646 h 75"/>
                <a:gd name="T48" fmla="*/ 2147483646 w 34"/>
                <a:gd name="T49" fmla="*/ 2147483646 h 75"/>
                <a:gd name="T50" fmla="*/ 2147483646 w 34"/>
                <a:gd name="T51" fmla="*/ 2147483646 h 75"/>
                <a:gd name="T52" fmla="*/ 2147483646 w 34"/>
                <a:gd name="T53" fmla="*/ 2147483646 h 75"/>
                <a:gd name="T54" fmla="*/ 2147483646 w 34"/>
                <a:gd name="T55" fmla="*/ 2147483646 h 75"/>
                <a:gd name="T56" fmla="*/ 2147483646 w 34"/>
                <a:gd name="T57" fmla="*/ 2147483646 h 75"/>
                <a:gd name="T58" fmla="*/ 2147483646 w 34"/>
                <a:gd name="T59" fmla="*/ 2147483646 h 75"/>
                <a:gd name="T60" fmla="*/ 2147483646 w 34"/>
                <a:gd name="T61" fmla="*/ 2147483646 h 75"/>
                <a:gd name="T62" fmla="*/ 2147483646 w 34"/>
                <a:gd name="T63" fmla="*/ 2147483646 h 75"/>
                <a:gd name="T64" fmla="*/ 0 w 34"/>
                <a:gd name="T65" fmla="*/ 2147483646 h 75"/>
                <a:gd name="T66" fmla="*/ 2147483646 w 34"/>
                <a:gd name="T67" fmla="*/ 2147483646 h 75"/>
                <a:gd name="T68" fmla="*/ 2147483646 w 34"/>
                <a:gd name="T69" fmla="*/ 2147483646 h 75"/>
                <a:gd name="T70" fmla="*/ 2147483646 w 34"/>
                <a:gd name="T71" fmla="*/ 2147483646 h 75"/>
                <a:gd name="T72" fmla="*/ 2147483646 w 34"/>
                <a:gd name="T73" fmla="*/ 2147483646 h 75"/>
                <a:gd name="T74" fmla="*/ 2147483646 w 34"/>
                <a:gd name="T75" fmla="*/ 2147483646 h 75"/>
                <a:gd name="T76" fmla="*/ 2147483646 w 34"/>
                <a:gd name="T77" fmla="*/ 2147483646 h 75"/>
                <a:gd name="T78" fmla="*/ 2147483646 w 34"/>
                <a:gd name="T79" fmla="*/ 2147483646 h 75"/>
                <a:gd name="T80" fmla="*/ 2147483646 w 34"/>
                <a:gd name="T81" fmla="*/ 2147483646 h 75"/>
                <a:gd name="T82" fmla="*/ 2147483646 w 34"/>
                <a:gd name="T83" fmla="*/ 2147483646 h 75"/>
                <a:gd name="T84" fmla="*/ 2147483646 w 34"/>
                <a:gd name="T85" fmla="*/ 2147483646 h 75"/>
                <a:gd name="T86" fmla="*/ 2147483646 w 34"/>
                <a:gd name="T87" fmla="*/ 2147483646 h 75"/>
                <a:gd name="T88" fmla="*/ 2147483646 w 34"/>
                <a:gd name="T89" fmla="*/ 2147483646 h 75"/>
                <a:gd name="T90" fmla="*/ 2147483646 w 34"/>
                <a:gd name="T91" fmla="*/ 2147483646 h 75"/>
                <a:gd name="T92" fmla="*/ 2147483646 w 34"/>
                <a:gd name="T93" fmla="*/ 2147483646 h 75"/>
                <a:gd name="T94" fmla="*/ 2147483646 w 34"/>
                <a:gd name="T95" fmla="*/ 2147483646 h 75"/>
                <a:gd name="T96" fmla="*/ 2147483646 w 34"/>
                <a:gd name="T97" fmla="*/ 2147483646 h 75"/>
                <a:gd name="T98" fmla="*/ 2147483646 w 34"/>
                <a:gd name="T99" fmla="*/ 2147483646 h 75"/>
                <a:gd name="T100" fmla="*/ 2147483646 w 34"/>
                <a:gd name="T101" fmla="*/ 2147483646 h 75"/>
                <a:gd name="T102" fmla="*/ 2147483646 w 34"/>
                <a:gd name="T103" fmla="*/ 2147483646 h 75"/>
                <a:gd name="T104" fmla="*/ 2147483646 w 34"/>
                <a:gd name="T105" fmla="*/ 2147483646 h 75"/>
                <a:gd name="T106" fmla="*/ 2147483646 w 34"/>
                <a:gd name="T107" fmla="*/ 2147483646 h 75"/>
                <a:gd name="T108" fmla="*/ 2147483646 w 34"/>
                <a:gd name="T109" fmla="*/ 2147483646 h 75"/>
                <a:gd name="T110" fmla="*/ 2147483646 w 34"/>
                <a:gd name="T111" fmla="*/ 2147483646 h 75"/>
                <a:gd name="T112" fmla="*/ 2147483646 w 34"/>
                <a:gd name="T113" fmla="*/ 2147483646 h 75"/>
                <a:gd name="T114" fmla="*/ 2147483646 w 34"/>
                <a:gd name="T115" fmla="*/ 2147483646 h 75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</a:gdLst>
              <a:ahLst/>
              <a:cxnLst>
                <a:cxn ang="T116">
                  <a:pos x="T0" y="T1"/>
                </a:cxn>
                <a:cxn ang="T117">
                  <a:pos x="T2" y="T3"/>
                </a:cxn>
                <a:cxn ang="T118">
                  <a:pos x="T4" y="T5"/>
                </a:cxn>
                <a:cxn ang="T119">
                  <a:pos x="T6" y="T7"/>
                </a:cxn>
                <a:cxn ang="T120">
                  <a:pos x="T8" y="T9"/>
                </a:cxn>
                <a:cxn ang="T121">
                  <a:pos x="T10" y="T11"/>
                </a:cxn>
                <a:cxn ang="T122">
                  <a:pos x="T12" y="T13"/>
                </a:cxn>
                <a:cxn ang="T123">
                  <a:pos x="T14" y="T15"/>
                </a:cxn>
                <a:cxn ang="T124">
                  <a:pos x="T16" y="T17"/>
                </a:cxn>
                <a:cxn ang="T125">
                  <a:pos x="T18" y="T19"/>
                </a:cxn>
                <a:cxn ang="T126">
                  <a:pos x="T20" y="T21"/>
                </a:cxn>
                <a:cxn ang="T127">
                  <a:pos x="T22" y="T23"/>
                </a:cxn>
                <a:cxn ang="T128">
                  <a:pos x="T24" y="T25"/>
                </a:cxn>
                <a:cxn ang="T129">
                  <a:pos x="T26" y="T27"/>
                </a:cxn>
                <a:cxn ang="T130">
                  <a:pos x="T28" y="T29"/>
                </a:cxn>
                <a:cxn ang="T131">
                  <a:pos x="T30" y="T31"/>
                </a:cxn>
                <a:cxn ang="T132">
                  <a:pos x="T32" y="T33"/>
                </a:cxn>
                <a:cxn ang="T133">
                  <a:pos x="T34" y="T35"/>
                </a:cxn>
                <a:cxn ang="T134">
                  <a:pos x="T36" y="T37"/>
                </a:cxn>
                <a:cxn ang="T135">
                  <a:pos x="T38" y="T39"/>
                </a:cxn>
                <a:cxn ang="T136">
                  <a:pos x="T40" y="T41"/>
                </a:cxn>
                <a:cxn ang="T137">
                  <a:pos x="T42" y="T43"/>
                </a:cxn>
                <a:cxn ang="T138">
                  <a:pos x="T44" y="T45"/>
                </a:cxn>
                <a:cxn ang="T139">
                  <a:pos x="T46" y="T47"/>
                </a:cxn>
                <a:cxn ang="T140">
                  <a:pos x="T48" y="T49"/>
                </a:cxn>
                <a:cxn ang="T141">
                  <a:pos x="T50" y="T51"/>
                </a:cxn>
                <a:cxn ang="T142">
                  <a:pos x="T52" y="T53"/>
                </a:cxn>
                <a:cxn ang="T143">
                  <a:pos x="T54" y="T55"/>
                </a:cxn>
                <a:cxn ang="T144">
                  <a:pos x="T56" y="T57"/>
                </a:cxn>
                <a:cxn ang="T145">
                  <a:pos x="T58" y="T59"/>
                </a:cxn>
                <a:cxn ang="T146">
                  <a:pos x="T60" y="T61"/>
                </a:cxn>
                <a:cxn ang="T147">
                  <a:pos x="T62" y="T63"/>
                </a:cxn>
                <a:cxn ang="T148">
                  <a:pos x="T64" y="T65"/>
                </a:cxn>
                <a:cxn ang="T149">
                  <a:pos x="T66" y="T67"/>
                </a:cxn>
                <a:cxn ang="T150">
                  <a:pos x="T68" y="T69"/>
                </a:cxn>
                <a:cxn ang="T151">
                  <a:pos x="T70" y="T71"/>
                </a:cxn>
                <a:cxn ang="T152">
                  <a:pos x="T72" y="T73"/>
                </a:cxn>
                <a:cxn ang="T153">
                  <a:pos x="T74" y="T75"/>
                </a:cxn>
                <a:cxn ang="T154">
                  <a:pos x="T76" y="T77"/>
                </a:cxn>
                <a:cxn ang="T155">
                  <a:pos x="T78" y="T79"/>
                </a:cxn>
                <a:cxn ang="T156">
                  <a:pos x="T80" y="T81"/>
                </a:cxn>
                <a:cxn ang="T157">
                  <a:pos x="T82" y="T83"/>
                </a:cxn>
                <a:cxn ang="T158">
                  <a:pos x="T84" y="T85"/>
                </a:cxn>
                <a:cxn ang="T159">
                  <a:pos x="T86" y="T87"/>
                </a:cxn>
                <a:cxn ang="T160">
                  <a:pos x="T88" y="T89"/>
                </a:cxn>
                <a:cxn ang="T161">
                  <a:pos x="T90" y="T91"/>
                </a:cxn>
                <a:cxn ang="T162">
                  <a:pos x="T92" y="T93"/>
                </a:cxn>
                <a:cxn ang="T163">
                  <a:pos x="T94" y="T95"/>
                </a:cxn>
                <a:cxn ang="T164">
                  <a:pos x="T96" y="T97"/>
                </a:cxn>
                <a:cxn ang="T165">
                  <a:pos x="T98" y="T99"/>
                </a:cxn>
                <a:cxn ang="T166">
                  <a:pos x="T100" y="T101"/>
                </a:cxn>
                <a:cxn ang="T167">
                  <a:pos x="T102" y="T103"/>
                </a:cxn>
                <a:cxn ang="T168">
                  <a:pos x="T104" y="T105"/>
                </a:cxn>
                <a:cxn ang="T169">
                  <a:pos x="T106" y="T107"/>
                </a:cxn>
                <a:cxn ang="T170">
                  <a:pos x="T108" y="T109"/>
                </a:cxn>
                <a:cxn ang="T171">
                  <a:pos x="T110" y="T111"/>
                </a:cxn>
                <a:cxn ang="T172">
                  <a:pos x="T112" y="T113"/>
                </a:cxn>
                <a:cxn ang="T173">
                  <a:pos x="T114" y="T115"/>
                </a:cxn>
              </a:cxnLst>
              <a:rect l="0" t="0" r="r" b="b"/>
              <a:pathLst>
                <a:path w="34" h="75">
                  <a:moveTo>
                    <a:pt x="34" y="55"/>
                  </a:moveTo>
                  <a:cubicBezTo>
                    <a:pt x="32" y="54"/>
                    <a:pt x="32" y="54"/>
                    <a:pt x="32" y="54"/>
                  </a:cubicBezTo>
                  <a:cubicBezTo>
                    <a:pt x="30" y="52"/>
                    <a:pt x="30" y="52"/>
                    <a:pt x="30" y="52"/>
                  </a:cubicBezTo>
                  <a:cubicBezTo>
                    <a:pt x="31" y="47"/>
                    <a:pt x="31" y="47"/>
                    <a:pt x="31" y="47"/>
                  </a:cubicBezTo>
                  <a:cubicBezTo>
                    <a:pt x="31" y="47"/>
                    <a:pt x="30" y="46"/>
                    <a:pt x="30" y="45"/>
                  </a:cubicBezTo>
                  <a:cubicBezTo>
                    <a:pt x="29" y="45"/>
                    <a:pt x="30" y="43"/>
                    <a:pt x="30" y="43"/>
                  </a:cubicBezTo>
                  <a:cubicBezTo>
                    <a:pt x="29" y="42"/>
                    <a:pt x="29" y="42"/>
                    <a:pt x="29" y="42"/>
                  </a:cubicBezTo>
                  <a:cubicBezTo>
                    <a:pt x="29" y="40"/>
                    <a:pt x="29" y="40"/>
                    <a:pt x="29" y="40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30" y="36"/>
                    <a:pt x="30" y="36"/>
                    <a:pt x="30" y="36"/>
                  </a:cubicBezTo>
                  <a:cubicBezTo>
                    <a:pt x="27" y="27"/>
                    <a:pt x="27" y="27"/>
                    <a:pt x="27" y="27"/>
                  </a:cubicBezTo>
                  <a:cubicBezTo>
                    <a:pt x="30" y="21"/>
                    <a:pt x="30" y="21"/>
                    <a:pt x="30" y="21"/>
                  </a:cubicBezTo>
                  <a:cubicBezTo>
                    <a:pt x="28" y="17"/>
                    <a:pt x="28" y="17"/>
                    <a:pt x="28" y="17"/>
                  </a:cubicBezTo>
                  <a:cubicBezTo>
                    <a:pt x="25" y="15"/>
                    <a:pt x="25" y="15"/>
                    <a:pt x="25" y="15"/>
                  </a:cubicBezTo>
                  <a:cubicBezTo>
                    <a:pt x="25" y="14"/>
                    <a:pt x="25" y="14"/>
                    <a:pt x="25" y="14"/>
                  </a:cubicBezTo>
                  <a:cubicBezTo>
                    <a:pt x="25" y="10"/>
                    <a:pt x="25" y="10"/>
                    <a:pt x="25" y="10"/>
                  </a:cubicBezTo>
                  <a:cubicBezTo>
                    <a:pt x="25" y="10"/>
                    <a:pt x="25" y="10"/>
                    <a:pt x="25" y="10"/>
                  </a:cubicBezTo>
                  <a:cubicBezTo>
                    <a:pt x="26" y="9"/>
                    <a:pt x="26" y="9"/>
                    <a:pt x="26" y="9"/>
                  </a:cubicBezTo>
                  <a:cubicBezTo>
                    <a:pt x="26" y="8"/>
                    <a:pt x="26" y="8"/>
                    <a:pt x="26" y="8"/>
                  </a:cubicBezTo>
                  <a:cubicBezTo>
                    <a:pt x="27" y="6"/>
                    <a:pt x="27" y="6"/>
                    <a:pt x="27" y="6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5" y="8"/>
                    <a:pt x="15" y="8"/>
                    <a:pt x="15" y="8"/>
                  </a:cubicBezTo>
                  <a:cubicBezTo>
                    <a:pt x="12" y="11"/>
                    <a:pt x="12" y="11"/>
                    <a:pt x="12" y="11"/>
                  </a:cubicBezTo>
                  <a:cubicBezTo>
                    <a:pt x="11" y="10"/>
                    <a:pt x="11" y="10"/>
                    <a:pt x="11" y="10"/>
                  </a:cubicBezTo>
                  <a:cubicBezTo>
                    <a:pt x="8" y="11"/>
                    <a:pt x="8" y="11"/>
                    <a:pt x="8" y="11"/>
                  </a:cubicBezTo>
                  <a:cubicBezTo>
                    <a:pt x="5" y="10"/>
                    <a:pt x="5" y="10"/>
                    <a:pt x="5" y="10"/>
                  </a:cubicBezTo>
                  <a:cubicBezTo>
                    <a:pt x="3" y="8"/>
                    <a:pt x="3" y="8"/>
                    <a:pt x="3" y="8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6" y="14"/>
                    <a:pt x="6" y="14"/>
                    <a:pt x="6" y="14"/>
                  </a:cubicBezTo>
                  <a:cubicBezTo>
                    <a:pt x="7" y="14"/>
                    <a:pt x="7" y="14"/>
                    <a:pt x="7" y="14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10" y="29"/>
                    <a:pt x="10" y="29"/>
                    <a:pt x="10" y="29"/>
                  </a:cubicBezTo>
                  <a:cubicBezTo>
                    <a:pt x="10" y="30"/>
                    <a:pt x="10" y="30"/>
                    <a:pt x="10" y="30"/>
                  </a:cubicBezTo>
                  <a:cubicBezTo>
                    <a:pt x="10" y="35"/>
                    <a:pt x="10" y="35"/>
                    <a:pt x="10" y="35"/>
                  </a:cubicBezTo>
                  <a:cubicBezTo>
                    <a:pt x="10" y="36"/>
                    <a:pt x="10" y="36"/>
                    <a:pt x="10" y="36"/>
                  </a:cubicBezTo>
                  <a:cubicBezTo>
                    <a:pt x="12" y="36"/>
                    <a:pt x="12" y="36"/>
                    <a:pt x="12" y="36"/>
                  </a:cubicBezTo>
                  <a:cubicBezTo>
                    <a:pt x="14" y="40"/>
                    <a:pt x="14" y="40"/>
                    <a:pt x="14" y="40"/>
                  </a:cubicBezTo>
                  <a:cubicBezTo>
                    <a:pt x="9" y="49"/>
                    <a:pt x="9" y="49"/>
                    <a:pt x="9" y="49"/>
                  </a:cubicBezTo>
                  <a:cubicBezTo>
                    <a:pt x="4" y="53"/>
                    <a:pt x="4" y="53"/>
                    <a:pt x="4" y="53"/>
                  </a:cubicBezTo>
                  <a:cubicBezTo>
                    <a:pt x="1" y="58"/>
                    <a:pt x="1" y="58"/>
                    <a:pt x="1" y="58"/>
                  </a:cubicBezTo>
                  <a:cubicBezTo>
                    <a:pt x="2" y="66"/>
                    <a:pt x="2" y="66"/>
                    <a:pt x="2" y="66"/>
                  </a:cubicBezTo>
                  <a:cubicBezTo>
                    <a:pt x="3" y="71"/>
                    <a:pt x="3" y="71"/>
                    <a:pt x="3" y="71"/>
                  </a:cubicBezTo>
                  <a:cubicBezTo>
                    <a:pt x="5" y="73"/>
                    <a:pt x="5" y="73"/>
                    <a:pt x="5" y="73"/>
                  </a:cubicBezTo>
                  <a:cubicBezTo>
                    <a:pt x="7" y="75"/>
                    <a:pt x="7" y="75"/>
                    <a:pt x="7" y="75"/>
                  </a:cubicBezTo>
                  <a:cubicBezTo>
                    <a:pt x="12" y="75"/>
                    <a:pt x="12" y="75"/>
                    <a:pt x="12" y="75"/>
                  </a:cubicBezTo>
                  <a:cubicBezTo>
                    <a:pt x="20" y="72"/>
                    <a:pt x="20" y="72"/>
                    <a:pt x="20" y="72"/>
                  </a:cubicBezTo>
                  <a:cubicBezTo>
                    <a:pt x="22" y="72"/>
                    <a:pt x="22" y="72"/>
                    <a:pt x="22" y="72"/>
                  </a:cubicBezTo>
                  <a:cubicBezTo>
                    <a:pt x="34" y="58"/>
                    <a:pt x="34" y="58"/>
                    <a:pt x="34" y="58"/>
                  </a:cubicBezTo>
                  <a:lnTo>
                    <a:pt x="34" y="5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4" name="Freeform 109">
              <a:extLst>
                <a:ext uri="{FF2B5EF4-FFF2-40B4-BE49-F238E27FC236}">
                  <a16:creationId xmlns:a16="http://schemas.microsoft.com/office/drawing/2014/main" id="{89130281-45C7-314C-9A86-10C3F4DE3B0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87963" y="3135313"/>
              <a:ext cx="15875" cy="7937"/>
            </a:xfrm>
            <a:custGeom>
              <a:avLst/>
              <a:gdLst>
                <a:gd name="T0" fmla="*/ 2147483646 w 12"/>
                <a:gd name="T1" fmla="*/ 2147483646 h 6"/>
                <a:gd name="T2" fmla="*/ 0 w 12"/>
                <a:gd name="T3" fmla="*/ 0 h 6"/>
                <a:gd name="T4" fmla="*/ 0 w 12"/>
                <a:gd name="T5" fmla="*/ 2147483646 h 6"/>
                <a:gd name="T6" fmla="*/ 2147483646 w 12"/>
                <a:gd name="T7" fmla="*/ 2147483646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2" h="6">
                  <a:moveTo>
                    <a:pt x="12" y="6"/>
                  </a:moveTo>
                  <a:lnTo>
                    <a:pt x="0" y="0"/>
                  </a:lnTo>
                  <a:lnTo>
                    <a:pt x="0" y="6"/>
                  </a:lnTo>
                  <a:lnTo>
                    <a:pt x="12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5" name="Freeform 110">
              <a:extLst>
                <a:ext uri="{FF2B5EF4-FFF2-40B4-BE49-F238E27FC236}">
                  <a16:creationId xmlns:a16="http://schemas.microsoft.com/office/drawing/2014/main" id="{E74D44F8-CD42-2A4F-807E-A9EE25C60200}"/>
                </a:ext>
              </a:extLst>
            </p:cNvPr>
            <p:cNvSpPr>
              <a:spLocks/>
            </p:cNvSpPr>
            <p:nvPr/>
          </p:nvSpPr>
          <p:spPr bwMode="auto">
            <a:xfrm>
              <a:off x="5186364" y="1531156"/>
              <a:ext cx="3792537" cy="2030413"/>
            </a:xfrm>
            <a:custGeom>
              <a:avLst/>
              <a:gdLst>
                <a:gd name="T0" fmla="*/ 2147483646 w 483"/>
                <a:gd name="T1" fmla="*/ 2147483646 h 260"/>
                <a:gd name="T2" fmla="*/ 2147483646 w 483"/>
                <a:gd name="T3" fmla="*/ 2147483646 h 260"/>
                <a:gd name="T4" fmla="*/ 2147483646 w 483"/>
                <a:gd name="T5" fmla="*/ 2147483646 h 260"/>
                <a:gd name="T6" fmla="*/ 2147483646 w 483"/>
                <a:gd name="T7" fmla="*/ 2147483646 h 260"/>
                <a:gd name="T8" fmla="*/ 2147483646 w 483"/>
                <a:gd name="T9" fmla="*/ 2147483646 h 260"/>
                <a:gd name="T10" fmla="*/ 2147483646 w 483"/>
                <a:gd name="T11" fmla="*/ 2147483646 h 260"/>
                <a:gd name="T12" fmla="*/ 2147483646 w 483"/>
                <a:gd name="T13" fmla="*/ 2147483646 h 260"/>
                <a:gd name="T14" fmla="*/ 2147483646 w 483"/>
                <a:gd name="T15" fmla="*/ 2147483646 h 260"/>
                <a:gd name="T16" fmla="*/ 2147483646 w 483"/>
                <a:gd name="T17" fmla="*/ 2147483646 h 260"/>
                <a:gd name="T18" fmla="*/ 2147483646 w 483"/>
                <a:gd name="T19" fmla="*/ 2147483646 h 260"/>
                <a:gd name="T20" fmla="*/ 2147483646 w 483"/>
                <a:gd name="T21" fmla="*/ 2147483646 h 260"/>
                <a:gd name="T22" fmla="*/ 2147483646 w 483"/>
                <a:gd name="T23" fmla="*/ 2147483646 h 260"/>
                <a:gd name="T24" fmla="*/ 2147483646 w 483"/>
                <a:gd name="T25" fmla="*/ 2147483646 h 260"/>
                <a:gd name="T26" fmla="*/ 2147483646 w 483"/>
                <a:gd name="T27" fmla="*/ 2147483646 h 260"/>
                <a:gd name="T28" fmla="*/ 2147483646 w 483"/>
                <a:gd name="T29" fmla="*/ 2147483646 h 260"/>
                <a:gd name="T30" fmla="*/ 2147483646 w 483"/>
                <a:gd name="T31" fmla="*/ 2147483646 h 260"/>
                <a:gd name="T32" fmla="*/ 2147483646 w 483"/>
                <a:gd name="T33" fmla="*/ 2147483646 h 260"/>
                <a:gd name="T34" fmla="*/ 2147483646 w 483"/>
                <a:gd name="T35" fmla="*/ 2147483646 h 260"/>
                <a:gd name="T36" fmla="*/ 2147483646 w 483"/>
                <a:gd name="T37" fmla="*/ 2147483646 h 260"/>
                <a:gd name="T38" fmla="*/ 2147483646 w 483"/>
                <a:gd name="T39" fmla="*/ 2147483646 h 260"/>
                <a:gd name="T40" fmla="*/ 2147483646 w 483"/>
                <a:gd name="T41" fmla="*/ 2147483646 h 260"/>
                <a:gd name="T42" fmla="*/ 2147483646 w 483"/>
                <a:gd name="T43" fmla="*/ 2147483646 h 260"/>
                <a:gd name="T44" fmla="*/ 2147483646 w 483"/>
                <a:gd name="T45" fmla="*/ 2147483646 h 260"/>
                <a:gd name="T46" fmla="*/ 2147483646 w 483"/>
                <a:gd name="T47" fmla="*/ 2147483646 h 260"/>
                <a:gd name="T48" fmla="*/ 2147483646 w 483"/>
                <a:gd name="T49" fmla="*/ 2147483646 h 260"/>
                <a:gd name="T50" fmla="*/ 2147483646 w 483"/>
                <a:gd name="T51" fmla="*/ 2147483646 h 260"/>
                <a:gd name="T52" fmla="*/ 2147483646 w 483"/>
                <a:gd name="T53" fmla="*/ 2147483646 h 260"/>
                <a:gd name="T54" fmla="*/ 2147483646 w 483"/>
                <a:gd name="T55" fmla="*/ 2147483646 h 260"/>
                <a:gd name="T56" fmla="*/ 2147483646 w 483"/>
                <a:gd name="T57" fmla="*/ 2147483646 h 260"/>
                <a:gd name="T58" fmla="*/ 2147483646 w 483"/>
                <a:gd name="T59" fmla="*/ 2147483646 h 260"/>
                <a:gd name="T60" fmla="*/ 2147483646 w 483"/>
                <a:gd name="T61" fmla="*/ 2147483646 h 260"/>
                <a:gd name="T62" fmla="*/ 2147483646 w 483"/>
                <a:gd name="T63" fmla="*/ 2147483646 h 260"/>
                <a:gd name="T64" fmla="*/ 2147483646 w 483"/>
                <a:gd name="T65" fmla="*/ 2147483646 h 260"/>
                <a:gd name="T66" fmla="*/ 2147483646 w 483"/>
                <a:gd name="T67" fmla="*/ 2147483646 h 260"/>
                <a:gd name="T68" fmla="*/ 2147483646 w 483"/>
                <a:gd name="T69" fmla="*/ 2147483646 h 260"/>
                <a:gd name="T70" fmla="*/ 2147483646 w 483"/>
                <a:gd name="T71" fmla="*/ 2147483646 h 260"/>
                <a:gd name="T72" fmla="*/ 2147483646 w 483"/>
                <a:gd name="T73" fmla="*/ 2147483646 h 260"/>
                <a:gd name="T74" fmla="*/ 2147483646 w 483"/>
                <a:gd name="T75" fmla="*/ 2147483646 h 260"/>
                <a:gd name="T76" fmla="*/ 2147483646 w 483"/>
                <a:gd name="T77" fmla="*/ 2147483646 h 260"/>
                <a:gd name="T78" fmla="*/ 2147483646 w 483"/>
                <a:gd name="T79" fmla="*/ 2147483646 h 260"/>
                <a:gd name="T80" fmla="*/ 2147483646 w 483"/>
                <a:gd name="T81" fmla="*/ 2147483646 h 260"/>
                <a:gd name="T82" fmla="*/ 2147483646 w 483"/>
                <a:gd name="T83" fmla="*/ 2147483646 h 260"/>
                <a:gd name="T84" fmla="*/ 2147483646 w 483"/>
                <a:gd name="T85" fmla="*/ 2147483646 h 260"/>
                <a:gd name="T86" fmla="*/ 2147483646 w 483"/>
                <a:gd name="T87" fmla="*/ 2147483646 h 260"/>
                <a:gd name="T88" fmla="*/ 2147483646 w 483"/>
                <a:gd name="T89" fmla="*/ 2147483646 h 260"/>
                <a:gd name="T90" fmla="*/ 2147483646 w 483"/>
                <a:gd name="T91" fmla="*/ 2147483646 h 260"/>
                <a:gd name="T92" fmla="*/ 2147483646 w 483"/>
                <a:gd name="T93" fmla="*/ 2147483646 h 260"/>
                <a:gd name="T94" fmla="*/ 2147483646 w 483"/>
                <a:gd name="T95" fmla="*/ 2147483646 h 260"/>
                <a:gd name="T96" fmla="*/ 2147483646 w 483"/>
                <a:gd name="T97" fmla="*/ 2147483646 h 260"/>
                <a:gd name="T98" fmla="*/ 2147483646 w 483"/>
                <a:gd name="T99" fmla="*/ 2147483646 h 260"/>
                <a:gd name="T100" fmla="*/ 2147483646 w 483"/>
                <a:gd name="T101" fmla="*/ 2147483646 h 260"/>
                <a:gd name="T102" fmla="*/ 2147483646 w 483"/>
                <a:gd name="T103" fmla="*/ 2147483646 h 260"/>
                <a:gd name="T104" fmla="*/ 2147483646 w 483"/>
                <a:gd name="T105" fmla="*/ 2147483646 h 260"/>
                <a:gd name="T106" fmla="*/ 2147483646 w 483"/>
                <a:gd name="T107" fmla="*/ 2147483646 h 260"/>
                <a:gd name="T108" fmla="*/ 2147483646 w 483"/>
                <a:gd name="T109" fmla="*/ 2147483646 h 260"/>
                <a:gd name="T110" fmla="*/ 2147483646 w 483"/>
                <a:gd name="T111" fmla="*/ 2147483646 h 260"/>
                <a:gd name="T112" fmla="*/ 2147483646 w 483"/>
                <a:gd name="T113" fmla="*/ 2147483646 h 260"/>
                <a:gd name="T114" fmla="*/ 2147483646 w 483"/>
                <a:gd name="T115" fmla="*/ 2147483646 h 260"/>
                <a:gd name="T116" fmla="*/ 2147483646 w 483"/>
                <a:gd name="T117" fmla="*/ 2147483646 h 260"/>
                <a:gd name="T118" fmla="*/ 2147483646 w 483"/>
                <a:gd name="T119" fmla="*/ 2147483646 h 260"/>
                <a:gd name="T120" fmla="*/ 2147483646 w 483"/>
                <a:gd name="T121" fmla="*/ 2147483646 h 260"/>
                <a:gd name="T122" fmla="*/ 2147483646 w 483"/>
                <a:gd name="T123" fmla="*/ 2147483646 h 260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0" t="0" r="r" b="b"/>
              <a:pathLst>
                <a:path w="483" h="260">
                  <a:moveTo>
                    <a:pt x="482" y="127"/>
                  </a:moveTo>
                  <a:cubicBezTo>
                    <a:pt x="483" y="96"/>
                    <a:pt x="483" y="96"/>
                    <a:pt x="483" y="96"/>
                  </a:cubicBezTo>
                  <a:cubicBezTo>
                    <a:pt x="480" y="95"/>
                    <a:pt x="480" y="95"/>
                    <a:pt x="480" y="95"/>
                  </a:cubicBezTo>
                  <a:cubicBezTo>
                    <a:pt x="478" y="94"/>
                    <a:pt x="478" y="94"/>
                    <a:pt x="478" y="94"/>
                  </a:cubicBezTo>
                  <a:cubicBezTo>
                    <a:pt x="478" y="94"/>
                    <a:pt x="474" y="90"/>
                    <a:pt x="474" y="90"/>
                  </a:cubicBezTo>
                  <a:cubicBezTo>
                    <a:pt x="473" y="89"/>
                    <a:pt x="470" y="89"/>
                    <a:pt x="470" y="89"/>
                  </a:cubicBezTo>
                  <a:cubicBezTo>
                    <a:pt x="463" y="88"/>
                    <a:pt x="463" y="88"/>
                    <a:pt x="463" y="88"/>
                  </a:cubicBezTo>
                  <a:cubicBezTo>
                    <a:pt x="459" y="87"/>
                    <a:pt x="459" y="87"/>
                    <a:pt x="459" y="87"/>
                  </a:cubicBezTo>
                  <a:cubicBezTo>
                    <a:pt x="456" y="87"/>
                    <a:pt x="456" y="87"/>
                    <a:pt x="456" y="87"/>
                  </a:cubicBezTo>
                  <a:cubicBezTo>
                    <a:pt x="454" y="87"/>
                    <a:pt x="454" y="87"/>
                    <a:pt x="454" y="87"/>
                  </a:cubicBezTo>
                  <a:cubicBezTo>
                    <a:pt x="455" y="95"/>
                    <a:pt x="455" y="95"/>
                    <a:pt x="455" y="95"/>
                  </a:cubicBezTo>
                  <a:cubicBezTo>
                    <a:pt x="455" y="95"/>
                    <a:pt x="451" y="97"/>
                    <a:pt x="451" y="97"/>
                  </a:cubicBezTo>
                  <a:cubicBezTo>
                    <a:pt x="450" y="97"/>
                    <a:pt x="448" y="94"/>
                    <a:pt x="448" y="94"/>
                  </a:cubicBezTo>
                  <a:cubicBezTo>
                    <a:pt x="445" y="91"/>
                    <a:pt x="445" y="91"/>
                    <a:pt x="445" y="91"/>
                  </a:cubicBezTo>
                  <a:cubicBezTo>
                    <a:pt x="445" y="89"/>
                    <a:pt x="445" y="89"/>
                    <a:pt x="445" y="89"/>
                  </a:cubicBezTo>
                  <a:cubicBezTo>
                    <a:pt x="440" y="89"/>
                    <a:pt x="440" y="89"/>
                    <a:pt x="440" y="89"/>
                  </a:cubicBezTo>
                  <a:cubicBezTo>
                    <a:pt x="437" y="90"/>
                    <a:pt x="437" y="90"/>
                    <a:pt x="437" y="90"/>
                  </a:cubicBezTo>
                  <a:cubicBezTo>
                    <a:pt x="431" y="89"/>
                    <a:pt x="431" y="89"/>
                    <a:pt x="431" y="89"/>
                  </a:cubicBezTo>
                  <a:cubicBezTo>
                    <a:pt x="426" y="89"/>
                    <a:pt x="426" y="89"/>
                    <a:pt x="426" y="89"/>
                  </a:cubicBezTo>
                  <a:cubicBezTo>
                    <a:pt x="423" y="90"/>
                    <a:pt x="423" y="90"/>
                    <a:pt x="423" y="90"/>
                  </a:cubicBezTo>
                  <a:cubicBezTo>
                    <a:pt x="419" y="87"/>
                    <a:pt x="419" y="87"/>
                    <a:pt x="419" y="87"/>
                  </a:cubicBezTo>
                  <a:cubicBezTo>
                    <a:pt x="419" y="80"/>
                    <a:pt x="419" y="80"/>
                    <a:pt x="419" y="80"/>
                  </a:cubicBezTo>
                  <a:cubicBezTo>
                    <a:pt x="413" y="77"/>
                    <a:pt x="413" y="77"/>
                    <a:pt x="413" y="77"/>
                  </a:cubicBezTo>
                  <a:cubicBezTo>
                    <a:pt x="403" y="77"/>
                    <a:pt x="403" y="77"/>
                    <a:pt x="403" y="77"/>
                  </a:cubicBezTo>
                  <a:cubicBezTo>
                    <a:pt x="394" y="77"/>
                    <a:pt x="394" y="77"/>
                    <a:pt x="394" y="77"/>
                  </a:cubicBezTo>
                  <a:cubicBezTo>
                    <a:pt x="393" y="75"/>
                    <a:pt x="393" y="75"/>
                    <a:pt x="393" y="75"/>
                  </a:cubicBezTo>
                  <a:cubicBezTo>
                    <a:pt x="392" y="72"/>
                    <a:pt x="392" y="72"/>
                    <a:pt x="392" y="72"/>
                  </a:cubicBezTo>
                  <a:cubicBezTo>
                    <a:pt x="386" y="69"/>
                    <a:pt x="386" y="69"/>
                    <a:pt x="386" y="69"/>
                  </a:cubicBezTo>
                  <a:cubicBezTo>
                    <a:pt x="386" y="64"/>
                    <a:pt x="386" y="64"/>
                    <a:pt x="386" y="64"/>
                  </a:cubicBezTo>
                  <a:cubicBezTo>
                    <a:pt x="362" y="59"/>
                    <a:pt x="362" y="59"/>
                    <a:pt x="362" y="59"/>
                  </a:cubicBezTo>
                  <a:cubicBezTo>
                    <a:pt x="361" y="61"/>
                    <a:pt x="361" y="61"/>
                    <a:pt x="361" y="61"/>
                  </a:cubicBezTo>
                  <a:cubicBezTo>
                    <a:pt x="356" y="65"/>
                    <a:pt x="356" y="65"/>
                    <a:pt x="356" y="65"/>
                  </a:cubicBezTo>
                  <a:cubicBezTo>
                    <a:pt x="357" y="71"/>
                    <a:pt x="357" y="71"/>
                    <a:pt x="357" y="71"/>
                  </a:cubicBezTo>
                  <a:cubicBezTo>
                    <a:pt x="351" y="73"/>
                    <a:pt x="351" y="73"/>
                    <a:pt x="351" y="73"/>
                  </a:cubicBezTo>
                  <a:cubicBezTo>
                    <a:pt x="347" y="72"/>
                    <a:pt x="347" y="72"/>
                    <a:pt x="347" y="72"/>
                  </a:cubicBezTo>
                  <a:cubicBezTo>
                    <a:pt x="342" y="70"/>
                    <a:pt x="342" y="70"/>
                    <a:pt x="342" y="70"/>
                  </a:cubicBezTo>
                  <a:cubicBezTo>
                    <a:pt x="340" y="72"/>
                    <a:pt x="340" y="72"/>
                    <a:pt x="340" y="72"/>
                  </a:cubicBezTo>
                  <a:cubicBezTo>
                    <a:pt x="336" y="71"/>
                    <a:pt x="336" y="71"/>
                    <a:pt x="336" y="71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1" y="74"/>
                    <a:pt x="331" y="74"/>
                    <a:pt x="331" y="74"/>
                  </a:cubicBezTo>
                  <a:cubicBezTo>
                    <a:pt x="328" y="78"/>
                    <a:pt x="328" y="78"/>
                    <a:pt x="328" y="78"/>
                  </a:cubicBezTo>
                  <a:cubicBezTo>
                    <a:pt x="323" y="73"/>
                    <a:pt x="323" y="73"/>
                    <a:pt x="323" y="73"/>
                  </a:cubicBezTo>
                  <a:cubicBezTo>
                    <a:pt x="320" y="67"/>
                    <a:pt x="320" y="67"/>
                    <a:pt x="320" y="67"/>
                  </a:cubicBezTo>
                  <a:cubicBezTo>
                    <a:pt x="323" y="60"/>
                    <a:pt x="323" y="60"/>
                    <a:pt x="323" y="60"/>
                  </a:cubicBezTo>
                  <a:cubicBezTo>
                    <a:pt x="323" y="57"/>
                    <a:pt x="323" y="57"/>
                    <a:pt x="323" y="57"/>
                  </a:cubicBezTo>
                  <a:cubicBezTo>
                    <a:pt x="320" y="52"/>
                    <a:pt x="320" y="52"/>
                    <a:pt x="320" y="52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2" y="51"/>
                    <a:pt x="312" y="51"/>
                    <a:pt x="312" y="51"/>
                  </a:cubicBezTo>
                  <a:cubicBezTo>
                    <a:pt x="310" y="49"/>
                    <a:pt x="310" y="49"/>
                    <a:pt x="310" y="49"/>
                  </a:cubicBezTo>
                  <a:cubicBezTo>
                    <a:pt x="306" y="46"/>
                    <a:pt x="306" y="46"/>
                    <a:pt x="306" y="46"/>
                  </a:cubicBezTo>
                  <a:cubicBezTo>
                    <a:pt x="303" y="50"/>
                    <a:pt x="303" y="50"/>
                    <a:pt x="303" y="50"/>
                  </a:cubicBezTo>
                  <a:cubicBezTo>
                    <a:pt x="301" y="55"/>
                    <a:pt x="301" y="55"/>
                    <a:pt x="301" y="55"/>
                  </a:cubicBezTo>
                  <a:cubicBezTo>
                    <a:pt x="292" y="55"/>
                    <a:pt x="292" y="55"/>
                    <a:pt x="292" y="55"/>
                  </a:cubicBezTo>
                  <a:cubicBezTo>
                    <a:pt x="287" y="53"/>
                    <a:pt x="287" y="53"/>
                    <a:pt x="287" y="53"/>
                  </a:cubicBezTo>
                  <a:cubicBezTo>
                    <a:pt x="286" y="49"/>
                    <a:pt x="286" y="49"/>
                    <a:pt x="286" y="49"/>
                  </a:cubicBezTo>
                  <a:cubicBezTo>
                    <a:pt x="277" y="49"/>
                    <a:pt x="277" y="49"/>
                    <a:pt x="277" y="49"/>
                  </a:cubicBezTo>
                  <a:cubicBezTo>
                    <a:pt x="272" y="52"/>
                    <a:pt x="272" y="52"/>
                    <a:pt x="272" y="52"/>
                  </a:cubicBezTo>
                  <a:cubicBezTo>
                    <a:pt x="271" y="49"/>
                    <a:pt x="271" y="49"/>
                    <a:pt x="271" y="49"/>
                  </a:cubicBezTo>
                  <a:cubicBezTo>
                    <a:pt x="268" y="45"/>
                    <a:pt x="268" y="45"/>
                    <a:pt x="268" y="45"/>
                  </a:cubicBezTo>
                  <a:cubicBezTo>
                    <a:pt x="264" y="44"/>
                    <a:pt x="264" y="44"/>
                    <a:pt x="264" y="44"/>
                  </a:cubicBezTo>
                  <a:cubicBezTo>
                    <a:pt x="259" y="49"/>
                    <a:pt x="259" y="49"/>
                    <a:pt x="259" y="49"/>
                  </a:cubicBezTo>
                  <a:cubicBezTo>
                    <a:pt x="253" y="52"/>
                    <a:pt x="253" y="52"/>
                    <a:pt x="253" y="52"/>
                  </a:cubicBezTo>
                  <a:cubicBezTo>
                    <a:pt x="247" y="57"/>
                    <a:pt x="247" y="57"/>
                    <a:pt x="247" y="57"/>
                  </a:cubicBezTo>
                  <a:cubicBezTo>
                    <a:pt x="251" y="51"/>
                    <a:pt x="251" y="51"/>
                    <a:pt x="251" y="51"/>
                  </a:cubicBezTo>
                  <a:cubicBezTo>
                    <a:pt x="255" y="48"/>
                    <a:pt x="255" y="48"/>
                    <a:pt x="255" y="48"/>
                  </a:cubicBezTo>
                  <a:cubicBezTo>
                    <a:pt x="262" y="39"/>
                    <a:pt x="262" y="39"/>
                    <a:pt x="262" y="39"/>
                  </a:cubicBezTo>
                  <a:cubicBezTo>
                    <a:pt x="266" y="35"/>
                    <a:pt x="266" y="35"/>
                    <a:pt x="266" y="35"/>
                  </a:cubicBezTo>
                  <a:cubicBezTo>
                    <a:pt x="270" y="29"/>
                    <a:pt x="270" y="29"/>
                    <a:pt x="270" y="29"/>
                  </a:cubicBezTo>
                  <a:cubicBezTo>
                    <a:pt x="268" y="19"/>
                    <a:pt x="268" y="19"/>
                    <a:pt x="268" y="19"/>
                  </a:cubicBezTo>
                  <a:cubicBezTo>
                    <a:pt x="260" y="12"/>
                    <a:pt x="260" y="12"/>
                    <a:pt x="260" y="12"/>
                  </a:cubicBezTo>
                  <a:cubicBezTo>
                    <a:pt x="254" y="11"/>
                    <a:pt x="254" y="11"/>
                    <a:pt x="254" y="11"/>
                  </a:cubicBezTo>
                  <a:cubicBezTo>
                    <a:pt x="254" y="8"/>
                    <a:pt x="254" y="8"/>
                    <a:pt x="254" y="8"/>
                  </a:cubicBezTo>
                  <a:cubicBezTo>
                    <a:pt x="249" y="1"/>
                    <a:pt x="249" y="1"/>
                    <a:pt x="249" y="1"/>
                  </a:cubicBezTo>
                  <a:cubicBezTo>
                    <a:pt x="249" y="1"/>
                    <a:pt x="242" y="0"/>
                    <a:pt x="241" y="0"/>
                  </a:cubicBezTo>
                  <a:cubicBezTo>
                    <a:pt x="241" y="1"/>
                    <a:pt x="233" y="9"/>
                    <a:pt x="233" y="9"/>
                  </a:cubicBezTo>
                  <a:cubicBezTo>
                    <a:pt x="231" y="16"/>
                    <a:pt x="231" y="16"/>
                    <a:pt x="231" y="16"/>
                  </a:cubicBezTo>
                  <a:cubicBezTo>
                    <a:pt x="222" y="22"/>
                    <a:pt x="222" y="22"/>
                    <a:pt x="222" y="22"/>
                  </a:cubicBezTo>
                  <a:cubicBezTo>
                    <a:pt x="216" y="19"/>
                    <a:pt x="216" y="19"/>
                    <a:pt x="216" y="19"/>
                  </a:cubicBezTo>
                  <a:cubicBezTo>
                    <a:pt x="206" y="23"/>
                    <a:pt x="206" y="23"/>
                    <a:pt x="206" y="23"/>
                  </a:cubicBezTo>
                  <a:cubicBezTo>
                    <a:pt x="195" y="29"/>
                    <a:pt x="195" y="29"/>
                    <a:pt x="195" y="29"/>
                  </a:cubicBezTo>
                  <a:cubicBezTo>
                    <a:pt x="190" y="35"/>
                    <a:pt x="190" y="35"/>
                    <a:pt x="190" y="35"/>
                  </a:cubicBezTo>
                  <a:cubicBezTo>
                    <a:pt x="190" y="35"/>
                    <a:pt x="189" y="46"/>
                    <a:pt x="188" y="46"/>
                  </a:cubicBezTo>
                  <a:cubicBezTo>
                    <a:pt x="187" y="46"/>
                    <a:pt x="172" y="50"/>
                    <a:pt x="172" y="50"/>
                  </a:cubicBezTo>
                  <a:cubicBezTo>
                    <a:pt x="169" y="54"/>
                    <a:pt x="169" y="54"/>
                    <a:pt x="169" y="54"/>
                  </a:cubicBezTo>
                  <a:cubicBezTo>
                    <a:pt x="169" y="54"/>
                    <a:pt x="171" y="63"/>
                    <a:pt x="170" y="64"/>
                  </a:cubicBezTo>
                  <a:cubicBezTo>
                    <a:pt x="170" y="64"/>
                    <a:pt x="167" y="63"/>
                    <a:pt x="167" y="63"/>
                  </a:cubicBezTo>
                  <a:cubicBezTo>
                    <a:pt x="162" y="61"/>
                    <a:pt x="162" y="61"/>
                    <a:pt x="162" y="61"/>
                  </a:cubicBezTo>
                  <a:cubicBezTo>
                    <a:pt x="162" y="61"/>
                    <a:pt x="160" y="65"/>
                    <a:pt x="158" y="66"/>
                  </a:cubicBezTo>
                  <a:cubicBezTo>
                    <a:pt x="155" y="67"/>
                    <a:pt x="155" y="62"/>
                    <a:pt x="155" y="62"/>
                  </a:cubicBezTo>
                  <a:cubicBezTo>
                    <a:pt x="152" y="59"/>
                    <a:pt x="152" y="59"/>
                    <a:pt x="152" y="59"/>
                  </a:cubicBezTo>
                  <a:cubicBezTo>
                    <a:pt x="150" y="59"/>
                    <a:pt x="150" y="59"/>
                    <a:pt x="150" y="59"/>
                  </a:cubicBezTo>
                  <a:cubicBezTo>
                    <a:pt x="148" y="65"/>
                    <a:pt x="148" y="65"/>
                    <a:pt x="148" y="65"/>
                  </a:cubicBezTo>
                  <a:cubicBezTo>
                    <a:pt x="148" y="65"/>
                    <a:pt x="148" y="70"/>
                    <a:pt x="148" y="70"/>
                  </a:cubicBezTo>
                  <a:cubicBezTo>
                    <a:pt x="149" y="71"/>
                    <a:pt x="148" y="79"/>
                    <a:pt x="148" y="79"/>
                  </a:cubicBezTo>
                  <a:cubicBezTo>
                    <a:pt x="145" y="80"/>
                    <a:pt x="145" y="80"/>
                    <a:pt x="145" y="80"/>
                  </a:cubicBezTo>
                  <a:cubicBezTo>
                    <a:pt x="143" y="76"/>
                    <a:pt x="143" y="76"/>
                    <a:pt x="143" y="76"/>
                  </a:cubicBezTo>
                  <a:cubicBezTo>
                    <a:pt x="145" y="68"/>
                    <a:pt x="145" y="68"/>
                    <a:pt x="145" y="68"/>
                  </a:cubicBezTo>
                  <a:cubicBezTo>
                    <a:pt x="144" y="63"/>
                    <a:pt x="144" y="63"/>
                    <a:pt x="144" y="63"/>
                  </a:cubicBezTo>
                  <a:cubicBezTo>
                    <a:pt x="143" y="58"/>
                    <a:pt x="143" y="58"/>
                    <a:pt x="143" y="58"/>
                  </a:cubicBezTo>
                  <a:cubicBezTo>
                    <a:pt x="137" y="56"/>
                    <a:pt x="137" y="56"/>
                    <a:pt x="137" y="56"/>
                  </a:cubicBezTo>
                  <a:cubicBezTo>
                    <a:pt x="131" y="56"/>
                    <a:pt x="131" y="56"/>
                    <a:pt x="131" y="56"/>
                  </a:cubicBezTo>
                  <a:cubicBezTo>
                    <a:pt x="128" y="70"/>
                    <a:pt x="128" y="70"/>
                    <a:pt x="128" y="70"/>
                  </a:cubicBezTo>
                  <a:cubicBezTo>
                    <a:pt x="125" y="73"/>
                    <a:pt x="125" y="73"/>
                    <a:pt x="125" y="73"/>
                  </a:cubicBezTo>
                  <a:cubicBezTo>
                    <a:pt x="123" y="76"/>
                    <a:pt x="123" y="76"/>
                    <a:pt x="123" y="76"/>
                  </a:cubicBezTo>
                  <a:cubicBezTo>
                    <a:pt x="126" y="81"/>
                    <a:pt x="126" y="81"/>
                    <a:pt x="126" y="81"/>
                  </a:cubicBezTo>
                  <a:cubicBezTo>
                    <a:pt x="125" y="86"/>
                    <a:pt x="125" y="86"/>
                    <a:pt x="125" y="86"/>
                  </a:cubicBezTo>
                  <a:cubicBezTo>
                    <a:pt x="126" y="88"/>
                    <a:pt x="126" y="88"/>
                    <a:pt x="126" y="88"/>
                  </a:cubicBezTo>
                  <a:cubicBezTo>
                    <a:pt x="132" y="94"/>
                    <a:pt x="132" y="94"/>
                    <a:pt x="132" y="94"/>
                  </a:cubicBezTo>
                  <a:cubicBezTo>
                    <a:pt x="128" y="101"/>
                    <a:pt x="128" y="101"/>
                    <a:pt x="128" y="101"/>
                  </a:cubicBezTo>
                  <a:cubicBezTo>
                    <a:pt x="121" y="94"/>
                    <a:pt x="121" y="94"/>
                    <a:pt x="121" y="94"/>
                  </a:cubicBezTo>
                  <a:cubicBezTo>
                    <a:pt x="113" y="88"/>
                    <a:pt x="113" y="88"/>
                    <a:pt x="113" y="88"/>
                  </a:cubicBezTo>
                  <a:cubicBezTo>
                    <a:pt x="108" y="88"/>
                    <a:pt x="108" y="88"/>
                    <a:pt x="108" y="88"/>
                  </a:cubicBezTo>
                  <a:cubicBezTo>
                    <a:pt x="103" y="88"/>
                    <a:pt x="103" y="88"/>
                    <a:pt x="103" y="88"/>
                  </a:cubicBezTo>
                  <a:cubicBezTo>
                    <a:pt x="104" y="95"/>
                    <a:pt x="104" y="95"/>
                    <a:pt x="104" y="95"/>
                  </a:cubicBezTo>
                  <a:cubicBezTo>
                    <a:pt x="102" y="96"/>
                    <a:pt x="102" y="96"/>
                    <a:pt x="102" y="96"/>
                  </a:cubicBezTo>
                  <a:cubicBezTo>
                    <a:pt x="98" y="95"/>
                    <a:pt x="98" y="95"/>
                    <a:pt x="98" y="95"/>
                  </a:cubicBezTo>
                  <a:cubicBezTo>
                    <a:pt x="93" y="97"/>
                    <a:pt x="93" y="97"/>
                    <a:pt x="93" y="97"/>
                  </a:cubicBezTo>
                  <a:cubicBezTo>
                    <a:pt x="89" y="98"/>
                    <a:pt x="89" y="98"/>
                    <a:pt x="89" y="98"/>
                  </a:cubicBezTo>
                  <a:cubicBezTo>
                    <a:pt x="85" y="99"/>
                    <a:pt x="85" y="99"/>
                    <a:pt x="85" y="99"/>
                  </a:cubicBezTo>
                  <a:cubicBezTo>
                    <a:pt x="83" y="97"/>
                    <a:pt x="83" y="97"/>
                    <a:pt x="83" y="97"/>
                  </a:cubicBezTo>
                  <a:cubicBezTo>
                    <a:pt x="79" y="98"/>
                    <a:pt x="79" y="98"/>
                    <a:pt x="79" y="98"/>
                  </a:cubicBezTo>
                  <a:cubicBezTo>
                    <a:pt x="73" y="102"/>
                    <a:pt x="73" y="102"/>
                    <a:pt x="73" y="102"/>
                  </a:cubicBezTo>
                  <a:cubicBezTo>
                    <a:pt x="66" y="106"/>
                    <a:pt x="66" y="106"/>
                    <a:pt x="66" y="106"/>
                  </a:cubicBezTo>
                  <a:cubicBezTo>
                    <a:pt x="64" y="107"/>
                    <a:pt x="64" y="107"/>
                    <a:pt x="64" y="107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59" y="112"/>
                    <a:pt x="59" y="112"/>
                    <a:pt x="59" y="112"/>
                  </a:cubicBezTo>
                  <a:cubicBezTo>
                    <a:pt x="56" y="109"/>
                    <a:pt x="56" y="109"/>
                    <a:pt x="56" y="109"/>
                  </a:cubicBezTo>
                  <a:cubicBezTo>
                    <a:pt x="57" y="106"/>
                    <a:pt x="57" y="106"/>
                    <a:pt x="57" y="106"/>
                  </a:cubicBezTo>
                  <a:cubicBezTo>
                    <a:pt x="60" y="104"/>
                    <a:pt x="60" y="104"/>
                    <a:pt x="60" y="104"/>
                  </a:cubicBezTo>
                  <a:cubicBezTo>
                    <a:pt x="59" y="100"/>
                    <a:pt x="59" y="100"/>
                    <a:pt x="59" y="100"/>
                  </a:cubicBezTo>
                  <a:cubicBezTo>
                    <a:pt x="55" y="99"/>
                    <a:pt x="55" y="99"/>
                    <a:pt x="55" y="99"/>
                  </a:cubicBezTo>
                  <a:cubicBezTo>
                    <a:pt x="53" y="99"/>
                    <a:pt x="53" y="99"/>
                    <a:pt x="53" y="99"/>
                  </a:cubicBezTo>
                  <a:cubicBezTo>
                    <a:pt x="50" y="98"/>
                    <a:pt x="50" y="98"/>
                    <a:pt x="50" y="98"/>
                  </a:cubicBezTo>
                  <a:cubicBezTo>
                    <a:pt x="52" y="102"/>
                    <a:pt x="52" y="102"/>
                    <a:pt x="52" y="102"/>
                  </a:cubicBezTo>
                  <a:cubicBezTo>
                    <a:pt x="52" y="109"/>
                    <a:pt x="52" y="109"/>
                    <a:pt x="52" y="109"/>
                  </a:cubicBezTo>
                  <a:cubicBezTo>
                    <a:pt x="54" y="112"/>
                    <a:pt x="54" y="112"/>
                    <a:pt x="54" y="112"/>
                  </a:cubicBezTo>
                  <a:cubicBezTo>
                    <a:pt x="52" y="118"/>
                    <a:pt x="52" y="118"/>
                    <a:pt x="52" y="118"/>
                  </a:cubicBezTo>
                  <a:cubicBezTo>
                    <a:pt x="49" y="116"/>
                    <a:pt x="49" y="116"/>
                    <a:pt x="49" y="116"/>
                  </a:cubicBezTo>
                  <a:cubicBezTo>
                    <a:pt x="46" y="116"/>
                    <a:pt x="46" y="116"/>
                    <a:pt x="46" y="116"/>
                  </a:cubicBezTo>
                  <a:cubicBezTo>
                    <a:pt x="43" y="118"/>
                    <a:pt x="43" y="118"/>
                    <a:pt x="43" y="118"/>
                  </a:cubicBezTo>
                  <a:cubicBezTo>
                    <a:pt x="40" y="121"/>
                    <a:pt x="40" y="121"/>
                    <a:pt x="40" y="121"/>
                  </a:cubicBezTo>
                  <a:cubicBezTo>
                    <a:pt x="38" y="123"/>
                    <a:pt x="38" y="123"/>
                    <a:pt x="38" y="123"/>
                  </a:cubicBezTo>
                  <a:cubicBezTo>
                    <a:pt x="41" y="130"/>
                    <a:pt x="41" y="130"/>
                    <a:pt x="41" y="130"/>
                  </a:cubicBezTo>
                  <a:cubicBezTo>
                    <a:pt x="41" y="130"/>
                    <a:pt x="39" y="129"/>
                    <a:pt x="39" y="129"/>
                  </a:cubicBezTo>
                  <a:cubicBezTo>
                    <a:pt x="38" y="128"/>
                    <a:pt x="33" y="128"/>
                    <a:pt x="33" y="128"/>
                  </a:cubicBezTo>
                  <a:cubicBezTo>
                    <a:pt x="30" y="127"/>
                    <a:pt x="30" y="127"/>
                    <a:pt x="30" y="127"/>
                  </a:cubicBezTo>
                  <a:cubicBezTo>
                    <a:pt x="30" y="129"/>
                    <a:pt x="30" y="129"/>
                    <a:pt x="30" y="129"/>
                  </a:cubicBezTo>
                  <a:cubicBezTo>
                    <a:pt x="32" y="132"/>
                    <a:pt x="32" y="132"/>
                    <a:pt x="32" y="132"/>
                  </a:cubicBezTo>
                  <a:cubicBezTo>
                    <a:pt x="33" y="135"/>
                    <a:pt x="33" y="135"/>
                    <a:pt x="33" y="135"/>
                  </a:cubicBezTo>
                  <a:cubicBezTo>
                    <a:pt x="31" y="136"/>
                    <a:pt x="31" y="136"/>
                    <a:pt x="31" y="136"/>
                  </a:cubicBezTo>
                  <a:cubicBezTo>
                    <a:pt x="26" y="133"/>
                    <a:pt x="26" y="133"/>
                    <a:pt x="26" y="133"/>
                  </a:cubicBezTo>
                  <a:cubicBezTo>
                    <a:pt x="23" y="130"/>
                    <a:pt x="23" y="130"/>
                    <a:pt x="23" y="130"/>
                  </a:cubicBezTo>
                  <a:cubicBezTo>
                    <a:pt x="23" y="128"/>
                    <a:pt x="23" y="128"/>
                    <a:pt x="23" y="128"/>
                  </a:cubicBezTo>
                  <a:cubicBezTo>
                    <a:pt x="21" y="123"/>
                    <a:pt x="21" y="123"/>
                    <a:pt x="21" y="123"/>
                  </a:cubicBezTo>
                  <a:cubicBezTo>
                    <a:pt x="23" y="121"/>
                    <a:pt x="23" y="121"/>
                    <a:pt x="23" y="121"/>
                  </a:cubicBezTo>
                  <a:cubicBezTo>
                    <a:pt x="23" y="118"/>
                    <a:pt x="23" y="118"/>
                    <a:pt x="23" y="118"/>
                  </a:cubicBezTo>
                  <a:cubicBezTo>
                    <a:pt x="19" y="116"/>
                    <a:pt x="19" y="116"/>
                    <a:pt x="19" y="116"/>
                  </a:cubicBezTo>
                  <a:cubicBezTo>
                    <a:pt x="15" y="113"/>
                    <a:pt x="15" y="113"/>
                    <a:pt x="15" y="113"/>
                  </a:cubicBezTo>
                  <a:cubicBezTo>
                    <a:pt x="14" y="111"/>
                    <a:pt x="14" y="111"/>
                    <a:pt x="14" y="111"/>
                  </a:cubicBezTo>
                  <a:cubicBezTo>
                    <a:pt x="16" y="111"/>
                    <a:pt x="16" y="111"/>
                    <a:pt x="16" y="111"/>
                  </a:cubicBezTo>
                  <a:cubicBezTo>
                    <a:pt x="18" y="112"/>
                    <a:pt x="18" y="112"/>
                    <a:pt x="18" y="112"/>
                  </a:cubicBezTo>
                  <a:cubicBezTo>
                    <a:pt x="18" y="112"/>
                    <a:pt x="22" y="113"/>
                    <a:pt x="22" y="113"/>
                  </a:cubicBezTo>
                  <a:cubicBezTo>
                    <a:pt x="23" y="113"/>
                    <a:pt x="24" y="116"/>
                    <a:pt x="24" y="116"/>
                  </a:cubicBezTo>
                  <a:cubicBezTo>
                    <a:pt x="31" y="118"/>
                    <a:pt x="31" y="118"/>
                    <a:pt x="31" y="118"/>
                  </a:cubicBezTo>
                  <a:cubicBezTo>
                    <a:pt x="38" y="117"/>
                    <a:pt x="38" y="117"/>
                    <a:pt x="38" y="117"/>
                  </a:cubicBezTo>
                  <a:cubicBezTo>
                    <a:pt x="42" y="114"/>
                    <a:pt x="42" y="114"/>
                    <a:pt x="42" y="114"/>
                  </a:cubicBezTo>
                  <a:cubicBezTo>
                    <a:pt x="43" y="109"/>
                    <a:pt x="43" y="109"/>
                    <a:pt x="43" y="109"/>
                  </a:cubicBezTo>
                  <a:cubicBezTo>
                    <a:pt x="36" y="101"/>
                    <a:pt x="36" y="101"/>
                    <a:pt x="36" y="101"/>
                  </a:cubicBezTo>
                  <a:cubicBezTo>
                    <a:pt x="30" y="97"/>
                    <a:pt x="30" y="97"/>
                    <a:pt x="30" y="97"/>
                  </a:cubicBezTo>
                  <a:cubicBezTo>
                    <a:pt x="26" y="93"/>
                    <a:pt x="26" y="93"/>
                    <a:pt x="26" y="93"/>
                  </a:cubicBezTo>
                  <a:cubicBezTo>
                    <a:pt x="20" y="91"/>
                    <a:pt x="20" y="91"/>
                    <a:pt x="20" y="91"/>
                  </a:cubicBezTo>
                  <a:cubicBezTo>
                    <a:pt x="17" y="90"/>
                    <a:pt x="17" y="90"/>
                    <a:pt x="17" y="90"/>
                  </a:cubicBezTo>
                  <a:cubicBezTo>
                    <a:pt x="17" y="87"/>
                    <a:pt x="17" y="87"/>
                    <a:pt x="17" y="87"/>
                  </a:cubicBezTo>
                  <a:cubicBezTo>
                    <a:pt x="13" y="87"/>
                    <a:pt x="13" y="87"/>
                    <a:pt x="13" y="87"/>
                  </a:cubicBezTo>
                  <a:cubicBezTo>
                    <a:pt x="10" y="87"/>
                    <a:pt x="10" y="87"/>
                    <a:pt x="10" y="87"/>
                  </a:cubicBezTo>
                  <a:cubicBezTo>
                    <a:pt x="9" y="87"/>
                    <a:pt x="9" y="87"/>
                    <a:pt x="9" y="87"/>
                  </a:cubicBezTo>
                  <a:cubicBezTo>
                    <a:pt x="8" y="89"/>
                    <a:pt x="8" y="89"/>
                    <a:pt x="8" y="89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4"/>
                    <a:pt x="4" y="94"/>
                    <a:pt x="4" y="94"/>
                  </a:cubicBezTo>
                  <a:cubicBezTo>
                    <a:pt x="3" y="95"/>
                    <a:pt x="3" y="95"/>
                    <a:pt x="3" y="95"/>
                  </a:cubicBezTo>
                  <a:cubicBezTo>
                    <a:pt x="3" y="96"/>
                    <a:pt x="3" y="96"/>
                    <a:pt x="3" y="96"/>
                  </a:cubicBezTo>
                  <a:cubicBezTo>
                    <a:pt x="2" y="99"/>
                    <a:pt x="2" y="99"/>
                    <a:pt x="2" y="99"/>
                  </a:cubicBezTo>
                  <a:cubicBezTo>
                    <a:pt x="3" y="100"/>
                    <a:pt x="3" y="100"/>
                    <a:pt x="3" y="100"/>
                  </a:cubicBezTo>
                  <a:cubicBezTo>
                    <a:pt x="6" y="102"/>
                    <a:pt x="6" y="102"/>
                    <a:pt x="6" y="102"/>
                  </a:cubicBezTo>
                  <a:cubicBezTo>
                    <a:pt x="8" y="107"/>
                    <a:pt x="8" y="107"/>
                    <a:pt x="8" y="107"/>
                  </a:cubicBezTo>
                  <a:cubicBezTo>
                    <a:pt x="4" y="112"/>
                    <a:pt x="4" y="112"/>
                    <a:pt x="4" y="112"/>
                  </a:cubicBezTo>
                  <a:cubicBezTo>
                    <a:pt x="8" y="122"/>
                    <a:pt x="8" y="122"/>
                    <a:pt x="8" y="122"/>
                  </a:cubicBezTo>
                  <a:cubicBezTo>
                    <a:pt x="6" y="124"/>
                    <a:pt x="6" y="124"/>
                    <a:pt x="6" y="124"/>
                  </a:cubicBezTo>
                  <a:cubicBezTo>
                    <a:pt x="7" y="126"/>
                    <a:pt x="7" y="126"/>
                    <a:pt x="7" y="126"/>
                  </a:cubicBezTo>
                  <a:cubicBezTo>
                    <a:pt x="6" y="127"/>
                    <a:pt x="6" y="127"/>
                    <a:pt x="6" y="127"/>
                  </a:cubicBezTo>
                  <a:cubicBezTo>
                    <a:pt x="8" y="129"/>
                    <a:pt x="8" y="129"/>
                    <a:pt x="8" y="129"/>
                  </a:cubicBezTo>
                  <a:cubicBezTo>
                    <a:pt x="8" y="129"/>
                    <a:pt x="7" y="131"/>
                    <a:pt x="7" y="131"/>
                  </a:cubicBezTo>
                  <a:cubicBezTo>
                    <a:pt x="8" y="131"/>
                    <a:pt x="9" y="133"/>
                    <a:pt x="9" y="133"/>
                  </a:cubicBezTo>
                  <a:cubicBezTo>
                    <a:pt x="8" y="137"/>
                    <a:pt x="8" y="137"/>
                    <a:pt x="8" y="137"/>
                  </a:cubicBezTo>
                  <a:cubicBezTo>
                    <a:pt x="10" y="140"/>
                    <a:pt x="10" y="140"/>
                    <a:pt x="10" y="140"/>
                  </a:cubicBezTo>
                  <a:cubicBezTo>
                    <a:pt x="12" y="141"/>
                    <a:pt x="12" y="141"/>
                    <a:pt x="12" y="141"/>
                  </a:cubicBezTo>
                  <a:cubicBezTo>
                    <a:pt x="11" y="143"/>
                    <a:pt x="11" y="143"/>
                    <a:pt x="11" y="143"/>
                  </a:cubicBezTo>
                  <a:cubicBezTo>
                    <a:pt x="0" y="157"/>
                    <a:pt x="0" y="157"/>
                    <a:pt x="0" y="157"/>
                  </a:cubicBezTo>
                  <a:cubicBezTo>
                    <a:pt x="2" y="157"/>
                    <a:pt x="2" y="157"/>
                    <a:pt x="2" y="157"/>
                  </a:cubicBezTo>
                  <a:cubicBezTo>
                    <a:pt x="4" y="158"/>
                    <a:pt x="4" y="158"/>
                    <a:pt x="4" y="158"/>
                  </a:cubicBezTo>
                  <a:cubicBezTo>
                    <a:pt x="4" y="163"/>
                    <a:pt x="4" y="163"/>
                    <a:pt x="4" y="163"/>
                  </a:cubicBezTo>
                  <a:cubicBezTo>
                    <a:pt x="1" y="163"/>
                    <a:pt x="1" y="163"/>
                    <a:pt x="1" y="163"/>
                  </a:cubicBezTo>
                  <a:cubicBezTo>
                    <a:pt x="2" y="164"/>
                    <a:pt x="2" y="164"/>
                    <a:pt x="2" y="164"/>
                  </a:cubicBezTo>
                  <a:cubicBezTo>
                    <a:pt x="1" y="168"/>
                    <a:pt x="1" y="168"/>
                    <a:pt x="1" y="168"/>
                  </a:cubicBezTo>
                  <a:cubicBezTo>
                    <a:pt x="1" y="171"/>
                    <a:pt x="1" y="171"/>
                    <a:pt x="1" y="171"/>
                  </a:cubicBezTo>
                  <a:cubicBezTo>
                    <a:pt x="0" y="178"/>
                    <a:pt x="0" y="178"/>
                    <a:pt x="0" y="178"/>
                  </a:cubicBezTo>
                  <a:cubicBezTo>
                    <a:pt x="2" y="183"/>
                    <a:pt x="2" y="183"/>
                    <a:pt x="2" y="183"/>
                  </a:cubicBezTo>
                  <a:cubicBezTo>
                    <a:pt x="6" y="185"/>
                    <a:pt x="6" y="185"/>
                    <a:pt x="6" y="185"/>
                  </a:cubicBezTo>
                  <a:cubicBezTo>
                    <a:pt x="9" y="186"/>
                    <a:pt x="9" y="186"/>
                    <a:pt x="9" y="186"/>
                  </a:cubicBezTo>
                  <a:cubicBezTo>
                    <a:pt x="13" y="195"/>
                    <a:pt x="13" y="195"/>
                    <a:pt x="13" y="195"/>
                  </a:cubicBezTo>
                  <a:cubicBezTo>
                    <a:pt x="16" y="197"/>
                    <a:pt x="16" y="197"/>
                    <a:pt x="16" y="197"/>
                  </a:cubicBezTo>
                  <a:cubicBezTo>
                    <a:pt x="15" y="199"/>
                    <a:pt x="15" y="199"/>
                    <a:pt x="15" y="199"/>
                  </a:cubicBezTo>
                  <a:cubicBezTo>
                    <a:pt x="12" y="201"/>
                    <a:pt x="12" y="201"/>
                    <a:pt x="12" y="201"/>
                  </a:cubicBezTo>
                  <a:cubicBezTo>
                    <a:pt x="13" y="204"/>
                    <a:pt x="13" y="204"/>
                    <a:pt x="13" y="204"/>
                  </a:cubicBezTo>
                  <a:cubicBezTo>
                    <a:pt x="15" y="205"/>
                    <a:pt x="15" y="205"/>
                    <a:pt x="15" y="205"/>
                  </a:cubicBezTo>
                  <a:cubicBezTo>
                    <a:pt x="18" y="205"/>
                    <a:pt x="18" y="205"/>
                    <a:pt x="18" y="205"/>
                  </a:cubicBezTo>
                  <a:cubicBezTo>
                    <a:pt x="21" y="208"/>
                    <a:pt x="21" y="208"/>
                    <a:pt x="21" y="208"/>
                  </a:cubicBezTo>
                  <a:cubicBezTo>
                    <a:pt x="22" y="209"/>
                    <a:pt x="22" y="209"/>
                    <a:pt x="22" y="209"/>
                  </a:cubicBezTo>
                  <a:cubicBezTo>
                    <a:pt x="34" y="214"/>
                    <a:pt x="34" y="214"/>
                    <a:pt x="34" y="214"/>
                  </a:cubicBezTo>
                  <a:cubicBezTo>
                    <a:pt x="35" y="214"/>
                    <a:pt x="35" y="214"/>
                    <a:pt x="35" y="214"/>
                  </a:cubicBezTo>
                  <a:cubicBezTo>
                    <a:pt x="34" y="219"/>
                    <a:pt x="34" y="219"/>
                    <a:pt x="34" y="219"/>
                  </a:cubicBezTo>
                  <a:cubicBezTo>
                    <a:pt x="32" y="220"/>
                    <a:pt x="32" y="220"/>
                    <a:pt x="32" y="220"/>
                  </a:cubicBezTo>
                  <a:cubicBezTo>
                    <a:pt x="30" y="223"/>
                    <a:pt x="30" y="223"/>
                    <a:pt x="30" y="223"/>
                  </a:cubicBezTo>
                  <a:cubicBezTo>
                    <a:pt x="28" y="225"/>
                    <a:pt x="28" y="225"/>
                    <a:pt x="28" y="225"/>
                  </a:cubicBezTo>
                  <a:cubicBezTo>
                    <a:pt x="31" y="224"/>
                    <a:pt x="31" y="224"/>
                    <a:pt x="31" y="224"/>
                  </a:cubicBezTo>
                  <a:cubicBezTo>
                    <a:pt x="29" y="228"/>
                    <a:pt x="29" y="228"/>
                    <a:pt x="29" y="228"/>
                  </a:cubicBezTo>
                  <a:cubicBezTo>
                    <a:pt x="26" y="232"/>
                    <a:pt x="26" y="232"/>
                    <a:pt x="26" y="232"/>
                  </a:cubicBezTo>
                  <a:cubicBezTo>
                    <a:pt x="29" y="236"/>
                    <a:pt x="29" y="236"/>
                    <a:pt x="29" y="236"/>
                  </a:cubicBezTo>
                  <a:cubicBezTo>
                    <a:pt x="35" y="239"/>
                    <a:pt x="35" y="239"/>
                    <a:pt x="35" y="239"/>
                  </a:cubicBezTo>
                  <a:cubicBezTo>
                    <a:pt x="40" y="244"/>
                    <a:pt x="40" y="244"/>
                    <a:pt x="40" y="244"/>
                  </a:cubicBezTo>
                  <a:cubicBezTo>
                    <a:pt x="40" y="247"/>
                    <a:pt x="40" y="247"/>
                    <a:pt x="40" y="247"/>
                  </a:cubicBezTo>
                  <a:cubicBezTo>
                    <a:pt x="42" y="248"/>
                    <a:pt x="42" y="248"/>
                    <a:pt x="42" y="248"/>
                  </a:cubicBezTo>
                  <a:cubicBezTo>
                    <a:pt x="45" y="248"/>
                    <a:pt x="45" y="248"/>
                    <a:pt x="45" y="248"/>
                  </a:cubicBezTo>
                  <a:cubicBezTo>
                    <a:pt x="47" y="250"/>
                    <a:pt x="47" y="250"/>
                    <a:pt x="47" y="250"/>
                  </a:cubicBezTo>
                  <a:cubicBezTo>
                    <a:pt x="50" y="255"/>
                    <a:pt x="50" y="255"/>
                    <a:pt x="50" y="255"/>
                  </a:cubicBezTo>
                  <a:cubicBezTo>
                    <a:pt x="49" y="256"/>
                    <a:pt x="49" y="256"/>
                    <a:pt x="49" y="256"/>
                  </a:cubicBezTo>
                  <a:cubicBezTo>
                    <a:pt x="52" y="259"/>
                    <a:pt x="52" y="259"/>
                    <a:pt x="52" y="259"/>
                  </a:cubicBezTo>
                  <a:cubicBezTo>
                    <a:pt x="56" y="259"/>
                    <a:pt x="56" y="259"/>
                    <a:pt x="56" y="259"/>
                  </a:cubicBezTo>
                  <a:cubicBezTo>
                    <a:pt x="59" y="256"/>
                    <a:pt x="59" y="256"/>
                    <a:pt x="59" y="256"/>
                  </a:cubicBezTo>
                  <a:cubicBezTo>
                    <a:pt x="61" y="258"/>
                    <a:pt x="61" y="258"/>
                    <a:pt x="61" y="258"/>
                  </a:cubicBezTo>
                  <a:cubicBezTo>
                    <a:pt x="61" y="260"/>
                    <a:pt x="61" y="260"/>
                    <a:pt x="61" y="260"/>
                  </a:cubicBezTo>
                  <a:cubicBezTo>
                    <a:pt x="62" y="260"/>
                    <a:pt x="62" y="260"/>
                    <a:pt x="62" y="260"/>
                  </a:cubicBezTo>
                  <a:cubicBezTo>
                    <a:pt x="64" y="257"/>
                    <a:pt x="64" y="257"/>
                    <a:pt x="64" y="257"/>
                  </a:cubicBezTo>
                  <a:cubicBezTo>
                    <a:pt x="67" y="253"/>
                    <a:pt x="67" y="253"/>
                    <a:pt x="67" y="253"/>
                  </a:cubicBezTo>
                  <a:cubicBezTo>
                    <a:pt x="67" y="253"/>
                    <a:pt x="64" y="244"/>
                    <a:pt x="63" y="244"/>
                  </a:cubicBezTo>
                  <a:cubicBezTo>
                    <a:pt x="62" y="243"/>
                    <a:pt x="56" y="235"/>
                    <a:pt x="56" y="235"/>
                  </a:cubicBezTo>
                  <a:cubicBezTo>
                    <a:pt x="59" y="229"/>
                    <a:pt x="59" y="229"/>
                    <a:pt x="59" y="229"/>
                  </a:cubicBezTo>
                  <a:cubicBezTo>
                    <a:pt x="63" y="226"/>
                    <a:pt x="63" y="226"/>
                    <a:pt x="63" y="226"/>
                  </a:cubicBezTo>
                  <a:cubicBezTo>
                    <a:pt x="63" y="225"/>
                    <a:pt x="63" y="225"/>
                    <a:pt x="63" y="225"/>
                  </a:cubicBezTo>
                  <a:cubicBezTo>
                    <a:pt x="64" y="226"/>
                    <a:pt x="64" y="226"/>
                    <a:pt x="64" y="226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0" y="222"/>
                    <a:pt x="60" y="222"/>
                    <a:pt x="60" y="222"/>
                  </a:cubicBezTo>
                  <a:cubicBezTo>
                    <a:pt x="63" y="214"/>
                    <a:pt x="63" y="214"/>
                    <a:pt x="63" y="214"/>
                  </a:cubicBezTo>
                  <a:cubicBezTo>
                    <a:pt x="73" y="210"/>
                    <a:pt x="73" y="210"/>
                    <a:pt x="73" y="210"/>
                  </a:cubicBezTo>
                  <a:cubicBezTo>
                    <a:pt x="82" y="209"/>
                    <a:pt x="82" y="209"/>
                    <a:pt x="82" y="209"/>
                  </a:cubicBezTo>
                  <a:cubicBezTo>
                    <a:pt x="87" y="212"/>
                    <a:pt x="87" y="212"/>
                    <a:pt x="87" y="212"/>
                  </a:cubicBezTo>
                  <a:cubicBezTo>
                    <a:pt x="93" y="211"/>
                    <a:pt x="93" y="211"/>
                    <a:pt x="93" y="211"/>
                  </a:cubicBezTo>
                  <a:cubicBezTo>
                    <a:pt x="100" y="213"/>
                    <a:pt x="100" y="213"/>
                    <a:pt x="100" y="213"/>
                  </a:cubicBezTo>
                  <a:cubicBezTo>
                    <a:pt x="107" y="211"/>
                    <a:pt x="107" y="211"/>
                    <a:pt x="107" y="211"/>
                  </a:cubicBezTo>
                  <a:cubicBezTo>
                    <a:pt x="105" y="205"/>
                    <a:pt x="105" y="205"/>
                    <a:pt x="105" y="205"/>
                  </a:cubicBezTo>
                  <a:cubicBezTo>
                    <a:pt x="109" y="196"/>
                    <a:pt x="109" y="196"/>
                    <a:pt x="109" y="196"/>
                  </a:cubicBezTo>
                  <a:cubicBezTo>
                    <a:pt x="122" y="191"/>
                    <a:pt x="122" y="191"/>
                    <a:pt x="122" y="191"/>
                  </a:cubicBezTo>
                  <a:cubicBezTo>
                    <a:pt x="134" y="189"/>
                    <a:pt x="134" y="189"/>
                    <a:pt x="134" y="189"/>
                  </a:cubicBezTo>
                  <a:cubicBezTo>
                    <a:pt x="142" y="198"/>
                    <a:pt x="142" y="198"/>
                    <a:pt x="142" y="198"/>
                  </a:cubicBezTo>
                  <a:cubicBezTo>
                    <a:pt x="151" y="195"/>
                    <a:pt x="151" y="195"/>
                    <a:pt x="151" y="195"/>
                  </a:cubicBezTo>
                  <a:cubicBezTo>
                    <a:pt x="156" y="194"/>
                    <a:pt x="156" y="194"/>
                    <a:pt x="156" y="194"/>
                  </a:cubicBezTo>
                  <a:cubicBezTo>
                    <a:pt x="160" y="203"/>
                    <a:pt x="160" y="203"/>
                    <a:pt x="160" y="203"/>
                  </a:cubicBezTo>
                  <a:cubicBezTo>
                    <a:pt x="164" y="212"/>
                    <a:pt x="164" y="212"/>
                    <a:pt x="164" y="212"/>
                  </a:cubicBezTo>
                  <a:cubicBezTo>
                    <a:pt x="174" y="212"/>
                    <a:pt x="174" y="212"/>
                    <a:pt x="174" y="212"/>
                  </a:cubicBezTo>
                  <a:cubicBezTo>
                    <a:pt x="182" y="216"/>
                    <a:pt x="182" y="216"/>
                    <a:pt x="182" y="216"/>
                  </a:cubicBezTo>
                  <a:cubicBezTo>
                    <a:pt x="189" y="217"/>
                    <a:pt x="189" y="217"/>
                    <a:pt x="189" y="217"/>
                  </a:cubicBezTo>
                  <a:cubicBezTo>
                    <a:pt x="189" y="223"/>
                    <a:pt x="189" y="223"/>
                    <a:pt x="189" y="223"/>
                  </a:cubicBezTo>
                  <a:cubicBezTo>
                    <a:pt x="191" y="222"/>
                    <a:pt x="191" y="222"/>
                    <a:pt x="191" y="222"/>
                  </a:cubicBezTo>
                  <a:cubicBezTo>
                    <a:pt x="192" y="223"/>
                    <a:pt x="192" y="223"/>
                    <a:pt x="192" y="223"/>
                  </a:cubicBezTo>
                  <a:cubicBezTo>
                    <a:pt x="194" y="219"/>
                    <a:pt x="194" y="219"/>
                    <a:pt x="194" y="219"/>
                  </a:cubicBezTo>
                  <a:cubicBezTo>
                    <a:pt x="201" y="214"/>
                    <a:pt x="201" y="214"/>
                    <a:pt x="201" y="214"/>
                  </a:cubicBezTo>
                  <a:cubicBezTo>
                    <a:pt x="212" y="213"/>
                    <a:pt x="212" y="213"/>
                    <a:pt x="212" y="213"/>
                  </a:cubicBezTo>
                  <a:cubicBezTo>
                    <a:pt x="220" y="217"/>
                    <a:pt x="220" y="217"/>
                    <a:pt x="220" y="217"/>
                  </a:cubicBezTo>
                  <a:cubicBezTo>
                    <a:pt x="224" y="211"/>
                    <a:pt x="224" y="211"/>
                    <a:pt x="224" y="211"/>
                  </a:cubicBezTo>
                  <a:cubicBezTo>
                    <a:pt x="228" y="206"/>
                    <a:pt x="228" y="206"/>
                    <a:pt x="228" y="206"/>
                  </a:cubicBezTo>
                  <a:cubicBezTo>
                    <a:pt x="240" y="211"/>
                    <a:pt x="240" y="211"/>
                    <a:pt x="240" y="211"/>
                  </a:cubicBezTo>
                  <a:cubicBezTo>
                    <a:pt x="243" y="215"/>
                    <a:pt x="243" y="215"/>
                    <a:pt x="243" y="215"/>
                  </a:cubicBezTo>
                  <a:cubicBezTo>
                    <a:pt x="253" y="215"/>
                    <a:pt x="253" y="215"/>
                    <a:pt x="253" y="215"/>
                  </a:cubicBezTo>
                  <a:cubicBezTo>
                    <a:pt x="259" y="220"/>
                    <a:pt x="259" y="220"/>
                    <a:pt x="259" y="220"/>
                  </a:cubicBezTo>
                  <a:cubicBezTo>
                    <a:pt x="275" y="216"/>
                    <a:pt x="275" y="216"/>
                    <a:pt x="275" y="216"/>
                  </a:cubicBezTo>
                  <a:cubicBezTo>
                    <a:pt x="282" y="218"/>
                    <a:pt x="282" y="218"/>
                    <a:pt x="282" y="218"/>
                  </a:cubicBezTo>
                  <a:cubicBezTo>
                    <a:pt x="283" y="216"/>
                    <a:pt x="283" y="216"/>
                    <a:pt x="283" y="216"/>
                  </a:cubicBezTo>
                  <a:cubicBezTo>
                    <a:pt x="289" y="216"/>
                    <a:pt x="289" y="216"/>
                    <a:pt x="289" y="216"/>
                  </a:cubicBezTo>
                  <a:cubicBezTo>
                    <a:pt x="295" y="205"/>
                    <a:pt x="295" y="205"/>
                    <a:pt x="295" y="205"/>
                  </a:cubicBezTo>
                  <a:cubicBezTo>
                    <a:pt x="298" y="200"/>
                    <a:pt x="298" y="200"/>
                    <a:pt x="298" y="200"/>
                  </a:cubicBezTo>
                  <a:cubicBezTo>
                    <a:pt x="307" y="200"/>
                    <a:pt x="307" y="200"/>
                    <a:pt x="307" y="200"/>
                  </a:cubicBezTo>
                  <a:cubicBezTo>
                    <a:pt x="317" y="218"/>
                    <a:pt x="317" y="218"/>
                    <a:pt x="317" y="218"/>
                  </a:cubicBezTo>
                  <a:cubicBezTo>
                    <a:pt x="325" y="220"/>
                    <a:pt x="325" y="220"/>
                    <a:pt x="325" y="220"/>
                  </a:cubicBezTo>
                  <a:cubicBezTo>
                    <a:pt x="327" y="224"/>
                    <a:pt x="327" y="224"/>
                    <a:pt x="327" y="224"/>
                  </a:cubicBezTo>
                  <a:cubicBezTo>
                    <a:pt x="339" y="223"/>
                    <a:pt x="339" y="223"/>
                    <a:pt x="339" y="223"/>
                  </a:cubicBezTo>
                  <a:cubicBezTo>
                    <a:pt x="334" y="238"/>
                    <a:pt x="334" y="238"/>
                    <a:pt x="334" y="238"/>
                  </a:cubicBezTo>
                  <a:cubicBezTo>
                    <a:pt x="329" y="239"/>
                    <a:pt x="329" y="239"/>
                    <a:pt x="329" y="239"/>
                  </a:cubicBezTo>
                  <a:cubicBezTo>
                    <a:pt x="326" y="250"/>
                    <a:pt x="326" y="250"/>
                    <a:pt x="326" y="250"/>
                  </a:cubicBezTo>
                  <a:cubicBezTo>
                    <a:pt x="327" y="250"/>
                    <a:pt x="327" y="250"/>
                    <a:pt x="327" y="250"/>
                  </a:cubicBezTo>
                  <a:cubicBezTo>
                    <a:pt x="329" y="250"/>
                    <a:pt x="329" y="250"/>
                    <a:pt x="329" y="250"/>
                  </a:cubicBezTo>
                  <a:cubicBezTo>
                    <a:pt x="331" y="249"/>
                    <a:pt x="331" y="249"/>
                    <a:pt x="331" y="249"/>
                  </a:cubicBezTo>
                  <a:cubicBezTo>
                    <a:pt x="332" y="249"/>
                    <a:pt x="332" y="249"/>
                    <a:pt x="332" y="249"/>
                  </a:cubicBezTo>
                  <a:cubicBezTo>
                    <a:pt x="335" y="250"/>
                    <a:pt x="335" y="250"/>
                    <a:pt x="335" y="250"/>
                  </a:cubicBezTo>
                  <a:cubicBezTo>
                    <a:pt x="342" y="245"/>
                    <a:pt x="342" y="245"/>
                    <a:pt x="342" y="245"/>
                  </a:cubicBezTo>
                  <a:cubicBezTo>
                    <a:pt x="345" y="241"/>
                    <a:pt x="345" y="241"/>
                    <a:pt x="345" y="241"/>
                  </a:cubicBezTo>
                  <a:cubicBezTo>
                    <a:pt x="353" y="230"/>
                    <a:pt x="353" y="230"/>
                    <a:pt x="353" y="230"/>
                  </a:cubicBezTo>
                  <a:cubicBezTo>
                    <a:pt x="357" y="223"/>
                    <a:pt x="357" y="223"/>
                    <a:pt x="357" y="223"/>
                  </a:cubicBezTo>
                  <a:cubicBezTo>
                    <a:pt x="358" y="214"/>
                    <a:pt x="358" y="214"/>
                    <a:pt x="358" y="214"/>
                  </a:cubicBezTo>
                  <a:cubicBezTo>
                    <a:pt x="360" y="203"/>
                    <a:pt x="360" y="203"/>
                    <a:pt x="360" y="203"/>
                  </a:cubicBezTo>
                  <a:cubicBezTo>
                    <a:pt x="360" y="199"/>
                    <a:pt x="360" y="199"/>
                    <a:pt x="360" y="199"/>
                  </a:cubicBezTo>
                  <a:cubicBezTo>
                    <a:pt x="355" y="194"/>
                    <a:pt x="355" y="194"/>
                    <a:pt x="355" y="194"/>
                  </a:cubicBezTo>
                  <a:cubicBezTo>
                    <a:pt x="355" y="194"/>
                    <a:pt x="349" y="198"/>
                    <a:pt x="349" y="198"/>
                  </a:cubicBezTo>
                  <a:cubicBezTo>
                    <a:pt x="348" y="198"/>
                    <a:pt x="346" y="196"/>
                    <a:pt x="346" y="196"/>
                  </a:cubicBezTo>
                  <a:cubicBezTo>
                    <a:pt x="344" y="192"/>
                    <a:pt x="344" y="192"/>
                    <a:pt x="344" y="192"/>
                  </a:cubicBezTo>
                  <a:cubicBezTo>
                    <a:pt x="341" y="192"/>
                    <a:pt x="341" y="192"/>
                    <a:pt x="341" y="192"/>
                  </a:cubicBezTo>
                  <a:cubicBezTo>
                    <a:pt x="344" y="190"/>
                    <a:pt x="344" y="190"/>
                    <a:pt x="344" y="190"/>
                  </a:cubicBezTo>
                  <a:cubicBezTo>
                    <a:pt x="349" y="185"/>
                    <a:pt x="349" y="185"/>
                    <a:pt x="349" y="185"/>
                  </a:cubicBezTo>
                  <a:cubicBezTo>
                    <a:pt x="353" y="180"/>
                    <a:pt x="353" y="180"/>
                    <a:pt x="353" y="180"/>
                  </a:cubicBezTo>
                  <a:cubicBezTo>
                    <a:pt x="354" y="178"/>
                    <a:pt x="354" y="178"/>
                    <a:pt x="354" y="178"/>
                  </a:cubicBezTo>
                  <a:cubicBezTo>
                    <a:pt x="367" y="165"/>
                    <a:pt x="367" y="165"/>
                    <a:pt x="367" y="165"/>
                  </a:cubicBezTo>
                  <a:cubicBezTo>
                    <a:pt x="371" y="164"/>
                    <a:pt x="371" y="164"/>
                    <a:pt x="371" y="164"/>
                  </a:cubicBezTo>
                  <a:cubicBezTo>
                    <a:pt x="381" y="164"/>
                    <a:pt x="381" y="164"/>
                    <a:pt x="381" y="164"/>
                  </a:cubicBezTo>
                  <a:cubicBezTo>
                    <a:pt x="386" y="163"/>
                    <a:pt x="386" y="163"/>
                    <a:pt x="386" y="163"/>
                  </a:cubicBezTo>
                  <a:cubicBezTo>
                    <a:pt x="392" y="165"/>
                    <a:pt x="392" y="165"/>
                    <a:pt x="392" y="165"/>
                  </a:cubicBezTo>
                  <a:cubicBezTo>
                    <a:pt x="392" y="168"/>
                    <a:pt x="392" y="168"/>
                    <a:pt x="392" y="168"/>
                  </a:cubicBezTo>
                  <a:cubicBezTo>
                    <a:pt x="392" y="168"/>
                    <a:pt x="400" y="166"/>
                    <a:pt x="401" y="166"/>
                  </a:cubicBezTo>
                  <a:cubicBezTo>
                    <a:pt x="401" y="167"/>
                    <a:pt x="403" y="166"/>
                    <a:pt x="403" y="166"/>
                  </a:cubicBezTo>
                  <a:cubicBezTo>
                    <a:pt x="402" y="164"/>
                    <a:pt x="402" y="164"/>
                    <a:pt x="402" y="164"/>
                  </a:cubicBezTo>
                  <a:cubicBezTo>
                    <a:pt x="403" y="159"/>
                    <a:pt x="403" y="159"/>
                    <a:pt x="403" y="159"/>
                  </a:cubicBezTo>
                  <a:cubicBezTo>
                    <a:pt x="406" y="153"/>
                    <a:pt x="406" y="153"/>
                    <a:pt x="406" y="153"/>
                  </a:cubicBezTo>
                  <a:cubicBezTo>
                    <a:pt x="411" y="149"/>
                    <a:pt x="411" y="149"/>
                    <a:pt x="411" y="149"/>
                  </a:cubicBezTo>
                  <a:cubicBezTo>
                    <a:pt x="419" y="150"/>
                    <a:pt x="419" y="150"/>
                    <a:pt x="419" y="150"/>
                  </a:cubicBezTo>
                  <a:cubicBezTo>
                    <a:pt x="421" y="155"/>
                    <a:pt x="421" y="155"/>
                    <a:pt x="421" y="155"/>
                  </a:cubicBezTo>
                  <a:cubicBezTo>
                    <a:pt x="426" y="151"/>
                    <a:pt x="426" y="151"/>
                    <a:pt x="426" y="151"/>
                  </a:cubicBezTo>
                  <a:cubicBezTo>
                    <a:pt x="433" y="144"/>
                    <a:pt x="433" y="144"/>
                    <a:pt x="433" y="144"/>
                  </a:cubicBezTo>
                  <a:cubicBezTo>
                    <a:pt x="433" y="152"/>
                    <a:pt x="433" y="152"/>
                    <a:pt x="433" y="152"/>
                  </a:cubicBezTo>
                  <a:cubicBezTo>
                    <a:pt x="427" y="158"/>
                    <a:pt x="427" y="158"/>
                    <a:pt x="427" y="158"/>
                  </a:cubicBezTo>
                  <a:cubicBezTo>
                    <a:pt x="423" y="160"/>
                    <a:pt x="423" y="160"/>
                    <a:pt x="423" y="160"/>
                  </a:cubicBezTo>
                  <a:cubicBezTo>
                    <a:pt x="419" y="166"/>
                    <a:pt x="419" y="166"/>
                    <a:pt x="419" y="166"/>
                  </a:cubicBezTo>
                  <a:cubicBezTo>
                    <a:pt x="416" y="171"/>
                    <a:pt x="416" y="171"/>
                    <a:pt x="416" y="171"/>
                  </a:cubicBezTo>
                  <a:cubicBezTo>
                    <a:pt x="416" y="171"/>
                    <a:pt x="411" y="173"/>
                    <a:pt x="411" y="174"/>
                  </a:cubicBezTo>
                  <a:cubicBezTo>
                    <a:pt x="410" y="174"/>
                    <a:pt x="409" y="175"/>
                    <a:pt x="409" y="175"/>
                  </a:cubicBezTo>
                  <a:cubicBezTo>
                    <a:pt x="405" y="186"/>
                    <a:pt x="405" y="186"/>
                    <a:pt x="405" y="186"/>
                  </a:cubicBezTo>
                  <a:cubicBezTo>
                    <a:pt x="410" y="210"/>
                    <a:pt x="410" y="210"/>
                    <a:pt x="410" y="210"/>
                  </a:cubicBezTo>
                  <a:cubicBezTo>
                    <a:pt x="416" y="202"/>
                    <a:pt x="416" y="202"/>
                    <a:pt x="416" y="202"/>
                  </a:cubicBezTo>
                  <a:cubicBezTo>
                    <a:pt x="418" y="201"/>
                    <a:pt x="418" y="201"/>
                    <a:pt x="418" y="201"/>
                  </a:cubicBezTo>
                  <a:cubicBezTo>
                    <a:pt x="420" y="196"/>
                    <a:pt x="420" y="196"/>
                    <a:pt x="420" y="196"/>
                  </a:cubicBezTo>
                  <a:cubicBezTo>
                    <a:pt x="422" y="193"/>
                    <a:pt x="422" y="193"/>
                    <a:pt x="422" y="193"/>
                  </a:cubicBezTo>
                  <a:cubicBezTo>
                    <a:pt x="426" y="191"/>
                    <a:pt x="426" y="191"/>
                    <a:pt x="426" y="191"/>
                  </a:cubicBezTo>
                  <a:cubicBezTo>
                    <a:pt x="426" y="186"/>
                    <a:pt x="426" y="186"/>
                    <a:pt x="426" y="186"/>
                  </a:cubicBezTo>
                  <a:cubicBezTo>
                    <a:pt x="427" y="184"/>
                    <a:pt x="427" y="184"/>
                    <a:pt x="427" y="184"/>
                  </a:cubicBezTo>
                  <a:cubicBezTo>
                    <a:pt x="429" y="177"/>
                    <a:pt x="429" y="177"/>
                    <a:pt x="429" y="177"/>
                  </a:cubicBezTo>
                  <a:cubicBezTo>
                    <a:pt x="429" y="175"/>
                    <a:pt x="429" y="175"/>
                    <a:pt x="429" y="175"/>
                  </a:cubicBezTo>
                  <a:cubicBezTo>
                    <a:pt x="426" y="174"/>
                    <a:pt x="426" y="174"/>
                    <a:pt x="426" y="174"/>
                  </a:cubicBezTo>
                  <a:cubicBezTo>
                    <a:pt x="430" y="165"/>
                    <a:pt x="430" y="165"/>
                    <a:pt x="430" y="165"/>
                  </a:cubicBezTo>
                  <a:cubicBezTo>
                    <a:pt x="432" y="162"/>
                    <a:pt x="432" y="162"/>
                    <a:pt x="432" y="162"/>
                  </a:cubicBezTo>
                  <a:cubicBezTo>
                    <a:pt x="435" y="161"/>
                    <a:pt x="435" y="161"/>
                    <a:pt x="435" y="161"/>
                  </a:cubicBezTo>
                  <a:cubicBezTo>
                    <a:pt x="438" y="160"/>
                    <a:pt x="438" y="160"/>
                    <a:pt x="438" y="160"/>
                  </a:cubicBezTo>
                  <a:cubicBezTo>
                    <a:pt x="439" y="162"/>
                    <a:pt x="439" y="162"/>
                    <a:pt x="439" y="162"/>
                  </a:cubicBezTo>
                  <a:cubicBezTo>
                    <a:pt x="446" y="157"/>
                    <a:pt x="446" y="157"/>
                    <a:pt x="446" y="157"/>
                  </a:cubicBezTo>
                  <a:cubicBezTo>
                    <a:pt x="446" y="157"/>
                    <a:pt x="452" y="162"/>
                    <a:pt x="452" y="162"/>
                  </a:cubicBezTo>
                  <a:cubicBezTo>
                    <a:pt x="453" y="162"/>
                    <a:pt x="454" y="157"/>
                    <a:pt x="454" y="157"/>
                  </a:cubicBezTo>
                  <a:cubicBezTo>
                    <a:pt x="457" y="156"/>
                    <a:pt x="457" y="156"/>
                    <a:pt x="457" y="156"/>
                  </a:cubicBezTo>
                  <a:cubicBezTo>
                    <a:pt x="457" y="156"/>
                    <a:pt x="463" y="150"/>
                    <a:pt x="464" y="149"/>
                  </a:cubicBezTo>
                  <a:cubicBezTo>
                    <a:pt x="464" y="149"/>
                    <a:pt x="472" y="145"/>
                    <a:pt x="472" y="145"/>
                  </a:cubicBezTo>
                  <a:cubicBezTo>
                    <a:pt x="473" y="145"/>
                    <a:pt x="476" y="145"/>
                    <a:pt x="476" y="145"/>
                  </a:cubicBezTo>
                  <a:cubicBezTo>
                    <a:pt x="480" y="146"/>
                    <a:pt x="480" y="146"/>
                    <a:pt x="480" y="146"/>
                  </a:cubicBezTo>
                  <a:cubicBezTo>
                    <a:pt x="480" y="144"/>
                    <a:pt x="480" y="144"/>
                    <a:pt x="480" y="144"/>
                  </a:cubicBezTo>
                  <a:cubicBezTo>
                    <a:pt x="479" y="140"/>
                    <a:pt x="479" y="140"/>
                    <a:pt x="479" y="140"/>
                  </a:cubicBezTo>
                  <a:cubicBezTo>
                    <a:pt x="478" y="135"/>
                    <a:pt x="478" y="135"/>
                    <a:pt x="478" y="135"/>
                  </a:cubicBezTo>
                  <a:cubicBezTo>
                    <a:pt x="474" y="131"/>
                    <a:pt x="474" y="131"/>
                    <a:pt x="474" y="131"/>
                  </a:cubicBezTo>
                  <a:cubicBezTo>
                    <a:pt x="477" y="129"/>
                    <a:pt x="477" y="129"/>
                    <a:pt x="477" y="129"/>
                  </a:cubicBezTo>
                  <a:lnTo>
                    <a:pt x="482" y="12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6" name="Freeform 111">
              <a:extLst>
                <a:ext uri="{FF2B5EF4-FFF2-40B4-BE49-F238E27FC236}">
                  <a16:creationId xmlns:a16="http://schemas.microsoft.com/office/drawing/2014/main" id="{BD5814EC-72DC-5441-8ADF-FBF941F57006}"/>
                </a:ext>
              </a:extLst>
            </p:cNvPr>
            <p:cNvSpPr>
              <a:spLocks/>
            </p:cNvSpPr>
            <p:nvPr/>
          </p:nvSpPr>
          <p:spPr bwMode="auto">
            <a:xfrm>
              <a:off x="5659438" y="3009900"/>
              <a:ext cx="1011237" cy="709613"/>
            </a:xfrm>
            <a:custGeom>
              <a:avLst/>
              <a:gdLst>
                <a:gd name="T0" fmla="*/ 2147483646 w 129"/>
                <a:gd name="T1" fmla="*/ 2147483646 h 91"/>
                <a:gd name="T2" fmla="*/ 2147483646 w 129"/>
                <a:gd name="T3" fmla="*/ 2147483646 h 91"/>
                <a:gd name="T4" fmla="*/ 2147483646 w 129"/>
                <a:gd name="T5" fmla="*/ 2147483646 h 91"/>
                <a:gd name="T6" fmla="*/ 2147483646 w 129"/>
                <a:gd name="T7" fmla="*/ 2147483646 h 91"/>
                <a:gd name="T8" fmla="*/ 2147483646 w 129"/>
                <a:gd name="T9" fmla="*/ 2147483646 h 91"/>
                <a:gd name="T10" fmla="*/ 2147483646 w 129"/>
                <a:gd name="T11" fmla="*/ 2147483646 h 91"/>
                <a:gd name="T12" fmla="*/ 2147483646 w 129"/>
                <a:gd name="T13" fmla="*/ 2147483646 h 91"/>
                <a:gd name="T14" fmla="*/ 2147483646 w 129"/>
                <a:gd name="T15" fmla="*/ 2147483646 h 91"/>
                <a:gd name="T16" fmla="*/ 2147483646 w 129"/>
                <a:gd name="T17" fmla="*/ 2147483646 h 91"/>
                <a:gd name="T18" fmla="*/ 2147483646 w 129"/>
                <a:gd name="T19" fmla="*/ 2147483646 h 91"/>
                <a:gd name="T20" fmla="*/ 2147483646 w 129"/>
                <a:gd name="T21" fmla="*/ 2147483646 h 91"/>
                <a:gd name="T22" fmla="*/ 2147483646 w 129"/>
                <a:gd name="T23" fmla="*/ 2147483646 h 91"/>
                <a:gd name="T24" fmla="*/ 2147483646 w 129"/>
                <a:gd name="T25" fmla="*/ 2147483646 h 91"/>
                <a:gd name="T26" fmla="*/ 2147483646 w 129"/>
                <a:gd name="T27" fmla="*/ 2147483646 h 91"/>
                <a:gd name="T28" fmla="*/ 2147483646 w 129"/>
                <a:gd name="T29" fmla="*/ 2147483646 h 91"/>
                <a:gd name="T30" fmla="*/ 0 w 129"/>
                <a:gd name="T31" fmla="*/ 2147483646 h 91"/>
                <a:gd name="T32" fmla="*/ 2147483646 w 129"/>
                <a:gd name="T33" fmla="*/ 2147483646 h 91"/>
                <a:gd name="T34" fmla="*/ 2147483646 w 129"/>
                <a:gd name="T35" fmla="*/ 2147483646 h 91"/>
                <a:gd name="T36" fmla="*/ 2147483646 w 129"/>
                <a:gd name="T37" fmla="*/ 2147483646 h 91"/>
                <a:gd name="T38" fmla="*/ 2147483646 w 129"/>
                <a:gd name="T39" fmla="*/ 2147483646 h 91"/>
                <a:gd name="T40" fmla="*/ 2147483646 w 129"/>
                <a:gd name="T41" fmla="*/ 2147483646 h 91"/>
                <a:gd name="T42" fmla="*/ 2147483646 w 129"/>
                <a:gd name="T43" fmla="*/ 2147483646 h 91"/>
                <a:gd name="T44" fmla="*/ 2147483646 w 129"/>
                <a:gd name="T45" fmla="*/ 2147483646 h 91"/>
                <a:gd name="T46" fmla="*/ 2147483646 w 129"/>
                <a:gd name="T47" fmla="*/ 2147483646 h 91"/>
                <a:gd name="T48" fmla="*/ 2147483646 w 129"/>
                <a:gd name="T49" fmla="*/ 2147483646 h 91"/>
                <a:gd name="T50" fmla="*/ 2147483646 w 129"/>
                <a:gd name="T51" fmla="*/ 2147483646 h 91"/>
                <a:gd name="T52" fmla="*/ 2147483646 w 129"/>
                <a:gd name="T53" fmla="*/ 2147483646 h 91"/>
                <a:gd name="T54" fmla="*/ 2147483646 w 129"/>
                <a:gd name="T55" fmla="*/ 2147483646 h 91"/>
                <a:gd name="T56" fmla="*/ 2147483646 w 129"/>
                <a:gd name="T57" fmla="*/ 2147483646 h 91"/>
                <a:gd name="T58" fmla="*/ 2147483646 w 129"/>
                <a:gd name="T59" fmla="*/ 2147483646 h 91"/>
                <a:gd name="T60" fmla="*/ 2147483646 w 129"/>
                <a:gd name="T61" fmla="*/ 2147483646 h 91"/>
                <a:gd name="T62" fmla="*/ 2147483646 w 129"/>
                <a:gd name="T63" fmla="*/ 2147483646 h 91"/>
                <a:gd name="T64" fmla="*/ 2147483646 w 129"/>
                <a:gd name="T65" fmla="*/ 2147483646 h 91"/>
                <a:gd name="T66" fmla="*/ 2147483646 w 129"/>
                <a:gd name="T67" fmla="*/ 2147483646 h 91"/>
                <a:gd name="T68" fmla="*/ 2147483646 w 129"/>
                <a:gd name="T69" fmla="*/ 2147483646 h 91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0" t="0" r="r" b="b"/>
              <a:pathLst>
                <a:path w="129" h="91">
                  <a:moveTo>
                    <a:pt x="89" y="79"/>
                  </a:moveTo>
                  <a:cubicBezTo>
                    <a:pt x="87" y="77"/>
                    <a:pt x="87" y="77"/>
                    <a:pt x="87" y="77"/>
                  </a:cubicBezTo>
                  <a:cubicBezTo>
                    <a:pt x="88" y="73"/>
                    <a:pt x="88" y="73"/>
                    <a:pt x="88" y="73"/>
                  </a:cubicBezTo>
                  <a:cubicBezTo>
                    <a:pt x="96" y="71"/>
                    <a:pt x="96" y="71"/>
                    <a:pt x="96" y="71"/>
                  </a:cubicBezTo>
                  <a:cubicBezTo>
                    <a:pt x="101" y="67"/>
                    <a:pt x="101" y="67"/>
                    <a:pt x="101" y="67"/>
                  </a:cubicBezTo>
                  <a:cubicBezTo>
                    <a:pt x="105" y="63"/>
                    <a:pt x="105" y="63"/>
                    <a:pt x="105" y="63"/>
                  </a:cubicBezTo>
                  <a:cubicBezTo>
                    <a:pt x="107" y="51"/>
                    <a:pt x="107" y="51"/>
                    <a:pt x="107" y="51"/>
                  </a:cubicBezTo>
                  <a:cubicBezTo>
                    <a:pt x="114" y="50"/>
                    <a:pt x="114" y="50"/>
                    <a:pt x="114" y="50"/>
                  </a:cubicBezTo>
                  <a:cubicBezTo>
                    <a:pt x="116" y="40"/>
                    <a:pt x="116" y="40"/>
                    <a:pt x="116" y="40"/>
                  </a:cubicBezTo>
                  <a:cubicBezTo>
                    <a:pt x="124" y="41"/>
                    <a:pt x="124" y="41"/>
                    <a:pt x="124" y="41"/>
                  </a:cubicBezTo>
                  <a:cubicBezTo>
                    <a:pt x="126" y="35"/>
                    <a:pt x="126" y="35"/>
                    <a:pt x="126" y="35"/>
                  </a:cubicBezTo>
                  <a:cubicBezTo>
                    <a:pt x="129" y="34"/>
                    <a:pt x="129" y="34"/>
                    <a:pt x="129" y="34"/>
                  </a:cubicBezTo>
                  <a:cubicBezTo>
                    <a:pt x="129" y="29"/>
                    <a:pt x="129" y="29"/>
                    <a:pt x="129" y="29"/>
                  </a:cubicBezTo>
                  <a:cubicBezTo>
                    <a:pt x="122" y="27"/>
                    <a:pt x="122" y="27"/>
                    <a:pt x="122" y="27"/>
                  </a:cubicBezTo>
                  <a:cubicBezTo>
                    <a:pt x="114" y="23"/>
                    <a:pt x="114" y="23"/>
                    <a:pt x="114" y="23"/>
                  </a:cubicBezTo>
                  <a:cubicBezTo>
                    <a:pt x="104" y="23"/>
                    <a:pt x="104" y="23"/>
                    <a:pt x="104" y="23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96" y="6"/>
                    <a:pt x="96" y="6"/>
                    <a:pt x="96" y="6"/>
                  </a:cubicBezTo>
                  <a:cubicBezTo>
                    <a:pt x="91" y="6"/>
                    <a:pt x="91" y="6"/>
                    <a:pt x="91" y="6"/>
                  </a:cubicBezTo>
                  <a:cubicBezTo>
                    <a:pt x="82" y="9"/>
                    <a:pt x="82" y="9"/>
                    <a:pt x="82" y="9"/>
                  </a:cubicBezTo>
                  <a:cubicBezTo>
                    <a:pt x="74" y="0"/>
                    <a:pt x="74" y="0"/>
                    <a:pt x="74" y="0"/>
                  </a:cubicBezTo>
                  <a:cubicBezTo>
                    <a:pt x="62" y="3"/>
                    <a:pt x="62" y="3"/>
                    <a:pt x="62" y="3"/>
                  </a:cubicBezTo>
                  <a:cubicBezTo>
                    <a:pt x="49" y="7"/>
                    <a:pt x="49" y="7"/>
                    <a:pt x="49" y="7"/>
                  </a:cubicBezTo>
                  <a:cubicBezTo>
                    <a:pt x="45" y="16"/>
                    <a:pt x="45" y="16"/>
                    <a:pt x="45" y="16"/>
                  </a:cubicBezTo>
                  <a:cubicBezTo>
                    <a:pt x="47" y="23"/>
                    <a:pt x="47" y="23"/>
                    <a:pt x="47" y="23"/>
                  </a:cubicBezTo>
                  <a:cubicBezTo>
                    <a:pt x="40" y="24"/>
                    <a:pt x="40" y="24"/>
                    <a:pt x="40" y="24"/>
                  </a:cubicBezTo>
                  <a:cubicBezTo>
                    <a:pt x="33" y="23"/>
                    <a:pt x="33" y="23"/>
                    <a:pt x="33" y="23"/>
                  </a:cubicBezTo>
                  <a:cubicBezTo>
                    <a:pt x="27" y="24"/>
                    <a:pt x="27" y="24"/>
                    <a:pt x="27" y="24"/>
                  </a:cubicBezTo>
                  <a:cubicBezTo>
                    <a:pt x="22" y="20"/>
                    <a:pt x="22" y="20"/>
                    <a:pt x="22" y="20"/>
                  </a:cubicBezTo>
                  <a:cubicBezTo>
                    <a:pt x="13" y="21"/>
                    <a:pt x="13" y="21"/>
                    <a:pt x="13" y="21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4" y="37"/>
                    <a:pt x="4" y="37"/>
                    <a:pt x="4" y="37"/>
                  </a:cubicBezTo>
                  <a:cubicBezTo>
                    <a:pt x="6" y="42"/>
                    <a:pt x="6" y="42"/>
                    <a:pt x="6" y="42"/>
                  </a:cubicBezTo>
                  <a:cubicBezTo>
                    <a:pt x="13" y="41"/>
                    <a:pt x="13" y="41"/>
                    <a:pt x="13" y="41"/>
                  </a:cubicBezTo>
                  <a:cubicBezTo>
                    <a:pt x="19" y="41"/>
                    <a:pt x="19" y="41"/>
                    <a:pt x="19" y="41"/>
                  </a:cubicBezTo>
                  <a:cubicBezTo>
                    <a:pt x="26" y="49"/>
                    <a:pt x="26" y="49"/>
                    <a:pt x="26" y="49"/>
                  </a:cubicBezTo>
                  <a:cubicBezTo>
                    <a:pt x="20" y="50"/>
                    <a:pt x="20" y="50"/>
                    <a:pt x="20" y="50"/>
                  </a:cubicBezTo>
                  <a:cubicBezTo>
                    <a:pt x="16" y="50"/>
                    <a:pt x="16" y="50"/>
                    <a:pt x="16" y="50"/>
                  </a:cubicBezTo>
                  <a:cubicBezTo>
                    <a:pt x="13" y="52"/>
                    <a:pt x="13" y="52"/>
                    <a:pt x="13" y="52"/>
                  </a:cubicBezTo>
                  <a:cubicBezTo>
                    <a:pt x="16" y="59"/>
                    <a:pt x="16" y="59"/>
                    <a:pt x="16" y="59"/>
                  </a:cubicBezTo>
                  <a:cubicBezTo>
                    <a:pt x="16" y="59"/>
                    <a:pt x="20" y="62"/>
                    <a:pt x="20" y="63"/>
                  </a:cubicBezTo>
                  <a:cubicBezTo>
                    <a:pt x="20" y="64"/>
                    <a:pt x="20" y="72"/>
                    <a:pt x="20" y="72"/>
                  </a:cubicBezTo>
                  <a:cubicBezTo>
                    <a:pt x="24" y="76"/>
                    <a:pt x="24" y="76"/>
                    <a:pt x="24" y="76"/>
                  </a:cubicBezTo>
                  <a:cubicBezTo>
                    <a:pt x="23" y="84"/>
                    <a:pt x="23" y="84"/>
                    <a:pt x="23" y="84"/>
                  </a:cubicBezTo>
                  <a:cubicBezTo>
                    <a:pt x="24" y="82"/>
                    <a:pt x="24" y="82"/>
                    <a:pt x="24" y="82"/>
                  </a:cubicBezTo>
                  <a:cubicBezTo>
                    <a:pt x="29" y="80"/>
                    <a:pt x="29" y="80"/>
                    <a:pt x="29" y="80"/>
                  </a:cubicBezTo>
                  <a:cubicBezTo>
                    <a:pt x="33" y="79"/>
                    <a:pt x="33" y="79"/>
                    <a:pt x="33" y="79"/>
                  </a:cubicBezTo>
                  <a:cubicBezTo>
                    <a:pt x="38" y="82"/>
                    <a:pt x="38" y="82"/>
                    <a:pt x="38" y="82"/>
                  </a:cubicBezTo>
                  <a:cubicBezTo>
                    <a:pt x="42" y="85"/>
                    <a:pt x="42" y="85"/>
                    <a:pt x="42" y="85"/>
                  </a:cubicBezTo>
                  <a:cubicBezTo>
                    <a:pt x="46" y="86"/>
                    <a:pt x="46" y="86"/>
                    <a:pt x="46" y="86"/>
                  </a:cubicBezTo>
                  <a:cubicBezTo>
                    <a:pt x="46" y="89"/>
                    <a:pt x="46" y="89"/>
                    <a:pt x="46" y="89"/>
                  </a:cubicBezTo>
                  <a:cubicBezTo>
                    <a:pt x="48" y="90"/>
                    <a:pt x="48" y="90"/>
                    <a:pt x="48" y="90"/>
                  </a:cubicBezTo>
                  <a:cubicBezTo>
                    <a:pt x="51" y="91"/>
                    <a:pt x="51" y="91"/>
                    <a:pt x="51" y="91"/>
                  </a:cubicBezTo>
                  <a:cubicBezTo>
                    <a:pt x="53" y="89"/>
                    <a:pt x="53" y="89"/>
                    <a:pt x="53" y="89"/>
                  </a:cubicBezTo>
                  <a:cubicBezTo>
                    <a:pt x="58" y="87"/>
                    <a:pt x="58" y="87"/>
                    <a:pt x="58" y="87"/>
                  </a:cubicBezTo>
                  <a:cubicBezTo>
                    <a:pt x="59" y="82"/>
                    <a:pt x="59" y="82"/>
                    <a:pt x="59" y="82"/>
                  </a:cubicBezTo>
                  <a:cubicBezTo>
                    <a:pt x="63" y="83"/>
                    <a:pt x="63" y="83"/>
                    <a:pt x="63" y="83"/>
                  </a:cubicBezTo>
                  <a:cubicBezTo>
                    <a:pt x="66" y="83"/>
                    <a:pt x="66" y="83"/>
                    <a:pt x="66" y="83"/>
                  </a:cubicBezTo>
                  <a:cubicBezTo>
                    <a:pt x="68" y="85"/>
                    <a:pt x="68" y="85"/>
                    <a:pt x="68" y="85"/>
                  </a:cubicBezTo>
                  <a:cubicBezTo>
                    <a:pt x="72" y="84"/>
                    <a:pt x="72" y="84"/>
                    <a:pt x="72" y="84"/>
                  </a:cubicBezTo>
                  <a:cubicBezTo>
                    <a:pt x="74" y="82"/>
                    <a:pt x="74" y="82"/>
                    <a:pt x="74" y="82"/>
                  </a:cubicBezTo>
                  <a:cubicBezTo>
                    <a:pt x="77" y="79"/>
                    <a:pt x="77" y="79"/>
                    <a:pt x="77" y="79"/>
                  </a:cubicBezTo>
                  <a:cubicBezTo>
                    <a:pt x="78" y="80"/>
                    <a:pt x="78" y="80"/>
                    <a:pt x="78" y="80"/>
                  </a:cubicBezTo>
                  <a:cubicBezTo>
                    <a:pt x="79" y="83"/>
                    <a:pt x="79" y="83"/>
                    <a:pt x="79" y="83"/>
                  </a:cubicBezTo>
                  <a:cubicBezTo>
                    <a:pt x="82" y="83"/>
                    <a:pt x="82" y="83"/>
                    <a:pt x="82" y="83"/>
                  </a:cubicBezTo>
                  <a:cubicBezTo>
                    <a:pt x="86" y="82"/>
                    <a:pt x="86" y="82"/>
                    <a:pt x="86" y="82"/>
                  </a:cubicBezTo>
                  <a:cubicBezTo>
                    <a:pt x="88" y="82"/>
                    <a:pt x="88" y="82"/>
                    <a:pt x="88" y="82"/>
                  </a:cubicBezTo>
                  <a:cubicBezTo>
                    <a:pt x="88" y="83"/>
                    <a:pt x="88" y="83"/>
                    <a:pt x="88" y="83"/>
                  </a:cubicBezTo>
                  <a:cubicBezTo>
                    <a:pt x="90" y="82"/>
                    <a:pt x="90" y="82"/>
                    <a:pt x="90" y="82"/>
                  </a:cubicBezTo>
                  <a:lnTo>
                    <a:pt x="89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7" name="Rectangle 112">
              <a:extLst>
                <a:ext uri="{FF2B5EF4-FFF2-40B4-BE49-F238E27FC236}">
                  <a16:creationId xmlns:a16="http://schemas.microsoft.com/office/drawing/2014/main" id="{11BC5FF2-5285-2E45-B327-F9F29E0739B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903788" y="3275013"/>
              <a:ext cx="9525" cy="1587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miter lim="800000"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128" name="Freeform 113">
              <a:extLst>
                <a:ext uri="{FF2B5EF4-FFF2-40B4-BE49-F238E27FC236}">
                  <a16:creationId xmlns:a16="http://schemas.microsoft.com/office/drawing/2014/main" id="{5953F7C4-9916-CB4E-B39E-F19A1DA6284D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6450" y="2119313"/>
              <a:ext cx="649288" cy="766762"/>
            </a:xfrm>
            <a:custGeom>
              <a:avLst/>
              <a:gdLst>
                <a:gd name="T0" fmla="*/ 2147483646 w 83"/>
                <a:gd name="T1" fmla="*/ 2147483646 h 98"/>
                <a:gd name="T2" fmla="*/ 2147483646 w 83"/>
                <a:gd name="T3" fmla="*/ 2147483646 h 98"/>
                <a:gd name="T4" fmla="*/ 2147483646 w 83"/>
                <a:gd name="T5" fmla="*/ 2147483646 h 98"/>
                <a:gd name="T6" fmla="*/ 2147483646 w 83"/>
                <a:gd name="T7" fmla="*/ 2147483646 h 98"/>
                <a:gd name="T8" fmla="*/ 2147483646 w 83"/>
                <a:gd name="T9" fmla="*/ 2147483646 h 98"/>
                <a:gd name="T10" fmla="*/ 2147483646 w 83"/>
                <a:gd name="T11" fmla="*/ 2147483646 h 98"/>
                <a:gd name="T12" fmla="*/ 2147483646 w 83"/>
                <a:gd name="T13" fmla="*/ 2147483646 h 98"/>
                <a:gd name="T14" fmla="*/ 2147483646 w 83"/>
                <a:gd name="T15" fmla="*/ 2147483646 h 98"/>
                <a:gd name="T16" fmla="*/ 2147483646 w 83"/>
                <a:gd name="T17" fmla="*/ 2147483646 h 98"/>
                <a:gd name="T18" fmla="*/ 2147483646 w 83"/>
                <a:gd name="T19" fmla="*/ 2147483646 h 98"/>
                <a:gd name="T20" fmla="*/ 2147483646 w 83"/>
                <a:gd name="T21" fmla="*/ 2147483646 h 98"/>
                <a:gd name="T22" fmla="*/ 2147483646 w 83"/>
                <a:gd name="T23" fmla="*/ 2147483646 h 98"/>
                <a:gd name="T24" fmla="*/ 2147483646 w 83"/>
                <a:gd name="T25" fmla="*/ 2147483646 h 98"/>
                <a:gd name="T26" fmla="*/ 2147483646 w 83"/>
                <a:gd name="T27" fmla="*/ 2147483646 h 98"/>
                <a:gd name="T28" fmla="*/ 2147483646 w 83"/>
                <a:gd name="T29" fmla="*/ 2147483646 h 98"/>
                <a:gd name="T30" fmla="*/ 2147483646 w 83"/>
                <a:gd name="T31" fmla="*/ 2147483646 h 98"/>
                <a:gd name="T32" fmla="*/ 2147483646 w 83"/>
                <a:gd name="T33" fmla="*/ 2147483646 h 98"/>
                <a:gd name="T34" fmla="*/ 2147483646 w 83"/>
                <a:gd name="T35" fmla="*/ 2147483646 h 98"/>
                <a:gd name="T36" fmla="*/ 2147483646 w 83"/>
                <a:gd name="T37" fmla="*/ 2147483646 h 98"/>
                <a:gd name="T38" fmla="*/ 2147483646 w 83"/>
                <a:gd name="T39" fmla="*/ 2147483646 h 98"/>
                <a:gd name="T40" fmla="*/ 2147483646 w 83"/>
                <a:gd name="T41" fmla="*/ 2147483646 h 98"/>
                <a:gd name="T42" fmla="*/ 2147483646 w 83"/>
                <a:gd name="T43" fmla="*/ 2147483646 h 98"/>
                <a:gd name="T44" fmla="*/ 2147483646 w 83"/>
                <a:gd name="T45" fmla="*/ 2147483646 h 98"/>
                <a:gd name="T46" fmla="*/ 2147483646 w 83"/>
                <a:gd name="T47" fmla="*/ 2147483646 h 98"/>
                <a:gd name="T48" fmla="*/ 2147483646 w 83"/>
                <a:gd name="T49" fmla="*/ 2147483646 h 98"/>
                <a:gd name="T50" fmla="*/ 2147483646 w 83"/>
                <a:gd name="T51" fmla="*/ 0 h 98"/>
                <a:gd name="T52" fmla="*/ 2147483646 w 83"/>
                <a:gd name="T53" fmla="*/ 2147483646 h 98"/>
                <a:gd name="T54" fmla="*/ 2147483646 w 83"/>
                <a:gd name="T55" fmla="*/ 2147483646 h 98"/>
                <a:gd name="T56" fmla="*/ 2147483646 w 83"/>
                <a:gd name="T57" fmla="*/ 2147483646 h 98"/>
                <a:gd name="T58" fmla="*/ 2147483646 w 83"/>
                <a:gd name="T59" fmla="*/ 2147483646 h 98"/>
                <a:gd name="T60" fmla="*/ 2147483646 w 83"/>
                <a:gd name="T61" fmla="*/ 2147483646 h 98"/>
                <a:gd name="T62" fmla="*/ 2147483646 w 83"/>
                <a:gd name="T63" fmla="*/ 2147483646 h 98"/>
                <a:gd name="T64" fmla="*/ 2147483646 w 83"/>
                <a:gd name="T65" fmla="*/ 2147483646 h 98"/>
                <a:gd name="T66" fmla="*/ 2147483646 w 83"/>
                <a:gd name="T67" fmla="*/ 2147483646 h 98"/>
                <a:gd name="T68" fmla="*/ 2147483646 w 83"/>
                <a:gd name="T69" fmla="*/ 2147483646 h 98"/>
                <a:gd name="T70" fmla="*/ 2147483646 w 83"/>
                <a:gd name="T71" fmla="*/ 2147483646 h 98"/>
                <a:gd name="T72" fmla="*/ 2147483646 w 83"/>
                <a:gd name="T73" fmla="*/ 2147483646 h 98"/>
                <a:gd name="T74" fmla="*/ 2147483646 w 83"/>
                <a:gd name="T75" fmla="*/ 2147483646 h 98"/>
                <a:gd name="T76" fmla="*/ 2147483646 w 83"/>
                <a:gd name="T77" fmla="*/ 2147483646 h 98"/>
                <a:gd name="T78" fmla="*/ 2147483646 w 83"/>
                <a:gd name="T79" fmla="*/ 2147483646 h 98"/>
                <a:gd name="T80" fmla="*/ 2147483646 w 83"/>
                <a:gd name="T81" fmla="*/ 2147483646 h 98"/>
                <a:gd name="T82" fmla="*/ 2147483646 w 83"/>
                <a:gd name="T83" fmla="*/ 2147483646 h 98"/>
                <a:gd name="T84" fmla="*/ 2147483646 w 83"/>
                <a:gd name="T85" fmla="*/ 2147483646 h 98"/>
                <a:gd name="T86" fmla="*/ 2147483646 w 83"/>
                <a:gd name="T87" fmla="*/ 2147483646 h 98"/>
                <a:gd name="T88" fmla="*/ 2147483646 w 83"/>
                <a:gd name="T89" fmla="*/ 2147483646 h 98"/>
                <a:gd name="T90" fmla="*/ 2147483646 w 83"/>
                <a:gd name="T91" fmla="*/ 2147483646 h 98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0" t="0" r="r" b="b"/>
              <a:pathLst>
                <a:path w="83" h="98">
                  <a:moveTo>
                    <a:pt x="23" y="87"/>
                  </a:moveTo>
                  <a:cubicBezTo>
                    <a:pt x="23" y="87"/>
                    <a:pt x="24" y="87"/>
                    <a:pt x="24" y="86"/>
                  </a:cubicBezTo>
                  <a:cubicBezTo>
                    <a:pt x="24" y="86"/>
                    <a:pt x="24" y="82"/>
                    <a:pt x="24" y="82"/>
                  </a:cubicBezTo>
                  <a:cubicBezTo>
                    <a:pt x="24" y="80"/>
                    <a:pt x="24" y="80"/>
                    <a:pt x="24" y="80"/>
                  </a:cubicBezTo>
                  <a:cubicBezTo>
                    <a:pt x="26" y="78"/>
                    <a:pt x="26" y="78"/>
                    <a:pt x="26" y="78"/>
                  </a:cubicBezTo>
                  <a:cubicBezTo>
                    <a:pt x="24" y="75"/>
                    <a:pt x="24" y="75"/>
                    <a:pt x="24" y="75"/>
                  </a:cubicBezTo>
                  <a:cubicBezTo>
                    <a:pt x="24" y="75"/>
                    <a:pt x="23" y="70"/>
                    <a:pt x="23" y="70"/>
                  </a:cubicBezTo>
                  <a:cubicBezTo>
                    <a:pt x="23" y="69"/>
                    <a:pt x="24" y="65"/>
                    <a:pt x="24" y="65"/>
                  </a:cubicBezTo>
                  <a:cubicBezTo>
                    <a:pt x="24" y="65"/>
                    <a:pt x="24" y="62"/>
                    <a:pt x="24" y="62"/>
                  </a:cubicBezTo>
                  <a:cubicBezTo>
                    <a:pt x="26" y="60"/>
                    <a:pt x="26" y="60"/>
                    <a:pt x="26" y="60"/>
                  </a:cubicBezTo>
                  <a:cubicBezTo>
                    <a:pt x="30" y="59"/>
                    <a:pt x="30" y="59"/>
                    <a:pt x="30" y="59"/>
                  </a:cubicBezTo>
                  <a:cubicBezTo>
                    <a:pt x="30" y="56"/>
                    <a:pt x="30" y="56"/>
                    <a:pt x="30" y="56"/>
                  </a:cubicBezTo>
                  <a:cubicBezTo>
                    <a:pt x="29" y="54"/>
                    <a:pt x="29" y="54"/>
                    <a:pt x="29" y="54"/>
                  </a:cubicBezTo>
                  <a:cubicBezTo>
                    <a:pt x="31" y="50"/>
                    <a:pt x="31" y="50"/>
                    <a:pt x="31" y="50"/>
                  </a:cubicBezTo>
                  <a:cubicBezTo>
                    <a:pt x="32" y="44"/>
                    <a:pt x="32" y="44"/>
                    <a:pt x="32" y="44"/>
                  </a:cubicBezTo>
                  <a:cubicBezTo>
                    <a:pt x="34" y="43"/>
                    <a:pt x="34" y="43"/>
                    <a:pt x="34" y="43"/>
                  </a:cubicBezTo>
                  <a:cubicBezTo>
                    <a:pt x="36" y="38"/>
                    <a:pt x="36" y="38"/>
                    <a:pt x="36" y="38"/>
                  </a:cubicBezTo>
                  <a:cubicBezTo>
                    <a:pt x="38" y="35"/>
                    <a:pt x="38" y="35"/>
                    <a:pt x="38" y="35"/>
                  </a:cubicBezTo>
                  <a:cubicBezTo>
                    <a:pt x="37" y="32"/>
                    <a:pt x="37" y="32"/>
                    <a:pt x="37" y="32"/>
                  </a:cubicBezTo>
                  <a:cubicBezTo>
                    <a:pt x="38" y="30"/>
                    <a:pt x="38" y="30"/>
                    <a:pt x="38" y="30"/>
                  </a:cubicBezTo>
                  <a:cubicBezTo>
                    <a:pt x="41" y="28"/>
                    <a:pt x="41" y="28"/>
                    <a:pt x="41" y="28"/>
                  </a:cubicBezTo>
                  <a:cubicBezTo>
                    <a:pt x="42" y="28"/>
                    <a:pt x="42" y="28"/>
                    <a:pt x="42" y="28"/>
                  </a:cubicBezTo>
                  <a:cubicBezTo>
                    <a:pt x="44" y="24"/>
                    <a:pt x="44" y="24"/>
                    <a:pt x="44" y="24"/>
                  </a:cubicBezTo>
                  <a:cubicBezTo>
                    <a:pt x="47" y="24"/>
                    <a:pt x="47" y="24"/>
                    <a:pt x="47" y="24"/>
                  </a:cubicBezTo>
                  <a:cubicBezTo>
                    <a:pt x="49" y="24"/>
                    <a:pt x="49" y="24"/>
                    <a:pt x="49" y="24"/>
                  </a:cubicBezTo>
                  <a:cubicBezTo>
                    <a:pt x="49" y="22"/>
                    <a:pt x="49" y="22"/>
                    <a:pt x="49" y="22"/>
                  </a:cubicBezTo>
                  <a:cubicBezTo>
                    <a:pt x="50" y="19"/>
                    <a:pt x="50" y="19"/>
                    <a:pt x="50" y="19"/>
                  </a:cubicBezTo>
                  <a:cubicBezTo>
                    <a:pt x="51" y="19"/>
                    <a:pt x="51" y="19"/>
                    <a:pt x="51" y="19"/>
                  </a:cubicBezTo>
                  <a:cubicBezTo>
                    <a:pt x="52" y="19"/>
                    <a:pt x="52" y="19"/>
                    <a:pt x="52" y="19"/>
                  </a:cubicBezTo>
                  <a:cubicBezTo>
                    <a:pt x="53" y="17"/>
                    <a:pt x="53" y="17"/>
                    <a:pt x="53" y="17"/>
                  </a:cubicBezTo>
                  <a:cubicBezTo>
                    <a:pt x="54" y="19"/>
                    <a:pt x="54" y="19"/>
                    <a:pt x="54" y="19"/>
                  </a:cubicBezTo>
                  <a:cubicBezTo>
                    <a:pt x="56" y="21"/>
                    <a:pt x="56" y="21"/>
                    <a:pt x="56" y="21"/>
                  </a:cubicBezTo>
                  <a:cubicBezTo>
                    <a:pt x="59" y="22"/>
                    <a:pt x="59" y="22"/>
                    <a:pt x="59" y="22"/>
                  </a:cubicBezTo>
                  <a:cubicBezTo>
                    <a:pt x="62" y="21"/>
                    <a:pt x="62" y="21"/>
                    <a:pt x="62" y="21"/>
                  </a:cubicBezTo>
                  <a:cubicBezTo>
                    <a:pt x="63" y="22"/>
                    <a:pt x="63" y="22"/>
                    <a:pt x="63" y="22"/>
                  </a:cubicBezTo>
                  <a:cubicBezTo>
                    <a:pt x="66" y="19"/>
                    <a:pt x="66" y="19"/>
                    <a:pt x="66" y="19"/>
                  </a:cubicBezTo>
                  <a:cubicBezTo>
                    <a:pt x="68" y="14"/>
                    <a:pt x="68" y="14"/>
                    <a:pt x="68" y="14"/>
                  </a:cubicBezTo>
                  <a:cubicBezTo>
                    <a:pt x="70" y="12"/>
                    <a:pt x="70" y="12"/>
                    <a:pt x="70" y="12"/>
                  </a:cubicBezTo>
                  <a:cubicBezTo>
                    <a:pt x="75" y="11"/>
                    <a:pt x="75" y="11"/>
                    <a:pt x="75" y="11"/>
                  </a:cubicBezTo>
                  <a:cubicBezTo>
                    <a:pt x="78" y="14"/>
                    <a:pt x="78" y="14"/>
                    <a:pt x="78" y="14"/>
                  </a:cubicBezTo>
                  <a:cubicBezTo>
                    <a:pt x="78" y="17"/>
                    <a:pt x="78" y="17"/>
                    <a:pt x="78" y="17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78" y="18"/>
                    <a:pt x="78" y="18"/>
                    <a:pt x="78" y="18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81" y="15"/>
                    <a:pt x="81" y="15"/>
                    <a:pt x="81" y="15"/>
                  </a:cubicBezTo>
                  <a:cubicBezTo>
                    <a:pt x="82" y="13"/>
                    <a:pt x="82" y="13"/>
                    <a:pt x="82" y="13"/>
                  </a:cubicBezTo>
                  <a:cubicBezTo>
                    <a:pt x="81" y="12"/>
                    <a:pt x="81" y="12"/>
                    <a:pt x="81" y="12"/>
                  </a:cubicBezTo>
                  <a:cubicBezTo>
                    <a:pt x="80" y="9"/>
                    <a:pt x="80" y="9"/>
                    <a:pt x="80" y="9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76" y="0"/>
                    <a:pt x="76" y="0"/>
                    <a:pt x="76" y="0"/>
                  </a:cubicBezTo>
                  <a:cubicBezTo>
                    <a:pt x="72" y="4"/>
                    <a:pt x="72" y="4"/>
                    <a:pt x="72" y="4"/>
                  </a:cubicBezTo>
                  <a:cubicBezTo>
                    <a:pt x="69" y="2"/>
                    <a:pt x="69" y="2"/>
                    <a:pt x="69" y="2"/>
                  </a:cubicBezTo>
                  <a:cubicBezTo>
                    <a:pt x="69" y="1"/>
                    <a:pt x="69" y="1"/>
                    <a:pt x="69" y="1"/>
                  </a:cubicBezTo>
                  <a:cubicBezTo>
                    <a:pt x="66" y="1"/>
                    <a:pt x="66" y="1"/>
                    <a:pt x="66" y="1"/>
                  </a:cubicBezTo>
                  <a:cubicBezTo>
                    <a:pt x="62" y="1"/>
                    <a:pt x="62" y="1"/>
                    <a:pt x="62" y="1"/>
                  </a:cubicBezTo>
                  <a:cubicBezTo>
                    <a:pt x="59" y="5"/>
                    <a:pt x="59" y="5"/>
                    <a:pt x="59" y="5"/>
                  </a:cubicBezTo>
                  <a:cubicBezTo>
                    <a:pt x="56" y="6"/>
                    <a:pt x="56" y="6"/>
                    <a:pt x="56" y="6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3" y="8"/>
                    <a:pt x="53" y="8"/>
                    <a:pt x="53" y="8"/>
                  </a:cubicBezTo>
                  <a:cubicBezTo>
                    <a:pt x="50" y="8"/>
                    <a:pt x="50" y="8"/>
                    <a:pt x="50" y="8"/>
                  </a:cubicBezTo>
                  <a:cubicBezTo>
                    <a:pt x="48" y="13"/>
                    <a:pt x="48" y="13"/>
                    <a:pt x="48" y="13"/>
                  </a:cubicBezTo>
                  <a:cubicBezTo>
                    <a:pt x="43" y="14"/>
                    <a:pt x="43" y="14"/>
                    <a:pt x="43" y="14"/>
                  </a:cubicBezTo>
                  <a:cubicBezTo>
                    <a:pt x="41" y="19"/>
                    <a:pt x="41" y="19"/>
                    <a:pt x="41" y="19"/>
                  </a:cubicBezTo>
                  <a:cubicBezTo>
                    <a:pt x="40" y="22"/>
                    <a:pt x="40" y="22"/>
                    <a:pt x="40" y="22"/>
                  </a:cubicBezTo>
                  <a:cubicBezTo>
                    <a:pt x="37" y="22"/>
                    <a:pt x="37" y="22"/>
                    <a:pt x="37" y="22"/>
                  </a:cubicBezTo>
                  <a:cubicBezTo>
                    <a:pt x="32" y="28"/>
                    <a:pt x="32" y="28"/>
                    <a:pt x="32" y="28"/>
                  </a:cubicBezTo>
                  <a:cubicBezTo>
                    <a:pt x="32" y="31"/>
                    <a:pt x="32" y="31"/>
                    <a:pt x="32" y="31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26" y="41"/>
                    <a:pt x="26" y="41"/>
                    <a:pt x="26" y="41"/>
                  </a:cubicBezTo>
                  <a:cubicBezTo>
                    <a:pt x="25" y="46"/>
                    <a:pt x="25" y="46"/>
                    <a:pt x="25" y="46"/>
                  </a:cubicBezTo>
                  <a:cubicBezTo>
                    <a:pt x="23" y="49"/>
                    <a:pt x="23" y="49"/>
                    <a:pt x="23" y="49"/>
                  </a:cubicBezTo>
                  <a:cubicBezTo>
                    <a:pt x="17" y="60"/>
                    <a:pt x="17" y="60"/>
                    <a:pt x="17" y="60"/>
                  </a:cubicBezTo>
                  <a:cubicBezTo>
                    <a:pt x="13" y="63"/>
                    <a:pt x="13" y="63"/>
                    <a:pt x="13" y="63"/>
                  </a:cubicBezTo>
                  <a:cubicBezTo>
                    <a:pt x="8" y="65"/>
                    <a:pt x="8" y="65"/>
                    <a:pt x="8" y="65"/>
                  </a:cubicBezTo>
                  <a:cubicBezTo>
                    <a:pt x="6" y="69"/>
                    <a:pt x="6" y="69"/>
                    <a:pt x="6" y="69"/>
                  </a:cubicBezTo>
                  <a:cubicBezTo>
                    <a:pt x="4" y="71"/>
                    <a:pt x="4" y="71"/>
                    <a:pt x="4" y="71"/>
                  </a:cubicBezTo>
                  <a:cubicBezTo>
                    <a:pt x="3" y="73"/>
                    <a:pt x="3" y="73"/>
                    <a:pt x="3" y="73"/>
                  </a:cubicBezTo>
                  <a:cubicBezTo>
                    <a:pt x="2" y="76"/>
                    <a:pt x="2" y="76"/>
                    <a:pt x="2" y="76"/>
                  </a:cubicBezTo>
                  <a:cubicBezTo>
                    <a:pt x="0" y="79"/>
                    <a:pt x="0" y="79"/>
                    <a:pt x="0" y="79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2" y="87"/>
                    <a:pt x="2" y="87"/>
                    <a:pt x="2" y="87"/>
                  </a:cubicBezTo>
                  <a:cubicBezTo>
                    <a:pt x="3" y="91"/>
                    <a:pt x="3" y="91"/>
                    <a:pt x="3" y="91"/>
                  </a:cubicBezTo>
                  <a:cubicBezTo>
                    <a:pt x="3" y="95"/>
                    <a:pt x="3" y="95"/>
                    <a:pt x="3" y="95"/>
                  </a:cubicBezTo>
                  <a:cubicBezTo>
                    <a:pt x="7" y="98"/>
                    <a:pt x="7" y="98"/>
                    <a:pt x="7" y="98"/>
                  </a:cubicBezTo>
                  <a:cubicBezTo>
                    <a:pt x="11" y="97"/>
                    <a:pt x="11" y="97"/>
                    <a:pt x="11" y="97"/>
                  </a:cubicBezTo>
                  <a:cubicBezTo>
                    <a:pt x="16" y="93"/>
                    <a:pt x="16" y="93"/>
                    <a:pt x="16" y="93"/>
                  </a:cubicBezTo>
                  <a:cubicBezTo>
                    <a:pt x="19" y="91"/>
                    <a:pt x="19" y="91"/>
                    <a:pt x="19" y="91"/>
                  </a:cubicBezTo>
                  <a:cubicBezTo>
                    <a:pt x="20" y="92"/>
                    <a:pt x="20" y="92"/>
                    <a:pt x="20" y="92"/>
                  </a:cubicBezTo>
                  <a:cubicBezTo>
                    <a:pt x="20" y="93"/>
                    <a:pt x="20" y="93"/>
                    <a:pt x="20" y="93"/>
                  </a:cubicBezTo>
                  <a:cubicBezTo>
                    <a:pt x="21" y="92"/>
                    <a:pt x="21" y="92"/>
                    <a:pt x="21" y="92"/>
                  </a:cubicBezTo>
                  <a:lnTo>
                    <a:pt x="23" y="8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9" name="Freeform 114">
              <a:extLst>
                <a:ext uri="{FF2B5EF4-FFF2-40B4-BE49-F238E27FC236}">
                  <a16:creationId xmlns:a16="http://schemas.microsoft.com/office/drawing/2014/main" id="{99FAB48C-CCD2-6C46-9D26-1A6869627F1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2025" y="2268538"/>
              <a:ext cx="320675" cy="733425"/>
            </a:xfrm>
            <a:custGeom>
              <a:avLst/>
              <a:gdLst>
                <a:gd name="T0" fmla="*/ 2147483646 w 10000"/>
                <a:gd name="T1" fmla="*/ 2147483646 h 9895"/>
                <a:gd name="T2" fmla="*/ 2147483646 w 10000"/>
                <a:gd name="T3" fmla="*/ 2147483646 h 9895"/>
                <a:gd name="T4" fmla="*/ 2147483646 w 10000"/>
                <a:gd name="T5" fmla="*/ 2147483646 h 9895"/>
                <a:gd name="T6" fmla="*/ 2147483646 w 10000"/>
                <a:gd name="T7" fmla="*/ 2147483646 h 9895"/>
                <a:gd name="T8" fmla="*/ 2147483646 w 10000"/>
                <a:gd name="T9" fmla="*/ 0 h 9895"/>
                <a:gd name="T10" fmla="*/ 2147483646 w 10000"/>
                <a:gd name="T11" fmla="*/ 2147483646 h 9895"/>
                <a:gd name="T12" fmla="*/ 2147483646 w 10000"/>
                <a:gd name="T13" fmla="*/ 2147483646 h 9895"/>
                <a:gd name="T14" fmla="*/ 2147483646 w 10000"/>
                <a:gd name="T15" fmla="*/ 2147483646 h 9895"/>
                <a:gd name="T16" fmla="*/ 2147483646 w 10000"/>
                <a:gd name="T17" fmla="*/ 2147483646 h 9895"/>
                <a:gd name="T18" fmla="*/ 2147483646 w 10000"/>
                <a:gd name="T19" fmla="*/ 2147483646 h 9895"/>
                <a:gd name="T20" fmla="*/ 2147483646 w 10000"/>
                <a:gd name="T21" fmla="*/ 2147483646 h 9895"/>
                <a:gd name="T22" fmla="*/ 2147483646 w 10000"/>
                <a:gd name="T23" fmla="*/ 2147483646 h 9895"/>
                <a:gd name="T24" fmla="*/ 2147483646 w 10000"/>
                <a:gd name="T25" fmla="*/ 2147483646 h 9895"/>
                <a:gd name="T26" fmla="*/ 1547059788 w 10000"/>
                <a:gd name="T27" fmla="*/ 2147483646 h 9895"/>
                <a:gd name="T28" fmla="*/ 1032076903 w 10000"/>
                <a:gd name="T29" fmla="*/ 2147483646 h 9895"/>
                <a:gd name="T30" fmla="*/ 1032076903 w 10000"/>
                <a:gd name="T31" fmla="*/ 2147483646 h 9895"/>
                <a:gd name="T32" fmla="*/ 1032076903 w 10000"/>
                <a:gd name="T33" fmla="*/ 2147483646 h 9895"/>
                <a:gd name="T34" fmla="*/ 1032076903 w 10000"/>
                <a:gd name="T35" fmla="*/ 2147483646 h 9895"/>
                <a:gd name="T36" fmla="*/ 258002502 w 10000"/>
                <a:gd name="T37" fmla="*/ 2147483646 h 9895"/>
                <a:gd name="T38" fmla="*/ 516037938 w 10000"/>
                <a:gd name="T39" fmla="*/ 2147483646 h 9895"/>
                <a:gd name="T40" fmla="*/ 1839950288 w 10000"/>
                <a:gd name="T41" fmla="*/ 2147483646 h 9895"/>
                <a:gd name="T42" fmla="*/ 2018679268 w 10000"/>
                <a:gd name="T43" fmla="*/ 2147483646 h 9895"/>
                <a:gd name="T44" fmla="*/ 2147483646 w 10000"/>
                <a:gd name="T45" fmla="*/ 2147483646 h 9895"/>
                <a:gd name="T46" fmla="*/ 2147483646 w 10000"/>
                <a:gd name="T47" fmla="*/ 2147483646 h 9895"/>
                <a:gd name="T48" fmla="*/ 2147483646 w 10000"/>
                <a:gd name="T49" fmla="*/ 2147483646 h 9895"/>
                <a:gd name="T50" fmla="*/ 2147483646 w 10000"/>
                <a:gd name="T51" fmla="*/ 2147483646 h 9895"/>
                <a:gd name="T52" fmla="*/ 2147483646 w 10000"/>
                <a:gd name="T53" fmla="*/ 2147483646 h 9895"/>
                <a:gd name="T54" fmla="*/ 2147483646 w 10000"/>
                <a:gd name="T55" fmla="*/ 2147483646 h 9895"/>
                <a:gd name="T56" fmla="*/ 2147483646 w 10000"/>
                <a:gd name="T57" fmla="*/ 2147483646 h 9895"/>
                <a:gd name="T58" fmla="*/ 2147483646 w 10000"/>
                <a:gd name="T59" fmla="*/ 2147483646 h 9895"/>
                <a:gd name="T60" fmla="*/ 2147483646 w 10000"/>
                <a:gd name="T61" fmla="*/ 2147483646 h 9895"/>
                <a:gd name="T62" fmla="*/ 2147483646 w 10000"/>
                <a:gd name="T63" fmla="*/ 2147483646 h 9895"/>
                <a:gd name="T64" fmla="*/ 2147483646 w 10000"/>
                <a:gd name="T65" fmla="*/ 2147483646 h 9895"/>
                <a:gd name="T66" fmla="*/ 2147483646 w 10000"/>
                <a:gd name="T67" fmla="*/ 2147483646 h 9895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0000" h="9895">
                  <a:moveTo>
                    <a:pt x="10000" y="2316"/>
                  </a:moveTo>
                  <a:lnTo>
                    <a:pt x="10000" y="2211"/>
                  </a:lnTo>
                  <a:lnTo>
                    <a:pt x="9756" y="1895"/>
                  </a:lnTo>
                  <a:lnTo>
                    <a:pt x="9756" y="1579"/>
                  </a:lnTo>
                  <a:lnTo>
                    <a:pt x="9756" y="1158"/>
                  </a:lnTo>
                  <a:lnTo>
                    <a:pt x="9268" y="632"/>
                  </a:lnTo>
                  <a:lnTo>
                    <a:pt x="9024" y="632"/>
                  </a:lnTo>
                  <a:lnTo>
                    <a:pt x="8537" y="526"/>
                  </a:lnTo>
                  <a:lnTo>
                    <a:pt x="7805" y="211"/>
                  </a:lnTo>
                  <a:lnTo>
                    <a:pt x="7561" y="0"/>
                  </a:lnTo>
                  <a:lnTo>
                    <a:pt x="7317" y="0"/>
                  </a:lnTo>
                  <a:lnTo>
                    <a:pt x="7073" y="316"/>
                  </a:lnTo>
                  <a:lnTo>
                    <a:pt x="7073" y="526"/>
                  </a:lnTo>
                  <a:lnTo>
                    <a:pt x="6585" y="526"/>
                  </a:lnTo>
                  <a:lnTo>
                    <a:pt x="5854" y="526"/>
                  </a:lnTo>
                  <a:lnTo>
                    <a:pt x="5366" y="947"/>
                  </a:lnTo>
                  <a:lnTo>
                    <a:pt x="5122" y="947"/>
                  </a:lnTo>
                  <a:lnTo>
                    <a:pt x="4390" y="1158"/>
                  </a:lnTo>
                  <a:lnTo>
                    <a:pt x="4146" y="1368"/>
                  </a:lnTo>
                  <a:lnTo>
                    <a:pt x="4390" y="1684"/>
                  </a:lnTo>
                  <a:lnTo>
                    <a:pt x="3902" y="2000"/>
                  </a:lnTo>
                  <a:lnTo>
                    <a:pt x="3415" y="2526"/>
                  </a:lnTo>
                  <a:lnTo>
                    <a:pt x="2927" y="2632"/>
                  </a:lnTo>
                  <a:lnTo>
                    <a:pt x="2683" y="3263"/>
                  </a:lnTo>
                  <a:lnTo>
                    <a:pt x="2195" y="3684"/>
                  </a:lnTo>
                  <a:lnTo>
                    <a:pt x="2439" y="3895"/>
                  </a:lnTo>
                  <a:lnTo>
                    <a:pt x="2439" y="4211"/>
                  </a:lnTo>
                  <a:lnTo>
                    <a:pt x="1463" y="4316"/>
                  </a:lnTo>
                  <a:lnTo>
                    <a:pt x="976" y="4526"/>
                  </a:lnTo>
                  <a:lnTo>
                    <a:pt x="976" y="4842"/>
                  </a:lnTo>
                  <a:cubicBezTo>
                    <a:pt x="976" y="4842"/>
                    <a:pt x="732" y="5263"/>
                    <a:pt x="732" y="5368"/>
                  </a:cubicBezTo>
                  <a:cubicBezTo>
                    <a:pt x="813" y="5544"/>
                    <a:pt x="895" y="5719"/>
                    <a:pt x="976" y="5895"/>
                  </a:cubicBezTo>
                  <a:lnTo>
                    <a:pt x="1463" y="6211"/>
                  </a:lnTo>
                  <a:lnTo>
                    <a:pt x="976" y="6421"/>
                  </a:lnTo>
                  <a:lnTo>
                    <a:pt x="976" y="6632"/>
                  </a:lnTo>
                  <a:lnTo>
                    <a:pt x="976" y="7053"/>
                  </a:lnTo>
                  <a:cubicBezTo>
                    <a:pt x="976" y="7158"/>
                    <a:pt x="732" y="7158"/>
                    <a:pt x="732" y="7158"/>
                  </a:cubicBezTo>
                  <a:lnTo>
                    <a:pt x="244" y="7684"/>
                  </a:lnTo>
                  <a:lnTo>
                    <a:pt x="0" y="7789"/>
                  </a:lnTo>
                  <a:cubicBezTo>
                    <a:pt x="488" y="8316"/>
                    <a:pt x="329" y="8217"/>
                    <a:pt x="488" y="8316"/>
                  </a:cubicBezTo>
                  <a:cubicBezTo>
                    <a:pt x="647" y="8415"/>
                    <a:pt x="746" y="8264"/>
                    <a:pt x="955" y="8384"/>
                  </a:cubicBezTo>
                  <a:cubicBezTo>
                    <a:pt x="1164" y="8504"/>
                    <a:pt x="1597" y="8867"/>
                    <a:pt x="1740" y="9038"/>
                  </a:cubicBezTo>
                  <a:cubicBezTo>
                    <a:pt x="1883" y="9209"/>
                    <a:pt x="1786" y="9301"/>
                    <a:pt x="1814" y="9410"/>
                  </a:cubicBezTo>
                  <a:cubicBezTo>
                    <a:pt x="1842" y="9519"/>
                    <a:pt x="1865" y="9637"/>
                    <a:pt x="1909" y="9693"/>
                  </a:cubicBezTo>
                  <a:cubicBezTo>
                    <a:pt x="1953" y="9749"/>
                    <a:pt x="1990" y="9709"/>
                    <a:pt x="2078" y="9743"/>
                  </a:cubicBezTo>
                  <a:cubicBezTo>
                    <a:pt x="2166" y="9777"/>
                    <a:pt x="2338" y="9905"/>
                    <a:pt x="2439" y="9895"/>
                  </a:cubicBezTo>
                  <a:cubicBezTo>
                    <a:pt x="2540" y="9885"/>
                    <a:pt x="2602" y="9754"/>
                    <a:pt x="2683" y="9684"/>
                  </a:cubicBezTo>
                  <a:lnTo>
                    <a:pt x="3171" y="9474"/>
                  </a:lnTo>
                  <a:lnTo>
                    <a:pt x="3902" y="9474"/>
                  </a:lnTo>
                  <a:lnTo>
                    <a:pt x="4390" y="9053"/>
                  </a:lnTo>
                  <a:cubicBezTo>
                    <a:pt x="4471" y="8807"/>
                    <a:pt x="4553" y="8562"/>
                    <a:pt x="4634" y="8316"/>
                  </a:cubicBezTo>
                  <a:lnTo>
                    <a:pt x="4634" y="7895"/>
                  </a:lnTo>
                  <a:lnTo>
                    <a:pt x="5122" y="7789"/>
                  </a:lnTo>
                  <a:lnTo>
                    <a:pt x="5854" y="7684"/>
                  </a:lnTo>
                  <a:lnTo>
                    <a:pt x="5854" y="7158"/>
                  </a:lnTo>
                  <a:lnTo>
                    <a:pt x="5610" y="6842"/>
                  </a:lnTo>
                  <a:lnTo>
                    <a:pt x="4878" y="6632"/>
                  </a:lnTo>
                  <a:cubicBezTo>
                    <a:pt x="4959" y="6386"/>
                    <a:pt x="5041" y="6141"/>
                    <a:pt x="5122" y="5895"/>
                  </a:cubicBezTo>
                  <a:lnTo>
                    <a:pt x="5122" y="5368"/>
                  </a:lnTo>
                  <a:lnTo>
                    <a:pt x="5854" y="4842"/>
                  </a:lnTo>
                  <a:lnTo>
                    <a:pt x="6585" y="4632"/>
                  </a:lnTo>
                  <a:lnTo>
                    <a:pt x="8049" y="4211"/>
                  </a:lnTo>
                  <a:lnTo>
                    <a:pt x="8293" y="3895"/>
                  </a:lnTo>
                  <a:lnTo>
                    <a:pt x="8049" y="3579"/>
                  </a:lnTo>
                  <a:lnTo>
                    <a:pt x="8537" y="3263"/>
                  </a:lnTo>
                  <a:lnTo>
                    <a:pt x="9268" y="2842"/>
                  </a:lnTo>
                  <a:lnTo>
                    <a:pt x="10000" y="2947"/>
                  </a:lnTo>
                  <a:lnTo>
                    <a:pt x="10000" y="2842"/>
                  </a:lnTo>
                  <a:lnTo>
                    <a:pt x="10000" y="231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0" name="Freeform 115">
              <a:extLst>
                <a:ext uri="{FF2B5EF4-FFF2-40B4-BE49-F238E27FC236}">
                  <a16:creationId xmlns:a16="http://schemas.microsoft.com/office/drawing/2014/main" id="{A6A5059E-1E26-DA4D-8A04-CCA2BB92F95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6663" y="3135313"/>
              <a:ext cx="446087" cy="287337"/>
            </a:xfrm>
            <a:custGeom>
              <a:avLst/>
              <a:gdLst>
                <a:gd name="T0" fmla="*/ 2147483646 w 57"/>
                <a:gd name="T1" fmla="*/ 2147483646 h 37"/>
                <a:gd name="T2" fmla="*/ 2147483646 w 57"/>
                <a:gd name="T3" fmla="*/ 2147483646 h 37"/>
                <a:gd name="T4" fmla="*/ 2147483646 w 57"/>
                <a:gd name="T5" fmla="*/ 2147483646 h 37"/>
                <a:gd name="T6" fmla="*/ 2147483646 w 57"/>
                <a:gd name="T7" fmla="*/ 2147483646 h 37"/>
                <a:gd name="T8" fmla="*/ 2147483646 w 57"/>
                <a:gd name="T9" fmla="*/ 2147483646 h 37"/>
                <a:gd name="T10" fmla="*/ 2147483646 w 57"/>
                <a:gd name="T11" fmla="*/ 2147483646 h 37"/>
                <a:gd name="T12" fmla="*/ 2147483646 w 57"/>
                <a:gd name="T13" fmla="*/ 2147483646 h 37"/>
                <a:gd name="T14" fmla="*/ 2147483646 w 57"/>
                <a:gd name="T15" fmla="*/ 2147483646 h 37"/>
                <a:gd name="T16" fmla="*/ 2147483646 w 57"/>
                <a:gd name="T17" fmla="*/ 2147483646 h 37"/>
                <a:gd name="T18" fmla="*/ 2147483646 w 57"/>
                <a:gd name="T19" fmla="*/ 2147483646 h 37"/>
                <a:gd name="T20" fmla="*/ 2147483646 w 57"/>
                <a:gd name="T21" fmla="*/ 2147483646 h 37"/>
                <a:gd name="T22" fmla="*/ 2147483646 w 57"/>
                <a:gd name="T23" fmla="*/ 0 h 37"/>
                <a:gd name="T24" fmla="*/ 2147483646 w 57"/>
                <a:gd name="T25" fmla="*/ 0 h 37"/>
                <a:gd name="T26" fmla="*/ 2147483646 w 57"/>
                <a:gd name="T27" fmla="*/ 2147483646 h 37"/>
                <a:gd name="T28" fmla="*/ 2147483646 w 57"/>
                <a:gd name="T29" fmla="*/ 2147483646 h 37"/>
                <a:gd name="T30" fmla="*/ 2147483646 w 57"/>
                <a:gd name="T31" fmla="*/ 2147483646 h 37"/>
                <a:gd name="T32" fmla="*/ 2147483646 w 57"/>
                <a:gd name="T33" fmla="*/ 2147483646 h 37"/>
                <a:gd name="T34" fmla="*/ 2147483646 w 57"/>
                <a:gd name="T35" fmla="*/ 2147483646 h 37"/>
                <a:gd name="T36" fmla="*/ 2147483646 w 57"/>
                <a:gd name="T37" fmla="*/ 2147483646 h 37"/>
                <a:gd name="T38" fmla="*/ 2147483646 w 57"/>
                <a:gd name="T39" fmla="*/ 2147483646 h 37"/>
                <a:gd name="T40" fmla="*/ 2147483646 w 57"/>
                <a:gd name="T41" fmla="*/ 2147483646 h 37"/>
                <a:gd name="T42" fmla="*/ 2147483646 w 57"/>
                <a:gd name="T43" fmla="*/ 2147483646 h 37"/>
                <a:gd name="T44" fmla="*/ 0 w 57"/>
                <a:gd name="T45" fmla="*/ 2147483646 h 37"/>
                <a:gd name="T46" fmla="*/ 0 w 57"/>
                <a:gd name="T47" fmla="*/ 2147483646 h 37"/>
                <a:gd name="T48" fmla="*/ 2147483646 w 57"/>
                <a:gd name="T49" fmla="*/ 2147483646 h 37"/>
                <a:gd name="T50" fmla="*/ 2147483646 w 57"/>
                <a:gd name="T51" fmla="*/ 2147483646 h 37"/>
                <a:gd name="T52" fmla="*/ 2147483646 w 57"/>
                <a:gd name="T53" fmla="*/ 2147483646 h 37"/>
                <a:gd name="T54" fmla="*/ 2147483646 w 57"/>
                <a:gd name="T55" fmla="*/ 2147483646 h 37"/>
                <a:gd name="T56" fmla="*/ 2147483646 w 57"/>
                <a:gd name="T57" fmla="*/ 2147483646 h 37"/>
                <a:gd name="T58" fmla="*/ 2147483646 w 57"/>
                <a:gd name="T59" fmla="*/ 2147483646 h 37"/>
                <a:gd name="T60" fmla="*/ 2147483646 w 57"/>
                <a:gd name="T61" fmla="*/ 2147483646 h 37"/>
                <a:gd name="T62" fmla="*/ 2147483646 w 57"/>
                <a:gd name="T63" fmla="*/ 2147483646 h 37"/>
                <a:gd name="T64" fmla="*/ 2147483646 w 57"/>
                <a:gd name="T65" fmla="*/ 2147483646 h 37"/>
                <a:gd name="T66" fmla="*/ 2147483646 w 57"/>
                <a:gd name="T67" fmla="*/ 2147483646 h 37"/>
                <a:gd name="T68" fmla="*/ 2147483646 w 57"/>
                <a:gd name="T69" fmla="*/ 2147483646 h 37"/>
                <a:gd name="T70" fmla="*/ 2147483646 w 57"/>
                <a:gd name="T71" fmla="*/ 2147483646 h 37"/>
                <a:gd name="T72" fmla="*/ 2147483646 w 57"/>
                <a:gd name="T73" fmla="*/ 2147483646 h 37"/>
                <a:gd name="T74" fmla="*/ 2147483646 w 57"/>
                <a:gd name="T75" fmla="*/ 2147483646 h 37"/>
                <a:gd name="T76" fmla="*/ 2147483646 w 57"/>
                <a:gd name="T77" fmla="*/ 2147483646 h 37"/>
                <a:gd name="T78" fmla="*/ 2147483646 w 57"/>
                <a:gd name="T79" fmla="*/ 2147483646 h 37"/>
                <a:gd name="T80" fmla="*/ 2147483646 w 57"/>
                <a:gd name="T81" fmla="*/ 2147483646 h 37"/>
                <a:gd name="T82" fmla="*/ 2147483646 w 57"/>
                <a:gd name="T83" fmla="*/ 2147483646 h 37"/>
                <a:gd name="T84" fmla="*/ 2147483646 w 57"/>
                <a:gd name="T85" fmla="*/ 2147483646 h 37"/>
                <a:gd name="T86" fmla="*/ 2147483646 w 57"/>
                <a:gd name="T87" fmla="*/ 2147483646 h 37"/>
                <a:gd name="T88" fmla="*/ 2147483646 w 57"/>
                <a:gd name="T89" fmla="*/ 2147483646 h 37"/>
                <a:gd name="T90" fmla="*/ 2147483646 w 57"/>
                <a:gd name="T91" fmla="*/ 2147483646 h 37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0" t="0" r="r" b="b"/>
              <a:pathLst>
                <a:path w="57" h="37">
                  <a:moveTo>
                    <a:pt x="54" y="22"/>
                  </a:moveTo>
                  <a:cubicBezTo>
                    <a:pt x="56" y="21"/>
                    <a:pt x="56" y="21"/>
                    <a:pt x="56" y="21"/>
                  </a:cubicBezTo>
                  <a:cubicBezTo>
                    <a:pt x="57" y="16"/>
                    <a:pt x="57" y="16"/>
                    <a:pt x="57" y="16"/>
                  </a:cubicBezTo>
                  <a:cubicBezTo>
                    <a:pt x="57" y="14"/>
                    <a:pt x="57" y="14"/>
                    <a:pt x="57" y="14"/>
                  </a:cubicBezTo>
                  <a:cubicBezTo>
                    <a:pt x="52" y="12"/>
                    <a:pt x="52" y="12"/>
                    <a:pt x="52" y="12"/>
                  </a:cubicBezTo>
                  <a:cubicBezTo>
                    <a:pt x="47" y="9"/>
                    <a:pt x="47" y="9"/>
                    <a:pt x="47" y="9"/>
                  </a:cubicBezTo>
                  <a:cubicBezTo>
                    <a:pt x="45" y="9"/>
                    <a:pt x="45" y="9"/>
                    <a:pt x="45" y="9"/>
                  </a:cubicBezTo>
                  <a:cubicBezTo>
                    <a:pt x="42" y="7"/>
                    <a:pt x="42" y="7"/>
                    <a:pt x="42" y="7"/>
                  </a:cubicBezTo>
                  <a:cubicBezTo>
                    <a:pt x="40" y="4"/>
                    <a:pt x="40" y="4"/>
                    <a:pt x="40" y="4"/>
                  </a:cubicBezTo>
                  <a:cubicBezTo>
                    <a:pt x="33" y="1"/>
                    <a:pt x="33" y="1"/>
                    <a:pt x="33" y="1"/>
                  </a:cubicBezTo>
                  <a:cubicBezTo>
                    <a:pt x="31" y="1"/>
                    <a:pt x="31" y="1"/>
                    <a:pt x="31" y="1"/>
                  </a:cubicBezTo>
                  <a:cubicBezTo>
                    <a:pt x="31" y="0"/>
                    <a:pt x="31" y="0"/>
                    <a:pt x="31" y="0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28" y="6"/>
                    <a:pt x="28" y="6"/>
                    <a:pt x="28" y="6"/>
                  </a:cubicBezTo>
                  <a:cubicBezTo>
                    <a:pt x="24" y="5"/>
                    <a:pt x="24" y="5"/>
                    <a:pt x="24" y="5"/>
                  </a:cubicBezTo>
                  <a:cubicBezTo>
                    <a:pt x="17" y="5"/>
                    <a:pt x="17" y="5"/>
                    <a:pt x="17" y="5"/>
                  </a:cubicBezTo>
                  <a:cubicBezTo>
                    <a:pt x="11" y="3"/>
                    <a:pt x="11" y="3"/>
                    <a:pt x="11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6" y="8"/>
                    <a:pt x="6" y="8"/>
                    <a:pt x="6" y="8"/>
                  </a:cubicBezTo>
                  <a:cubicBezTo>
                    <a:pt x="4" y="10"/>
                    <a:pt x="4" y="10"/>
                    <a:pt x="4" y="10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1" y="19"/>
                    <a:pt x="1" y="19"/>
                    <a:pt x="1" y="19"/>
                  </a:cubicBezTo>
                  <a:cubicBezTo>
                    <a:pt x="2" y="20"/>
                    <a:pt x="2" y="20"/>
                    <a:pt x="2" y="20"/>
                  </a:cubicBezTo>
                  <a:cubicBezTo>
                    <a:pt x="3" y="21"/>
                    <a:pt x="3" y="21"/>
                    <a:pt x="3" y="21"/>
                  </a:cubicBezTo>
                  <a:cubicBezTo>
                    <a:pt x="12" y="20"/>
                    <a:pt x="12" y="20"/>
                    <a:pt x="12" y="20"/>
                  </a:cubicBezTo>
                  <a:cubicBezTo>
                    <a:pt x="18" y="20"/>
                    <a:pt x="18" y="20"/>
                    <a:pt x="18" y="20"/>
                  </a:cubicBezTo>
                  <a:cubicBezTo>
                    <a:pt x="24" y="24"/>
                    <a:pt x="24" y="24"/>
                    <a:pt x="24" y="24"/>
                  </a:cubicBezTo>
                  <a:cubicBezTo>
                    <a:pt x="24" y="24"/>
                    <a:pt x="26" y="26"/>
                    <a:pt x="25" y="28"/>
                  </a:cubicBezTo>
                  <a:cubicBezTo>
                    <a:pt x="25" y="29"/>
                    <a:pt x="22" y="30"/>
                    <a:pt x="22" y="30"/>
                  </a:cubicBezTo>
                  <a:cubicBezTo>
                    <a:pt x="21" y="33"/>
                    <a:pt x="21" y="33"/>
                    <a:pt x="21" y="33"/>
                  </a:cubicBezTo>
                  <a:cubicBezTo>
                    <a:pt x="24" y="34"/>
                    <a:pt x="24" y="34"/>
                    <a:pt x="24" y="34"/>
                  </a:cubicBezTo>
                  <a:cubicBezTo>
                    <a:pt x="25" y="32"/>
                    <a:pt x="25" y="32"/>
                    <a:pt x="25" y="32"/>
                  </a:cubicBezTo>
                  <a:cubicBezTo>
                    <a:pt x="30" y="29"/>
                    <a:pt x="30" y="29"/>
                    <a:pt x="30" y="29"/>
                  </a:cubicBezTo>
                  <a:cubicBezTo>
                    <a:pt x="33" y="29"/>
                    <a:pt x="33" y="29"/>
                    <a:pt x="33" y="29"/>
                  </a:cubicBezTo>
                  <a:cubicBezTo>
                    <a:pt x="36" y="32"/>
                    <a:pt x="36" y="32"/>
                    <a:pt x="36" y="32"/>
                  </a:cubicBezTo>
                  <a:cubicBezTo>
                    <a:pt x="34" y="34"/>
                    <a:pt x="34" y="34"/>
                    <a:pt x="34" y="34"/>
                  </a:cubicBezTo>
                  <a:cubicBezTo>
                    <a:pt x="37" y="37"/>
                    <a:pt x="37" y="37"/>
                    <a:pt x="37" y="37"/>
                  </a:cubicBezTo>
                  <a:cubicBezTo>
                    <a:pt x="45" y="34"/>
                    <a:pt x="45" y="34"/>
                    <a:pt x="45" y="34"/>
                  </a:cubicBezTo>
                  <a:cubicBezTo>
                    <a:pt x="41" y="31"/>
                    <a:pt x="41" y="31"/>
                    <a:pt x="41" y="31"/>
                  </a:cubicBezTo>
                  <a:cubicBezTo>
                    <a:pt x="43" y="28"/>
                    <a:pt x="43" y="28"/>
                    <a:pt x="43" y="28"/>
                  </a:cubicBezTo>
                  <a:cubicBezTo>
                    <a:pt x="50" y="27"/>
                    <a:pt x="50" y="27"/>
                    <a:pt x="50" y="27"/>
                  </a:cubicBezTo>
                  <a:cubicBezTo>
                    <a:pt x="51" y="25"/>
                    <a:pt x="51" y="25"/>
                    <a:pt x="51" y="25"/>
                  </a:cubicBezTo>
                  <a:lnTo>
                    <a:pt x="54" y="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1" name="Freeform 116">
              <a:extLst>
                <a:ext uri="{FF2B5EF4-FFF2-40B4-BE49-F238E27FC236}">
                  <a16:creationId xmlns:a16="http://schemas.microsoft.com/office/drawing/2014/main" id="{ED3DA049-AEFB-F84E-B331-CF7F19A2D6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303838" y="3135313"/>
              <a:ext cx="55562" cy="30162"/>
            </a:xfrm>
            <a:custGeom>
              <a:avLst/>
              <a:gdLst>
                <a:gd name="T0" fmla="*/ 2147483646 w 42"/>
                <a:gd name="T1" fmla="*/ 2147483646 h 24"/>
                <a:gd name="T2" fmla="*/ 2147483646 w 42"/>
                <a:gd name="T3" fmla="*/ 0 h 24"/>
                <a:gd name="T4" fmla="*/ 0 w 42"/>
                <a:gd name="T5" fmla="*/ 2147483646 h 24"/>
                <a:gd name="T6" fmla="*/ 2147483646 w 42"/>
                <a:gd name="T7" fmla="*/ 2147483646 h 24"/>
                <a:gd name="T8" fmla="*/ 2147483646 w 42"/>
                <a:gd name="T9" fmla="*/ 2147483646 h 2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2" h="24">
                  <a:moveTo>
                    <a:pt x="36" y="24"/>
                  </a:moveTo>
                  <a:lnTo>
                    <a:pt x="18" y="0"/>
                  </a:lnTo>
                  <a:lnTo>
                    <a:pt x="0" y="6"/>
                  </a:lnTo>
                  <a:lnTo>
                    <a:pt x="42" y="24"/>
                  </a:lnTo>
                  <a:lnTo>
                    <a:pt x="36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2" name="Freeform 117">
              <a:extLst>
                <a:ext uri="{FF2B5EF4-FFF2-40B4-BE49-F238E27FC236}">
                  <a16:creationId xmlns:a16="http://schemas.microsoft.com/office/drawing/2014/main" id="{D14DE06A-A978-6A4B-8F5C-2FE02178800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1100" y="3009900"/>
              <a:ext cx="77788" cy="47625"/>
            </a:xfrm>
            <a:custGeom>
              <a:avLst/>
              <a:gdLst>
                <a:gd name="T0" fmla="*/ 2147483646 w 60"/>
                <a:gd name="T1" fmla="*/ 2147483646 h 36"/>
                <a:gd name="T2" fmla="*/ 2147483646 w 60"/>
                <a:gd name="T3" fmla="*/ 2147483646 h 36"/>
                <a:gd name="T4" fmla="*/ 2147483646 w 60"/>
                <a:gd name="T5" fmla="*/ 2147483646 h 36"/>
                <a:gd name="T6" fmla="*/ 2147483646 w 60"/>
                <a:gd name="T7" fmla="*/ 2147483646 h 36"/>
                <a:gd name="T8" fmla="*/ 2147483646 w 60"/>
                <a:gd name="T9" fmla="*/ 0 h 36"/>
                <a:gd name="T10" fmla="*/ 2147483646 w 60"/>
                <a:gd name="T11" fmla="*/ 0 h 36"/>
                <a:gd name="T12" fmla="*/ 2147483646 w 60"/>
                <a:gd name="T13" fmla="*/ 2147483646 h 36"/>
                <a:gd name="T14" fmla="*/ 0 w 60"/>
                <a:gd name="T15" fmla="*/ 2147483646 h 36"/>
                <a:gd name="T16" fmla="*/ 2147483646 w 60"/>
                <a:gd name="T17" fmla="*/ 2147483646 h 36"/>
                <a:gd name="T18" fmla="*/ 2147483646 w 60"/>
                <a:gd name="T19" fmla="*/ 2147483646 h 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60" h="36">
                  <a:moveTo>
                    <a:pt x="54" y="36"/>
                  </a:moveTo>
                  <a:lnTo>
                    <a:pt x="60" y="24"/>
                  </a:lnTo>
                  <a:lnTo>
                    <a:pt x="54" y="12"/>
                  </a:lnTo>
                  <a:lnTo>
                    <a:pt x="42" y="6"/>
                  </a:lnTo>
                  <a:lnTo>
                    <a:pt x="30" y="0"/>
                  </a:lnTo>
                  <a:lnTo>
                    <a:pt x="18" y="0"/>
                  </a:lnTo>
                  <a:lnTo>
                    <a:pt x="6" y="12"/>
                  </a:lnTo>
                  <a:lnTo>
                    <a:pt x="0" y="18"/>
                  </a:lnTo>
                  <a:lnTo>
                    <a:pt x="12" y="30"/>
                  </a:lnTo>
                  <a:lnTo>
                    <a:pt x="54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3" name="Freeform 118">
              <a:extLst>
                <a:ext uri="{FF2B5EF4-FFF2-40B4-BE49-F238E27FC236}">
                  <a16:creationId xmlns:a16="http://schemas.microsoft.com/office/drawing/2014/main" id="{102FDEA8-68F3-2A4F-942C-36464A503AFC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3033713"/>
              <a:ext cx="242887" cy="217487"/>
            </a:xfrm>
            <a:custGeom>
              <a:avLst/>
              <a:gdLst>
                <a:gd name="T0" fmla="*/ 2147483646 w 31"/>
                <a:gd name="T1" fmla="*/ 2147483646 h 28"/>
                <a:gd name="T2" fmla="*/ 2147483646 w 31"/>
                <a:gd name="T3" fmla="*/ 2147483646 h 28"/>
                <a:gd name="T4" fmla="*/ 2147483646 w 31"/>
                <a:gd name="T5" fmla="*/ 2147483646 h 28"/>
                <a:gd name="T6" fmla="*/ 2147483646 w 31"/>
                <a:gd name="T7" fmla="*/ 2147483646 h 28"/>
                <a:gd name="T8" fmla="*/ 2147483646 w 31"/>
                <a:gd name="T9" fmla="*/ 2147483646 h 28"/>
                <a:gd name="T10" fmla="*/ 2147483646 w 31"/>
                <a:gd name="T11" fmla="*/ 2147483646 h 28"/>
                <a:gd name="T12" fmla="*/ 2147483646 w 31"/>
                <a:gd name="T13" fmla="*/ 2147483646 h 28"/>
                <a:gd name="T14" fmla="*/ 2147483646 w 31"/>
                <a:gd name="T15" fmla="*/ 2147483646 h 28"/>
                <a:gd name="T16" fmla="*/ 2147483646 w 31"/>
                <a:gd name="T17" fmla="*/ 2147483646 h 28"/>
                <a:gd name="T18" fmla="*/ 2147483646 w 31"/>
                <a:gd name="T19" fmla="*/ 2147483646 h 28"/>
                <a:gd name="T20" fmla="*/ 2147483646 w 31"/>
                <a:gd name="T21" fmla="*/ 2147483646 h 28"/>
                <a:gd name="T22" fmla="*/ 2147483646 w 31"/>
                <a:gd name="T23" fmla="*/ 2147483646 h 28"/>
                <a:gd name="T24" fmla="*/ 2147483646 w 31"/>
                <a:gd name="T25" fmla="*/ 2147483646 h 28"/>
                <a:gd name="T26" fmla="*/ 2147483646 w 31"/>
                <a:gd name="T27" fmla="*/ 2147483646 h 28"/>
                <a:gd name="T28" fmla="*/ 2147483646 w 31"/>
                <a:gd name="T29" fmla="*/ 2147483646 h 28"/>
                <a:gd name="T30" fmla="*/ 2147483646 w 31"/>
                <a:gd name="T31" fmla="*/ 2147483646 h 28"/>
                <a:gd name="T32" fmla="*/ 2147483646 w 31"/>
                <a:gd name="T33" fmla="*/ 2147483646 h 28"/>
                <a:gd name="T34" fmla="*/ 2147483646 w 31"/>
                <a:gd name="T35" fmla="*/ 2147483646 h 28"/>
                <a:gd name="T36" fmla="*/ 2147483646 w 31"/>
                <a:gd name="T37" fmla="*/ 2147483646 h 28"/>
                <a:gd name="T38" fmla="*/ 2147483646 w 31"/>
                <a:gd name="T39" fmla="*/ 2147483646 h 28"/>
                <a:gd name="T40" fmla="*/ 2147483646 w 31"/>
                <a:gd name="T41" fmla="*/ 2147483646 h 28"/>
                <a:gd name="T42" fmla="*/ 2147483646 w 31"/>
                <a:gd name="T43" fmla="*/ 2147483646 h 28"/>
                <a:gd name="T44" fmla="*/ 2147483646 w 31"/>
                <a:gd name="T45" fmla="*/ 2147483646 h 28"/>
                <a:gd name="T46" fmla="*/ 2147483646 w 31"/>
                <a:gd name="T47" fmla="*/ 0 h 28"/>
                <a:gd name="T48" fmla="*/ 2147483646 w 31"/>
                <a:gd name="T49" fmla="*/ 2147483646 h 28"/>
                <a:gd name="T50" fmla="*/ 2147483646 w 31"/>
                <a:gd name="T51" fmla="*/ 2147483646 h 28"/>
                <a:gd name="T52" fmla="*/ 2147483646 w 31"/>
                <a:gd name="T53" fmla="*/ 0 h 28"/>
                <a:gd name="T54" fmla="*/ 2147483646 w 31"/>
                <a:gd name="T55" fmla="*/ 0 h 28"/>
                <a:gd name="T56" fmla="*/ 2147483646 w 31"/>
                <a:gd name="T57" fmla="*/ 2147483646 h 28"/>
                <a:gd name="T58" fmla="*/ 2147483646 w 31"/>
                <a:gd name="T59" fmla="*/ 2147483646 h 28"/>
                <a:gd name="T60" fmla="*/ 0 w 31"/>
                <a:gd name="T61" fmla="*/ 2147483646 h 28"/>
                <a:gd name="T62" fmla="*/ 0 w 31"/>
                <a:gd name="T63" fmla="*/ 2147483646 h 28"/>
                <a:gd name="T64" fmla="*/ 2147483646 w 31"/>
                <a:gd name="T65" fmla="*/ 2147483646 h 28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31" h="28">
                  <a:moveTo>
                    <a:pt x="1" y="9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7"/>
                    <a:pt x="2" y="17"/>
                  </a:cubicBezTo>
                  <a:cubicBezTo>
                    <a:pt x="2" y="17"/>
                    <a:pt x="2" y="19"/>
                    <a:pt x="2" y="20"/>
                  </a:cubicBezTo>
                  <a:cubicBezTo>
                    <a:pt x="6" y="22"/>
                    <a:pt x="6" y="22"/>
                    <a:pt x="6" y="22"/>
                  </a:cubicBezTo>
                  <a:cubicBezTo>
                    <a:pt x="10" y="24"/>
                    <a:pt x="10" y="24"/>
                    <a:pt x="10" y="24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9" y="28"/>
                    <a:pt x="19" y="28"/>
                    <a:pt x="19" y="28"/>
                  </a:cubicBezTo>
                  <a:cubicBezTo>
                    <a:pt x="23" y="28"/>
                    <a:pt x="23" y="28"/>
                    <a:pt x="23" y="28"/>
                  </a:cubicBezTo>
                  <a:cubicBezTo>
                    <a:pt x="25" y="28"/>
                    <a:pt x="25" y="28"/>
                    <a:pt x="25" y="28"/>
                  </a:cubicBezTo>
                  <a:cubicBezTo>
                    <a:pt x="27" y="28"/>
                    <a:pt x="27" y="28"/>
                    <a:pt x="27" y="28"/>
                  </a:cubicBezTo>
                  <a:cubicBezTo>
                    <a:pt x="29" y="23"/>
                    <a:pt x="29" y="23"/>
                    <a:pt x="29" y="23"/>
                  </a:cubicBezTo>
                  <a:cubicBezTo>
                    <a:pt x="31" y="21"/>
                    <a:pt x="31" y="21"/>
                    <a:pt x="31" y="21"/>
                  </a:cubicBezTo>
                  <a:cubicBezTo>
                    <a:pt x="30" y="17"/>
                    <a:pt x="30" y="17"/>
                    <a:pt x="30" y="17"/>
                  </a:cubicBezTo>
                  <a:cubicBezTo>
                    <a:pt x="30" y="15"/>
                    <a:pt x="30" y="15"/>
                    <a:pt x="30" y="15"/>
                  </a:cubicBezTo>
                  <a:cubicBezTo>
                    <a:pt x="29" y="12"/>
                    <a:pt x="29" y="12"/>
                    <a:pt x="29" y="12"/>
                  </a:cubicBezTo>
                  <a:cubicBezTo>
                    <a:pt x="31" y="10"/>
                    <a:pt x="31" y="10"/>
                    <a:pt x="31" y="10"/>
                  </a:cubicBezTo>
                  <a:cubicBezTo>
                    <a:pt x="30" y="6"/>
                    <a:pt x="30" y="6"/>
                    <a:pt x="30" y="6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18" y="1"/>
                    <a:pt x="18" y="1"/>
                    <a:pt x="18" y="1"/>
                  </a:cubicBezTo>
                  <a:cubicBezTo>
                    <a:pt x="18" y="1"/>
                    <a:pt x="15" y="1"/>
                    <a:pt x="15" y="1"/>
                  </a:cubicBezTo>
                  <a:cubicBezTo>
                    <a:pt x="14" y="1"/>
                    <a:pt x="14" y="0"/>
                    <a:pt x="14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3"/>
                    <a:pt x="5" y="3"/>
                    <a:pt x="5" y="3"/>
                  </a:cubicBezTo>
                  <a:cubicBezTo>
                    <a:pt x="1" y="5"/>
                    <a:pt x="1" y="5"/>
                    <a:pt x="1" y="5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6"/>
                    <a:pt x="0" y="6"/>
                    <a:pt x="0" y="6"/>
                  </a:cubicBezTo>
                  <a:lnTo>
                    <a:pt x="1" y="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4" name="Freeform 119">
              <a:extLst>
                <a:ext uri="{FF2B5EF4-FFF2-40B4-BE49-F238E27FC236}">
                  <a16:creationId xmlns:a16="http://schemas.microsoft.com/office/drawing/2014/main" id="{2A49D51F-E735-1A46-8D29-06BDD2637230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056063"/>
              <a:ext cx="393700" cy="290512"/>
            </a:xfrm>
            <a:custGeom>
              <a:avLst/>
              <a:gdLst>
                <a:gd name="T0" fmla="*/ 2147483646 w 300"/>
                <a:gd name="T1" fmla="*/ 2147483646 h 223"/>
                <a:gd name="T2" fmla="*/ 2147483646 w 300"/>
                <a:gd name="T3" fmla="*/ 2147483646 h 223"/>
                <a:gd name="T4" fmla="*/ 2147483646 w 300"/>
                <a:gd name="T5" fmla="*/ 2147483646 h 223"/>
                <a:gd name="T6" fmla="*/ 2147483646 w 300"/>
                <a:gd name="T7" fmla="*/ 2147483646 h 223"/>
                <a:gd name="T8" fmla="*/ 2147483646 w 300"/>
                <a:gd name="T9" fmla="*/ 2147483646 h 223"/>
                <a:gd name="T10" fmla="*/ 2147483646 w 300"/>
                <a:gd name="T11" fmla="*/ 2147483646 h 223"/>
                <a:gd name="T12" fmla="*/ 2147483646 w 300"/>
                <a:gd name="T13" fmla="*/ 2147483646 h 223"/>
                <a:gd name="T14" fmla="*/ 2147483646 w 300"/>
                <a:gd name="T15" fmla="*/ 2147483646 h 223"/>
                <a:gd name="T16" fmla="*/ 2147483646 w 300"/>
                <a:gd name="T17" fmla="*/ 2147483646 h 223"/>
                <a:gd name="T18" fmla="*/ 2147483646 w 300"/>
                <a:gd name="T19" fmla="*/ 2147483646 h 223"/>
                <a:gd name="T20" fmla="*/ 2147483646 w 300"/>
                <a:gd name="T21" fmla="*/ 2147483646 h 223"/>
                <a:gd name="T22" fmla="*/ 2147483646 w 300"/>
                <a:gd name="T23" fmla="*/ 2147483646 h 223"/>
                <a:gd name="T24" fmla="*/ 2147483646 w 300"/>
                <a:gd name="T25" fmla="*/ 2147483646 h 223"/>
                <a:gd name="T26" fmla="*/ 2147483646 w 300"/>
                <a:gd name="T27" fmla="*/ 2147483646 h 223"/>
                <a:gd name="T28" fmla="*/ 2147483646 w 300"/>
                <a:gd name="T29" fmla="*/ 2147483646 h 223"/>
                <a:gd name="T30" fmla="*/ 2147483646 w 300"/>
                <a:gd name="T31" fmla="*/ 0 h 223"/>
                <a:gd name="T32" fmla="*/ 2147483646 w 300"/>
                <a:gd name="T33" fmla="*/ 2147483646 h 223"/>
                <a:gd name="T34" fmla="*/ 2147483646 w 300"/>
                <a:gd name="T35" fmla="*/ 2147483646 h 223"/>
                <a:gd name="T36" fmla="*/ 2147483646 w 300"/>
                <a:gd name="T37" fmla="*/ 2147483646 h 223"/>
                <a:gd name="T38" fmla="*/ 2147483646 w 300"/>
                <a:gd name="T39" fmla="*/ 2147483646 h 223"/>
                <a:gd name="T40" fmla="*/ 2147483646 w 300"/>
                <a:gd name="T41" fmla="*/ 2147483646 h 223"/>
                <a:gd name="T42" fmla="*/ 2147483646 w 300"/>
                <a:gd name="T43" fmla="*/ 2147483646 h 223"/>
                <a:gd name="T44" fmla="*/ 0 w 300"/>
                <a:gd name="T45" fmla="*/ 2147483646 h 223"/>
                <a:gd name="T46" fmla="*/ 2147483646 w 300"/>
                <a:gd name="T47" fmla="*/ 2147483646 h 223"/>
                <a:gd name="T48" fmla="*/ 2147483646 w 300"/>
                <a:gd name="T49" fmla="*/ 2147483646 h 223"/>
                <a:gd name="T50" fmla="*/ 2147483646 w 300"/>
                <a:gd name="T51" fmla="*/ 2147483646 h 223"/>
                <a:gd name="T52" fmla="*/ 2147483646 w 300"/>
                <a:gd name="T53" fmla="*/ 2147483646 h 223"/>
                <a:gd name="T54" fmla="*/ 2147483646 w 300"/>
                <a:gd name="T55" fmla="*/ 2147483646 h 223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300" h="223">
                  <a:moveTo>
                    <a:pt x="66" y="223"/>
                  </a:moveTo>
                  <a:lnTo>
                    <a:pt x="78" y="205"/>
                  </a:lnTo>
                  <a:lnTo>
                    <a:pt x="102" y="205"/>
                  </a:lnTo>
                  <a:lnTo>
                    <a:pt x="138" y="217"/>
                  </a:lnTo>
                  <a:lnTo>
                    <a:pt x="162" y="205"/>
                  </a:lnTo>
                  <a:lnTo>
                    <a:pt x="198" y="205"/>
                  </a:lnTo>
                  <a:lnTo>
                    <a:pt x="228" y="199"/>
                  </a:lnTo>
                  <a:lnTo>
                    <a:pt x="258" y="174"/>
                  </a:lnTo>
                  <a:lnTo>
                    <a:pt x="288" y="138"/>
                  </a:lnTo>
                  <a:lnTo>
                    <a:pt x="300" y="66"/>
                  </a:lnTo>
                  <a:lnTo>
                    <a:pt x="288" y="54"/>
                  </a:lnTo>
                  <a:lnTo>
                    <a:pt x="282" y="24"/>
                  </a:lnTo>
                  <a:lnTo>
                    <a:pt x="282" y="18"/>
                  </a:lnTo>
                  <a:lnTo>
                    <a:pt x="270" y="6"/>
                  </a:lnTo>
                  <a:lnTo>
                    <a:pt x="222" y="0"/>
                  </a:lnTo>
                  <a:lnTo>
                    <a:pt x="114" y="72"/>
                  </a:lnTo>
                  <a:lnTo>
                    <a:pt x="78" y="90"/>
                  </a:lnTo>
                  <a:lnTo>
                    <a:pt x="78" y="144"/>
                  </a:lnTo>
                  <a:lnTo>
                    <a:pt x="66" y="162"/>
                  </a:lnTo>
                  <a:lnTo>
                    <a:pt x="24" y="168"/>
                  </a:lnTo>
                  <a:lnTo>
                    <a:pt x="0" y="168"/>
                  </a:lnTo>
                  <a:lnTo>
                    <a:pt x="12" y="193"/>
                  </a:lnTo>
                  <a:lnTo>
                    <a:pt x="36" y="217"/>
                  </a:lnTo>
                  <a:lnTo>
                    <a:pt x="48" y="217"/>
                  </a:lnTo>
                  <a:lnTo>
                    <a:pt x="60" y="223"/>
                  </a:lnTo>
                  <a:lnTo>
                    <a:pt x="66" y="22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5" name="Freeform 120">
              <a:extLst>
                <a:ext uri="{FF2B5EF4-FFF2-40B4-BE49-F238E27FC236}">
                  <a16:creationId xmlns:a16="http://schemas.microsoft.com/office/drawing/2014/main" id="{33A900C1-95D1-7844-A499-AB78498A8C73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056063"/>
              <a:ext cx="393700" cy="290512"/>
            </a:xfrm>
            <a:custGeom>
              <a:avLst/>
              <a:gdLst>
                <a:gd name="T0" fmla="*/ 2147483646 w 300"/>
                <a:gd name="T1" fmla="*/ 2147483646 h 223"/>
                <a:gd name="T2" fmla="*/ 2147483646 w 300"/>
                <a:gd name="T3" fmla="*/ 2147483646 h 223"/>
                <a:gd name="T4" fmla="*/ 2147483646 w 300"/>
                <a:gd name="T5" fmla="*/ 2147483646 h 223"/>
                <a:gd name="T6" fmla="*/ 2147483646 w 300"/>
                <a:gd name="T7" fmla="*/ 2147483646 h 223"/>
                <a:gd name="T8" fmla="*/ 2147483646 w 300"/>
                <a:gd name="T9" fmla="*/ 2147483646 h 223"/>
                <a:gd name="T10" fmla="*/ 2147483646 w 300"/>
                <a:gd name="T11" fmla="*/ 2147483646 h 223"/>
                <a:gd name="T12" fmla="*/ 2147483646 w 300"/>
                <a:gd name="T13" fmla="*/ 2147483646 h 223"/>
                <a:gd name="T14" fmla="*/ 2147483646 w 300"/>
                <a:gd name="T15" fmla="*/ 2147483646 h 223"/>
                <a:gd name="T16" fmla="*/ 2147483646 w 300"/>
                <a:gd name="T17" fmla="*/ 2147483646 h 223"/>
                <a:gd name="T18" fmla="*/ 2147483646 w 300"/>
                <a:gd name="T19" fmla="*/ 2147483646 h 223"/>
                <a:gd name="T20" fmla="*/ 2147483646 w 300"/>
                <a:gd name="T21" fmla="*/ 2147483646 h 223"/>
                <a:gd name="T22" fmla="*/ 2147483646 w 300"/>
                <a:gd name="T23" fmla="*/ 2147483646 h 223"/>
                <a:gd name="T24" fmla="*/ 2147483646 w 300"/>
                <a:gd name="T25" fmla="*/ 2147483646 h 223"/>
                <a:gd name="T26" fmla="*/ 2147483646 w 300"/>
                <a:gd name="T27" fmla="*/ 2147483646 h 223"/>
                <a:gd name="T28" fmla="*/ 2147483646 w 300"/>
                <a:gd name="T29" fmla="*/ 2147483646 h 223"/>
                <a:gd name="T30" fmla="*/ 2147483646 w 300"/>
                <a:gd name="T31" fmla="*/ 0 h 223"/>
                <a:gd name="T32" fmla="*/ 2147483646 w 300"/>
                <a:gd name="T33" fmla="*/ 2147483646 h 223"/>
                <a:gd name="T34" fmla="*/ 2147483646 w 300"/>
                <a:gd name="T35" fmla="*/ 2147483646 h 223"/>
                <a:gd name="T36" fmla="*/ 2147483646 w 300"/>
                <a:gd name="T37" fmla="*/ 2147483646 h 223"/>
                <a:gd name="T38" fmla="*/ 2147483646 w 300"/>
                <a:gd name="T39" fmla="*/ 2147483646 h 223"/>
                <a:gd name="T40" fmla="*/ 2147483646 w 300"/>
                <a:gd name="T41" fmla="*/ 2147483646 h 223"/>
                <a:gd name="T42" fmla="*/ 2147483646 w 300"/>
                <a:gd name="T43" fmla="*/ 2147483646 h 223"/>
                <a:gd name="T44" fmla="*/ 0 w 300"/>
                <a:gd name="T45" fmla="*/ 2147483646 h 223"/>
                <a:gd name="T46" fmla="*/ 2147483646 w 300"/>
                <a:gd name="T47" fmla="*/ 2147483646 h 223"/>
                <a:gd name="T48" fmla="*/ 2147483646 w 300"/>
                <a:gd name="T49" fmla="*/ 2147483646 h 223"/>
                <a:gd name="T50" fmla="*/ 2147483646 w 300"/>
                <a:gd name="T51" fmla="*/ 2147483646 h 223"/>
                <a:gd name="T52" fmla="*/ 2147483646 w 300"/>
                <a:gd name="T53" fmla="*/ 2147483646 h 223"/>
                <a:gd name="T54" fmla="*/ 2147483646 w 300"/>
                <a:gd name="T55" fmla="*/ 2147483646 h 223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300" h="223">
                  <a:moveTo>
                    <a:pt x="66" y="223"/>
                  </a:moveTo>
                  <a:lnTo>
                    <a:pt x="78" y="205"/>
                  </a:lnTo>
                  <a:lnTo>
                    <a:pt x="102" y="205"/>
                  </a:lnTo>
                  <a:lnTo>
                    <a:pt x="138" y="217"/>
                  </a:lnTo>
                  <a:lnTo>
                    <a:pt x="162" y="205"/>
                  </a:lnTo>
                  <a:lnTo>
                    <a:pt x="198" y="205"/>
                  </a:lnTo>
                  <a:lnTo>
                    <a:pt x="228" y="199"/>
                  </a:lnTo>
                  <a:lnTo>
                    <a:pt x="258" y="174"/>
                  </a:lnTo>
                  <a:lnTo>
                    <a:pt x="288" y="138"/>
                  </a:lnTo>
                  <a:lnTo>
                    <a:pt x="300" y="66"/>
                  </a:lnTo>
                  <a:lnTo>
                    <a:pt x="288" y="54"/>
                  </a:lnTo>
                  <a:lnTo>
                    <a:pt x="282" y="24"/>
                  </a:lnTo>
                  <a:lnTo>
                    <a:pt x="282" y="18"/>
                  </a:lnTo>
                  <a:lnTo>
                    <a:pt x="270" y="6"/>
                  </a:lnTo>
                  <a:lnTo>
                    <a:pt x="222" y="0"/>
                  </a:lnTo>
                  <a:lnTo>
                    <a:pt x="114" y="72"/>
                  </a:lnTo>
                  <a:lnTo>
                    <a:pt x="78" y="90"/>
                  </a:lnTo>
                  <a:lnTo>
                    <a:pt x="78" y="144"/>
                  </a:lnTo>
                  <a:lnTo>
                    <a:pt x="66" y="162"/>
                  </a:lnTo>
                  <a:lnTo>
                    <a:pt x="24" y="168"/>
                  </a:lnTo>
                  <a:lnTo>
                    <a:pt x="0" y="168"/>
                  </a:lnTo>
                  <a:lnTo>
                    <a:pt x="12" y="193"/>
                  </a:lnTo>
                  <a:lnTo>
                    <a:pt x="36" y="217"/>
                  </a:lnTo>
                  <a:lnTo>
                    <a:pt x="48" y="217"/>
                  </a:lnTo>
                  <a:lnTo>
                    <a:pt x="60" y="223"/>
                  </a:lnTo>
                  <a:lnTo>
                    <a:pt x="66" y="223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6" name="Freeform 121">
              <a:extLst>
                <a:ext uri="{FF2B5EF4-FFF2-40B4-BE49-F238E27FC236}">
                  <a16:creationId xmlns:a16="http://schemas.microsoft.com/office/drawing/2014/main" id="{D7739ED4-1103-2A42-A016-887D0ADFE6B1}"/>
                </a:ext>
              </a:extLst>
            </p:cNvPr>
            <p:cNvSpPr>
              <a:spLocks/>
            </p:cNvSpPr>
            <p:nvPr/>
          </p:nvSpPr>
          <p:spPr bwMode="auto">
            <a:xfrm>
              <a:off x="4198938" y="4016375"/>
              <a:ext cx="407987" cy="384175"/>
            </a:xfrm>
            <a:custGeom>
              <a:avLst/>
              <a:gdLst>
                <a:gd name="T0" fmla="*/ 2147483646 w 52"/>
                <a:gd name="T1" fmla="*/ 2147483646 h 49"/>
                <a:gd name="T2" fmla="*/ 2147483646 w 52"/>
                <a:gd name="T3" fmla="*/ 2147483646 h 49"/>
                <a:gd name="T4" fmla="*/ 2147483646 w 52"/>
                <a:gd name="T5" fmla="*/ 2147483646 h 49"/>
                <a:gd name="T6" fmla="*/ 2147483646 w 52"/>
                <a:gd name="T7" fmla="*/ 2147483646 h 49"/>
                <a:gd name="T8" fmla="*/ 2147483646 w 52"/>
                <a:gd name="T9" fmla="*/ 2147483646 h 49"/>
                <a:gd name="T10" fmla="*/ 2147483646 w 52"/>
                <a:gd name="T11" fmla="*/ 2147483646 h 49"/>
                <a:gd name="T12" fmla="*/ 2147483646 w 52"/>
                <a:gd name="T13" fmla="*/ 2147483646 h 49"/>
                <a:gd name="T14" fmla="*/ 2147483646 w 52"/>
                <a:gd name="T15" fmla="*/ 2147483646 h 49"/>
                <a:gd name="T16" fmla="*/ 2147483646 w 52"/>
                <a:gd name="T17" fmla="*/ 2147483646 h 49"/>
                <a:gd name="T18" fmla="*/ 2147483646 w 52"/>
                <a:gd name="T19" fmla="*/ 2147483646 h 49"/>
                <a:gd name="T20" fmla="*/ 2147483646 w 52"/>
                <a:gd name="T21" fmla="*/ 2147483646 h 49"/>
                <a:gd name="T22" fmla="*/ 2147483646 w 52"/>
                <a:gd name="T23" fmla="*/ 0 h 49"/>
                <a:gd name="T24" fmla="*/ 2147483646 w 52"/>
                <a:gd name="T25" fmla="*/ 0 h 49"/>
                <a:gd name="T26" fmla="*/ 2147483646 w 52"/>
                <a:gd name="T27" fmla="*/ 2147483646 h 49"/>
                <a:gd name="T28" fmla="*/ 2147483646 w 52"/>
                <a:gd name="T29" fmla="*/ 2147483646 h 49"/>
                <a:gd name="T30" fmla="*/ 2147483646 w 52"/>
                <a:gd name="T31" fmla="*/ 2147483646 h 49"/>
                <a:gd name="T32" fmla="*/ 2147483646 w 52"/>
                <a:gd name="T33" fmla="*/ 2147483646 h 49"/>
                <a:gd name="T34" fmla="*/ 2147483646 w 52"/>
                <a:gd name="T35" fmla="*/ 2147483646 h 49"/>
                <a:gd name="T36" fmla="*/ 2147483646 w 52"/>
                <a:gd name="T37" fmla="*/ 2147483646 h 49"/>
                <a:gd name="T38" fmla="*/ 0 w 52"/>
                <a:gd name="T39" fmla="*/ 2147483646 h 49"/>
                <a:gd name="T40" fmla="*/ 0 w 52"/>
                <a:gd name="T41" fmla="*/ 2147483646 h 49"/>
                <a:gd name="T42" fmla="*/ 2147483646 w 52"/>
                <a:gd name="T43" fmla="*/ 2147483646 h 49"/>
                <a:gd name="T44" fmla="*/ 2147483646 w 52"/>
                <a:gd name="T45" fmla="*/ 2147483646 h 49"/>
                <a:gd name="T46" fmla="*/ 2147483646 w 52"/>
                <a:gd name="T47" fmla="*/ 2147483646 h 49"/>
                <a:gd name="T48" fmla="*/ 2147483646 w 52"/>
                <a:gd name="T49" fmla="*/ 2147483646 h 49"/>
                <a:gd name="T50" fmla="*/ 2147483646 w 52"/>
                <a:gd name="T51" fmla="*/ 2147483646 h 49"/>
                <a:gd name="T52" fmla="*/ 2147483646 w 52"/>
                <a:gd name="T53" fmla="*/ 2147483646 h 49"/>
                <a:gd name="T54" fmla="*/ 2147483646 w 52"/>
                <a:gd name="T55" fmla="*/ 2147483646 h 49"/>
                <a:gd name="T56" fmla="*/ 2147483646 w 52"/>
                <a:gd name="T57" fmla="*/ 2147483646 h 49"/>
                <a:gd name="T58" fmla="*/ 2147483646 w 52"/>
                <a:gd name="T59" fmla="*/ 2147483646 h 49"/>
                <a:gd name="T60" fmla="*/ 2147483646 w 52"/>
                <a:gd name="T61" fmla="*/ 2147483646 h 49"/>
                <a:gd name="T62" fmla="*/ 2147483646 w 52"/>
                <a:gd name="T63" fmla="*/ 2147483646 h 49"/>
                <a:gd name="T64" fmla="*/ 2147483646 w 52"/>
                <a:gd name="T65" fmla="*/ 2147483646 h 49"/>
                <a:gd name="T66" fmla="*/ 2147483646 w 52"/>
                <a:gd name="T67" fmla="*/ 2147483646 h 49"/>
                <a:gd name="T68" fmla="*/ 2147483646 w 52"/>
                <a:gd name="T69" fmla="*/ 2147483646 h 49"/>
                <a:gd name="T70" fmla="*/ 2147483646 w 52"/>
                <a:gd name="T71" fmla="*/ 2147483646 h 49"/>
                <a:gd name="T72" fmla="*/ 2147483646 w 52"/>
                <a:gd name="T73" fmla="*/ 2147483646 h 49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52" h="49">
                  <a:moveTo>
                    <a:pt x="24" y="44"/>
                  </a:moveTo>
                  <a:cubicBezTo>
                    <a:pt x="27" y="40"/>
                    <a:pt x="27" y="40"/>
                    <a:pt x="27" y="40"/>
                  </a:cubicBezTo>
                  <a:cubicBezTo>
                    <a:pt x="32" y="36"/>
                    <a:pt x="32" y="36"/>
                    <a:pt x="32" y="36"/>
                  </a:cubicBezTo>
                  <a:cubicBezTo>
                    <a:pt x="38" y="33"/>
                    <a:pt x="38" y="33"/>
                    <a:pt x="38" y="33"/>
                  </a:cubicBezTo>
                  <a:cubicBezTo>
                    <a:pt x="39" y="33"/>
                    <a:pt x="39" y="33"/>
                    <a:pt x="39" y="33"/>
                  </a:cubicBezTo>
                  <a:cubicBezTo>
                    <a:pt x="43" y="33"/>
                    <a:pt x="43" y="33"/>
                    <a:pt x="43" y="33"/>
                  </a:cubicBezTo>
                  <a:cubicBezTo>
                    <a:pt x="50" y="32"/>
                    <a:pt x="50" y="32"/>
                    <a:pt x="50" y="32"/>
                  </a:cubicBezTo>
                  <a:cubicBezTo>
                    <a:pt x="51" y="29"/>
                    <a:pt x="51" y="29"/>
                    <a:pt x="51" y="29"/>
                  </a:cubicBezTo>
                  <a:cubicBezTo>
                    <a:pt x="52" y="20"/>
                    <a:pt x="52" y="20"/>
                    <a:pt x="52" y="20"/>
                  </a:cubicBezTo>
                  <a:cubicBezTo>
                    <a:pt x="49" y="20"/>
                    <a:pt x="49" y="20"/>
                    <a:pt x="49" y="20"/>
                  </a:cubicBezTo>
                  <a:cubicBezTo>
                    <a:pt x="47" y="18"/>
                    <a:pt x="47" y="18"/>
                    <a:pt x="47" y="18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23" y="30"/>
                    <a:pt x="23" y="30"/>
                    <a:pt x="23" y="30"/>
                  </a:cubicBezTo>
                  <a:cubicBezTo>
                    <a:pt x="20" y="32"/>
                    <a:pt x="20" y="32"/>
                    <a:pt x="20" y="32"/>
                  </a:cubicBezTo>
                  <a:cubicBezTo>
                    <a:pt x="6" y="32"/>
                    <a:pt x="6" y="32"/>
                    <a:pt x="6" y="32"/>
                  </a:cubicBezTo>
                  <a:cubicBezTo>
                    <a:pt x="5" y="33"/>
                    <a:pt x="5" y="33"/>
                    <a:pt x="5" y="33"/>
                  </a:cubicBezTo>
                  <a:cubicBezTo>
                    <a:pt x="3" y="31"/>
                    <a:pt x="3" y="31"/>
                    <a:pt x="3" y="31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3" y="42"/>
                    <a:pt x="3" y="42"/>
                    <a:pt x="3" y="42"/>
                  </a:cubicBezTo>
                  <a:cubicBezTo>
                    <a:pt x="2" y="42"/>
                    <a:pt x="2" y="42"/>
                    <a:pt x="2" y="42"/>
                  </a:cubicBezTo>
                  <a:cubicBezTo>
                    <a:pt x="2" y="43"/>
                    <a:pt x="2" y="43"/>
                    <a:pt x="2" y="43"/>
                  </a:cubicBezTo>
                  <a:cubicBezTo>
                    <a:pt x="6" y="43"/>
                    <a:pt x="6" y="43"/>
                    <a:pt x="6" y="43"/>
                  </a:cubicBezTo>
                  <a:cubicBezTo>
                    <a:pt x="6" y="43"/>
                    <a:pt x="10" y="42"/>
                    <a:pt x="10" y="42"/>
                  </a:cubicBezTo>
                  <a:cubicBezTo>
                    <a:pt x="11" y="42"/>
                    <a:pt x="11" y="44"/>
                    <a:pt x="11" y="44"/>
                  </a:cubicBezTo>
                  <a:cubicBezTo>
                    <a:pt x="13" y="49"/>
                    <a:pt x="13" y="49"/>
                    <a:pt x="13" y="49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7" y="48"/>
                    <a:pt x="17" y="48"/>
                    <a:pt x="17" y="48"/>
                  </a:cubicBezTo>
                  <a:cubicBezTo>
                    <a:pt x="18" y="48"/>
                    <a:pt x="18" y="48"/>
                    <a:pt x="18" y="48"/>
                  </a:cubicBezTo>
                  <a:cubicBezTo>
                    <a:pt x="20" y="49"/>
                    <a:pt x="20" y="49"/>
                    <a:pt x="20" y="49"/>
                  </a:cubicBezTo>
                  <a:cubicBezTo>
                    <a:pt x="22" y="49"/>
                    <a:pt x="22" y="49"/>
                    <a:pt x="22" y="49"/>
                  </a:cubicBezTo>
                  <a:cubicBezTo>
                    <a:pt x="23" y="49"/>
                    <a:pt x="23" y="49"/>
                    <a:pt x="23" y="49"/>
                  </a:cubicBezTo>
                  <a:cubicBezTo>
                    <a:pt x="23" y="47"/>
                    <a:pt x="23" y="47"/>
                    <a:pt x="23" y="47"/>
                  </a:cubicBezTo>
                  <a:lnTo>
                    <a:pt x="24" y="4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7" name="Freeform 122">
              <a:extLst>
                <a:ext uri="{FF2B5EF4-FFF2-40B4-BE49-F238E27FC236}">
                  <a16:creationId xmlns:a16="http://schemas.microsoft.com/office/drawing/2014/main" id="{DE9608D1-D2A1-6A42-B3F9-61F633E2A973}"/>
                </a:ext>
              </a:extLst>
            </p:cNvPr>
            <p:cNvSpPr>
              <a:spLocks/>
            </p:cNvSpPr>
            <p:nvPr/>
          </p:nvSpPr>
          <p:spPr bwMode="auto">
            <a:xfrm>
              <a:off x="5526088" y="4370388"/>
              <a:ext cx="234950" cy="317500"/>
            </a:xfrm>
            <a:custGeom>
              <a:avLst/>
              <a:gdLst>
                <a:gd name="T0" fmla="*/ 2147483646 w 180"/>
                <a:gd name="T1" fmla="*/ 2147483646 h 246"/>
                <a:gd name="T2" fmla="*/ 2147483646 w 180"/>
                <a:gd name="T3" fmla="*/ 2147483646 h 246"/>
                <a:gd name="T4" fmla="*/ 2147483646 w 180"/>
                <a:gd name="T5" fmla="*/ 2147483646 h 246"/>
                <a:gd name="T6" fmla="*/ 2147483646 w 180"/>
                <a:gd name="T7" fmla="*/ 2147483646 h 246"/>
                <a:gd name="T8" fmla="*/ 2147483646 w 180"/>
                <a:gd name="T9" fmla="*/ 2147483646 h 246"/>
                <a:gd name="T10" fmla="*/ 2147483646 w 180"/>
                <a:gd name="T11" fmla="*/ 2147483646 h 246"/>
                <a:gd name="T12" fmla="*/ 2147483646 w 180"/>
                <a:gd name="T13" fmla="*/ 2147483646 h 246"/>
                <a:gd name="T14" fmla="*/ 2147483646 w 180"/>
                <a:gd name="T15" fmla="*/ 2147483646 h 246"/>
                <a:gd name="T16" fmla="*/ 2147483646 w 180"/>
                <a:gd name="T17" fmla="*/ 2147483646 h 246"/>
                <a:gd name="T18" fmla="*/ 2147483646 w 180"/>
                <a:gd name="T19" fmla="*/ 2147483646 h 246"/>
                <a:gd name="T20" fmla="*/ 2147483646 w 180"/>
                <a:gd name="T21" fmla="*/ 2147483646 h 246"/>
                <a:gd name="T22" fmla="*/ 2147483646 w 180"/>
                <a:gd name="T23" fmla="*/ 2147483646 h 246"/>
                <a:gd name="T24" fmla="*/ 2147483646 w 180"/>
                <a:gd name="T25" fmla="*/ 2147483646 h 246"/>
                <a:gd name="T26" fmla="*/ 0 w 180"/>
                <a:gd name="T27" fmla="*/ 2147483646 h 246"/>
                <a:gd name="T28" fmla="*/ 0 w 180"/>
                <a:gd name="T29" fmla="*/ 2147483646 h 246"/>
                <a:gd name="T30" fmla="*/ 2147483646 w 180"/>
                <a:gd name="T31" fmla="*/ 2147483646 h 246"/>
                <a:gd name="T32" fmla="*/ 2147483646 w 180"/>
                <a:gd name="T33" fmla="*/ 2147483646 h 246"/>
                <a:gd name="T34" fmla="*/ 2147483646 w 180"/>
                <a:gd name="T35" fmla="*/ 2147483646 h 246"/>
                <a:gd name="T36" fmla="*/ 2147483646 w 180"/>
                <a:gd name="T37" fmla="*/ 2147483646 h 246"/>
                <a:gd name="T38" fmla="*/ 2147483646 w 180"/>
                <a:gd name="T39" fmla="*/ 2147483646 h 246"/>
                <a:gd name="T40" fmla="*/ 2147483646 w 180"/>
                <a:gd name="T41" fmla="*/ 0 h 246"/>
                <a:gd name="T42" fmla="*/ 2147483646 w 180"/>
                <a:gd name="T43" fmla="*/ 2147483646 h 24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80" h="246">
                  <a:moveTo>
                    <a:pt x="72" y="18"/>
                  </a:moveTo>
                  <a:lnTo>
                    <a:pt x="48" y="12"/>
                  </a:lnTo>
                  <a:lnTo>
                    <a:pt x="48" y="6"/>
                  </a:lnTo>
                  <a:lnTo>
                    <a:pt x="30" y="18"/>
                  </a:lnTo>
                  <a:lnTo>
                    <a:pt x="42" y="36"/>
                  </a:lnTo>
                  <a:lnTo>
                    <a:pt x="84" y="60"/>
                  </a:lnTo>
                  <a:lnTo>
                    <a:pt x="126" y="66"/>
                  </a:lnTo>
                  <a:lnTo>
                    <a:pt x="78" y="120"/>
                  </a:lnTo>
                  <a:lnTo>
                    <a:pt x="36" y="132"/>
                  </a:lnTo>
                  <a:lnTo>
                    <a:pt x="18" y="144"/>
                  </a:lnTo>
                  <a:lnTo>
                    <a:pt x="24" y="150"/>
                  </a:lnTo>
                  <a:lnTo>
                    <a:pt x="18" y="144"/>
                  </a:lnTo>
                  <a:lnTo>
                    <a:pt x="18" y="150"/>
                  </a:lnTo>
                  <a:lnTo>
                    <a:pt x="0" y="168"/>
                  </a:lnTo>
                  <a:lnTo>
                    <a:pt x="0" y="228"/>
                  </a:lnTo>
                  <a:lnTo>
                    <a:pt x="12" y="246"/>
                  </a:lnTo>
                  <a:lnTo>
                    <a:pt x="42" y="204"/>
                  </a:lnTo>
                  <a:lnTo>
                    <a:pt x="90" y="180"/>
                  </a:lnTo>
                  <a:lnTo>
                    <a:pt x="132" y="132"/>
                  </a:lnTo>
                  <a:lnTo>
                    <a:pt x="168" y="48"/>
                  </a:lnTo>
                  <a:lnTo>
                    <a:pt x="180" y="0"/>
                  </a:lnTo>
                  <a:lnTo>
                    <a:pt x="72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8" name="Freeform 123">
              <a:extLst>
                <a:ext uri="{FF2B5EF4-FFF2-40B4-BE49-F238E27FC236}">
                  <a16:creationId xmlns:a16="http://schemas.microsoft.com/office/drawing/2014/main" id="{18C06460-4C93-5D42-9878-DB2CA2F8CF5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4346575"/>
              <a:ext cx="31750" cy="123825"/>
            </a:xfrm>
            <a:custGeom>
              <a:avLst/>
              <a:gdLst>
                <a:gd name="T0" fmla="*/ 2147483646 w 24"/>
                <a:gd name="T1" fmla="*/ 0 h 96"/>
                <a:gd name="T2" fmla="*/ 2147483646 w 24"/>
                <a:gd name="T3" fmla="*/ 0 h 96"/>
                <a:gd name="T4" fmla="*/ 2147483646 w 24"/>
                <a:gd name="T5" fmla="*/ 2147483646 h 96"/>
                <a:gd name="T6" fmla="*/ 0 w 24"/>
                <a:gd name="T7" fmla="*/ 2147483646 h 96"/>
                <a:gd name="T8" fmla="*/ 0 w 24"/>
                <a:gd name="T9" fmla="*/ 2147483646 h 96"/>
                <a:gd name="T10" fmla="*/ 2147483646 w 24"/>
                <a:gd name="T11" fmla="*/ 2147483646 h 96"/>
                <a:gd name="T12" fmla="*/ 2147483646 w 24"/>
                <a:gd name="T13" fmla="*/ 2147483646 h 96"/>
                <a:gd name="T14" fmla="*/ 2147483646 w 24"/>
                <a:gd name="T15" fmla="*/ 0 h 9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4" h="96">
                  <a:moveTo>
                    <a:pt x="12" y="0"/>
                  </a:moveTo>
                  <a:lnTo>
                    <a:pt x="12" y="0"/>
                  </a:lnTo>
                  <a:lnTo>
                    <a:pt x="24" y="42"/>
                  </a:lnTo>
                  <a:lnTo>
                    <a:pt x="0" y="48"/>
                  </a:lnTo>
                  <a:lnTo>
                    <a:pt x="0" y="66"/>
                  </a:lnTo>
                  <a:lnTo>
                    <a:pt x="18" y="96"/>
                  </a:lnTo>
                  <a:lnTo>
                    <a:pt x="24" y="96"/>
                  </a:lnTo>
                  <a:lnTo>
                    <a:pt x="12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9" name="Freeform 124">
              <a:extLst>
                <a:ext uri="{FF2B5EF4-FFF2-40B4-BE49-F238E27FC236}">
                  <a16:creationId xmlns:a16="http://schemas.microsoft.com/office/drawing/2014/main" id="{E2BE551A-0F6A-2243-969E-7CDB54345032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4346575"/>
              <a:ext cx="31750" cy="123825"/>
            </a:xfrm>
            <a:custGeom>
              <a:avLst/>
              <a:gdLst>
                <a:gd name="T0" fmla="*/ 2147483646 w 24"/>
                <a:gd name="T1" fmla="*/ 0 h 96"/>
                <a:gd name="T2" fmla="*/ 2147483646 w 24"/>
                <a:gd name="T3" fmla="*/ 0 h 96"/>
                <a:gd name="T4" fmla="*/ 2147483646 w 24"/>
                <a:gd name="T5" fmla="*/ 2147483646 h 96"/>
                <a:gd name="T6" fmla="*/ 0 w 24"/>
                <a:gd name="T7" fmla="*/ 2147483646 h 96"/>
                <a:gd name="T8" fmla="*/ 0 w 24"/>
                <a:gd name="T9" fmla="*/ 2147483646 h 96"/>
                <a:gd name="T10" fmla="*/ 2147483646 w 24"/>
                <a:gd name="T11" fmla="*/ 2147483646 h 96"/>
                <a:gd name="T12" fmla="*/ 2147483646 w 24"/>
                <a:gd name="T13" fmla="*/ 2147483646 h 9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24" h="96">
                  <a:moveTo>
                    <a:pt x="12" y="0"/>
                  </a:moveTo>
                  <a:lnTo>
                    <a:pt x="12" y="0"/>
                  </a:lnTo>
                  <a:lnTo>
                    <a:pt x="24" y="42"/>
                  </a:lnTo>
                  <a:lnTo>
                    <a:pt x="0" y="48"/>
                  </a:lnTo>
                  <a:lnTo>
                    <a:pt x="0" y="66"/>
                  </a:lnTo>
                  <a:lnTo>
                    <a:pt x="18" y="96"/>
                  </a:lnTo>
                  <a:lnTo>
                    <a:pt x="24" y="96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0" name="Freeform 125">
              <a:extLst>
                <a:ext uri="{FF2B5EF4-FFF2-40B4-BE49-F238E27FC236}">
                  <a16:creationId xmlns:a16="http://schemas.microsoft.com/office/drawing/2014/main" id="{48CEAA1E-23BB-ED41-A4C7-AAD69A7309C5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3938" y="4065588"/>
              <a:ext cx="258762" cy="404812"/>
            </a:xfrm>
            <a:custGeom>
              <a:avLst/>
              <a:gdLst>
                <a:gd name="T0" fmla="*/ 2147483646 w 198"/>
                <a:gd name="T1" fmla="*/ 2147483646 h 313"/>
                <a:gd name="T2" fmla="*/ 2147483646 w 198"/>
                <a:gd name="T3" fmla="*/ 2147483646 h 313"/>
                <a:gd name="T4" fmla="*/ 2147483646 w 198"/>
                <a:gd name="T5" fmla="*/ 2147483646 h 313"/>
                <a:gd name="T6" fmla="*/ 2147483646 w 198"/>
                <a:gd name="T7" fmla="*/ 2147483646 h 313"/>
                <a:gd name="T8" fmla="*/ 2147483646 w 198"/>
                <a:gd name="T9" fmla="*/ 2147483646 h 313"/>
                <a:gd name="T10" fmla="*/ 2147483646 w 198"/>
                <a:gd name="T11" fmla="*/ 2147483646 h 313"/>
                <a:gd name="T12" fmla="*/ 2147483646 w 198"/>
                <a:gd name="T13" fmla="*/ 2147483646 h 313"/>
                <a:gd name="T14" fmla="*/ 2147483646 w 198"/>
                <a:gd name="T15" fmla="*/ 2147483646 h 313"/>
                <a:gd name="T16" fmla="*/ 2147483646 w 198"/>
                <a:gd name="T17" fmla="*/ 2147483646 h 313"/>
                <a:gd name="T18" fmla="*/ 2147483646 w 198"/>
                <a:gd name="T19" fmla="*/ 2147483646 h 313"/>
                <a:gd name="T20" fmla="*/ 2147483646 w 198"/>
                <a:gd name="T21" fmla="*/ 2147483646 h 313"/>
                <a:gd name="T22" fmla="*/ 2147483646 w 198"/>
                <a:gd name="T23" fmla="*/ 2147483646 h 313"/>
                <a:gd name="T24" fmla="*/ 2147483646 w 198"/>
                <a:gd name="T25" fmla="*/ 0 h 313"/>
                <a:gd name="T26" fmla="*/ 2147483646 w 198"/>
                <a:gd name="T27" fmla="*/ 2147483646 h 313"/>
                <a:gd name="T28" fmla="*/ 2147483646 w 198"/>
                <a:gd name="T29" fmla="*/ 2147483646 h 313"/>
                <a:gd name="T30" fmla="*/ 2147483646 w 198"/>
                <a:gd name="T31" fmla="*/ 2147483646 h 313"/>
                <a:gd name="T32" fmla="*/ 2147483646 w 198"/>
                <a:gd name="T33" fmla="*/ 2147483646 h 313"/>
                <a:gd name="T34" fmla="*/ 2147483646 w 198"/>
                <a:gd name="T35" fmla="*/ 2147483646 h 313"/>
                <a:gd name="T36" fmla="*/ 2147483646 w 198"/>
                <a:gd name="T37" fmla="*/ 2147483646 h 313"/>
                <a:gd name="T38" fmla="*/ 2147483646 w 198"/>
                <a:gd name="T39" fmla="*/ 2147483646 h 313"/>
                <a:gd name="T40" fmla="*/ 2147483646 w 198"/>
                <a:gd name="T41" fmla="*/ 2147483646 h 313"/>
                <a:gd name="T42" fmla="*/ 0 w 198"/>
                <a:gd name="T43" fmla="*/ 2147483646 h 313"/>
                <a:gd name="T44" fmla="*/ 2147483646 w 198"/>
                <a:gd name="T45" fmla="*/ 2147483646 h 313"/>
                <a:gd name="T46" fmla="*/ 2147483646 w 198"/>
                <a:gd name="T47" fmla="*/ 2147483646 h 313"/>
                <a:gd name="T48" fmla="*/ 2147483646 w 198"/>
                <a:gd name="T49" fmla="*/ 2147483646 h 313"/>
                <a:gd name="T50" fmla="*/ 2147483646 w 198"/>
                <a:gd name="T51" fmla="*/ 2147483646 h 313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198" h="313">
                  <a:moveTo>
                    <a:pt x="36" y="313"/>
                  </a:moveTo>
                  <a:lnTo>
                    <a:pt x="60" y="307"/>
                  </a:lnTo>
                  <a:lnTo>
                    <a:pt x="96" y="295"/>
                  </a:lnTo>
                  <a:lnTo>
                    <a:pt x="102" y="283"/>
                  </a:lnTo>
                  <a:lnTo>
                    <a:pt x="132" y="277"/>
                  </a:lnTo>
                  <a:lnTo>
                    <a:pt x="180" y="247"/>
                  </a:lnTo>
                  <a:lnTo>
                    <a:pt x="162" y="211"/>
                  </a:lnTo>
                  <a:lnTo>
                    <a:pt x="168" y="193"/>
                  </a:lnTo>
                  <a:lnTo>
                    <a:pt x="174" y="162"/>
                  </a:lnTo>
                  <a:lnTo>
                    <a:pt x="192" y="150"/>
                  </a:lnTo>
                  <a:lnTo>
                    <a:pt x="198" y="78"/>
                  </a:lnTo>
                  <a:lnTo>
                    <a:pt x="54" y="0"/>
                  </a:lnTo>
                  <a:lnTo>
                    <a:pt x="30" y="12"/>
                  </a:lnTo>
                  <a:lnTo>
                    <a:pt x="30" y="18"/>
                  </a:lnTo>
                  <a:lnTo>
                    <a:pt x="36" y="48"/>
                  </a:lnTo>
                  <a:lnTo>
                    <a:pt x="48" y="60"/>
                  </a:lnTo>
                  <a:lnTo>
                    <a:pt x="36" y="132"/>
                  </a:lnTo>
                  <a:lnTo>
                    <a:pt x="6" y="168"/>
                  </a:lnTo>
                  <a:lnTo>
                    <a:pt x="12" y="168"/>
                  </a:lnTo>
                  <a:lnTo>
                    <a:pt x="6" y="168"/>
                  </a:lnTo>
                  <a:lnTo>
                    <a:pt x="0" y="175"/>
                  </a:lnTo>
                  <a:lnTo>
                    <a:pt x="12" y="193"/>
                  </a:lnTo>
                  <a:lnTo>
                    <a:pt x="30" y="199"/>
                  </a:lnTo>
                  <a:lnTo>
                    <a:pt x="24" y="217"/>
                  </a:lnTo>
                  <a:lnTo>
                    <a:pt x="36" y="31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1" name="Freeform 126">
              <a:extLst>
                <a:ext uri="{FF2B5EF4-FFF2-40B4-BE49-F238E27FC236}">
                  <a16:creationId xmlns:a16="http://schemas.microsoft.com/office/drawing/2014/main" id="{C4E3BD8C-246B-794A-B47E-994FAAF6E14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3938" y="4065588"/>
              <a:ext cx="258762" cy="404812"/>
            </a:xfrm>
            <a:custGeom>
              <a:avLst/>
              <a:gdLst>
                <a:gd name="T0" fmla="*/ 2147483646 w 198"/>
                <a:gd name="T1" fmla="*/ 2147483646 h 313"/>
                <a:gd name="T2" fmla="*/ 2147483646 w 198"/>
                <a:gd name="T3" fmla="*/ 2147483646 h 313"/>
                <a:gd name="T4" fmla="*/ 2147483646 w 198"/>
                <a:gd name="T5" fmla="*/ 2147483646 h 313"/>
                <a:gd name="T6" fmla="*/ 2147483646 w 198"/>
                <a:gd name="T7" fmla="*/ 2147483646 h 313"/>
                <a:gd name="T8" fmla="*/ 2147483646 w 198"/>
                <a:gd name="T9" fmla="*/ 2147483646 h 313"/>
                <a:gd name="T10" fmla="*/ 2147483646 w 198"/>
                <a:gd name="T11" fmla="*/ 2147483646 h 313"/>
                <a:gd name="T12" fmla="*/ 2147483646 w 198"/>
                <a:gd name="T13" fmla="*/ 2147483646 h 313"/>
                <a:gd name="T14" fmla="*/ 2147483646 w 198"/>
                <a:gd name="T15" fmla="*/ 2147483646 h 313"/>
                <a:gd name="T16" fmla="*/ 2147483646 w 198"/>
                <a:gd name="T17" fmla="*/ 2147483646 h 313"/>
                <a:gd name="T18" fmla="*/ 2147483646 w 198"/>
                <a:gd name="T19" fmla="*/ 2147483646 h 313"/>
                <a:gd name="T20" fmla="*/ 2147483646 w 198"/>
                <a:gd name="T21" fmla="*/ 2147483646 h 313"/>
                <a:gd name="T22" fmla="*/ 2147483646 w 198"/>
                <a:gd name="T23" fmla="*/ 2147483646 h 313"/>
                <a:gd name="T24" fmla="*/ 2147483646 w 198"/>
                <a:gd name="T25" fmla="*/ 0 h 313"/>
                <a:gd name="T26" fmla="*/ 2147483646 w 198"/>
                <a:gd name="T27" fmla="*/ 2147483646 h 313"/>
                <a:gd name="T28" fmla="*/ 2147483646 w 198"/>
                <a:gd name="T29" fmla="*/ 2147483646 h 313"/>
                <a:gd name="T30" fmla="*/ 2147483646 w 198"/>
                <a:gd name="T31" fmla="*/ 2147483646 h 313"/>
                <a:gd name="T32" fmla="*/ 2147483646 w 198"/>
                <a:gd name="T33" fmla="*/ 2147483646 h 313"/>
                <a:gd name="T34" fmla="*/ 2147483646 w 198"/>
                <a:gd name="T35" fmla="*/ 2147483646 h 313"/>
                <a:gd name="T36" fmla="*/ 2147483646 w 198"/>
                <a:gd name="T37" fmla="*/ 2147483646 h 313"/>
                <a:gd name="T38" fmla="*/ 2147483646 w 198"/>
                <a:gd name="T39" fmla="*/ 2147483646 h 313"/>
                <a:gd name="T40" fmla="*/ 2147483646 w 198"/>
                <a:gd name="T41" fmla="*/ 2147483646 h 313"/>
                <a:gd name="T42" fmla="*/ 0 w 198"/>
                <a:gd name="T43" fmla="*/ 2147483646 h 313"/>
                <a:gd name="T44" fmla="*/ 2147483646 w 198"/>
                <a:gd name="T45" fmla="*/ 2147483646 h 313"/>
                <a:gd name="T46" fmla="*/ 2147483646 w 198"/>
                <a:gd name="T47" fmla="*/ 2147483646 h 313"/>
                <a:gd name="T48" fmla="*/ 2147483646 w 198"/>
                <a:gd name="T49" fmla="*/ 2147483646 h 313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198" h="313">
                  <a:moveTo>
                    <a:pt x="36" y="313"/>
                  </a:moveTo>
                  <a:lnTo>
                    <a:pt x="60" y="307"/>
                  </a:lnTo>
                  <a:lnTo>
                    <a:pt x="96" y="295"/>
                  </a:lnTo>
                  <a:lnTo>
                    <a:pt x="102" y="283"/>
                  </a:lnTo>
                  <a:lnTo>
                    <a:pt x="132" y="277"/>
                  </a:lnTo>
                  <a:lnTo>
                    <a:pt x="180" y="247"/>
                  </a:lnTo>
                  <a:lnTo>
                    <a:pt x="162" y="211"/>
                  </a:lnTo>
                  <a:lnTo>
                    <a:pt x="168" y="193"/>
                  </a:lnTo>
                  <a:lnTo>
                    <a:pt x="174" y="162"/>
                  </a:lnTo>
                  <a:lnTo>
                    <a:pt x="192" y="150"/>
                  </a:lnTo>
                  <a:lnTo>
                    <a:pt x="198" y="78"/>
                  </a:lnTo>
                  <a:lnTo>
                    <a:pt x="54" y="0"/>
                  </a:lnTo>
                  <a:lnTo>
                    <a:pt x="30" y="12"/>
                  </a:lnTo>
                  <a:lnTo>
                    <a:pt x="30" y="18"/>
                  </a:lnTo>
                  <a:lnTo>
                    <a:pt x="36" y="48"/>
                  </a:lnTo>
                  <a:lnTo>
                    <a:pt x="48" y="60"/>
                  </a:lnTo>
                  <a:lnTo>
                    <a:pt x="36" y="132"/>
                  </a:lnTo>
                  <a:lnTo>
                    <a:pt x="6" y="168"/>
                  </a:lnTo>
                  <a:lnTo>
                    <a:pt x="12" y="168"/>
                  </a:lnTo>
                  <a:lnTo>
                    <a:pt x="6" y="168"/>
                  </a:lnTo>
                  <a:lnTo>
                    <a:pt x="0" y="175"/>
                  </a:lnTo>
                  <a:lnTo>
                    <a:pt x="12" y="193"/>
                  </a:lnTo>
                  <a:lnTo>
                    <a:pt x="30" y="199"/>
                  </a:lnTo>
                  <a:lnTo>
                    <a:pt x="24" y="217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2" name="Freeform 127">
              <a:extLst>
                <a:ext uri="{FF2B5EF4-FFF2-40B4-BE49-F238E27FC236}">
                  <a16:creationId xmlns:a16="http://schemas.microsoft.com/office/drawing/2014/main" id="{3338CA42-492D-E248-97BD-FB5ECB121B0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13313" y="5211763"/>
              <a:ext cx="398462" cy="354012"/>
            </a:xfrm>
            <a:custGeom>
              <a:avLst/>
              <a:gdLst>
                <a:gd name="T0" fmla="*/ 2147483646 w 51"/>
                <a:gd name="T1" fmla="*/ 2147483646 h 45"/>
                <a:gd name="T2" fmla="*/ 2147483646 w 51"/>
                <a:gd name="T3" fmla="*/ 2147483646 h 45"/>
                <a:gd name="T4" fmla="*/ 2147483646 w 51"/>
                <a:gd name="T5" fmla="*/ 2147483646 h 45"/>
                <a:gd name="T6" fmla="*/ 2147483646 w 51"/>
                <a:gd name="T7" fmla="*/ 2147483646 h 45"/>
                <a:gd name="T8" fmla="*/ 2147483646 w 51"/>
                <a:gd name="T9" fmla="*/ 0 h 45"/>
                <a:gd name="T10" fmla="*/ 2147483646 w 51"/>
                <a:gd name="T11" fmla="*/ 2147483646 h 45"/>
                <a:gd name="T12" fmla="*/ 2147483646 w 51"/>
                <a:gd name="T13" fmla="*/ 2147483646 h 45"/>
                <a:gd name="T14" fmla="*/ 2147483646 w 51"/>
                <a:gd name="T15" fmla="*/ 2147483646 h 45"/>
                <a:gd name="T16" fmla="*/ 2147483646 w 51"/>
                <a:gd name="T17" fmla="*/ 2147483646 h 45"/>
                <a:gd name="T18" fmla="*/ 2147483646 w 51"/>
                <a:gd name="T19" fmla="*/ 2147483646 h 45"/>
                <a:gd name="T20" fmla="*/ 2147483646 w 51"/>
                <a:gd name="T21" fmla="*/ 2147483646 h 45"/>
                <a:gd name="T22" fmla="*/ 2147483646 w 51"/>
                <a:gd name="T23" fmla="*/ 2147483646 h 45"/>
                <a:gd name="T24" fmla="*/ 2147483646 w 51"/>
                <a:gd name="T25" fmla="*/ 2147483646 h 45"/>
                <a:gd name="T26" fmla="*/ 2147483646 w 51"/>
                <a:gd name="T27" fmla="*/ 2147483646 h 45"/>
                <a:gd name="T28" fmla="*/ 2147483646 w 51"/>
                <a:gd name="T29" fmla="*/ 2147483646 h 45"/>
                <a:gd name="T30" fmla="*/ 2147483646 w 51"/>
                <a:gd name="T31" fmla="*/ 2147483646 h 45"/>
                <a:gd name="T32" fmla="*/ 2147483646 w 51"/>
                <a:gd name="T33" fmla="*/ 2147483646 h 45"/>
                <a:gd name="T34" fmla="*/ 0 w 51"/>
                <a:gd name="T35" fmla="*/ 2147483646 h 45"/>
                <a:gd name="T36" fmla="*/ 2147483646 w 51"/>
                <a:gd name="T37" fmla="*/ 2147483646 h 45"/>
                <a:gd name="T38" fmla="*/ 2147483646 w 51"/>
                <a:gd name="T39" fmla="*/ 2147483646 h 45"/>
                <a:gd name="T40" fmla="*/ 2147483646 w 51"/>
                <a:gd name="T41" fmla="*/ 2147483646 h 45"/>
                <a:gd name="T42" fmla="*/ 2147483646 w 51"/>
                <a:gd name="T43" fmla="*/ 2147483646 h 45"/>
                <a:gd name="T44" fmla="*/ 2147483646 w 51"/>
                <a:gd name="T45" fmla="*/ 2147483646 h 45"/>
                <a:gd name="T46" fmla="*/ 2147483646 w 51"/>
                <a:gd name="T47" fmla="*/ 2147483646 h 45"/>
                <a:gd name="T48" fmla="*/ 2147483646 w 51"/>
                <a:gd name="T49" fmla="*/ 2147483646 h 45"/>
                <a:gd name="T50" fmla="*/ 2147483646 w 51"/>
                <a:gd name="T51" fmla="*/ 2147483646 h 45"/>
                <a:gd name="T52" fmla="*/ 2147483646 w 51"/>
                <a:gd name="T53" fmla="*/ 2147483646 h 45"/>
                <a:gd name="T54" fmla="*/ 2147483646 w 51"/>
                <a:gd name="T55" fmla="*/ 2147483646 h 45"/>
                <a:gd name="T56" fmla="*/ 2147483646 w 51"/>
                <a:gd name="T57" fmla="*/ 2147483646 h 45"/>
                <a:gd name="T58" fmla="*/ 2147483646 w 51"/>
                <a:gd name="T59" fmla="*/ 2147483646 h 45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51" h="45">
                  <a:moveTo>
                    <a:pt x="48" y="1"/>
                  </a:moveTo>
                  <a:cubicBezTo>
                    <a:pt x="47" y="1"/>
                    <a:pt x="47" y="1"/>
                    <a:pt x="47" y="1"/>
                  </a:cubicBezTo>
                  <a:cubicBezTo>
                    <a:pt x="46" y="2"/>
                    <a:pt x="46" y="2"/>
                    <a:pt x="46" y="2"/>
                  </a:cubicBezTo>
                  <a:cubicBezTo>
                    <a:pt x="47" y="1"/>
                    <a:pt x="47" y="1"/>
                    <a:pt x="47" y="1"/>
                  </a:cubicBezTo>
                  <a:cubicBezTo>
                    <a:pt x="41" y="0"/>
                    <a:pt x="41" y="0"/>
                    <a:pt x="41" y="0"/>
                  </a:cubicBezTo>
                  <a:cubicBezTo>
                    <a:pt x="34" y="5"/>
                    <a:pt x="34" y="5"/>
                    <a:pt x="34" y="5"/>
                  </a:cubicBezTo>
                  <a:cubicBezTo>
                    <a:pt x="26" y="12"/>
                    <a:pt x="26" y="12"/>
                    <a:pt x="26" y="12"/>
                  </a:cubicBezTo>
                  <a:cubicBezTo>
                    <a:pt x="22" y="12"/>
                    <a:pt x="22" y="12"/>
                    <a:pt x="22" y="12"/>
                  </a:cubicBezTo>
                  <a:cubicBezTo>
                    <a:pt x="17" y="15"/>
                    <a:pt x="17" y="15"/>
                    <a:pt x="17" y="15"/>
                  </a:cubicBezTo>
                  <a:cubicBezTo>
                    <a:pt x="14" y="15"/>
                    <a:pt x="14" y="15"/>
                    <a:pt x="14" y="15"/>
                  </a:cubicBezTo>
                  <a:cubicBezTo>
                    <a:pt x="13" y="13"/>
                    <a:pt x="13" y="13"/>
                    <a:pt x="13" y="13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11" y="11"/>
                    <a:pt x="11" y="11"/>
                    <a:pt x="11" y="11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2" y="27"/>
                    <a:pt x="2" y="27"/>
                    <a:pt x="2" y="27"/>
                  </a:cubicBezTo>
                  <a:cubicBezTo>
                    <a:pt x="5" y="35"/>
                    <a:pt x="5" y="35"/>
                    <a:pt x="5" y="35"/>
                  </a:cubicBezTo>
                  <a:cubicBezTo>
                    <a:pt x="5" y="39"/>
                    <a:pt x="5" y="39"/>
                    <a:pt x="5" y="39"/>
                  </a:cubicBezTo>
                  <a:cubicBezTo>
                    <a:pt x="9" y="45"/>
                    <a:pt x="9" y="45"/>
                    <a:pt x="9" y="45"/>
                  </a:cubicBezTo>
                  <a:cubicBezTo>
                    <a:pt x="17" y="43"/>
                    <a:pt x="17" y="43"/>
                    <a:pt x="17" y="43"/>
                  </a:cubicBezTo>
                  <a:cubicBezTo>
                    <a:pt x="25" y="42"/>
                    <a:pt x="25" y="42"/>
                    <a:pt x="25" y="42"/>
                  </a:cubicBezTo>
                  <a:cubicBezTo>
                    <a:pt x="32" y="41"/>
                    <a:pt x="32" y="41"/>
                    <a:pt x="32" y="41"/>
                  </a:cubicBezTo>
                  <a:cubicBezTo>
                    <a:pt x="47" y="25"/>
                    <a:pt x="47" y="25"/>
                    <a:pt x="47" y="25"/>
                  </a:cubicBezTo>
                  <a:cubicBezTo>
                    <a:pt x="47" y="25"/>
                    <a:pt x="50" y="19"/>
                    <a:pt x="51" y="16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49" y="16"/>
                    <a:pt x="49" y="16"/>
                    <a:pt x="49" y="16"/>
                  </a:cubicBezTo>
                  <a:lnTo>
                    <a:pt x="48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3" name="Freeform 128">
              <a:extLst>
                <a:ext uri="{FF2B5EF4-FFF2-40B4-BE49-F238E27FC236}">
                  <a16:creationId xmlns:a16="http://schemas.microsoft.com/office/drawing/2014/main" id="{2AF18FE0-F3C7-B74B-9D48-558266DDD613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9038" y="5095875"/>
              <a:ext cx="236537" cy="234950"/>
            </a:xfrm>
            <a:custGeom>
              <a:avLst/>
              <a:gdLst>
                <a:gd name="T0" fmla="*/ 2147483646 w 180"/>
                <a:gd name="T1" fmla="*/ 2147483646 h 180"/>
                <a:gd name="T2" fmla="*/ 2147483646 w 180"/>
                <a:gd name="T3" fmla="*/ 2147483646 h 180"/>
                <a:gd name="T4" fmla="*/ 2147483646 w 180"/>
                <a:gd name="T5" fmla="*/ 2147483646 h 180"/>
                <a:gd name="T6" fmla="*/ 2147483646 w 180"/>
                <a:gd name="T7" fmla="*/ 2147483646 h 180"/>
                <a:gd name="T8" fmla="*/ 2147483646 w 180"/>
                <a:gd name="T9" fmla="*/ 2147483646 h 180"/>
                <a:gd name="T10" fmla="*/ 2147483646 w 180"/>
                <a:gd name="T11" fmla="*/ 2147483646 h 180"/>
                <a:gd name="T12" fmla="*/ 2147483646 w 180"/>
                <a:gd name="T13" fmla="*/ 2147483646 h 180"/>
                <a:gd name="T14" fmla="*/ 2147483646 w 180"/>
                <a:gd name="T15" fmla="*/ 0 h 180"/>
                <a:gd name="T16" fmla="*/ 2147483646 w 180"/>
                <a:gd name="T17" fmla="*/ 2147483646 h 180"/>
                <a:gd name="T18" fmla="*/ 2147483646 w 180"/>
                <a:gd name="T19" fmla="*/ 2147483646 h 180"/>
                <a:gd name="T20" fmla="*/ 2147483646 w 180"/>
                <a:gd name="T21" fmla="*/ 2147483646 h 180"/>
                <a:gd name="T22" fmla="*/ 0 w 180"/>
                <a:gd name="T23" fmla="*/ 2147483646 h 180"/>
                <a:gd name="T24" fmla="*/ 0 w 180"/>
                <a:gd name="T25" fmla="*/ 2147483646 h 180"/>
                <a:gd name="T26" fmla="*/ 2147483646 w 180"/>
                <a:gd name="T27" fmla="*/ 2147483646 h 180"/>
                <a:gd name="T28" fmla="*/ 2147483646 w 180"/>
                <a:gd name="T29" fmla="*/ 2147483646 h 180"/>
                <a:gd name="T30" fmla="*/ 2147483646 w 180"/>
                <a:gd name="T31" fmla="*/ 2147483646 h 180"/>
                <a:gd name="T32" fmla="*/ 2147483646 w 180"/>
                <a:gd name="T33" fmla="*/ 2147483646 h 180"/>
                <a:gd name="T34" fmla="*/ 2147483646 w 180"/>
                <a:gd name="T35" fmla="*/ 2147483646 h 180"/>
                <a:gd name="T36" fmla="*/ 2147483646 w 180"/>
                <a:gd name="T37" fmla="*/ 2147483646 h 180"/>
                <a:gd name="T38" fmla="*/ 2147483646 w 180"/>
                <a:gd name="T39" fmla="*/ 2147483646 h 180"/>
                <a:gd name="T40" fmla="*/ 2147483646 w 180"/>
                <a:gd name="T41" fmla="*/ 2147483646 h 180"/>
                <a:gd name="T42" fmla="*/ 2147483646 w 180"/>
                <a:gd name="T43" fmla="*/ 2147483646 h 18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80" h="180">
                  <a:moveTo>
                    <a:pt x="144" y="54"/>
                  </a:moveTo>
                  <a:lnTo>
                    <a:pt x="132" y="54"/>
                  </a:lnTo>
                  <a:lnTo>
                    <a:pt x="114" y="30"/>
                  </a:lnTo>
                  <a:lnTo>
                    <a:pt x="102" y="6"/>
                  </a:lnTo>
                  <a:lnTo>
                    <a:pt x="96" y="6"/>
                  </a:lnTo>
                  <a:lnTo>
                    <a:pt x="84" y="12"/>
                  </a:lnTo>
                  <a:lnTo>
                    <a:pt x="96" y="6"/>
                  </a:lnTo>
                  <a:lnTo>
                    <a:pt x="84" y="0"/>
                  </a:lnTo>
                  <a:lnTo>
                    <a:pt x="66" y="6"/>
                  </a:lnTo>
                  <a:lnTo>
                    <a:pt x="18" y="18"/>
                  </a:lnTo>
                  <a:lnTo>
                    <a:pt x="12" y="84"/>
                  </a:lnTo>
                  <a:lnTo>
                    <a:pt x="0" y="90"/>
                  </a:lnTo>
                  <a:lnTo>
                    <a:pt x="0" y="144"/>
                  </a:lnTo>
                  <a:lnTo>
                    <a:pt x="12" y="168"/>
                  </a:lnTo>
                  <a:lnTo>
                    <a:pt x="18" y="180"/>
                  </a:lnTo>
                  <a:lnTo>
                    <a:pt x="36" y="180"/>
                  </a:lnTo>
                  <a:lnTo>
                    <a:pt x="66" y="162"/>
                  </a:lnTo>
                  <a:lnTo>
                    <a:pt x="90" y="162"/>
                  </a:lnTo>
                  <a:lnTo>
                    <a:pt x="138" y="120"/>
                  </a:lnTo>
                  <a:lnTo>
                    <a:pt x="180" y="90"/>
                  </a:lnTo>
                  <a:lnTo>
                    <a:pt x="150" y="78"/>
                  </a:lnTo>
                  <a:lnTo>
                    <a:pt x="144" y="5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4" name="Freeform 129">
              <a:extLst>
                <a:ext uri="{FF2B5EF4-FFF2-40B4-BE49-F238E27FC236}">
                  <a16:creationId xmlns:a16="http://schemas.microsoft.com/office/drawing/2014/main" id="{71FFD40F-AE05-3F49-9B49-B73DF8E5250F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5" y="4914900"/>
              <a:ext cx="268288" cy="422275"/>
            </a:xfrm>
            <a:custGeom>
              <a:avLst/>
              <a:gdLst>
                <a:gd name="T0" fmla="*/ 2147483646 w 34"/>
                <a:gd name="T1" fmla="*/ 2147483646 h 54"/>
                <a:gd name="T2" fmla="*/ 2147483646 w 34"/>
                <a:gd name="T3" fmla="*/ 2147483646 h 54"/>
                <a:gd name="T4" fmla="*/ 2147483646 w 34"/>
                <a:gd name="T5" fmla="*/ 2147483646 h 54"/>
                <a:gd name="T6" fmla="*/ 2147483646 w 34"/>
                <a:gd name="T7" fmla="*/ 2147483646 h 54"/>
                <a:gd name="T8" fmla="*/ 2147483646 w 34"/>
                <a:gd name="T9" fmla="*/ 2147483646 h 54"/>
                <a:gd name="T10" fmla="*/ 2147483646 w 34"/>
                <a:gd name="T11" fmla="*/ 2147483646 h 54"/>
                <a:gd name="T12" fmla="*/ 2147483646 w 34"/>
                <a:gd name="T13" fmla="*/ 2147483646 h 54"/>
                <a:gd name="T14" fmla="*/ 2147483646 w 34"/>
                <a:gd name="T15" fmla="*/ 2147483646 h 54"/>
                <a:gd name="T16" fmla="*/ 2147483646 w 34"/>
                <a:gd name="T17" fmla="*/ 2147483646 h 54"/>
                <a:gd name="T18" fmla="*/ 2147483646 w 34"/>
                <a:gd name="T19" fmla="*/ 2147483646 h 54"/>
                <a:gd name="T20" fmla="*/ 2147483646 w 34"/>
                <a:gd name="T21" fmla="*/ 2147483646 h 54"/>
                <a:gd name="T22" fmla="*/ 2147483646 w 34"/>
                <a:gd name="T23" fmla="*/ 2147483646 h 54"/>
                <a:gd name="T24" fmla="*/ 0 w 34"/>
                <a:gd name="T25" fmla="*/ 2147483646 h 54"/>
                <a:gd name="T26" fmla="*/ 0 w 34"/>
                <a:gd name="T27" fmla="*/ 2147483646 h 54"/>
                <a:gd name="T28" fmla="*/ 2147483646 w 34"/>
                <a:gd name="T29" fmla="*/ 2147483646 h 54"/>
                <a:gd name="T30" fmla="*/ 2147483646 w 34"/>
                <a:gd name="T31" fmla="*/ 2147483646 h 54"/>
                <a:gd name="T32" fmla="*/ 2147483646 w 34"/>
                <a:gd name="T33" fmla="*/ 2147483646 h 54"/>
                <a:gd name="T34" fmla="*/ 2147483646 w 34"/>
                <a:gd name="T35" fmla="*/ 2147483646 h 54"/>
                <a:gd name="T36" fmla="*/ 2147483646 w 34"/>
                <a:gd name="T37" fmla="*/ 2147483646 h 54"/>
                <a:gd name="T38" fmla="*/ 2147483646 w 34"/>
                <a:gd name="T39" fmla="*/ 2147483646 h 54"/>
                <a:gd name="T40" fmla="*/ 2147483646 w 34"/>
                <a:gd name="T41" fmla="*/ 2147483646 h 54"/>
                <a:gd name="T42" fmla="*/ 2147483646 w 34"/>
                <a:gd name="T43" fmla="*/ 2147483646 h 54"/>
                <a:gd name="T44" fmla="*/ 2147483646 w 34"/>
                <a:gd name="T45" fmla="*/ 2147483646 h 54"/>
                <a:gd name="T46" fmla="*/ 2147483646 w 34"/>
                <a:gd name="T47" fmla="*/ 2147483646 h 54"/>
                <a:gd name="T48" fmla="*/ 2147483646 w 34"/>
                <a:gd name="T49" fmla="*/ 2147483646 h 54"/>
                <a:gd name="T50" fmla="*/ 2147483646 w 34"/>
                <a:gd name="T51" fmla="*/ 2147483646 h 54"/>
                <a:gd name="T52" fmla="*/ 2147483646 w 34"/>
                <a:gd name="T53" fmla="*/ 2147483646 h 54"/>
                <a:gd name="T54" fmla="*/ 2147483646 w 34"/>
                <a:gd name="T55" fmla="*/ 2147483646 h 54"/>
                <a:gd name="T56" fmla="*/ 2147483646 w 34"/>
                <a:gd name="T57" fmla="*/ 2147483646 h 54"/>
                <a:gd name="T58" fmla="*/ 2147483646 w 34"/>
                <a:gd name="T59" fmla="*/ 2147483646 h 54"/>
                <a:gd name="T60" fmla="*/ 2147483646 w 34"/>
                <a:gd name="T61" fmla="*/ 2147483646 h 54"/>
                <a:gd name="T62" fmla="*/ 2147483646 w 34"/>
                <a:gd name="T63" fmla="*/ 2147483646 h 54"/>
                <a:gd name="T64" fmla="*/ 2147483646 w 34"/>
                <a:gd name="T65" fmla="*/ 2147483646 h 54"/>
                <a:gd name="T66" fmla="*/ 2147483646 w 34"/>
                <a:gd name="T67" fmla="*/ 2147483646 h 54"/>
                <a:gd name="T68" fmla="*/ 2147483646 w 34"/>
                <a:gd name="T69" fmla="*/ 0 h 54"/>
                <a:gd name="T70" fmla="*/ 2147483646 w 34"/>
                <a:gd name="T71" fmla="*/ 0 h 54"/>
                <a:gd name="T72" fmla="*/ 2147483646 w 34"/>
                <a:gd name="T73" fmla="*/ 2147483646 h 54"/>
                <a:gd name="T74" fmla="*/ 2147483646 w 34"/>
                <a:gd name="T75" fmla="*/ 2147483646 h 54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34" h="54">
                  <a:moveTo>
                    <a:pt x="22" y="2"/>
                  </a:moveTo>
                  <a:cubicBezTo>
                    <a:pt x="17" y="3"/>
                    <a:pt x="17" y="3"/>
                    <a:pt x="17" y="3"/>
                  </a:cubicBezTo>
                  <a:cubicBezTo>
                    <a:pt x="17" y="4"/>
                    <a:pt x="17" y="4"/>
                    <a:pt x="17" y="4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6" y="3"/>
                    <a:pt x="16" y="3"/>
                    <a:pt x="16" y="3"/>
                  </a:cubicBezTo>
                  <a:cubicBezTo>
                    <a:pt x="16" y="8"/>
                    <a:pt x="16" y="8"/>
                    <a:pt x="16" y="8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19" y="16"/>
                    <a:pt x="19" y="16"/>
                    <a:pt x="19" y="16"/>
                  </a:cubicBezTo>
                  <a:cubicBezTo>
                    <a:pt x="16" y="18"/>
                    <a:pt x="16" y="18"/>
                    <a:pt x="16" y="18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13" y="13"/>
                    <a:pt x="13" y="13"/>
                    <a:pt x="13" y="13"/>
                  </a:cubicBezTo>
                  <a:cubicBezTo>
                    <a:pt x="9" y="11"/>
                    <a:pt x="9" y="11"/>
                    <a:pt x="9" y="11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1" y="16"/>
                    <a:pt x="1" y="16"/>
                    <a:pt x="1" y="16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1" y="16"/>
                    <a:pt x="1" y="16"/>
                    <a:pt x="1" y="16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9" y="28"/>
                    <a:pt x="9" y="28"/>
                    <a:pt x="9" y="28"/>
                  </a:cubicBezTo>
                  <a:cubicBezTo>
                    <a:pt x="7" y="36"/>
                    <a:pt x="7" y="36"/>
                    <a:pt x="7" y="36"/>
                  </a:cubicBezTo>
                  <a:cubicBezTo>
                    <a:pt x="5" y="39"/>
                    <a:pt x="5" y="39"/>
                    <a:pt x="5" y="39"/>
                  </a:cubicBezTo>
                  <a:cubicBezTo>
                    <a:pt x="6" y="39"/>
                    <a:pt x="6" y="39"/>
                    <a:pt x="6" y="39"/>
                  </a:cubicBezTo>
                  <a:cubicBezTo>
                    <a:pt x="7" y="54"/>
                    <a:pt x="7" y="54"/>
                    <a:pt x="7" y="54"/>
                  </a:cubicBezTo>
                  <a:cubicBezTo>
                    <a:pt x="9" y="54"/>
                    <a:pt x="9" y="54"/>
                    <a:pt x="9" y="54"/>
                  </a:cubicBezTo>
                  <a:cubicBezTo>
                    <a:pt x="10" y="51"/>
                    <a:pt x="9" y="51"/>
                    <a:pt x="9" y="51"/>
                  </a:cubicBezTo>
                  <a:cubicBezTo>
                    <a:pt x="16" y="45"/>
                    <a:pt x="16" y="45"/>
                    <a:pt x="16" y="45"/>
                  </a:cubicBezTo>
                  <a:cubicBezTo>
                    <a:pt x="18" y="40"/>
                    <a:pt x="18" y="40"/>
                    <a:pt x="18" y="40"/>
                  </a:cubicBezTo>
                  <a:cubicBezTo>
                    <a:pt x="16" y="31"/>
                    <a:pt x="16" y="31"/>
                    <a:pt x="16" y="31"/>
                  </a:cubicBezTo>
                  <a:cubicBezTo>
                    <a:pt x="21" y="25"/>
                    <a:pt x="21" y="25"/>
                    <a:pt x="21" y="25"/>
                  </a:cubicBezTo>
                  <a:cubicBezTo>
                    <a:pt x="30" y="20"/>
                    <a:pt x="30" y="20"/>
                    <a:pt x="30" y="20"/>
                  </a:cubicBezTo>
                  <a:cubicBezTo>
                    <a:pt x="33" y="16"/>
                    <a:pt x="33" y="16"/>
                    <a:pt x="33" y="16"/>
                  </a:cubicBezTo>
                  <a:cubicBezTo>
                    <a:pt x="34" y="11"/>
                    <a:pt x="34" y="11"/>
                    <a:pt x="34" y="11"/>
                  </a:cubicBezTo>
                  <a:cubicBezTo>
                    <a:pt x="33" y="4"/>
                    <a:pt x="33" y="4"/>
                    <a:pt x="33" y="4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0" y="1"/>
                    <a:pt x="30" y="1"/>
                    <a:pt x="30" y="1"/>
                  </a:cubicBezTo>
                  <a:lnTo>
                    <a:pt x="22" y="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5" name="Freeform 130">
              <a:extLst>
                <a:ext uri="{FF2B5EF4-FFF2-40B4-BE49-F238E27FC236}">
                  <a16:creationId xmlns:a16="http://schemas.microsoft.com/office/drawing/2014/main" id="{5DDD7D9E-5BC8-B04E-B48E-8810B1CF5C0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5" y="4673600"/>
              <a:ext cx="260350" cy="265113"/>
            </a:xfrm>
            <a:custGeom>
              <a:avLst/>
              <a:gdLst>
                <a:gd name="T0" fmla="*/ 2147483646 w 33"/>
                <a:gd name="T1" fmla="*/ 2147483646 h 34"/>
                <a:gd name="T2" fmla="*/ 2147483646 w 33"/>
                <a:gd name="T3" fmla="*/ 2147483646 h 34"/>
                <a:gd name="T4" fmla="*/ 2147483646 w 33"/>
                <a:gd name="T5" fmla="*/ 2147483646 h 34"/>
                <a:gd name="T6" fmla="*/ 2147483646 w 33"/>
                <a:gd name="T7" fmla="*/ 2147483646 h 34"/>
                <a:gd name="T8" fmla="*/ 2147483646 w 33"/>
                <a:gd name="T9" fmla="*/ 0 h 34"/>
                <a:gd name="T10" fmla="*/ 2147483646 w 33"/>
                <a:gd name="T11" fmla="*/ 2147483646 h 34"/>
                <a:gd name="T12" fmla="*/ 2147483646 w 33"/>
                <a:gd name="T13" fmla="*/ 2147483646 h 34"/>
                <a:gd name="T14" fmla="*/ 2147483646 w 33"/>
                <a:gd name="T15" fmla="*/ 2147483646 h 34"/>
                <a:gd name="T16" fmla="*/ 2147483646 w 33"/>
                <a:gd name="T17" fmla="*/ 2147483646 h 34"/>
                <a:gd name="T18" fmla="*/ 2147483646 w 33"/>
                <a:gd name="T19" fmla="*/ 2147483646 h 34"/>
                <a:gd name="T20" fmla="*/ 2147483646 w 33"/>
                <a:gd name="T21" fmla="*/ 2147483646 h 34"/>
                <a:gd name="T22" fmla="*/ 0 w 33"/>
                <a:gd name="T23" fmla="*/ 2147483646 h 34"/>
                <a:gd name="T24" fmla="*/ 2147483646 w 33"/>
                <a:gd name="T25" fmla="*/ 2147483646 h 34"/>
                <a:gd name="T26" fmla="*/ 2147483646 w 33"/>
                <a:gd name="T27" fmla="*/ 2147483646 h 34"/>
                <a:gd name="T28" fmla="*/ 2147483646 w 33"/>
                <a:gd name="T29" fmla="*/ 2147483646 h 34"/>
                <a:gd name="T30" fmla="*/ 2147483646 w 33"/>
                <a:gd name="T31" fmla="*/ 2147483646 h 34"/>
                <a:gd name="T32" fmla="*/ 2147483646 w 33"/>
                <a:gd name="T33" fmla="*/ 2147483646 h 34"/>
                <a:gd name="T34" fmla="*/ 2147483646 w 33"/>
                <a:gd name="T35" fmla="*/ 2147483646 h 34"/>
                <a:gd name="T36" fmla="*/ 2147483646 w 33"/>
                <a:gd name="T37" fmla="*/ 2147483646 h 34"/>
                <a:gd name="T38" fmla="*/ 2147483646 w 33"/>
                <a:gd name="T39" fmla="*/ 2147483646 h 34"/>
                <a:gd name="T40" fmla="*/ 2147483646 w 33"/>
                <a:gd name="T41" fmla="*/ 2147483646 h 34"/>
                <a:gd name="T42" fmla="*/ 2147483646 w 33"/>
                <a:gd name="T43" fmla="*/ 2147483646 h 34"/>
                <a:gd name="T44" fmla="*/ 2147483646 w 33"/>
                <a:gd name="T45" fmla="*/ 2147483646 h 34"/>
                <a:gd name="T46" fmla="*/ 2147483646 w 33"/>
                <a:gd name="T47" fmla="*/ 2147483646 h 34"/>
                <a:gd name="T48" fmla="*/ 2147483646 w 33"/>
                <a:gd name="T49" fmla="*/ 2147483646 h 34"/>
                <a:gd name="T50" fmla="*/ 2147483646 w 33"/>
                <a:gd name="T51" fmla="*/ 2147483646 h 34"/>
                <a:gd name="T52" fmla="*/ 2147483646 w 33"/>
                <a:gd name="T53" fmla="*/ 2147483646 h 34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33" h="34">
                  <a:moveTo>
                    <a:pt x="25" y="6"/>
                  </a:moveTo>
                  <a:cubicBezTo>
                    <a:pt x="14" y="1"/>
                    <a:pt x="14" y="1"/>
                    <a:pt x="14" y="1"/>
                  </a:cubicBezTo>
                  <a:cubicBezTo>
                    <a:pt x="14" y="1"/>
                    <a:pt x="14" y="1"/>
                    <a:pt x="14" y="1"/>
                  </a:cubicBezTo>
                  <a:cubicBezTo>
                    <a:pt x="14" y="1"/>
                    <a:pt x="14" y="1"/>
                    <a:pt x="14" y="1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2" y="5"/>
                    <a:pt x="12" y="5"/>
                    <a:pt x="12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2" y="8"/>
                    <a:pt x="2" y="8"/>
                    <a:pt x="2" y="8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" y="19"/>
                    <a:pt x="2" y="19"/>
                    <a:pt x="2" y="19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4" y="24"/>
                    <a:pt x="8" y="26"/>
                    <a:pt x="9" y="26"/>
                  </a:cubicBezTo>
                  <a:cubicBezTo>
                    <a:pt x="9" y="26"/>
                    <a:pt x="14" y="27"/>
                    <a:pt x="14" y="27"/>
                  </a:cubicBezTo>
                  <a:cubicBezTo>
                    <a:pt x="15" y="29"/>
                    <a:pt x="15" y="29"/>
                    <a:pt x="15" y="29"/>
                  </a:cubicBezTo>
                  <a:cubicBezTo>
                    <a:pt x="17" y="34"/>
                    <a:pt x="17" y="34"/>
                    <a:pt x="17" y="34"/>
                  </a:cubicBezTo>
                  <a:cubicBezTo>
                    <a:pt x="22" y="33"/>
                    <a:pt x="22" y="33"/>
                    <a:pt x="22" y="33"/>
                  </a:cubicBezTo>
                  <a:cubicBezTo>
                    <a:pt x="30" y="32"/>
                    <a:pt x="30" y="32"/>
                    <a:pt x="30" y="32"/>
                  </a:cubicBezTo>
                  <a:cubicBezTo>
                    <a:pt x="33" y="31"/>
                    <a:pt x="33" y="31"/>
                    <a:pt x="33" y="31"/>
                  </a:cubicBezTo>
                  <a:cubicBezTo>
                    <a:pt x="31" y="28"/>
                    <a:pt x="31" y="28"/>
                    <a:pt x="31" y="28"/>
                  </a:cubicBezTo>
                  <a:cubicBezTo>
                    <a:pt x="30" y="19"/>
                    <a:pt x="30" y="19"/>
                    <a:pt x="30" y="19"/>
                  </a:cubicBezTo>
                  <a:cubicBezTo>
                    <a:pt x="30" y="19"/>
                    <a:pt x="28" y="15"/>
                    <a:pt x="28" y="14"/>
                  </a:cubicBezTo>
                  <a:cubicBezTo>
                    <a:pt x="28" y="13"/>
                    <a:pt x="29" y="12"/>
                    <a:pt x="30" y="12"/>
                  </a:cubicBezTo>
                  <a:cubicBezTo>
                    <a:pt x="25" y="9"/>
                    <a:pt x="25" y="9"/>
                    <a:pt x="25" y="9"/>
                  </a:cubicBezTo>
                  <a:lnTo>
                    <a:pt x="25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6" name="Freeform 131">
              <a:extLst>
                <a:ext uri="{FF2B5EF4-FFF2-40B4-BE49-F238E27FC236}">
                  <a16:creationId xmlns:a16="http://schemas.microsoft.com/office/drawing/2014/main" id="{561A2761-E340-5B47-ABBA-1FCC0034FC8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02188" y="4797425"/>
              <a:ext cx="298450" cy="298450"/>
            </a:xfrm>
            <a:custGeom>
              <a:avLst/>
              <a:gdLst>
                <a:gd name="T0" fmla="*/ 2147483646 w 38"/>
                <a:gd name="T1" fmla="*/ 2147483646 h 38"/>
                <a:gd name="T2" fmla="*/ 2147483646 w 38"/>
                <a:gd name="T3" fmla="*/ 2147483646 h 38"/>
                <a:gd name="T4" fmla="*/ 2147483646 w 38"/>
                <a:gd name="T5" fmla="*/ 2147483646 h 38"/>
                <a:gd name="T6" fmla="*/ 2147483646 w 38"/>
                <a:gd name="T7" fmla="*/ 2147483646 h 38"/>
                <a:gd name="T8" fmla="*/ 2147483646 w 38"/>
                <a:gd name="T9" fmla="*/ 2147483646 h 38"/>
                <a:gd name="T10" fmla="*/ 2147483646 w 38"/>
                <a:gd name="T11" fmla="*/ 2147483646 h 38"/>
                <a:gd name="T12" fmla="*/ 2147483646 w 38"/>
                <a:gd name="T13" fmla="*/ 2147483646 h 38"/>
                <a:gd name="T14" fmla="*/ 2147483646 w 38"/>
                <a:gd name="T15" fmla="*/ 2147483646 h 38"/>
                <a:gd name="T16" fmla="*/ 2147483646 w 38"/>
                <a:gd name="T17" fmla="*/ 2147483646 h 38"/>
                <a:gd name="T18" fmla="*/ 2147483646 w 38"/>
                <a:gd name="T19" fmla="*/ 2147483646 h 38"/>
                <a:gd name="T20" fmla="*/ 2147483646 w 38"/>
                <a:gd name="T21" fmla="*/ 2147483646 h 38"/>
                <a:gd name="T22" fmla="*/ 2147483646 w 38"/>
                <a:gd name="T23" fmla="*/ 2147483646 h 38"/>
                <a:gd name="T24" fmla="*/ 2147483646 w 38"/>
                <a:gd name="T25" fmla="*/ 2147483646 h 38"/>
                <a:gd name="T26" fmla="*/ 2147483646 w 38"/>
                <a:gd name="T27" fmla="*/ 2147483646 h 38"/>
                <a:gd name="T28" fmla="*/ 2147483646 w 38"/>
                <a:gd name="T29" fmla="*/ 2147483646 h 38"/>
                <a:gd name="T30" fmla="*/ 2147483646 w 38"/>
                <a:gd name="T31" fmla="*/ 2147483646 h 38"/>
                <a:gd name="T32" fmla="*/ 2147483646 w 38"/>
                <a:gd name="T33" fmla="*/ 0 h 38"/>
                <a:gd name="T34" fmla="*/ 2147483646 w 38"/>
                <a:gd name="T35" fmla="*/ 0 h 38"/>
                <a:gd name="T36" fmla="*/ 2147483646 w 38"/>
                <a:gd name="T37" fmla="*/ 2147483646 h 38"/>
                <a:gd name="T38" fmla="*/ 2147483646 w 38"/>
                <a:gd name="T39" fmla="*/ 2147483646 h 38"/>
                <a:gd name="T40" fmla="*/ 2147483646 w 38"/>
                <a:gd name="T41" fmla="*/ 2147483646 h 38"/>
                <a:gd name="T42" fmla="*/ 0 w 38"/>
                <a:gd name="T43" fmla="*/ 2147483646 h 38"/>
                <a:gd name="T44" fmla="*/ 0 w 38"/>
                <a:gd name="T45" fmla="*/ 2147483646 h 38"/>
                <a:gd name="T46" fmla="*/ 2147483646 w 38"/>
                <a:gd name="T47" fmla="*/ 2147483646 h 38"/>
                <a:gd name="T48" fmla="*/ 2147483646 w 38"/>
                <a:gd name="T49" fmla="*/ 2147483646 h 38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8" h="38">
                  <a:moveTo>
                    <a:pt x="4" y="37"/>
                  </a:moveTo>
                  <a:cubicBezTo>
                    <a:pt x="18" y="37"/>
                    <a:pt x="18" y="37"/>
                    <a:pt x="18" y="37"/>
                  </a:cubicBezTo>
                  <a:cubicBezTo>
                    <a:pt x="20" y="38"/>
                    <a:pt x="20" y="38"/>
                    <a:pt x="20" y="38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34" y="37"/>
                    <a:pt x="34" y="37"/>
                    <a:pt x="34" y="37"/>
                  </a:cubicBezTo>
                  <a:cubicBezTo>
                    <a:pt x="32" y="33"/>
                    <a:pt x="32" y="33"/>
                    <a:pt x="32" y="33"/>
                  </a:cubicBezTo>
                  <a:cubicBezTo>
                    <a:pt x="32" y="22"/>
                    <a:pt x="32" y="22"/>
                    <a:pt x="32" y="22"/>
                  </a:cubicBezTo>
                  <a:cubicBezTo>
                    <a:pt x="38" y="21"/>
                    <a:pt x="38" y="21"/>
                    <a:pt x="38" y="21"/>
                  </a:cubicBezTo>
                  <a:cubicBezTo>
                    <a:pt x="38" y="17"/>
                    <a:pt x="38" y="17"/>
                    <a:pt x="38" y="17"/>
                  </a:cubicBezTo>
                  <a:cubicBezTo>
                    <a:pt x="37" y="17"/>
                    <a:pt x="37" y="17"/>
                    <a:pt x="37" y="17"/>
                  </a:cubicBezTo>
                  <a:cubicBezTo>
                    <a:pt x="38" y="17"/>
                    <a:pt x="38" y="17"/>
                    <a:pt x="38" y="17"/>
                  </a:cubicBezTo>
                  <a:cubicBezTo>
                    <a:pt x="32" y="16"/>
                    <a:pt x="32" y="16"/>
                    <a:pt x="32" y="16"/>
                  </a:cubicBezTo>
                  <a:cubicBezTo>
                    <a:pt x="30" y="4"/>
                    <a:pt x="30" y="4"/>
                    <a:pt x="30" y="4"/>
                  </a:cubicBezTo>
                  <a:cubicBezTo>
                    <a:pt x="30" y="4"/>
                    <a:pt x="25" y="4"/>
                    <a:pt x="24" y="4"/>
                  </a:cubicBezTo>
                  <a:cubicBezTo>
                    <a:pt x="24" y="4"/>
                    <a:pt x="22" y="6"/>
                    <a:pt x="21" y="6"/>
                  </a:cubicBezTo>
                  <a:cubicBezTo>
                    <a:pt x="20" y="7"/>
                    <a:pt x="19" y="6"/>
                    <a:pt x="18" y="6"/>
                  </a:cubicBezTo>
                  <a:cubicBezTo>
                    <a:pt x="17" y="6"/>
                    <a:pt x="13" y="0"/>
                    <a:pt x="12" y="0"/>
                  </a:cubicBezTo>
                  <a:cubicBezTo>
                    <a:pt x="11" y="0"/>
                    <a:pt x="4" y="0"/>
                    <a:pt x="4" y="0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5"/>
                    <a:pt x="3" y="15"/>
                    <a:pt x="3" y="15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2" y="35"/>
                    <a:pt x="2" y="35"/>
                    <a:pt x="2" y="35"/>
                  </a:cubicBezTo>
                  <a:lnTo>
                    <a:pt x="4" y="3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7" name="Freeform 132">
              <a:extLst>
                <a:ext uri="{FF2B5EF4-FFF2-40B4-BE49-F238E27FC236}">
                  <a16:creationId xmlns:a16="http://schemas.microsoft.com/office/drawing/2014/main" id="{6559DA10-7C22-9840-81F3-BF7423E3CAD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02188" y="4516438"/>
              <a:ext cx="463550" cy="460375"/>
            </a:xfrm>
            <a:custGeom>
              <a:avLst/>
              <a:gdLst>
                <a:gd name="T0" fmla="*/ 2147483646 w 59"/>
                <a:gd name="T1" fmla="*/ 2147483646 h 59"/>
                <a:gd name="T2" fmla="*/ 2147483646 w 59"/>
                <a:gd name="T3" fmla="*/ 2147483646 h 59"/>
                <a:gd name="T4" fmla="*/ 2147483646 w 59"/>
                <a:gd name="T5" fmla="*/ 2147483646 h 59"/>
                <a:gd name="T6" fmla="*/ 2147483646 w 59"/>
                <a:gd name="T7" fmla="*/ 2147483646 h 59"/>
                <a:gd name="T8" fmla="*/ 2147483646 w 59"/>
                <a:gd name="T9" fmla="*/ 2147483646 h 59"/>
                <a:gd name="T10" fmla="*/ 2147483646 w 59"/>
                <a:gd name="T11" fmla="*/ 2147483646 h 59"/>
                <a:gd name="T12" fmla="*/ 0 w 59"/>
                <a:gd name="T13" fmla="*/ 2147483646 h 59"/>
                <a:gd name="T14" fmla="*/ 2147483646 w 59"/>
                <a:gd name="T15" fmla="*/ 2147483646 h 59"/>
                <a:gd name="T16" fmla="*/ 2147483646 w 59"/>
                <a:gd name="T17" fmla="*/ 2147483646 h 59"/>
                <a:gd name="T18" fmla="*/ 2147483646 w 59"/>
                <a:gd name="T19" fmla="*/ 2147483646 h 59"/>
                <a:gd name="T20" fmla="*/ 2147483646 w 59"/>
                <a:gd name="T21" fmla="*/ 2147483646 h 59"/>
                <a:gd name="T22" fmla="*/ 2147483646 w 59"/>
                <a:gd name="T23" fmla="*/ 2147483646 h 59"/>
                <a:gd name="T24" fmla="*/ 2147483646 w 59"/>
                <a:gd name="T25" fmla="*/ 2147483646 h 59"/>
                <a:gd name="T26" fmla="*/ 2147483646 w 59"/>
                <a:gd name="T27" fmla="*/ 2147483646 h 59"/>
                <a:gd name="T28" fmla="*/ 2147483646 w 59"/>
                <a:gd name="T29" fmla="*/ 2147483646 h 59"/>
                <a:gd name="T30" fmla="*/ 2147483646 w 59"/>
                <a:gd name="T31" fmla="*/ 2147483646 h 59"/>
                <a:gd name="T32" fmla="*/ 2147483646 w 59"/>
                <a:gd name="T33" fmla="*/ 2147483646 h 59"/>
                <a:gd name="T34" fmla="*/ 2147483646 w 59"/>
                <a:gd name="T35" fmla="*/ 2147483646 h 59"/>
                <a:gd name="T36" fmla="*/ 2147483646 w 59"/>
                <a:gd name="T37" fmla="*/ 2147483646 h 59"/>
                <a:gd name="T38" fmla="*/ 2147483646 w 59"/>
                <a:gd name="T39" fmla="*/ 2147483646 h 59"/>
                <a:gd name="T40" fmla="*/ 2147483646 w 59"/>
                <a:gd name="T41" fmla="*/ 2147483646 h 59"/>
                <a:gd name="T42" fmla="*/ 2147483646 w 59"/>
                <a:gd name="T43" fmla="*/ 2147483646 h 59"/>
                <a:gd name="T44" fmla="*/ 2147483646 w 59"/>
                <a:gd name="T45" fmla="*/ 2147483646 h 59"/>
                <a:gd name="T46" fmla="*/ 2147483646 w 59"/>
                <a:gd name="T47" fmla="*/ 2147483646 h 59"/>
                <a:gd name="T48" fmla="*/ 2147483646 w 59"/>
                <a:gd name="T49" fmla="*/ 2147483646 h 59"/>
                <a:gd name="T50" fmla="*/ 2147483646 w 59"/>
                <a:gd name="T51" fmla="*/ 2147483646 h 59"/>
                <a:gd name="T52" fmla="*/ 2147483646 w 59"/>
                <a:gd name="T53" fmla="*/ 2147483646 h 59"/>
                <a:gd name="T54" fmla="*/ 2147483646 w 59"/>
                <a:gd name="T55" fmla="*/ 2147483646 h 59"/>
                <a:gd name="T56" fmla="*/ 2147483646 w 59"/>
                <a:gd name="T57" fmla="*/ 2147483646 h 59"/>
                <a:gd name="T58" fmla="*/ 2147483646 w 59"/>
                <a:gd name="T59" fmla="*/ 2147483646 h 59"/>
                <a:gd name="T60" fmla="*/ 2147483646 w 59"/>
                <a:gd name="T61" fmla="*/ 2147483646 h 59"/>
                <a:gd name="T62" fmla="*/ 2147483646 w 59"/>
                <a:gd name="T63" fmla="*/ 2147483646 h 59"/>
                <a:gd name="T64" fmla="*/ 2147483646 w 59"/>
                <a:gd name="T65" fmla="*/ 2147483646 h 59"/>
                <a:gd name="T66" fmla="*/ 2147483646 w 59"/>
                <a:gd name="T67" fmla="*/ 2147483646 h 59"/>
                <a:gd name="T68" fmla="*/ 2147483646 w 59"/>
                <a:gd name="T69" fmla="*/ 0 h 59"/>
                <a:gd name="T70" fmla="*/ 2147483646 w 59"/>
                <a:gd name="T71" fmla="*/ 2147483646 h 59"/>
                <a:gd name="T72" fmla="*/ 2147483646 w 59"/>
                <a:gd name="T73" fmla="*/ 2147483646 h 59"/>
                <a:gd name="T74" fmla="*/ 2147483646 w 59"/>
                <a:gd name="T75" fmla="*/ 2147483646 h 59"/>
                <a:gd name="T76" fmla="*/ 2147483646 w 59"/>
                <a:gd name="T77" fmla="*/ 2147483646 h 59"/>
                <a:gd name="T78" fmla="*/ 2147483646 w 59"/>
                <a:gd name="T79" fmla="*/ 2147483646 h 59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0" t="0" r="r" b="b"/>
              <a:pathLst>
                <a:path w="59" h="59">
                  <a:moveTo>
                    <a:pt x="21" y="6"/>
                  </a:moveTo>
                  <a:cubicBezTo>
                    <a:pt x="18" y="18"/>
                    <a:pt x="18" y="18"/>
                    <a:pt x="18" y="18"/>
                  </a:cubicBezTo>
                  <a:cubicBezTo>
                    <a:pt x="15" y="21"/>
                    <a:pt x="15" y="21"/>
                    <a:pt x="15" y="21"/>
                  </a:cubicBezTo>
                  <a:cubicBezTo>
                    <a:pt x="11" y="29"/>
                    <a:pt x="11" y="29"/>
                    <a:pt x="11" y="29"/>
                  </a:cubicBezTo>
                  <a:cubicBezTo>
                    <a:pt x="7" y="32"/>
                    <a:pt x="7" y="32"/>
                    <a:pt x="7" y="32"/>
                  </a:cubicBezTo>
                  <a:cubicBezTo>
                    <a:pt x="3" y="32"/>
                    <a:pt x="3" y="32"/>
                    <a:pt x="3" y="3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4" y="36"/>
                    <a:pt x="11" y="36"/>
                    <a:pt x="12" y="36"/>
                  </a:cubicBezTo>
                  <a:cubicBezTo>
                    <a:pt x="13" y="36"/>
                    <a:pt x="17" y="42"/>
                    <a:pt x="18" y="42"/>
                  </a:cubicBezTo>
                  <a:cubicBezTo>
                    <a:pt x="19" y="42"/>
                    <a:pt x="20" y="43"/>
                    <a:pt x="21" y="42"/>
                  </a:cubicBezTo>
                  <a:cubicBezTo>
                    <a:pt x="22" y="42"/>
                    <a:pt x="24" y="40"/>
                    <a:pt x="24" y="40"/>
                  </a:cubicBezTo>
                  <a:cubicBezTo>
                    <a:pt x="25" y="40"/>
                    <a:pt x="30" y="40"/>
                    <a:pt x="30" y="40"/>
                  </a:cubicBezTo>
                  <a:cubicBezTo>
                    <a:pt x="32" y="52"/>
                    <a:pt x="32" y="52"/>
                    <a:pt x="32" y="52"/>
                  </a:cubicBezTo>
                  <a:cubicBezTo>
                    <a:pt x="38" y="53"/>
                    <a:pt x="38" y="53"/>
                    <a:pt x="38" y="53"/>
                  </a:cubicBezTo>
                  <a:cubicBezTo>
                    <a:pt x="43" y="53"/>
                    <a:pt x="43" y="53"/>
                    <a:pt x="43" y="53"/>
                  </a:cubicBezTo>
                  <a:cubicBezTo>
                    <a:pt x="49" y="56"/>
                    <a:pt x="49" y="56"/>
                    <a:pt x="49" y="56"/>
                  </a:cubicBezTo>
                  <a:cubicBezTo>
                    <a:pt x="55" y="59"/>
                    <a:pt x="55" y="59"/>
                    <a:pt x="55" y="59"/>
                  </a:cubicBezTo>
                  <a:cubicBezTo>
                    <a:pt x="55" y="57"/>
                    <a:pt x="55" y="57"/>
                    <a:pt x="55" y="57"/>
                  </a:cubicBezTo>
                  <a:cubicBezTo>
                    <a:pt x="52" y="53"/>
                    <a:pt x="52" y="53"/>
                    <a:pt x="52" y="53"/>
                  </a:cubicBezTo>
                  <a:cubicBezTo>
                    <a:pt x="53" y="50"/>
                    <a:pt x="53" y="50"/>
                    <a:pt x="53" y="50"/>
                  </a:cubicBezTo>
                  <a:cubicBezTo>
                    <a:pt x="54" y="44"/>
                    <a:pt x="54" y="44"/>
                    <a:pt x="54" y="44"/>
                  </a:cubicBezTo>
                  <a:cubicBezTo>
                    <a:pt x="57" y="43"/>
                    <a:pt x="57" y="43"/>
                    <a:pt x="57" y="43"/>
                  </a:cubicBezTo>
                  <a:cubicBezTo>
                    <a:pt x="55" y="37"/>
                    <a:pt x="55" y="37"/>
                    <a:pt x="55" y="37"/>
                  </a:cubicBezTo>
                  <a:cubicBezTo>
                    <a:pt x="54" y="31"/>
                    <a:pt x="54" y="31"/>
                    <a:pt x="54" y="31"/>
                  </a:cubicBezTo>
                  <a:cubicBezTo>
                    <a:pt x="53" y="25"/>
                    <a:pt x="53" y="25"/>
                    <a:pt x="53" y="25"/>
                  </a:cubicBezTo>
                  <a:cubicBezTo>
                    <a:pt x="55" y="18"/>
                    <a:pt x="55" y="18"/>
                    <a:pt x="55" y="18"/>
                  </a:cubicBezTo>
                  <a:cubicBezTo>
                    <a:pt x="59" y="11"/>
                    <a:pt x="59" y="11"/>
                    <a:pt x="59" y="11"/>
                  </a:cubicBezTo>
                  <a:cubicBezTo>
                    <a:pt x="59" y="10"/>
                    <a:pt x="59" y="10"/>
                    <a:pt x="59" y="10"/>
                  </a:cubicBezTo>
                  <a:cubicBezTo>
                    <a:pt x="59" y="5"/>
                    <a:pt x="59" y="5"/>
                    <a:pt x="59" y="5"/>
                  </a:cubicBezTo>
                  <a:cubicBezTo>
                    <a:pt x="56" y="3"/>
                    <a:pt x="56" y="3"/>
                    <a:pt x="56" y="3"/>
                  </a:cubicBezTo>
                  <a:cubicBezTo>
                    <a:pt x="51" y="3"/>
                    <a:pt x="51" y="3"/>
                    <a:pt x="51" y="3"/>
                  </a:cubicBezTo>
                  <a:cubicBezTo>
                    <a:pt x="49" y="0"/>
                    <a:pt x="49" y="0"/>
                    <a:pt x="49" y="0"/>
                  </a:cubicBezTo>
                  <a:cubicBezTo>
                    <a:pt x="41" y="1"/>
                    <a:pt x="41" y="1"/>
                    <a:pt x="41" y="1"/>
                  </a:cubicBezTo>
                  <a:cubicBezTo>
                    <a:pt x="32" y="3"/>
                    <a:pt x="32" y="3"/>
                    <a:pt x="32" y="3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21" y="2"/>
                    <a:pt x="21" y="2"/>
                    <a:pt x="21" y="2"/>
                  </a:cubicBezTo>
                  <a:cubicBezTo>
                    <a:pt x="21" y="6"/>
                    <a:pt x="21" y="6"/>
                    <a:pt x="21" y="6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8" name="Freeform 133">
              <a:extLst>
                <a:ext uri="{FF2B5EF4-FFF2-40B4-BE49-F238E27FC236}">
                  <a16:creationId xmlns:a16="http://schemas.microsoft.com/office/drawing/2014/main" id="{A9241C0B-816A-824E-8A41-BE1AE61A9DD7}"/>
                </a:ext>
              </a:extLst>
            </p:cNvPr>
            <p:cNvSpPr>
              <a:spLocks/>
            </p:cNvSpPr>
            <p:nvPr/>
          </p:nvSpPr>
          <p:spPr bwMode="auto">
            <a:xfrm>
              <a:off x="5319713" y="4203700"/>
              <a:ext cx="369887" cy="354013"/>
            </a:xfrm>
            <a:custGeom>
              <a:avLst/>
              <a:gdLst>
                <a:gd name="T0" fmla="*/ 2147483646 w 47"/>
                <a:gd name="T1" fmla="*/ 2147483646 h 45"/>
                <a:gd name="T2" fmla="*/ 2147483646 w 47"/>
                <a:gd name="T3" fmla="*/ 2147483646 h 45"/>
                <a:gd name="T4" fmla="*/ 2147483646 w 47"/>
                <a:gd name="T5" fmla="*/ 2147483646 h 45"/>
                <a:gd name="T6" fmla="*/ 2147483646 w 47"/>
                <a:gd name="T7" fmla="*/ 2147483646 h 45"/>
                <a:gd name="T8" fmla="*/ 2147483646 w 47"/>
                <a:gd name="T9" fmla="*/ 2147483646 h 45"/>
                <a:gd name="T10" fmla="*/ 2147483646 w 47"/>
                <a:gd name="T11" fmla="*/ 2147483646 h 45"/>
                <a:gd name="T12" fmla="*/ 2147483646 w 47"/>
                <a:gd name="T13" fmla="*/ 2147483646 h 45"/>
                <a:gd name="T14" fmla="*/ 2147483646 w 47"/>
                <a:gd name="T15" fmla="*/ 2147483646 h 45"/>
                <a:gd name="T16" fmla="*/ 2147483646 w 47"/>
                <a:gd name="T17" fmla="*/ 2147483646 h 45"/>
                <a:gd name="T18" fmla="*/ 2147483646 w 47"/>
                <a:gd name="T19" fmla="*/ 2147483646 h 45"/>
                <a:gd name="T20" fmla="*/ 2147483646 w 47"/>
                <a:gd name="T21" fmla="*/ 2147483646 h 45"/>
                <a:gd name="T22" fmla="*/ 2147483646 w 47"/>
                <a:gd name="T23" fmla="*/ 2147483646 h 45"/>
                <a:gd name="T24" fmla="*/ 2147483646 w 47"/>
                <a:gd name="T25" fmla="*/ 2147483646 h 45"/>
                <a:gd name="T26" fmla="*/ 2147483646 w 47"/>
                <a:gd name="T27" fmla="*/ 2147483646 h 45"/>
                <a:gd name="T28" fmla="*/ 2147483646 w 47"/>
                <a:gd name="T29" fmla="*/ 0 h 45"/>
                <a:gd name="T30" fmla="*/ 2147483646 w 47"/>
                <a:gd name="T31" fmla="*/ 0 h 45"/>
                <a:gd name="T32" fmla="*/ 2147483646 w 47"/>
                <a:gd name="T33" fmla="*/ 2147483646 h 45"/>
                <a:gd name="T34" fmla="*/ 2147483646 w 47"/>
                <a:gd name="T35" fmla="*/ 2147483646 h 45"/>
                <a:gd name="T36" fmla="*/ 2147483646 w 47"/>
                <a:gd name="T37" fmla="*/ 2147483646 h 45"/>
                <a:gd name="T38" fmla="*/ 2147483646 w 47"/>
                <a:gd name="T39" fmla="*/ 2147483646 h 45"/>
                <a:gd name="T40" fmla="*/ 2147483646 w 47"/>
                <a:gd name="T41" fmla="*/ 2147483646 h 45"/>
                <a:gd name="T42" fmla="*/ 2147483646 w 47"/>
                <a:gd name="T43" fmla="*/ 2147483646 h 45"/>
                <a:gd name="T44" fmla="*/ 2147483646 w 47"/>
                <a:gd name="T45" fmla="*/ 2147483646 h 45"/>
                <a:gd name="T46" fmla="*/ 0 w 47"/>
                <a:gd name="T47" fmla="*/ 2147483646 h 45"/>
                <a:gd name="T48" fmla="*/ 2147483646 w 47"/>
                <a:gd name="T49" fmla="*/ 2147483646 h 45"/>
                <a:gd name="T50" fmla="*/ 2147483646 w 47"/>
                <a:gd name="T51" fmla="*/ 2147483646 h 45"/>
                <a:gd name="T52" fmla="*/ 2147483646 w 47"/>
                <a:gd name="T53" fmla="*/ 2147483646 h 45"/>
                <a:gd name="T54" fmla="*/ 2147483646 w 47"/>
                <a:gd name="T55" fmla="*/ 2147483646 h 45"/>
                <a:gd name="T56" fmla="*/ 2147483646 w 47"/>
                <a:gd name="T57" fmla="*/ 2147483646 h 45"/>
                <a:gd name="T58" fmla="*/ 2147483646 w 47"/>
                <a:gd name="T59" fmla="*/ 2147483646 h 45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47" h="45">
                  <a:moveTo>
                    <a:pt x="22" y="45"/>
                  </a:moveTo>
                  <a:cubicBezTo>
                    <a:pt x="23" y="45"/>
                    <a:pt x="24" y="44"/>
                    <a:pt x="24" y="44"/>
                  </a:cubicBezTo>
                  <a:cubicBezTo>
                    <a:pt x="27" y="45"/>
                    <a:pt x="27" y="45"/>
                    <a:pt x="27" y="45"/>
                  </a:cubicBezTo>
                  <a:cubicBezTo>
                    <a:pt x="29" y="45"/>
                    <a:pt x="29" y="45"/>
                    <a:pt x="29" y="45"/>
                  </a:cubicBezTo>
                  <a:cubicBezTo>
                    <a:pt x="32" y="43"/>
                    <a:pt x="32" y="43"/>
                    <a:pt x="32" y="43"/>
                  </a:cubicBezTo>
                  <a:cubicBezTo>
                    <a:pt x="39" y="41"/>
                    <a:pt x="39" y="41"/>
                    <a:pt x="39" y="41"/>
                  </a:cubicBezTo>
                  <a:cubicBezTo>
                    <a:pt x="47" y="32"/>
                    <a:pt x="47" y="32"/>
                    <a:pt x="47" y="32"/>
                  </a:cubicBezTo>
                  <a:cubicBezTo>
                    <a:pt x="40" y="31"/>
                    <a:pt x="40" y="31"/>
                    <a:pt x="40" y="31"/>
                  </a:cubicBezTo>
                  <a:cubicBezTo>
                    <a:pt x="33" y="27"/>
                    <a:pt x="33" y="27"/>
                    <a:pt x="33" y="27"/>
                  </a:cubicBezTo>
                  <a:cubicBezTo>
                    <a:pt x="31" y="24"/>
                    <a:pt x="31" y="24"/>
                    <a:pt x="31" y="24"/>
                  </a:cubicBezTo>
                  <a:cubicBezTo>
                    <a:pt x="34" y="22"/>
                    <a:pt x="34" y="22"/>
                    <a:pt x="34" y="22"/>
                  </a:cubicBezTo>
                  <a:cubicBezTo>
                    <a:pt x="33" y="20"/>
                    <a:pt x="33" y="20"/>
                    <a:pt x="33" y="20"/>
                  </a:cubicBezTo>
                  <a:cubicBezTo>
                    <a:pt x="25" y="8"/>
                    <a:pt x="25" y="8"/>
                    <a:pt x="25" y="8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5" y="1"/>
                    <a:pt x="15" y="1"/>
                    <a:pt x="15" y="1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1" y="14"/>
                    <a:pt x="11" y="14"/>
                    <a:pt x="11" y="14"/>
                  </a:cubicBezTo>
                  <a:cubicBezTo>
                    <a:pt x="8" y="20"/>
                    <a:pt x="8" y="20"/>
                    <a:pt x="8" y="20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3" y="30"/>
                    <a:pt x="3" y="30"/>
                    <a:pt x="3" y="30"/>
                  </a:cubicBezTo>
                  <a:cubicBezTo>
                    <a:pt x="1" y="30"/>
                    <a:pt x="1" y="30"/>
                    <a:pt x="1" y="30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7" y="39"/>
                    <a:pt x="7" y="39"/>
                    <a:pt x="7" y="39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9" y="42"/>
                    <a:pt x="9" y="42"/>
                    <a:pt x="9" y="42"/>
                  </a:cubicBezTo>
                  <a:cubicBezTo>
                    <a:pt x="12" y="43"/>
                    <a:pt x="12" y="43"/>
                    <a:pt x="12" y="43"/>
                  </a:cubicBezTo>
                  <a:cubicBezTo>
                    <a:pt x="12" y="43"/>
                    <a:pt x="21" y="45"/>
                    <a:pt x="22" y="4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9" name="Freeform 134">
              <a:extLst>
                <a:ext uri="{FF2B5EF4-FFF2-40B4-BE49-F238E27FC236}">
                  <a16:creationId xmlns:a16="http://schemas.microsoft.com/office/drawing/2014/main" id="{162DECD9-AD47-A145-8BAD-F0C3705587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4532313"/>
              <a:ext cx="204788" cy="234950"/>
            </a:xfrm>
            <a:custGeom>
              <a:avLst/>
              <a:gdLst>
                <a:gd name="T0" fmla="*/ 2147483646 w 26"/>
                <a:gd name="T1" fmla="*/ 2147483646 h 30"/>
                <a:gd name="T2" fmla="*/ 2147483646 w 26"/>
                <a:gd name="T3" fmla="*/ 2147483646 h 30"/>
                <a:gd name="T4" fmla="*/ 2147483646 w 26"/>
                <a:gd name="T5" fmla="*/ 2147483646 h 30"/>
                <a:gd name="T6" fmla="*/ 2147483646 w 26"/>
                <a:gd name="T7" fmla="*/ 2147483646 h 30"/>
                <a:gd name="T8" fmla="*/ 2147483646 w 26"/>
                <a:gd name="T9" fmla="*/ 2147483646 h 30"/>
                <a:gd name="T10" fmla="*/ 2147483646 w 26"/>
                <a:gd name="T11" fmla="*/ 2147483646 h 30"/>
                <a:gd name="T12" fmla="*/ 2147483646 w 26"/>
                <a:gd name="T13" fmla="*/ 2147483646 h 30"/>
                <a:gd name="T14" fmla="*/ 2147483646 w 26"/>
                <a:gd name="T15" fmla="*/ 0 h 30"/>
                <a:gd name="T16" fmla="*/ 2147483646 w 26"/>
                <a:gd name="T17" fmla="*/ 2147483646 h 30"/>
                <a:gd name="T18" fmla="*/ 2147483646 w 26"/>
                <a:gd name="T19" fmla="*/ 2147483646 h 30"/>
                <a:gd name="T20" fmla="*/ 0 w 26"/>
                <a:gd name="T21" fmla="*/ 2147483646 h 30"/>
                <a:gd name="T22" fmla="*/ 2147483646 w 26"/>
                <a:gd name="T23" fmla="*/ 2147483646 h 30"/>
                <a:gd name="T24" fmla="*/ 2147483646 w 26"/>
                <a:gd name="T25" fmla="*/ 2147483646 h 30"/>
                <a:gd name="T26" fmla="*/ 0 w 26"/>
                <a:gd name="T27" fmla="*/ 2147483646 h 30"/>
                <a:gd name="T28" fmla="*/ 2147483646 w 26"/>
                <a:gd name="T29" fmla="*/ 2147483646 h 30"/>
                <a:gd name="T30" fmla="*/ 2147483646 w 26"/>
                <a:gd name="T31" fmla="*/ 2147483646 h 30"/>
                <a:gd name="T32" fmla="*/ 2147483646 w 26"/>
                <a:gd name="T33" fmla="*/ 2147483646 h 30"/>
                <a:gd name="T34" fmla="*/ 2147483646 w 26"/>
                <a:gd name="T35" fmla="*/ 2147483646 h 30"/>
                <a:gd name="T36" fmla="*/ 2147483646 w 26"/>
                <a:gd name="T37" fmla="*/ 2147483646 h 30"/>
                <a:gd name="T38" fmla="*/ 2147483646 w 26"/>
                <a:gd name="T39" fmla="*/ 2147483646 h 30"/>
                <a:gd name="T40" fmla="*/ 2147483646 w 26"/>
                <a:gd name="T41" fmla="*/ 2147483646 h 30"/>
                <a:gd name="T42" fmla="*/ 2147483646 w 26"/>
                <a:gd name="T43" fmla="*/ 2147483646 h 30"/>
                <a:gd name="T44" fmla="*/ 2147483646 w 26"/>
                <a:gd name="T45" fmla="*/ 2147483646 h 30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26" h="30">
                  <a:moveTo>
                    <a:pt x="23" y="7"/>
                  </a:moveTo>
                  <a:cubicBezTo>
                    <a:pt x="26" y="4"/>
                    <a:pt x="26" y="4"/>
                    <a:pt x="26" y="4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4" y="3"/>
                    <a:pt x="24" y="3"/>
                    <a:pt x="24" y="3"/>
                  </a:cubicBezTo>
                  <a:cubicBezTo>
                    <a:pt x="21" y="2"/>
                    <a:pt x="21" y="2"/>
                    <a:pt x="21" y="2"/>
                  </a:cubicBezTo>
                  <a:cubicBezTo>
                    <a:pt x="21" y="2"/>
                    <a:pt x="20" y="3"/>
                    <a:pt x="19" y="3"/>
                  </a:cubicBezTo>
                  <a:cubicBezTo>
                    <a:pt x="18" y="3"/>
                    <a:pt x="9" y="1"/>
                    <a:pt x="9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3" y="1"/>
                    <a:pt x="3" y="1"/>
                    <a:pt x="3" y="1"/>
                  </a:cubicBezTo>
                  <a:cubicBezTo>
                    <a:pt x="0" y="3"/>
                    <a:pt x="0" y="3"/>
                    <a:pt x="0" y="3"/>
                  </a:cubicBezTo>
                  <a:cubicBezTo>
                    <a:pt x="2" y="5"/>
                    <a:pt x="2" y="5"/>
                    <a:pt x="2" y="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1" y="19"/>
                    <a:pt x="1" y="19"/>
                    <a:pt x="1" y="19"/>
                  </a:cubicBezTo>
                  <a:cubicBezTo>
                    <a:pt x="12" y="24"/>
                    <a:pt x="12" y="24"/>
                    <a:pt x="12" y="2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7" y="30"/>
                    <a:pt x="17" y="30"/>
                    <a:pt x="17" y="30"/>
                  </a:cubicBezTo>
                  <a:cubicBezTo>
                    <a:pt x="17" y="29"/>
                    <a:pt x="18" y="29"/>
                    <a:pt x="18" y="29"/>
                  </a:cubicBezTo>
                  <a:cubicBezTo>
                    <a:pt x="22" y="23"/>
                    <a:pt x="22" y="23"/>
                    <a:pt x="22" y="23"/>
                  </a:cubicBezTo>
                  <a:cubicBezTo>
                    <a:pt x="25" y="20"/>
                    <a:pt x="25" y="20"/>
                    <a:pt x="25" y="20"/>
                  </a:cubicBezTo>
                  <a:cubicBezTo>
                    <a:pt x="23" y="17"/>
                    <a:pt x="23" y="17"/>
                    <a:pt x="23" y="17"/>
                  </a:cubicBezTo>
                  <a:lnTo>
                    <a:pt x="23" y="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0" name="Freeform 135">
              <a:extLst>
                <a:ext uri="{FF2B5EF4-FFF2-40B4-BE49-F238E27FC236}">
                  <a16:creationId xmlns:a16="http://schemas.microsoft.com/office/drawing/2014/main" id="{AD255D94-7B6E-464F-ADC9-6E5A2C5C4298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2863" y="5040313"/>
              <a:ext cx="188912" cy="179387"/>
            </a:xfrm>
            <a:custGeom>
              <a:avLst/>
              <a:gdLst>
                <a:gd name="T0" fmla="*/ 2147483646 w 24"/>
                <a:gd name="T1" fmla="*/ 2147483646 h 23"/>
                <a:gd name="T2" fmla="*/ 2147483646 w 24"/>
                <a:gd name="T3" fmla="*/ 2147483646 h 23"/>
                <a:gd name="T4" fmla="*/ 2147483646 w 24"/>
                <a:gd name="T5" fmla="*/ 2147483646 h 23"/>
                <a:gd name="T6" fmla="*/ 0 w 24"/>
                <a:gd name="T7" fmla="*/ 2147483646 h 23"/>
                <a:gd name="T8" fmla="*/ 2147483646 w 24"/>
                <a:gd name="T9" fmla="*/ 2147483646 h 23"/>
                <a:gd name="T10" fmla="*/ 2147483646 w 24"/>
                <a:gd name="T11" fmla="*/ 2147483646 h 23"/>
                <a:gd name="T12" fmla="*/ 2147483646 w 24"/>
                <a:gd name="T13" fmla="*/ 2147483646 h 23"/>
                <a:gd name="T14" fmla="*/ 2147483646 w 24"/>
                <a:gd name="T15" fmla="*/ 2147483646 h 23"/>
                <a:gd name="T16" fmla="*/ 2147483646 w 24"/>
                <a:gd name="T17" fmla="*/ 2147483646 h 23"/>
                <a:gd name="T18" fmla="*/ 2147483646 w 24"/>
                <a:gd name="T19" fmla="*/ 2147483646 h 23"/>
                <a:gd name="T20" fmla="*/ 2147483646 w 24"/>
                <a:gd name="T21" fmla="*/ 2147483646 h 23"/>
                <a:gd name="T22" fmla="*/ 2147483646 w 24"/>
                <a:gd name="T23" fmla="*/ 2147483646 h 23"/>
                <a:gd name="T24" fmla="*/ 2147483646 w 24"/>
                <a:gd name="T25" fmla="*/ 2147483646 h 23"/>
                <a:gd name="T26" fmla="*/ 2147483646 w 24"/>
                <a:gd name="T27" fmla="*/ 2147483646 h 23"/>
                <a:gd name="T28" fmla="*/ 2147483646 w 24"/>
                <a:gd name="T29" fmla="*/ 2147483646 h 23"/>
                <a:gd name="T30" fmla="*/ 2147483646 w 24"/>
                <a:gd name="T31" fmla="*/ 0 h 23"/>
                <a:gd name="T32" fmla="*/ 2147483646 w 24"/>
                <a:gd name="T33" fmla="*/ 2147483646 h 23"/>
                <a:gd name="T34" fmla="*/ 2147483646 w 24"/>
                <a:gd name="T35" fmla="*/ 2147483646 h 23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4" h="23">
                  <a:moveTo>
                    <a:pt x="9" y="5"/>
                  </a:moveTo>
                  <a:cubicBezTo>
                    <a:pt x="9" y="5"/>
                    <a:pt x="6" y="8"/>
                    <a:pt x="6" y="8"/>
                  </a:cubicBezTo>
                  <a:cubicBezTo>
                    <a:pt x="5" y="8"/>
                    <a:pt x="2" y="7"/>
                    <a:pt x="2" y="7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6" y="16"/>
                    <a:pt x="6" y="16"/>
                    <a:pt x="6" y="16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9" y="20"/>
                    <a:pt x="9" y="20"/>
                    <a:pt x="9" y="20"/>
                  </a:cubicBezTo>
                  <a:cubicBezTo>
                    <a:pt x="14" y="22"/>
                    <a:pt x="14" y="22"/>
                    <a:pt x="14" y="22"/>
                  </a:cubicBezTo>
                  <a:cubicBezTo>
                    <a:pt x="20" y="23"/>
                    <a:pt x="20" y="23"/>
                    <a:pt x="20" y="23"/>
                  </a:cubicBezTo>
                  <a:cubicBezTo>
                    <a:pt x="22" y="20"/>
                    <a:pt x="22" y="20"/>
                    <a:pt x="22" y="20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3"/>
                    <a:pt x="24" y="3"/>
                    <a:pt x="24" y="3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3" y="1"/>
                    <a:pt x="13" y="1"/>
                    <a:pt x="13" y="1"/>
                  </a:cubicBezTo>
                  <a:lnTo>
                    <a:pt x="9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1" name="Freeform 136">
              <a:extLst>
                <a:ext uri="{FF2B5EF4-FFF2-40B4-BE49-F238E27FC236}">
                  <a16:creationId xmlns:a16="http://schemas.microsoft.com/office/drawing/2014/main" id="{6F741BD0-D335-E944-BDBA-207F0CD5FD7D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3013" y="4557713"/>
              <a:ext cx="338137" cy="544512"/>
            </a:xfrm>
            <a:custGeom>
              <a:avLst/>
              <a:gdLst>
                <a:gd name="T0" fmla="*/ 2147483646 w 43"/>
                <a:gd name="T1" fmla="*/ 2147483646 h 70"/>
                <a:gd name="T2" fmla="*/ 2147483646 w 43"/>
                <a:gd name="T3" fmla="*/ 2147483646 h 70"/>
                <a:gd name="T4" fmla="*/ 2147483646 w 43"/>
                <a:gd name="T5" fmla="*/ 2147483646 h 70"/>
                <a:gd name="T6" fmla="*/ 2147483646 w 43"/>
                <a:gd name="T7" fmla="*/ 2147483646 h 70"/>
                <a:gd name="T8" fmla="*/ 2147483646 w 43"/>
                <a:gd name="T9" fmla="*/ 2147483646 h 70"/>
                <a:gd name="T10" fmla="*/ 2147483646 w 43"/>
                <a:gd name="T11" fmla="*/ 2147483646 h 70"/>
                <a:gd name="T12" fmla="*/ 2147483646 w 43"/>
                <a:gd name="T13" fmla="*/ 2147483646 h 70"/>
                <a:gd name="T14" fmla="*/ 2147483646 w 43"/>
                <a:gd name="T15" fmla="*/ 2147483646 h 70"/>
                <a:gd name="T16" fmla="*/ 2147483646 w 43"/>
                <a:gd name="T17" fmla="*/ 2147483646 h 70"/>
                <a:gd name="T18" fmla="*/ 2147483646 w 43"/>
                <a:gd name="T19" fmla="*/ 2147483646 h 70"/>
                <a:gd name="T20" fmla="*/ 2147483646 w 43"/>
                <a:gd name="T21" fmla="*/ 2147483646 h 70"/>
                <a:gd name="T22" fmla="*/ 2147483646 w 43"/>
                <a:gd name="T23" fmla="*/ 2147483646 h 70"/>
                <a:gd name="T24" fmla="*/ 2147483646 w 43"/>
                <a:gd name="T25" fmla="*/ 2147483646 h 70"/>
                <a:gd name="T26" fmla="*/ 2147483646 w 43"/>
                <a:gd name="T27" fmla="*/ 2147483646 h 70"/>
                <a:gd name="T28" fmla="*/ 2147483646 w 43"/>
                <a:gd name="T29" fmla="*/ 2147483646 h 70"/>
                <a:gd name="T30" fmla="*/ 0 w 43"/>
                <a:gd name="T31" fmla="*/ 2147483646 h 70"/>
                <a:gd name="T32" fmla="*/ 0 w 43"/>
                <a:gd name="T33" fmla="*/ 2147483646 h 70"/>
                <a:gd name="T34" fmla="*/ 2147483646 w 43"/>
                <a:gd name="T35" fmla="*/ 2147483646 h 70"/>
                <a:gd name="T36" fmla="*/ 2147483646 w 43"/>
                <a:gd name="T37" fmla="*/ 2147483646 h 70"/>
                <a:gd name="T38" fmla="*/ 2147483646 w 43"/>
                <a:gd name="T39" fmla="*/ 2147483646 h 70"/>
                <a:gd name="T40" fmla="*/ 2147483646 w 43"/>
                <a:gd name="T41" fmla="*/ 2147483646 h 70"/>
                <a:gd name="T42" fmla="*/ 2147483646 w 43"/>
                <a:gd name="T43" fmla="*/ 2147483646 h 70"/>
                <a:gd name="T44" fmla="*/ 2147483646 w 43"/>
                <a:gd name="T45" fmla="*/ 2147483646 h 70"/>
                <a:gd name="T46" fmla="*/ 2147483646 w 43"/>
                <a:gd name="T47" fmla="*/ 2147483646 h 70"/>
                <a:gd name="T48" fmla="*/ 2147483646 w 43"/>
                <a:gd name="T49" fmla="*/ 2147483646 h 70"/>
                <a:gd name="T50" fmla="*/ 2147483646 w 43"/>
                <a:gd name="T51" fmla="*/ 2147483646 h 70"/>
                <a:gd name="T52" fmla="*/ 2147483646 w 43"/>
                <a:gd name="T53" fmla="*/ 2147483646 h 70"/>
                <a:gd name="T54" fmla="*/ 2147483646 w 43"/>
                <a:gd name="T55" fmla="*/ 2147483646 h 70"/>
                <a:gd name="T56" fmla="*/ 2147483646 w 43"/>
                <a:gd name="T57" fmla="*/ 2147483646 h 70"/>
                <a:gd name="T58" fmla="*/ 2147483646 w 43"/>
                <a:gd name="T59" fmla="*/ 2147483646 h 70"/>
                <a:gd name="T60" fmla="*/ 2147483646 w 43"/>
                <a:gd name="T61" fmla="*/ 2147483646 h 70"/>
                <a:gd name="T62" fmla="*/ 2147483646 w 43"/>
                <a:gd name="T63" fmla="*/ 2147483646 h 70"/>
                <a:gd name="T64" fmla="*/ 2147483646 w 43"/>
                <a:gd name="T65" fmla="*/ 2147483646 h 70"/>
                <a:gd name="T66" fmla="*/ 2147483646 w 43"/>
                <a:gd name="T67" fmla="*/ 2147483646 h 70"/>
                <a:gd name="T68" fmla="*/ 2147483646 w 43"/>
                <a:gd name="T69" fmla="*/ 2147483646 h 70"/>
                <a:gd name="T70" fmla="*/ 2147483646 w 43"/>
                <a:gd name="T71" fmla="*/ 2147483646 h 70"/>
                <a:gd name="T72" fmla="*/ 2147483646 w 43"/>
                <a:gd name="T73" fmla="*/ 2147483646 h 70"/>
                <a:gd name="T74" fmla="*/ 2147483646 w 43"/>
                <a:gd name="T75" fmla="*/ 2147483646 h 70"/>
                <a:gd name="T76" fmla="*/ 2147483646 w 43"/>
                <a:gd name="T77" fmla="*/ 2147483646 h 70"/>
                <a:gd name="T78" fmla="*/ 2147483646 w 43"/>
                <a:gd name="T79" fmla="*/ 2147483646 h 70"/>
                <a:gd name="T80" fmla="*/ 2147483646 w 43"/>
                <a:gd name="T81" fmla="*/ 2147483646 h 70"/>
                <a:gd name="T82" fmla="*/ 2147483646 w 43"/>
                <a:gd name="T83" fmla="*/ 2147483646 h 70"/>
                <a:gd name="T84" fmla="*/ 2147483646 w 43"/>
                <a:gd name="T85" fmla="*/ 2147483646 h 70"/>
                <a:gd name="T86" fmla="*/ 2147483646 w 43"/>
                <a:gd name="T87" fmla="*/ 2147483646 h 70"/>
                <a:gd name="T88" fmla="*/ 2147483646 w 43"/>
                <a:gd name="T89" fmla="*/ 2147483646 h 70"/>
                <a:gd name="T90" fmla="*/ 2147483646 w 43"/>
                <a:gd name="T91" fmla="*/ 2147483646 h 70"/>
                <a:gd name="T92" fmla="*/ 2147483646 w 43"/>
                <a:gd name="T93" fmla="*/ 2147483646 h 70"/>
                <a:gd name="T94" fmla="*/ 2147483646 w 43"/>
                <a:gd name="T95" fmla="*/ 2147483646 h 70"/>
                <a:gd name="T96" fmla="*/ 2147483646 w 43"/>
                <a:gd name="T97" fmla="*/ 2147483646 h 70"/>
                <a:gd name="T98" fmla="*/ 2147483646 w 43"/>
                <a:gd name="T99" fmla="*/ 2147483646 h 70"/>
                <a:gd name="T100" fmla="*/ 2147483646 w 43"/>
                <a:gd name="T101" fmla="*/ 2147483646 h 70"/>
                <a:gd name="T102" fmla="*/ 2147483646 w 43"/>
                <a:gd name="T103" fmla="*/ 2147483646 h 70"/>
                <a:gd name="T104" fmla="*/ 2147483646 w 43"/>
                <a:gd name="T105" fmla="*/ 2147483646 h 70"/>
                <a:gd name="T106" fmla="*/ 2147483646 w 43"/>
                <a:gd name="T107" fmla="*/ 2147483646 h 70"/>
                <a:gd name="T108" fmla="*/ 2147483646 w 43"/>
                <a:gd name="T109" fmla="*/ 2147483646 h 70"/>
                <a:gd name="T110" fmla="*/ 2147483646 w 43"/>
                <a:gd name="T111" fmla="*/ 0 h 70"/>
                <a:gd name="T112" fmla="*/ 2147483646 w 43"/>
                <a:gd name="T113" fmla="*/ 0 h 70"/>
                <a:gd name="T114" fmla="*/ 2147483646 w 43"/>
                <a:gd name="T115" fmla="*/ 2147483646 h 70"/>
                <a:gd name="T116" fmla="*/ 2147483646 w 43"/>
                <a:gd name="T117" fmla="*/ 0 h 70"/>
                <a:gd name="T118" fmla="*/ 2147483646 w 43"/>
                <a:gd name="T119" fmla="*/ 2147483646 h 70"/>
                <a:gd name="T120" fmla="*/ 2147483646 w 43"/>
                <a:gd name="T121" fmla="*/ 2147483646 h 7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43" h="70">
                  <a:moveTo>
                    <a:pt x="27" y="6"/>
                  </a:moveTo>
                  <a:cubicBezTo>
                    <a:pt x="23" y="13"/>
                    <a:pt x="23" y="13"/>
                    <a:pt x="23" y="13"/>
                  </a:cubicBezTo>
                  <a:cubicBezTo>
                    <a:pt x="21" y="20"/>
                    <a:pt x="21" y="20"/>
                    <a:pt x="21" y="20"/>
                  </a:cubicBezTo>
                  <a:cubicBezTo>
                    <a:pt x="22" y="26"/>
                    <a:pt x="22" y="26"/>
                    <a:pt x="22" y="26"/>
                  </a:cubicBezTo>
                  <a:cubicBezTo>
                    <a:pt x="23" y="32"/>
                    <a:pt x="23" y="32"/>
                    <a:pt x="23" y="32"/>
                  </a:cubicBezTo>
                  <a:cubicBezTo>
                    <a:pt x="25" y="38"/>
                    <a:pt x="25" y="38"/>
                    <a:pt x="25" y="38"/>
                  </a:cubicBezTo>
                  <a:cubicBezTo>
                    <a:pt x="22" y="39"/>
                    <a:pt x="22" y="39"/>
                    <a:pt x="22" y="39"/>
                  </a:cubicBezTo>
                  <a:cubicBezTo>
                    <a:pt x="21" y="45"/>
                    <a:pt x="21" y="45"/>
                    <a:pt x="21" y="45"/>
                  </a:cubicBezTo>
                  <a:cubicBezTo>
                    <a:pt x="20" y="48"/>
                    <a:pt x="20" y="48"/>
                    <a:pt x="20" y="48"/>
                  </a:cubicBezTo>
                  <a:cubicBezTo>
                    <a:pt x="23" y="52"/>
                    <a:pt x="23" y="52"/>
                    <a:pt x="23" y="52"/>
                  </a:cubicBezTo>
                  <a:cubicBezTo>
                    <a:pt x="23" y="54"/>
                    <a:pt x="23" y="54"/>
                    <a:pt x="23" y="54"/>
                  </a:cubicBezTo>
                  <a:cubicBezTo>
                    <a:pt x="17" y="51"/>
                    <a:pt x="17" y="51"/>
                    <a:pt x="17" y="51"/>
                  </a:cubicBezTo>
                  <a:cubicBezTo>
                    <a:pt x="11" y="48"/>
                    <a:pt x="11" y="48"/>
                    <a:pt x="11" y="48"/>
                  </a:cubicBezTo>
                  <a:cubicBezTo>
                    <a:pt x="6" y="48"/>
                    <a:pt x="6" y="48"/>
                    <a:pt x="6" y="48"/>
                  </a:cubicBezTo>
                  <a:cubicBezTo>
                    <a:pt x="6" y="52"/>
                    <a:pt x="6" y="52"/>
                    <a:pt x="6" y="52"/>
                  </a:cubicBezTo>
                  <a:cubicBezTo>
                    <a:pt x="0" y="53"/>
                    <a:pt x="0" y="53"/>
                    <a:pt x="0" y="53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2" y="68"/>
                    <a:pt x="2" y="68"/>
                    <a:pt x="2" y="68"/>
                  </a:cubicBezTo>
                  <a:cubicBezTo>
                    <a:pt x="6" y="68"/>
                    <a:pt x="6" y="68"/>
                    <a:pt x="6" y="68"/>
                  </a:cubicBezTo>
                  <a:cubicBezTo>
                    <a:pt x="8" y="69"/>
                    <a:pt x="8" y="69"/>
                    <a:pt x="8" y="69"/>
                  </a:cubicBezTo>
                  <a:cubicBezTo>
                    <a:pt x="7" y="69"/>
                    <a:pt x="7" y="69"/>
                    <a:pt x="7" y="69"/>
                  </a:cubicBezTo>
                  <a:cubicBezTo>
                    <a:pt x="9" y="70"/>
                    <a:pt x="9" y="70"/>
                    <a:pt x="9" y="70"/>
                  </a:cubicBezTo>
                  <a:cubicBezTo>
                    <a:pt x="11" y="69"/>
                    <a:pt x="11" y="69"/>
                    <a:pt x="11" y="69"/>
                  </a:cubicBezTo>
                  <a:cubicBezTo>
                    <a:pt x="11" y="69"/>
                    <a:pt x="14" y="70"/>
                    <a:pt x="15" y="70"/>
                  </a:cubicBezTo>
                  <a:cubicBezTo>
                    <a:pt x="15" y="70"/>
                    <a:pt x="18" y="67"/>
                    <a:pt x="18" y="67"/>
                  </a:cubicBezTo>
                  <a:cubicBezTo>
                    <a:pt x="22" y="63"/>
                    <a:pt x="22" y="63"/>
                    <a:pt x="22" y="63"/>
                  </a:cubicBezTo>
                  <a:cubicBezTo>
                    <a:pt x="25" y="62"/>
                    <a:pt x="25" y="62"/>
                    <a:pt x="25" y="62"/>
                  </a:cubicBezTo>
                  <a:cubicBezTo>
                    <a:pt x="24" y="62"/>
                    <a:pt x="24" y="62"/>
                    <a:pt x="24" y="62"/>
                  </a:cubicBezTo>
                  <a:cubicBezTo>
                    <a:pt x="24" y="61"/>
                    <a:pt x="24" y="61"/>
                    <a:pt x="24" y="61"/>
                  </a:cubicBezTo>
                  <a:cubicBezTo>
                    <a:pt x="33" y="57"/>
                    <a:pt x="33" y="57"/>
                    <a:pt x="33" y="57"/>
                  </a:cubicBezTo>
                  <a:cubicBezTo>
                    <a:pt x="37" y="59"/>
                    <a:pt x="37" y="59"/>
                    <a:pt x="37" y="59"/>
                  </a:cubicBezTo>
                  <a:cubicBezTo>
                    <a:pt x="39" y="62"/>
                    <a:pt x="39" y="62"/>
                    <a:pt x="39" y="62"/>
                  </a:cubicBezTo>
                  <a:cubicBezTo>
                    <a:pt x="40" y="64"/>
                    <a:pt x="40" y="64"/>
                    <a:pt x="40" y="64"/>
                  </a:cubicBezTo>
                  <a:cubicBezTo>
                    <a:pt x="43" y="62"/>
                    <a:pt x="43" y="62"/>
                    <a:pt x="43" y="62"/>
                  </a:cubicBezTo>
                  <a:cubicBezTo>
                    <a:pt x="43" y="59"/>
                    <a:pt x="43" y="59"/>
                    <a:pt x="43" y="59"/>
                  </a:cubicBezTo>
                  <a:cubicBezTo>
                    <a:pt x="40" y="54"/>
                    <a:pt x="40" y="54"/>
                    <a:pt x="40" y="54"/>
                  </a:cubicBezTo>
                  <a:cubicBezTo>
                    <a:pt x="40" y="49"/>
                    <a:pt x="40" y="49"/>
                    <a:pt x="40" y="49"/>
                  </a:cubicBezTo>
                  <a:cubicBezTo>
                    <a:pt x="41" y="49"/>
                    <a:pt x="41" y="49"/>
                    <a:pt x="41" y="49"/>
                  </a:cubicBezTo>
                  <a:cubicBezTo>
                    <a:pt x="39" y="44"/>
                    <a:pt x="39" y="44"/>
                    <a:pt x="39" y="44"/>
                  </a:cubicBezTo>
                  <a:cubicBezTo>
                    <a:pt x="38" y="42"/>
                    <a:pt x="38" y="42"/>
                    <a:pt x="38" y="42"/>
                  </a:cubicBezTo>
                  <a:cubicBezTo>
                    <a:pt x="38" y="42"/>
                    <a:pt x="33" y="41"/>
                    <a:pt x="33" y="41"/>
                  </a:cubicBezTo>
                  <a:cubicBezTo>
                    <a:pt x="32" y="41"/>
                    <a:pt x="28" y="39"/>
                    <a:pt x="28" y="39"/>
                  </a:cubicBezTo>
                  <a:cubicBezTo>
                    <a:pt x="26" y="34"/>
                    <a:pt x="26" y="34"/>
                    <a:pt x="26" y="34"/>
                  </a:cubicBezTo>
                  <a:cubicBezTo>
                    <a:pt x="24" y="26"/>
                    <a:pt x="24" y="26"/>
                    <a:pt x="24" y="26"/>
                  </a:cubicBezTo>
                  <a:cubicBezTo>
                    <a:pt x="26" y="23"/>
                    <a:pt x="26" y="23"/>
                    <a:pt x="26" y="23"/>
                  </a:cubicBezTo>
                  <a:cubicBezTo>
                    <a:pt x="25" y="16"/>
                    <a:pt x="25" y="16"/>
                    <a:pt x="25" y="16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32" y="20"/>
                    <a:pt x="32" y="20"/>
                    <a:pt x="32" y="20"/>
                  </a:cubicBezTo>
                  <a:cubicBezTo>
                    <a:pt x="36" y="20"/>
                    <a:pt x="36" y="20"/>
                    <a:pt x="36" y="20"/>
                  </a:cubicBezTo>
                  <a:cubicBezTo>
                    <a:pt x="36" y="17"/>
                    <a:pt x="36" y="17"/>
                    <a:pt x="36" y="17"/>
                  </a:cubicBezTo>
                  <a:cubicBezTo>
                    <a:pt x="37" y="15"/>
                    <a:pt x="37" y="15"/>
                    <a:pt x="37" y="15"/>
                  </a:cubicBezTo>
                  <a:cubicBezTo>
                    <a:pt x="38" y="16"/>
                    <a:pt x="38" y="16"/>
                    <a:pt x="38" y="16"/>
                  </a:cubicBezTo>
                  <a:cubicBezTo>
                    <a:pt x="37" y="10"/>
                    <a:pt x="37" y="10"/>
                    <a:pt x="37" y="10"/>
                  </a:cubicBezTo>
                  <a:cubicBezTo>
                    <a:pt x="39" y="6"/>
                    <a:pt x="39" y="6"/>
                    <a:pt x="39" y="6"/>
                  </a:cubicBezTo>
                  <a:cubicBezTo>
                    <a:pt x="39" y="2"/>
                    <a:pt x="39" y="2"/>
                    <a:pt x="39" y="2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35" y="0"/>
                    <a:pt x="35" y="0"/>
                    <a:pt x="35" y="0"/>
                  </a:cubicBezTo>
                  <a:cubicBezTo>
                    <a:pt x="28" y="1"/>
                    <a:pt x="28" y="1"/>
                    <a:pt x="28" y="1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7" y="5"/>
                    <a:pt x="27" y="5"/>
                    <a:pt x="27" y="5"/>
                  </a:cubicBezTo>
                  <a:lnTo>
                    <a:pt x="27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2" name="Freeform 137">
              <a:extLst>
                <a:ext uri="{FF2B5EF4-FFF2-40B4-BE49-F238E27FC236}">
                  <a16:creationId xmlns:a16="http://schemas.microsoft.com/office/drawing/2014/main" id="{1CF824B2-8CC2-134F-9A02-A023E22FCF7F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9913" y="4275138"/>
              <a:ext cx="187325" cy="141287"/>
            </a:xfrm>
            <a:custGeom>
              <a:avLst/>
              <a:gdLst>
                <a:gd name="T0" fmla="*/ 2147483646 w 144"/>
                <a:gd name="T1" fmla="*/ 2147483646 h 109"/>
                <a:gd name="T2" fmla="*/ 2147483646 w 144"/>
                <a:gd name="T3" fmla="*/ 2147483646 h 109"/>
                <a:gd name="T4" fmla="*/ 2147483646 w 144"/>
                <a:gd name="T5" fmla="*/ 2147483646 h 109"/>
                <a:gd name="T6" fmla="*/ 2147483646 w 144"/>
                <a:gd name="T7" fmla="*/ 2147483646 h 109"/>
                <a:gd name="T8" fmla="*/ 2147483646 w 144"/>
                <a:gd name="T9" fmla="*/ 2147483646 h 109"/>
                <a:gd name="T10" fmla="*/ 2147483646 w 144"/>
                <a:gd name="T11" fmla="*/ 2147483646 h 109"/>
                <a:gd name="T12" fmla="*/ 2147483646 w 144"/>
                <a:gd name="T13" fmla="*/ 0 h 109"/>
                <a:gd name="T14" fmla="*/ 2147483646 w 144"/>
                <a:gd name="T15" fmla="*/ 0 h 109"/>
                <a:gd name="T16" fmla="*/ 2147483646 w 144"/>
                <a:gd name="T17" fmla="*/ 2147483646 h 109"/>
                <a:gd name="T18" fmla="*/ 2147483646 w 144"/>
                <a:gd name="T19" fmla="*/ 2147483646 h 109"/>
                <a:gd name="T20" fmla="*/ 2147483646 w 144"/>
                <a:gd name="T21" fmla="*/ 2147483646 h 109"/>
                <a:gd name="T22" fmla="*/ 0 w 144"/>
                <a:gd name="T23" fmla="*/ 2147483646 h 109"/>
                <a:gd name="T24" fmla="*/ 0 w 144"/>
                <a:gd name="T25" fmla="*/ 2147483646 h 109"/>
                <a:gd name="T26" fmla="*/ 2147483646 w 144"/>
                <a:gd name="T27" fmla="*/ 2147483646 h 109"/>
                <a:gd name="T28" fmla="*/ 2147483646 w 144"/>
                <a:gd name="T29" fmla="*/ 2147483646 h 109"/>
                <a:gd name="T30" fmla="*/ 2147483646 w 144"/>
                <a:gd name="T31" fmla="*/ 2147483646 h 109"/>
                <a:gd name="T32" fmla="*/ 2147483646 w 144"/>
                <a:gd name="T33" fmla="*/ 2147483646 h 109"/>
                <a:gd name="T34" fmla="*/ 2147483646 w 144"/>
                <a:gd name="T35" fmla="*/ 2147483646 h 109"/>
                <a:gd name="T36" fmla="*/ 2147483646 w 144"/>
                <a:gd name="T37" fmla="*/ 2147483646 h 109"/>
                <a:gd name="T38" fmla="*/ 2147483646 w 144"/>
                <a:gd name="T39" fmla="*/ 2147483646 h 109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44" h="109">
                  <a:moveTo>
                    <a:pt x="114" y="79"/>
                  </a:moveTo>
                  <a:lnTo>
                    <a:pt x="120" y="79"/>
                  </a:lnTo>
                  <a:lnTo>
                    <a:pt x="138" y="55"/>
                  </a:lnTo>
                  <a:lnTo>
                    <a:pt x="144" y="49"/>
                  </a:lnTo>
                  <a:lnTo>
                    <a:pt x="132" y="49"/>
                  </a:lnTo>
                  <a:lnTo>
                    <a:pt x="108" y="25"/>
                  </a:lnTo>
                  <a:lnTo>
                    <a:pt x="96" y="0"/>
                  </a:lnTo>
                  <a:lnTo>
                    <a:pt x="90" y="0"/>
                  </a:lnTo>
                  <a:lnTo>
                    <a:pt x="54" y="19"/>
                  </a:lnTo>
                  <a:lnTo>
                    <a:pt x="24" y="43"/>
                  </a:lnTo>
                  <a:lnTo>
                    <a:pt x="6" y="67"/>
                  </a:lnTo>
                  <a:lnTo>
                    <a:pt x="0" y="85"/>
                  </a:lnTo>
                  <a:lnTo>
                    <a:pt x="0" y="97"/>
                  </a:lnTo>
                  <a:lnTo>
                    <a:pt x="6" y="109"/>
                  </a:lnTo>
                  <a:lnTo>
                    <a:pt x="36" y="103"/>
                  </a:lnTo>
                  <a:lnTo>
                    <a:pt x="36" y="109"/>
                  </a:lnTo>
                  <a:lnTo>
                    <a:pt x="42" y="85"/>
                  </a:lnTo>
                  <a:lnTo>
                    <a:pt x="72" y="85"/>
                  </a:lnTo>
                  <a:lnTo>
                    <a:pt x="96" y="85"/>
                  </a:lnTo>
                  <a:lnTo>
                    <a:pt x="114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3" name="Freeform 138">
              <a:extLst>
                <a:ext uri="{FF2B5EF4-FFF2-40B4-BE49-F238E27FC236}">
                  <a16:creationId xmlns:a16="http://schemas.microsoft.com/office/drawing/2014/main" id="{5062E10E-EF69-B443-AD14-456B5C36A1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9913" y="4275138"/>
              <a:ext cx="187325" cy="141287"/>
            </a:xfrm>
            <a:custGeom>
              <a:avLst/>
              <a:gdLst>
                <a:gd name="T0" fmla="*/ 2147483646 w 144"/>
                <a:gd name="T1" fmla="*/ 2147483646 h 109"/>
                <a:gd name="T2" fmla="*/ 2147483646 w 144"/>
                <a:gd name="T3" fmla="*/ 2147483646 h 109"/>
                <a:gd name="T4" fmla="*/ 2147483646 w 144"/>
                <a:gd name="T5" fmla="*/ 2147483646 h 109"/>
                <a:gd name="T6" fmla="*/ 2147483646 w 144"/>
                <a:gd name="T7" fmla="*/ 2147483646 h 109"/>
                <a:gd name="T8" fmla="*/ 2147483646 w 144"/>
                <a:gd name="T9" fmla="*/ 2147483646 h 109"/>
                <a:gd name="T10" fmla="*/ 2147483646 w 144"/>
                <a:gd name="T11" fmla="*/ 2147483646 h 109"/>
                <a:gd name="T12" fmla="*/ 2147483646 w 144"/>
                <a:gd name="T13" fmla="*/ 0 h 109"/>
                <a:gd name="T14" fmla="*/ 2147483646 w 144"/>
                <a:gd name="T15" fmla="*/ 0 h 109"/>
                <a:gd name="T16" fmla="*/ 2147483646 w 144"/>
                <a:gd name="T17" fmla="*/ 2147483646 h 109"/>
                <a:gd name="T18" fmla="*/ 2147483646 w 144"/>
                <a:gd name="T19" fmla="*/ 2147483646 h 109"/>
                <a:gd name="T20" fmla="*/ 2147483646 w 144"/>
                <a:gd name="T21" fmla="*/ 2147483646 h 109"/>
                <a:gd name="T22" fmla="*/ 0 w 144"/>
                <a:gd name="T23" fmla="*/ 2147483646 h 109"/>
                <a:gd name="T24" fmla="*/ 0 w 144"/>
                <a:gd name="T25" fmla="*/ 2147483646 h 109"/>
                <a:gd name="T26" fmla="*/ 2147483646 w 144"/>
                <a:gd name="T27" fmla="*/ 2147483646 h 109"/>
                <a:gd name="T28" fmla="*/ 2147483646 w 144"/>
                <a:gd name="T29" fmla="*/ 2147483646 h 109"/>
                <a:gd name="T30" fmla="*/ 2147483646 w 144"/>
                <a:gd name="T31" fmla="*/ 2147483646 h 109"/>
                <a:gd name="T32" fmla="*/ 2147483646 w 144"/>
                <a:gd name="T33" fmla="*/ 2147483646 h 109"/>
                <a:gd name="T34" fmla="*/ 2147483646 w 144"/>
                <a:gd name="T35" fmla="*/ 2147483646 h 109"/>
                <a:gd name="T36" fmla="*/ 2147483646 w 144"/>
                <a:gd name="T37" fmla="*/ 2147483646 h 109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44" h="109">
                  <a:moveTo>
                    <a:pt x="114" y="79"/>
                  </a:moveTo>
                  <a:lnTo>
                    <a:pt x="120" y="79"/>
                  </a:lnTo>
                  <a:lnTo>
                    <a:pt x="138" y="55"/>
                  </a:lnTo>
                  <a:lnTo>
                    <a:pt x="144" y="49"/>
                  </a:lnTo>
                  <a:lnTo>
                    <a:pt x="132" y="49"/>
                  </a:lnTo>
                  <a:lnTo>
                    <a:pt x="108" y="25"/>
                  </a:lnTo>
                  <a:lnTo>
                    <a:pt x="96" y="0"/>
                  </a:lnTo>
                  <a:lnTo>
                    <a:pt x="90" y="0"/>
                  </a:lnTo>
                  <a:lnTo>
                    <a:pt x="54" y="19"/>
                  </a:lnTo>
                  <a:lnTo>
                    <a:pt x="24" y="43"/>
                  </a:lnTo>
                  <a:lnTo>
                    <a:pt x="6" y="67"/>
                  </a:lnTo>
                  <a:lnTo>
                    <a:pt x="0" y="85"/>
                  </a:lnTo>
                  <a:lnTo>
                    <a:pt x="0" y="97"/>
                  </a:lnTo>
                  <a:lnTo>
                    <a:pt x="6" y="109"/>
                  </a:lnTo>
                  <a:lnTo>
                    <a:pt x="36" y="103"/>
                  </a:lnTo>
                  <a:lnTo>
                    <a:pt x="36" y="109"/>
                  </a:lnTo>
                  <a:lnTo>
                    <a:pt x="42" y="85"/>
                  </a:lnTo>
                  <a:lnTo>
                    <a:pt x="72" y="85"/>
                  </a:lnTo>
                  <a:lnTo>
                    <a:pt x="96" y="85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4" name="Freeform 139">
              <a:extLst>
                <a:ext uri="{FF2B5EF4-FFF2-40B4-BE49-F238E27FC236}">
                  <a16:creationId xmlns:a16="http://schemas.microsoft.com/office/drawing/2014/main" id="{BD353BF9-6C82-304B-89A5-FFB784168C84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23812" cy="6350"/>
            </a:xfrm>
            <a:custGeom>
              <a:avLst/>
              <a:gdLst>
                <a:gd name="T0" fmla="*/ 0 w 18"/>
                <a:gd name="T1" fmla="*/ 2147483646 h 6"/>
                <a:gd name="T2" fmla="*/ 2147483646 w 18"/>
                <a:gd name="T3" fmla="*/ 2147483646 h 6"/>
                <a:gd name="T4" fmla="*/ 2147483646 w 18"/>
                <a:gd name="T5" fmla="*/ 0 h 6"/>
                <a:gd name="T6" fmla="*/ 0 w 18"/>
                <a:gd name="T7" fmla="*/ 2147483646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8" h="6">
                  <a:moveTo>
                    <a:pt x="0" y="6"/>
                  </a:moveTo>
                  <a:lnTo>
                    <a:pt x="6" y="6"/>
                  </a:lnTo>
                  <a:lnTo>
                    <a:pt x="18" y="0"/>
                  </a:lnTo>
                  <a:lnTo>
                    <a:pt x="0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5" name="Freeform 140">
              <a:extLst>
                <a:ext uri="{FF2B5EF4-FFF2-40B4-BE49-F238E27FC236}">
                  <a16:creationId xmlns:a16="http://schemas.microsoft.com/office/drawing/2014/main" id="{FDBFC745-BF56-6E45-818D-A6B6AA8DD9C0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23812" cy="6350"/>
            </a:xfrm>
            <a:custGeom>
              <a:avLst/>
              <a:gdLst>
                <a:gd name="T0" fmla="*/ 0 w 18"/>
                <a:gd name="T1" fmla="*/ 2147483646 h 6"/>
                <a:gd name="T2" fmla="*/ 2147483646 w 18"/>
                <a:gd name="T3" fmla="*/ 2147483646 h 6"/>
                <a:gd name="T4" fmla="*/ 2147483646 w 18"/>
                <a:gd name="T5" fmla="*/ 0 h 6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18" h="6">
                  <a:moveTo>
                    <a:pt x="0" y="6"/>
                  </a:moveTo>
                  <a:lnTo>
                    <a:pt x="6" y="6"/>
                  </a:lnTo>
                  <a:lnTo>
                    <a:pt x="18" y="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6" name="Freeform 141">
              <a:extLst>
                <a:ext uri="{FF2B5EF4-FFF2-40B4-BE49-F238E27FC236}">
                  <a16:creationId xmlns:a16="http://schemas.microsoft.com/office/drawing/2014/main" id="{CFBEDA72-F0A0-A046-84CD-C7DAB2D66EB4}"/>
                </a:ext>
              </a:extLst>
            </p:cNvPr>
            <p:cNvSpPr>
              <a:spLocks/>
            </p:cNvSpPr>
            <p:nvPr/>
          </p:nvSpPr>
          <p:spPr bwMode="auto">
            <a:xfrm>
              <a:off x="4425950" y="4384675"/>
              <a:ext cx="101600" cy="131763"/>
            </a:xfrm>
            <a:custGeom>
              <a:avLst/>
              <a:gdLst>
                <a:gd name="T0" fmla="*/ 2147483646 w 78"/>
                <a:gd name="T1" fmla="*/ 2147483646 h 102"/>
                <a:gd name="T2" fmla="*/ 2147483646 w 78"/>
                <a:gd name="T3" fmla="*/ 0 h 102"/>
                <a:gd name="T4" fmla="*/ 2147483646 w 78"/>
                <a:gd name="T5" fmla="*/ 0 h 102"/>
                <a:gd name="T6" fmla="*/ 2147483646 w 78"/>
                <a:gd name="T7" fmla="*/ 0 h 102"/>
                <a:gd name="T8" fmla="*/ 0 w 78"/>
                <a:gd name="T9" fmla="*/ 2147483646 h 102"/>
                <a:gd name="T10" fmla="*/ 2147483646 w 78"/>
                <a:gd name="T11" fmla="*/ 2147483646 h 102"/>
                <a:gd name="T12" fmla="*/ 0 w 78"/>
                <a:gd name="T13" fmla="*/ 2147483646 h 102"/>
                <a:gd name="T14" fmla="*/ 0 w 78"/>
                <a:gd name="T15" fmla="*/ 2147483646 h 102"/>
                <a:gd name="T16" fmla="*/ 2147483646 w 78"/>
                <a:gd name="T17" fmla="*/ 2147483646 h 102"/>
                <a:gd name="T18" fmla="*/ 2147483646 w 78"/>
                <a:gd name="T19" fmla="*/ 2147483646 h 102"/>
                <a:gd name="T20" fmla="*/ 2147483646 w 78"/>
                <a:gd name="T21" fmla="*/ 2147483646 h 102"/>
                <a:gd name="T22" fmla="*/ 2147483646 w 78"/>
                <a:gd name="T23" fmla="*/ 2147483646 h 102"/>
                <a:gd name="T24" fmla="*/ 2147483646 w 78"/>
                <a:gd name="T25" fmla="*/ 2147483646 h 102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78" h="102">
                  <a:moveTo>
                    <a:pt x="60" y="6"/>
                  </a:moveTo>
                  <a:lnTo>
                    <a:pt x="60" y="0"/>
                  </a:lnTo>
                  <a:lnTo>
                    <a:pt x="36" y="0"/>
                  </a:lnTo>
                  <a:lnTo>
                    <a:pt x="6" y="0"/>
                  </a:lnTo>
                  <a:lnTo>
                    <a:pt x="0" y="24"/>
                  </a:lnTo>
                  <a:lnTo>
                    <a:pt x="12" y="42"/>
                  </a:lnTo>
                  <a:lnTo>
                    <a:pt x="0" y="66"/>
                  </a:lnTo>
                  <a:lnTo>
                    <a:pt x="0" y="84"/>
                  </a:lnTo>
                  <a:lnTo>
                    <a:pt x="6" y="102"/>
                  </a:lnTo>
                  <a:lnTo>
                    <a:pt x="36" y="102"/>
                  </a:lnTo>
                  <a:lnTo>
                    <a:pt x="78" y="90"/>
                  </a:lnTo>
                  <a:lnTo>
                    <a:pt x="60" y="36"/>
                  </a:lnTo>
                  <a:lnTo>
                    <a:pt x="60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7" name="Freeform 142">
              <a:extLst>
                <a:ext uri="{FF2B5EF4-FFF2-40B4-BE49-F238E27FC236}">
                  <a16:creationId xmlns:a16="http://schemas.microsoft.com/office/drawing/2014/main" id="{EE0792D8-606B-DB43-AE76-B65B05C51B21}"/>
                </a:ext>
              </a:extLst>
            </p:cNvPr>
            <p:cNvSpPr>
              <a:spLocks/>
            </p:cNvSpPr>
            <p:nvPr/>
          </p:nvSpPr>
          <p:spPr bwMode="auto">
            <a:xfrm>
              <a:off x="4576763" y="4283075"/>
              <a:ext cx="296862" cy="266700"/>
            </a:xfrm>
            <a:custGeom>
              <a:avLst/>
              <a:gdLst>
                <a:gd name="T0" fmla="*/ 2147483646 w 228"/>
                <a:gd name="T1" fmla="*/ 2147483646 h 205"/>
                <a:gd name="T2" fmla="*/ 2147483646 w 228"/>
                <a:gd name="T3" fmla="*/ 2147483646 h 205"/>
                <a:gd name="T4" fmla="*/ 2147483646 w 228"/>
                <a:gd name="T5" fmla="*/ 2147483646 h 205"/>
                <a:gd name="T6" fmla="*/ 2147483646 w 228"/>
                <a:gd name="T7" fmla="*/ 2147483646 h 205"/>
                <a:gd name="T8" fmla="*/ 2147483646 w 228"/>
                <a:gd name="T9" fmla="*/ 2147483646 h 205"/>
                <a:gd name="T10" fmla="*/ 2147483646 w 228"/>
                <a:gd name="T11" fmla="*/ 2147483646 h 205"/>
                <a:gd name="T12" fmla="*/ 2147483646 w 228"/>
                <a:gd name="T13" fmla="*/ 2147483646 h 205"/>
                <a:gd name="T14" fmla="*/ 2147483646 w 228"/>
                <a:gd name="T15" fmla="*/ 2147483646 h 205"/>
                <a:gd name="T16" fmla="*/ 2147483646 w 228"/>
                <a:gd name="T17" fmla="*/ 2147483646 h 205"/>
                <a:gd name="T18" fmla="*/ 2147483646 w 228"/>
                <a:gd name="T19" fmla="*/ 0 h 205"/>
                <a:gd name="T20" fmla="*/ 2147483646 w 228"/>
                <a:gd name="T21" fmla="*/ 2147483646 h 205"/>
                <a:gd name="T22" fmla="*/ 2147483646 w 228"/>
                <a:gd name="T23" fmla="*/ 2147483646 h 205"/>
                <a:gd name="T24" fmla="*/ 2147483646 w 228"/>
                <a:gd name="T25" fmla="*/ 2147483646 h 205"/>
                <a:gd name="T26" fmla="*/ 2147483646 w 228"/>
                <a:gd name="T27" fmla="*/ 2147483646 h 205"/>
                <a:gd name="T28" fmla="*/ 2147483646 w 228"/>
                <a:gd name="T29" fmla="*/ 2147483646 h 205"/>
                <a:gd name="T30" fmla="*/ 2147483646 w 228"/>
                <a:gd name="T31" fmla="*/ 2147483646 h 205"/>
                <a:gd name="T32" fmla="*/ 2147483646 w 228"/>
                <a:gd name="T33" fmla="*/ 2147483646 h 205"/>
                <a:gd name="T34" fmla="*/ 2147483646 w 228"/>
                <a:gd name="T35" fmla="*/ 2147483646 h 205"/>
                <a:gd name="T36" fmla="*/ 2147483646 w 228"/>
                <a:gd name="T37" fmla="*/ 2147483646 h 205"/>
                <a:gd name="T38" fmla="*/ 0 w 228"/>
                <a:gd name="T39" fmla="*/ 2147483646 h 205"/>
                <a:gd name="T40" fmla="*/ 0 w 228"/>
                <a:gd name="T41" fmla="*/ 2147483646 h 205"/>
                <a:gd name="T42" fmla="*/ 2147483646 w 228"/>
                <a:gd name="T43" fmla="*/ 2147483646 h 205"/>
                <a:gd name="T44" fmla="*/ 2147483646 w 228"/>
                <a:gd name="T45" fmla="*/ 2147483646 h 205"/>
                <a:gd name="T46" fmla="*/ 2147483646 w 228"/>
                <a:gd name="T47" fmla="*/ 2147483646 h 205"/>
                <a:gd name="T48" fmla="*/ 2147483646 w 228"/>
                <a:gd name="T49" fmla="*/ 2147483646 h 205"/>
                <a:gd name="T50" fmla="*/ 2147483646 w 228"/>
                <a:gd name="T51" fmla="*/ 2147483646 h 205"/>
                <a:gd name="T52" fmla="*/ 2147483646 w 228"/>
                <a:gd name="T53" fmla="*/ 2147483646 h 205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228" h="205">
                  <a:moveTo>
                    <a:pt x="120" y="151"/>
                  </a:moveTo>
                  <a:lnTo>
                    <a:pt x="150" y="163"/>
                  </a:lnTo>
                  <a:lnTo>
                    <a:pt x="180" y="121"/>
                  </a:lnTo>
                  <a:lnTo>
                    <a:pt x="198" y="73"/>
                  </a:lnTo>
                  <a:lnTo>
                    <a:pt x="204" y="55"/>
                  </a:lnTo>
                  <a:lnTo>
                    <a:pt x="222" y="49"/>
                  </a:lnTo>
                  <a:lnTo>
                    <a:pt x="228" y="31"/>
                  </a:lnTo>
                  <a:lnTo>
                    <a:pt x="210" y="25"/>
                  </a:lnTo>
                  <a:lnTo>
                    <a:pt x="198" y="7"/>
                  </a:lnTo>
                  <a:lnTo>
                    <a:pt x="204" y="0"/>
                  </a:lnTo>
                  <a:lnTo>
                    <a:pt x="174" y="25"/>
                  </a:lnTo>
                  <a:lnTo>
                    <a:pt x="144" y="31"/>
                  </a:lnTo>
                  <a:lnTo>
                    <a:pt x="108" y="31"/>
                  </a:lnTo>
                  <a:lnTo>
                    <a:pt x="84" y="43"/>
                  </a:lnTo>
                  <a:lnTo>
                    <a:pt x="48" y="31"/>
                  </a:lnTo>
                  <a:lnTo>
                    <a:pt x="24" y="31"/>
                  </a:lnTo>
                  <a:lnTo>
                    <a:pt x="12" y="49"/>
                  </a:lnTo>
                  <a:lnTo>
                    <a:pt x="12" y="67"/>
                  </a:lnTo>
                  <a:lnTo>
                    <a:pt x="12" y="91"/>
                  </a:lnTo>
                  <a:lnTo>
                    <a:pt x="0" y="133"/>
                  </a:lnTo>
                  <a:lnTo>
                    <a:pt x="0" y="163"/>
                  </a:lnTo>
                  <a:lnTo>
                    <a:pt x="24" y="163"/>
                  </a:lnTo>
                  <a:lnTo>
                    <a:pt x="48" y="193"/>
                  </a:lnTo>
                  <a:lnTo>
                    <a:pt x="72" y="199"/>
                  </a:lnTo>
                  <a:lnTo>
                    <a:pt x="96" y="205"/>
                  </a:lnTo>
                  <a:lnTo>
                    <a:pt x="102" y="175"/>
                  </a:lnTo>
                  <a:lnTo>
                    <a:pt x="120" y="15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8" name="Freeform 143">
              <a:extLst>
                <a:ext uri="{FF2B5EF4-FFF2-40B4-BE49-F238E27FC236}">
                  <a16:creationId xmlns:a16="http://schemas.microsoft.com/office/drawing/2014/main" id="{D62AB6B8-B46E-754D-B5FF-13A248C1D79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5688" y="4384675"/>
              <a:ext cx="320675" cy="187325"/>
            </a:xfrm>
            <a:custGeom>
              <a:avLst/>
              <a:gdLst>
                <a:gd name="T0" fmla="*/ 2147483646 w 246"/>
                <a:gd name="T1" fmla="*/ 2147483646 h 144"/>
                <a:gd name="T2" fmla="*/ 2147483646 w 246"/>
                <a:gd name="T3" fmla="*/ 2147483646 h 144"/>
                <a:gd name="T4" fmla="*/ 2147483646 w 246"/>
                <a:gd name="T5" fmla="*/ 2147483646 h 144"/>
                <a:gd name="T6" fmla="*/ 2147483646 w 246"/>
                <a:gd name="T7" fmla="*/ 2147483646 h 144"/>
                <a:gd name="T8" fmla="*/ 0 w 246"/>
                <a:gd name="T9" fmla="*/ 2147483646 h 144"/>
                <a:gd name="T10" fmla="*/ 2147483646 w 246"/>
                <a:gd name="T11" fmla="*/ 2147483646 h 144"/>
                <a:gd name="T12" fmla="*/ 2147483646 w 246"/>
                <a:gd name="T13" fmla="*/ 2147483646 h 144"/>
                <a:gd name="T14" fmla="*/ 2147483646 w 246"/>
                <a:gd name="T15" fmla="*/ 2147483646 h 144"/>
                <a:gd name="T16" fmla="*/ 2147483646 w 246"/>
                <a:gd name="T17" fmla="*/ 2147483646 h 144"/>
                <a:gd name="T18" fmla="*/ 2147483646 w 246"/>
                <a:gd name="T19" fmla="*/ 2147483646 h 144"/>
                <a:gd name="T20" fmla="*/ 2147483646 w 246"/>
                <a:gd name="T21" fmla="*/ 2147483646 h 144"/>
                <a:gd name="T22" fmla="*/ 2147483646 w 246"/>
                <a:gd name="T23" fmla="*/ 2147483646 h 144"/>
                <a:gd name="T24" fmla="*/ 2147483646 w 246"/>
                <a:gd name="T25" fmla="*/ 2147483646 h 144"/>
                <a:gd name="T26" fmla="*/ 2147483646 w 246"/>
                <a:gd name="T27" fmla="*/ 2147483646 h 144"/>
                <a:gd name="T28" fmla="*/ 2147483646 w 246"/>
                <a:gd name="T29" fmla="*/ 2147483646 h 144"/>
                <a:gd name="T30" fmla="*/ 2147483646 w 246"/>
                <a:gd name="T31" fmla="*/ 2147483646 h 144"/>
                <a:gd name="T32" fmla="*/ 2147483646 w 246"/>
                <a:gd name="T33" fmla="*/ 2147483646 h 144"/>
                <a:gd name="T34" fmla="*/ 2147483646 w 246"/>
                <a:gd name="T35" fmla="*/ 2147483646 h 144"/>
                <a:gd name="T36" fmla="*/ 2147483646 w 246"/>
                <a:gd name="T37" fmla="*/ 2147483646 h 144"/>
                <a:gd name="T38" fmla="*/ 2147483646 w 246"/>
                <a:gd name="T39" fmla="*/ 0 h 144"/>
                <a:gd name="T40" fmla="*/ 2147483646 w 246"/>
                <a:gd name="T41" fmla="*/ 2147483646 h 144"/>
                <a:gd name="T42" fmla="*/ 2147483646 w 246"/>
                <a:gd name="T43" fmla="*/ 2147483646 h 144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246" h="144">
                  <a:moveTo>
                    <a:pt x="78" y="36"/>
                  </a:moveTo>
                  <a:lnTo>
                    <a:pt x="72" y="48"/>
                  </a:lnTo>
                  <a:lnTo>
                    <a:pt x="36" y="60"/>
                  </a:lnTo>
                  <a:lnTo>
                    <a:pt x="12" y="66"/>
                  </a:lnTo>
                  <a:lnTo>
                    <a:pt x="0" y="102"/>
                  </a:lnTo>
                  <a:lnTo>
                    <a:pt x="12" y="132"/>
                  </a:lnTo>
                  <a:lnTo>
                    <a:pt x="18" y="144"/>
                  </a:lnTo>
                  <a:lnTo>
                    <a:pt x="42" y="132"/>
                  </a:lnTo>
                  <a:lnTo>
                    <a:pt x="66" y="132"/>
                  </a:lnTo>
                  <a:lnTo>
                    <a:pt x="78" y="138"/>
                  </a:lnTo>
                  <a:lnTo>
                    <a:pt x="78" y="114"/>
                  </a:lnTo>
                  <a:lnTo>
                    <a:pt x="114" y="108"/>
                  </a:lnTo>
                  <a:lnTo>
                    <a:pt x="144" y="120"/>
                  </a:lnTo>
                  <a:lnTo>
                    <a:pt x="198" y="108"/>
                  </a:lnTo>
                  <a:lnTo>
                    <a:pt x="246" y="102"/>
                  </a:lnTo>
                  <a:lnTo>
                    <a:pt x="210" y="66"/>
                  </a:lnTo>
                  <a:lnTo>
                    <a:pt x="186" y="54"/>
                  </a:lnTo>
                  <a:lnTo>
                    <a:pt x="168" y="24"/>
                  </a:lnTo>
                  <a:lnTo>
                    <a:pt x="156" y="0"/>
                  </a:lnTo>
                  <a:lnTo>
                    <a:pt x="108" y="30"/>
                  </a:lnTo>
                  <a:lnTo>
                    <a:pt x="78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9" name="Freeform 144">
              <a:extLst>
                <a:ext uri="{FF2B5EF4-FFF2-40B4-BE49-F238E27FC236}">
                  <a16:creationId xmlns:a16="http://schemas.microsoft.com/office/drawing/2014/main" id="{8583E141-2481-E549-BE3D-3997012EA85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2025" y="4557713"/>
              <a:ext cx="195263" cy="233362"/>
            </a:xfrm>
            <a:custGeom>
              <a:avLst/>
              <a:gdLst>
                <a:gd name="T0" fmla="*/ 2147483646 w 150"/>
                <a:gd name="T1" fmla="*/ 2147483646 h 180"/>
                <a:gd name="T2" fmla="*/ 2147483646 w 150"/>
                <a:gd name="T3" fmla="*/ 2147483646 h 180"/>
                <a:gd name="T4" fmla="*/ 2147483646 w 150"/>
                <a:gd name="T5" fmla="*/ 2147483646 h 180"/>
                <a:gd name="T6" fmla="*/ 2147483646 w 150"/>
                <a:gd name="T7" fmla="*/ 2147483646 h 180"/>
                <a:gd name="T8" fmla="*/ 2147483646 w 150"/>
                <a:gd name="T9" fmla="*/ 2147483646 h 180"/>
                <a:gd name="T10" fmla="*/ 2147483646 w 150"/>
                <a:gd name="T11" fmla="*/ 0 h 180"/>
                <a:gd name="T12" fmla="*/ 2147483646 w 150"/>
                <a:gd name="T13" fmla="*/ 0 h 180"/>
                <a:gd name="T14" fmla="*/ 2147483646 w 150"/>
                <a:gd name="T15" fmla="*/ 2147483646 h 180"/>
                <a:gd name="T16" fmla="*/ 2147483646 w 150"/>
                <a:gd name="T17" fmla="*/ 2147483646 h 180"/>
                <a:gd name="T18" fmla="*/ 2147483646 w 150"/>
                <a:gd name="T19" fmla="*/ 2147483646 h 180"/>
                <a:gd name="T20" fmla="*/ 2147483646 w 150"/>
                <a:gd name="T21" fmla="*/ 2147483646 h 180"/>
                <a:gd name="T22" fmla="*/ 2147483646 w 150"/>
                <a:gd name="T23" fmla="*/ 2147483646 h 180"/>
                <a:gd name="T24" fmla="*/ 2147483646 w 150"/>
                <a:gd name="T25" fmla="*/ 2147483646 h 180"/>
                <a:gd name="T26" fmla="*/ 2147483646 w 150"/>
                <a:gd name="T27" fmla="*/ 2147483646 h 180"/>
                <a:gd name="T28" fmla="*/ 2147483646 w 150"/>
                <a:gd name="T29" fmla="*/ 2147483646 h 180"/>
                <a:gd name="T30" fmla="*/ 2147483646 w 150"/>
                <a:gd name="T31" fmla="*/ 2147483646 h 180"/>
                <a:gd name="T32" fmla="*/ 2147483646 w 150"/>
                <a:gd name="T33" fmla="*/ 2147483646 h 180"/>
                <a:gd name="T34" fmla="*/ 0 w 150"/>
                <a:gd name="T35" fmla="*/ 2147483646 h 180"/>
                <a:gd name="T36" fmla="*/ 2147483646 w 150"/>
                <a:gd name="T37" fmla="*/ 2147483646 h 180"/>
                <a:gd name="T38" fmla="*/ 2147483646 w 150"/>
                <a:gd name="T39" fmla="*/ 2147483646 h 180"/>
                <a:gd name="T40" fmla="*/ 2147483646 w 150"/>
                <a:gd name="T41" fmla="*/ 2147483646 h 180"/>
                <a:gd name="T42" fmla="*/ 2147483646 w 150"/>
                <a:gd name="T43" fmla="*/ 2147483646 h 18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50" h="180">
                  <a:moveTo>
                    <a:pt x="66" y="162"/>
                  </a:moveTo>
                  <a:lnTo>
                    <a:pt x="90" y="144"/>
                  </a:lnTo>
                  <a:lnTo>
                    <a:pt x="114" y="96"/>
                  </a:lnTo>
                  <a:lnTo>
                    <a:pt x="132" y="78"/>
                  </a:lnTo>
                  <a:lnTo>
                    <a:pt x="150" y="6"/>
                  </a:lnTo>
                  <a:lnTo>
                    <a:pt x="138" y="0"/>
                  </a:lnTo>
                  <a:lnTo>
                    <a:pt x="114" y="0"/>
                  </a:lnTo>
                  <a:lnTo>
                    <a:pt x="90" y="12"/>
                  </a:lnTo>
                  <a:lnTo>
                    <a:pt x="72" y="18"/>
                  </a:lnTo>
                  <a:lnTo>
                    <a:pt x="60" y="30"/>
                  </a:lnTo>
                  <a:lnTo>
                    <a:pt x="48" y="36"/>
                  </a:lnTo>
                  <a:lnTo>
                    <a:pt x="48" y="48"/>
                  </a:lnTo>
                  <a:lnTo>
                    <a:pt x="60" y="54"/>
                  </a:lnTo>
                  <a:lnTo>
                    <a:pt x="54" y="84"/>
                  </a:lnTo>
                  <a:lnTo>
                    <a:pt x="48" y="114"/>
                  </a:lnTo>
                  <a:lnTo>
                    <a:pt x="30" y="114"/>
                  </a:lnTo>
                  <a:lnTo>
                    <a:pt x="12" y="126"/>
                  </a:lnTo>
                  <a:lnTo>
                    <a:pt x="0" y="138"/>
                  </a:lnTo>
                  <a:lnTo>
                    <a:pt x="18" y="156"/>
                  </a:lnTo>
                  <a:lnTo>
                    <a:pt x="24" y="180"/>
                  </a:lnTo>
                  <a:lnTo>
                    <a:pt x="42" y="162"/>
                  </a:lnTo>
                  <a:lnTo>
                    <a:pt x="66" y="16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0" name="Freeform 145">
              <a:extLst>
                <a:ext uri="{FF2B5EF4-FFF2-40B4-BE49-F238E27FC236}">
                  <a16:creationId xmlns:a16="http://schemas.microsoft.com/office/drawing/2014/main" id="{98CEE84C-6F40-394E-B58D-C6D871A3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2338" y="4605338"/>
              <a:ext cx="117475" cy="130175"/>
            </a:xfrm>
            <a:custGeom>
              <a:avLst/>
              <a:gdLst>
                <a:gd name="T0" fmla="*/ 2147483646 w 90"/>
                <a:gd name="T1" fmla="*/ 2147483646 h 102"/>
                <a:gd name="T2" fmla="*/ 2147483646 w 90"/>
                <a:gd name="T3" fmla="*/ 2147483646 h 102"/>
                <a:gd name="T4" fmla="*/ 2147483646 w 90"/>
                <a:gd name="T5" fmla="*/ 2147483646 h 102"/>
                <a:gd name="T6" fmla="*/ 2147483646 w 90"/>
                <a:gd name="T7" fmla="*/ 2147483646 h 102"/>
                <a:gd name="T8" fmla="*/ 2147483646 w 90"/>
                <a:gd name="T9" fmla="*/ 2147483646 h 102"/>
                <a:gd name="T10" fmla="*/ 2147483646 w 90"/>
                <a:gd name="T11" fmla="*/ 0 h 102"/>
                <a:gd name="T12" fmla="*/ 2147483646 w 90"/>
                <a:gd name="T13" fmla="*/ 0 h 102"/>
                <a:gd name="T14" fmla="*/ 0 w 90"/>
                <a:gd name="T15" fmla="*/ 0 h 102"/>
                <a:gd name="T16" fmla="*/ 0 w 90"/>
                <a:gd name="T17" fmla="*/ 2147483646 h 102"/>
                <a:gd name="T18" fmla="*/ 0 w 90"/>
                <a:gd name="T19" fmla="*/ 2147483646 h 102"/>
                <a:gd name="T20" fmla="*/ 2147483646 w 90"/>
                <a:gd name="T21" fmla="*/ 2147483646 h 102"/>
                <a:gd name="T22" fmla="*/ 2147483646 w 90"/>
                <a:gd name="T23" fmla="*/ 2147483646 h 102"/>
                <a:gd name="T24" fmla="*/ 2147483646 w 90"/>
                <a:gd name="T25" fmla="*/ 2147483646 h 102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90" h="102">
                  <a:moveTo>
                    <a:pt x="60" y="78"/>
                  </a:moveTo>
                  <a:lnTo>
                    <a:pt x="78" y="78"/>
                  </a:lnTo>
                  <a:lnTo>
                    <a:pt x="84" y="48"/>
                  </a:lnTo>
                  <a:lnTo>
                    <a:pt x="90" y="18"/>
                  </a:lnTo>
                  <a:lnTo>
                    <a:pt x="78" y="12"/>
                  </a:lnTo>
                  <a:lnTo>
                    <a:pt x="78" y="0"/>
                  </a:lnTo>
                  <a:lnTo>
                    <a:pt x="48" y="0"/>
                  </a:lnTo>
                  <a:lnTo>
                    <a:pt x="0" y="0"/>
                  </a:lnTo>
                  <a:lnTo>
                    <a:pt x="0" y="18"/>
                  </a:lnTo>
                  <a:lnTo>
                    <a:pt x="0" y="54"/>
                  </a:lnTo>
                  <a:lnTo>
                    <a:pt x="30" y="102"/>
                  </a:lnTo>
                  <a:lnTo>
                    <a:pt x="42" y="90"/>
                  </a:lnTo>
                  <a:lnTo>
                    <a:pt x="60" y="7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1" name="Freeform 146">
              <a:extLst>
                <a:ext uri="{FF2B5EF4-FFF2-40B4-BE49-F238E27FC236}">
                  <a16:creationId xmlns:a16="http://schemas.microsoft.com/office/drawing/2014/main" id="{9A54DDB8-62A5-8743-AF76-A26654022E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0588" y="4346575"/>
              <a:ext cx="187325" cy="258763"/>
            </a:xfrm>
            <a:custGeom>
              <a:avLst/>
              <a:gdLst>
                <a:gd name="T0" fmla="*/ 2147483646 w 144"/>
                <a:gd name="T1" fmla="*/ 2147483646 h 198"/>
                <a:gd name="T2" fmla="*/ 2147483646 w 144"/>
                <a:gd name="T3" fmla="*/ 2147483646 h 198"/>
                <a:gd name="T4" fmla="*/ 2147483646 w 144"/>
                <a:gd name="T5" fmla="*/ 2147483646 h 198"/>
                <a:gd name="T6" fmla="*/ 2147483646 w 144"/>
                <a:gd name="T7" fmla="*/ 2147483646 h 198"/>
                <a:gd name="T8" fmla="*/ 2147483646 w 144"/>
                <a:gd name="T9" fmla="*/ 2147483646 h 198"/>
                <a:gd name="T10" fmla="*/ 2147483646 w 144"/>
                <a:gd name="T11" fmla="*/ 2147483646 h 198"/>
                <a:gd name="T12" fmla="*/ 2147483646 w 144"/>
                <a:gd name="T13" fmla="*/ 2147483646 h 198"/>
                <a:gd name="T14" fmla="*/ 2147483646 w 144"/>
                <a:gd name="T15" fmla="*/ 2147483646 h 198"/>
                <a:gd name="T16" fmla="*/ 2147483646 w 144"/>
                <a:gd name="T17" fmla="*/ 0 h 198"/>
                <a:gd name="T18" fmla="*/ 2147483646 w 144"/>
                <a:gd name="T19" fmla="*/ 0 h 198"/>
                <a:gd name="T20" fmla="*/ 2147483646 w 144"/>
                <a:gd name="T21" fmla="*/ 2147483646 h 198"/>
                <a:gd name="T22" fmla="*/ 2147483646 w 144"/>
                <a:gd name="T23" fmla="*/ 2147483646 h 198"/>
                <a:gd name="T24" fmla="*/ 2147483646 w 144"/>
                <a:gd name="T25" fmla="*/ 2147483646 h 198"/>
                <a:gd name="T26" fmla="*/ 2147483646 w 144"/>
                <a:gd name="T27" fmla="*/ 2147483646 h 198"/>
                <a:gd name="T28" fmla="*/ 2147483646 w 144"/>
                <a:gd name="T29" fmla="*/ 2147483646 h 198"/>
                <a:gd name="T30" fmla="*/ 2147483646 w 144"/>
                <a:gd name="T31" fmla="*/ 2147483646 h 198"/>
                <a:gd name="T32" fmla="*/ 0 w 144"/>
                <a:gd name="T33" fmla="*/ 2147483646 h 198"/>
                <a:gd name="T34" fmla="*/ 2147483646 w 144"/>
                <a:gd name="T35" fmla="*/ 2147483646 h 198"/>
                <a:gd name="T36" fmla="*/ 2147483646 w 144"/>
                <a:gd name="T37" fmla="*/ 2147483646 h 198"/>
                <a:gd name="T38" fmla="*/ 2147483646 w 144"/>
                <a:gd name="T39" fmla="*/ 2147483646 h 198"/>
                <a:gd name="T40" fmla="*/ 2147483646 w 144"/>
                <a:gd name="T41" fmla="*/ 2147483646 h 198"/>
                <a:gd name="T42" fmla="*/ 2147483646 w 144"/>
                <a:gd name="T43" fmla="*/ 2147483646 h 198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44" h="198">
                  <a:moveTo>
                    <a:pt x="144" y="174"/>
                  </a:moveTo>
                  <a:lnTo>
                    <a:pt x="138" y="162"/>
                  </a:lnTo>
                  <a:lnTo>
                    <a:pt x="126" y="132"/>
                  </a:lnTo>
                  <a:lnTo>
                    <a:pt x="138" y="96"/>
                  </a:lnTo>
                  <a:lnTo>
                    <a:pt x="132" y="96"/>
                  </a:lnTo>
                  <a:lnTo>
                    <a:pt x="114" y="66"/>
                  </a:lnTo>
                  <a:lnTo>
                    <a:pt x="114" y="48"/>
                  </a:lnTo>
                  <a:lnTo>
                    <a:pt x="138" y="42"/>
                  </a:lnTo>
                  <a:lnTo>
                    <a:pt x="126" y="0"/>
                  </a:lnTo>
                  <a:lnTo>
                    <a:pt x="108" y="6"/>
                  </a:lnTo>
                  <a:lnTo>
                    <a:pt x="102" y="24"/>
                  </a:lnTo>
                  <a:lnTo>
                    <a:pt x="84" y="72"/>
                  </a:lnTo>
                  <a:lnTo>
                    <a:pt x="54" y="114"/>
                  </a:lnTo>
                  <a:lnTo>
                    <a:pt x="24" y="102"/>
                  </a:lnTo>
                  <a:lnTo>
                    <a:pt x="6" y="126"/>
                  </a:lnTo>
                  <a:lnTo>
                    <a:pt x="0" y="156"/>
                  </a:lnTo>
                  <a:lnTo>
                    <a:pt x="18" y="156"/>
                  </a:lnTo>
                  <a:lnTo>
                    <a:pt x="24" y="198"/>
                  </a:lnTo>
                  <a:lnTo>
                    <a:pt x="72" y="198"/>
                  </a:lnTo>
                  <a:lnTo>
                    <a:pt x="102" y="198"/>
                  </a:lnTo>
                  <a:lnTo>
                    <a:pt x="144" y="17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2" name="Freeform 147">
              <a:extLst>
                <a:ext uri="{FF2B5EF4-FFF2-40B4-BE49-F238E27FC236}">
                  <a16:creationId xmlns:a16="http://schemas.microsoft.com/office/drawing/2014/main" id="{0A758B0D-E8F1-B54D-81C8-BF8DA742F8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0588" y="4346575"/>
              <a:ext cx="187325" cy="258763"/>
            </a:xfrm>
            <a:custGeom>
              <a:avLst/>
              <a:gdLst>
                <a:gd name="T0" fmla="*/ 2147483646 w 144"/>
                <a:gd name="T1" fmla="*/ 2147483646 h 198"/>
                <a:gd name="T2" fmla="*/ 2147483646 w 144"/>
                <a:gd name="T3" fmla="*/ 2147483646 h 198"/>
                <a:gd name="T4" fmla="*/ 2147483646 w 144"/>
                <a:gd name="T5" fmla="*/ 2147483646 h 198"/>
                <a:gd name="T6" fmla="*/ 2147483646 w 144"/>
                <a:gd name="T7" fmla="*/ 2147483646 h 198"/>
                <a:gd name="T8" fmla="*/ 2147483646 w 144"/>
                <a:gd name="T9" fmla="*/ 2147483646 h 198"/>
                <a:gd name="T10" fmla="*/ 2147483646 w 144"/>
                <a:gd name="T11" fmla="*/ 2147483646 h 198"/>
                <a:gd name="T12" fmla="*/ 2147483646 w 144"/>
                <a:gd name="T13" fmla="*/ 2147483646 h 198"/>
                <a:gd name="T14" fmla="*/ 2147483646 w 144"/>
                <a:gd name="T15" fmla="*/ 2147483646 h 198"/>
                <a:gd name="T16" fmla="*/ 2147483646 w 144"/>
                <a:gd name="T17" fmla="*/ 0 h 198"/>
                <a:gd name="T18" fmla="*/ 2147483646 w 144"/>
                <a:gd name="T19" fmla="*/ 0 h 198"/>
                <a:gd name="T20" fmla="*/ 2147483646 w 144"/>
                <a:gd name="T21" fmla="*/ 2147483646 h 198"/>
                <a:gd name="T22" fmla="*/ 2147483646 w 144"/>
                <a:gd name="T23" fmla="*/ 2147483646 h 198"/>
                <a:gd name="T24" fmla="*/ 2147483646 w 144"/>
                <a:gd name="T25" fmla="*/ 2147483646 h 198"/>
                <a:gd name="T26" fmla="*/ 2147483646 w 144"/>
                <a:gd name="T27" fmla="*/ 2147483646 h 198"/>
                <a:gd name="T28" fmla="*/ 2147483646 w 144"/>
                <a:gd name="T29" fmla="*/ 2147483646 h 198"/>
                <a:gd name="T30" fmla="*/ 2147483646 w 144"/>
                <a:gd name="T31" fmla="*/ 2147483646 h 198"/>
                <a:gd name="T32" fmla="*/ 0 w 144"/>
                <a:gd name="T33" fmla="*/ 2147483646 h 198"/>
                <a:gd name="T34" fmla="*/ 2147483646 w 144"/>
                <a:gd name="T35" fmla="*/ 2147483646 h 198"/>
                <a:gd name="T36" fmla="*/ 2147483646 w 144"/>
                <a:gd name="T37" fmla="*/ 2147483646 h 198"/>
                <a:gd name="T38" fmla="*/ 2147483646 w 144"/>
                <a:gd name="T39" fmla="*/ 2147483646 h 198"/>
                <a:gd name="T40" fmla="*/ 2147483646 w 144"/>
                <a:gd name="T41" fmla="*/ 2147483646 h 198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144" h="198">
                  <a:moveTo>
                    <a:pt x="144" y="174"/>
                  </a:moveTo>
                  <a:lnTo>
                    <a:pt x="138" y="162"/>
                  </a:lnTo>
                  <a:lnTo>
                    <a:pt x="126" y="132"/>
                  </a:lnTo>
                  <a:lnTo>
                    <a:pt x="138" y="96"/>
                  </a:lnTo>
                  <a:lnTo>
                    <a:pt x="132" y="96"/>
                  </a:lnTo>
                  <a:lnTo>
                    <a:pt x="114" y="66"/>
                  </a:lnTo>
                  <a:lnTo>
                    <a:pt x="114" y="48"/>
                  </a:lnTo>
                  <a:lnTo>
                    <a:pt x="138" y="42"/>
                  </a:lnTo>
                  <a:lnTo>
                    <a:pt x="126" y="0"/>
                  </a:lnTo>
                  <a:lnTo>
                    <a:pt x="108" y="6"/>
                  </a:lnTo>
                  <a:lnTo>
                    <a:pt x="102" y="24"/>
                  </a:lnTo>
                  <a:lnTo>
                    <a:pt x="84" y="72"/>
                  </a:lnTo>
                  <a:lnTo>
                    <a:pt x="54" y="114"/>
                  </a:lnTo>
                  <a:lnTo>
                    <a:pt x="24" y="102"/>
                  </a:lnTo>
                  <a:lnTo>
                    <a:pt x="6" y="126"/>
                  </a:lnTo>
                  <a:lnTo>
                    <a:pt x="0" y="156"/>
                  </a:lnTo>
                  <a:lnTo>
                    <a:pt x="18" y="156"/>
                  </a:lnTo>
                  <a:lnTo>
                    <a:pt x="24" y="198"/>
                  </a:lnTo>
                  <a:lnTo>
                    <a:pt x="72" y="198"/>
                  </a:lnTo>
                  <a:lnTo>
                    <a:pt x="102" y="198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3" name="Freeform 148">
              <a:extLst>
                <a:ext uri="{FF2B5EF4-FFF2-40B4-BE49-F238E27FC236}">
                  <a16:creationId xmlns:a16="http://schemas.microsoft.com/office/drawing/2014/main" id="{3CB31973-5F9A-9F4A-8AA2-8CC7F7BAC59A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7550" y="4337050"/>
              <a:ext cx="63500" cy="157163"/>
            </a:xfrm>
            <a:custGeom>
              <a:avLst/>
              <a:gdLst>
                <a:gd name="T0" fmla="*/ 2147483646 w 48"/>
                <a:gd name="T1" fmla="*/ 2147483646 h 120"/>
                <a:gd name="T2" fmla="*/ 2147483646 w 48"/>
                <a:gd name="T3" fmla="*/ 2147483646 h 120"/>
                <a:gd name="T4" fmla="*/ 2147483646 w 48"/>
                <a:gd name="T5" fmla="*/ 2147483646 h 120"/>
                <a:gd name="T6" fmla="*/ 2147483646 w 48"/>
                <a:gd name="T7" fmla="*/ 2147483646 h 120"/>
                <a:gd name="T8" fmla="*/ 2147483646 w 48"/>
                <a:gd name="T9" fmla="*/ 0 h 120"/>
                <a:gd name="T10" fmla="*/ 2147483646 w 48"/>
                <a:gd name="T11" fmla="*/ 2147483646 h 120"/>
                <a:gd name="T12" fmla="*/ 2147483646 w 48"/>
                <a:gd name="T13" fmla="*/ 2147483646 h 120"/>
                <a:gd name="T14" fmla="*/ 0 w 48"/>
                <a:gd name="T15" fmla="*/ 2147483646 h 120"/>
                <a:gd name="T16" fmla="*/ 0 w 48"/>
                <a:gd name="T17" fmla="*/ 2147483646 h 120"/>
                <a:gd name="T18" fmla="*/ 2147483646 w 48"/>
                <a:gd name="T19" fmla="*/ 2147483646 h 120"/>
                <a:gd name="T20" fmla="*/ 2147483646 w 48"/>
                <a:gd name="T21" fmla="*/ 2147483646 h 120"/>
                <a:gd name="T22" fmla="*/ 2147483646 w 48"/>
                <a:gd name="T23" fmla="*/ 2147483646 h 120"/>
                <a:gd name="T24" fmla="*/ 2147483646 w 48"/>
                <a:gd name="T25" fmla="*/ 2147483646 h 120"/>
                <a:gd name="T26" fmla="*/ 2147483646 w 48"/>
                <a:gd name="T27" fmla="*/ 2147483646 h 120"/>
                <a:gd name="T28" fmla="*/ 2147483646 w 48"/>
                <a:gd name="T29" fmla="*/ 2147483646 h 120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48" h="120">
                  <a:moveTo>
                    <a:pt x="48" y="48"/>
                  </a:moveTo>
                  <a:lnTo>
                    <a:pt x="48" y="24"/>
                  </a:lnTo>
                  <a:lnTo>
                    <a:pt x="48" y="6"/>
                  </a:lnTo>
                  <a:lnTo>
                    <a:pt x="42" y="6"/>
                  </a:lnTo>
                  <a:lnTo>
                    <a:pt x="30" y="0"/>
                  </a:lnTo>
                  <a:lnTo>
                    <a:pt x="24" y="6"/>
                  </a:lnTo>
                  <a:lnTo>
                    <a:pt x="6" y="30"/>
                  </a:lnTo>
                  <a:lnTo>
                    <a:pt x="0" y="30"/>
                  </a:lnTo>
                  <a:lnTo>
                    <a:pt x="0" y="48"/>
                  </a:lnTo>
                  <a:lnTo>
                    <a:pt x="6" y="90"/>
                  </a:lnTo>
                  <a:lnTo>
                    <a:pt x="24" y="120"/>
                  </a:lnTo>
                  <a:lnTo>
                    <a:pt x="36" y="120"/>
                  </a:lnTo>
                  <a:lnTo>
                    <a:pt x="36" y="90"/>
                  </a:lnTo>
                  <a:lnTo>
                    <a:pt x="48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4" name="Freeform 149">
              <a:extLst>
                <a:ext uri="{FF2B5EF4-FFF2-40B4-BE49-F238E27FC236}">
                  <a16:creationId xmlns:a16="http://schemas.microsoft.com/office/drawing/2014/main" id="{8EE368D2-1E5C-BE48-B0BB-ED84463A4242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55562" cy="123825"/>
            </a:xfrm>
            <a:custGeom>
              <a:avLst/>
              <a:gdLst>
                <a:gd name="T0" fmla="*/ 2147483646 w 42"/>
                <a:gd name="T1" fmla="*/ 2147483646 h 96"/>
                <a:gd name="T2" fmla="*/ 2147483646 w 42"/>
                <a:gd name="T3" fmla="*/ 0 h 96"/>
                <a:gd name="T4" fmla="*/ 2147483646 w 42"/>
                <a:gd name="T5" fmla="*/ 2147483646 h 96"/>
                <a:gd name="T6" fmla="*/ 0 w 42"/>
                <a:gd name="T7" fmla="*/ 2147483646 h 96"/>
                <a:gd name="T8" fmla="*/ 0 w 42"/>
                <a:gd name="T9" fmla="*/ 2147483646 h 96"/>
                <a:gd name="T10" fmla="*/ 0 w 42"/>
                <a:gd name="T11" fmla="*/ 2147483646 h 96"/>
                <a:gd name="T12" fmla="*/ 2147483646 w 42"/>
                <a:gd name="T13" fmla="*/ 2147483646 h 96"/>
                <a:gd name="T14" fmla="*/ 2147483646 w 42"/>
                <a:gd name="T15" fmla="*/ 2147483646 h 96"/>
                <a:gd name="T16" fmla="*/ 2147483646 w 42"/>
                <a:gd name="T17" fmla="*/ 2147483646 h 96"/>
                <a:gd name="T18" fmla="*/ 2147483646 w 42"/>
                <a:gd name="T19" fmla="*/ 2147483646 h 9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42" h="96">
                  <a:moveTo>
                    <a:pt x="18" y="18"/>
                  </a:moveTo>
                  <a:lnTo>
                    <a:pt x="18" y="0"/>
                  </a:lnTo>
                  <a:lnTo>
                    <a:pt x="6" y="6"/>
                  </a:lnTo>
                  <a:lnTo>
                    <a:pt x="0" y="6"/>
                  </a:lnTo>
                  <a:lnTo>
                    <a:pt x="0" y="12"/>
                  </a:lnTo>
                  <a:lnTo>
                    <a:pt x="0" y="42"/>
                  </a:lnTo>
                  <a:lnTo>
                    <a:pt x="18" y="96"/>
                  </a:lnTo>
                  <a:lnTo>
                    <a:pt x="42" y="90"/>
                  </a:lnTo>
                  <a:lnTo>
                    <a:pt x="24" y="60"/>
                  </a:lnTo>
                  <a:lnTo>
                    <a:pt x="18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5" name="Freeform 150">
              <a:extLst>
                <a:ext uri="{FF2B5EF4-FFF2-40B4-BE49-F238E27FC236}">
                  <a16:creationId xmlns:a16="http://schemas.microsoft.com/office/drawing/2014/main" id="{1A1742C3-4B1E-7149-9ACE-9D6A060C40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5838" y="5073650"/>
              <a:ext cx="320675" cy="325438"/>
            </a:xfrm>
            <a:custGeom>
              <a:avLst/>
              <a:gdLst>
                <a:gd name="T0" fmla="*/ 2147483646 w 246"/>
                <a:gd name="T1" fmla="*/ 2147483646 h 252"/>
                <a:gd name="T2" fmla="*/ 2147483646 w 246"/>
                <a:gd name="T3" fmla="*/ 2147483646 h 252"/>
                <a:gd name="T4" fmla="*/ 2147483646 w 246"/>
                <a:gd name="T5" fmla="*/ 2147483646 h 252"/>
                <a:gd name="T6" fmla="*/ 2147483646 w 246"/>
                <a:gd name="T7" fmla="*/ 2147483646 h 252"/>
                <a:gd name="T8" fmla="*/ 2147483646 w 246"/>
                <a:gd name="T9" fmla="*/ 2147483646 h 252"/>
                <a:gd name="T10" fmla="*/ 2147483646 w 246"/>
                <a:gd name="T11" fmla="*/ 2147483646 h 252"/>
                <a:gd name="T12" fmla="*/ 2147483646 w 246"/>
                <a:gd name="T13" fmla="*/ 2147483646 h 252"/>
                <a:gd name="T14" fmla="*/ 2147483646 w 246"/>
                <a:gd name="T15" fmla="*/ 2147483646 h 252"/>
                <a:gd name="T16" fmla="*/ 2147483646 w 246"/>
                <a:gd name="T17" fmla="*/ 2147483646 h 252"/>
                <a:gd name="T18" fmla="*/ 2147483646 w 246"/>
                <a:gd name="T19" fmla="*/ 2147483646 h 252"/>
                <a:gd name="T20" fmla="*/ 2147483646 w 246"/>
                <a:gd name="T21" fmla="*/ 2147483646 h 252"/>
                <a:gd name="T22" fmla="*/ 2147483646 w 246"/>
                <a:gd name="T23" fmla="*/ 2147483646 h 252"/>
                <a:gd name="T24" fmla="*/ 2147483646 w 246"/>
                <a:gd name="T25" fmla="*/ 2147483646 h 252"/>
                <a:gd name="T26" fmla="*/ 2147483646 w 246"/>
                <a:gd name="T27" fmla="*/ 2147483646 h 252"/>
                <a:gd name="T28" fmla="*/ 2147483646 w 246"/>
                <a:gd name="T29" fmla="*/ 2147483646 h 252"/>
                <a:gd name="T30" fmla="*/ 2147483646 w 246"/>
                <a:gd name="T31" fmla="*/ 2147483646 h 252"/>
                <a:gd name="T32" fmla="*/ 2147483646 w 246"/>
                <a:gd name="T33" fmla="*/ 2147483646 h 252"/>
                <a:gd name="T34" fmla="*/ 2147483646 w 246"/>
                <a:gd name="T35" fmla="*/ 2147483646 h 252"/>
                <a:gd name="T36" fmla="*/ 2147483646 w 246"/>
                <a:gd name="T37" fmla="*/ 2147483646 h 252"/>
                <a:gd name="T38" fmla="*/ 2147483646 w 246"/>
                <a:gd name="T39" fmla="*/ 0 h 252"/>
                <a:gd name="T40" fmla="*/ 2147483646 w 246"/>
                <a:gd name="T41" fmla="*/ 2147483646 h 252"/>
                <a:gd name="T42" fmla="*/ 0 w 246"/>
                <a:gd name="T43" fmla="*/ 2147483646 h 252"/>
                <a:gd name="T44" fmla="*/ 2147483646 w 246"/>
                <a:gd name="T45" fmla="*/ 2147483646 h 252"/>
                <a:gd name="T46" fmla="*/ 2147483646 w 246"/>
                <a:gd name="T47" fmla="*/ 2147483646 h 252"/>
                <a:gd name="T48" fmla="*/ 2147483646 w 246"/>
                <a:gd name="T49" fmla="*/ 2147483646 h 252"/>
                <a:gd name="T50" fmla="*/ 2147483646 w 246"/>
                <a:gd name="T51" fmla="*/ 2147483646 h 252"/>
                <a:gd name="T52" fmla="*/ 2147483646 w 246"/>
                <a:gd name="T53" fmla="*/ 2147483646 h 252"/>
                <a:gd name="T54" fmla="*/ 2147483646 w 246"/>
                <a:gd name="T55" fmla="*/ 2147483646 h 252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246" h="252">
                  <a:moveTo>
                    <a:pt x="126" y="252"/>
                  </a:moveTo>
                  <a:lnTo>
                    <a:pt x="144" y="246"/>
                  </a:lnTo>
                  <a:lnTo>
                    <a:pt x="156" y="162"/>
                  </a:lnTo>
                  <a:lnTo>
                    <a:pt x="156" y="108"/>
                  </a:lnTo>
                  <a:lnTo>
                    <a:pt x="168" y="102"/>
                  </a:lnTo>
                  <a:lnTo>
                    <a:pt x="174" y="36"/>
                  </a:lnTo>
                  <a:lnTo>
                    <a:pt x="222" y="24"/>
                  </a:lnTo>
                  <a:lnTo>
                    <a:pt x="240" y="18"/>
                  </a:lnTo>
                  <a:lnTo>
                    <a:pt x="246" y="18"/>
                  </a:lnTo>
                  <a:lnTo>
                    <a:pt x="234" y="12"/>
                  </a:lnTo>
                  <a:lnTo>
                    <a:pt x="210" y="12"/>
                  </a:lnTo>
                  <a:lnTo>
                    <a:pt x="216" y="18"/>
                  </a:lnTo>
                  <a:lnTo>
                    <a:pt x="210" y="12"/>
                  </a:lnTo>
                  <a:lnTo>
                    <a:pt x="174" y="18"/>
                  </a:lnTo>
                  <a:lnTo>
                    <a:pt x="126" y="18"/>
                  </a:lnTo>
                  <a:lnTo>
                    <a:pt x="114" y="12"/>
                  </a:lnTo>
                  <a:lnTo>
                    <a:pt x="30" y="12"/>
                  </a:lnTo>
                  <a:lnTo>
                    <a:pt x="18" y="0"/>
                  </a:lnTo>
                  <a:lnTo>
                    <a:pt x="6" y="6"/>
                  </a:lnTo>
                  <a:lnTo>
                    <a:pt x="0" y="42"/>
                  </a:lnTo>
                  <a:lnTo>
                    <a:pt x="42" y="126"/>
                  </a:lnTo>
                  <a:lnTo>
                    <a:pt x="48" y="144"/>
                  </a:lnTo>
                  <a:lnTo>
                    <a:pt x="60" y="222"/>
                  </a:lnTo>
                  <a:lnTo>
                    <a:pt x="90" y="252"/>
                  </a:lnTo>
                  <a:lnTo>
                    <a:pt x="96" y="240"/>
                  </a:lnTo>
                  <a:lnTo>
                    <a:pt x="126" y="25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6" name="Freeform 151">
              <a:extLst>
                <a:ext uri="{FF2B5EF4-FFF2-40B4-BE49-F238E27FC236}">
                  <a16:creationId xmlns:a16="http://schemas.microsoft.com/office/drawing/2014/main" id="{96C2D90A-C99A-3045-9593-B8562B37B8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7550" y="4181475"/>
              <a:ext cx="79375" cy="93663"/>
            </a:xfrm>
            <a:custGeom>
              <a:avLst/>
              <a:gdLst>
                <a:gd name="T0" fmla="*/ 0 w 10"/>
                <a:gd name="T1" fmla="*/ 2147483646 h 12"/>
                <a:gd name="T2" fmla="*/ 2147483646 w 10"/>
                <a:gd name="T3" fmla="*/ 2147483646 h 12"/>
                <a:gd name="T4" fmla="*/ 2147483646 w 10"/>
                <a:gd name="T5" fmla="*/ 2147483646 h 12"/>
                <a:gd name="T6" fmla="*/ 2147483646 w 10"/>
                <a:gd name="T7" fmla="*/ 2147483646 h 12"/>
                <a:gd name="T8" fmla="*/ 2147483646 w 10"/>
                <a:gd name="T9" fmla="*/ 0 h 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" h="12">
                  <a:moveTo>
                    <a:pt x="0" y="12"/>
                  </a:moveTo>
                  <a:cubicBezTo>
                    <a:pt x="4" y="11"/>
                    <a:pt x="4" y="11"/>
                    <a:pt x="4" y="11"/>
                  </a:cubicBezTo>
                  <a:cubicBezTo>
                    <a:pt x="9" y="10"/>
                    <a:pt x="9" y="10"/>
                    <a:pt x="9" y="10"/>
                  </a:cubicBezTo>
                  <a:cubicBezTo>
                    <a:pt x="9" y="10"/>
                    <a:pt x="10" y="8"/>
                    <a:pt x="10" y="8"/>
                  </a:cubicBezTo>
                  <a:cubicBezTo>
                    <a:pt x="10" y="7"/>
                    <a:pt x="10" y="0"/>
                    <a:pt x="10" y="0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7" name="Freeform 152">
              <a:extLst>
                <a:ext uri="{FF2B5EF4-FFF2-40B4-BE49-F238E27FC236}">
                  <a16:creationId xmlns:a16="http://schemas.microsoft.com/office/drawing/2014/main" id="{02ED98A2-0171-A249-9B8F-CED96E21A30E}"/>
                </a:ext>
              </a:extLst>
            </p:cNvPr>
            <p:cNvSpPr>
              <a:spLocks/>
            </p:cNvSpPr>
            <p:nvPr/>
          </p:nvSpPr>
          <p:spPr bwMode="auto">
            <a:xfrm>
              <a:off x="220663" y="2108200"/>
              <a:ext cx="676275" cy="922338"/>
            </a:xfrm>
            <a:custGeom>
              <a:avLst/>
              <a:gdLst>
                <a:gd name="T0" fmla="*/ 2147483646 w 516"/>
                <a:gd name="T1" fmla="*/ 2147483646 h 709"/>
                <a:gd name="T2" fmla="*/ 2147483646 w 516"/>
                <a:gd name="T3" fmla="*/ 2147483646 h 709"/>
                <a:gd name="T4" fmla="*/ 2147483646 w 516"/>
                <a:gd name="T5" fmla="*/ 2147483646 h 709"/>
                <a:gd name="T6" fmla="*/ 2147483646 w 516"/>
                <a:gd name="T7" fmla="*/ 2147483646 h 709"/>
                <a:gd name="T8" fmla="*/ 2147483646 w 516"/>
                <a:gd name="T9" fmla="*/ 2147483646 h 709"/>
                <a:gd name="T10" fmla="*/ 2147483646 w 516"/>
                <a:gd name="T11" fmla="*/ 2147483646 h 709"/>
                <a:gd name="T12" fmla="*/ 2147483646 w 516"/>
                <a:gd name="T13" fmla="*/ 2147483646 h 709"/>
                <a:gd name="T14" fmla="*/ 2147483646 w 516"/>
                <a:gd name="T15" fmla="*/ 0 h 709"/>
                <a:gd name="T16" fmla="*/ 2147483646 w 516"/>
                <a:gd name="T17" fmla="*/ 2147483646 h 709"/>
                <a:gd name="T18" fmla="*/ 2147483646 w 516"/>
                <a:gd name="T19" fmla="*/ 2147483646 h 709"/>
                <a:gd name="T20" fmla="*/ 2147483646 w 516"/>
                <a:gd name="T21" fmla="*/ 2147483646 h 709"/>
                <a:gd name="T22" fmla="*/ 2147483646 w 516"/>
                <a:gd name="T23" fmla="*/ 2147483646 h 709"/>
                <a:gd name="T24" fmla="*/ 2147483646 w 516"/>
                <a:gd name="T25" fmla="*/ 2147483646 h 709"/>
                <a:gd name="T26" fmla="*/ 2147483646 w 516"/>
                <a:gd name="T27" fmla="*/ 2147483646 h 709"/>
                <a:gd name="T28" fmla="*/ 2147483646 w 516"/>
                <a:gd name="T29" fmla="*/ 2147483646 h 709"/>
                <a:gd name="T30" fmla="*/ 2147483646 w 516"/>
                <a:gd name="T31" fmla="*/ 2147483646 h 709"/>
                <a:gd name="T32" fmla="*/ 2147483646 w 516"/>
                <a:gd name="T33" fmla="*/ 2147483646 h 709"/>
                <a:gd name="T34" fmla="*/ 2147483646 w 516"/>
                <a:gd name="T35" fmla="*/ 2147483646 h 709"/>
                <a:gd name="T36" fmla="*/ 2147483646 w 516"/>
                <a:gd name="T37" fmla="*/ 2147483646 h 709"/>
                <a:gd name="T38" fmla="*/ 0 w 516"/>
                <a:gd name="T39" fmla="*/ 2147483646 h 709"/>
                <a:gd name="T40" fmla="*/ 2147483646 w 516"/>
                <a:gd name="T41" fmla="*/ 2147483646 h 709"/>
                <a:gd name="T42" fmla="*/ 2147483646 w 516"/>
                <a:gd name="T43" fmla="*/ 2147483646 h 709"/>
                <a:gd name="T44" fmla="*/ 2147483646 w 516"/>
                <a:gd name="T45" fmla="*/ 2147483646 h 709"/>
                <a:gd name="T46" fmla="*/ 2147483646 w 516"/>
                <a:gd name="T47" fmla="*/ 2147483646 h 709"/>
                <a:gd name="T48" fmla="*/ 2147483646 w 516"/>
                <a:gd name="T49" fmla="*/ 2147483646 h 709"/>
                <a:gd name="T50" fmla="*/ 2147483646 w 516"/>
                <a:gd name="T51" fmla="*/ 2147483646 h 709"/>
                <a:gd name="T52" fmla="*/ 2147483646 w 516"/>
                <a:gd name="T53" fmla="*/ 2147483646 h 709"/>
                <a:gd name="T54" fmla="*/ 2147483646 w 516"/>
                <a:gd name="T55" fmla="*/ 2147483646 h 709"/>
                <a:gd name="T56" fmla="*/ 2147483646 w 516"/>
                <a:gd name="T57" fmla="*/ 2147483646 h 709"/>
                <a:gd name="T58" fmla="*/ 2147483646 w 516"/>
                <a:gd name="T59" fmla="*/ 2147483646 h 709"/>
                <a:gd name="T60" fmla="*/ 2147483646 w 516"/>
                <a:gd name="T61" fmla="*/ 2147483646 h 709"/>
                <a:gd name="T62" fmla="*/ 2147483646 w 516"/>
                <a:gd name="T63" fmla="*/ 2147483646 h 709"/>
                <a:gd name="T64" fmla="*/ 2147483646 w 516"/>
                <a:gd name="T65" fmla="*/ 2147483646 h 709"/>
                <a:gd name="T66" fmla="*/ 2147483646 w 516"/>
                <a:gd name="T67" fmla="*/ 2147483646 h 709"/>
                <a:gd name="T68" fmla="*/ 2147483646 w 516"/>
                <a:gd name="T69" fmla="*/ 2147483646 h 709"/>
                <a:gd name="T70" fmla="*/ 2147483646 w 516"/>
                <a:gd name="T71" fmla="*/ 2147483646 h 709"/>
                <a:gd name="T72" fmla="*/ 2147483646 w 516"/>
                <a:gd name="T73" fmla="*/ 2147483646 h 709"/>
                <a:gd name="T74" fmla="*/ 2147483646 w 516"/>
                <a:gd name="T75" fmla="*/ 2147483646 h 709"/>
                <a:gd name="T76" fmla="*/ 2147483646 w 516"/>
                <a:gd name="T77" fmla="*/ 2147483646 h 709"/>
                <a:gd name="T78" fmla="*/ 2147483646 w 516"/>
                <a:gd name="T79" fmla="*/ 2147483646 h 709"/>
                <a:gd name="T80" fmla="*/ 2147483646 w 516"/>
                <a:gd name="T81" fmla="*/ 2147483646 h 709"/>
                <a:gd name="T82" fmla="*/ 2147483646 w 516"/>
                <a:gd name="T83" fmla="*/ 2147483646 h 709"/>
                <a:gd name="T84" fmla="*/ 2147483646 w 516"/>
                <a:gd name="T85" fmla="*/ 2147483646 h 709"/>
                <a:gd name="T86" fmla="*/ 2147483646 w 516"/>
                <a:gd name="T87" fmla="*/ 2147483646 h 709"/>
                <a:gd name="T88" fmla="*/ 2147483646 w 516"/>
                <a:gd name="T89" fmla="*/ 2147483646 h 709"/>
                <a:gd name="T90" fmla="*/ 2147483646 w 516"/>
                <a:gd name="T91" fmla="*/ 2147483646 h 709"/>
                <a:gd name="T92" fmla="*/ 2147483646 w 516"/>
                <a:gd name="T93" fmla="*/ 2147483646 h 709"/>
                <a:gd name="T94" fmla="*/ 2147483646 w 516"/>
                <a:gd name="T95" fmla="*/ 2147483646 h 709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</a:gdLst>
              <a:ahLst/>
              <a:cxnLst>
                <a:cxn ang="T96">
                  <a:pos x="T0" y="T1"/>
                </a:cxn>
                <a:cxn ang="T97">
                  <a:pos x="T2" y="T3"/>
                </a:cxn>
                <a:cxn ang="T98">
                  <a:pos x="T4" y="T5"/>
                </a:cxn>
                <a:cxn ang="T99">
                  <a:pos x="T6" y="T7"/>
                </a:cxn>
                <a:cxn ang="T100">
                  <a:pos x="T8" y="T9"/>
                </a:cxn>
                <a:cxn ang="T101">
                  <a:pos x="T10" y="T11"/>
                </a:cxn>
                <a:cxn ang="T102">
                  <a:pos x="T12" y="T13"/>
                </a:cxn>
                <a:cxn ang="T103">
                  <a:pos x="T14" y="T15"/>
                </a:cxn>
                <a:cxn ang="T104">
                  <a:pos x="T16" y="T17"/>
                </a:cxn>
                <a:cxn ang="T105">
                  <a:pos x="T18" y="T19"/>
                </a:cxn>
                <a:cxn ang="T106">
                  <a:pos x="T20" y="T21"/>
                </a:cxn>
                <a:cxn ang="T107">
                  <a:pos x="T22" y="T23"/>
                </a:cxn>
                <a:cxn ang="T108">
                  <a:pos x="T24" y="T25"/>
                </a:cxn>
                <a:cxn ang="T109">
                  <a:pos x="T26" y="T27"/>
                </a:cxn>
                <a:cxn ang="T110">
                  <a:pos x="T28" y="T29"/>
                </a:cxn>
                <a:cxn ang="T111">
                  <a:pos x="T30" y="T31"/>
                </a:cxn>
                <a:cxn ang="T112">
                  <a:pos x="T32" y="T33"/>
                </a:cxn>
                <a:cxn ang="T113">
                  <a:pos x="T34" y="T35"/>
                </a:cxn>
                <a:cxn ang="T114">
                  <a:pos x="T36" y="T37"/>
                </a:cxn>
                <a:cxn ang="T115">
                  <a:pos x="T38" y="T39"/>
                </a:cxn>
                <a:cxn ang="T116">
                  <a:pos x="T40" y="T41"/>
                </a:cxn>
                <a:cxn ang="T117">
                  <a:pos x="T42" y="T43"/>
                </a:cxn>
                <a:cxn ang="T118">
                  <a:pos x="T44" y="T45"/>
                </a:cxn>
                <a:cxn ang="T119">
                  <a:pos x="T46" y="T47"/>
                </a:cxn>
                <a:cxn ang="T120">
                  <a:pos x="T48" y="T49"/>
                </a:cxn>
                <a:cxn ang="T121">
                  <a:pos x="T50" y="T51"/>
                </a:cxn>
                <a:cxn ang="T122">
                  <a:pos x="T52" y="T53"/>
                </a:cxn>
                <a:cxn ang="T123">
                  <a:pos x="T54" y="T55"/>
                </a:cxn>
                <a:cxn ang="T124">
                  <a:pos x="T56" y="T57"/>
                </a:cxn>
                <a:cxn ang="T125">
                  <a:pos x="T58" y="T59"/>
                </a:cxn>
                <a:cxn ang="T126">
                  <a:pos x="T60" y="T61"/>
                </a:cxn>
                <a:cxn ang="T127">
                  <a:pos x="T62" y="T63"/>
                </a:cxn>
                <a:cxn ang="T128">
                  <a:pos x="T64" y="T65"/>
                </a:cxn>
                <a:cxn ang="T129">
                  <a:pos x="T66" y="T67"/>
                </a:cxn>
                <a:cxn ang="T130">
                  <a:pos x="T68" y="T69"/>
                </a:cxn>
                <a:cxn ang="T131">
                  <a:pos x="T70" y="T71"/>
                </a:cxn>
                <a:cxn ang="T132">
                  <a:pos x="T72" y="T73"/>
                </a:cxn>
                <a:cxn ang="T133">
                  <a:pos x="T74" y="T75"/>
                </a:cxn>
                <a:cxn ang="T134">
                  <a:pos x="T76" y="T77"/>
                </a:cxn>
                <a:cxn ang="T135">
                  <a:pos x="T78" y="T79"/>
                </a:cxn>
                <a:cxn ang="T136">
                  <a:pos x="T80" y="T81"/>
                </a:cxn>
                <a:cxn ang="T137">
                  <a:pos x="T82" y="T83"/>
                </a:cxn>
                <a:cxn ang="T138">
                  <a:pos x="T84" y="T85"/>
                </a:cxn>
                <a:cxn ang="T139">
                  <a:pos x="T86" y="T87"/>
                </a:cxn>
                <a:cxn ang="T140">
                  <a:pos x="T88" y="T89"/>
                </a:cxn>
                <a:cxn ang="T141">
                  <a:pos x="T90" y="T91"/>
                </a:cxn>
                <a:cxn ang="T142">
                  <a:pos x="T92" y="T93"/>
                </a:cxn>
                <a:cxn ang="T143">
                  <a:pos x="T94" y="T95"/>
                </a:cxn>
              </a:cxnLst>
              <a:rect l="0" t="0" r="r" b="b"/>
              <a:pathLst>
                <a:path w="516" h="709">
                  <a:moveTo>
                    <a:pt x="504" y="96"/>
                  </a:moveTo>
                  <a:lnTo>
                    <a:pt x="486" y="78"/>
                  </a:lnTo>
                  <a:lnTo>
                    <a:pt x="432" y="84"/>
                  </a:lnTo>
                  <a:lnTo>
                    <a:pt x="354" y="48"/>
                  </a:lnTo>
                  <a:lnTo>
                    <a:pt x="318" y="54"/>
                  </a:lnTo>
                  <a:lnTo>
                    <a:pt x="288" y="36"/>
                  </a:lnTo>
                  <a:lnTo>
                    <a:pt x="282" y="18"/>
                  </a:lnTo>
                  <a:lnTo>
                    <a:pt x="228" y="0"/>
                  </a:lnTo>
                  <a:lnTo>
                    <a:pt x="198" y="24"/>
                  </a:lnTo>
                  <a:lnTo>
                    <a:pt x="150" y="42"/>
                  </a:lnTo>
                  <a:lnTo>
                    <a:pt x="114" y="66"/>
                  </a:lnTo>
                  <a:lnTo>
                    <a:pt x="90" y="126"/>
                  </a:lnTo>
                  <a:lnTo>
                    <a:pt x="42" y="138"/>
                  </a:lnTo>
                  <a:lnTo>
                    <a:pt x="42" y="174"/>
                  </a:lnTo>
                  <a:lnTo>
                    <a:pt x="78" y="222"/>
                  </a:lnTo>
                  <a:lnTo>
                    <a:pt x="114" y="240"/>
                  </a:lnTo>
                  <a:lnTo>
                    <a:pt x="114" y="264"/>
                  </a:lnTo>
                  <a:lnTo>
                    <a:pt x="90" y="276"/>
                  </a:lnTo>
                  <a:lnTo>
                    <a:pt x="60" y="264"/>
                  </a:lnTo>
                  <a:lnTo>
                    <a:pt x="0" y="306"/>
                  </a:lnTo>
                  <a:lnTo>
                    <a:pt x="18" y="324"/>
                  </a:lnTo>
                  <a:lnTo>
                    <a:pt x="42" y="348"/>
                  </a:lnTo>
                  <a:lnTo>
                    <a:pt x="96" y="348"/>
                  </a:lnTo>
                  <a:lnTo>
                    <a:pt x="138" y="354"/>
                  </a:lnTo>
                  <a:lnTo>
                    <a:pt x="120" y="396"/>
                  </a:lnTo>
                  <a:lnTo>
                    <a:pt x="72" y="414"/>
                  </a:lnTo>
                  <a:lnTo>
                    <a:pt x="36" y="438"/>
                  </a:lnTo>
                  <a:lnTo>
                    <a:pt x="30" y="468"/>
                  </a:lnTo>
                  <a:lnTo>
                    <a:pt x="72" y="498"/>
                  </a:lnTo>
                  <a:lnTo>
                    <a:pt x="78" y="529"/>
                  </a:lnTo>
                  <a:lnTo>
                    <a:pt x="108" y="541"/>
                  </a:lnTo>
                  <a:lnTo>
                    <a:pt x="114" y="583"/>
                  </a:lnTo>
                  <a:lnTo>
                    <a:pt x="156" y="577"/>
                  </a:lnTo>
                  <a:lnTo>
                    <a:pt x="210" y="577"/>
                  </a:lnTo>
                  <a:lnTo>
                    <a:pt x="180" y="631"/>
                  </a:lnTo>
                  <a:lnTo>
                    <a:pt x="90" y="709"/>
                  </a:lnTo>
                  <a:lnTo>
                    <a:pt x="192" y="655"/>
                  </a:lnTo>
                  <a:lnTo>
                    <a:pt x="270" y="571"/>
                  </a:lnTo>
                  <a:lnTo>
                    <a:pt x="264" y="553"/>
                  </a:lnTo>
                  <a:lnTo>
                    <a:pt x="312" y="492"/>
                  </a:lnTo>
                  <a:lnTo>
                    <a:pt x="324" y="517"/>
                  </a:lnTo>
                  <a:lnTo>
                    <a:pt x="330" y="547"/>
                  </a:lnTo>
                  <a:lnTo>
                    <a:pt x="366" y="517"/>
                  </a:lnTo>
                  <a:lnTo>
                    <a:pt x="408" y="492"/>
                  </a:lnTo>
                  <a:lnTo>
                    <a:pt x="426" y="505"/>
                  </a:lnTo>
                  <a:lnTo>
                    <a:pt x="516" y="523"/>
                  </a:lnTo>
                  <a:lnTo>
                    <a:pt x="516" y="96"/>
                  </a:lnTo>
                  <a:lnTo>
                    <a:pt x="504" y="9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8" name="Freeform 153">
              <a:extLst>
                <a:ext uri="{FF2B5EF4-FFF2-40B4-BE49-F238E27FC236}">
                  <a16:creationId xmlns:a16="http://schemas.microsoft.com/office/drawing/2014/main" id="{D9360D34-BD42-4E48-A265-CB792EDDE5B8}"/>
                </a:ext>
              </a:extLst>
            </p:cNvPr>
            <p:cNvSpPr>
              <a:spLocks/>
            </p:cNvSpPr>
            <p:nvPr/>
          </p:nvSpPr>
          <p:spPr bwMode="auto">
            <a:xfrm>
              <a:off x="896938" y="2070100"/>
              <a:ext cx="2119312" cy="1452563"/>
            </a:xfrm>
            <a:custGeom>
              <a:avLst/>
              <a:gdLst>
                <a:gd name="T0" fmla="*/ 2147483646 w 1622"/>
                <a:gd name="T1" fmla="*/ 2147483646 h 1117"/>
                <a:gd name="T2" fmla="*/ 2147483646 w 1622"/>
                <a:gd name="T3" fmla="*/ 2147483646 h 1117"/>
                <a:gd name="T4" fmla="*/ 2147483646 w 1622"/>
                <a:gd name="T5" fmla="*/ 2147483646 h 1117"/>
                <a:gd name="T6" fmla="*/ 2147483646 w 1622"/>
                <a:gd name="T7" fmla="*/ 2147483646 h 1117"/>
                <a:gd name="T8" fmla="*/ 2147483646 w 1622"/>
                <a:gd name="T9" fmla="*/ 2147483646 h 1117"/>
                <a:gd name="T10" fmla="*/ 2147483646 w 1622"/>
                <a:gd name="T11" fmla="*/ 2147483646 h 1117"/>
                <a:gd name="T12" fmla="*/ 2147483646 w 1622"/>
                <a:gd name="T13" fmla="*/ 2147483646 h 1117"/>
                <a:gd name="T14" fmla="*/ 2147483646 w 1622"/>
                <a:gd name="T15" fmla="*/ 2147483646 h 1117"/>
                <a:gd name="T16" fmla="*/ 2147483646 w 1622"/>
                <a:gd name="T17" fmla="*/ 2147483646 h 1117"/>
                <a:gd name="T18" fmla="*/ 2147483646 w 1622"/>
                <a:gd name="T19" fmla="*/ 2147483646 h 1117"/>
                <a:gd name="T20" fmla="*/ 2147483646 w 1622"/>
                <a:gd name="T21" fmla="*/ 2147483646 h 1117"/>
                <a:gd name="T22" fmla="*/ 2147483646 w 1622"/>
                <a:gd name="T23" fmla="*/ 2147483646 h 1117"/>
                <a:gd name="T24" fmla="*/ 2147483646 w 1622"/>
                <a:gd name="T25" fmla="*/ 2147483646 h 1117"/>
                <a:gd name="T26" fmla="*/ 2147483646 w 1622"/>
                <a:gd name="T27" fmla="*/ 2147483646 h 1117"/>
                <a:gd name="T28" fmla="*/ 2147483646 w 1622"/>
                <a:gd name="T29" fmla="*/ 2147483646 h 1117"/>
                <a:gd name="T30" fmla="*/ 2147483646 w 1622"/>
                <a:gd name="T31" fmla="*/ 2147483646 h 1117"/>
                <a:gd name="T32" fmla="*/ 2147483646 w 1622"/>
                <a:gd name="T33" fmla="*/ 2147483646 h 1117"/>
                <a:gd name="T34" fmla="*/ 2147483646 w 1622"/>
                <a:gd name="T35" fmla="*/ 2147483646 h 1117"/>
                <a:gd name="T36" fmla="*/ 2147483646 w 1622"/>
                <a:gd name="T37" fmla="*/ 2147483646 h 1117"/>
                <a:gd name="T38" fmla="*/ 2147483646 w 1622"/>
                <a:gd name="T39" fmla="*/ 2147483646 h 1117"/>
                <a:gd name="T40" fmla="*/ 2147483646 w 1622"/>
                <a:gd name="T41" fmla="*/ 2147483646 h 1117"/>
                <a:gd name="T42" fmla="*/ 2147483646 w 1622"/>
                <a:gd name="T43" fmla="*/ 2147483646 h 1117"/>
                <a:gd name="T44" fmla="*/ 2147483646 w 1622"/>
                <a:gd name="T45" fmla="*/ 2147483646 h 1117"/>
                <a:gd name="T46" fmla="*/ 2147483646 w 1622"/>
                <a:gd name="T47" fmla="*/ 2147483646 h 1117"/>
                <a:gd name="T48" fmla="*/ 2147483646 w 1622"/>
                <a:gd name="T49" fmla="*/ 2147483646 h 1117"/>
                <a:gd name="T50" fmla="*/ 2147483646 w 1622"/>
                <a:gd name="T51" fmla="*/ 2147483646 h 1117"/>
                <a:gd name="T52" fmla="*/ 2147483646 w 1622"/>
                <a:gd name="T53" fmla="*/ 2147483646 h 1117"/>
                <a:gd name="T54" fmla="*/ 2147483646 w 1622"/>
                <a:gd name="T55" fmla="*/ 2147483646 h 1117"/>
                <a:gd name="T56" fmla="*/ 2147483646 w 1622"/>
                <a:gd name="T57" fmla="*/ 2147483646 h 1117"/>
                <a:gd name="T58" fmla="*/ 2147483646 w 1622"/>
                <a:gd name="T59" fmla="*/ 2147483646 h 1117"/>
                <a:gd name="T60" fmla="*/ 2147483646 w 1622"/>
                <a:gd name="T61" fmla="*/ 2147483646 h 1117"/>
                <a:gd name="T62" fmla="*/ 2147483646 w 1622"/>
                <a:gd name="T63" fmla="*/ 2147483646 h 1117"/>
                <a:gd name="T64" fmla="*/ 2147483646 w 1622"/>
                <a:gd name="T65" fmla="*/ 2147483646 h 1117"/>
                <a:gd name="T66" fmla="*/ 2147483646 w 1622"/>
                <a:gd name="T67" fmla="*/ 2147483646 h 1117"/>
                <a:gd name="T68" fmla="*/ 2147483646 w 1622"/>
                <a:gd name="T69" fmla="*/ 2147483646 h 1117"/>
                <a:gd name="T70" fmla="*/ 2147483646 w 1622"/>
                <a:gd name="T71" fmla="*/ 2147483646 h 1117"/>
                <a:gd name="T72" fmla="*/ 2147483646 w 1622"/>
                <a:gd name="T73" fmla="*/ 2147483646 h 1117"/>
                <a:gd name="T74" fmla="*/ 2147483646 w 1622"/>
                <a:gd name="T75" fmla="*/ 2147483646 h 1117"/>
                <a:gd name="T76" fmla="*/ 2147483646 w 1622"/>
                <a:gd name="T77" fmla="*/ 2147483646 h 1117"/>
                <a:gd name="T78" fmla="*/ 2147483646 w 1622"/>
                <a:gd name="T79" fmla="*/ 2147483646 h 1117"/>
                <a:gd name="T80" fmla="*/ 2147483646 w 1622"/>
                <a:gd name="T81" fmla="*/ 0 h 1117"/>
                <a:gd name="T82" fmla="*/ 2147483646 w 1622"/>
                <a:gd name="T83" fmla="*/ 2147483646 h 1117"/>
                <a:gd name="T84" fmla="*/ 2147483646 w 1622"/>
                <a:gd name="T85" fmla="*/ 2147483646 h 1117"/>
                <a:gd name="T86" fmla="*/ 2147483646 w 1622"/>
                <a:gd name="T87" fmla="*/ 2147483646 h 1117"/>
                <a:gd name="T88" fmla="*/ 2147483646 w 1622"/>
                <a:gd name="T89" fmla="*/ 2147483646 h 1117"/>
                <a:gd name="T90" fmla="*/ 2147483646 w 1622"/>
                <a:gd name="T91" fmla="*/ 2147483646 h 1117"/>
                <a:gd name="T92" fmla="*/ 2147483646 w 1622"/>
                <a:gd name="T93" fmla="*/ 2147483646 h 1117"/>
                <a:gd name="T94" fmla="*/ 2147483646 w 1622"/>
                <a:gd name="T95" fmla="*/ 2147483646 h 1117"/>
                <a:gd name="T96" fmla="*/ 2147483646 w 1622"/>
                <a:gd name="T97" fmla="*/ 2147483646 h 1117"/>
                <a:gd name="T98" fmla="*/ 2147483646 w 1622"/>
                <a:gd name="T99" fmla="*/ 2147483646 h 1117"/>
                <a:gd name="T100" fmla="*/ 2147483646 w 1622"/>
                <a:gd name="T101" fmla="*/ 2147483646 h 1117"/>
                <a:gd name="T102" fmla="*/ 2147483646 w 1622"/>
                <a:gd name="T103" fmla="*/ 2147483646 h 1117"/>
                <a:gd name="T104" fmla="*/ 2147483646 w 1622"/>
                <a:gd name="T105" fmla="*/ 2147483646 h 1117"/>
                <a:gd name="T106" fmla="*/ 2147483646 w 1622"/>
                <a:gd name="T107" fmla="*/ 2147483646 h 1117"/>
                <a:gd name="T108" fmla="*/ 2147483646 w 1622"/>
                <a:gd name="T109" fmla="*/ 2147483646 h 1117"/>
                <a:gd name="T110" fmla="*/ 0 w 1622"/>
                <a:gd name="T111" fmla="*/ 2147483646 h 1117"/>
                <a:gd name="T112" fmla="*/ 2147483646 w 1622"/>
                <a:gd name="T113" fmla="*/ 2147483646 h 1117"/>
                <a:gd name="T114" fmla="*/ 2147483646 w 1622"/>
                <a:gd name="T115" fmla="*/ 2147483646 h 1117"/>
                <a:gd name="T116" fmla="*/ 2147483646 w 1622"/>
                <a:gd name="T117" fmla="*/ 2147483646 h 1117"/>
                <a:gd name="T118" fmla="*/ 2147483646 w 1622"/>
                <a:gd name="T119" fmla="*/ 2147483646 h 1117"/>
                <a:gd name="T120" fmla="*/ 2147483646 w 1622"/>
                <a:gd name="T121" fmla="*/ 2147483646 h 1117"/>
                <a:gd name="T122" fmla="*/ 2147483646 w 1622"/>
                <a:gd name="T123" fmla="*/ 2147483646 h 1117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0" t="0" r="r" b="b"/>
              <a:pathLst>
                <a:path w="1622" h="1117">
                  <a:moveTo>
                    <a:pt x="931" y="943"/>
                  </a:moveTo>
                  <a:lnTo>
                    <a:pt x="973" y="955"/>
                  </a:lnTo>
                  <a:lnTo>
                    <a:pt x="1075" y="1003"/>
                  </a:lnTo>
                  <a:lnTo>
                    <a:pt x="1111" y="1081"/>
                  </a:lnTo>
                  <a:lnTo>
                    <a:pt x="1111" y="1117"/>
                  </a:lnTo>
                  <a:lnTo>
                    <a:pt x="1190" y="1093"/>
                  </a:lnTo>
                  <a:lnTo>
                    <a:pt x="1232" y="1057"/>
                  </a:lnTo>
                  <a:lnTo>
                    <a:pt x="1262" y="1051"/>
                  </a:lnTo>
                  <a:lnTo>
                    <a:pt x="1322" y="1039"/>
                  </a:lnTo>
                  <a:lnTo>
                    <a:pt x="1370" y="979"/>
                  </a:lnTo>
                  <a:lnTo>
                    <a:pt x="1394" y="985"/>
                  </a:lnTo>
                  <a:lnTo>
                    <a:pt x="1406" y="1045"/>
                  </a:lnTo>
                  <a:lnTo>
                    <a:pt x="1430" y="1027"/>
                  </a:lnTo>
                  <a:lnTo>
                    <a:pt x="1448" y="1033"/>
                  </a:lnTo>
                  <a:lnTo>
                    <a:pt x="1436" y="1051"/>
                  </a:lnTo>
                  <a:lnTo>
                    <a:pt x="1448" y="1075"/>
                  </a:lnTo>
                  <a:lnTo>
                    <a:pt x="1502" y="1033"/>
                  </a:lnTo>
                  <a:lnTo>
                    <a:pt x="1520" y="1009"/>
                  </a:lnTo>
                  <a:lnTo>
                    <a:pt x="1466" y="1003"/>
                  </a:lnTo>
                  <a:lnTo>
                    <a:pt x="1442" y="967"/>
                  </a:lnTo>
                  <a:lnTo>
                    <a:pt x="1460" y="949"/>
                  </a:lnTo>
                  <a:lnTo>
                    <a:pt x="1466" y="925"/>
                  </a:lnTo>
                  <a:lnTo>
                    <a:pt x="1382" y="943"/>
                  </a:lnTo>
                  <a:lnTo>
                    <a:pt x="1340" y="979"/>
                  </a:lnTo>
                  <a:lnTo>
                    <a:pt x="1358" y="937"/>
                  </a:lnTo>
                  <a:lnTo>
                    <a:pt x="1400" y="913"/>
                  </a:lnTo>
                  <a:lnTo>
                    <a:pt x="1424" y="889"/>
                  </a:lnTo>
                  <a:lnTo>
                    <a:pt x="1496" y="895"/>
                  </a:lnTo>
                  <a:lnTo>
                    <a:pt x="1550" y="889"/>
                  </a:lnTo>
                  <a:lnTo>
                    <a:pt x="1592" y="859"/>
                  </a:lnTo>
                  <a:lnTo>
                    <a:pt x="1622" y="835"/>
                  </a:lnTo>
                  <a:lnTo>
                    <a:pt x="1598" y="775"/>
                  </a:lnTo>
                  <a:lnTo>
                    <a:pt x="1592" y="745"/>
                  </a:lnTo>
                  <a:lnTo>
                    <a:pt x="1514" y="703"/>
                  </a:lnTo>
                  <a:lnTo>
                    <a:pt x="1514" y="679"/>
                  </a:lnTo>
                  <a:lnTo>
                    <a:pt x="1448" y="553"/>
                  </a:lnTo>
                  <a:lnTo>
                    <a:pt x="1430" y="607"/>
                  </a:lnTo>
                  <a:lnTo>
                    <a:pt x="1388" y="619"/>
                  </a:lnTo>
                  <a:lnTo>
                    <a:pt x="1376" y="607"/>
                  </a:lnTo>
                  <a:lnTo>
                    <a:pt x="1358" y="607"/>
                  </a:lnTo>
                  <a:lnTo>
                    <a:pt x="1358" y="522"/>
                  </a:lnTo>
                  <a:lnTo>
                    <a:pt x="1322" y="516"/>
                  </a:lnTo>
                  <a:lnTo>
                    <a:pt x="1292" y="474"/>
                  </a:lnTo>
                  <a:lnTo>
                    <a:pt x="1262" y="480"/>
                  </a:lnTo>
                  <a:lnTo>
                    <a:pt x="1226" y="468"/>
                  </a:lnTo>
                  <a:lnTo>
                    <a:pt x="1202" y="474"/>
                  </a:lnTo>
                  <a:lnTo>
                    <a:pt x="1202" y="504"/>
                  </a:lnTo>
                  <a:lnTo>
                    <a:pt x="1202" y="535"/>
                  </a:lnTo>
                  <a:lnTo>
                    <a:pt x="1196" y="601"/>
                  </a:lnTo>
                  <a:lnTo>
                    <a:pt x="1190" y="625"/>
                  </a:lnTo>
                  <a:lnTo>
                    <a:pt x="1226" y="697"/>
                  </a:lnTo>
                  <a:lnTo>
                    <a:pt x="1166" y="751"/>
                  </a:lnTo>
                  <a:lnTo>
                    <a:pt x="1178" y="841"/>
                  </a:lnTo>
                  <a:lnTo>
                    <a:pt x="1154" y="859"/>
                  </a:lnTo>
                  <a:lnTo>
                    <a:pt x="1130" y="847"/>
                  </a:lnTo>
                  <a:lnTo>
                    <a:pt x="1117" y="739"/>
                  </a:lnTo>
                  <a:lnTo>
                    <a:pt x="1057" y="733"/>
                  </a:lnTo>
                  <a:lnTo>
                    <a:pt x="943" y="667"/>
                  </a:lnTo>
                  <a:lnTo>
                    <a:pt x="919" y="667"/>
                  </a:lnTo>
                  <a:lnTo>
                    <a:pt x="901" y="613"/>
                  </a:lnTo>
                  <a:lnTo>
                    <a:pt x="883" y="595"/>
                  </a:lnTo>
                  <a:lnTo>
                    <a:pt x="931" y="450"/>
                  </a:lnTo>
                  <a:lnTo>
                    <a:pt x="961" y="420"/>
                  </a:lnTo>
                  <a:lnTo>
                    <a:pt x="991" y="402"/>
                  </a:lnTo>
                  <a:lnTo>
                    <a:pt x="1009" y="402"/>
                  </a:lnTo>
                  <a:lnTo>
                    <a:pt x="1027" y="342"/>
                  </a:lnTo>
                  <a:lnTo>
                    <a:pt x="1039" y="294"/>
                  </a:lnTo>
                  <a:lnTo>
                    <a:pt x="1099" y="282"/>
                  </a:lnTo>
                  <a:lnTo>
                    <a:pt x="1130" y="258"/>
                  </a:lnTo>
                  <a:lnTo>
                    <a:pt x="1111" y="204"/>
                  </a:lnTo>
                  <a:lnTo>
                    <a:pt x="1124" y="168"/>
                  </a:lnTo>
                  <a:lnTo>
                    <a:pt x="1099" y="138"/>
                  </a:lnTo>
                  <a:lnTo>
                    <a:pt x="1063" y="132"/>
                  </a:lnTo>
                  <a:lnTo>
                    <a:pt x="1051" y="192"/>
                  </a:lnTo>
                  <a:lnTo>
                    <a:pt x="1015" y="246"/>
                  </a:lnTo>
                  <a:lnTo>
                    <a:pt x="1003" y="180"/>
                  </a:lnTo>
                  <a:lnTo>
                    <a:pt x="985" y="156"/>
                  </a:lnTo>
                  <a:lnTo>
                    <a:pt x="961" y="186"/>
                  </a:lnTo>
                  <a:lnTo>
                    <a:pt x="949" y="156"/>
                  </a:lnTo>
                  <a:lnTo>
                    <a:pt x="925" y="114"/>
                  </a:lnTo>
                  <a:lnTo>
                    <a:pt x="913" y="60"/>
                  </a:lnTo>
                  <a:lnTo>
                    <a:pt x="877" y="0"/>
                  </a:lnTo>
                  <a:lnTo>
                    <a:pt x="847" y="84"/>
                  </a:lnTo>
                  <a:lnTo>
                    <a:pt x="847" y="114"/>
                  </a:lnTo>
                  <a:lnTo>
                    <a:pt x="889" y="150"/>
                  </a:lnTo>
                  <a:lnTo>
                    <a:pt x="895" y="186"/>
                  </a:lnTo>
                  <a:lnTo>
                    <a:pt x="865" y="216"/>
                  </a:lnTo>
                  <a:lnTo>
                    <a:pt x="847" y="204"/>
                  </a:lnTo>
                  <a:lnTo>
                    <a:pt x="823" y="204"/>
                  </a:lnTo>
                  <a:lnTo>
                    <a:pt x="811" y="234"/>
                  </a:lnTo>
                  <a:lnTo>
                    <a:pt x="769" y="222"/>
                  </a:lnTo>
                  <a:lnTo>
                    <a:pt x="709" y="222"/>
                  </a:lnTo>
                  <a:lnTo>
                    <a:pt x="673" y="198"/>
                  </a:lnTo>
                  <a:lnTo>
                    <a:pt x="619" y="210"/>
                  </a:lnTo>
                  <a:lnTo>
                    <a:pt x="625" y="228"/>
                  </a:lnTo>
                  <a:lnTo>
                    <a:pt x="631" y="264"/>
                  </a:lnTo>
                  <a:lnTo>
                    <a:pt x="613" y="258"/>
                  </a:lnTo>
                  <a:lnTo>
                    <a:pt x="583" y="222"/>
                  </a:lnTo>
                  <a:lnTo>
                    <a:pt x="517" y="234"/>
                  </a:lnTo>
                  <a:lnTo>
                    <a:pt x="487" y="210"/>
                  </a:lnTo>
                  <a:lnTo>
                    <a:pt x="499" y="186"/>
                  </a:lnTo>
                  <a:lnTo>
                    <a:pt x="457" y="174"/>
                  </a:lnTo>
                  <a:lnTo>
                    <a:pt x="409" y="150"/>
                  </a:lnTo>
                  <a:lnTo>
                    <a:pt x="343" y="132"/>
                  </a:lnTo>
                  <a:lnTo>
                    <a:pt x="301" y="144"/>
                  </a:lnTo>
                  <a:lnTo>
                    <a:pt x="259" y="96"/>
                  </a:lnTo>
                  <a:lnTo>
                    <a:pt x="145" y="150"/>
                  </a:lnTo>
                  <a:lnTo>
                    <a:pt x="115" y="180"/>
                  </a:lnTo>
                  <a:lnTo>
                    <a:pt x="67" y="168"/>
                  </a:lnTo>
                  <a:lnTo>
                    <a:pt x="37" y="138"/>
                  </a:lnTo>
                  <a:lnTo>
                    <a:pt x="0" y="126"/>
                  </a:lnTo>
                  <a:lnTo>
                    <a:pt x="0" y="553"/>
                  </a:lnTo>
                  <a:lnTo>
                    <a:pt x="61" y="583"/>
                  </a:lnTo>
                  <a:lnTo>
                    <a:pt x="109" y="559"/>
                  </a:lnTo>
                  <a:lnTo>
                    <a:pt x="175" y="679"/>
                  </a:lnTo>
                  <a:lnTo>
                    <a:pt x="217" y="709"/>
                  </a:lnTo>
                  <a:lnTo>
                    <a:pt x="211" y="757"/>
                  </a:lnTo>
                  <a:lnTo>
                    <a:pt x="229" y="793"/>
                  </a:lnTo>
                  <a:lnTo>
                    <a:pt x="277" y="859"/>
                  </a:lnTo>
                  <a:lnTo>
                    <a:pt x="343" y="901"/>
                  </a:lnTo>
                  <a:lnTo>
                    <a:pt x="349" y="931"/>
                  </a:lnTo>
                  <a:lnTo>
                    <a:pt x="871" y="931"/>
                  </a:lnTo>
                  <a:lnTo>
                    <a:pt x="931" y="94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9" name="Freeform 154">
              <a:extLst>
                <a:ext uri="{FF2B5EF4-FFF2-40B4-BE49-F238E27FC236}">
                  <a16:creationId xmlns:a16="http://schemas.microsoft.com/office/drawing/2014/main" id="{D034E027-B743-F244-90D2-B33A588CF71F}"/>
                </a:ext>
              </a:extLst>
            </p:cNvPr>
            <p:cNvSpPr>
              <a:spLocks/>
            </p:cNvSpPr>
            <p:nvPr/>
          </p:nvSpPr>
          <p:spPr bwMode="auto">
            <a:xfrm>
              <a:off x="1296988" y="3279775"/>
              <a:ext cx="1435100" cy="741363"/>
            </a:xfrm>
            <a:custGeom>
              <a:avLst/>
              <a:gdLst>
                <a:gd name="T0" fmla="*/ 2147483646 w 1099"/>
                <a:gd name="T1" fmla="*/ 2147483646 h 571"/>
                <a:gd name="T2" fmla="*/ 2147483646 w 1099"/>
                <a:gd name="T3" fmla="*/ 2147483646 h 571"/>
                <a:gd name="T4" fmla="*/ 2147483646 w 1099"/>
                <a:gd name="T5" fmla="*/ 2147483646 h 571"/>
                <a:gd name="T6" fmla="*/ 2147483646 w 1099"/>
                <a:gd name="T7" fmla="*/ 2147483646 h 571"/>
                <a:gd name="T8" fmla="*/ 2147483646 w 1099"/>
                <a:gd name="T9" fmla="*/ 2147483646 h 571"/>
                <a:gd name="T10" fmla="*/ 2147483646 w 1099"/>
                <a:gd name="T11" fmla="*/ 2147483646 h 571"/>
                <a:gd name="T12" fmla="*/ 2147483646 w 1099"/>
                <a:gd name="T13" fmla="*/ 2147483646 h 571"/>
                <a:gd name="T14" fmla="*/ 2147483646 w 1099"/>
                <a:gd name="T15" fmla="*/ 2147483646 h 571"/>
                <a:gd name="T16" fmla="*/ 2147483646 w 1099"/>
                <a:gd name="T17" fmla="*/ 2147483646 h 571"/>
                <a:gd name="T18" fmla="*/ 2147483646 w 1099"/>
                <a:gd name="T19" fmla="*/ 2147483646 h 571"/>
                <a:gd name="T20" fmla="*/ 2147483646 w 1099"/>
                <a:gd name="T21" fmla="*/ 2147483646 h 571"/>
                <a:gd name="T22" fmla="*/ 2147483646 w 1099"/>
                <a:gd name="T23" fmla="*/ 2147483646 h 571"/>
                <a:gd name="T24" fmla="*/ 2147483646 w 1099"/>
                <a:gd name="T25" fmla="*/ 2147483646 h 571"/>
                <a:gd name="T26" fmla="*/ 2147483646 w 1099"/>
                <a:gd name="T27" fmla="*/ 2147483646 h 571"/>
                <a:gd name="T28" fmla="*/ 2147483646 w 1099"/>
                <a:gd name="T29" fmla="*/ 2147483646 h 571"/>
                <a:gd name="T30" fmla="*/ 2147483646 w 1099"/>
                <a:gd name="T31" fmla="*/ 2147483646 h 571"/>
                <a:gd name="T32" fmla="*/ 2147483646 w 1099"/>
                <a:gd name="T33" fmla="*/ 2147483646 h 571"/>
                <a:gd name="T34" fmla="*/ 2147483646 w 1099"/>
                <a:gd name="T35" fmla="*/ 2147483646 h 571"/>
                <a:gd name="T36" fmla="*/ 2147483646 w 1099"/>
                <a:gd name="T37" fmla="*/ 2147483646 h 571"/>
                <a:gd name="T38" fmla="*/ 2147483646 w 1099"/>
                <a:gd name="T39" fmla="*/ 2147483646 h 571"/>
                <a:gd name="T40" fmla="*/ 2147483646 w 1099"/>
                <a:gd name="T41" fmla="*/ 2147483646 h 571"/>
                <a:gd name="T42" fmla="*/ 2147483646 w 1099"/>
                <a:gd name="T43" fmla="*/ 2147483646 h 571"/>
                <a:gd name="T44" fmla="*/ 2147483646 w 1099"/>
                <a:gd name="T45" fmla="*/ 2147483646 h 571"/>
                <a:gd name="T46" fmla="*/ 2147483646 w 1099"/>
                <a:gd name="T47" fmla="*/ 2147483646 h 571"/>
                <a:gd name="T48" fmla="*/ 2147483646 w 1099"/>
                <a:gd name="T49" fmla="*/ 2147483646 h 571"/>
                <a:gd name="T50" fmla="*/ 2147483646 w 1099"/>
                <a:gd name="T51" fmla="*/ 0 h 571"/>
                <a:gd name="T52" fmla="*/ 2147483646 w 1099"/>
                <a:gd name="T53" fmla="*/ 2147483646 h 571"/>
                <a:gd name="T54" fmla="*/ 2147483646 w 1099"/>
                <a:gd name="T55" fmla="*/ 2147483646 h 571"/>
                <a:gd name="T56" fmla="*/ 2147483646 w 1099"/>
                <a:gd name="T57" fmla="*/ 2147483646 h 571"/>
                <a:gd name="T58" fmla="*/ 0 w 1099"/>
                <a:gd name="T59" fmla="*/ 2147483646 h 571"/>
                <a:gd name="T60" fmla="*/ 2147483646 w 1099"/>
                <a:gd name="T61" fmla="*/ 2147483646 h 571"/>
                <a:gd name="T62" fmla="*/ 2147483646 w 1099"/>
                <a:gd name="T63" fmla="*/ 2147483646 h 571"/>
                <a:gd name="T64" fmla="*/ 2147483646 w 1099"/>
                <a:gd name="T65" fmla="*/ 2147483646 h 571"/>
                <a:gd name="T66" fmla="*/ 2147483646 w 1099"/>
                <a:gd name="T67" fmla="*/ 2147483646 h 571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099" h="571">
                  <a:moveTo>
                    <a:pt x="252" y="439"/>
                  </a:moveTo>
                  <a:lnTo>
                    <a:pt x="300" y="439"/>
                  </a:lnTo>
                  <a:lnTo>
                    <a:pt x="318" y="427"/>
                  </a:lnTo>
                  <a:lnTo>
                    <a:pt x="348" y="433"/>
                  </a:lnTo>
                  <a:lnTo>
                    <a:pt x="396" y="487"/>
                  </a:lnTo>
                  <a:lnTo>
                    <a:pt x="432" y="475"/>
                  </a:lnTo>
                  <a:lnTo>
                    <a:pt x="456" y="493"/>
                  </a:lnTo>
                  <a:lnTo>
                    <a:pt x="474" y="523"/>
                  </a:lnTo>
                  <a:lnTo>
                    <a:pt x="498" y="547"/>
                  </a:lnTo>
                  <a:lnTo>
                    <a:pt x="528" y="553"/>
                  </a:lnTo>
                  <a:lnTo>
                    <a:pt x="528" y="511"/>
                  </a:lnTo>
                  <a:lnTo>
                    <a:pt x="552" y="487"/>
                  </a:lnTo>
                  <a:lnTo>
                    <a:pt x="570" y="469"/>
                  </a:lnTo>
                  <a:lnTo>
                    <a:pt x="630" y="475"/>
                  </a:lnTo>
                  <a:lnTo>
                    <a:pt x="666" y="475"/>
                  </a:lnTo>
                  <a:lnTo>
                    <a:pt x="714" y="463"/>
                  </a:lnTo>
                  <a:lnTo>
                    <a:pt x="744" y="463"/>
                  </a:lnTo>
                  <a:lnTo>
                    <a:pt x="774" y="457"/>
                  </a:lnTo>
                  <a:lnTo>
                    <a:pt x="780" y="487"/>
                  </a:lnTo>
                  <a:lnTo>
                    <a:pt x="792" y="529"/>
                  </a:lnTo>
                  <a:lnTo>
                    <a:pt x="829" y="565"/>
                  </a:lnTo>
                  <a:lnTo>
                    <a:pt x="847" y="571"/>
                  </a:lnTo>
                  <a:lnTo>
                    <a:pt x="841" y="511"/>
                  </a:lnTo>
                  <a:lnTo>
                    <a:pt x="817" y="445"/>
                  </a:lnTo>
                  <a:lnTo>
                    <a:pt x="847" y="409"/>
                  </a:lnTo>
                  <a:lnTo>
                    <a:pt x="877" y="397"/>
                  </a:lnTo>
                  <a:lnTo>
                    <a:pt x="931" y="343"/>
                  </a:lnTo>
                  <a:lnTo>
                    <a:pt x="925" y="307"/>
                  </a:lnTo>
                  <a:lnTo>
                    <a:pt x="919" y="271"/>
                  </a:lnTo>
                  <a:lnTo>
                    <a:pt x="937" y="283"/>
                  </a:lnTo>
                  <a:lnTo>
                    <a:pt x="943" y="277"/>
                  </a:lnTo>
                  <a:lnTo>
                    <a:pt x="937" y="253"/>
                  </a:lnTo>
                  <a:lnTo>
                    <a:pt x="949" y="253"/>
                  </a:lnTo>
                  <a:lnTo>
                    <a:pt x="967" y="247"/>
                  </a:lnTo>
                  <a:lnTo>
                    <a:pt x="979" y="217"/>
                  </a:lnTo>
                  <a:lnTo>
                    <a:pt x="1003" y="211"/>
                  </a:lnTo>
                  <a:lnTo>
                    <a:pt x="1039" y="193"/>
                  </a:lnTo>
                  <a:lnTo>
                    <a:pt x="1039" y="144"/>
                  </a:lnTo>
                  <a:lnTo>
                    <a:pt x="1099" y="114"/>
                  </a:lnTo>
                  <a:lnTo>
                    <a:pt x="1087" y="54"/>
                  </a:lnTo>
                  <a:lnTo>
                    <a:pt x="1063" y="48"/>
                  </a:lnTo>
                  <a:lnTo>
                    <a:pt x="1015" y="108"/>
                  </a:lnTo>
                  <a:lnTo>
                    <a:pt x="955" y="120"/>
                  </a:lnTo>
                  <a:lnTo>
                    <a:pt x="925" y="126"/>
                  </a:lnTo>
                  <a:lnTo>
                    <a:pt x="883" y="162"/>
                  </a:lnTo>
                  <a:lnTo>
                    <a:pt x="804" y="186"/>
                  </a:lnTo>
                  <a:lnTo>
                    <a:pt x="804" y="150"/>
                  </a:lnTo>
                  <a:lnTo>
                    <a:pt x="768" y="72"/>
                  </a:lnTo>
                  <a:lnTo>
                    <a:pt x="666" y="24"/>
                  </a:lnTo>
                  <a:lnTo>
                    <a:pt x="624" y="12"/>
                  </a:lnTo>
                  <a:lnTo>
                    <a:pt x="564" y="0"/>
                  </a:lnTo>
                  <a:lnTo>
                    <a:pt x="42" y="0"/>
                  </a:lnTo>
                  <a:lnTo>
                    <a:pt x="48" y="36"/>
                  </a:lnTo>
                  <a:lnTo>
                    <a:pt x="30" y="48"/>
                  </a:lnTo>
                  <a:lnTo>
                    <a:pt x="36" y="24"/>
                  </a:lnTo>
                  <a:lnTo>
                    <a:pt x="0" y="12"/>
                  </a:lnTo>
                  <a:lnTo>
                    <a:pt x="18" y="78"/>
                  </a:lnTo>
                  <a:lnTo>
                    <a:pt x="12" y="126"/>
                  </a:lnTo>
                  <a:lnTo>
                    <a:pt x="0" y="174"/>
                  </a:lnTo>
                  <a:lnTo>
                    <a:pt x="12" y="211"/>
                  </a:lnTo>
                  <a:lnTo>
                    <a:pt x="12" y="235"/>
                  </a:lnTo>
                  <a:lnTo>
                    <a:pt x="42" y="295"/>
                  </a:lnTo>
                  <a:lnTo>
                    <a:pt x="66" y="337"/>
                  </a:lnTo>
                  <a:lnTo>
                    <a:pt x="84" y="367"/>
                  </a:lnTo>
                  <a:lnTo>
                    <a:pt x="138" y="403"/>
                  </a:lnTo>
                  <a:lnTo>
                    <a:pt x="144" y="415"/>
                  </a:lnTo>
                  <a:lnTo>
                    <a:pt x="192" y="409"/>
                  </a:lnTo>
                  <a:lnTo>
                    <a:pt x="252" y="43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0" name="Freeform 155">
              <a:extLst>
                <a:ext uri="{FF2B5EF4-FFF2-40B4-BE49-F238E27FC236}">
                  <a16:creationId xmlns:a16="http://schemas.microsoft.com/office/drawing/2014/main" id="{DF6BFE31-927D-974C-8DFB-FF886D9C2307}"/>
                </a:ext>
              </a:extLst>
            </p:cNvPr>
            <p:cNvSpPr>
              <a:spLocks/>
            </p:cNvSpPr>
            <p:nvPr/>
          </p:nvSpPr>
          <p:spPr bwMode="auto">
            <a:xfrm>
              <a:off x="2212975" y="4286250"/>
              <a:ext cx="111125" cy="112713"/>
            </a:xfrm>
            <a:custGeom>
              <a:avLst/>
              <a:gdLst>
                <a:gd name="T0" fmla="*/ 2147483646 w 14"/>
                <a:gd name="T1" fmla="*/ 2147483646 h 14"/>
                <a:gd name="T2" fmla="*/ 2147483646 w 14"/>
                <a:gd name="T3" fmla="*/ 2147483646 h 14"/>
                <a:gd name="T4" fmla="*/ 2147483646 w 14"/>
                <a:gd name="T5" fmla="*/ 0 h 14"/>
                <a:gd name="T6" fmla="*/ 2147483646 w 14"/>
                <a:gd name="T7" fmla="*/ 2147483646 h 14"/>
                <a:gd name="T8" fmla="*/ 0 w 14"/>
                <a:gd name="T9" fmla="*/ 2147483646 h 14"/>
                <a:gd name="T10" fmla="*/ 2147483646 w 14"/>
                <a:gd name="T11" fmla="*/ 2147483646 h 14"/>
                <a:gd name="T12" fmla="*/ 2147483646 w 14"/>
                <a:gd name="T13" fmla="*/ 2147483646 h 14"/>
                <a:gd name="T14" fmla="*/ 2147483646 w 14"/>
                <a:gd name="T15" fmla="*/ 2147483646 h 1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14" h="14">
                  <a:moveTo>
                    <a:pt x="14" y="14"/>
                  </a:moveTo>
                  <a:cubicBezTo>
                    <a:pt x="14" y="12"/>
                    <a:pt x="13" y="11"/>
                    <a:pt x="13" y="11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5" y="14"/>
                    <a:pt x="5" y="14"/>
                    <a:pt x="5" y="14"/>
                  </a:cubicBezTo>
                  <a:cubicBezTo>
                    <a:pt x="9" y="13"/>
                    <a:pt x="9" y="13"/>
                    <a:pt x="9" y="13"/>
                  </a:cubicBezTo>
                  <a:lnTo>
                    <a:pt x="14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1" name="Freeform 156">
              <a:extLst>
                <a:ext uri="{FF2B5EF4-FFF2-40B4-BE49-F238E27FC236}">
                  <a16:creationId xmlns:a16="http://schemas.microsoft.com/office/drawing/2014/main" id="{3E4B67C6-2289-164B-912E-9BF3C514ACE1}"/>
                </a:ext>
              </a:extLst>
            </p:cNvPr>
            <p:cNvSpPr>
              <a:spLocks/>
            </p:cNvSpPr>
            <p:nvPr/>
          </p:nvSpPr>
          <p:spPr bwMode="auto">
            <a:xfrm>
              <a:off x="2252663" y="4389438"/>
              <a:ext cx="95250" cy="69850"/>
            </a:xfrm>
            <a:custGeom>
              <a:avLst/>
              <a:gdLst>
                <a:gd name="T0" fmla="*/ 2147483646 w 12"/>
                <a:gd name="T1" fmla="*/ 2147483646 h 9"/>
                <a:gd name="T2" fmla="*/ 2147483646 w 12"/>
                <a:gd name="T3" fmla="*/ 0 h 9"/>
                <a:gd name="T4" fmla="*/ 0 w 12"/>
                <a:gd name="T5" fmla="*/ 2147483646 h 9"/>
                <a:gd name="T6" fmla="*/ 2147483646 w 12"/>
                <a:gd name="T7" fmla="*/ 2147483646 h 9"/>
                <a:gd name="T8" fmla="*/ 2147483646 w 12"/>
                <a:gd name="T9" fmla="*/ 2147483646 h 9"/>
                <a:gd name="T10" fmla="*/ 2147483646 w 12"/>
                <a:gd name="T11" fmla="*/ 2147483646 h 9"/>
                <a:gd name="T12" fmla="*/ 2147483646 w 12"/>
                <a:gd name="T13" fmla="*/ 2147483646 h 9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12" h="9">
                  <a:moveTo>
                    <a:pt x="9" y="1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2" y="3"/>
                    <a:pt x="2" y="3"/>
                    <a:pt x="2" y="3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12" y="5"/>
                    <a:pt x="12" y="5"/>
                    <a:pt x="12" y="5"/>
                  </a:cubicBezTo>
                  <a:cubicBezTo>
                    <a:pt x="11" y="4"/>
                    <a:pt x="10" y="2"/>
                    <a:pt x="9" y="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2" name="Freeform 157">
              <a:extLst>
                <a:ext uri="{FF2B5EF4-FFF2-40B4-BE49-F238E27FC236}">
                  <a16:creationId xmlns:a16="http://schemas.microsoft.com/office/drawing/2014/main" id="{96F55204-C29A-5448-A5B8-898D4A25D930}"/>
                </a:ext>
              </a:extLst>
            </p:cNvPr>
            <p:cNvSpPr>
              <a:spLocks/>
            </p:cNvSpPr>
            <p:nvPr/>
          </p:nvSpPr>
          <p:spPr bwMode="auto">
            <a:xfrm>
              <a:off x="2339975" y="4429125"/>
              <a:ext cx="141288" cy="60325"/>
            </a:xfrm>
            <a:custGeom>
              <a:avLst/>
              <a:gdLst>
                <a:gd name="T0" fmla="*/ 2147483646 w 18"/>
                <a:gd name="T1" fmla="*/ 2147483646 h 8"/>
                <a:gd name="T2" fmla="*/ 2147483646 w 18"/>
                <a:gd name="T3" fmla="*/ 2147483646 h 8"/>
                <a:gd name="T4" fmla="*/ 2147483646 w 18"/>
                <a:gd name="T5" fmla="*/ 2147483646 h 8"/>
                <a:gd name="T6" fmla="*/ 2147483646 w 18"/>
                <a:gd name="T7" fmla="*/ 0 h 8"/>
                <a:gd name="T8" fmla="*/ 0 w 18"/>
                <a:gd name="T9" fmla="*/ 2147483646 h 8"/>
                <a:gd name="T10" fmla="*/ 2147483646 w 18"/>
                <a:gd name="T11" fmla="*/ 2147483646 h 8"/>
                <a:gd name="T12" fmla="*/ 2147483646 w 18"/>
                <a:gd name="T13" fmla="*/ 2147483646 h 8"/>
                <a:gd name="T14" fmla="*/ 2147483646 w 18"/>
                <a:gd name="T15" fmla="*/ 2147483646 h 8"/>
                <a:gd name="T16" fmla="*/ 2147483646 w 18"/>
                <a:gd name="T17" fmla="*/ 2147483646 h 8"/>
                <a:gd name="T18" fmla="*/ 2147483646 w 18"/>
                <a:gd name="T19" fmla="*/ 2147483646 h 8"/>
                <a:gd name="T20" fmla="*/ 2147483646 w 18"/>
                <a:gd name="T21" fmla="*/ 2147483646 h 8"/>
                <a:gd name="T22" fmla="*/ 2147483646 w 18"/>
                <a:gd name="T23" fmla="*/ 2147483646 h 8"/>
                <a:gd name="T24" fmla="*/ 2147483646 w 18"/>
                <a:gd name="T25" fmla="*/ 2147483646 h 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8" h="8">
                  <a:moveTo>
                    <a:pt x="14" y="1"/>
                  </a:moveTo>
                  <a:cubicBezTo>
                    <a:pt x="9" y="1"/>
                    <a:pt x="9" y="1"/>
                    <a:pt x="9" y="1"/>
                  </a:cubicBezTo>
                  <a:cubicBezTo>
                    <a:pt x="9" y="1"/>
                    <a:pt x="3" y="2"/>
                    <a:pt x="2" y="1"/>
                  </a:cubicBezTo>
                  <a:cubicBezTo>
                    <a:pt x="1" y="1"/>
                    <a:pt x="1" y="1"/>
                    <a:pt x="1" y="0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3" y="7"/>
                    <a:pt x="4" y="8"/>
                  </a:cubicBezTo>
                  <a:cubicBezTo>
                    <a:pt x="5" y="8"/>
                    <a:pt x="6" y="8"/>
                    <a:pt x="6" y="8"/>
                  </a:cubicBezTo>
                  <a:cubicBezTo>
                    <a:pt x="7" y="6"/>
                    <a:pt x="7" y="6"/>
                    <a:pt x="7" y="6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14" y="4"/>
                    <a:pt x="14" y="4"/>
                    <a:pt x="14" y="4"/>
                  </a:cubicBezTo>
                  <a:cubicBezTo>
                    <a:pt x="15" y="7"/>
                    <a:pt x="15" y="7"/>
                    <a:pt x="15" y="7"/>
                  </a:cubicBezTo>
                  <a:cubicBezTo>
                    <a:pt x="18" y="4"/>
                    <a:pt x="18" y="4"/>
                    <a:pt x="18" y="4"/>
                  </a:cubicBezTo>
                  <a:lnTo>
                    <a:pt x="14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3" name="Freeform 158">
              <a:extLst>
                <a:ext uri="{FF2B5EF4-FFF2-40B4-BE49-F238E27FC236}">
                  <a16:creationId xmlns:a16="http://schemas.microsoft.com/office/drawing/2014/main" id="{1965ED33-ACD7-2B42-9D50-81CDECCD40E2}"/>
                </a:ext>
              </a:extLst>
            </p:cNvPr>
            <p:cNvSpPr>
              <a:spLocks/>
            </p:cNvSpPr>
            <p:nvPr/>
          </p:nvSpPr>
          <p:spPr bwMode="auto">
            <a:xfrm>
              <a:off x="2433638" y="4359275"/>
              <a:ext cx="290512" cy="319088"/>
            </a:xfrm>
            <a:custGeom>
              <a:avLst/>
              <a:gdLst>
                <a:gd name="T0" fmla="*/ 2147483646 w 37"/>
                <a:gd name="T1" fmla="*/ 2147483646 h 41"/>
                <a:gd name="T2" fmla="*/ 2147483646 w 37"/>
                <a:gd name="T3" fmla="*/ 2147483646 h 41"/>
                <a:gd name="T4" fmla="*/ 2147483646 w 37"/>
                <a:gd name="T5" fmla="*/ 2147483646 h 41"/>
                <a:gd name="T6" fmla="*/ 2147483646 w 37"/>
                <a:gd name="T7" fmla="*/ 2147483646 h 41"/>
                <a:gd name="T8" fmla="*/ 2147483646 w 37"/>
                <a:gd name="T9" fmla="*/ 2147483646 h 41"/>
                <a:gd name="T10" fmla="*/ 2147483646 w 37"/>
                <a:gd name="T11" fmla="*/ 2147483646 h 41"/>
                <a:gd name="T12" fmla="*/ 2147483646 w 37"/>
                <a:gd name="T13" fmla="*/ 2147483646 h 41"/>
                <a:gd name="T14" fmla="*/ 2147483646 w 37"/>
                <a:gd name="T15" fmla="*/ 2147483646 h 41"/>
                <a:gd name="T16" fmla="*/ 2147483646 w 37"/>
                <a:gd name="T17" fmla="*/ 2147483646 h 41"/>
                <a:gd name="T18" fmla="*/ 2147483646 w 37"/>
                <a:gd name="T19" fmla="*/ 2147483646 h 41"/>
                <a:gd name="T20" fmla="*/ 2147483646 w 37"/>
                <a:gd name="T21" fmla="*/ 0 h 41"/>
                <a:gd name="T22" fmla="*/ 2147483646 w 37"/>
                <a:gd name="T23" fmla="*/ 2147483646 h 41"/>
                <a:gd name="T24" fmla="*/ 2147483646 w 37"/>
                <a:gd name="T25" fmla="*/ 2147483646 h 41"/>
                <a:gd name="T26" fmla="*/ 2147483646 w 37"/>
                <a:gd name="T27" fmla="*/ 2147483646 h 41"/>
                <a:gd name="T28" fmla="*/ 2147483646 w 37"/>
                <a:gd name="T29" fmla="*/ 2147483646 h 41"/>
                <a:gd name="T30" fmla="*/ 2147483646 w 37"/>
                <a:gd name="T31" fmla="*/ 2147483646 h 41"/>
                <a:gd name="T32" fmla="*/ 2147483646 w 37"/>
                <a:gd name="T33" fmla="*/ 2147483646 h 41"/>
                <a:gd name="T34" fmla="*/ 2147483646 w 37"/>
                <a:gd name="T35" fmla="*/ 2147483646 h 41"/>
                <a:gd name="T36" fmla="*/ 2147483646 w 37"/>
                <a:gd name="T37" fmla="*/ 2147483646 h 41"/>
                <a:gd name="T38" fmla="*/ 2147483646 w 37"/>
                <a:gd name="T39" fmla="*/ 2147483646 h 41"/>
                <a:gd name="T40" fmla="*/ 2147483646 w 37"/>
                <a:gd name="T41" fmla="*/ 2147483646 h 41"/>
                <a:gd name="T42" fmla="*/ 2147483646 w 37"/>
                <a:gd name="T43" fmla="*/ 2147483646 h 41"/>
                <a:gd name="T44" fmla="*/ 0 w 37"/>
                <a:gd name="T45" fmla="*/ 2147483646 h 41"/>
                <a:gd name="T46" fmla="*/ 2147483646 w 37"/>
                <a:gd name="T47" fmla="*/ 2147483646 h 41"/>
                <a:gd name="T48" fmla="*/ 2147483646 w 37"/>
                <a:gd name="T49" fmla="*/ 2147483646 h 41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7" h="41">
                  <a:moveTo>
                    <a:pt x="37" y="34"/>
                  </a:moveTo>
                  <a:cubicBezTo>
                    <a:pt x="37" y="34"/>
                    <a:pt x="37" y="34"/>
                    <a:pt x="37" y="34"/>
                  </a:cubicBezTo>
                  <a:cubicBezTo>
                    <a:pt x="37" y="27"/>
                    <a:pt x="37" y="27"/>
                    <a:pt x="37" y="27"/>
                  </a:cubicBezTo>
                  <a:cubicBezTo>
                    <a:pt x="35" y="23"/>
                    <a:pt x="35" y="23"/>
                    <a:pt x="35" y="23"/>
                  </a:cubicBezTo>
                  <a:cubicBezTo>
                    <a:pt x="36" y="21"/>
                    <a:pt x="36" y="21"/>
                    <a:pt x="36" y="21"/>
                  </a:cubicBezTo>
                  <a:cubicBezTo>
                    <a:pt x="31" y="20"/>
                    <a:pt x="31" y="20"/>
                    <a:pt x="31" y="20"/>
                  </a:cubicBezTo>
                  <a:cubicBezTo>
                    <a:pt x="21" y="16"/>
                    <a:pt x="21" y="16"/>
                    <a:pt x="21" y="16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4" y="1"/>
                    <a:pt x="24" y="1"/>
                    <a:pt x="24" y="1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3" y="4"/>
                    <a:pt x="13" y="4"/>
                    <a:pt x="13" y="4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9" y="10"/>
                    <a:pt x="9" y="10"/>
                    <a:pt x="9" y="10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3" y="16"/>
                    <a:pt x="3" y="16"/>
                    <a:pt x="3" y="16"/>
                  </a:cubicBezTo>
                  <a:cubicBezTo>
                    <a:pt x="4" y="18"/>
                    <a:pt x="4" y="18"/>
                    <a:pt x="4" y="18"/>
                  </a:cubicBezTo>
                  <a:cubicBezTo>
                    <a:pt x="5" y="23"/>
                    <a:pt x="5" y="23"/>
                    <a:pt x="5" y="23"/>
                  </a:cubicBezTo>
                  <a:cubicBezTo>
                    <a:pt x="5" y="26"/>
                    <a:pt x="5" y="26"/>
                    <a:pt x="5" y="26"/>
                  </a:cubicBezTo>
                  <a:cubicBezTo>
                    <a:pt x="6" y="30"/>
                    <a:pt x="6" y="30"/>
                    <a:pt x="6" y="30"/>
                  </a:cubicBezTo>
                  <a:cubicBezTo>
                    <a:pt x="2" y="33"/>
                    <a:pt x="2" y="33"/>
                    <a:pt x="2" y="33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8" y="38"/>
                    <a:pt x="8" y="38"/>
                    <a:pt x="8" y="38"/>
                  </a:cubicBezTo>
                  <a:cubicBezTo>
                    <a:pt x="12" y="41"/>
                    <a:pt x="12" y="41"/>
                    <a:pt x="12" y="41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4" name="Freeform 159">
              <a:extLst>
                <a:ext uri="{FF2B5EF4-FFF2-40B4-BE49-F238E27FC236}">
                  <a16:creationId xmlns:a16="http://schemas.microsoft.com/office/drawing/2014/main" id="{379AA996-9450-0447-AFF8-0BDA45F1D3F3}"/>
                </a:ext>
              </a:extLst>
            </p:cNvPr>
            <p:cNvSpPr>
              <a:spLocks/>
            </p:cNvSpPr>
            <p:nvPr/>
          </p:nvSpPr>
          <p:spPr bwMode="auto">
            <a:xfrm>
              <a:off x="2173288" y="4264025"/>
              <a:ext cx="150812" cy="69850"/>
            </a:xfrm>
            <a:custGeom>
              <a:avLst/>
              <a:gdLst>
                <a:gd name="T0" fmla="*/ 2147483646 w 19"/>
                <a:gd name="T1" fmla="*/ 2147483646 h 9"/>
                <a:gd name="T2" fmla="*/ 2147483646 w 19"/>
                <a:gd name="T3" fmla="*/ 2147483646 h 9"/>
                <a:gd name="T4" fmla="*/ 2147483646 w 19"/>
                <a:gd name="T5" fmla="*/ 0 h 9"/>
                <a:gd name="T6" fmla="*/ 2147483646 w 19"/>
                <a:gd name="T7" fmla="*/ 2147483646 h 9"/>
                <a:gd name="T8" fmla="*/ 0 w 19"/>
                <a:gd name="T9" fmla="*/ 2147483646 h 9"/>
                <a:gd name="T10" fmla="*/ 0 w 19"/>
                <a:gd name="T11" fmla="*/ 2147483646 h 9"/>
                <a:gd name="T12" fmla="*/ 2147483646 w 19"/>
                <a:gd name="T13" fmla="*/ 2147483646 h 9"/>
                <a:gd name="T14" fmla="*/ 2147483646 w 19"/>
                <a:gd name="T15" fmla="*/ 2147483646 h 9"/>
                <a:gd name="T16" fmla="*/ 2147483646 w 19"/>
                <a:gd name="T17" fmla="*/ 2147483646 h 9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9" h="9">
                  <a:moveTo>
                    <a:pt x="19" y="3"/>
                  </a:moveTo>
                  <a:cubicBezTo>
                    <a:pt x="19" y="3"/>
                    <a:pt x="10" y="1"/>
                    <a:pt x="8" y="1"/>
                  </a:cubicBezTo>
                  <a:cubicBezTo>
                    <a:pt x="7" y="1"/>
                    <a:pt x="6" y="0"/>
                    <a:pt x="5" y="0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5" y="9"/>
                    <a:pt x="5" y="9"/>
                    <a:pt x="5" y="9"/>
                  </a:cubicBezTo>
                  <a:cubicBezTo>
                    <a:pt x="12" y="6"/>
                    <a:pt x="12" y="6"/>
                    <a:pt x="12" y="6"/>
                  </a:cubicBezTo>
                  <a:lnTo>
                    <a:pt x="19" y="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5" name="Freeform 160">
              <a:extLst>
                <a:ext uri="{FF2B5EF4-FFF2-40B4-BE49-F238E27FC236}">
                  <a16:creationId xmlns:a16="http://schemas.microsoft.com/office/drawing/2014/main" id="{8AD0065B-1D04-4E4B-8F79-B53183626376}"/>
                </a:ext>
              </a:extLst>
            </p:cNvPr>
            <p:cNvSpPr>
              <a:spLocks/>
            </p:cNvSpPr>
            <p:nvPr/>
          </p:nvSpPr>
          <p:spPr bwMode="auto">
            <a:xfrm>
              <a:off x="2093913" y="4222750"/>
              <a:ext cx="119062" cy="98425"/>
            </a:xfrm>
            <a:custGeom>
              <a:avLst/>
              <a:gdLst>
                <a:gd name="T0" fmla="*/ 2147483646 w 15"/>
                <a:gd name="T1" fmla="*/ 2147483646 h 12"/>
                <a:gd name="T2" fmla="*/ 2147483646 w 15"/>
                <a:gd name="T3" fmla="*/ 2147483646 h 12"/>
                <a:gd name="T4" fmla="*/ 2147483646 w 15"/>
                <a:gd name="T5" fmla="*/ 0 h 12"/>
                <a:gd name="T6" fmla="*/ 2147483646 w 15"/>
                <a:gd name="T7" fmla="*/ 0 h 12"/>
                <a:gd name="T8" fmla="*/ 2147483646 w 15"/>
                <a:gd name="T9" fmla="*/ 2147483646 h 12"/>
                <a:gd name="T10" fmla="*/ 2147483646 w 15"/>
                <a:gd name="T11" fmla="*/ 2147483646 h 12"/>
                <a:gd name="T12" fmla="*/ 2147483646 w 15"/>
                <a:gd name="T13" fmla="*/ 2147483646 h 12"/>
                <a:gd name="T14" fmla="*/ 2147483646 w 15"/>
                <a:gd name="T15" fmla="*/ 2147483646 h 12"/>
                <a:gd name="T16" fmla="*/ 0 w 15"/>
                <a:gd name="T17" fmla="*/ 2147483646 h 12"/>
                <a:gd name="T18" fmla="*/ 2147483646 w 15"/>
                <a:gd name="T19" fmla="*/ 2147483646 h 12"/>
                <a:gd name="T20" fmla="*/ 2147483646 w 15"/>
                <a:gd name="T21" fmla="*/ 2147483646 h 12"/>
                <a:gd name="T22" fmla="*/ 2147483646 w 15"/>
                <a:gd name="T23" fmla="*/ 2147483646 h 12"/>
                <a:gd name="T24" fmla="*/ 2147483646 w 15"/>
                <a:gd name="T25" fmla="*/ 2147483646 h 12"/>
                <a:gd name="T26" fmla="*/ 2147483646 w 15"/>
                <a:gd name="T27" fmla="*/ 2147483646 h 12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5" h="12">
                  <a:moveTo>
                    <a:pt x="15" y="5"/>
                  </a:moveTo>
                  <a:cubicBezTo>
                    <a:pt x="13" y="5"/>
                    <a:pt x="11" y="4"/>
                    <a:pt x="11" y="4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3" y="5"/>
                    <a:pt x="3" y="5"/>
                    <a:pt x="3" y="5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1" y="11"/>
                    <a:pt x="1" y="11"/>
                    <a:pt x="1" y="11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10" y="11"/>
                    <a:pt x="10" y="11"/>
                    <a:pt x="10" y="11"/>
                  </a:cubicBezTo>
                  <a:cubicBezTo>
                    <a:pt x="11" y="8"/>
                    <a:pt x="11" y="8"/>
                    <a:pt x="11" y="8"/>
                  </a:cubicBezTo>
                  <a:lnTo>
                    <a:pt x="15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6" name="Freeform 161">
              <a:extLst>
                <a:ext uri="{FF2B5EF4-FFF2-40B4-BE49-F238E27FC236}">
                  <a16:creationId xmlns:a16="http://schemas.microsoft.com/office/drawing/2014/main" id="{172AF7F0-A018-BF43-8550-8755BD2CA82D}"/>
                </a:ext>
              </a:extLst>
            </p:cNvPr>
            <p:cNvSpPr>
              <a:spLocks/>
            </p:cNvSpPr>
            <p:nvPr/>
          </p:nvSpPr>
          <p:spPr bwMode="auto">
            <a:xfrm>
              <a:off x="1484313" y="3810000"/>
              <a:ext cx="754062" cy="493713"/>
            </a:xfrm>
            <a:custGeom>
              <a:avLst/>
              <a:gdLst>
                <a:gd name="T0" fmla="*/ 2147483646 w 576"/>
                <a:gd name="T1" fmla="*/ 2147483646 h 379"/>
                <a:gd name="T2" fmla="*/ 2147483646 w 576"/>
                <a:gd name="T3" fmla="*/ 2147483646 h 379"/>
                <a:gd name="T4" fmla="*/ 2147483646 w 576"/>
                <a:gd name="T5" fmla="*/ 2147483646 h 379"/>
                <a:gd name="T6" fmla="*/ 2147483646 w 576"/>
                <a:gd name="T7" fmla="*/ 2147483646 h 379"/>
                <a:gd name="T8" fmla="*/ 2147483646 w 576"/>
                <a:gd name="T9" fmla="*/ 2147483646 h 379"/>
                <a:gd name="T10" fmla="*/ 2147483646 w 576"/>
                <a:gd name="T11" fmla="*/ 2147483646 h 379"/>
                <a:gd name="T12" fmla="*/ 2147483646 w 576"/>
                <a:gd name="T13" fmla="*/ 2147483646 h 379"/>
                <a:gd name="T14" fmla="*/ 2147483646 w 576"/>
                <a:gd name="T15" fmla="*/ 2147483646 h 379"/>
                <a:gd name="T16" fmla="*/ 2147483646 w 576"/>
                <a:gd name="T17" fmla="*/ 2147483646 h 379"/>
                <a:gd name="T18" fmla="*/ 2147483646 w 576"/>
                <a:gd name="T19" fmla="*/ 2147483646 h 379"/>
                <a:gd name="T20" fmla="*/ 2147483646 w 576"/>
                <a:gd name="T21" fmla="*/ 2147483646 h 379"/>
                <a:gd name="T22" fmla="*/ 2147483646 w 576"/>
                <a:gd name="T23" fmla="*/ 2147483646 h 379"/>
                <a:gd name="T24" fmla="*/ 2147483646 w 576"/>
                <a:gd name="T25" fmla="*/ 2147483646 h 379"/>
                <a:gd name="T26" fmla="*/ 2147483646 w 576"/>
                <a:gd name="T27" fmla="*/ 2147483646 h 379"/>
                <a:gd name="T28" fmla="*/ 2147483646 w 576"/>
                <a:gd name="T29" fmla="*/ 2147483646 h 379"/>
                <a:gd name="T30" fmla="*/ 2147483646 w 576"/>
                <a:gd name="T31" fmla="*/ 2147483646 h 379"/>
                <a:gd name="T32" fmla="*/ 2147483646 w 576"/>
                <a:gd name="T33" fmla="*/ 2147483646 h 379"/>
                <a:gd name="T34" fmla="*/ 2147483646 w 576"/>
                <a:gd name="T35" fmla="*/ 2147483646 h 379"/>
                <a:gd name="T36" fmla="*/ 2147483646 w 576"/>
                <a:gd name="T37" fmla="*/ 2147483646 h 379"/>
                <a:gd name="T38" fmla="*/ 2147483646 w 576"/>
                <a:gd name="T39" fmla="*/ 2147483646 h 379"/>
                <a:gd name="T40" fmla="*/ 2147483646 w 576"/>
                <a:gd name="T41" fmla="*/ 2147483646 h 379"/>
                <a:gd name="T42" fmla="*/ 2147483646 w 576"/>
                <a:gd name="T43" fmla="*/ 2147483646 h 379"/>
                <a:gd name="T44" fmla="*/ 2147483646 w 576"/>
                <a:gd name="T45" fmla="*/ 2147483646 h 379"/>
                <a:gd name="T46" fmla="*/ 2147483646 w 576"/>
                <a:gd name="T47" fmla="*/ 2147483646 h 379"/>
                <a:gd name="T48" fmla="*/ 2147483646 w 576"/>
                <a:gd name="T49" fmla="*/ 0 h 379"/>
                <a:gd name="T50" fmla="*/ 0 w 576"/>
                <a:gd name="T51" fmla="*/ 2147483646 h 379"/>
                <a:gd name="T52" fmla="*/ 2147483646 w 576"/>
                <a:gd name="T53" fmla="*/ 2147483646 h 379"/>
                <a:gd name="T54" fmla="*/ 2147483646 w 576"/>
                <a:gd name="T55" fmla="*/ 2147483646 h 379"/>
                <a:gd name="T56" fmla="*/ 2147483646 w 576"/>
                <a:gd name="T57" fmla="*/ 2147483646 h 379"/>
                <a:gd name="T58" fmla="*/ 2147483646 w 576"/>
                <a:gd name="T59" fmla="*/ 2147483646 h 379"/>
                <a:gd name="T60" fmla="*/ 2147483646 w 576"/>
                <a:gd name="T61" fmla="*/ 2147483646 h 379"/>
                <a:gd name="T62" fmla="*/ 2147483646 w 576"/>
                <a:gd name="T63" fmla="*/ 2147483646 h 379"/>
                <a:gd name="T64" fmla="*/ 2147483646 w 576"/>
                <a:gd name="T65" fmla="*/ 2147483646 h 379"/>
                <a:gd name="T66" fmla="*/ 2147483646 w 576"/>
                <a:gd name="T67" fmla="*/ 2147483646 h 379"/>
                <a:gd name="T68" fmla="*/ 2147483646 w 576"/>
                <a:gd name="T69" fmla="*/ 2147483646 h 379"/>
                <a:gd name="T70" fmla="*/ 2147483646 w 576"/>
                <a:gd name="T71" fmla="*/ 2147483646 h 379"/>
                <a:gd name="T72" fmla="*/ 2147483646 w 576"/>
                <a:gd name="T73" fmla="*/ 2147483646 h 379"/>
                <a:gd name="T74" fmla="*/ 2147483646 w 576"/>
                <a:gd name="T75" fmla="*/ 2147483646 h 379"/>
                <a:gd name="T76" fmla="*/ 2147483646 w 576"/>
                <a:gd name="T77" fmla="*/ 2147483646 h 379"/>
                <a:gd name="T78" fmla="*/ 2147483646 w 576"/>
                <a:gd name="T79" fmla="*/ 2147483646 h 379"/>
                <a:gd name="T80" fmla="*/ 2147483646 w 576"/>
                <a:gd name="T81" fmla="*/ 2147483646 h 379"/>
                <a:gd name="T82" fmla="*/ 2147483646 w 576"/>
                <a:gd name="T83" fmla="*/ 2147483646 h 379"/>
                <a:gd name="T84" fmla="*/ 2147483646 w 576"/>
                <a:gd name="T85" fmla="*/ 2147483646 h 379"/>
                <a:gd name="T86" fmla="*/ 2147483646 w 576"/>
                <a:gd name="T87" fmla="*/ 2147483646 h 379"/>
                <a:gd name="T88" fmla="*/ 2147483646 w 576"/>
                <a:gd name="T89" fmla="*/ 2147483646 h 379"/>
                <a:gd name="T90" fmla="*/ 2147483646 w 576"/>
                <a:gd name="T91" fmla="*/ 2147483646 h 379"/>
                <a:gd name="T92" fmla="*/ 2147483646 w 576"/>
                <a:gd name="T93" fmla="*/ 2147483646 h 379"/>
                <a:gd name="T94" fmla="*/ 2147483646 w 576"/>
                <a:gd name="T95" fmla="*/ 2147483646 h 379"/>
                <a:gd name="T96" fmla="*/ 2147483646 w 576"/>
                <a:gd name="T97" fmla="*/ 2147483646 h 379"/>
                <a:gd name="T98" fmla="*/ 2147483646 w 576"/>
                <a:gd name="T99" fmla="*/ 2147483646 h 379"/>
                <a:gd name="T100" fmla="*/ 2147483646 w 576"/>
                <a:gd name="T101" fmla="*/ 2147483646 h 379"/>
                <a:gd name="T102" fmla="*/ 2147483646 w 576"/>
                <a:gd name="T103" fmla="*/ 2147483646 h 379"/>
                <a:gd name="T104" fmla="*/ 2147483646 w 576"/>
                <a:gd name="T105" fmla="*/ 2147483646 h 379"/>
                <a:gd name="T106" fmla="*/ 2147483646 w 576"/>
                <a:gd name="T107" fmla="*/ 2147483646 h 379"/>
                <a:gd name="T108" fmla="*/ 2147483646 w 576"/>
                <a:gd name="T109" fmla="*/ 2147483646 h 379"/>
                <a:gd name="T110" fmla="*/ 2147483646 w 576"/>
                <a:gd name="T111" fmla="*/ 2147483646 h 379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</a:gdLst>
              <a:ahLst/>
              <a:cxnLst>
                <a:cxn ang="T112">
                  <a:pos x="T0" y="T1"/>
                </a:cxn>
                <a:cxn ang="T113">
                  <a:pos x="T2" y="T3"/>
                </a:cxn>
                <a:cxn ang="T114">
                  <a:pos x="T4" y="T5"/>
                </a:cxn>
                <a:cxn ang="T115">
                  <a:pos x="T6" y="T7"/>
                </a:cxn>
                <a:cxn ang="T116">
                  <a:pos x="T8" y="T9"/>
                </a:cxn>
                <a:cxn ang="T117">
                  <a:pos x="T10" y="T11"/>
                </a:cxn>
                <a:cxn ang="T118">
                  <a:pos x="T12" y="T13"/>
                </a:cxn>
                <a:cxn ang="T119">
                  <a:pos x="T14" y="T15"/>
                </a:cxn>
                <a:cxn ang="T120">
                  <a:pos x="T16" y="T17"/>
                </a:cxn>
                <a:cxn ang="T121">
                  <a:pos x="T18" y="T19"/>
                </a:cxn>
                <a:cxn ang="T122">
                  <a:pos x="T20" y="T21"/>
                </a:cxn>
                <a:cxn ang="T123">
                  <a:pos x="T22" y="T23"/>
                </a:cxn>
                <a:cxn ang="T124">
                  <a:pos x="T24" y="T25"/>
                </a:cxn>
                <a:cxn ang="T125">
                  <a:pos x="T26" y="T27"/>
                </a:cxn>
                <a:cxn ang="T126">
                  <a:pos x="T28" y="T29"/>
                </a:cxn>
                <a:cxn ang="T127">
                  <a:pos x="T30" y="T31"/>
                </a:cxn>
                <a:cxn ang="T128">
                  <a:pos x="T32" y="T33"/>
                </a:cxn>
                <a:cxn ang="T129">
                  <a:pos x="T34" y="T35"/>
                </a:cxn>
                <a:cxn ang="T130">
                  <a:pos x="T36" y="T37"/>
                </a:cxn>
                <a:cxn ang="T131">
                  <a:pos x="T38" y="T39"/>
                </a:cxn>
                <a:cxn ang="T132">
                  <a:pos x="T40" y="T41"/>
                </a:cxn>
                <a:cxn ang="T133">
                  <a:pos x="T42" y="T43"/>
                </a:cxn>
                <a:cxn ang="T134">
                  <a:pos x="T44" y="T45"/>
                </a:cxn>
                <a:cxn ang="T135">
                  <a:pos x="T46" y="T47"/>
                </a:cxn>
                <a:cxn ang="T136">
                  <a:pos x="T48" y="T49"/>
                </a:cxn>
                <a:cxn ang="T137">
                  <a:pos x="T50" y="T51"/>
                </a:cxn>
                <a:cxn ang="T138">
                  <a:pos x="T52" y="T53"/>
                </a:cxn>
                <a:cxn ang="T139">
                  <a:pos x="T54" y="T55"/>
                </a:cxn>
                <a:cxn ang="T140">
                  <a:pos x="T56" y="T57"/>
                </a:cxn>
                <a:cxn ang="T141">
                  <a:pos x="T58" y="T59"/>
                </a:cxn>
                <a:cxn ang="T142">
                  <a:pos x="T60" y="T61"/>
                </a:cxn>
                <a:cxn ang="T143">
                  <a:pos x="T62" y="T63"/>
                </a:cxn>
                <a:cxn ang="T144">
                  <a:pos x="T64" y="T65"/>
                </a:cxn>
                <a:cxn ang="T145">
                  <a:pos x="T66" y="T67"/>
                </a:cxn>
                <a:cxn ang="T146">
                  <a:pos x="T68" y="T69"/>
                </a:cxn>
                <a:cxn ang="T147">
                  <a:pos x="T70" y="T71"/>
                </a:cxn>
                <a:cxn ang="T148">
                  <a:pos x="T72" y="T73"/>
                </a:cxn>
                <a:cxn ang="T149">
                  <a:pos x="T74" y="T75"/>
                </a:cxn>
                <a:cxn ang="T150">
                  <a:pos x="T76" y="T77"/>
                </a:cxn>
                <a:cxn ang="T151">
                  <a:pos x="T78" y="T79"/>
                </a:cxn>
                <a:cxn ang="T152">
                  <a:pos x="T80" y="T81"/>
                </a:cxn>
                <a:cxn ang="T153">
                  <a:pos x="T82" y="T83"/>
                </a:cxn>
                <a:cxn ang="T154">
                  <a:pos x="T84" y="T85"/>
                </a:cxn>
                <a:cxn ang="T155">
                  <a:pos x="T86" y="T87"/>
                </a:cxn>
                <a:cxn ang="T156">
                  <a:pos x="T88" y="T89"/>
                </a:cxn>
                <a:cxn ang="T157">
                  <a:pos x="T90" y="T91"/>
                </a:cxn>
                <a:cxn ang="T158">
                  <a:pos x="T92" y="T93"/>
                </a:cxn>
                <a:cxn ang="T159">
                  <a:pos x="T94" y="T95"/>
                </a:cxn>
                <a:cxn ang="T160">
                  <a:pos x="T96" y="T97"/>
                </a:cxn>
                <a:cxn ang="T161">
                  <a:pos x="T98" y="T99"/>
                </a:cxn>
                <a:cxn ang="T162">
                  <a:pos x="T100" y="T101"/>
                </a:cxn>
                <a:cxn ang="T163">
                  <a:pos x="T102" y="T103"/>
                </a:cxn>
                <a:cxn ang="T164">
                  <a:pos x="T104" y="T105"/>
                </a:cxn>
                <a:cxn ang="T165">
                  <a:pos x="T106" y="T107"/>
                </a:cxn>
                <a:cxn ang="T166">
                  <a:pos x="T108" y="T109"/>
                </a:cxn>
                <a:cxn ang="T167">
                  <a:pos x="T110" y="T111"/>
                </a:cxn>
              </a:cxnLst>
              <a:rect l="0" t="0" r="r" b="b"/>
              <a:pathLst>
                <a:path w="576" h="379">
                  <a:moveTo>
                    <a:pt x="486" y="348"/>
                  </a:moveTo>
                  <a:lnTo>
                    <a:pt x="504" y="348"/>
                  </a:lnTo>
                  <a:lnTo>
                    <a:pt x="492" y="324"/>
                  </a:lnTo>
                  <a:lnTo>
                    <a:pt x="504" y="318"/>
                  </a:lnTo>
                  <a:lnTo>
                    <a:pt x="534" y="318"/>
                  </a:lnTo>
                  <a:lnTo>
                    <a:pt x="528" y="312"/>
                  </a:lnTo>
                  <a:lnTo>
                    <a:pt x="546" y="300"/>
                  </a:lnTo>
                  <a:lnTo>
                    <a:pt x="564" y="288"/>
                  </a:lnTo>
                  <a:lnTo>
                    <a:pt x="576" y="240"/>
                  </a:lnTo>
                  <a:lnTo>
                    <a:pt x="504" y="252"/>
                  </a:lnTo>
                  <a:lnTo>
                    <a:pt x="474" y="294"/>
                  </a:lnTo>
                  <a:lnTo>
                    <a:pt x="426" y="300"/>
                  </a:lnTo>
                  <a:lnTo>
                    <a:pt x="378" y="240"/>
                  </a:lnTo>
                  <a:lnTo>
                    <a:pt x="372" y="162"/>
                  </a:lnTo>
                  <a:lnTo>
                    <a:pt x="384" y="144"/>
                  </a:lnTo>
                  <a:lnTo>
                    <a:pt x="354" y="138"/>
                  </a:lnTo>
                  <a:lnTo>
                    <a:pt x="330" y="114"/>
                  </a:lnTo>
                  <a:lnTo>
                    <a:pt x="312" y="84"/>
                  </a:lnTo>
                  <a:lnTo>
                    <a:pt x="288" y="66"/>
                  </a:lnTo>
                  <a:lnTo>
                    <a:pt x="252" y="78"/>
                  </a:lnTo>
                  <a:lnTo>
                    <a:pt x="204" y="24"/>
                  </a:lnTo>
                  <a:lnTo>
                    <a:pt x="174" y="18"/>
                  </a:lnTo>
                  <a:lnTo>
                    <a:pt x="156" y="30"/>
                  </a:lnTo>
                  <a:lnTo>
                    <a:pt x="108" y="30"/>
                  </a:lnTo>
                  <a:lnTo>
                    <a:pt x="48" y="0"/>
                  </a:lnTo>
                  <a:lnTo>
                    <a:pt x="0" y="6"/>
                  </a:lnTo>
                  <a:lnTo>
                    <a:pt x="36" y="72"/>
                  </a:lnTo>
                  <a:lnTo>
                    <a:pt x="60" y="108"/>
                  </a:lnTo>
                  <a:lnTo>
                    <a:pt x="54" y="120"/>
                  </a:lnTo>
                  <a:lnTo>
                    <a:pt x="96" y="150"/>
                  </a:lnTo>
                  <a:lnTo>
                    <a:pt x="102" y="180"/>
                  </a:lnTo>
                  <a:lnTo>
                    <a:pt x="120" y="192"/>
                  </a:lnTo>
                  <a:lnTo>
                    <a:pt x="144" y="216"/>
                  </a:lnTo>
                  <a:lnTo>
                    <a:pt x="150" y="198"/>
                  </a:lnTo>
                  <a:lnTo>
                    <a:pt x="126" y="180"/>
                  </a:lnTo>
                  <a:lnTo>
                    <a:pt x="102" y="126"/>
                  </a:lnTo>
                  <a:lnTo>
                    <a:pt x="60" y="66"/>
                  </a:lnTo>
                  <a:lnTo>
                    <a:pt x="48" y="30"/>
                  </a:lnTo>
                  <a:lnTo>
                    <a:pt x="78" y="42"/>
                  </a:lnTo>
                  <a:lnTo>
                    <a:pt x="108" y="102"/>
                  </a:lnTo>
                  <a:lnTo>
                    <a:pt x="120" y="120"/>
                  </a:lnTo>
                  <a:lnTo>
                    <a:pt x="150" y="138"/>
                  </a:lnTo>
                  <a:lnTo>
                    <a:pt x="150" y="156"/>
                  </a:lnTo>
                  <a:lnTo>
                    <a:pt x="174" y="168"/>
                  </a:lnTo>
                  <a:lnTo>
                    <a:pt x="186" y="186"/>
                  </a:lnTo>
                  <a:lnTo>
                    <a:pt x="216" y="216"/>
                  </a:lnTo>
                  <a:lnTo>
                    <a:pt x="222" y="258"/>
                  </a:lnTo>
                  <a:lnTo>
                    <a:pt x="222" y="276"/>
                  </a:lnTo>
                  <a:lnTo>
                    <a:pt x="300" y="324"/>
                  </a:lnTo>
                  <a:lnTo>
                    <a:pt x="336" y="342"/>
                  </a:lnTo>
                  <a:lnTo>
                    <a:pt x="402" y="360"/>
                  </a:lnTo>
                  <a:lnTo>
                    <a:pt x="420" y="354"/>
                  </a:lnTo>
                  <a:lnTo>
                    <a:pt x="438" y="354"/>
                  </a:lnTo>
                  <a:lnTo>
                    <a:pt x="468" y="379"/>
                  </a:lnTo>
                  <a:lnTo>
                    <a:pt x="474" y="366"/>
                  </a:lnTo>
                  <a:lnTo>
                    <a:pt x="486" y="3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7" name="Freeform 162">
              <a:extLst>
                <a:ext uri="{FF2B5EF4-FFF2-40B4-BE49-F238E27FC236}">
                  <a16:creationId xmlns:a16="http://schemas.microsoft.com/office/drawing/2014/main" id="{189F5D2C-1FB2-FD44-BAA4-321AF48095A4}"/>
                </a:ext>
              </a:extLst>
            </p:cNvPr>
            <p:cNvSpPr>
              <a:spLocks/>
            </p:cNvSpPr>
            <p:nvPr/>
          </p:nvSpPr>
          <p:spPr bwMode="auto">
            <a:xfrm rot="20747712">
              <a:off x="2717800" y="1831975"/>
              <a:ext cx="812800" cy="896938"/>
            </a:xfrm>
            <a:custGeom>
              <a:avLst/>
              <a:gdLst>
                <a:gd name="T0" fmla="*/ 2147483646 w 1125"/>
                <a:gd name="T1" fmla="*/ 2147483646 h 2047"/>
                <a:gd name="T2" fmla="*/ 2147483646 w 1125"/>
                <a:gd name="T3" fmla="*/ 2147483646 h 2047"/>
                <a:gd name="T4" fmla="*/ 2147483646 w 1125"/>
                <a:gd name="T5" fmla="*/ 2147483646 h 2047"/>
                <a:gd name="T6" fmla="*/ 2147483646 w 1125"/>
                <a:gd name="T7" fmla="*/ 2147483646 h 2047"/>
                <a:gd name="T8" fmla="*/ 2147483646 w 1125"/>
                <a:gd name="T9" fmla="*/ 2147483646 h 2047"/>
                <a:gd name="T10" fmla="*/ 2147483646 w 1125"/>
                <a:gd name="T11" fmla="*/ 2147483646 h 2047"/>
                <a:gd name="T12" fmla="*/ 2147483646 w 1125"/>
                <a:gd name="T13" fmla="*/ 2147483646 h 2047"/>
                <a:gd name="T14" fmla="*/ 2147483646 w 1125"/>
                <a:gd name="T15" fmla="*/ 2147483646 h 2047"/>
                <a:gd name="T16" fmla="*/ 2147483646 w 1125"/>
                <a:gd name="T17" fmla="*/ 2147483646 h 2047"/>
                <a:gd name="T18" fmla="*/ 2147483646 w 1125"/>
                <a:gd name="T19" fmla="*/ 2147483646 h 2047"/>
                <a:gd name="T20" fmla="*/ 2147483646 w 1125"/>
                <a:gd name="T21" fmla="*/ 2147483646 h 2047"/>
                <a:gd name="T22" fmla="*/ 2147483646 w 1125"/>
                <a:gd name="T23" fmla="*/ 2147483646 h 2047"/>
                <a:gd name="T24" fmla="*/ 2147483646 w 1125"/>
                <a:gd name="T25" fmla="*/ 2147483646 h 2047"/>
                <a:gd name="T26" fmla="*/ 2147483646 w 1125"/>
                <a:gd name="T27" fmla="*/ 2147483646 h 2047"/>
                <a:gd name="T28" fmla="*/ 2147483646 w 1125"/>
                <a:gd name="T29" fmla="*/ 2147483646 h 2047"/>
                <a:gd name="T30" fmla="*/ 2147483646 w 1125"/>
                <a:gd name="T31" fmla="*/ 2147483646 h 2047"/>
                <a:gd name="T32" fmla="*/ 2147483646 w 1125"/>
                <a:gd name="T33" fmla="*/ 2147483646 h 2047"/>
                <a:gd name="T34" fmla="*/ 2147483646 w 1125"/>
                <a:gd name="T35" fmla="*/ 2147483646 h 2047"/>
                <a:gd name="T36" fmla="*/ 2147483646 w 1125"/>
                <a:gd name="T37" fmla="*/ 2147483646 h 2047"/>
                <a:gd name="T38" fmla="*/ 2147483646 w 1125"/>
                <a:gd name="T39" fmla="*/ 2147483646 h 2047"/>
                <a:gd name="T40" fmla="*/ 2147483646 w 1125"/>
                <a:gd name="T41" fmla="*/ 2147483646 h 2047"/>
                <a:gd name="T42" fmla="*/ 2147483646 w 1125"/>
                <a:gd name="T43" fmla="*/ 2147483646 h 2047"/>
                <a:gd name="T44" fmla="*/ 2147483646 w 1125"/>
                <a:gd name="T45" fmla="*/ 2147483646 h 2047"/>
                <a:gd name="T46" fmla="*/ 2147483646 w 1125"/>
                <a:gd name="T47" fmla="*/ 2147483646 h 2047"/>
                <a:gd name="T48" fmla="*/ 2147483646 w 1125"/>
                <a:gd name="T49" fmla="*/ 2147483646 h 2047"/>
                <a:gd name="T50" fmla="*/ 2147483646 w 1125"/>
                <a:gd name="T51" fmla="*/ 2147483646 h 2047"/>
                <a:gd name="T52" fmla="*/ 2147483646 w 1125"/>
                <a:gd name="T53" fmla="*/ 2147483646 h 2047"/>
                <a:gd name="T54" fmla="*/ 2147483646 w 1125"/>
                <a:gd name="T55" fmla="*/ 2147483646 h 2047"/>
                <a:gd name="T56" fmla="*/ 2147483646 w 1125"/>
                <a:gd name="T57" fmla="*/ 2147483646 h 2047"/>
                <a:gd name="T58" fmla="*/ 2147483646 w 1125"/>
                <a:gd name="T59" fmla="*/ 2147483646 h 2047"/>
                <a:gd name="T60" fmla="*/ 2147483646 w 1125"/>
                <a:gd name="T61" fmla="*/ 2147483646 h 2047"/>
                <a:gd name="T62" fmla="*/ 2147483646 w 1125"/>
                <a:gd name="T63" fmla="*/ 2147483646 h 2047"/>
                <a:gd name="T64" fmla="*/ 2147483646 w 1125"/>
                <a:gd name="T65" fmla="*/ 2147483646 h 2047"/>
                <a:gd name="T66" fmla="*/ 2147483646 w 1125"/>
                <a:gd name="T67" fmla="*/ 2147483646 h 2047"/>
                <a:gd name="T68" fmla="*/ 2147483646 w 1125"/>
                <a:gd name="T69" fmla="*/ 2147483646 h 2047"/>
                <a:gd name="T70" fmla="*/ 2147483646 w 1125"/>
                <a:gd name="T71" fmla="*/ 2147483646 h 2047"/>
                <a:gd name="T72" fmla="*/ 2147483646 w 1125"/>
                <a:gd name="T73" fmla="*/ 2147483646 h 2047"/>
                <a:gd name="T74" fmla="*/ 2147483646 w 1125"/>
                <a:gd name="T75" fmla="*/ 2147483646 h 2047"/>
                <a:gd name="T76" fmla="*/ 2147483646 w 1125"/>
                <a:gd name="T77" fmla="*/ 2147483646 h 2047"/>
                <a:gd name="T78" fmla="*/ 2147483646 w 1125"/>
                <a:gd name="T79" fmla="*/ 2147483646 h 2047"/>
                <a:gd name="T80" fmla="*/ 2147483646 w 1125"/>
                <a:gd name="T81" fmla="*/ 2147483646 h 2047"/>
                <a:gd name="T82" fmla="*/ 2147483646 w 1125"/>
                <a:gd name="T83" fmla="*/ 2147483646 h 2047"/>
                <a:gd name="T84" fmla="*/ 2147483646 w 1125"/>
                <a:gd name="T85" fmla="*/ 2147483646 h 2047"/>
                <a:gd name="T86" fmla="*/ 2147483646 w 1125"/>
                <a:gd name="T87" fmla="*/ 2147483646 h 2047"/>
                <a:gd name="T88" fmla="*/ 2147483646 w 1125"/>
                <a:gd name="T89" fmla="*/ 2147483646 h 2047"/>
                <a:gd name="T90" fmla="*/ 2147483646 w 1125"/>
                <a:gd name="T91" fmla="*/ 2147483646 h 2047"/>
                <a:gd name="T92" fmla="*/ 2147483646 w 1125"/>
                <a:gd name="T93" fmla="*/ 2147483646 h 2047"/>
                <a:gd name="T94" fmla="*/ 2147483646 w 1125"/>
                <a:gd name="T95" fmla="*/ 2147483646 h 2047"/>
                <a:gd name="T96" fmla="*/ 2147483646 w 1125"/>
                <a:gd name="T97" fmla="*/ 2147483646 h 2047"/>
                <a:gd name="T98" fmla="*/ 2147483646 w 1125"/>
                <a:gd name="T99" fmla="*/ 2147483646 h 2047"/>
                <a:gd name="T100" fmla="*/ 2147483646 w 1125"/>
                <a:gd name="T101" fmla="*/ 2147483646 h 2047"/>
                <a:gd name="T102" fmla="*/ 2147483646 w 1125"/>
                <a:gd name="T103" fmla="*/ 2147483646 h 2047"/>
                <a:gd name="T104" fmla="*/ 2147483646 w 1125"/>
                <a:gd name="T105" fmla="*/ 2147483646 h 2047"/>
                <a:gd name="T106" fmla="*/ 2147483646 w 1125"/>
                <a:gd name="T107" fmla="*/ 2147483646 h 2047"/>
                <a:gd name="T108" fmla="*/ 2147483646 w 1125"/>
                <a:gd name="T109" fmla="*/ 2147483646 h 2047"/>
                <a:gd name="T110" fmla="*/ 2147483646 w 1125"/>
                <a:gd name="T111" fmla="*/ 2147483646 h 2047"/>
                <a:gd name="T112" fmla="*/ 2147483646 w 1125"/>
                <a:gd name="T113" fmla="*/ 2147483646 h 2047"/>
                <a:gd name="T114" fmla="*/ 2147483646 w 1125"/>
                <a:gd name="T115" fmla="*/ 2147483646 h 2047"/>
                <a:gd name="T116" fmla="*/ 2147483646 w 1125"/>
                <a:gd name="T117" fmla="*/ 2147483646 h 2047"/>
                <a:gd name="T118" fmla="*/ 2147483646 w 1125"/>
                <a:gd name="T119" fmla="*/ 2147483646 h 2047"/>
                <a:gd name="T120" fmla="*/ 2147483646 w 1125"/>
                <a:gd name="T121" fmla="*/ 2147483646 h 2047"/>
                <a:gd name="T122" fmla="*/ 2147483646 w 1125"/>
                <a:gd name="T123" fmla="*/ 2147483646 h 2047"/>
                <a:gd name="T124" fmla="*/ 2147483646 w 1125"/>
                <a:gd name="T125" fmla="*/ 2147483646 h 2047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1125" h="2047">
                  <a:moveTo>
                    <a:pt x="718" y="105"/>
                  </a:moveTo>
                  <a:lnTo>
                    <a:pt x="722" y="102"/>
                  </a:lnTo>
                  <a:lnTo>
                    <a:pt x="730" y="95"/>
                  </a:lnTo>
                  <a:lnTo>
                    <a:pt x="740" y="83"/>
                  </a:lnTo>
                  <a:lnTo>
                    <a:pt x="751" y="70"/>
                  </a:lnTo>
                  <a:lnTo>
                    <a:pt x="760" y="58"/>
                  </a:lnTo>
                  <a:lnTo>
                    <a:pt x="764" y="46"/>
                  </a:lnTo>
                  <a:lnTo>
                    <a:pt x="761" y="37"/>
                  </a:lnTo>
                  <a:lnTo>
                    <a:pt x="748" y="32"/>
                  </a:lnTo>
                  <a:lnTo>
                    <a:pt x="735" y="30"/>
                  </a:lnTo>
                  <a:lnTo>
                    <a:pt x="725" y="27"/>
                  </a:lnTo>
                  <a:lnTo>
                    <a:pt x="716" y="22"/>
                  </a:lnTo>
                  <a:lnTo>
                    <a:pt x="708" y="17"/>
                  </a:lnTo>
                  <a:lnTo>
                    <a:pt x="700" y="13"/>
                  </a:lnTo>
                  <a:lnTo>
                    <a:pt x="693" y="8"/>
                  </a:lnTo>
                  <a:lnTo>
                    <a:pt x="686" y="4"/>
                  </a:lnTo>
                  <a:lnTo>
                    <a:pt x="678" y="1"/>
                  </a:lnTo>
                  <a:lnTo>
                    <a:pt x="672" y="0"/>
                  </a:lnTo>
                  <a:lnTo>
                    <a:pt x="665" y="0"/>
                  </a:lnTo>
                  <a:lnTo>
                    <a:pt x="658" y="0"/>
                  </a:lnTo>
                  <a:lnTo>
                    <a:pt x="651" y="2"/>
                  </a:lnTo>
                  <a:lnTo>
                    <a:pt x="633" y="7"/>
                  </a:lnTo>
                  <a:lnTo>
                    <a:pt x="610" y="13"/>
                  </a:lnTo>
                  <a:lnTo>
                    <a:pt x="583" y="19"/>
                  </a:lnTo>
                  <a:lnTo>
                    <a:pt x="558" y="25"/>
                  </a:lnTo>
                  <a:lnTo>
                    <a:pt x="534" y="34"/>
                  </a:lnTo>
                  <a:lnTo>
                    <a:pt x="512" y="42"/>
                  </a:lnTo>
                  <a:lnTo>
                    <a:pt x="496" y="52"/>
                  </a:lnTo>
                  <a:lnTo>
                    <a:pt x="487" y="62"/>
                  </a:lnTo>
                  <a:lnTo>
                    <a:pt x="483" y="74"/>
                  </a:lnTo>
                  <a:lnTo>
                    <a:pt x="478" y="84"/>
                  </a:lnTo>
                  <a:lnTo>
                    <a:pt x="474" y="93"/>
                  </a:lnTo>
                  <a:lnTo>
                    <a:pt x="468" y="102"/>
                  </a:lnTo>
                  <a:lnTo>
                    <a:pt x="461" y="107"/>
                  </a:lnTo>
                  <a:lnTo>
                    <a:pt x="452" y="110"/>
                  </a:lnTo>
                  <a:lnTo>
                    <a:pt x="440" y="110"/>
                  </a:lnTo>
                  <a:lnTo>
                    <a:pt x="426" y="105"/>
                  </a:lnTo>
                  <a:lnTo>
                    <a:pt x="409" y="100"/>
                  </a:lnTo>
                  <a:lnTo>
                    <a:pt x="391" y="98"/>
                  </a:lnTo>
                  <a:lnTo>
                    <a:pt x="371" y="100"/>
                  </a:lnTo>
                  <a:lnTo>
                    <a:pt x="351" y="105"/>
                  </a:lnTo>
                  <a:lnTo>
                    <a:pt x="334" y="112"/>
                  </a:lnTo>
                  <a:lnTo>
                    <a:pt x="319" y="120"/>
                  </a:lnTo>
                  <a:lnTo>
                    <a:pt x="306" y="130"/>
                  </a:lnTo>
                  <a:lnTo>
                    <a:pt x="300" y="141"/>
                  </a:lnTo>
                  <a:lnTo>
                    <a:pt x="291" y="151"/>
                  </a:lnTo>
                  <a:lnTo>
                    <a:pt x="278" y="161"/>
                  </a:lnTo>
                  <a:lnTo>
                    <a:pt x="260" y="172"/>
                  </a:lnTo>
                  <a:lnTo>
                    <a:pt x="241" y="182"/>
                  </a:lnTo>
                  <a:lnTo>
                    <a:pt x="221" y="194"/>
                  </a:lnTo>
                  <a:lnTo>
                    <a:pt x="204" y="208"/>
                  </a:lnTo>
                  <a:lnTo>
                    <a:pt x="191" y="224"/>
                  </a:lnTo>
                  <a:lnTo>
                    <a:pt x="184" y="242"/>
                  </a:lnTo>
                  <a:lnTo>
                    <a:pt x="180" y="261"/>
                  </a:lnTo>
                  <a:lnTo>
                    <a:pt x="172" y="277"/>
                  </a:lnTo>
                  <a:lnTo>
                    <a:pt x="160" y="289"/>
                  </a:lnTo>
                  <a:lnTo>
                    <a:pt x="146" y="299"/>
                  </a:lnTo>
                  <a:lnTo>
                    <a:pt x="130" y="305"/>
                  </a:lnTo>
                  <a:lnTo>
                    <a:pt x="113" y="311"/>
                  </a:lnTo>
                  <a:lnTo>
                    <a:pt x="94" y="314"/>
                  </a:lnTo>
                  <a:lnTo>
                    <a:pt x="76" y="315"/>
                  </a:lnTo>
                  <a:lnTo>
                    <a:pt x="59" y="316"/>
                  </a:lnTo>
                  <a:lnTo>
                    <a:pt x="44" y="319"/>
                  </a:lnTo>
                  <a:lnTo>
                    <a:pt x="31" y="325"/>
                  </a:lnTo>
                  <a:lnTo>
                    <a:pt x="22" y="332"/>
                  </a:lnTo>
                  <a:lnTo>
                    <a:pt x="16" y="342"/>
                  </a:lnTo>
                  <a:lnTo>
                    <a:pt x="13" y="355"/>
                  </a:lnTo>
                  <a:lnTo>
                    <a:pt x="11" y="369"/>
                  </a:lnTo>
                  <a:lnTo>
                    <a:pt x="15" y="386"/>
                  </a:lnTo>
                  <a:lnTo>
                    <a:pt x="17" y="402"/>
                  </a:lnTo>
                  <a:lnTo>
                    <a:pt x="16" y="415"/>
                  </a:lnTo>
                  <a:lnTo>
                    <a:pt x="13" y="425"/>
                  </a:lnTo>
                  <a:lnTo>
                    <a:pt x="9" y="434"/>
                  </a:lnTo>
                  <a:lnTo>
                    <a:pt x="4" y="444"/>
                  </a:lnTo>
                  <a:lnTo>
                    <a:pt x="1" y="454"/>
                  </a:lnTo>
                  <a:lnTo>
                    <a:pt x="0" y="466"/>
                  </a:lnTo>
                  <a:lnTo>
                    <a:pt x="2" y="482"/>
                  </a:lnTo>
                  <a:lnTo>
                    <a:pt x="7" y="499"/>
                  </a:lnTo>
                  <a:lnTo>
                    <a:pt x="13" y="515"/>
                  </a:lnTo>
                  <a:lnTo>
                    <a:pt x="18" y="530"/>
                  </a:lnTo>
                  <a:lnTo>
                    <a:pt x="25" y="543"/>
                  </a:lnTo>
                  <a:lnTo>
                    <a:pt x="34" y="553"/>
                  </a:lnTo>
                  <a:lnTo>
                    <a:pt x="45" y="562"/>
                  </a:lnTo>
                  <a:lnTo>
                    <a:pt x="59" y="568"/>
                  </a:lnTo>
                  <a:lnTo>
                    <a:pt x="76" y="572"/>
                  </a:lnTo>
                  <a:lnTo>
                    <a:pt x="94" y="575"/>
                  </a:lnTo>
                  <a:lnTo>
                    <a:pt x="113" y="579"/>
                  </a:lnTo>
                  <a:lnTo>
                    <a:pt x="130" y="584"/>
                  </a:lnTo>
                  <a:lnTo>
                    <a:pt x="145" y="593"/>
                  </a:lnTo>
                  <a:lnTo>
                    <a:pt x="159" y="605"/>
                  </a:lnTo>
                  <a:lnTo>
                    <a:pt x="169" y="621"/>
                  </a:lnTo>
                  <a:lnTo>
                    <a:pt x="176" y="642"/>
                  </a:lnTo>
                  <a:lnTo>
                    <a:pt x="179" y="668"/>
                  </a:lnTo>
                  <a:lnTo>
                    <a:pt x="181" y="695"/>
                  </a:lnTo>
                  <a:lnTo>
                    <a:pt x="185" y="718"/>
                  </a:lnTo>
                  <a:lnTo>
                    <a:pt x="191" y="740"/>
                  </a:lnTo>
                  <a:lnTo>
                    <a:pt x="198" y="762"/>
                  </a:lnTo>
                  <a:lnTo>
                    <a:pt x="203" y="785"/>
                  </a:lnTo>
                  <a:lnTo>
                    <a:pt x="206" y="810"/>
                  </a:lnTo>
                  <a:lnTo>
                    <a:pt x="207" y="841"/>
                  </a:lnTo>
                  <a:lnTo>
                    <a:pt x="203" y="878"/>
                  </a:lnTo>
                  <a:lnTo>
                    <a:pt x="196" y="915"/>
                  </a:lnTo>
                  <a:lnTo>
                    <a:pt x="190" y="945"/>
                  </a:lnTo>
                  <a:lnTo>
                    <a:pt x="184" y="968"/>
                  </a:lnTo>
                  <a:lnTo>
                    <a:pt x="181" y="986"/>
                  </a:lnTo>
                  <a:lnTo>
                    <a:pt x="180" y="999"/>
                  </a:lnTo>
                  <a:lnTo>
                    <a:pt x="180" y="1009"/>
                  </a:lnTo>
                  <a:lnTo>
                    <a:pt x="184" y="1016"/>
                  </a:lnTo>
                  <a:lnTo>
                    <a:pt x="191" y="1022"/>
                  </a:lnTo>
                  <a:lnTo>
                    <a:pt x="200" y="1028"/>
                  </a:lnTo>
                  <a:lnTo>
                    <a:pt x="210" y="1034"/>
                  </a:lnTo>
                  <a:lnTo>
                    <a:pt x="218" y="1042"/>
                  </a:lnTo>
                  <a:lnTo>
                    <a:pt x="225" y="1050"/>
                  </a:lnTo>
                  <a:lnTo>
                    <a:pt x="227" y="1057"/>
                  </a:lnTo>
                  <a:lnTo>
                    <a:pt x="225" y="1062"/>
                  </a:lnTo>
                  <a:lnTo>
                    <a:pt x="217" y="1067"/>
                  </a:lnTo>
                  <a:lnTo>
                    <a:pt x="203" y="1068"/>
                  </a:lnTo>
                  <a:lnTo>
                    <a:pt x="189" y="1070"/>
                  </a:lnTo>
                  <a:lnTo>
                    <a:pt x="183" y="1075"/>
                  </a:lnTo>
                  <a:lnTo>
                    <a:pt x="183" y="1082"/>
                  </a:lnTo>
                  <a:lnTo>
                    <a:pt x="188" y="1089"/>
                  </a:lnTo>
                  <a:lnTo>
                    <a:pt x="194" y="1097"/>
                  </a:lnTo>
                  <a:lnTo>
                    <a:pt x="200" y="1104"/>
                  </a:lnTo>
                  <a:lnTo>
                    <a:pt x="206" y="1108"/>
                  </a:lnTo>
                  <a:lnTo>
                    <a:pt x="208" y="1111"/>
                  </a:lnTo>
                  <a:lnTo>
                    <a:pt x="206" y="1111"/>
                  </a:lnTo>
                  <a:lnTo>
                    <a:pt x="200" y="1110"/>
                  </a:lnTo>
                  <a:lnTo>
                    <a:pt x="191" y="1108"/>
                  </a:lnTo>
                  <a:lnTo>
                    <a:pt x="182" y="1108"/>
                  </a:lnTo>
                  <a:lnTo>
                    <a:pt x="172" y="1111"/>
                  </a:lnTo>
                  <a:lnTo>
                    <a:pt x="162" y="1115"/>
                  </a:lnTo>
                  <a:lnTo>
                    <a:pt x="157" y="1123"/>
                  </a:lnTo>
                  <a:lnTo>
                    <a:pt x="154" y="1135"/>
                  </a:lnTo>
                  <a:lnTo>
                    <a:pt x="157" y="1149"/>
                  </a:lnTo>
                  <a:lnTo>
                    <a:pt x="164" y="1163"/>
                  </a:lnTo>
                  <a:lnTo>
                    <a:pt x="173" y="1176"/>
                  </a:lnTo>
                  <a:lnTo>
                    <a:pt x="184" y="1187"/>
                  </a:lnTo>
                  <a:lnTo>
                    <a:pt x="196" y="1196"/>
                  </a:lnTo>
                  <a:lnTo>
                    <a:pt x="207" y="1201"/>
                  </a:lnTo>
                  <a:lnTo>
                    <a:pt x="219" y="1201"/>
                  </a:lnTo>
                  <a:lnTo>
                    <a:pt x="227" y="1195"/>
                  </a:lnTo>
                  <a:lnTo>
                    <a:pt x="234" y="1186"/>
                  </a:lnTo>
                  <a:lnTo>
                    <a:pt x="238" y="1178"/>
                  </a:lnTo>
                  <a:lnTo>
                    <a:pt x="244" y="1171"/>
                  </a:lnTo>
                  <a:lnTo>
                    <a:pt x="249" y="1165"/>
                  </a:lnTo>
                  <a:lnTo>
                    <a:pt x="252" y="1161"/>
                  </a:lnTo>
                  <a:lnTo>
                    <a:pt x="258" y="1158"/>
                  </a:lnTo>
                  <a:lnTo>
                    <a:pt x="263" y="1158"/>
                  </a:lnTo>
                  <a:lnTo>
                    <a:pt x="270" y="1159"/>
                  </a:lnTo>
                  <a:lnTo>
                    <a:pt x="278" y="1174"/>
                  </a:lnTo>
                  <a:lnTo>
                    <a:pt x="275" y="1202"/>
                  </a:lnTo>
                  <a:lnTo>
                    <a:pt x="267" y="1233"/>
                  </a:lnTo>
                  <a:lnTo>
                    <a:pt x="258" y="1255"/>
                  </a:lnTo>
                  <a:lnTo>
                    <a:pt x="252" y="1261"/>
                  </a:lnTo>
                  <a:lnTo>
                    <a:pt x="244" y="1265"/>
                  </a:lnTo>
                  <a:lnTo>
                    <a:pt x="234" y="1270"/>
                  </a:lnTo>
                  <a:lnTo>
                    <a:pt x="223" y="1273"/>
                  </a:lnTo>
                  <a:lnTo>
                    <a:pt x="212" y="1279"/>
                  </a:lnTo>
                  <a:lnTo>
                    <a:pt x="202" y="1285"/>
                  </a:lnTo>
                  <a:lnTo>
                    <a:pt x="192" y="1292"/>
                  </a:lnTo>
                  <a:lnTo>
                    <a:pt x="184" y="1302"/>
                  </a:lnTo>
                  <a:lnTo>
                    <a:pt x="177" y="1318"/>
                  </a:lnTo>
                  <a:lnTo>
                    <a:pt x="169" y="1340"/>
                  </a:lnTo>
                  <a:lnTo>
                    <a:pt x="161" y="1369"/>
                  </a:lnTo>
                  <a:lnTo>
                    <a:pt x="154" y="1399"/>
                  </a:lnTo>
                  <a:lnTo>
                    <a:pt x="149" y="1430"/>
                  </a:lnTo>
                  <a:lnTo>
                    <a:pt x="144" y="1459"/>
                  </a:lnTo>
                  <a:lnTo>
                    <a:pt x="142" y="1483"/>
                  </a:lnTo>
                  <a:lnTo>
                    <a:pt x="143" y="1500"/>
                  </a:lnTo>
                  <a:lnTo>
                    <a:pt x="146" y="1514"/>
                  </a:lnTo>
                  <a:lnTo>
                    <a:pt x="153" y="1530"/>
                  </a:lnTo>
                  <a:lnTo>
                    <a:pt x="160" y="1547"/>
                  </a:lnTo>
                  <a:lnTo>
                    <a:pt x="168" y="1566"/>
                  </a:lnTo>
                  <a:lnTo>
                    <a:pt x="174" y="1585"/>
                  </a:lnTo>
                  <a:lnTo>
                    <a:pt x="180" y="1606"/>
                  </a:lnTo>
                  <a:lnTo>
                    <a:pt x="181" y="1628"/>
                  </a:lnTo>
                  <a:lnTo>
                    <a:pt x="179" y="1650"/>
                  </a:lnTo>
                  <a:lnTo>
                    <a:pt x="176" y="1672"/>
                  </a:lnTo>
                  <a:lnTo>
                    <a:pt x="179" y="1694"/>
                  </a:lnTo>
                  <a:lnTo>
                    <a:pt x="184" y="1714"/>
                  </a:lnTo>
                  <a:lnTo>
                    <a:pt x="191" y="1735"/>
                  </a:lnTo>
                  <a:lnTo>
                    <a:pt x="200" y="1754"/>
                  </a:lnTo>
                  <a:lnTo>
                    <a:pt x="210" y="1772"/>
                  </a:lnTo>
                  <a:lnTo>
                    <a:pt x="219" y="1791"/>
                  </a:lnTo>
                  <a:lnTo>
                    <a:pt x="227" y="1807"/>
                  </a:lnTo>
                  <a:lnTo>
                    <a:pt x="235" y="1825"/>
                  </a:lnTo>
                  <a:lnTo>
                    <a:pt x="245" y="1847"/>
                  </a:lnTo>
                  <a:lnTo>
                    <a:pt x="257" y="1872"/>
                  </a:lnTo>
                  <a:lnTo>
                    <a:pt x="270" y="1897"/>
                  </a:lnTo>
                  <a:lnTo>
                    <a:pt x="283" y="1918"/>
                  </a:lnTo>
                  <a:lnTo>
                    <a:pt x="300" y="1937"/>
                  </a:lnTo>
                  <a:lnTo>
                    <a:pt x="315" y="1948"/>
                  </a:lnTo>
                  <a:lnTo>
                    <a:pt x="331" y="1951"/>
                  </a:lnTo>
                  <a:lnTo>
                    <a:pt x="346" y="1950"/>
                  </a:lnTo>
                  <a:lnTo>
                    <a:pt x="358" y="1953"/>
                  </a:lnTo>
                  <a:lnTo>
                    <a:pt x="370" y="1959"/>
                  </a:lnTo>
                  <a:lnTo>
                    <a:pt x="379" y="1967"/>
                  </a:lnTo>
                  <a:lnTo>
                    <a:pt x="386" y="1977"/>
                  </a:lnTo>
                  <a:lnTo>
                    <a:pt x="392" y="1988"/>
                  </a:lnTo>
                  <a:lnTo>
                    <a:pt x="395" y="1999"/>
                  </a:lnTo>
                  <a:lnTo>
                    <a:pt x="396" y="2011"/>
                  </a:lnTo>
                  <a:lnTo>
                    <a:pt x="398" y="2016"/>
                  </a:lnTo>
                  <a:lnTo>
                    <a:pt x="401" y="2022"/>
                  </a:lnTo>
                  <a:lnTo>
                    <a:pt x="406" y="2028"/>
                  </a:lnTo>
                  <a:lnTo>
                    <a:pt x="413" y="2032"/>
                  </a:lnTo>
                  <a:lnTo>
                    <a:pt x="421" y="2037"/>
                  </a:lnTo>
                  <a:lnTo>
                    <a:pt x="430" y="2042"/>
                  </a:lnTo>
                  <a:lnTo>
                    <a:pt x="439" y="2044"/>
                  </a:lnTo>
                  <a:lnTo>
                    <a:pt x="449" y="2046"/>
                  </a:lnTo>
                  <a:lnTo>
                    <a:pt x="460" y="2047"/>
                  </a:lnTo>
                  <a:lnTo>
                    <a:pt x="470" y="2046"/>
                  </a:lnTo>
                  <a:lnTo>
                    <a:pt x="479" y="2044"/>
                  </a:lnTo>
                  <a:lnTo>
                    <a:pt x="489" y="2039"/>
                  </a:lnTo>
                  <a:lnTo>
                    <a:pt x="497" y="2034"/>
                  </a:lnTo>
                  <a:lnTo>
                    <a:pt x="504" y="2024"/>
                  </a:lnTo>
                  <a:lnTo>
                    <a:pt x="508" y="2013"/>
                  </a:lnTo>
                  <a:lnTo>
                    <a:pt x="512" y="1998"/>
                  </a:lnTo>
                  <a:lnTo>
                    <a:pt x="515" y="1969"/>
                  </a:lnTo>
                  <a:lnTo>
                    <a:pt x="519" y="1947"/>
                  </a:lnTo>
                  <a:lnTo>
                    <a:pt x="522" y="1930"/>
                  </a:lnTo>
                  <a:lnTo>
                    <a:pt x="524" y="1916"/>
                  </a:lnTo>
                  <a:lnTo>
                    <a:pt x="529" y="1906"/>
                  </a:lnTo>
                  <a:lnTo>
                    <a:pt x="534" y="1898"/>
                  </a:lnTo>
                  <a:lnTo>
                    <a:pt x="539" y="1891"/>
                  </a:lnTo>
                  <a:lnTo>
                    <a:pt x="547" y="1884"/>
                  </a:lnTo>
                  <a:lnTo>
                    <a:pt x="557" y="1865"/>
                  </a:lnTo>
                  <a:lnTo>
                    <a:pt x="555" y="1840"/>
                  </a:lnTo>
                  <a:lnTo>
                    <a:pt x="551" y="1816"/>
                  </a:lnTo>
                  <a:lnTo>
                    <a:pt x="554" y="1800"/>
                  </a:lnTo>
                  <a:lnTo>
                    <a:pt x="561" y="1792"/>
                  </a:lnTo>
                  <a:lnTo>
                    <a:pt x="570" y="1779"/>
                  </a:lnTo>
                  <a:lnTo>
                    <a:pt x="582" y="1762"/>
                  </a:lnTo>
                  <a:lnTo>
                    <a:pt x="595" y="1741"/>
                  </a:lnTo>
                  <a:lnTo>
                    <a:pt x="605" y="1718"/>
                  </a:lnTo>
                  <a:lnTo>
                    <a:pt x="614" y="1695"/>
                  </a:lnTo>
                  <a:lnTo>
                    <a:pt x="620" y="1672"/>
                  </a:lnTo>
                  <a:lnTo>
                    <a:pt x="621" y="1650"/>
                  </a:lnTo>
                  <a:lnTo>
                    <a:pt x="622" y="1629"/>
                  </a:lnTo>
                  <a:lnTo>
                    <a:pt x="630" y="1607"/>
                  </a:lnTo>
                  <a:lnTo>
                    <a:pt x="642" y="1587"/>
                  </a:lnTo>
                  <a:lnTo>
                    <a:pt x="658" y="1567"/>
                  </a:lnTo>
                  <a:lnTo>
                    <a:pt x="675" y="1550"/>
                  </a:lnTo>
                  <a:lnTo>
                    <a:pt x="692" y="1536"/>
                  </a:lnTo>
                  <a:lnTo>
                    <a:pt x="707" y="1528"/>
                  </a:lnTo>
                  <a:lnTo>
                    <a:pt x="718" y="1524"/>
                  </a:lnTo>
                  <a:lnTo>
                    <a:pt x="728" y="1523"/>
                  </a:lnTo>
                  <a:lnTo>
                    <a:pt x="743" y="1519"/>
                  </a:lnTo>
                  <a:lnTo>
                    <a:pt x="760" y="1511"/>
                  </a:lnTo>
                  <a:lnTo>
                    <a:pt x="777" y="1498"/>
                  </a:lnTo>
                  <a:lnTo>
                    <a:pt x="795" y="1482"/>
                  </a:lnTo>
                  <a:lnTo>
                    <a:pt x="814" y="1461"/>
                  </a:lnTo>
                  <a:lnTo>
                    <a:pt x="831" y="1436"/>
                  </a:lnTo>
                  <a:lnTo>
                    <a:pt x="846" y="1405"/>
                  </a:lnTo>
                  <a:lnTo>
                    <a:pt x="858" y="1375"/>
                  </a:lnTo>
                  <a:lnTo>
                    <a:pt x="867" y="1354"/>
                  </a:lnTo>
                  <a:lnTo>
                    <a:pt x="875" y="1338"/>
                  </a:lnTo>
                  <a:lnTo>
                    <a:pt x="881" y="1327"/>
                  </a:lnTo>
                  <a:lnTo>
                    <a:pt x="888" y="1320"/>
                  </a:lnTo>
                  <a:lnTo>
                    <a:pt x="893" y="1316"/>
                  </a:lnTo>
                  <a:lnTo>
                    <a:pt x="901" y="1312"/>
                  </a:lnTo>
                  <a:lnTo>
                    <a:pt x="912" y="1309"/>
                  </a:lnTo>
                  <a:lnTo>
                    <a:pt x="919" y="1305"/>
                  </a:lnTo>
                  <a:lnTo>
                    <a:pt x="929" y="1299"/>
                  </a:lnTo>
                  <a:lnTo>
                    <a:pt x="943" y="1289"/>
                  </a:lnTo>
                  <a:lnTo>
                    <a:pt x="958" y="1279"/>
                  </a:lnTo>
                  <a:lnTo>
                    <a:pt x="974" y="1265"/>
                  </a:lnTo>
                  <a:lnTo>
                    <a:pt x="991" y="1251"/>
                  </a:lnTo>
                  <a:lnTo>
                    <a:pt x="1009" y="1236"/>
                  </a:lnTo>
                  <a:lnTo>
                    <a:pt x="1027" y="1220"/>
                  </a:lnTo>
                  <a:lnTo>
                    <a:pt x="1045" y="1204"/>
                  </a:lnTo>
                  <a:lnTo>
                    <a:pt x="1062" y="1188"/>
                  </a:lnTo>
                  <a:lnTo>
                    <a:pt x="1078" y="1173"/>
                  </a:lnTo>
                  <a:lnTo>
                    <a:pt x="1092" y="1158"/>
                  </a:lnTo>
                  <a:lnTo>
                    <a:pt x="1103" y="1143"/>
                  </a:lnTo>
                  <a:lnTo>
                    <a:pt x="1111" y="1130"/>
                  </a:lnTo>
                  <a:lnTo>
                    <a:pt x="1117" y="1120"/>
                  </a:lnTo>
                  <a:lnTo>
                    <a:pt x="1119" y="1111"/>
                  </a:lnTo>
                  <a:lnTo>
                    <a:pt x="1116" y="1097"/>
                  </a:lnTo>
                  <a:lnTo>
                    <a:pt x="1104" y="1087"/>
                  </a:lnTo>
                  <a:lnTo>
                    <a:pt x="1088" y="1080"/>
                  </a:lnTo>
                  <a:lnTo>
                    <a:pt x="1070" y="1077"/>
                  </a:lnTo>
                  <a:lnTo>
                    <a:pt x="1048" y="1077"/>
                  </a:lnTo>
                  <a:lnTo>
                    <a:pt x="1027" y="1082"/>
                  </a:lnTo>
                  <a:lnTo>
                    <a:pt x="1007" y="1088"/>
                  </a:lnTo>
                  <a:lnTo>
                    <a:pt x="991" y="1098"/>
                  </a:lnTo>
                  <a:lnTo>
                    <a:pt x="983" y="1105"/>
                  </a:lnTo>
                  <a:lnTo>
                    <a:pt x="983" y="1102"/>
                  </a:lnTo>
                  <a:lnTo>
                    <a:pt x="988" y="1093"/>
                  </a:lnTo>
                  <a:lnTo>
                    <a:pt x="995" y="1081"/>
                  </a:lnTo>
                  <a:lnTo>
                    <a:pt x="999" y="1066"/>
                  </a:lnTo>
                  <a:lnTo>
                    <a:pt x="998" y="1053"/>
                  </a:lnTo>
                  <a:lnTo>
                    <a:pt x="989" y="1043"/>
                  </a:lnTo>
                  <a:lnTo>
                    <a:pt x="967" y="1039"/>
                  </a:lnTo>
                  <a:lnTo>
                    <a:pt x="958" y="1038"/>
                  </a:lnTo>
                  <a:lnTo>
                    <a:pt x="961" y="1034"/>
                  </a:lnTo>
                  <a:lnTo>
                    <a:pt x="975" y="1028"/>
                  </a:lnTo>
                  <a:lnTo>
                    <a:pt x="994" y="1022"/>
                  </a:lnTo>
                  <a:lnTo>
                    <a:pt x="1015" y="1019"/>
                  </a:lnTo>
                  <a:lnTo>
                    <a:pt x="1035" y="1017"/>
                  </a:lnTo>
                  <a:lnTo>
                    <a:pt x="1051" y="1020"/>
                  </a:lnTo>
                  <a:lnTo>
                    <a:pt x="1058" y="1028"/>
                  </a:lnTo>
                  <a:lnTo>
                    <a:pt x="1063" y="1037"/>
                  </a:lnTo>
                  <a:lnTo>
                    <a:pt x="1071" y="1043"/>
                  </a:lnTo>
                  <a:lnTo>
                    <a:pt x="1082" y="1045"/>
                  </a:lnTo>
                  <a:lnTo>
                    <a:pt x="1094" y="1043"/>
                  </a:lnTo>
                  <a:lnTo>
                    <a:pt x="1105" y="1038"/>
                  </a:lnTo>
                  <a:lnTo>
                    <a:pt x="1116" y="1030"/>
                  </a:lnTo>
                  <a:lnTo>
                    <a:pt x="1123" y="1019"/>
                  </a:lnTo>
                  <a:lnTo>
                    <a:pt x="1125" y="1004"/>
                  </a:lnTo>
                  <a:lnTo>
                    <a:pt x="1124" y="989"/>
                  </a:lnTo>
                  <a:lnTo>
                    <a:pt x="1120" y="976"/>
                  </a:lnTo>
                  <a:lnTo>
                    <a:pt x="1115" y="966"/>
                  </a:lnTo>
                  <a:lnTo>
                    <a:pt x="1107" y="955"/>
                  </a:lnTo>
                  <a:lnTo>
                    <a:pt x="1096" y="946"/>
                  </a:lnTo>
                  <a:lnTo>
                    <a:pt x="1085" y="937"/>
                  </a:lnTo>
                  <a:lnTo>
                    <a:pt x="1070" y="929"/>
                  </a:lnTo>
                  <a:lnTo>
                    <a:pt x="1052" y="920"/>
                  </a:lnTo>
                  <a:lnTo>
                    <a:pt x="1036" y="913"/>
                  </a:lnTo>
                  <a:lnTo>
                    <a:pt x="1022" y="909"/>
                  </a:lnTo>
                  <a:lnTo>
                    <a:pt x="1013" y="908"/>
                  </a:lnTo>
                  <a:lnTo>
                    <a:pt x="1007" y="908"/>
                  </a:lnTo>
                  <a:lnTo>
                    <a:pt x="1003" y="908"/>
                  </a:lnTo>
                  <a:lnTo>
                    <a:pt x="1002" y="907"/>
                  </a:lnTo>
                  <a:lnTo>
                    <a:pt x="1002" y="903"/>
                  </a:lnTo>
                  <a:lnTo>
                    <a:pt x="1003" y="896"/>
                  </a:lnTo>
                  <a:lnTo>
                    <a:pt x="1009" y="891"/>
                  </a:lnTo>
                  <a:lnTo>
                    <a:pt x="1018" y="891"/>
                  </a:lnTo>
                  <a:lnTo>
                    <a:pt x="1029" y="893"/>
                  </a:lnTo>
                  <a:lnTo>
                    <a:pt x="1042" y="896"/>
                  </a:lnTo>
                  <a:lnTo>
                    <a:pt x="1051" y="899"/>
                  </a:lnTo>
                  <a:lnTo>
                    <a:pt x="1058" y="898"/>
                  </a:lnTo>
                  <a:lnTo>
                    <a:pt x="1059" y="892"/>
                  </a:lnTo>
                  <a:lnTo>
                    <a:pt x="1052" y="878"/>
                  </a:lnTo>
                  <a:lnTo>
                    <a:pt x="1041" y="862"/>
                  </a:lnTo>
                  <a:lnTo>
                    <a:pt x="1030" y="848"/>
                  </a:lnTo>
                  <a:lnTo>
                    <a:pt x="1021" y="838"/>
                  </a:lnTo>
                  <a:lnTo>
                    <a:pt x="1014" y="830"/>
                  </a:lnTo>
                  <a:lnTo>
                    <a:pt x="1010" y="823"/>
                  </a:lnTo>
                  <a:lnTo>
                    <a:pt x="1009" y="818"/>
                  </a:lnTo>
                  <a:lnTo>
                    <a:pt x="1013" y="815"/>
                  </a:lnTo>
                  <a:lnTo>
                    <a:pt x="1021" y="812"/>
                  </a:lnTo>
                  <a:lnTo>
                    <a:pt x="1033" y="808"/>
                  </a:lnTo>
                  <a:lnTo>
                    <a:pt x="1043" y="801"/>
                  </a:lnTo>
                  <a:lnTo>
                    <a:pt x="1051" y="790"/>
                  </a:lnTo>
                  <a:lnTo>
                    <a:pt x="1059" y="780"/>
                  </a:lnTo>
                  <a:lnTo>
                    <a:pt x="1064" y="767"/>
                  </a:lnTo>
                  <a:lnTo>
                    <a:pt x="1067" y="756"/>
                  </a:lnTo>
                  <a:lnTo>
                    <a:pt x="1067" y="744"/>
                  </a:lnTo>
                  <a:lnTo>
                    <a:pt x="1064" y="734"/>
                  </a:lnTo>
                  <a:lnTo>
                    <a:pt x="1062" y="725"/>
                  </a:lnTo>
                  <a:lnTo>
                    <a:pt x="1063" y="716"/>
                  </a:lnTo>
                  <a:lnTo>
                    <a:pt x="1066" y="706"/>
                  </a:lnTo>
                  <a:lnTo>
                    <a:pt x="1071" y="698"/>
                  </a:lnTo>
                  <a:lnTo>
                    <a:pt x="1074" y="689"/>
                  </a:lnTo>
                  <a:lnTo>
                    <a:pt x="1075" y="680"/>
                  </a:lnTo>
                  <a:lnTo>
                    <a:pt x="1072" y="672"/>
                  </a:lnTo>
                  <a:lnTo>
                    <a:pt x="1064" y="663"/>
                  </a:lnTo>
                  <a:lnTo>
                    <a:pt x="1056" y="655"/>
                  </a:lnTo>
                  <a:lnTo>
                    <a:pt x="1051" y="646"/>
                  </a:lnTo>
                  <a:lnTo>
                    <a:pt x="1051" y="640"/>
                  </a:lnTo>
                  <a:lnTo>
                    <a:pt x="1052" y="632"/>
                  </a:lnTo>
                  <a:lnTo>
                    <a:pt x="1054" y="625"/>
                  </a:lnTo>
                  <a:lnTo>
                    <a:pt x="1055" y="618"/>
                  </a:lnTo>
                  <a:lnTo>
                    <a:pt x="1052" y="610"/>
                  </a:lnTo>
                  <a:lnTo>
                    <a:pt x="1045" y="602"/>
                  </a:lnTo>
                  <a:lnTo>
                    <a:pt x="1034" y="592"/>
                  </a:lnTo>
                  <a:lnTo>
                    <a:pt x="1020" y="582"/>
                  </a:lnTo>
                  <a:lnTo>
                    <a:pt x="1005" y="570"/>
                  </a:lnTo>
                  <a:lnTo>
                    <a:pt x="990" y="559"/>
                  </a:lnTo>
                  <a:lnTo>
                    <a:pt x="980" y="547"/>
                  </a:lnTo>
                  <a:lnTo>
                    <a:pt x="974" y="535"/>
                  </a:lnTo>
                  <a:lnTo>
                    <a:pt x="975" y="523"/>
                  </a:lnTo>
                  <a:lnTo>
                    <a:pt x="986" y="512"/>
                  </a:lnTo>
                  <a:lnTo>
                    <a:pt x="998" y="501"/>
                  </a:lnTo>
                  <a:lnTo>
                    <a:pt x="1006" y="491"/>
                  </a:lnTo>
                  <a:lnTo>
                    <a:pt x="1010" y="482"/>
                  </a:lnTo>
                  <a:lnTo>
                    <a:pt x="1010" y="474"/>
                  </a:lnTo>
                  <a:lnTo>
                    <a:pt x="1006" y="468"/>
                  </a:lnTo>
                  <a:lnTo>
                    <a:pt x="999" y="463"/>
                  </a:lnTo>
                  <a:lnTo>
                    <a:pt x="990" y="460"/>
                  </a:lnTo>
                  <a:lnTo>
                    <a:pt x="979" y="459"/>
                  </a:lnTo>
                  <a:lnTo>
                    <a:pt x="969" y="456"/>
                  </a:lnTo>
                  <a:lnTo>
                    <a:pt x="964" y="452"/>
                  </a:lnTo>
                  <a:lnTo>
                    <a:pt x="960" y="444"/>
                  </a:lnTo>
                  <a:lnTo>
                    <a:pt x="958" y="436"/>
                  </a:lnTo>
                  <a:lnTo>
                    <a:pt x="956" y="428"/>
                  </a:lnTo>
                  <a:lnTo>
                    <a:pt x="952" y="421"/>
                  </a:lnTo>
                  <a:lnTo>
                    <a:pt x="946" y="416"/>
                  </a:lnTo>
                  <a:lnTo>
                    <a:pt x="937" y="416"/>
                  </a:lnTo>
                  <a:lnTo>
                    <a:pt x="920" y="405"/>
                  </a:lnTo>
                  <a:lnTo>
                    <a:pt x="913" y="371"/>
                  </a:lnTo>
                  <a:lnTo>
                    <a:pt x="912" y="328"/>
                  </a:lnTo>
                  <a:lnTo>
                    <a:pt x="912" y="290"/>
                  </a:lnTo>
                  <a:lnTo>
                    <a:pt x="914" y="263"/>
                  </a:lnTo>
                  <a:lnTo>
                    <a:pt x="920" y="240"/>
                  </a:lnTo>
                  <a:lnTo>
                    <a:pt x="922" y="219"/>
                  </a:lnTo>
                  <a:lnTo>
                    <a:pt x="919" y="195"/>
                  </a:lnTo>
                  <a:lnTo>
                    <a:pt x="917" y="173"/>
                  </a:lnTo>
                  <a:lnTo>
                    <a:pt x="924" y="146"/>
                  </a:lnTo>
                  <a:lnTo>
                    <a:pt x="934" y="120"/>
                  </a:lnTo>
                  <a:lnTo>
                    <a:pt x="939" y="95"/>
                  </a:lnTo>
                  <a:lnTo>
                    <a:pt x="939" y="84"/>
                  </a:lnTo>
                  <a:lnTo>
                    <a:pt x="937" y="75"/>
                  </a:lnTo>
                  <a:lnTo>
                    <a:pt x="932" y="68"/>
                  </a:lnTo>
                  <a:lnTo>
                    <a:pt x="924" y="62"/>
                  </a:lnTo>
                  <a:lnTo>
                    <a:pt x="917" y="60"/>
                  </a:lnTo>
                  <a:lnTo>
                    <a:pt x="911" y="59"/>
                  </a:lnTo>
                  <a:lnTo>
                    <a:pt x="904" y="59"/>
                  </a:lnTo>
                  <a:lnTo>
                    <a:pt x="898" y="59"/>
                  </a:lnTo>
                  <a:lnTo>
                    <a:pt x="889" y="62"/>
                  </a:lnTo>
                  <a:lnTo>
                    <a:pt x="879" y="68"/>
                  </a:lnTo>
                  <a:lnTo>
                    <a:pt x="871" y="76"/>
                  </a:lnTo>
                  <a:lnTo>
                    <a:pt x="863" y="84"/>
                  </a:lnTo>
                  <a:lnTo>
                    <a:pt x="856" y="93"/>
                  </a:lnTo>
                  <a:lnTo>
                    <a:pt x="851" y="104"/>
                  </a:lnTo>
                  <a:lnTo>
                    <a:pt x="845" y="113"/>
                  </a:lnTo>
                  <a:lnTo>
                    <a:pt x="839" y="122"/>
                  </a:lnTo>
                  <a:lnTo>
                    <a:pt x="832" y="133"/>
                  </a:lnTo>
                  <a:lnTo>
                    <a:pt x="826" y="140"/>
                  </a:lnTo>
                  <a:lnTo>
                    <a:pt x="821" y="143"/>
                  </a:lnTo>
                  <a:lnTo>
                    <a:pt x="816" y="144"/>
                  </a:lnTo>
                  <a:lnTo>
                    <a:pt x="813" y="143"/>
                  </a:lnTo>
                  <a:lnTo>
                    <a:pt x="809" y="140"/>
                  </a:lnTo>
                  <a:lnTo>
                    <a:pt x="806" y="133"/>
                  </a:lnTo>
                  <a:lnTo>
                    <a:pt x="803" y="122"/>
                  </a:lnTo>
                  <a:lnTo>
                    <a:pt x="800" y="114"/>
                  </a:lnTo>
                  <a:lnTo>
                    <a:pt x="795" y="110"/>
                  </a:lnTo>
                  <a:lnTo>
                    <a:pt x="790" y="111"/>
                  </a:lnTo>
                  <a:lnTo>
                    <a:pt x="783" y="114"/>
                  </a:lnTo>
                  <a:lnTo>
                    <a:pt x="776" y="120"/>
                  </a:lnTo>
                  <a:lnTo>
                    <a:pt x="769" y="128"/>
                  </a:lnTo>
                  <a:lnTo>
                    <a:pt x="761" y="137"/>
                  </a:lnTo>
                  <a:lnTo>
                    <a:pt x="754" y="146"/>
                  </a:lnTo>
                  <a:lnTo>
                    <a:pt x="750" y="151"/>
                  </a:lnTo>
                  <a:lnTo>
                    <a:pt x="750" y="149"/>
                  </a:lnTo>
                  <a:lnTo>
                    <a:pt x="753" y="142"/>
                  </a:lnTo>
                  <a:lnTo>
                    <a:pt x="755" y="133"/>
                  </a:lnTo>
                  <a:lnTo>
                    <a:pt x="754" y="121"/>
                  </a:lnTo>
                  <a:lnTo>
                    <a:pt x="749" y="112"/>
                  </a:lnTo>
                  <a:lnTo>
                    <a:pt x="738" y="106"/>
                  </a:lnTo>
                  <a:lnTo>
                    <a:pt x="718" y="10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8" name="Freeform 163">
              <a:extLst>
                <a:ext uri="{FF2B5EF4-FFF2-40B4-BE49-F238E27FC236}">
                  <a16:creationId xmlns:a16="http://schemas.microsoft.com/office/drawing/2014/main" id="{5E35E3F1-EBD6-0F47-BC83-40005BC8F127}"/>
                </a:ext>
              </a:extLst>
            </p:cNvPr>
            <p:cNvSpPr>
              <a:spLocks/>
            </p:cNvSpPr>
            <p:nvPr/>
          </p:nvSpPr>
          <p:spPr bwMode="auto">
            <a:xfrm>
              <a:off x="1751013" y="2073275"/>
              <a:ext cx="41275" cy="36513"/>
            </a:xfrm>
            <a:custGeom>
              <a:avLst/>
              <a:gdLst>
                <a:gd name="T0" fmla="*/ 2147483646 w 40"/>
                <a:gd name="T1" fmla="*/ 2147483646 h 36"/>
                <a:gd name="T2" fmla="*/ 2147483646 w 40"/>
                <a:gd name="T3" fmla="*/ 2147483646 h 36"/>
                <a:gd name="T4" fmla="*/ 2147483646 w 40"/>
                <a:gd name="T5" fmla="*/ 2147483646 h 36"/>
                <a:gd name="T6" fmla="*/ 2147483646 w 40"/>
                <a:gd name="T7" fmla="*/ 2147483646 h 36"/>
                <a:gd name="T8" fmla="*/ 2147483646 w 40"/>
                <a:gd name="T9" fmla="*/ 2147483646 h 36"/>
                <a:gd name="T10" fmla="*/ 2147483646 w 40"/>
                <a:gd name="T11" fmla="*/ 2147483646 h 36"/>
                <a:gd name="T12" fmla="*/ 2147483646 w 40"/>
                <a:gd name="T13" fmla="*/ 2147483646 h 36"/>
                <a:gd name="T14" fmla="*/ 2147483646 w 40"/>
                <a:gd name="T15" fmla="*/ 2147483646 h 36"/>
                <a:gd name="T16" fmla="*/ 2147483646 w 40"/>
                <a:gd name="T17" fmla="*/ 2147483646 h 36"/>
                <a:gd name="T18" fmla="*/ 2147483646 w 40"/>
                <a:gd name="T19" fmla="*/ 2147483646 h 36"/>
                <a:gd name="T20" fmla="*/ 2147483646 w 40"/>
                <a:gd name="T21" fmla="*/ 2147483646 h 36"/>
                <a:gd name="T22" fmla="*/ 2147483646 w 40"/>
                <a:gd name="T23" fmla="*/ 2147483646 h 36"/>
                <a:gd name="T24" fmla="*/ 2147483646 w 40"/>
                <a:gd name="T25" fmla="*/ 2147483646 h 36"/>
                <a:gd name="T26" fmla="*/ 2147483646 w 40"/>
                <a:gd name="T27" fmla="*/ 2147483646 h 36"/>
                <a:gd name="T28" fmla="*/ 0 w 40"/>
                <a:gd name="T29" fmla="*/ 2147483646 h 36"/>
                <a:gd name="T30" fmla="*/ 2147483646 w 40"/>
                <a:gd name="T31" fmla="*/ 2147483646 h 36"/>
                <a:gd name="T32" fmla="*/ 2147483646 w 40"/>
                <a:gd name="T33" fmla="*/ 2147483646 h 36"/>
                <a:gd name="T34" fmla="*/ 2147483646 w 40"/>
                <a:gd name="T35" fmla="*/ 2147483646 h 36"/>
                <a:gd name="T36" fmla="*/ 2147483646 w 40"/>
                <a:gd name="T37" fmla="*/ 2147483646 h 36"/>
                <a:gd name="T38" fmla="*/ 2147483646 w 40"/>
                <a:gd name="T39" fmla="*/ 0 h 36"/>
                <a:gd name="T40" fmla="*/ 2147483646 w 40"/>
                <a:gd name="T41" fmla="*/ 2147483646 h 36"/>
                <a:gd name="T42" fmla="*/ 2147483646 w 40"/>
                <a:gd name="T43" fmla="*/ 2147483646 h 36"/>
                <a:gd name="T44" fmla="*/ 2147483646 w 40"/>
                <a:gd name="T45" fmla="*/ 2147483646 h 36"/>
                <a:gd name="T46" fmla="*/ 2147483646 w 40"/>
                <a:gd name="T47" fmla="*/ 2147483646 h 36"/>
                <a:gd name="T48" fmla="*/ 2147483646 w 40"/>
                <a:gd name="T49" fmla="*/ 2147483646 h 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40" h="36">
                  <a:moveTo>
                    <a:pt x="39" y="19"/>
                  </a:moveTo>
                  <a:lnTo>
                    <a:pt x="38" y="21"/>
                  </a:lnTo>
                  <a:lnTo>
                    <a:pt x="35" y="25"/>
                  </a:lnTo>
                  <a:lnTo>
                    <a:pt x="31" y="29"/>
                  </a:lnTo>
                  <a:lnTo>
                    <a:pt x="27" y="33"/>
                  </a:lnTo>
                  <a:lnTo>
                    <a:pt x="23" y="35"/>
                  </a:lnTo>
                  <a:lnTo>
                    <a:pt x="18" y="36"/>
                  </a:lnTo>
                  <a:lnTo>
                    <a:pt x="13" y="36"/>
                  </a:lnTo>
                  <a:lnTo>
                    <a:pt x="12" y="36"/>
                  </a:lnTo>
                  <a:lnTo>
                    <a:pt x="11" y="35"/>
                  </a:lnTo>
                  <a:lnTo>
                    <a:pt x="10" y="33"/>
                  </a:lnTo>
                  <a:lnTo>
                    <a:pt x="8" y="31"/>
                  </a:lnTo>
                  <a:lnTo>
                    <a:pt x="4" y="27"/>
                  </a:lnTo>
                  <a:lnTo>
                    <a:pt x="1" y="24"/>
                  </a:lnTo>
                  <a:lnTo>
                    <a:pt x="0" y="19"/>
                  </a:lnTo>
                  <a:lnTo>
                    <a:pt x="1" y="16"/>
                  </a:lnTo>
                  <a:lnTo>
                    <a:pt x="7" y="11"/>
                  </a:lnTo>
                  <a:lnTo>
                    <a:pt x="12" y="6"/>
                  </a:lnTo>
                  <a:lnTo>
                    <a:pt x="16" y="2"/>
                  </a:lnTo>
                  <a:lnTo>
                    <a:pt x="19" y="0"/>
                  </a:lnTo>
                  <a:lnTo>
                    <a:pt x="24" y="1"/>
                  </a:lnTo>
                  <a:lnTo>
                    <a:pt x="31" y="3"/>
                  </a:lnTo>
                  <a:lnTo>
                    <a:pt x="37" y="6"/>
                  </a:lnTo>
                  <a:lnTo>
                    <a:pt x="40" y="11"/>
                  </a:lnTo>
                  <a:lnTo>
                    <a:pt x="39" y="1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9" name="Freeform 164">
              <a:extLst>
                <a:ext uri="{FF2B5EF4-FFF2-40B4-BE49-F238E27FC236}">
                  <a16:creationId xmlns:a16="http://schemas.microsoft.com/office/drawing/2014/main" id="{97A611B5-7064-A045-ACA1-D8F9C5AB5A8F}"/>
                </a:ext>
              </a:extLst>
            </p:cNvPr>
            <p:cNvSpPr>
              <a:spLocks/>
            </p:cNvSpPr>
            <p:nvPr/>
          </p:nvSpPr>
          <p:spPr bwMode="auto">
            <a:xfrm>
              <a:off x="2103438" y="2368550"/>
              <a:ext cx="0" cy="4763"/>
            </a:xfrm>
            <a:custGeom>
              <a:avLst/>
              <a:gdLst>
                <a:gd name="T0" fmla="*/ 1 w 1"/>
                <a:gd name="T1" fmla="*/ 2147483646 h 4"/>
                <a:gd name="T2" fmla="*/ 1 w 1"/>
                <a:gd name="T3" fmla="*/ 2147483646 h 4"/>
                <a:gd name="T4" fmla="*/ 1 w 1"/>
                <a:gd name="T5" fmla="*/ 2147483646 h 4"/>
                <a:gd name="T6" fmla="*/ 0 w 1"/>
                <a:gd name="T7" fmla="*/ 0 h 4"/>
                <a:gd name="T8" fmla="*/ 0 w 1"/>
                <a:gd name="T9" fmla="*/ 0 h 4"/>
                <a:gd name="T10" fmla="*/ 1 w 1"/>
                <a:gd name="T11" fmla="*/ 2147483646 h 4"/>
                <a:gd name="T12" fmla="*/ 1 w 1"/>
                <a:gd name="T13" fmla="*/ 2147483646 h 4"/>
                <a:gd name="T14" fmla="*/ 1 w 1"/>
                <a:gd name="T15" fmla="*/ 2147483646 h 4"/>
                <a:gd name="T16" fmla="*/ 1 w 1"/>
                <a:gd name="T17" fmla="*/ 2147483646 h 4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" h="4">
                  <a:moveTo>
                    <a:pt x="1" y="2"/>
                  </a:moveTo>
                  <a:lnTo>
                    <a:pt x="1" y="1"/>
                  </a:lnTo>
                  <a:lnTo>
                    <a:pt x="0" y="0"/>
                  </a:lnTo>
                  <a:lnTo>
                    <a:pt x="1" y="2"/>
                  </a:lnTo>
                  <a:lnTo>
                    <a:pt x="1" y="4"/>
                  </a:lnTo>
                  <a:lnTo>
                    <a:pt x="1" y="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0" name="Freeform 165">
              <a:extLst>
                <a:ext uri="{FF2B5EF4-FFF2-40B4-BE49-F238E27FC236}">
                  <a16:creationId xmlns:a16="http://schemas.microsoft.com/office/drawing/2014/main" id="{A1323CA0-404E-8940-BA72-AEADB53BC3C6}"/>
                </a:ext>
              </a:extLst>
            </p:cNvPr>
            <p:cNvSpPr>
              <a:spLocks/>
            </p:cNvSpPr>
            <p:nvPr/>
          </p:nvSpPr>
          <p:spPr bwMode="auto">
            <a:xfrm>
              <a:off x="2460625" y="2401888"/>
              <a:ext cx="3175" cy="6350"/>
            </a:xfrm>
            <a:custGeom>
              <a:avLst/>
              <a:gdLst>
                <a:gd name="T0" fmla="*/ 2147483646 w 5"/>
                <a:gd name="T1" fmla="*/ 2147483646 h 8"/>
                <a:gd name="T2" fmla="*/ 2147483646 w 5"/>
                <a:gd name="T3" fmla="*/ 2147483646 h 8"/>
                <a:gd name="T4" fmla="*/ 2147483646 w 5"/>
                <a:gd name="T5" fmla="*/ 2147483646 h 8"/>
                <a:gd name="T6" fmla="*/ 2147483646 w 5"/>
                <a:gd name="T7" fmla="*/ 2147483646 h 8"/>
                <a:gd name="T8" fmla="*/ 2147483646 w 5"/>
                <a:gd name="T9" fmla="*/ 0 h 8"/>
                <a:gd name="T10" fmla="*/ 0 w 5"/>
                <a:gd name="T11" fmla="*/ 0 h 8"/>
                <a:gd name="T12" fmla="*/ 0 w 5"/>
                <a:gd name="T13" fmla="*/ 2147483646 h 8"/>
                <a:gd name="T14" fmla="*/ 2147483646 w 5"/>
                <a:gd name="T15" fmla="*/ 2147483646 h 8"/>
                <a:gd name="T16" fmla="*/ 2147483646 w 5"/>
                <a:gd name="T17" fmla="*/ 2147483646 h 8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5" h="8">
                  <a:moveTo>
                    <a:pt x="5" y="8"/>
                  </a:moveTo>
                  <a:lnTo>
                    <a:pt x="5" y="6"/>
                  </a:lnTo>
                  <a:lnTo>
                    <a:pt x="5" y="5"/>
                  </a:lnTo>
                  <a:lnTo>
                    <a:pt x="5" y="2"/>
                  </a:lnTo>
                  <a:lnTo>
                    <a:pt x="3" y="0"/>
                  </a:lnTo>
                  <a:lnTo>
                    <a:pt x="0" y="0"/>
                  </a:lnTo>
                  <a:lnTo>
                    <a:pt x="0" y="1"/>
                  </a:lnTo>
                  <a:lnTo>
                    <a:pt x="2" y="5"/>
                  </a:lnTo>
                  <a:lnTo>
                    <a:pt x="5" y="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1" name="Freeform 166">
              <a:extLst>
                <a:ext uri="{FF2B5EF4-FFF2-40B4-BE49-F238E27FC236}">
                  <a16:creationId xmlns:a16="http://schemas.microsoft.com/office/drawing/2014/main" id="{5C51124A-5D6F-3E46-9BA3-D124BF92A9FB}"/>
                </a:ext>
              </a:extLst>
            </p:cNvPr>
            <p:cNvSpPr>
              <a:spLocks/>
            </p:cNvSpPr>
            <p:nvPr/>
          </p:nvSpPr>
          <p:spPr bwMode="auto">
            <a:xfrm>
              <a:off x="2109788" y="1984375"/>
              <a:ext cx="14287" cy="14288"/>
            </a:xfrm>
            <a:custGeom>
              <a:avLst/>
              <a:gdLst>
                <a:gd name="T0" fmla="*/ 2147483646 w 14"/>
                <a:gd name="T1" fmla="*/ 2147483646 h 15"/>
                <a:gd name="T2" fmla="*/ 2147483646 w 14"/>
                <a:gd name="T3" fmla="*/ 2147483646 h 15"/>
                <a:gd name="T4" fmla="*/ 2147483646 w 14"/>
                <a:gd name="T5" fmla="*/ 2147483646 h 15"/>
                <a:gd name="T6" fmla="*/ 2147483646 w 14"/>
                <a:gd name="T7" fmla="*/ 2147483646 h 15"/>
                <a:gd name="T8" fmla="*/ 2147483646 w 14"/>
                <a:gd name="T9" fmla="*/ 2147483646 h 15"/>
                <a:gd name="T10" fmla="*/ 2147483646 w 14"/>
                <a:gd name="T11" fmla="*/ 2147483646 h 15"/>
                <a:gd name="T12" fmla="*/ 2147483646 w 14"/>
                <a:gd name="T13" fmla="*/ 2147483646 h 15"/>
                <a:gd name="T14" fmla="*/ 2147483646 w 14"/>
                <a:gd name="T15" fmla="*/ 2147483646 h 15"/>
                <a:gd name="T16" fmla="*/ 2147483646 w 14"/>
                <a:gd name="T17" fmla="*/ 0 h 15"/>
                <a:gd name="T18" fmla="*/ 2147483646 w 14"/>
                <a:gd name="T19" fmla="*/ 2147483646 h 15"/>
                <a:gd name="T20" fmla="*/ 2147483646 w 14"/>
                <a:gd name="T21" fmla="*/ 2147483646 h 15"/>
                <a:gd name="T22" fmla="*/ 2147483646 w 14"/>
                <a:gd name="T23" fmla="*/ 2147483646 h 15"/>
                <a:gd name="T24" fmla="*/ 0 w 14"/>
                <a:gd name="T25" fmla="*/ 2147483646 h 15"/>
                <a:gd name="T26" fmla="*/ 2147483646 w 14"/>
                <a:gd name="T27" fmla="*/ 2147483646 h 15"/>
                <a:gd name="T28" fmla="*/ 2147483646 w 14"/>
                <a:gd name="T29" fmla="*/ 2147483646 h 15"/>
                <a:gd name="T30" fmla="*/ 2147483646 w 14"/>
                <a:gd name="T31" fmla="*/ 2147483646 h 15"/>
                <a:gd name="T32" fmla="*/ 2147483646 w 14"/>
                <a:gd name="T33" fmla="*/ 2147483646 h 15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4" h="15">
                  <a:moveTo>
                    <a:pt x="2" y="7"/>
                  </a:moveTo>
                  <a:lnTo>
                    <a:pt x="9" y="13"/>
                  </a:lnTo>
                  <a:lnTo>
                    <a:pt x="14" y="15"/>
                  </a:lnTo>
                  <a:lnTo>
                    <a:pt x="14" y="14"/>
                  </a:lnTo>
                  <a:lnTo>
                    <a:pt x="10" y="7"/>
                  </a:lnTo>
                  <a:lnTo>
                    <a:pt x="9" y="5"/>
                  </a:lnTo>
                  <a:lnTo>
                    <a:pt x="9" y="3"/>
                  </a:lnTo>
                  <a:lnTo>
                    <a:pt x="8" y="1"/>
                  </a:lnTo>
                  <a:lnTo>
                    <a:pt x="7" y="0"/>
                  </a:lnTo>
                  <a:lnTo>
                    <a:pt x="6" y="1"/>
                  </a:lnTo>
                  <a:lnTo>
                    <a:pt x="3" y="2"/>
                  </a:lnTo>
                  <a:lnTo>
                    <a:pt x="2" y="3"/>
                  </a:lnTo>
                  <a:lnTo>
                    <a:pt x="0" y="5"/>
                  </a:lnTo>
                  <a:lnTo>
                    <a:pt x="1" y="6"/>
                  </a:lnTo>
                  <a:lnTo>
                    <a:pt x="2" y="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2" name="Freeform 167">
              <a:extLst>
                <a:ext uri="{FF2B5EF4-FFF2-40B4-BE49-F238E27FC236}">
                  <a16:creationId xmlns:a16="http://schemas.microsoft.com/office/drawing/2014/main" id="{05633A23-93E6-D94D-9CE8-1FA0CCD3AF18}"/>
                </a:ext>
              </a:extLst>
            </p:cNvPr>
            <p:cNvSpPr>
              <a:spLocks/>
            </p:cNvSpPr>
            <p:nvPr/>
          </p:nvSpPr>
          <p:spPr bwMode="auto">
            <a:xfrm>
              <a:off x="2297113" y="2452688"/>
              <a:ext cx="144462" cy="120650"/>
            </a:xfrm>
            <a:custGeom>
              <a:avLst/>
              <a:gdLst>
                <a:gd name="T0" fmla="*/ 2147483646 w 135"/>
                <a:gd name="T1" fmla="*/ 2147483646 h 119"/>
                <a:gd name="T2" fmla="*/ 2147483646 w 135"/>
                <a:gd name="T3" fmla="*/ 2147483646 h 119"/>
                <a:gd name="T4" fmla="*/ 2147483646 w 135"/>
                <a:gd name="T5" fmla="*/ 2147483646 h 119"/>
                <a:gd name="T6" fmla="*/ 2147483646 w 135"/>
                <a:gd name="T7" fmla="*/ 2147483646 h 119"/>
                <a:gd name="T8" fmla="*/ 2147483646 w 135"/>
                <a:gd name="T9" fmla="*/ 2147483646 h 119"/>
                <a:gd name="T10" fmla="*/ 2147483646 w 135"/>
                <a:gd name="T11" fmla="*/ 2147483646 h 119"/>
                <a:gd name="T12" fmla="*/ 2147483646 w 135"/>
                <a:gd name="T13" fmla="*/ 2147483646 h 119"/>
                <a:gd name="T14" fmla="*/ 2147483646 w 135"/>
                <a:gd name="T15" fmla="*/ 2147483646 h 119"/>
                <a:gd name="T16" fmla="*/ 2147483646 w 135"/>
                <a:gd name="T17" fmla="*/ 2147483646 h 119"/>
                <a:gd name="T18" fmla="*/ 2147483646 w 135"/>
                <a:gd name="T19" fmla="*/ 2147483646 h 119"/>
                <a:gd name="T20" fmla="*/ 2147483646 w 135"/>
                <a:gd name="T21" fmla="*/ 2147483646 h 119"/>
                <a:gd name="T22" fmla="*/ 2147483646 w 135"/>
                <a:gd name="T23" fmla="*/ 2147483646 h 119"/>
                <a:gd name="T24" fmla="*/ 2147483646 w 135"/>
                <a:gd name="T25" fmla="*/ 2147483646 h 119"/>
                <a:gd name="T26" fmla="*/ 2147483646 w 135"/>
                <a:gd name="T27" fmla="*/ 2147483646 h 119"/>
                <a:gd name="T28" fmla="*/ 2147483646 w 135"/>
                <a:gd name="T29" fmla="*/ 2147483646 h 119"/>
                <a:gd name="T30" fmla="*/ 2147483646 w 135"/>
                <a:gd name="T31" fmla="*/ 2147483646 h 119"/>
                <a:gd name="T32" fmla="*/ 2147483646 w 135"/>
                <a:gd name="T33" fmla="*/ 2147483646 h 119"/>
                <a:gd name="T34" fmla="*/ 2147483646 w 135"/>
                <a:gd name="T35" fmla="*/ 2147483646 h 119"/>
                <a:gd name="T36" fmla="*/ 2147483646 w 135"/>
                <a:gd name="T37" fmla="*/ 2147483646 h 119"/>
                <a:gd name="T38" fmla="*/ 2147483646 w 135"/>
                <a:gd name="T39" fmla="*/ 2147483646 h 119"/>
                <a:gd name="T40" fmla="*/ 2147483646 w 135"/>
                <a:gd name="T41" fmla="*/ 2147483646 h 119"/>
                <a:gd name="T42" fmla="*/ 2147483646 w 135"/>
                <a:gd name="T43" fmla="*/ 2147483646 h 119"/>
                <a:gd name="T44" fmla="*/ 2147483646 w 135"/>
                <a:gd name="T45" fmla="*/ 2147483646 h 119"/>
                <a:gd name="T46" fmla="*/ 2147483646 w 135"/>
                <a:gd name="T47" fmla="*/ 2147483646 h 119"/>
                <a:gd name="T48" fmla="*/ 2147483646 w 135"/>
                <a:gd name="T49" fmla="*/ 2147483646 h 119"/>
                <a:gd name="T50" fmla="*/ 2147483646 w 135"/>
                <a:gd name="T51" fmla="*/ 2147483646 h 119"/>
                <a:gd name="T52" fmla="*/ 2147483646 w 135"/>
                <a:gd name="T53" fmla="*/ 2147483646 h 119"/>
                <a:gd name="T54" fmla="*/ 2147483646 w 135"/>
                <a:gd name="T55" fmla="*/ 2147483646 h 119"/>
                <a:gd name="T56" fmla="*/ 2147483646 w 135"/>
                <a:gd name="T57" fmla="*/ 2147483646 h 119"/>
                <a:gd name="T58" fmla="*/ 2147483646 w 135"/>
                <a:gd name="T59" fmla="*/ 2147483646 h 119"/>
                <a:gd name="T60" fmla="*/ 2147483646 w 135"/>
                <a:gd name="T61" fmla="*/ 2147483646 h 119"/>
                <a:gd name="T62" fmla="*/ 2147483646 w 135"/>
                <a:gd name="T63" fmla="*/ 2147483646 h 119"/>
                <a:gd name="T64" fmla="*/ 2147483646 w 135"/>
                <a:gd name="T65" fmla="*/ 2147483646 h 119"/>
                <a:gd name="T66" fmla="*/ 2147483646 w 135"/>
                <a:gd name="T67" fmla="*/ 2147483646 h 119"/>
                <a:gd name="T68" fmla="*/ 2147483646 w 135"/>
                <a:gd name="T69" fmla="*/ 2147483646 h 119"/>
                <a:gd name="T70" fmla="*/ 2147483646 w 135"/>
                <a:gd name="T71" fmla="*/ 2147483646 h 119"/>
                <a:gd name="T72" fmla="*/ 2147483646 w 135"/>
                <a:gd name="T73" fmla="*/ 2147483646 h 119"/>
                <a:gd name="T74" fmla="*/ 2147483646 w 135"/>
                <a:gd name="T75" fmla="*/ 2147483646 h 119"/>
                <a:gd name="T76" fmla="*/ 2147483646 w 135"/>
                <a:gd name="T77" fmla="*/ 2147483646 h 119"/>
                <a:gd name="T78" fmla="*/ 2147483646 w 135"/>
                <a:gd name="T79" fmla="*/ 2147483646 h 119"/>
                <a:gd name="T80" fmla="*/ 2147483646 w 135"/>
                <a:gd name="T81" fmla="*/ 2147483646 h 119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35" h="119">
                  <a:moveTo>
                    <a:pt x="122" y="59"/>
                  </a:moveTo>
                  <a:lnTo>
                    <a:pt x="124" y="60"/>
                  </a:lnTo>
                  <a:lnTo>
                    <a:pt x="130" y="62"/>
                  </a:lnTo>
                  <a:lnTo>
                    <a:pt x="135" y="67"/>
                  </a:lnTo>
                  <a:lnTo>
                    <a:pt x="133" y="71"/>
                  </a:lnTo>
                  <a:lnTo>
                    <a:pt x="129" y="76"/>
                  </a:lnTo>
                  <a:lnTo>
                    <a:pt x="126" y="78"/>
                  </a:lnTo>
                  <a:lnTo>
                    <a:pt x="124" y="81"/>
                  </a:lnTo>
                  <a:lnTo>
                    <a:pt x="121" y="83"/>
                  </a:lnTo>
                  <a:lnTo>
                    <a:pt x="118" y="83"/>
                  </a:lnTo>
                  <a:lnTo>
                    <a:pt x="116" y="83"/>
                  </a:lnTo>
                  <a:lnTo>
                    <a:pt x="114" y="82"/>
                  </a:lnTo>
                  <a:lnTo>
                    <a:pt x="108" y="79"/>
                  </a:lnTo>
                  <a:lnTo>
                    <a:pt x="101" y="77"/>
                  </a:lnTo>
                  <a:lnTo>
                    <a:pt x="95" y="75"/>
                  </a:lnTo>
                  <a:lnTo>
                    <a:pt x="91" y="74"/>
                  </a:lnTo>
                  <a:lnTo>
                    <a:pt x="86" y="71"/>
                  </a:lnTo>
                  <a:lnTo>
                    <a:pt x="82" y="68"/>
                  </a:lnTo>
                  <a:lnTo>
                    <a:pt x="77" y="66"/>
                  </a:lnTo>
                  <a:lnTo>
                    <a:pt x="72" y="66"/>
                  </a:lnTo>
                  <a:lnTo>
                    <a:pt x="70" y="70"/>
                  </a:lnTo>
                  <a:lnTo>
                    <a:pt x="71" y="78"/>
                  </a:lnTo>
                  <a:lnTo>
                    <a:pt x="72" y="85"/>
                  </a:lnTo>
                  <a:lnTo>
                    <a:pt x="72" y="92"/>
                  </a:lnTo>
                  <a:lnTo>
                    <a:pt x="68" y="96"/>
                  </a:lnTo>
                  <a:lnTo>
                    <a:pt x="61" y="99"/>
                  </a:lnTo>
                  <a:lnTo>
                    <a:pt x="58" y="102"/>
                  </a:lnTo>
                  <a:lnTo>
                    <a:pt x="57" y="107"/>
                  </a:lnTo>
                  <a:lnTo>
                    <a:pt x="56" y="111"/>
                  </a:lnTo>
                  <a:lnTo>
                    <a:pt x="53" y="114"/>
                  </a:lnTo>
                  <a:lnTo>
                    <a:pt x="48" y="117"/>
                  </a:lnTo>
                  <a:lnTo>
                    <a:pt x="44" y="119"/>
                  </a:lnTo>
                  <a:lnTo>
                    <a:pt x="40" y="116"/>
                  </a:lnTo>
                  <a:lnTo>
                    <a:pt x="39" y="111"/>
                  </a:lnTo>
                  <a:lnTo>
                    <a:pt x="38" y="105"/>
                  </a:lnTo>
                  <a:lnTo>
                    <a:pt x="34" y="100"/>
                  </a:lnTo>
                  <a:lnTo>
                    <a:pt x="29" y="99"/>
                  </a:lnTo>
                  <a:lnTo>
                    <a:pt x="23" y="99"/>
                  </a:lnTo>
                  <a:lnTo>
                    <a:pt x="20" y="100"/>
                  </a:lnTo>
                  <a:lnTo>
                    <a:pt x="17" y="101"/>
                  </a:lnTo>
                  <a:lnTo>
                    <a:pt x="10" y="104"/>
                  </a:lnTo>
                  <a:lnTo>
                    <a:pt x="3" y="105"/>
                  </a:lnTo>
                  <a:lnTo>
                    <a:pt x="0" y="101"/>
                  </a:lnTo>
                  <a:lnTo>
                    <a:pt x="1" y="97"/>
                  </a:lnTo>
                  <a:lnTo>
                    <a:pt x="4" y="90"/>
                  </a:lnTo>
                  <a:lnTo>
                    <a:pt x="9" y="84"/>
                  </a:lnTo>
                  <a:lnTo>
                    <a:pt x="12" y="82"/>
                  </a:lnTo>
                  <a:lnTo>
                    <a:pt x="16" y="79"/>
                  </a:lnTo>
                  <a:lnTo>
                    <a:pt x="16" y="75"/>
                  </a:lnTo>
                  <a:lnTo>
                    <a:pt x="14" y="68"/>
                  </a:lnTo>
                  <a:lnTo>
                    <a:pt x="12" y="61"/>
                  </a:lnTo>
                  <a:lnTo>
                    <a:pt x="11" y="55"/>
                  </a:lnTo>
                  <a:lnTo>
                    <a:pt x="12" y="48"/>
                  </a:lnTo>
                  <a:lnTo>
                    <a:pt x="12" y="44"/>
                  </a:lnTo>
                  <a:lnTo>
                    <a:pt x="10" y="39"/>
                  </a:lnTo>
                  <a:lnTo>
                    <a:pt x="8" y="35"/>
                  </a:lnTo>
                  <a:lnTo>
                    <a:pt x="8" y="26"/>
                  </a:lnTo>
                  <a:lnTo>
                    <a:pt x="8" y="16"/>
                  </a:lnTo>
                  <a:lnTo>
                    <a:pt x="8" y="8"/>
                  </a:lnTo>
                  <a:lnTo>
                    <a:pt x="9" y="2"/>
                  </a:lnTo>
                  <a:lnTo>
                    <a:pt x="12" y="0"/>
                  </a:lnTo>
                  <a:lnTo>
                    <a:pt x="18" y="1"/>
                  </a:lnTo>
                  <a:lnTo>
                    <a:pt x="24" y="3"/>
                  </a:lnTo>
                  <a:lnTo>
                    <a:pt x="27" y="9"/>
                  </a:lnTo>
                  <a:lnTo>
                    <a:pt x="30" y="18"/>
                  </a:lnTo>
                  <a:lnTo>
                    <a:pt x="32" y="26"/>
                  </a:lnTo>
                  <a:lnTo>
                    <a:pt x="33" y="30"/>
                  </a:lnTo>
                  <a:lnTo>
                    <a:pt x="37" y="30"/>
                  </a:lnTo>
                  <a:lnTo>
                    <a:pt x="40" y="28"/>
                  </a:lnTo>
                  <a:lnTo>
                    <a:pt x="44" y="25"/>
                  </a:lnTo>
                  <a:lnTo>
                    <a:pt x="48" y="23"/>
                  </a:lnTo>
                  <a:lnTo>
                    <a:pt x="54" y="23"/>
                  </a:lnTo>
                  <a:lnTo>
                    <a:pt x="61" y="24"/>
                  </a:lnTo>
                  <a:lnTo>
                    <a:pt x="70" y="26"/>
                  </a:lnTo>
                  <a:lnTo>
                    <a:pt x="78" y="30"/>
                  </a:lnTo>
                  <a:lnTo>
                    <a:pt x="85" y="33"/>
                  </a:lnTo>
                  <a:lnTo>
                    <a:pt x="90" y="40"/>
                  </a:lnTo>
                  <a:lnTo>
                    <a:pt x="93" y="48"/>
                  </a:lnTo>
                  <a:lnTo>
                    <a:pt x="98" y="54"/>
                  </a:lnTo>
                  <a:lnTo>
                    <a:pt x="100" y="58"/>
                  </a:lnTo>
                  <a:lnTo>
                    <a:pt x="101" y="59"/>
                  </a:lnTo>
                  <a:lnTo>
                    <a:pt x="122" y="5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3" name="Freeform 168">
              <a:extLst>
                <a:ext uri="{FF2B5EF4-FFF2-40B4-BE49-F238E27FC236}">
                  <a16:creationId xmlns:a16="http://schemas.microsoft.com/office/drawing/2014/main" id="{E674153F-2D05-7E42-8FA7-A16FF44849EC}"/>
                </a:ext>
              </a:extLst>
            </p:cNvPr>
            <p:cNvSpPr>
              <a:spLocks/>
            </p:cNvSpPr>
            <p:nvPr/>
          </p:nvSpPr>
          <p:spPr bwMode="auto">
            <a:xfrm>
              <a:off x="2181225" y="2090738"/>
              <a:ext cx="598488" cy="400050"/>
            </a:xfrm>
            <a:custGeom>
              <a:avLst/>
              <a:gdLst>
                <a:gd name="T0" fmla="*/ 2147483646 w 556"/>
                <a:gd name="T1" fmla="*/ 2147483646 h 395"/>
                <a:gd name="T2" fmla="*/ 2147483646 w 556"/>
                <a:gd name="T3" fmla="*/ 2147483646 h 395"/>
                <a:gd name="T4" fmla="*/ 2147483646 w 556"/>
                <a:gd name="T5" fmla="*/ 2147483646 h 395"/>
                <a:gd name="T6" fmla="*/ 2147483646 w 556"/>
                <a:gd name="T7" fmla="*/ 2147483646 h 395"/>
                <a:gd name="T8" fmla="*/ 2147483646 w 556"/>
                <a:gd name="T9" fmla="*/ 2147483646 h 395"/>
                <a:gd name="T10" fmla="*/ 2147483646 w 556"/>
                <a:gd name="T11" fmla="*/ 2147483646 h 395"/>
                <a:gd name="T12" fmla="*/ 2147483646 w 556"/>
                <a:gd name="T13" fmla="*/ 2147483646 h 395"/>
                <a:gd name="T14" fmla="*/ 2147483646 w 556"/>
                <a:gd name="T15" fmla="*/ 2147483646 h 395"/>
                <a:gd name="T16" fmla="*/ 2147483646 w 556"/>
                <a:gd name="T17" fmla="*/ 2147483646 h 395"/>
                <a:gd name="T18" fmla="*/ 2147483646 w 556"/>
                <a:gd name="T19" fmla="*/ 2147483646 h 395"/>
                <a:gd name="T20" fmla="*/ 2147483646 w 556"/>
                <a:gd name="T21" fmla="*/ 2147483646 h 395"/>
                <a:gd name="T22" fmla="*/ 2147483646 w 556"/>
                <a:gd name="T23" fmla="*/ 2147483646 h 395"/>
                <a:gd name="T24" fmla="*/ 2147483646 w 556"/>
                <a:gd name="T25" fmla="*/ 2147483646 h 395"/>
                <a:gd name="T26" fmla="*/ 2147483646 w 556"/>
                <a:gd name="T27" fmla="*/ 2147483646 h 395"/>
                <a:gd name="T28" fmla="*/ 2147483646 w 556"/>
                <a:gd name="T29" fmla="*/ 2147483646 h 395"/>
                <a:gd name="T30" fmla="*/ 2147483646 w 556"/>
                <a:gd name="T31" fmla="*/ 2147483646 h 395"/>
                <a:gd name="T32" fmla="*/ 2147483646 w 556"/>
                <a:gd name="T33" fmla="*/ 2147483646 h 395"/>
                <a:gd name="T34" fmla="*/ 2147483646 w 556"/>
                <a:gd name="T35" fmla="*/ 2147483646 h 395"/>
                <a:gd name="T36" fmla="*/ 2147483646 w 556"/>
                <a:gd name="T37" fmla="*/ 2147483646 h 395"/>
                <a:gd name="T38" fmla="*/ 2147483646 w 556"/>
                <a:gd name="T39" fmla="*/ 2147483646 h 395"/>
                <a:gd name="T40" fmla="*/ 2147483646 w 556"/>
                <a:gd name="T41" fmla="*/ 2147483646 h 395"/>
                <a:gd name="T42" fmla="*/ 2147483646 w 556"/>
                <a:gd name="T43" fmla="*/ 2147483646 h 395"/>
                <a:gd name="T44" fmla="*/ 2147483646 w 556"/>
                <a:gd name="T45" fmla="*/ 2147483646 h 395"/>
                <a:gd name="T46" fmla="*/ 2147483646 w 556"/>
                <a:gd name="T47" fmla="*/ 2147483646 h 395"/>
                <a:gd name="T48" fmla="*/ 2147483646 w 556"/>
                <a:gd name="T49" fmla="*/ 2147483646 h 395"/>
                <a:gd name="T50" fmla="*/ 0 w 556"/>
                <a:gd name="T51" fmla="*/ 2147483646 h 395"/>
                <a:gd name="T52" fmla="*/ 2147483646 w 556"/>
                <a:gd name="T53" fmla="*/ 2147483646 h 395"/>
                <a:gd name="T54" fmla="*/ 2147483646 w 556"/>
                <a:gd name="T55" fmla="*/ 2147483646 h 395"/>
                <a:gd name="T56" fmla="*/ 2147483646 w 556"/>
                <a:gd name="T57" fmla="*/ 2147483646 h 395"/>
                <a:gd name="T58" fmla="*/ 2147483646 w 556"/>
                <a:gd name="T59" fmla="*/ 2147483646 h 395"/>
                <a:gd name="T60" fmla="*/ 2147483646 w 556"/>
                <a:gd name="T61" fmla="*/ 2147483646 h 395"/>
                <a:gd name="T62" fmla="*/ 2147483646 w 556"/>
                <a:gd name="T63" fmla="*/ 2147483646 h 395"/>
                <a:gd name="T64" fmla="*/ 2147483646 w 556"/>
                <a:gd name="T65" fmla="*/ 2147483646 h 395"/>
                <a:gd name="T66" fmla="*/ 2147483646 w 556"/>
                <a:gd name="T67" fmla="*/ 2147483646 h 395"/>
                <a:gd name="T68" fmla="*/ 2147483646 w 556"/>
                <a:gd name="T69" fmla="*/ 2147483646 h 395"/>
                <a:gd name="T70" fmla="*/ 2147483646 w 556"/>
                <a:gd name="T71" fmla="*/ 2147483646 h 395"/>
                <a:gd name="T72" fmla="*/ 2147483646 w 556"/>
                <a:gd name="T73" fmla="*/ 2147483646 h 395"/>
                <a:gd name="T74" fmla="*/ 2147483646 w 556"/>
                <a:gd name="T75" fmla="*/ 2147483646 h 395"/>
                <a:gd name="T76" fmla="*/ 2147483646 w 556"/>
                <a:gd name="T77" fmla="*/ 2147483646 h 395"/>
                <a:gd name="T78" fmla="*/ 2147483646 w 556"/>
                <a:gd name="T79" fmla="*/ 2147483646 h 395"/>
                <a:gd name="T80" fmla="*/ 2147483646 w 556"/>
                <a:gd name="T81" fmla="*/ 2147483646 h 395"/>
                <a:gd name="T82" fmla="*/ 2147483646 w 556"/>
                <a:gd name="T83" fmla="*/ 2147483646 h 395"/>
                <a:gd name="T84" fmla="*/ 2147483646 w 556"/>
                <a:gd name="T85" fmla="*/ 2147483646 h 395"/>
                <a:gd name="T86" fmla="*/ 2147483646 w 556"/>
                <a:gd name="T87" fmla="*/ 2147483646 h 395"/>
                <a:gd name="T88" fmla="*/ 2147483646 w 556"/>
                <a:gd name="T89" fmla="*/ 2147483646 h 395"/>
                <a:gd name="T90" fmla="*/ 2147483646 w 556"/>
                <a:gd name="T91" fmla="*/ 2147483646 h 395"/>
                <a:gd name="T92" fmla="*/ 2147483646 w 556"/>
                <a:gd name="T93" fmla="*/ 2147483646 h 395"/>
                <a:gd name="T94" fmla="*/ 2147483646 w 556"/>
                <a:gd name="T95" fmla="*/ 2147483646 h 395"/>
                <a:gd name="T96" fmla="*/ 2147483646 w 556"/>
                <a:gd name="T97" fmla="*/ 2147483646 h 395"/>
                <a:gd name="T98" fmla="*/ 2147483646 w 556"/>
                <a:gd name="T99" fmla="*/ 2147483646 h 395"/>
                <a:gd name="T100" fmla="*/ 2147483646 w 556"/>
                <a:gd name="T101" fmla="*/ 2147483646 h 395"/>
                <a:gd name="T102" fmla="*/ 2147483646 w 556"/>
                <a:gd name="T103" fmla="*/ 2147483646 h 395"/>
                <a:gd name="T104" fmla="*/ 2147483646 w 556"/>
                <a:gd name="T105" fmla="*/ 2147483646 h 395"/>
                <a:gd name="T106" fmla="*/ 2147483646 w 556"/>
                <a:gd name="T107" fmla="*/ 2147483646 h 395"/>
                <a:gd name="T108" fmla="*/ 2147483646 w 556"/>
                <a:gd name="T109" fmla="*/ 2147483646 h 395"/>
                <a:gd name="T110" fmla="*/ 2147483646 w 556"/>
                <a:gd name="T111" fmla="*/ 2147483646 h 395"/>
                <a:gd name="T112" fmla="*/ 2147483646 w 556"/>
                <a:gd name="T113" fmla="*/ 2147483646 h 395"/>
                <a:gd name="T114" fmla="*/ 2147483646 w 556"/>
                <a:gd name="T115" fmla="*/ 2147483646 h 395"/>
                <a:gd name="T116" fmla="*/ 2147483646 w 556"/>
                <a:gd name="T117" fmla="*/ 2147483646 h 395"/>
                <a:gd name="T118" fmla="*/ 2147483646 w 556"/>
                <a:gd name="T119" fmla="*/ 2147483646 h 395"/>
                <a:gd name="T120" fmla="*/ 2147483646 w 556"/>
                <a:gd name="T121" fmla="*/ 2147483646 h 395"/>
                <a:gd name="T122" fmla="*/ 2147483646 w 556"/>
                <a:gd name="T123" fmla="*/ 2147483646 h 395"/>
                <a:gd name="T124" fmla="*/ 2147483646 w 556"/>
                <a:gd name="T125" fmla="*/ 2147483646 h 395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556" h="395">
                  <a:moveTo>
                    <a:pt x="539" y="379"/>
                  </a:moveTo>
                  <a:lnTo>
                    <a:pt x="540" y="380"/>
                  </a:lnTo>
                  <a:lnTo>
                    <a:pt x="542" y="383"/>
                  </a:lnTo>
                  <a:lnTo>
                    <a:pt x="541" y="387"/>
                  </a:lnTo>
                  <a:lnTo>
                    <a:pt x="533" y="388"/>
                  </a:lnTo>
                  <a:lnTo>
                    <a:pt x="527" y="388"/>
                  </a:lnTo>
                  <a:lnTo>
                    <a:pt x="523" y="387"/>
                  </a:lnTo>
                  <a:lnTo>
                    <a:pt x="518" y="387"/>
                  </a:lnTo>
                  <a:lnTo>
                    <a:pt x="514" y="388"/>
                  </a:lnTo>
                  <a:lnTo>
                    <a:pt x="510" y="388"/>
                  </a:lnTo>
                  <a:lnTo>
                    <a:pt x="506" y="389"/>
                  </a:lnTo>
                  <a:lnTo>
                    <a:pt x="501" y="390"/>
                  </a:lnTo>
                  <a:lnTo>
                    <a:pt x="495" y="392"/>
                  </a:lnTo>
                  <a:lnTo>
                    <a:pt x="488" y="393"/>
                  </a:lnTo>
                  <a:lnTo>
                    <a:pt x="482" y="394"/>
                  </a:lnTo>
                  <a:lnTo>
                    <a:pt x="478" y="395"/>
                  </a:lnTo>
                  <a:lnTo>
                    <a:pt x="473" y="395"/>
                  </a:lnTo>
                  <a:lnTo>
                    <a:pt x="468" y="395"/>
                  </a:lnTo>
                  <a:lnTo>
                    <a:pt x="464" y="394"/>
                  </a:lnTo>
                  <a:lnTo>
                    <a:pt x="459" y="394"/>
                  </a:lnTo>
                  <a:lnTo>
                    <a:pt x="453" y="393"/>
                  </a:lnTo>
                  <a:lnTo>
                    <a:pt x="449" y="393"/>
                  </a:lnTo>
                  <a:lnTo>
                    <a:pt x="444" y="393"/>
                  </a:lnTo>
                  <a:lnTo>
                    <a:pt x="440" y="394"/>
                  </a:lnTo>
                  <a:lnTo>
                    <a:pt x="435" y="395"/>
                  </a:lnTo>
                  <a:lnTo>
                    <a:pt x="430" y="395"/>
                  </a:lnTo>
                  <a:lnTo>
                    <a:pt x="427" y="395"/>
                  </a:lnTo>
                  <a:lnTo>
                    <a:pt x="422" y="394"/>
                  </a:lnTo>
                  <a:lnTo>
                    <a:pt x="419" y="392"/>
                  </a:lnTo>
                  <a:lnTo>
                    <a:pt x="414" y="386"/>
                  </a:lnTo>
                  <a:lnTo>
                    <a:pt x="413" y="380"/>
                  </a:lnTo>
                  <a:lnTo>
                    <a:pt x="409" y="375"/>
                  </a:lnTo>
                  <a:lnTo>
                    <a:pt x="397" y="372"/>
                  </a:lnTo>
                  <a:lnTo>
                    <a:pt x="389" y="371"/>
                  </a:lnTo>
                  <a:lnTo>
                    <a:pt x="382" y="368"/>
                  </a:lnTo>
                  <a:lnTo>
                    <a:pt x="376" y="366"/>
                  </a:lnTo>
                  <a:lnTo>
                    <a:pt x="372" y="364"/>
                  </a:lnTo>
                  <a:lnTo>
                    <a:pt x="368" y="362"/>
                  </a:lnTo>
                  <a:lnTo>
                    <a:pt x="365" y="359"/>
                  </a:lnTo>
                  <a:lnTo>
                    <a:pt x="362" y="358"/>
                  </a:lnTo>
                  <a:lnTo>
                    <a:pt x="359" y="356"/>
                  </a:lnTo>
                  <a:lnTo>
                    <a:pt x="354" y="352"/>
                  </a:lnTo>
                  <a:lnTo>
                    <a:pt x="350" y="351"/>
                  </a:lnTo>
                  <a:lnTo>
                    <a:pt x="344" y="352"/>
                  </a:lnTo>
                  <a:lnTo>
                    <a:pt x="335" y="357"/>
                  </a:lnTo>
                  <a:lnTo>
                    <a:pt x="324" y="362"/>
                  </a:lnTo>
                  <a:lnTo>
                    <a:pt x="316" y="363"/>
                  </a:lnTo>
                  <a:lnTo>
                    <a:pt x="309" y="365"/>
                  </a:lnTo>
                  <a:lnTo>
                    <a:pt x="304" y="370"/>
                  </a:lnTo>
                  <a:lnTo>
                    <a:pt x="297" y="377"/>
                  </a:lnTo>
                  <a:lnTo>
                    <a:pt x="290" y="381"/>
                  </a:lnTo>
                  <a:lnTo>
                    <a:pt x="283" y="381"/>
                  </a:lnTo>
                  <a:lnTo>
                    <a:pt x="276" y="377"/>
                  </a:lnTo>
                  <a:lnTo>
                    <a:pt x="271" y="373"/>
                  </a:lnTo>
                  <a:lnTo>
                    <a:pt x="267" y="370"/>
                  </a:lnTo>
                  <a:lnTo>
                    <a:pt x="262" y="366"/>
                  </a:lnTo>
                  <a:lnTo>
                    <a:pt x="259" y="363"/>
                  </a:lnTo>
                  <a:lnTo>
                    <a:pt x="256" y="358"/>
                  </a:lnTo>
                  <a:lnTo>
                    <a:pt x="256" y="355"/>
                  </a:lnTo>
                  <a:lnTo>
                    <a:pt x="260" y="350"/>
                  </a:lnTo>
                  <a:lnTo>
                    <a:pt x="268" y="344"/>
                  </a:lnTo>
                  <a:lnTo>
                    <a:pt x="277" y="340"/>
                  </a:lnTo>
                  <a:lnTo>
                    <a:pt x="283" y="337"/>
                  </a:lnTo>
                  <a:lnTo>
                    <a:pt x="288" y="337"/>
                  </a:lnTo>
                  <a:lnTo>
                    <a:pt x="291" y="337"/>
                  </a:lnTo>
                  <a:lnTo>
                    <a:pt x="293" y="337"/>
                  </a:lnTo>
                  <a:lnTo>
                    <a:pt x="296" y="336"/>
                  </a:lnTo>
                  <a:lnTo>
                    <a:pt x="300" y="334"/>
                  </a:lnTo>
                  <a:lnTo>
                    <a:pt x="305" y="329"/>
                  </a:lnTo>
                  <a:lnTo>
                    <a:pt x="316" y="320"/>
                  </a:lnTo>
                  <a:lnTo>
                    <a:pt x="326" y="313"/>
                  </a:lnTo>
                  <a:lnTo>
                    <a:pt x="330" y="307"/>
                  </a:lnTo>
                  <a:lnTo>
                    <a:pt x="327" y="301"/>
                  </a:lnTo>
                  <a:lnTo>
                    <a:pt x="318" y="295"/>
                  </a:lnTo>
                  <a:lnTo>
                    <a:pt x="308" y="292"/>
                  </a:lnTo>
                  <a:lnTo>
                    <a:pt x="305" y="287"/>
                  </a:lnTo>
                  <a:lnTo>
                    <a:pt x="309" y="273"/>
                  </a:lnTo>
                  <a:lnTo>
                    <a:pt x="320" y="258"/>
                  </a:lnTo>
                  <a:lnTo>
                    <a:pt x="328" y="246"/>
                  </a:lnTo>
                  <a:lnTo>
                    <a:pt x="327" y="235"/>
                  </a:lnTo>
                  <a:lnTo>
                    <a:pt x="315" y="218"/>
                  </a:lnTo>
                  <a:lnTo>
                    <a:pt x="306" y="208"/>
                  </a:lnTo>
                  <a:lnTo>
                    <a:pt x="297" y="200"/>
                  </a:lnTo>
                  <a:lnTo>
                    <a:pt x="289" y="193"/>
                  </a:lnTo>
                  <a:lnTo>
                    <a:pt x="282" y="188"/>
                  </a:lnTo>
                  <a:lnTo>
                    <a:pt x="274" y="183"/>
                  </a:lnTo>
                  <a:lnTo>
                    <a:pt x="267" y="180"/>
                  </a:lnTo>
                  <a:lnTo>
                    <a:pt x="260" y="176"/>
                  </a:lnTo>
                  <a:lnTo>
                    <a:pt x="252" y="173"/>
                  </a:lnTo>
                  <a:lnTo>
                    <a:pt x="244" y="169"/>
                  </a:lnTo>
                  <a:lnTo>
                    <a:pt x="236" y="166"/>
                  </a:lnTo>
                  <a:lnTo>
                    <a:pt x="228" y="161"/>
                  </a:lnTo>
                  <a:lnTo>
                    <a:pt x="221" y="156"/>
                  </a:lnTo>
                  <a:lnTo>
                    <a:pt x="214" y="152"/>
                  </a:lnTo>
                  <a:lnTo>
                    <a:pt x="208" y="148"/>
                  </a:lnTo>
                  <a:lnTo>
                    <a:pt x="202" y="145"/>
                  </a:lnTo>
                  <a:lnTo>
                    <a:pt x="199" y="142"/>
                  </a:lnTo>
                  <a:lnTo>
                    <a:pt x="191" y="137"/>
                  </a:lnTo>
                  <a:lnTo>
                    <a:pt x="183" y="132"/>
                  </a:lnTo>
                  <a:lnTo>
                    <a:pt x="178" y="131"/>
                  </a:lnTo>
                  <a:lnTo>
                    <a:pt x="179" y="137"/>
                  </a:lnTo>
                  <a:lnTo>
                    <a:pt x="185" y="146"/>
                  </a:lnTo>
                  <a:lnTo>
                    <a:pt x="186" y="152"/>
                  </a:lnTo>
                  <a:lnTo>
                    <a:pt x="183" y="155"/>
                  </a:lnTo>
                  <a:lnTo>
                    <a:pt x="171" y="155"/>
                  </a:lnTo>
                  <a:lnTo>
                    <a:pt x="163" y="155"/>
                  </a:lnTo>
                  <a:lnTo>
                    <a:pt x="159" y="155"/>
                  </a:lnTo>
                  <a:lnTo>
                    <a:pt x="154" y="156"/>
                  </a:lnTo>
                  <a:lnTo>
                    <a:pt x="151" y="159"/>
                  </a:lnTo>
                  <a:lnTo>
                    <a:pt x="147" y="161"/>
                  </a:lnTo>
                  <a:lnTo>
                    <a:pt x="142" y="162"/>
                  </a:lnTo>
                  <a:lnTo>
                    <a:pt x="138" y="163"/>
                  </a:lnTo>
                  <a:lnTo>
                    <a:pt x="131" y="165"/>
                  </a:lnTo>
                  <a:lnTo>
                    <a:pt x="124" y="166"/>
                  </a:lnTo>
                  <a:lnTo>
                    <a:pt x="118" y="167"/>
                  </a:lnTo>
                  <a:lnTo>
                    <a:pt x="114" y="168"/>
                  </a:lnTo>
                  <a:lnTo>
                    <a:pt x="110" y="169"/>
                  </a:lnTo>
                  <a:lnTo>
                    <a:pt x="106" y="170"/>
                  </a:lnTo>
                  <a:lnTo>
                    <a:pt x="101" y="170"/>
                  </a:lnTo>
                  <a:lnTo>
                    <a:pt x="95" y="170"/>
                  </a:lnTo>
                  <a:lnTo>
                    <a:pt x="87" y="169"/>
                  </a:lnTo>
                  <a:lnTo>
                    <a:pt x="74" y="166"/>
                  </a:lnTo>
                  <a:lnTo>
                    <a:pt x="70" y="162"/>
                  </a:lnTo>
                  <a:lnTo>
                    <a:pt x="66" y="160"/>
                  </a:lnTo>
                  <a:lnTo>
                    <a:pt x="60" y="161"/>
                  </a:lnTo>
                  <a:lnTo>
                    <a:pt x="51" y="166"/>
                  </a:lnTo>
                  <a:lnTo>
                    <a:pt x="47" y="168"/>
                  </a:lnTo>
                  <a:lnTo>
                    <a:pt x="43" y="168"/>
                  </a:lnTo>
                  <a:lnTo>
                    <a:pt x="35" y="163"/>
                  </a:lnTo>
                  <a:lnTo>
                    <a:pt x="30" y="160"/>
                  </a:lnTo>
                  <a:lnTo>
                    <a:pt x="24" y="156"/>
                  </a:lnTo>
                  <a:lnTo>
                    <a:pt x="18" y="153"/>
                  </a:lnTo>
                  <a:lnTo>
                    <a:pt x="13" y="151"/>
                  </a:lnTo>
                  <a:lnTo>
                    <a:pt x="10" y="148"/>
                  </a:lnTo>
                  <a:lnTo>
                    <a:pt x="9" y="145"/>
                  </a:lnTo>
                  <a:lnTo>
                    <a:pt x="11" y="143"/>
                  </a:lnTo>
                  <a:lnTo>
                    <a:pt x="16" y="140"/>
                  </a:lnTo>
                  <a:lnTo>
                    <a:pt x="23" y="138"/>
                  </a:lnTo>
                  <a:lnTo>
                    <a:pt x="30" y="137"/>
                  </a:lnTo>
                  <a:lnTo>
                    <a:pt x="36" y="136"/>
                  </a:lnTo>
                  <a:lnTo>
                    <a:pt x="41" y="135"/>
                  </a:lnTo>
                  <a:lnTo>
                    <a:pt x="45" y="133"/>
                  </a:lnTo>
                  <a:lnTo>
                    <a:pt x="45" y="132"/>
                  </a:lnTo>
                  <a:lnTo>
                    <a:pt x="42" y="130"/>
                  </a:lnTo>
                  <a:lnTo>
                    <a:pt x="35" y="128"/>
                  </a:lnTo>
                  <a:lnTo>
                    <a:pt x="27" y="125"/>
                  </a:lnTo>
                  <a:lnTo>
                    <a:pt x="19" y="123"/>
                  </a:lnTo>
                  <a:lnTo>
                    <a:pt x="13" y="122"/>
                  </a:lnTo>
                  <a:lnTo>
                    <a:pt x="9" y="121"/>
                  </a:lnTo>
                  <a:lnTo>
                    <a:pt x="4" y="118"/>
                  </a:lnTo>
                  <a:lnTo>
                    <a:pt x="2" y="116"/>
                  </a:lnTo>
                  <a:lnTo>
                    <a:pt x="0" y="112"/>
                  </a:lnTo>
                  <a:lnTo>
                    <a:pt x="0" y="105"/>
                  </a:lnTo>
                  <a:lnTo>
                    <a:pt x="0" y="93"/>
                  </a:lnTo>
                  <a:lnTo>
                    <a:pt x="0" y="85"/>
                  </a:lnTo>
                  <a:lnTo>
                    <a:pt x="0" y="76"/>
                  </a:lnTo>
                  <a:lnTo>
                    <a:pt x="1" y="60"/>
                  </a:lnTo>
                  <a:lnTo>
                    <a:pt x="5" y="39"/>
                  </a:lnTo>
                  <a:lnTo>
                    <a:pt x="12" y="21"/>
                  </a:lnTo>
                  <a:lnTo>
                    <a:pt x="22" y="9"/>
                  </a:lnTo>
                  <a:lnTo>
                    <a:pt x="31" y="3"/>
                  </a:lnTo>
                  <a:lnTo>
                    <a:pt x="39" y="3"/>
                  </a:lnTo>
                  <a:lnTo>
                    <a:pt x="46" y="6"/>
                  </a:lnTo>
                  <a:lnTo>
                    <a:pt x="50" y="10"/>
                  </a:lnTo>
                  <a:lnTo>
                    <a:pt x="49" y="19"/>
                  </a:lnTo>
                  <a:lnTo>
                    <a:pt x="43" y="40"/>
                  </a:lnTo>
                  <a:lnTo>
                    <a:pt x="42" y="56"/>
                  </a:lnTo>
                  <a:lnTo>
                    <a:pt x="45" y="70"/>
                  </a:lnTo>
                  <a:lnTo>
                    <a:pt x="50" y="80"/>
                  </a:lnTo>
                  <a:lnTo>
                    <a:pt x="56" y="90"/>
                  </a:lnTo>
                  <a:lnTo>
                    <a:pt x="62" y="97"/>
                  </a:lnTo>
                  <a:lnTo>
                    <a:pt x="68" y="102"/>
                  </a:lnTo>
                  <a:lnTo>
                    <a:pt x="71" y="108"/>
                  </a:lnTo>
                  <a:lnTo>
                    <a:pt x="70" y="107"/>
                  </a:lnTo>
                  <a:lnTo>
                    <a:pt x="63" y="87"/>
                  </a:lnTo>
                  <a:lnTo>
                    <a:pt x="56" y="62"/>
                  </a:lnTo>
                  <a:lnTo>
                    <a:pt x="55" y="41"/>
                  </a:lnTo>
                  <a:lnTo>
                    <a:pt x="58" y="26"/>
                  </a:lnTo>
                  <a:lnTo>
                    <a:pt x="62" y="12"/>
                  </a:lnTo>
                  <a:lnTo>
                    <a:pt x="69" y="3"/>
                  </a:lnTo>
                  <a:lnTo>
                    <a:pt x="79" y="0"/>
                  </a:lnTo>
                  <a:lnTo>
                    <a:pt x="91" y="2"/>
                  </a:lnTo>
                  <a:lnTo>
                    <a:pt x="100" y="7"/>
                  </a:lnTo>
                  <a:lnTo>
                    <a:pt x="106" y="14"/>
                  </a:lnTo>
                  <a:lnTo>
                    <a:pt x="109" y="21"/>
                  </a:lnTo>
                  <a:lnTo>
                    <a:pt x="111" y="26"/>
                  </a:lnTo>
                  <a:lnTo>
                    <a:pt x="114" y="32"/>
                  </a:lnTo>
                  <a:lnTo>
                    <a:pt x="115" y="39"/>
                  </a:lnTo>
                  <a:lnTo>
                    <a:pt x="116" y="47"/>
                  </a:lnTo>
                  <a:lnTo>
                    <a:pt x="118" y="53"/>
                  </a:lnTo>
                  <a:lnTo>
                    <a:pt x="124" y="54"/>
                  </a:lnTo>
                  <a:lnTo>
                    <a:pt x="132" y="52"/>
                  </a:lnTo>
                  <a:lnTo>
                    <a:pt x="140" y="47"/>
                  </a:lnTo>
                  <a:lnTo>
                    <a:pt x="146" y="41"/>
                  </a:lnTo>
                  <a:lnTo>
                    <a:pt x="147" y="36"/>
                  </a:lnTo>
                  <a:lnTo>
                    <a:pt x="149" y="31"/>
                  </a:lnTo>
                  <a:lnTo>
                    <a:pt x="156" y="27"/>
                  </a:lnTo>
                  <a:lnTo>
                    <a:pt x="164" y="23"/>
                  </a:lnTo>
                  <a:lnTo>
                    <a:pt x="169" y="19"/>
                  </a:lnTo>
                  <a:lnTo>
                    <a:pt x="175" y="19"/>
                  </a:lnTo>
                  <a:lnTo>
                    <a:pt x="185" y="24"/>
                  </a:lnTo>
                  <a:lnTo>
                    <a:pt x="197" y="32"/>
                  </a:lnTo>
                  <a:lnTo>
                    <a:pt x="202" y="38"/>
                  </a:lnTo>
                  <a:lnTo>
                    <a:pt x="206" y="44"/>
                  </a:lnTo>
                  <a:lnTo>
                    <a:pt x="209" y="49"/>
                  </a:lnTo>
                  <a:lnTo>
                    <a:pt x="214" y="55"/>
                  </a:lnTo>
                  <a:lnTo>
                    <a:pt x="221" y="60"/>
                  </a:lnTo>
                  <a:lnTo>
                    <a:pt x="227" y="61"/>
                  </a:lnTo>
                  <a:lnTo>
                    <a:pt x="231" y="56"/>
                  </a:lnTo>
                  <a:lnTo>
                    <a:pt x="237" y="49"/>
                  </a:lnTo>
                  <a:lnTo>
                    <a:pt x="246" y="46"/>
                  </a:lnTo>
                  <a:lnTo>
                    <a:pt x="256" y="46"/>
                  </a:lnTo>
                  <a:lnTo>
                    <a:pt x="263" y="49"/>
                  </a:lnTo>
                  <a:lnTo>
                    <a:pt x="266" y="54"/>
                  </a:lnTo>
                  <a:lnTo>
                    <a:pt x="268" y="56"/>
                  </a:lnTo>
                  <a:lnTo>
                    <a:pt x="271" y="59"/>
                  </a:lnTo>
                  <a:lnTo>
                    <a:pt x="281" y="61"/>
                  </a:lnTo>
                  <a:lnTo>
                    <a:pt x="288" y="62"/>
                  </a:lnTo>
                  <a:lnTo>
                    <a:pt x="296" y="62"/>
                  </a:lnTo>
                  <a:lnTo>
                    <a:pt x="304" y="63"/>
                  </a:lnTo>
                  <a:lnTo>
                    <a:pt x="311" y="63"/>
                  </a:lnTo>
                  <a:lnTo>
                    <a:pt x="318" y="63"/>
                  </a:lnTo>
                  <a:lnTo>
                    <a:pt x="321" y="64"/>
                  </a:lnTo>
                  <a:lnTo>
                    <a:pt x="323" y="67"/>
                  </a:lnTo>
                  <a:lnTo>
                    <a:pt x="321" y="69"/>
                  </a:lnTo>
                  <a:lnTo>
                    <a:pt x="319" y="72"/>
                  </a:lnTo>
                  <a:lnTo>
                    <a:pt x="322" y="72"/>
                  </a:lnTo>
                  <a:lnTo>
                    <a:pt x="329" y="72"/>
                  </a:lnTo>
                  <a:lnTo>
                    <a:pt x="335" y="74"/>
                  </a:lnTo>
                  <a:lnTo>
                    <a:pt x="339" y="78"/>
                  </a:lnTo>
                  <a:lnTo>
                    <a:pt x="345" y="83"/>
                  </a:lnTo>
                  <a:lnTo>
                    <a:pt x="349" y="86"/>
                  </a:lnTo>
                  <a:lnTo>
                    <a:pt x="351" y="87"/>
                  </a:lnTo>
                  <a:lnTo>
                    <a:pt x="350" y="87"/>
                  </a:lnTo>
                  <a:lnTo>
                    <a:pt x="345" y="89"/>
                  </a:lnTo>
                  <a:lnTo>
                    <a:pt x="342" y="91"/>
                  </a:lnTo>
                  <a:lnTo>
                    <a:pt x="339" y="93"/>
                  </a:lnTo>
                  <a:lnTo>
                    <a:pt x="343" y="97"/>
                  </a:lnTo>
                  <a:lnTo>
                    <a:pt x="352" y="100"/>
                  </a:lnTo>
                  <a:lnTo>
                    <a:pt x="361" y="102"/>
                  </a:lnTo>
                  <a:lnTo>
                    <a:pt x="361" y="105"/>
                  </a:lnTo>
                  <a:lnTo>
                    <a:pt x="357" y="107"/>
                  </a:lnTo>
                  <a:lnTo>
                    <a:pt x="353" y="108"/>
                  </a:lnTo>
                  <a:lnTo>
                    <a:pt x="351" y="110"/>
                  </a:lnTo>
                  <a:lnTo>
                    <a:pt x="351" y="115"/>
                  </a:lnTo>
                  <a:lnTo>
                    <a:pt x="350" y="118"/>
                  </a:lnTo>
                  <a:lnTo>
                    <a:pt x="349" y="123"/>
                  </a:lnTo>
                  <a:lnTo>
                    <a:pt x="349" y="127"/>
                  </a:lnTo>
                  <a:lnTo>
                    <a:pt x="353" y="132"/>
                  </a:lnTo>
                  <a:lnTo>
                    <a:pt x="361" y="135"/>
                  </a:lnTo>
                  <a:lnTo>
                    <a:pt x="371" y="133"/>
                  </a:lnTo>
                  <a:lnTo>
                    <a:pt x="377" y="133"/>
                  </a:lnTo>
                  <a:lnTo>
                    <a:pt x="384" y="136"/>
                  </a:lnTo>
                  <a:lnTo>
                    <a:pt x="392" y="143"/>
                  </a:lnTo>
                  <a:lnTo>
                    <a:pt x="400" y="150"/>
                  </a:lnTo>
                  <a:lnTo>
                    <a:pt x="407" y="152"/>
                  </a:lnTo>
                  <a:lnTo>
                    <a:pt x="409" y="150"/>
                  </a:lnTo>
                  <a:lnTo>
                    <a:pt x="406" y="144"/>
                  </a:lnTo>
                  <a:lnTo>
                    <a:pt x="403" y="139"/>
                  </a:lnTo>
                  <a:lnTo>
                    <a:pt x="403" y="137"/>
                  </a:lnTo>
                  <a:lnTo>
                    <a:pt x="409" y="139"/>
                  </a:lnTo>
                  <a:lnTo>
                    <a:pt x="414" y="140"/>
                  </a:lnTo>
                  <a:lnTo>
                    <a:pt x="421" y="142"/>
                  </a:lnTo>
                  <a:lnTo>
                    <a:pt x="429" y="143"/>
                  </a:lnTo>
                  <a:lnTo>
                    <a:pt x="436" y="143"/>
                  </a:lnTo>
                  <a:lnTo>
                    <a:pt x="442" y="144"/>
                  </a:lnTo>
                  <a:lnTo>
                    <a:pt x="447" y="145"/>
                  </a:lnTo>
                  <a:lnTo>
                    <a:pt x="450" y="146"/>
                  </a:lnTo>
                  <a:lnTo>
                    <a:pt x="451" y="148"/>
                  </a:lnTo>
                  <a:lnTo>
                    <a:pt x="450" y="152"/>
                  </a:lnTo>
                  <a:lnTo>
                    <a:pt x="451" y="154"/>
                  </a:lnTo>
                  <a:lnTo>
                    <a:pt x="453" y="155"/>
                  </a:lnTo>
                  <a:lnTo>
                    <a:pt x="457" y="155"/>
                  </a:lnTo>
                  <a:lnTo>
                    <a:pt x="461" y="155"/>
                  </a:lnTo>
                  <a:lnTo>
                    <a:pt x="466" y="153"/>
                  </a:lnTo>
                  <a:lnTo>
                    <a:pt x="472" y="152"/>
                  </a:lnTo>
                  <a:lnTo>
                    <a:pt x="480" y="152"/>
                  </a:lnTo>
                  <a:lnTo>
                    <a:pt x="490" y="153"/>
                  </a:lnTo>
                  <a:lnTo>
                    <a:pt x="501" y="154"/>
                  </a:lnTo>
                  <a:lnTo>
                    <a:pt x="509" y="158"/>
                  </a:lnTo>
                  <a:lnTo>
                    <a:pt x="511" y="163"/>
                  </a:lnTo>
                  <a:lnTo>
                    <a:pt x="508" y="169"/>
                  </a:lnTo>
                  <a:lnTo>
                    <a:pt x="501" y="173"/>
                  </a:lnTo>
                  <a:lnTo>
                    <a:pt x="496" y="176"/>
                  </a:lnTo>
                  <a:lnTo>
                    <a:pt x="496" y="180"/>
                  </a:lnTo>
                  <a:lnTo>
                    <a:pt x="501" y="183"/>
                  </a:lnTo>
                  <a:lnTo>
                    <a:pt x="505" y="186"/>
                  </a:lnTo>
                  <a:lnTo>
                    <a:pt x="510" y="191"/>
                  </a:lnTo>
                  <a:lnTo>
                    <a:pt x="511" y="196"/>
                  </a:lnTo>
                  <a:lnTo>
                    <a:pt x="511" y="200"/>
                  </a:lnTo>
                  <a:lnTo>
                    <a:pt x="509" y="204"/>
                  </a:lnTo>
                  <a:lnTo>
                    <a:pt x="505" y="207"/>
                  </a:lnTo>
                  <a:lnTo>
                    <a:pt x="501" y="209"/>
                  </a:lnTo>
                  <a:lnTo>
                    <a:pt x="497" y="212"/>
                  </a:lnTo>
                  <a:lnTo>
                    <a:pt x="497" y="214"/>
                  </a:lnTo>
                  <a:lnTo>
                    <a:pt x="499" y="219"/>
                  </a:lnTo>
                  <a:lnTo>
                    <a:pt x="505" y="223"/>
                  </a:lnTo>
                  <a:lnTo>
                    <a:pt x="511" y="228"/>
                  </a:lnTo>
                  <a:lnTo>
                    <a:pt x="514" y="234"/>
                  </a:lnTo>
                  <a:lnTo>
                    <a:pt x="514" y="239"/>
                  </a:lnTo>
                  <a:lnTo>
                    <a:pt x="511" y="244"/>
                  </a:lnTo>
                  <a:lnTo>
                    <a:pt x="506" y="248"/>
                  </a:lnTo>
                  <a:lnTo>
                    <a:pt x="503" y="249"/>
                  </a:lnTo>
                  <a:lnTo>
                    <a:pt x="501" y="249"/>
                  </a:lnTo>
                  <a:lnTo>
                    <a:pt x="495" y="245"/>
                  </a:lnTo>
                  <a:lnTo>
                    <a:pt x="487" y="242"/>
                  </a:lnTo>
                  <a:lnTo>
                    <a:pt x="480" y="238"/>
                  </a:lnTo>
                  <a:lnTo>
                    <a:pt x="474" y="235"/>
                  </a:lnTo>
                  <a:lnTo>
                    <a:pt x="468" y="231"/>
                  </a:lnTo>
                  <a:lnTo>
                    <a:pt x="465" y="229"/>
                  </a:lnTo>
                  <a:lnTo>
                    <a:pt x="460" y="228"/>
                  </a:lnTo>
                  <a:lnTo>
                    <a:pt x="456" y="226"/>
                  </a:lnTo>
                  <a:lnTo>
                    <a:pt x="449" y="223"/>
                  </a:lnTo>
                  <a:lnTo>
                    <a:pt x="440" y="220"/>
                  </a:lnTo>
                  <a:lnTo>
                    <a:pt x="432" y="219"/>
                  </a:lnTo>
                  <a:lnTo>
                    <a:pt x="425" y="220"/>
                  </a:lnTo>
                  <a:lnTo>
                    <a:pt x="421" y="224"/>
                  </a:lnTo>
                  <a:lnTo>
                    <a:pt x="421" y="230"/>
                  </a:lnTo>
                  <a:lnTo>
                    <a:pt x="423" y="236"/>
                  </a:lnTo>
                  <a:lnTo>
                    <a:pt x="428" y="243"/>
                  </a:lnTo>
                  <a:lnTo>
                    <a:pt x="435" y="251"/>
                  </a:lnTo>
                  <a:lnTo>
                    <a:pt x="440" y="254"/>
                  </a:lnTo>
                  <a:lnTo>
                    <a:pt x="443" y="259"/>
                  </a:lnTo>
                  <a:lnTo>
                    <a:pt x="449" y="262"/>
                  </a:lnTo>
                  <a:lnTo>
                    <a:pt x="453" y="265"/>
                  </a:lnTo>
                  <a:lnTo>
                    <a:pt x="459" y="268"/>
                  </a:lnTo>
                  <a:lnTo>
                    <a:pt x="465" y="271"/>
                  </a:lnTo>
                  <a:lnTo>
                    <a:pt x="471" y="272"/>
                  </a:lnTo>
                  <a:lnTo>
                    <a:pt x="476" y="273"/>
                  </a:lnTo>
                  <a:lnTo>
                    <a:pt x="487" y="275"/>
                  </a:lnTo>
                  <a:lnTo>
                    <a:pt x="495" y="277"/>
                  </a:lnTo>
                  <a:lnTo>
                    <a:pt x="501" y="281"/>
                  </a:lnTo>
                  <a:lnTo>
                    <a:pt x="505" y="286"/>
                  </a:lnTo>
                  <a:lnTo>
                    <a:pt x="512" y="289"/>
                  </a:lnTo>
                  <a:lnTo>
                    <a:pt x="520" y="291"/>
                  </a:lnTo>
                  <a:lnTo>
                    <a:pt x="528" y="294"/>
                  </a:lnTo>
                  <a:lnTo>
                    <a:pt x="533" y="301"/>
                  </a:lnTo>
                  <a:lnTo>
                    <a:pt x="534" y="307"/>
                  </a:lnTo>
                  <a:lnTo>
                    <a:pt x="533" y="311"/>
                  </a:lnTo>
                  <a:lnTo>
                    <a:pt x="533" y="315"/>
                  </a:lnTo>
                  <a:lnTo>
                    <a:pt x="536" y="324"/>
                  </a:lnTo>
                  <a:lnTo>
                    <a:pt x="541" y="332"/>
                  </a:lnTo>
                  <a:lnTo>
                    <a:pt x="543" y="337"/>
                  </a:lnTo>
                  <a:lnTo>
                    <a:pt x="544" y="342"/>
                  </a:lnTo>
                  <a:lnTo>
                    <a:pt x="548" y="345"/>
                  </a:lnTo>
                  <a:lnTo>
                    <a:pt x="552" y="350"/>
                  </a:lnTo>
                  <a:lnTo>
                    <a:pt x="556" y="354"/>
                  </a:lnTo>
                  <a:lnTo>
                    <a:pt x="555" y="357"/>
                  </a:lnTo>
                  <a:lnTo>
                    <a:pt x="549" y="356"/>
                  </a:lnTo>
                  <a:lnTo>
                    <a:pt x="544" y="352"/>
                  </a:lnTo>
                  <a:lnTo>
                    <a:pt x="541" y="349"/>
                  </a:lnTo>
                  <a:lnTo>
                    <a:pt x="535" y="345"/>
                  </a:lnTo>
                  <a:lnTo>
                    <a:pt x="525" y="345"/>
                  </a:lnTo>
                  <a:lnTo>
                    <a:pt x="513" y="348"/>
                  </a:lnTo>
                  <a:lnTo>
                    <a:pt x="505" y="349"/>
                  </a:lnTo>
                  <a:lnTo>
                    <a:pt x="499" y="349"/>
                  </a:lnTo>
                  <a:lnTo>
                    <a:pt x="493" y="345"/>
                  </a:lnTo>
                  <a:lnTo>
                    <a:pt x="488" y="343"/>
                  </a:lnTo>
                  <a:lnTo>
                    <a:pt x="483" y="342"/>
                  </a:lnTo>
                  <a:lnTo>
                    <a:pt x="478" y="340"/>
                  </a:lnTo>
                  <a:lnTo>
                    <a:pt x="472" y="339"/>
                  </a:lnTo>
                  <a:lnTo>
                    <a:pt x="466" y="337"/>
                  </a:lnTo>
                  <a:lnTo>
                    <a:pt x="461" y="337"/>
                  </a:lnTo>
                  <a:lnTo>
                    <a:pt x="457" y="337"/>
                  </a:lnTo>
                  <a:lnTo>
                    <a:pt x="453" y="337"/>
                  </a:lnTo>
                  <a:lnTo>
                    <a:pt x="451" y="340"/>
                  </a:lnTo>
                  <a:lnTo>
                    <a:pt x="455" y="343"/>
                  </a:lnTo>
                  <a:lnTo>
                    <a:pt x="463" y="347"/>
                  </a:lnTo>
                  <a:lnTo>
                    <a:pt x="476" y="352"/>
                  </a:lnTo>
                  <a:lnTo>
                    <a:pt x="485" y="355"/>
                  </a:lnTo>
                  <a:lnTo>
                    <a:pt x="490" y="357"/>
                  </a:lnTo>
                  <a:lnTo>
                    <a:pt x="496" y="358"/>
                  </a:lnTo>
                  <a:lnTo>
                    <a:pt x="499" y="358"/>
                  </a:lnTo>
                  <a:lnTo>
                    <a:pt x="503" y="359"/>
                  </a:lnTo>
                  <a:lnTo>
                    <a:pt x="506" y="360"/>
                  </a:lnTo>
                  <a:lnTo>
                    <a:pt x="509" y="362"/>
                  </a:lnTo>
                  <a:lnTo>
                    <a:pt x="511" y="364"/>
                  </a:lnTo>
                  <a:lnTo>
                    <a:pt x="517" y="367"/>
                  </a:lnTo>
                  <a:lnTo>
                    <a:pt x="525" y="371"/>
                  </a:lnTo>
                  <a:lnTo>
                    <a:pt x="533" y="374"/>
                  </a:lnTo>
                  <a:lnTo>
                    <a:pt x="539" y="3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4" name="Freeform 169">
              <a:extLst>
                <a:ext uri="{FF2B5EF4-FFF2-40B4-BE49-F238E27FC236}">
                  <a16:creationId xmlns:a16="http://schemas.microsoft.com/office/drawing/2014/main" id="{ABD30D46-C873-AD47-B4D2-34ACED70885E}"/>
                </a:ext>
              </a:extLst>
            </p:cNvPr>
            <p:cNvSpPr>
              <a:spLocks/>
            </p:cNvSpPr>
            <p:nvPr/>
          </p:nvSpPr>
          <p:spPr bwMode="auto">
            <a:xfrm>
              <a:off x="1663700" y="2024063"/>
              <a:ext cx="158750" cy="146050"/>
            </a:xfrm>
            <a:custGeom>
              <a:avLst/>
              <a:gdLst>
                <a:gd name="T0" fmla="*/ 2147483646 w 148"/>
                <a:gd name="T1" fmla="*/ 2147483646 h 146"/>
                <a:gd name="T2" fmla="*/ 2147483646 w 148"/>
                <a:gd name="T3" fmla="*/ 2147483646 h 146"/>
                <a:gd name="T4" fmla="*/ 2147483646 w 148"/>
                <a:gd name="T5" fmla="*/ 2147483646 h 146"/>
                <a:gd name="T6" fmla="*/ 2147483646 w 148"/>
                <a:gd name="T7" fmla="*/ 2147483646 h 146"/>
                <a:gd name="T8" fmla="*/ 2147483646 w 148"/>
                <a:gd name="T9" fmla="*/ 2147483646 h 146"/>
                <a:gd name="T10" fmla="*/ 2147483646 w 148"/>
                <a:gd name="T11" fmla="*/ 2147483646 h 146"/>
                <a:gd name="T12" fmla="*/ 2147483646 w 148"/>
                <a:gd name="T13" fmla="*/ 2147483646 h 146"/>
                <a:gd name="T14" fmla="*/ 2147483646 w 148"/>
                <a:gd name="T15" fmla="*/ 2147483646 h 146"/>
                <a:gd name="T16" fmla="*/ 2147483646 w 148"/>
                <a:gd name="T17" fmla="*/ 2147483646 h 146"/>
                <a:gd name="T18" fmla="*/ 2147483646 w 148"/>
                <a:gd name="T19" fmla="*/ 0 h 146"/>
                <a:gd name="T20" fmla="*/ 2147483646 w 148"/>
                <a:gd name="T21" fmla="*/ 2147483646 h 146"/>
                <a:gd name="T22" fmla="*/ 2147483646 w 148"/>
                <a:gd name="T23" fmla="*/ 2147483646 h 146"/>
                <a:gd name="T24" fmla="*/ 2147483646 w 148"/>
                <a:gd name="T25" fmla="*/ 2147483646 h 146"/>
                <a:gd name="T26" fmla="*/ 2147483646 w 148"/>
                <a:gd name="T27" fmla="*/ 2147483646 h 146"/>
                <a:gd name="T28" fmla="*/ 2147483646 w 148"/>
                <a:gd name="T29" fmla="*/ 2147483646 h 146"/>
                <a:gd name="T30" fmla="*/ 2147483646 w 148"/>
                <a:gd name="T31" fmla="*/ 2147483646 h 146"/>
                <a:gd name="T32" fmla="*/ 2147483646 w 148"/>
                <a:gd name="T33" fmla="*/ 2147483646 h 146"/>
                <a:gd name="T34" fmla="*/ 2147483646 w 148"/>
                <a:gd name="T35" fmla="*/ 2147483646 h 146"/>
                <a:gd name="T36" fmla="*/ 2147483646 w 148"/>
                <a:gd name="T37" fmla="*/ 2147483646 h 146"/>
                <a:gd name="T38" fmla="*/ 2147483646 w 148"/>
                <a:gd name="T39" fmla="*/ 2147483646 h 146"/>
                <a:gd name="T40" fmla="*/ 2147483646 w 148"/>
                <a:gd name="T41" fmla="*/ 2147483646 h 146"/>
                <a:gd name="T42" fmla="*/ 2147483646 w 148"/>
                <a:gd name="T43" fmla="*/ 2147483646 h 146"/>
                <a:gd name="T44" fmla="*/ 2147483646 w 148"/>
                <a:gd name="T45" fmla="*/ 2147483646 h 146"/>
                <a:gd name="T46" fmla="*/ 2147483646 w 148"/>
                <a:gd name="T47" fmla="*/ 2147483646 h 146"/>
                <a:gd name="T48" fmla="*/ 2147483646 w 148"/>
                <a:gd name="T49" fmla="*/ 2147483646 h 146"/>
                <a:gd name="T50" fmla="*/ 2147483646 w 148"/>
                <a:gd name="T51" fmla="*/ 2147483646 h 146"/>
                <a:gd name="T52" fmla="*/ 2147483646 w 148"/>
                <a:gd name="T53" fmla="*/ 2147483646 h 146"/>
                <a:gd name="T54" fmla="*/ 2147483646 w 148"/>
                <a:gd name="T55" fmla="*/ 2147483646 h 146"/>
                <a:gd name="T56" fmla="*/ 2147483646 w 148"/>
                <a:gd name="T57" fmla="*/ 2147483646 h 146"/>
                <a:gd name="T58" fmla="*/ 2147483646 w 148"/>
                <a:gd name="T59" fmla="*/ 2147483646 h 146"/>
                <a:gd name="T60" fmla="*/ 2147483646 w 148"/>
                <a:gd name="T61" fmla="*/ 2147483646 h 146"/>
                <a:gd name="T62" fmla="*/ 2147483646 w 148"/>
                <a:gd name="T63" fmla="*/ 2147483646 h 14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</a:gdLst>
              <a:ahLst/>
              <a:cxnLst>
                <a:cxn ang="T64">
                  <a:pos x="T0" y="T1"/>
                </a:cxn>
                <a:cxn ang="T65">
                  <a:pos x="T2" y="T3"/>
                </a:cxn>
                <a:cxn ang="T66">
                  <a:pos x="T4" y="T5"/>
                </a:cxn>
                <a:cxn ang="T67">
                  <a:pos x="T6" y="T7"/>
                </a:cxn>
                <a:cxn ang="T68">
                  <a:pos x="T8" y="T9"/>
                </a:cxn>
                <a:cxn ang="T69">
                  <a:pos x="T10" y="T11"/>
                </a:cxn>
                <a:cxn ang="T70">
                  <a:pos x="T12" y="T13"/>
                </a:cxn>
                <a:cxn ang="T71">
                  <a:pos x="T14" y="T15"/>
                </a:cxn>
                <a:cxn ang="T72">
                  <a:pos x="T16" y="T17"/>
                </a:cxn>
                <a:cxn ang="T73">
                  <a:pos x="T18" y="T19"/>
                </a:cxn>
                <a:cxn ang="T74">
                  <a:pos x="T20" y="T21"/>
                </a:cxn>
                <a:cxn ang="T75">
                  <a:pos x="T22" y="T23"/>
                </a:cxn>
                <a:cxn ang="T76">
                  <a:pos x="T24" y="T25"/>
                </a:cxn>
                <a:cxn ang="T77">
                  <a:pos x="T26" y="T27"/>
                </a:cxn>
                <a:cxn ang="T78">
                  <a:pos x="T28" y="T29"/>
                </a:cxn>
                <a:cxn ang="T79">
                  <a:pos x="T30" y="T31"/>
                </a:cxn>
                <a:cxn ang="T80">
                  <a:pos x="T32" y="T33"/>
                </a:cxn>
                <a:cxn ang="T81">
                  <a:pos x="T34" y="T35"/>
                </a:cxn>
                <a:cxn ang="T82">
                  <a:pos x="T36" y="T37"/>
                </a:cxn>
                <a:cxn ang="T83">
                  <a:pos x="T38" y="T39"/>
                </a:cxn>
                <a:cxn ang="T84">
                  <a:pos x="T40" y="T41"/>
                </a:cxn>
                <a:cxn ang="T85">
                  <a:pos x="T42" y="T43"/>
                </a:cxn>
                <a:cxn ang="T86">
                  <a:pos x="T44" y="T45"/>
                </a:cxn>
                <a:cxn ang="T87">
                  <a:pos x="T46" y="T47"/>
                </a:cxn>
                <a:cxn ang="T88">
                  <a:pos x="T48" y="T49"/>
                </a:cxn>
                <a:cxn ang="T89">
                  <a:pos x="T50" y="T51"/>
                </a:cxn>
                <a:cxn ang="T90">
                  <a:pos x="T52" y="T53"/>
                </a:cxn>
                <a:cxn ang="T91">
                  <a:pos x="T54" y="T55"/>
                </a:cxn>
                <a:cxn ang="T92">
                  <a:pos x="T56" y="T57"/>
                </a:cxn>
                <a:cxn ang="T93">
                  <a:pos x="T58" y="T59"/>
                </a:cxn>
                <a:cxn ang="T94">
                  <a:pos x="T60" y="T61"/>
                </a:cxn>
                <a:cxn ang="T95">
                  <a:pos x="T62" y="T63"/>
                </a:cxn>
              </a:cxnLst>
              <a:rect l="0" t="0" r="r" b="b"/>
              <a:pathLst>
                <a:path w="148" h="146">
                  <a:moveTo>
                    <a:pt x="148" y="71"/>
                  </a:moveTo>
                  <a:lnTo>
                    <a:pt x="146" y="67"/>
                  </a:lnTo>
                  <a:lnTo>
                    <a:pt x="145" y="56"/>
                  </a:lnTo>
                  <a:lnTo>
                    <a:pt x="141" y="44"/>
                  </a:lnTo>
                  <a:lnTo>
                    <a:pt x="135" y="36"/>
                  </a:lnTo>
                  <a:lnTo>
                    <a:pt x="129" y="33"/>
                  </a:lnTo>
                  <a:lnTo>
                    <a:pt x="125" y="33"/>
                  </a:lnTo>
                  <a:lnTo>
                    <a:pt x="120" y="35"/>
                  </a:lnTo>
                  <a:lnTo>
                    <a:pt x="115" y="32"/>
                  </a:lnTo>
                  <a:lnTo>
                    <a:pt x="111" y="26"/>
                  </a:lnTo>
                  <a:lnTo>
                    <a:pt x="108" y="20"/>
                  </a:lnTo>
                  <a:lnTo>
                    <a:pt x="104" y="14"/>
                  </a:lnTo>
                  <a:lnTo>
                    <a:pt x="95" y="12"/>
                  </a:lnTo>
                  <a:lnTo>
                    <a:pt x="88" y="10"/>
                  </a:lnTo>
                  <a:lnTo>
                    <a:pt x="82" y="9"/>
                  </a:lnTo>
                  <a:lnTo>
                    <a:pt x="77" y="7"/>
                  </a:lnTo>
                  <a:lnTo>
                    <a:pt x="73" y="3"/>
                  </a:lnTo>
                  <a:lnTo>
                    <a:pt x="68" y="1"/>
                  </a:lnTo>
                  <a:lnTo>
                    <a:pt x="65" y="0"/>
                  </a:lnTo>
                  <a:lnTo>
                    <a:pt x="62" y="0"/>
                  </a:lnTo>
                  <a:lnTo>
                    <a:pt x="60" y="2"/>
                  </a:lnTo>
                  <a:lnTo>
                    <a:pt x="58" y="8"/>
                  </a:lnTo>
                  <a:lnTo>
                    <a:pt x="58" y="15"/>
                  </a:lnTo>
                  <a:lnTo>
                    <a:pt x="57" y="20"/>
                  </a:lnTo>
                  <a:lnTo>
                    <a:pt x="55" y="24"/>
                  </a:lnTo>
                  <a:lnTo>
                    <a:pt x="50" y="31"/>
                  </a:lnTo>
                  <a:lnTo>
                    <a:pt x="42" y="40"/>
                  </a:lnTo>
                  <a:lnTo>
                    <a:pt x="32" y="50"/>
                  </a:lnTo>
                  <a:lnTo>
                    <a:pt x="27" y="55"/>
                  </a:lnTo>
                  <a:lnTo>
                    <a:pt x="20" y="62"/>
                  </a:lnTo>
                  <a:lnTo>
                    <a:pt x="11" y="71"/>
                  </a:lnTo>
                  <a:lnTo>
                    <a:pt x="3" y="82"/>
                  </a:lnTo>
                  <a:lnTo>
                    <a:pt x="0" y="90"/>
                  </a:lnTo>
                  <a:lnTo>
                    <a:pt x="3" y="91"/>
                  </a:lnTo>
                  <a:lnTo>
                    <a:pt x="4" y="91"/>
                  </a:lnTo>
                  <a:lnTo>
                    <a:pt x="6" y="94"/>
                  </a:lnTo>
                  <a:lnTo>
                    <a:pt x="11" y="107"/>
                  </a:lnTo>
                  <a:lnTo>
                    <a:pt x="14" y="123"/>
                  </a:lnTo>
                  <a:lnTo>
                    <a:pt x="14" y="136"/>
                  </a:lnTo>
                  <a:lnTo>
                    <a:pt x="15" y="144"/>
                  </a:lnTo>
                  <a:lnTo>
                    <a:pt x="20" y="146"/>
                  </a:lnTo>
                  <a:lnTo>
                    <a:pt x="27" y="143"/>
                  </a:lnTo>
                  <a:lnTo>
                    <a:pt x="32" y="139"/>
                  </a:lnTo>
                  <a:lnTo>
                    <a:pt x="36" y="137"/>
                  </a:lnTo>
                  <a:lnTo>
                    <a:pt x="39" y="138"/>
                  </a:lnTo>
                  <a:lnTo>
                    <a:pt x="44" y="143"/>
                  </a:lnTo>
                  <a:lnTo>
                    <a:pt x="50" y="146"/>
                  </a:lnTo>
                  <a:lnTo>
                    <a:pt x="55" y="145"/>
                  </a:lnTo>
                  <a:lnTo>
                    <a:pt x="60" y="135"/>
                  </a:lnTo>
                  <a:lnTo>
                    <a:pt x="66" y="124"/>
                  </a:lnTo>
                  <a:lnTo>
                    <a:pt x="75" y="119"/>
                  </a:lnTo>
                  <a:lnTo>
                    <a:pt x="83" y="116"/>
                  </a:lnTo>
                  <a:lnTo>
                    <a:pt x="87" y="111"/>
                  </a:lnTo>
                  <a:lnTo>
                    <a:pt x="87" y="104"/>
                  </a:lnTo>
                  <a:lnTo>
                    <a:pt x="87" y="99"/>
                  </a:lnTo>
                  <a:lnTo>
                    <a:pt x="91" y="96"/>
                  </a:lnTo>
                  <a:lnTo>
                    <a:pt x="104" y="92"/>
                  </a:lnTo>
                  <a:lnTo>
                    <a:pt x="112" y="90"/>
                  </a:lnTo>
                  <a:lnTo>
                    <a:pt x="120" y="89"/>
                  </a:lnTo>
                  <a:lnTo>
                    <a:pt x="128" y="86"/>
                  </a:lnTo>
                  <a:lnTo>
                    <a:pt x="135" y="84"/>
                  </a:lnTo>
                  <a:lnTo>
                    <a:pt x="140" y="82"/>
                  </a:lnTo>
                  <a:lnTo>
                    <a:pt x="144" y="78"/>
                  </a:lnTo>
                  <a:lnTo>
                    <a:pt x="146" y="75"/>
                  </a:lnTo>
                  <a:lnTo>
                    <a:pt x="148" y="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5" name="Freeform 170">
              <a:extLst>
                <a:ext uri="{FF2B5EF4-FFF2-40B4-BE49-F238E27FC236}">
                  <a16:creationId xmlns:a16="http://schemas.microsoft.com/office/drawing/2014/main" id="{9E21A284-A84E-2748-ACE9-243C02F53629}"/>
                </a:ext>
              </a:extLst>
            </p:cNvPr>
            <p:cNvSpPr>
              <a:spLocks/>
            </p:cNvSpPr>
            <p:nvPr/>
          </p:nvSpPr>
          <p:spPr bwMode="auto">
            <a:xfrm>
              <a:off x="1831975" y="1970088"/>
              <a:ext cx="144463" cy="93662"/>
            </a:xfrm>
            <a:custGeom>
              <a:avLst/>
              <a:gdLst>
                <a:gd name="T0" fmla="*/ 2147483646 w 133"/>
                <a:gd name="T1" fmla="*/ 2147483646 h 91"/>
                <a:gd name="T2" fmla="*/ 2147483646 w 133"/>
                <a:gd name="T3" fmla="*/ 2147483646 h 91"/>
                <a:gd name="T4" fmla="*/ 2147483646 w 133"/>
                <a:gd name="T5" fmla="*/ 2147483646 h 91"/>
                <a:gd name="T6" fmla="*/ 2147483646 w 133"/>
                <a:gd name="T7" fmla="*/ 2147483646 h 91"/>
                <a:gd name="T8" fmla="*/ 2147483646 w 133"/>
                <a:gd name="T9" fmla="*/ 2147483646 h 91"/>
                <a:gd name="T10" fmla="*/ 2147483646 w 133"/>
                <a:gd name="T11" fmla="*/ 2147483646 h 91"/>
                <a:gd name="T12" fmla="*/ 2147483646 w 133"/>
                <a:gd name="T13" fmla="*/ 2147483646 h 91"/>
                <a:gd name="T14" fmla="*/ 2147483646 w 133"/>
                <a:gd name="T15" fmla="*/ 2147483646 h 91"/>
                <a:gd name="T16" fmla="*/ 2147483646 w 133"/>
                <a:gd name="T17" fmla="*/ 2147483646 h 91"/>
                <a:gd name="T18" fmla="*/ 2147483646 w 133"/>
                <a:gd name="T19" fmla="*/ 2147483646 h 91"/>
                <a:gd name="T20" fmla="*/ 2147483646 w 133"/>
                <a:gd name="T21" fmla="*/ 2147483646 h 91"/>
                <a:gd name="T22" fmla="*/ 2147483646 w 133"/>
                <a:gd name="T23" fmla="*/ 2147483646 h 91"/>
                <a:gd name="T24" fmla="*/ 2147483646 w 133"/>
                <a:gd name="T25" fmla="*/ 2147483646 h 91"/>
                <a:gd name="T26" fmla="*/ 2147483646 w 133"/>
                <a:gd name="T27" fmla="*/ 2147483646 h 91"/>
                <a:gd name="T28" fmla="*/ 2147483646 w 133"/>
                <a:gd name="T29" fmla="*/ 2147483646 h 91"/>
                <a:gd name="T30" fmla="*/ 2147483646 w 133"/>
                <a:gd name="T31" fmla="*/ 2147483646 h 91"/>
                <a:gd name="T32" fmla="*/ 2147483646 w 133"/>
                <a:gd name="T33" fmla="*/ 2147483646 h 91"/>
                <a:gd name="T34" fmla="*/ 2147483646 w 133"/>
                <a:gd name="T35" fmla="*/ 2147483646 h 91"/>
                <a:gd name="T36" fmla="*/ 2147483646 w 133"/>
                <a:gd name="T37" fmla="*/ 2147483646 h 91"/>
                <a:gd name="T38" fmla="*/ 2147483646 w 133"/>
                <a:gd name="T39" fmla="*/ 2147483646 h 91"/>
                <a:gd name="T40" fmla="*/ 2147483646 w 133"/>
                <a:gd name="T41" fmla="*/ 2147483646 h 91"/>
                <a:gd name="T42" fmla="*/ 2147483646 w 133"/>
                <a:gd name="T43" fmla="*/ 2147483646 h 91"/>
                <a:gd name="T44" fmla="*/ 2147483646 w 133"/>
                <a:gd name="T45" fmla="*/ 2147483646 h 91"/>
                <a:gd name="T46" fmla="*/ 2147483646 w 133"/>
                <a:gd name="T47" fmla="*/ 2147483646 h 91"/>
                <a:gd name="T48" fmla="*/ 2147483646 w 133"/>
                <a:gd name="T49" fmla="*/ 2147483646 h 91"/>
                <a:gd name="T50" fmla="*/ 2147483646 w 133"/>
                <a:gd name="T51" fmla="*/ 2147483646 h 91"/>
                <a:gd name="T52" fmla="*/ 2147483646 w 133"/>
                <a:gd name="T53" fmla="*/ 2147483646 h 91"/>
                <a:gd name="T54" fmla="*/ 2147483646 w 133"/>
                <a:gd name="T55" fmla="*/ 2147483646 h 91"/>
                <a:gd name="T56" fmla="*/ 0 w 133"/>
                <a:gd name="T57" fmla="*/ 2147483646 h 91"/>
                <a:gd name="T58" fmla="*/ 2147483646 w 133"/>
                <a:gd name="T59" fmla="*/ 2147483646 h 91"/>
                <a:gd name="T60" fmla="*/ 2147483646 w 133"/>
                <a:gd name="T61" fmla="*/ 2147483646 h 91"/>
                <a:gd name="T62" fmla="*/ 2147483646 w 133"/>
                <a:gd name="T63" fmla="*/ 2147483646 h 91"/>
                <a:gd name="T64" fmla="*/ 2147483646 w 133"/>
                <a:gd name="T65" fmla="*/ 2147483646 h 91"/>
                <a:gd name="T66" fmla="*/ 2147483646 w 133"/>
                <a:gd name="T67" fmla="*/ 2147483646 h 91"/>
                <a:gd name="T68" fmla="*/ 2147483646 w 133"/>
                <a:gd name="T69" fmla="*/ 0 h 91"/>
                <a:gd name="T70" fmla="*/ 2147483646 w 133"/>
                <a:gd name="T71" fmla="*/ 2147483646 h 91"/>
                <a:gd name="T72" fmla="*/ 2147483646 w 133"/>
                <a:gd name="T73" fmla="*/ 2147483646 h 91"/>
                <a:gd name="T74" fmla="*/ 2147483646 w 133"/>
                <a:gd name="T75" fmla="*/ 2147483646 h 91"/>
                <a:gd name="T76" fmla="*/ 2147483646 w 133"/>
                <a:gd name="T77" fmla="*/ 2147483646 h 91"/>
                <a:gd name="T78" fmla="*/ 2147483646 w 133"/>
                <a:gd name="T79" fmla="*/ 2147483646 h 91"/>
                <a:gd name="T80" fmla="*/ 2147483646 w 133"/>
                <a:gd name="T81" fmla="*/ 2147483646 h 91"/>
                <a:gd name="T82" fmla="*/ 2147483646 w 133"/>
                <a:gd name="T83" fmla="*/ 2147483646 h 91"/>
                <a:gd name="T84" fmla="*/ 2147483646 w 133"/>
                <a:gd name="T85" fmla="*/ 2147483646 h 91"/>
                <a:gd name="T86" fmla="*/ 2147483646 w 133"/>
                <a:gd name="T87" fmla="*/ 2147483646 h 91"/>
                <a:gd name="T88" fmla="*/ 2147483646 w 133"/>
                <a:gd name="T89" fmla="*/ 2147483646 h 91"/>
                <a:gd name="T90" fmla="*/ 2147483646 w 133"/>
                <a:gd name="T91" fmla="*/ 2147483646 h 91"/>
                <a:gd name="T92" fmla="*/ 2147483646 w 133"/>
                <a:gd name="T93" fmla="*/ 2147483646 h 91"/>
                <a:gd name="T94" fmla="*/ 2147483646 w 133"/>
                <a:gd name="T95" fmla="*/ 2147483646 h 91"/>
                <a:gd name="T96" fmla="*/ 2147483646 w 133"/>
                <a:gd name="T97" fmla="*/ 2147483646 h 91"/>
                <a:gd name="T98" fmla="*/ 2147483646 w 133"/>
                <a:gd name="T99" fmla="*/ 2147483646 h 91"/>
                <a:gd name="T100" fmla="*/ 2147483646 w 133"/>
                <a:gd name="T101" fmla="*/ 2147483646 h 91"/>
                <a:gd name="T102" fmla="*/ 2147483646 w 133"/>
                <a:gd name="T103" fmla="*/ 2147483646 h 91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</a:gdLst>
              <a:ahLst/>
              <a:cxnLst>
                <a:cxn ang="T104">
                  <a:pos x="T0" y="T1"/>
                </a:cxn>
                <a:cxn ang="T105">
                  <a:pos x="T2" y="T3"/>
                </a:cxn>
                <a:cxn ang="T106">
                  <a:pos x="T4" y="T5"/>
                </a:cxn>
                <a:cxn ang="T107">
                  <a:pos x="T6" y="T7"/>
                </a:cxn>
                <a:cxn ang="T108">
                  <a:pos x="T8" y="T9"/>
                </a:cxn>
                <a:cxn ang="T109">
                  <a:pos x="T10" y="T11"/>
                </a:cxn>
                <a:cxn ang="T110">
                  <a:pos x="T12" y="T13"/>
                </a:cxn>
                <a:cxn ang="T111">
                  <a:pos x="T14" y="T15"/>
                </a:cxn>
                <a:cxn ang="T112">
                  <a:pos x="T16" y="T17"/>
                </a:cxn>
                <a:cxn ang="T113">
                  <a:pos x="T18" y="T19"/>
                </a:cxn>
                <a:cxn ang="T114">
                  <a:pos x="T20" y="T21"/>
                </a:cxn>
                <a:cxn ang="T115">
                  <a:pos x="T22" y="T23"/>
                </a:cxn>
                <a:cxn ang="T116">
                  <a:pos x="T24" y="T25"/>
                </a:cxn>
                <a:cxn ang="T117">
                  <a:pos x="T26" y="T27"/>
                </a:cxn>
                <a:cxn ang="T118">
                  <a:pos x="T28" y="T29"/>
                </a:cxn>
                <a:cxn ang="T119">
                  <a:pos x="T30" y="T31"/>
                </a:cxn>
                <a:cxn ang="T120">
                  <a:pos x="T32" y="T33"/>
                </a:cxn>
                <a:cxn ang="T121">
                  <a:pos x="T34" y="T35"/>
                </a:cxn>
                <a:cxn ang="T122">
                  <a:pos x="T36" y="T37"/>
                </a:cxn>
                <a:cxn ang="T123">
                  <a:pos x="T38" y="T39"/>
                </a:cxn>
                <a:cxn ang="T124">
                  <a:pos x="T40" y="T41"/>
                </a:cxn>
                <a:cxn ang="T125">
                  <a:pos x="T42" y="T43"/>
                </a:cxn>
                <a:cxn ang="T126">
                  <a:pos x="T44" y="T45"/>
                </a:cxn>
                <a:cxn ang="T127">
                  <a:pos x="T46" y="T47"/>
                </a:cxn>
                <a:cxn ang="T128">
                  <a:pos x="T48" y="T49"/>
                </a:cxn>
                <a:cxn ang="T129">
                  <a:pos x="T50" y="T51"/>
                </a:cxn>
                <a:cxn ang="T130">
                  <a:pos x="T52" y="T53"/>
                </a:cxn>
                <a:cxn ang="T131">
                  <a:pos x="T54" y="T55"/>
                </a:cxn>
                <a:cxn ang="T132">
                  <a:pos x="T56" y="T57"/>
                </a:cxn>
                <a:cxn ang="T133">
                  <a:pos x="T58" y="T59"/>
                </a:cxn>
                <a:cxn ang="T134">
                  <a:pos x="T60" y="T61"/>
                </a:cxn>
                <a:cxn ang="T135">
                  <a:pos x="T62" y="T63"/>
                </a:cxn>
                <a:cxn ang="T136">
                  <a:pos x="T64" y="T65"/>
                </a:cxn>
                <a:cxn ang="T137">
                  <a:pos x="T66" y="T67"/>
                </a:cxn>
                <a:cxn ang="T138">
                  <a:pos x="T68" y="T69"/>
                </a:cxn>
                <a:cxn ang="T139">
                  <a:pos x="T70" y="T71"/>
                </a:cxn>
                <a:cxn ang="T140">
                  <a:pos x="T72" y="T73"/>
                </a:cxn>
                <a:cxn ang="T141">
                  <a:pos x="T74" y="T75"/>
                </a:cxn>
                <a:cxn ang="T142">
                  <a:pos x="T76" y="T77"/>
                </a:cxn>
                <a:cxn ang="T143">
                  <a:pos x="T78" y="T79"/>
                </a:cxn>
                <a:cxn ang="T144">
                  <a:pos x="T80" y="T81"/>
                </a:cxn>
                <a:cxn ang="T145">
                  <a:pos x="T82" y="T83"/>
                </a:cxn>
                <a:cxn ang="T146">
                  <a:pos x="T84" y="T85"/>
                </a:cxn>
                <a:cxn ang="T147">
                  <a:pos x="T86" y="T87"/>
                </a:cxn>
                <a:cxn ang="T148">
                  <a:pos x="T88" y="T89"/>
                </a:cxn>
                <a:cxn ang="T149">
                  <a:pos x="T90" y="T91"/>
                </a:cxn>
                <a:cxn ang="T150">
                  <a:pos x="T92" y="T93"/>
                </a:cxn>
                <a:cxn ang="T151">
                  <a:pos x="T94" y="T95"/>
                </a:cxn>
                <a:cxn ang="T152">
                  <a:pos x="T96" y="T97"/>
                </a:cxn>
                <a:cxn ang="T153">
                  <a:pos x="T98" y="T99"/>
                </a:cxn>
                <a:cxn ang="T154">
                  <a:pos x="T100" y="T101"/>
                </a:cxn>
                <a:cxn ang="T155">
                  <a:pos x="T102" y="T103"/>
                </a:cxn>
              </a:cxnLst>
              <a:rect l="0" t="0" r="r" b="b"/>
              <a:pathLst>
                <a:path w="133" h="91">
                  <a:moveTo>
                    <a:pt x="104" y="0"/>
                  </a:moveTo>
                  <a:lnTo>
                    <a:pt x="104" y="4"/>
                  </a:lnTo>
                  <a:lnTo>
                    <a:pt x="103" y="13"/>
                  </a:lnTo>
                  <a:lnTo>
                    <a:pt x="103" y="23"/>
                  </a:lnTo>
                  <a:lnTo>
                    <a:pt x="102" y="30"/>
                  </a:lnTo>
                  <a:lnTo>
                    <a:pt x="101" y="35"/>
                  </a:lnTo>
                  <a:lnTo>
                    <a:pt x="101" y="39"/>
                  </a:lnTo>
                  <a:lnTo>
                    <a:pt x="102" y="44"/>
                  </a:lnTo>
                  <a:lnTo>
                    <a:pt x="107" y="46"/>
                  </a:lnTo>
                  <a:lnTo>
                    <a:pt x="111" y="43"/>
                  </a:lnTo>
                  <a:lnTo>
                    <a:pt x="113" y="37"/>
                  </a:lnTo>
                  <a:lnTo>
                    <a:pt x="115" y="34"/>
                  </a:lnTo>
                  <a:lnTo>
                    <a:pt x="121" y="36"/>
                  </a:lnTo>
                  <a:lnTo>
                    <a:pt x="128" y="42"/>
                  </a:lnTo>
                  <a:lnTo>
                    <a:pt x="132" y="45"/>
                  </a:lnTo>
                  <a:lnTo>
                    <a:pt x="133" y="49"/>
                  </a:lnTo>
                  <a:lnTo>
                    <a:pt x="132" y="54"/>
                  </a:lnTo>
                  <a:lnTo>
                    <a:pt x="132" y="60"/>
                  </a:lnTo>
                  <a:lnTo>
                    <a:pt x="132" y="62"/>
                  </a:lnTo>
                  <a:lnTo>
                    <a:pt x="131" y="66"/>
                  </a:lnTo>
                  <a:lnTo>
                    <a:pt x="128" y="72"/>
                  </a:lnTo>
                  <a:lnTo>
                    <a:pt x="123" y="78"/>
                  </a:lnTo>
                  <a:lnTo>
                    <a:pt x="121" y="82"/>
                  </a:lnTo>
                  <a:lnTo>
                    <a:pt x="116" y="84"/>
                  </a:lnTo>
                  <a:lnTo>
                    <a:pt x="107" y="83"/>
                  </a:lnTo>
                  <a:lnTo>
                    <a:pt x="96" y="81"/>
                  </a:lnTo>
                  <a:lnTo>
                    <a:pt x="88" y="78"/>
                  </a:lnTo>
                  <a:lnTo>
                    <a:pt x="83" y="77"/>
                  </a:lnTo>
                  <a:lnTo>
                    <a:pt x="79" y="80"/>
                  </a:lnTo>
                  <a:lnTo>
                    <a:pt x="76" y="83"/>
                  </a:lnTo>
                  <a:lnTo>
                    <a:pt x="72" y="85"/>
                  </a:lnTo>
                  <a:lnTo>
                    <a:pt x="68" y="88"/>
                  </a:lnTo>
                  <a:lnTo>
                    <a:pt x="61" y="90"/>
                  </a:lnTo>
                  <a:lnTo>
                    <a:pt x="54" y="91"/>
                  </a:lnTo>
                  <a:lnTo>
                    <a:pt x="49" y="91"/>
                  </a:lnTo>
                  <a:lnTo>
                    <a:pt x="45" y="91"/>
                  </a:lnTo>
                  <a:lnTo>
                    <a:pt x="39" y="91"/>
                  </a:lnTo>
                  <a:lnTo>
                    <a:pt x="32" y="89"/>
                  </a:lnTo>
                  <a:lnTo>
                    <a:pt x="24" y="85"/>
                  </a:lnTo>
                  <a:lnTo>
                    <a:pt x="18" y="82"/>
                  </a:lnTo>
                  <a:lnTo>
                    <a:pt x="19" y="78"/>
                  </a:lnTo>
                  <a:lnTo>
                    <a:pt x="25" y="77"/>
                  </a:lnTo>
                  <a:lnTo>
                    <a:pt x="32" y="77"/>
                  </a:lnTo>
                  <a:lnTo>
                    <a:pt x="38" y="77"/>
                  </a:lnTo>
                  <a:lnTo>
                    <a:pt x="43" y="75"/>
                  </a:lnTo>
                  <a:lnTo>
                    <a:pt x="48" y="70"/>
                  </a:lnTo>
                  <a:lnTo>
                    <a:pt x="49" y="64"/>
                  </a:lnTo>
                  <a:lnTo>
                    <a:pt x="48" y="60"/>
                  </a:lnTo>
                  <a:lnTo>
                    <a:pt x="42" y="60"/>
                  </a:lnTo>
                  <a:lnTo>
                    <a:pt x="35" y="65"/>
                  </a:lnTo>
                  <a:lnTo>
                    <a:pt x="32" y="67"/>
                  </a:lnTo>
                  <a:lnTo>
                    <a:pt x="27" y="67"/>
                  </a:lnTo>
                  <a:lnTo>
                    <a:pt x="20" y="62"/>
                  </a:lnTo>
                  <a:lnTo>
                    <a:pt x="14" y="57"/>
                  </a:lnTo>
                  <a:lnTo>
                    <a:pt x="8" y="53"/>
                  </a:lnTo>
                  <a:lnTo>
                    <a:pt x="4" y="51"/>
                  </a:lnTo>
                  <a:lnTo>
                    <a:pt x="2" y="46"/>
                  </a:lnTo>
                  <a:lnTo>
                    <a:pt x="0" y="42"/>
                  </a:lnTo>
                  <a:lnTo>
                    <a:pt x="0" y="38"/>
                  </a:lnTo>
                  <a:lnTo>
                    <a:pt x="2" y="35"/>
                  </a:lnTo>
                  <a:lnTo>
                    <a:pt x="8" y="30"/>
                  </a:lnTo>
                  <a:lnTo>
                    <a:pt x="12" y="25"/>
                  </a:lnTo>
                  <a:lnTo>
                    <a:pt x="14" y="22"/>
                  </a:lnTo>
                  <a:lnTo>
                    <a:pt x="15" y="20"/>
                  </a:lnTo>
                  <a:lnTo>
                    <a:pt x="18" y="14"/>
                  </a:lnTo>
                  <a:lnTo>
                    <a:pt x="23" y="7"/>
                  </a:lnTo>
                  <a:lnTo>
                    <a:pt x="25" y="4"/>
                  </a:lnTo>
                  <a:lnTo>
                    <a:pt x="28" y="1"/>
                  </a:lnTo>
                  <a:lnTo>
                    <a:pt x="34" y="0"/>
                  </a:lnTo>
                  <a:lnTo>
                    <a:pt x="41" y="0"/>
                  </a:lnTo>
                  <a:lnTo>
                    <a:pt x="45" y="2"/>
                  </a:lnTo>
                  <a:lnTo>
                    <a:pt x="46" y="5"/>
                  </a:lnTo>
                  <a:lnTo>
                    <a:pt x="45" y="8"/>
                  </a:lnTo>
                  <a:lnTo>
                    <a:pt x="46" y="13"/>
                  </a:lnTo>
                  <a:lnTo>
                    <a:pt x="50" y="15"/>
                  </a:lnTo>
                  <a:lnTo>
                    <a:pt x="55" y="19"/>
                  </a:lnTo>
                  <a:lnTo>
                    <a:pt x="56" y="23"/>
                  </a:lnTo>
                  <a:lnTo>
                    <a:pt x="56" y="28"/>
                  </a:lnTo>
                  <a:lnTo>
                    <a:pt x="61" y="31"/>
                  </a:lnTo>
                  <a:lnTo>
                    <a:pt x="65" y="35"/>
                  </a:lnTo>
                  <a:lnTo>
                    <a:pt x="68" y="39"/>
                  </a:lnTo>
                  <a:lnTo>
                    <a:pt x="68" y="44"/>
                  </a:lnTo>
                  <a:lnTo>
                    <a:pt x="68" y="47"/>
                  </a:lnTo>
                  <a:lnTo>
                    <a:pt x="70" y="50"/>
                  </a:lnTo>
                  <a:lnTo>
                    <a:pt x="75" y="52"/>
                  </a:lnTo>
                  <a:lnTo>
                    <a:pt x="80" y="55"/>
                  </a:lnTo>
                  <a:lnTo>
                    <a:pt x="86" y="59"/>
                  </a:lnTo>
                  <a:lnTo>
                    <a:pt x="90" y="59"/>
                  </a:lnTo>
                  <a:lnTo>
                    <a:pt x="91" y="54"/>
                  </a:lnTo>
                  <a:lnTo>
                    <a:pt x="91" y="47"/>
                  </a:lnTo>
                  <a:lnTo>
                    <a:pt x="91" y="42"/>
                  </a:lnTo>
                  <a:lnTo>
                    <a:pt x="91" y="37"/>
                  </a:lnTo>
                  <a:lnTo>
                    <a:pt x="91" y="32"/>
                  </a:lnTo>
                  <a:lnTo>
                    <a:pt x="88" y="30"/>
                  </a:lnTo>
                  <a:lnTo>
                    <a:pt x="86" y="30"/>
                  </a:lnTo>
                  <a:lnTo>
                    <a:pt x="85" y="29"/>
                  </a:lnTo>
                  <a:lnTo>
                    <a:pt x="84" y="24"/>
                  </a:lnTo>
                  <a:lnTo>
                    <a:pt x="84" y="19"/>
                  </a:lnTo>
                  <a:lnTo>
                    <a:pt x="84" y="14"/>
                  </a:lnTo>
                  <a:lnTo>
                    <a:pt x="85" y="11"/>
                  </a:lnTo>
                  <a:lnTo>
                    <a:pt x="88" y="8"/>
                  </a:lnTo>
                  <a:lnTo>
                    <a:pt x="94" y="6"/>
                  </a:lnTo>
                  <a:lnTo>
                    <a:pt x="99" y="4"/>
                  </a:lnTo>
                  <a:lnTo>
                    <a:pt x="103" y="1"/>
                  </a:lnTo>
                  <a:lnTo>
                    <a:pt x="10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6" name="Freeform 171">
              <a:extLst>
                <a:ext uri="{FF2B5EF4-FFF2-40B4-BE49-F238E27FC236}">
                  <a16:creationId xmlns:a16="http://schemas.microsoft.com/office/drawing/2014/main" id="{5AF1D5DF-03ED-ED4F-899E-CE81C5D1112E}"/>
                </a:ext>
              </a:extLst>
            </p:cNvPr>
            <p:cNvSpPr>
              <a:spLocks/>
            </p:cNvSpPr>
            <p:nvPr/>
          </p:nvSpPr>
          <p:spPr bwMode="auto">
            <a:xfrm>
              <a:off x="1771650" y="1920875"/>
              <a:ext cx="109538" cy="61913"/>
            </a:xfrm>
            <a:custGeom>
              <a:avLst/>
              <a:gdLst>
                <a:gd name="T0" fmla="*/ 2147483646 w 102"/>
                <a:gd name="T1" fmla="*/ 2147483646 h 60"/>
                <a:gd name="T2" fmla="*/ 2147483646 w 102"/>
                <a:gd name="T3" fmla="*/ 2147483646 h 60"/>
                <a:gd name="T4" fmla="*/ 2147483646 w 102"/>
                <a:gd name="T5" fmla="*/ 2147483646 h 60"/>
                <a:gd name="T6" fmla="*/ 2147483646 w 102"/>
                <a:gd name="T7" fmla="*/ 2147483646 h 60"/>
                <a:gd name="T8" fmla="*/ 2147483646 w 102"/>
                <a:gd name="T9" fmla="*/ 2147483646 h 60"/>
                <a:gd name="T10" fmla="*/ 2147483646 w 102"/>
                <a:gd name="T11" fmla="*/ 2147483646 h 60"/>
                <a:gd name="T12" fmla="*/ 2147483646 w 102"/>
                <a:gd name="T13" fmla="*/ 2147483646 h 60"/>
                <a:gd name="T14" fmla="*/ 2147483646 w 102"/>
                <a:gd name="T15" fmla="*/ 2147483646 h 60"/>
                <a:gd name="T16" fmla="*/ 2147483646 w 102"/>
                <a:gd name="T17" fmla="*/ 2147483646 h 60"/>
                <a:gd name="T18" fmla="*/ 2147483646 w 102"/>
                <a:gd name="T19" fmla="*/ 2147483646 h 60"/>
                <a:gd name="T20" fmla="*/ 2147483646 w 102"/>
                <a:gd name="T21" fmla="*/ 2147483646 h 60"/>
                <a:gd name="T22" fmla="*/ 2147483646 w 102"/>
                <a:gd name="T23" fmla="*/ 2147483646 h 60"/>
                <a:gd name="T24" fmla="*/ 2147483646 w 102"/>
                <a:gd name="T25" fmla="*/ 2147483646 h 60"/>
                <a:gd name="T26" fmla="*/ 2147483646 w 102"/>
                <a:gd name="T27" fmla="*/ 2147483646 h 60"/>
                <a:gd name="T28" fmla="*/ 2147483646 w 102"/>
                <a:gd name="T29" fmla="*/ 2147483646 h 60"/>
                <a:gd name="T30" fmla="*/ 2147483646 w 102"/>
                <a:gd name="T31" fmla="*/ 2147483646 h 60"/>
                <a:gd name="T32" fmla="*/ 2147483646 w 102"/>
                <a:gd name="T33" fmla="*/ 2147483646 h 60"/>
                <a:gd name="T34" fmla="*/ 2147483646 w 102"/>
                <a:gd name="T35" fmla="*/ 2147483646 h 60"/>
                <a:gd name="T36" fmla="*/ 2147483646 w 102"/>
                <a:gd name="T37" fmla="*/ 2147483646 h 60"/>
                <a:gd name="T38" fmla="*/ 2147483646 w 102"/>
                <a:gd name="T39" fmla="*/ 2147483646 h 60"/>
                <a:gd name="T40" fmla="*/ 2147483646 w 102"/>
                <a:gd name="T41" fmla="*/ 2147483646 h 60"/>
                <a:gd name="T42" fmla="*/ 2147483646 w 102"/>
                <a:gd name="T43" fmla="*/ 2147483646 h 60"/>
                <a:gd name="T44" fmla="*/ 2147483646 w 102"/>
                <a:gd name="T45" fmla="*/ 2147483646 h 60"/>
                <a:gd name="T46" fmla="*/ 0 w 102"/>
                <a:gd name="T47" fmla="*/ 2147483646 h 60"/>
                <a:gd name="T48" fmla="*/ 2147483646 w 102"/>
                <a:gd name="T49" fmla="*/ 2147483646 h 60"/>
                <a:gd name="T50" fmla="*/ 2147483646 w 102"/>
                <a:gd name="T51" fmla="*/ 2147483646 h 60"/>
                <a:gd name="T52" fmla="*/ 2147483646 w 102"/>
                <a:gd name="T53" fmla="*/ 2147483646 h 60"/>
                <a:gd name="T54" fmla="*/ 2147483646 w 102"/>
                <a:gd name="T55" fmla="*/ 2147483646 h 60"/>
                <a:gd name="T56" fmla="*/ 2147483646 w 102"/>
                <a:gd name="T57" fmla="*/ 2147483646 h 60"/>
                <a:gd name="T58" fmla="*/ 2147483646 w 102"/>
                <a:gd name="T59" fmla="*/ 2147483646 h 60"/>
                <a:gd name="T60" fmla="*/ 2147483646 w 102"/>
                <a:gd name="T61" fmla="*/ 2147483646 h 60"/>
                <a:gd name="T62" fmla="*/ 2147483646 w 102"/>
                <a:gd name="T63" fmla="*/ 2147483646 h 60"/>
                <a:gd name="T64" fmla="*/ 2147483646 w 102"/>
                <a:gd name="T65" fmla="*/ 0 h 60"/>
                <a:gd name="T66" fmla="*/ 2147483646 w 102"/>
                <a:gd name="T67" fmla="*/ 0 h 60"/>
                <a:gd name="T68" fmla="*/ 2147483646 w 102"/>
                <a:gd name="T69" fmla="*/ 0 h 60"/>
                <a:gd name="T70" fmla="*/ 2147483646 w 102"/>
                <a:gd name="T71" fmla="*/ 0 h 60"/>
                <a:gd name="T72" fmla="*/ 2147483646 w 102"/>
                <a:gd name="T73" fmla="*/ 0 h 60"/>
                <a:gd name="T74" fmla="*/ 2147483646 w 102"/>
                <a:gd name="T75" fmla="*/ 0 h 60"/>
                <a:gd name="T76" fmla="*/ 2147483646 w 102"/>
                <a:gd name="T77" fmla="*/ 2147483646 h 60"/>
                <a:gd name="T78" fmla="*/ 2147483646 w 102"/>
                <a:gd name="T79" fmla="*/ 2147483646 h 60"/>
                <a:gd name="T80" fmla="*/ 2147483646 w 102"/>
                <a:gd name="T81" fmla="*/ 2147483646 h 60"/>
                <a:gd name="T82" fmla="*/ 2147483646 w 102"/>
                <a:gd name="T83" fmla="*/ 2147483646 h 60"/>
                <a:gd name="T84" fmla="*/ 2147483646 w 102"/>
                <a:gd name="T85" fmla="*/ 2147483646 h 60"/>
                <a:gd name="T86" fmla="*/ 2147483646 w 102"/>
                <a:gd name="T87" fmla="*/ 2147483646 h 60"/>
                <a:gd name="T88" fmla="*/ 2147483646 w 102"/>
                <a:gd name="T89" fmla="*/ 2147483646 h 60"/>
                <a:gd name="T90" fmla="*/ 2147483646 w 102"/>
                <a:gd name="T91" fmla="*/ 2147483646 h 60"/>
                <a:gd name="T92" fmla="*/ 2147483646 w 102"/>
                <a:gd name="T93" fmla="*/ 2147483646 h 60"/>
                <a:gd name="T94" fmla="*/ 2147483646 w 102"/>
                <a:gd name="T95" fmla="*/ 2147483646 h 60"/>
                <a:gd name="T96" fmla="*/ 2147483646 w 102"/>
                <a:gd name="T97" fmla="*/ 2147483646 h 60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102" h="60">
                  <a:moveTo>
                    <a:pt x="76" y="40"/>
                  </a:moveTo>
                  <a:lnTo>
                    <a:pt x="75" y="41"/>
                  </a:lnTo>
                  <a:lnTo>
                    <a:pt x="72" y="45"/>
                  </a:lnTo>
                  <a:lnTo>
                    <a:pt x="68" y="46"/>
                  </a:lnTo>
                  <a:lnTo>
                    <a:pt x="66" y="42"/>
                  </a:lnTo>
                  <a:lnTo>
                    <a:pt x="64" y="35"/>
                  </a:lnTo>
                  <a:lnTo>
                    <a:pt x="61" y="30"/>
                  </a:lnTo>
                  <a:lnTo>
                    <a:pt x="58" y="27"/>
                  </a:lnTo>
                  <a:lnTo>
                    <a:pt x="56" y="31"/>
                  </a:lnTo>
                  <a:lnTo>
                    <a:pt x="55" y="38"/>
                  </a:lnTo>
                  <a:lnTo>
                    <a:pt x="55" y="44"/>
                  </a:lnTo>
                  <a:lnTo>
                    <a:pt x="53" y="47"/>
                  </a:lnTo>
                  <a:lnTo>
                    <a:pt x="48" y="47"/>
                  </a:lnTo>
                  <a:lnTo>
                    <a:pt x="42" y="47"/>
                  </a:lnTo>
                  <a:lnTo>
                    <a:pt x="38" y="52"/>
                  </a:lnTo>
                  <a:lnTo>
                    <a:pt x="38" y="57"/>
                  </a:lnTo>
                  <a:lnTo>
                    <a:pt x="38" y="60"/>
                  </a:lnTo>
                  <a:lnTo>
                    <a:pt x="37" y="57"/>
                  </a:lnTo>
                  <a:lnTo>
                    <a:pt x="33" y="54"/>
                  </a:lnTo>
                  <a:lnTo>
                    <a:pt x="27" y="50"/>
                  </a:lnTo>
                  <a:lnTo>
                    <a:pt x="22" y="48"/>
                  </a:lnTo>
                  <a:lnTo>
                    <a:pt x="15" y="48"/>
                  </a:lnTo>
                  <a:lnTo>
                    <a:pt x="6" y="48"/>
                  </a:lnTo>
                  <a:lnTo>
                    <a:pt x="0" y="46"/>
                  </a:lnTo>
                  <a:lnTo>
                    <a:pt x="4" y="40"/>
                  </a:lnTo>
                  <a:lnTo>
                    <a:pt x="11" y="34"/>
                  </a:lnTo>
                  <a:lnTo>
                    <a:pt x="17" y="30"/>
                  </a:lnTo>
                  <a:lnTo>
                    <a:pt x="23" y="25"/>
                  </a:lnTo>
                  <a:lnTo>
                    <a:pt x="35" y="19"/>
                  </a:lnTo>
                  <a:lnTo>
                    <a:pt x="46" y="12"/>
                  </a:lnTo>
                  <a:lnTo>
                    <a:pt x="55" y="7"/>
                  </a:lnTo>
                  <a:lnTo>
                    <a:pt x="60" y="2"/>
                  </a:lnTo>
                  <a:lnTo>
                    <a:pt x="68" y="0"/>
                  </a:lnTo>
                  <a:lnTo>
                    <a:pt x="76" y="0"/>
                  </a:lnTo>
                  <a:lnTo>
                    <a:pt x="80" y="0"/>
                  </a:lnTo>
                  <a:lnTo>
                    <a:pt x="83" y="0"/>
                  </a:lnTo>
                  <a:lnTo>
                    <a:pt x="87" y="0"/>
                  </a:lnTo>
                  <a:lnTo>
                    <a:pt x="93" y="0"/>
                  </a:lnTo>
                  <a:lnTo>
                    <a:pt x="98" y="2"/>
                  </a:lnTo>
                  <a:lnTo>
                    <a:pt x="102" y="6"/>
                  </a:lnTo>
                  <a:lnTo>
                    <a:pt x="99" y="10"/>
                  </a:lnTo>
                  <a:lnTo>
                    <a:pt x="95" y="15"/>
                  </a:lnTo>
                  <a:lnTo>
                    <a:pt x="93" y="17"/>
                  </a:lnTo>
                  <a:lnTo>
                    <a:pt x="93" y="19"/>
                  </a:lnTo>
                  <a:lnTo>
                    <a:pt x="91" y="24"/>
                  </a:lnTo>
                  <a:lnTo>
                    <a:pt x="89" y="31"/>
                  </a:lnTo>
                  <a:lnTo>
                    <a:pt x="86" y="35"/>
                  </a:lnTo>
                  <a:lnTo>
                    <a:pt x="81" y="39"/>
                  </a:lnTo>
                  <a:lnTo>
                    <a:pt x="76" y="4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7" name="Freeform 172">
              <a:extLst>
                <a:ext uri="{FF2B5EF4-FFF2-40B4-BE49-F238E27FC236}">
                  <a16:creationId xmlns:a16="http://schemas.microsoft.com/office/drawing/2014/main" id="{78205C30-4F5E-094F-9A1C-5CB49364CB5B}"/>
                </a:ext>
              </a:extLst>
            </p:cNvPr>
            <p:cNvSpPr>
              <a:spLocks/>
            </p:cNvSpPr>
            <p:nvPr/>
          </p:nvSpPr>
          <p:spPr bwMode="auto">
            <a:xfrm>
              <a:off x="1987550" y="1982788"/>
              <a:ext cx="92075" cy="80962"/>
            </a:xfrm>
            <a:custGeom>
              <a:avLst/>
              <a:gdLst>
                <a:gd name="T0" fmla="*/ 2147483646 w 86"/>
                <a:gd name="T1" fmla="*/ 2147483646 h 80"/>
                <a:gd name="T2" fmla="*/ 2147483646 w 86"/>
                <a:gd name="T3" fmla="*/ 0 h 80"/>
                <a:gd name="T4" fmla="*/ 2147483646 w 86"/>
                <a:gd name="T5" fmla="*/ 2147483646 h 80"/>
                <a:gd name="T6" fmla="*/ 2147483646 w 86"/>
                <a:gd name="T7" fmla="*/ 2147483646 h 80"/>
                <a:gd name="T8" fmla="*/ 2147483646 w 86"/>
                <a:gd name="T9" fmla="*/ 2147483646 h 80"/>
                <a:gd name="T10" fmla="*/ 2147483646 w 86"/>
                <a:gd name="T11" fmla="*/ 2147483646 h 80"/>
                <a:gd name="T12" fmla="*/ 2147483646 w 86"/>
                <a:gd name="T13" fmla="*/ 2147483646 h 80"/>
                <a:gd name="T14" fmla="*/ 2147483646 w 86"/>
                <a:gd name="T15" fmla="*/ 2147483646 h 80"/>
                <a:gd name="T16" fmla="*/ 2147483646 w 86"/>
                <a:gd name="T17" fmla="*/ 2147483646 h 80"/>
                <a:gd name="T18" fmla="*/ 2147483646 w 86"/>
                <a:gd name="T19" fmla="*/ 2147483646 h 80"/>
                <a:gd name="T20" fmla="*/ 2147483646 w 86"/>
                <a:gd name="T21" fmla="*/ 2147483646 h 80"/>
                <a:gd name="T22" fmla="*/ 2147483646 w 86"/>
                <a:gd name="T23" fmla="*/ 2147483646 h 80"/>
                <a:gd name="T24" fmla="*/ 2147483646 w 86"/>
                <a:gd name="T25" fmla="*/ 2147483646 h 80"/>
                <a:gd name="T26" fmla="*/ 2147483646 w 86"/>
                <a:gd name="T27" fmla="*/ 2147483646 h 80"/>
                <a:gd name="T28" fmla="*/ 2147483646 w 86"/>
                <a:gd name="T29" fmla="*/ 2147483646 h 80"/>
                <a:gd name="T30" fmla="*/ 2147483646 w 86"/>
                <a:gd name="T31" fmla="*/ 2147483646 h 80"/>
                <a:gd name="T32" fmla="*/ 2147483646 w 86"/>
                <a:gd name="T33" fmla="*/ 2147483646 h 80"/>
                <a:gd name="T34" fmla="*/ 2147483646 w 86"/>
                <a:gd name="T35" fmla="*/ 2147483646 h 80"/>
                <a:gd name="T36" fmla="*/ 2147483646 w 86"/>
                <a:gd name="T37" fmla="*/ 2147483646 h 80"/>
                <a:gd name="T38" fmla="*/ 2147483646 w 86"/>
                <a:gd name="T39" fmla="*/ 2147483646 h 80"/>
                <a:gd name="T40" fmla="*/ 2147483646 w 86"/>
                <a:gd name="T41" fmla="*/ 2147483646 h 80"/>
                <a:gd name="T42" fmla="*/ 2147483646 w 86"/>
                <a:gd name="T43" fmla="*/ 2147483646 h 80"/>
                <a:gd name="T44" fmla="*/ 2147483646 w 86"/>
                <a:gd name="T45" fmla="*/ 2147483646 h 80"/>
                <a:gd name="T46" fmla="*/ 2147483646 w 86"/>
                <a:gd name="T47" fmla="*/ 2147483646 h 80"/>
                <a:gd name="T48" fmla="*/ 2147483646 w 86"/>
                <a:gd name="T49" fmla="*/ 2147483646 h 80"/>
                <a:gd name="T50" fmla="*/ 2147483646 w 86"/>
                <a:gd name="T51" fmla="*/ 2147483646 h 80"/>
                <a:gd name="T52" fmla="*/ 2147483646 w 86"/>
                <a:gd name="T53" fmla="*/ 2147483646 h 80"/>
                <a:gd name="T54" fmla="*/ 2147483646 w 86"/>
                <a:gd name="T55" fmla="*/ 2147483646 h 80"/>
                <a:gd name="T56" fmla="*/ 2147483646 w 86"/>
                <a:gd name="T57" fmla="*/ 2147483646 h 80"/>
                <a:gd name="T58" fmla="*/ 2147483646 w 86"/>
                <a:gd name="T59" fmla="*/ 2147483646 h 80"/>
                <a:gd name="T60" fmla="*/ 2147483646 w 86"/>
                <a:gd name="T61" fmla="*/ 2147483646 h 80"/>
                <a:gd name="T62" fmla="*/ 2147483646 w 86"/>
                <a:gd name="T63" fmla="*/ 2147483646 h 80"/>
                <a:gd name="T64" fmla="*/ 2147483646 w 86"/>
                <a:gd name="T65" fmla="*/ 2147483646 h 80"/>
                <a:gd name="T66" fmla="*/ 2147483646 w 86"/>
                <a:gd name="T67" fmla="*/ 2147483646 h 80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86" h="80">
                  <a:moveTo>
                    <a:pt x="20" y="16"/>
                  </a:moveTo>
                  <a:lnTo>
                    <a:pt x="17" y="12"/>
                  </a:lnTo>
                  <a:lnTo>
                    <a:pt x="10" y="5"/>
                  </a:lnTo>
                  <a:lnTo>
                    <a:pt x="3" y="0"/>
                  </a:lnTo>
                  <a:lnTo>
                    <a:pt x="0" y="2"/>
                  </a:lnTo>
                  <a:lnTo>
                    <a:pt x="1" y="9"/>
                  </a:lnTo>
                  <a:lnTo>
                    <a:pt x="2" y="15"/>
                  </a:lnTo>
                  <a:lnTo>
                    <a:pt x="3" y="22"/>
                  </a:lnTo>
                  <a:lnTo>
                    <a:pt x="4" y="27"/>
                  </a:lnTo>
                  <a:lnTo>
                    <a:pt x="5" y="33"/>
                  </a:lnTo>
                  <a:lnTo>
                    <a:pt x="8" y="38"/>
                  </a:lnTo>
                  <a:lnTo>
                    <a:pt x="11" y="41"/>
                  </a:lnTo>
                  <a:lnTo>
                    <a:pt x="15" y="42"/>
                  </a:lnTo>
                  <a:lnTo>
                    <a:pt x="18" y="42"/>
                  </a:lnTo>
                  <a:lnTo>
                    <a:pt x="22" y="42"/>
                  </a:lnTo>
                  <a:lnTo>
                    <a:pt x="24" y="43"/>
                  </a:lnTo>
                  <a:lnTo>
                    <a:pt x="23" y="47"/>
                  </a:lnTo>
                  <a:lnTo>
                    <a:pt x="20" y="52"/>
                  </a:lnTo>
                  <a:lnTo>
                    <a:pt x="22" y="54"/>
                  </a:lnTo>
                  <a:lnTo>
                    <a:pt x="24" y="54"/>
                  </a:lnTo>
                  <a:lnTo>
                    <a:pt x="31" y="54"/>
                  </a:lnTo>
                  <a:lnTo>
                    <a:pt x="38" y="53"/>
                  </a:lnTo>
                  <a:lnTo>
                    <a:pt x="41" y="53"/>
                  </a:lnTo>
                  <a:lnTo>
                    <a:pt x="42" y="54"/>
                  </a:lnTo>
                  <a:lnTo>
                    <a:pt x="42" y="58"/>
                  </a:lnTo>
                  <a:lnTo>
                    <a:pt x="40" y="65"/>
                  </a:lnTo>
                  <a:lnTo>
                    <a:pt x="38" y="73"/>
                  </a:lnTo>
                  <a:lnTo>
                    <a:pt x="38" y="79"/>
                  </a:lnTo>
                  <a:lnTo>
                    <a:pt x="43" y="80"/>
                  </a:lnTo>
                  <a:lnTo>
                    <a:pt x="54" y="77"/>
                  </a:lnTo>
                  <a:lnTo>
                    <a:pt x="64" y="72"/>
                  </a:lnTo>
                  <a:lnTo>
                    <a:pt x="72" y="66"/>
                  </a:lnTo>
                  <a:lnTo>
                    <a:pt x="76" y="64"/>
                  </a:lnTo>
                  <a:lnTo>
                    <a:pt x="75" y="62"/>
                  </a:lnTo>
                  <a:lnTo>
                    <a:pt x="72" y="57"/>
                  </a:lnTo>
                  <a:lnTo>
                    <a:pt x="72" y="54"/>
                  </a:lnTo>
                  <a:lnTo>
                    <a:pt x="75" y="54"/>
                  </a:lnTo>
                  <a:lnTo>
                    <a:pt x="79" y="56"/>
                  </a:lnTo>
                  <a:lnTo>
                    <a:pt x="84" y="58"/>
                  </a:lnTo>
                  <a:lnTo>
                    <a:pt x="86" y="57"/>
                  </a:lnTo>
                  <a:lnTo>
                    <a:pt x="83" y="50"/>
                  </a:lnTo>
                  <a:lnTo>
                    <a:pt x="77" y="42"/>
                  </a:lnTo>
                  <a:lnTo>
                    <a:pt x="72" y="39"/>
                  </a:lnTo>
                  <a:lnTo>
                    <a:pt x="71" y="37"/>
                  </a:lnTo>
                  <a:lnTo>
                    <a:pt x="72" y="31"/>
                  </a:lnTo>
                  <a:lnTo>
                    <a:pt x="76" y="22"/>
                  </a:lnTo>
                  <a:lnTo>
                    <a:pt x="77" y="15"/>
                  </a:lnTo>
                  <a:lnTo>
                    <a:pt x="76" y="9"/>
                  </a:lnTo>
                  <a:lnTo>
                    <a:pt x="71" y="7"/>
                  </a:lnTo>
                  <a:lnTo>
                    <a:pt x="65" y="8"/>
                  </a:lnTo>
                  <a:lnTo>
                    <a:pt x="64" y="10"/>
                  </a:lnTo>
                  <a:lnTo>
                    <a:pt x="63" y="12"/>
                  </a:lnTo>
                  <a:lnTo>
                    <a:pt x="60" y="11"/>
                  </a:lnTo>
                  <a:lnTo>
                    <a:pt x="55" y="8"/>
                  </a:lnTo>
                  <a:lnTo>
                    <a:pt x="50" y="3"/>
                  </a:lnTo>
                  <a:lnTo>
                    <a:pt x="47" y="2"/>
                  </a:lnTo>
                  <a:lnTo>
                    <a:pt x="45" y="3"/>
                  </a:lnTo>
                  <a:lnTo>
                    <a:pt x="45" y="7"/>
                  </a:lnTo>
                  <a:lnTo>
                    <a:pt x="47" y="11"/>
                  </a:lnTo>
                  <a:lnTo>
                    <a:pt x="48" y="13"/>
                  </a:lnTo>
                  <a:lnTo>
                    <a:pt x="47" y="16"/>
                  </a:lnTo>
                  <a:lnTo>
                    <a:pt x="43" y="15"/>
                  </a:lnTo>
                  <a:lnTo>
                    <a:pt x="39" y="11"/>
                  </a:lnTo>
                  <a:lnTo>
                    <a:pt x="35" y="9"/>
                  </a:lnTo>
                  <a:lnTo>
                    <a:pt x="32" y="11"/>
                  </a:lnTo>
                  <a:lnTo>
                    <a:pt x="28" y="15"/>
                  </a:lnTo>
                  <a:lnTo>
                    <a:pt x="25" y="16"/>
                  </a:lnTo>
                  <a:lnTo>
                    <a:pt x="22" y="16"/>
                  </a:lnTo>
                  <a:lnTo>
                    <a:pt x="20" y="1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8" name="Freeform 173">
              <a:extLst>
                <a:ext uri="{FF2B5EF4-FFF2-40B4-BE49-F238E27FC236}">
                  <a16:creationId xmlns:a16="http://schemas.microsoft.com/office/drawing/2014/main" id="{4DAB9DBF-0D65-AE40-8CB9-FF144A3A920C}"/>
                </a:ext>
              </a:extLst>
            </p:cNvPr>
            <p:cNvSpPr>
              <a:spLocks/>
            </p:cNvSpPr>
            <p:nvPr/>
          </p:nvSpPr>
          <p:spPr bwMode="auto">
            <a:xfrm>
              <a:off x="2081213" y="2032000"/>
              <a:ext cx="36512" cy="46038"/>
            </a:xfrm>
            <a:custGeom>
              <a:avLst/>
              <a:gdLst>
                <a:gd name="T0" fmla="*/ 2147483646 w 34"/>
                <a:gd name="T1" fmla="*/ 2147483646 h 46"/>
                <a:gd name="T2" fmla="*/ 2147483646 w 34"/>
                <a:gd name="T3" fmla="*/ 2147483646 h 46"/>
                <a:gd name="T4" fmla="*/ 2147483646 w 34"/>
                <a:gd name="T5" fmla="*/ 2147483646 h 46"/>
                <a:gd name="T6" fmla="*/ 2147483646 w 34"/>
                <a:gd name="T7" fmla="*/ 2147483646 h 46"/>
                <a:gd name="T8" fmla="*/ 2147483646 w 34"/>
                <a:gd name="T9" fmla="*/ 2147483646 h 46"/>
                <a:gd name="T10" fmla="*/ 2147483646 w 34"/>
                <a:gd name="T11" fmla="*/ 2147483646 h 46"/>
                <a:gd name="T12" fmla="*/ 2147483646 w 34"/>
                <a:gd name="T13" fmla="*/ 2147483646 h 46"/>
                <a:gd name="T14" fmla="*/ 0 w 34"/>
                <a:gd name="T15" fmla="*/ 2147483646 h 46"/>
                <a:gd name="T16" fmla="*/ 2147483646 w 34"/>
                <a:gd name="T17" fmla="*/ 2147483646 h 46"/>
                <a:gd name="T18" fmla="*/ 2147483646 w 34"/>
                <a:gd name="T19" fmla="*/ 2147483646 h 46"/>
                <a:gd name="T20" fmla="*/ 2147483646 w 34"/>
                <a:gd name="T21" fmla="*/ 2147483646 h 46"/>
                <a:gd name="T22" fmla="*/ 2147483646 w 34"/>
                <a:gd name="T23" fmla="*/ 2147483646 h 46"/>
                <a:gd name="T24" fmla="*/ 2147483646 w 34"/>
                <a:gd name="T25" fmla="*/ 2147483646 h 46"/>
                <a:gd name="T26" fmla="*/ 2147483646 w 34"/>
                <a:gd name="T27" fmla="*/ 2147483646 h 46"/>
                <a:gd name="T28" fmla="*/ 2147483646 w 34"/>
                <a:gd name="T29" fmla="*/ 2147483646 h 46"/>
                <a:gd name="T30" fmla="*/ 2147483646 w 34"/>
                <a:gd name="T31" fmla="*/ 2147483646 h 46"/>
                <a:gd name="T32" fmla="*/ 2147483646 w 34"/>
                <a:gd name="T33" fmla="*/ 2147483646 h 46"/>
                <a:gd name="T34" fmla="*/ 2147483646 w 34"/>
                <a:gd name="T35" fmla="*/ 2147483646 h 46"/>
                <a:gd name="T36" fmla="*/ 2147483646 w 34"/>
                <a:gd name="T37" fmla="*/ 2147483646 h 46"/>
                <a:gd name="T38" fmla="*/ 2147483646 w 34"/>
                <a:gd name="T39" fmla="*/ 2147483646 h 46"/>
                <a:gd name="T40" fmla="*/ 2147483646 w 34"/>
                <a:gd name="T41" fmla="*/ 2147483646 h 46"/>
                <a:gd name="T42" fmla="*/ 2147483646 w 34"/>
                <a:gd name="T43" fmla="*/ 2147483646 h 46"/>
                <a:gd name="T44" fmla="*/ 2147483646 w 34"/>
                <a:gd name="T45" fmla="*/ 2147483646 h 46"/>
                <a:gd name="T46" fmla="*/ 2147483646 w 34"/>
                <a:gd name="T47" fmla="*/ 2147483646 h 46"/>
                <a:gd name="T48" fmla="*/ 2147483646 w 34"/>
                <a:gd name="T49" fmla="*/ 0 h 46"/>
                <a:gd name="T50" fmla="*/ 2147483646 w 34"/>
                <a:gd name="T51" fmla="*/ 0 h 46"/>
                <a:gd name="T52" fmla="*/ 2147483646 w 34"/>
                <a:gd name="T53" fmla="*/ 0 h 46"/>
                <a:gd name="T54" fmla="*/ 2147483646 w 34"/>
                <a:gd name="T55" fmla="*/ 2147483646 h 46"/>
                <a:gd name="T56" fmla="*/ 2147483646 w 34"/>
                <a:gd name="T57" fmla="*/ 2147483646 h 4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34" h="46">
                  <a:moveTo>
                    <a:pt x="14" y="4"/>
                  </a:moveTo>
                  <a:lnTo>
                    <a:pt x="14" y="5"/>
                  </a:lnTo>
                  <a:lnTo>
                    <a:pt x="13" y="7"/>
                  </a:lnTo>
                  <a:lnTo>
                    <a:pt x="11" y="12"/>
                  </a:lnTo>
                  <a:lnTo>
                    <a:pt x="7" y="15"/>
                  </a:lnTo>
                  <a:lnTo>
                    <a:pt x="4" y="18"/>
                  </a:lnTo>
                  <a:lnTo>
                    <a:pt x="1" y="23"/>
                  </a:lnTo>
                  <a:lnTo>
                    <a:pt x="0" y="28"/>
                  </a:lnTo>
                  <a:lnTo>
                    <a:pt x="3" y="31"/>
                  </a:lnTo>
                  <a:lnTo>
                    <a:pt x="7" y="35"/>
                  </a:lnTo>
                  <a:lnTo>
                    <a:pt x="12" y="37"/>
                  </a:lnTo>
                  <a:lnTo>
                    <a:pt x="16" y="40"/>
                  </a:lnTo>
                  <a:lnTo>
                    <a:pt x="19" y="44"/>
                  </a:lnTo>
                  <a:lnTo>
                    <a:pt x="22" y="46"/>
                  </a:lnTo>
                  <a:lnTo>
                    <a:pt x="27" y="44"/>
                  </a:lnTo>
                  <a:lnTo>
                    <a:pt x="31" y="40"/>
                  </a:lnTo>
                  <a:lnTo>
                    <a:pt x="34" y="35"/>
                  </a:lnTo>
                  <a:lnTo>
                    <a:pt x="34" y="29"/>
                  </a:lnTo>
                  <a:lnTo>
                    <a:pt x="33" y="24"/>
                  </a:lnTo>
                  <a:lnTo>
                    <a:pt x="30" y="20"/>
                  </a:lnTo>
                  <a:lnTo>
                    <a:pt x="30" y="15"/>
                  </a:lnTo>
                  <a:lnTo>
                    <a:pt x="29" y="9"/>
                  </a:lnTo>
                  <a:lnTo>
                    <a:pt x="27" y="5"/>
                  </a:lnTo>
                  <a:lnTo>
                    <a:pt x="23" y="1"/>
                  </a:lnTo>
                  <a:lnTo>
                    <a:pt x="22" y="0"/>
                  </a:lnTo>
                  <a:lnTo>
                    <a:pt x="21" y="0"/>
                  </a:lnTo>
                  <a:lnTo>
                    <a:pt x="19" y="0"/>
                  </a:lnTo>
                  <a:lnTo>
                    <a:pt x="16" y="1"/>
                  </a:lnTo>
                  <a:lnTo>
                    <a:pt x="14" y="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9" name="Freeform 174">
              <a:extLst>
                <a:ext uri="{FF2B5EF4-FFF2-40B4-BE49-F238E27FC236}">
                  <a16:creationId xmlns:a16="http://schemas.microsoft.com/office/drawing/2014/main" id="{32062C64-7764-E14B-934A-4DD73ABBA91D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1688" y="1968500"/>
              <a:ext cx="215900" cy="103188"/>
            </a:xfrm>
            <a:custGeom>
              <a:avLst/>
              <a:gdLst>
                <a:gd name="T0" fmla="*/ 2147483646 w 202"/>
                <a:gd name="T1" fmla="*/ 2147483646 h 100"/>
                <a:gd name="T2" fmla="*/ 2147483646 w 202"/>
                <a:gd name="T3" fmla="*/ 2147483646 h 100"/>
                <a:gd name="T4" fmla="*/ 2147483646 w 202"/>
                <a:gd name="T5" fmla="*/ 2147483646 h 100"/>
                <a:gd name="T6" fmla="*/ 2147483646 w 202"/>
                <a:gd name="T7" fmla="*/ 2147483646 h 100"/>
                <a:gd name="T8" fmla="*/ 2147483646 w 202"/>
                <a:gd name="T9" fmla="*/ 2147483646 h 100"/>
                <a:gd name="T10" fmla="*/ 2147483646 w 202"/>
                <a:gd name="T11" fmla="*/ 2147483646 h 100"/>
                <a:gd name="T12" fmla="*/ 2147483646 w 202"/>
                <a:gd name="T13" fmla="*/ 2147483646 h 100"/>
                <a:gd name="T14" fmla="*/ 2147483646 w 202"/>
                <a:gd name="T15" fmla="*/ 2147483646 h 100"/>
                <a:gd name="T16" fmla="*/ 2147483646 w 202"/>
                <a:gd name="T17" fmla="*/ 2147483646 h 100"/>
                <a:gd name="T18" fmla="*/ 2147483646 w 202"/>
                <a:gd name="T19" fmla="*/ 2147483646 h 100"/>
                <a:gd name="T20" fmla="*/ 2147483646 w 202"/>
                <a:gd name="T21" fmla="*/ 2147483646 h 100"/>
                <a:gd name="T22" fmla="*/ 2147483646 w 202"/>
                <a:gd name="T23" fmla="*/ 2147483646 h 100"/>
                <a:gd name="T24" fmla="*/ 2147483646 w 202"/>
                <a:gd name="T25" fmla="*/ 2147483646 h 100"/>
                <a:gd name="T26" fmla="*/ 2147483646 w 202"/>
                <a:gd name="T27" fmla="*/ 2147483646 h 100"/>
                <a:gd name="T28" fmla="*/ 2147483646 w 202"/>
                <a:gd name="T29" fmla="*/ 2147483646 h 100"/>
                <a:gd name="T30" fmla="*/ 2147483646 w 202"/>
                <a:gd name="T31" fmla="*/ 2147483646 h 100"/>
                <a:gd name="T32" fmla="*/ 2147483646 w 202"/>
                <a:gd name="T33" fmla="*/ 2147483646 h 100"/>
                <a:gd name="T34" fmla="*/ 2147483646 w 202"/>
                <a:gd name="T35" fmla="*/ 2147483646 h 100"/>
                <a:gd name="T36" fmla="*/ 2147483646 w 202"/>
                <a:gd name="T37" fmla="*/ 2147483646 h 100"/>
                <a:gd name="T38" fmla="*/ 2147483646 w 202"/>
                <a:gd name="T39" fmla="*/ 2147483646 h 100"/>
                <a:gd name="T40" fmla="*/ 2147483646 w 202"/>
                <a:gd name="T41" fmla="*/ 2147483646 h 100"/>
                <a:gd name="T42" fmla="*/ 2147483646 w 202"/>
                <a:gd name="T43" fmla="*/ 2147483646 h 100"/>
                <a:gd name="T44" fmla="*/ 2147483646 w 202"/>
                <a:gd name="T45" fmla="*/ 2147483646 h 100"/>
                <a:gd name="T46" fmla="*/ 2147483646 w 202"/>
                <a:gd name="T47" fmla="*/ 2147483646 h 100"/>
                <a:gd name="T48" fmla="*/ 2147483646 w 202"/>
                <a:gd name="T49" fmla="*/ 2147483646 h 100"/>
                <a:gd name="T50" fmla="*/ 2147483646 w 202"/>
                <a:gd name="T51" fmla="*/ 2147483646 h 100"/>
                <a:gd name="T52" fmla="*/ 2147483646 w 202"/>
                <a:gd name="T53" fmla="*/ 2147483646 h 100"/>
                <a:gd name="T54" fmla="*/ 0 w 202"/>
                <a:gd name="T55" fmla="*/ 2147483646 h 100"/>
                <a:gd name="T56" fmla="*/ 2147483646 w 202"/>
                <a:gd name="T57" fmla="*/ 2147483646 h 100"/>
                <a:gd name="T58" fmla="*/ 2147483646 w 202"/>
                <a:gd name="T59" fmla="*/ 0 h 100"/>
                <a:gd name="T60" fmla="*/ 2147483646 w 202"/>
                <a:gd name="T61" fmla="*/ 2147483646 h 100"/>
                <a:gd name="T62" fmla="*/ 2147483646 w 202"/>
                <a:gd name="T63" fmla="*/ 2147483646 h 100"/>
                <a:gd name="T64" fmla="*/ 2147483646 w 202"/>
                <a:gd name="T65" fmla="*/ 2147483646 h 100"/>
                <a:gd name="T66" fmla="*/ 2147483646 w 202"/>
                <a:gd name="T67" fmla="*/ 2147483646 h 100"/>
                <a:gd name="T68" fmla="*/ 2147483646 w 202"/>
                <a:gd name="T69" fmla="*/ 2147483646 h 100"/>
                <a:gd name="T70" fmla="*/ 2147483646 w 202"/>
                <a:gd name="T71" fmla="*/ 2147483646 h 100"/>
                <a:gd name="T72" fmla="*/ 2147483646 w 202"/>
                <a:gd name="T73" fmla="*/ 2147483646 h 100"/>
                <a:gd name="T74" fmla="*/ 2147483646 w 202"/>
                <a:gd name="T75" fmla="*/ 2147483646 h 100"/>
                <a:gd name="T76" fmla="*/ 2147483646 w 202"/>
                <a:gd name="T77" fmla="*/ 2147483646 h 100"/>
                <a:gd name="T78" fmla="*/ 2147483646 w 202"/>
                <a:gd name="T79" fmla="*/ 2147483646 h 100"/>
                <a:gd name="T80" fmla="*/ 2147483646 w 202"/>
                <a:gd name="T81" fmla="*/ 2147483646 h 100"/>
                <a:gd name="T82" fmla="*/ 2147483646 w 202"/>
                <a:gd name="T83" fmla="*/ 2147483646 h 100"/>
                <a:gd name="T84" fmla="*/ 2147483646 w 202"/>
                <a:gd name="T85" fmla="*/ 2147483646 h 100"/>
                <a:gd name="T86" fmla="*/ 2147483646 w 202"/>
                <a:gd name="T87" fmla="*/ 2147483646 h 100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</a:gdLst>
              <a:ahLst/>
              <a:cxnLst>
                <a:cxn ang="T88">
                  <a:pos x="T0" y="T1"/>
                </a:cxn>
                <a:cxn ang="T89">
                  <a:pos x="T2" y="T3"/>
                </a:cxn>
                <a:cxn ang="T90">
                  <a:pos x="T4" y="T5"/>
                </a:cxn>
                <a:cxn ang="T91">
                  <a:pos x="T6" y="T7"/>
                </a:cxn>
                <a:cxn ang="T92">
                  <a:pos x="T8" y="T9"/>
                </a:cxn>
                <a:cxn ang="T93">
                  <a:pos x="T10" y="T11"/>
                </a:cxn>
                <a:cxn ang="T94">
                  <a:pos x="T12" y="T13"/>
                </a:cxn>
                <a:cxn ang="T95">
                  <a:pos x="T14" y="T15"/>
                </a:cxn>
                <a:cxn ang="T96">
                  <a:pos x="T16" y="T17"/>
                </a:cxn>
                <a:cxn ang="T97">
                  <a:pos x="T18" y="T19"/>
                </a:cxn>
                <a:cxn ang="T98">
                  <a:pos x="T20" y="T21"/>
                </a:cxn>
                <a:cxn ang="T99">
                  <a:pos x="T22" y="T23"/>
                </a:cxn>
                <a:cxn ang="T100">
                  <a:pos x="T24" y="T25"/>
                </a:cxn>
                <a:cxn ang="T101">
                  <a:pos x="T26" y="T27"/>
                </a:cxn>
                <a:cxn ang="T102">
                  <a:pos x="T28" y="T29"/>
                </a:cxn>
                <a:cxn ang="T103">
                  <a:pos x="T30" y="T31"/>
                </a:cxn>
                <a:cxn ang="T104">
                  <a:pos x="T32" y="T33"/>
                </a:cxn>
                <a:cxn ang="T105">
                  <a:pos x="T34" y="T35"/>
                </a:cxn>
                <a:cxn ang="T106">
                  <a:pos x="T36" y="T37"/>
                </a:cxn>
                <a:cxn ang="T107">
                  <a:pos x="T38" y="T39"/>
                </a:cxn>
                <a:cxn ang="T108">
                  <a:pos x="T40" y="T41"/>
                </a:cxn>
                <a:cxn ang="T109">
                  <a:pos x="T42" y="T43"/>
                </a:cxn>
                <a:cxn ang="T110">
                  <a:pos x="T44" y="T45"/>
                </a:cxn>
                <a:cxn ang="T111">
                  <a:pos x="T46" y="T47"/>
                </a:cxn>
                <a:cxn ang="T112">
                  <a:pos x="T48" y="T49"/>
                </a:cxn>
                <a:cxn ang="T113">
                  <a:pos x="T50" y="T51"/>
                </a:cxn>
                <a:cxn ang="T114">
                  <a:pos x="T52" y="T53"/>
                </a:cxn>
                <a:cxn ang="T115">
                  <a:pos x="T54" y="T55"/>
                </a:cxn>
                <a:cxn ang="T116">
                  <a:pos x="T56" y="T57"/>
                </a:cxn>
                <a:cxn ang="T117">
                  <a:pos x="T58" y="T59"/>
                </a:cxn>
                <a:cxn ang="T118">
                  <a:pos x="T60" y="T61"/>
                </a:cxn>
                <a:cxn ang="T119">
                  <a:pos x="T62" y="T63"/>
                </a:cxn>
                <a:cxn ang="T120">
                  <a:pos x="T64" y="T65"/>
                </a:cxn>
                <a:cxn ang="T121">
                  <a:pos x="T66" y="T67"/>
                </a:cxn>
                <a:cxn ang="T122">
                  <a:pos x="T68" y="T69"/>
                </a:cxn>
                <a:cxn ang="T123">
                  <a:pos x="T70" y="T71"/>
                </a:cxn>
                <a:cxn ang="T124">
                  <a:pos x="T72" y="T73"/>
                </a:cxn>
                <a:cxn ang="T125">
                  <a:pos x="T74" y="T75"/>
                </a:cxn>
                <a:cxn ang="T126">
                  <a:pos x="T76" y="T77"/>
                </a:cxn>
                <a:cxn ang="T127">
                  <a:pos x="T78" y="T79"/>
                </a:cxn>
                <a:cxn ang="T128">
                  <a:pos x="T80" y="T81"/>
                </a:cxn>
                <a:cxn ang="T129">
                  <a:pos x="T82" y="T83"/>
                </a:cxn>
                <a:cxn ang="T130">
                  <a:pos x="T84" y="T85"/>
                </a:cxn>
                <a:cxn ang="T131">
                  <a:pos x="T86" y="T87"/>
                </a:cxn>
              </a:cxnLst>
              <a:rect l="0" t="0" r="r" b="b"/>
              <a:pathLst>
                <a:path w="202" h="100">
                  <a:moveTo>
                    <a:pt x="166" y="28"/>
                  </a:moveTo>
                  <a:lnTo>
                    <a:pt x="169" y="29"/>
                  </a:lnTo>
                  <a:lnTo>
                    <a:pt x="176" y="30"/>
                  </a:lnTo>
                  <a:lnTo>
                    <a:pt x="184" y="33"/>
                  </a:lnTo>
                  <a:lnTo>
                    <a:pt x="191" y="37"/>
                  </a:lnTo>
                  <a:lnTo>
                    <a:pt x="196" y="41"/>
                  </a:lnTo>
                  <a:lnTo>
                    <a:pt x="198" y="46"/>
                  </a:lnTo>
                  <a:lnTo>
                    <a:pt x="201" y="52"/>
                  </a:lnTo>
                  <a:lnTo>
                    <a:pt x="201" y="60"/>
                  </a:lnTo>
                  <a:lnTo>
                    <a:pt x="201" y="67"/>
                  </a:lnTo>
                  <a:lnTo>
                    <a:pt x="202" y="69"/>
                  </a:lnTo>
                  <a:lnTo>
                    <a:pt x="201" y="73"/>
                  </a:lnTo>
                  <a:lnTo>
                    <a:pt x="196" y="76"/>
                  </a:lnTo>
                  <a:lnTo>
                    <a:pt x="190" y="81"/>
                  </a:lnTo>
                  <a:lnTo>
                    <a:pt x="186" y="84"/>
                  </a:lnTo>
                  <a:lnTo>
                    <a:pt x="180" y="85"/>
                  </a:lnTo>
                  <a:lnTo>
                    <a:pt x="172" y="85"/>
                  </a:lnTo>
                  <a:lnTo>
                    <a:pt x="166" y="84"/>
                  </a:lnTo>
                  <a:lnTo>
                    <a:pt x="163" y="83"/>
                  </a:lnTo>
                  <a:lnTo>
                    <a:pt x="160" y="84"/>
                  </a:lnTo>
                  <a:lnTo>
                    <a:pt x="156" y="88"/>
                  </a:lnTo>
                  <a:lnTo>
                    <a:pt x="152" y="90"/>
                  </a:lnTo>
                  <a:lnTo>
                    <a:pt x="148" y="91"/>
                  </a:lnTo>
                  <a:lnTo>
                    <a:pt x="142" y="92"/>
                  </a:lnTo>
                  <a:lnTo>
                    <a:pt x="136" y="92"/>
                  </a:lnTo>
                  <a:lnTo>
                    <a:pt x="130" y="93"/>
                  </a:lnTo>
                  <a:lnTo>
                    <a:pt x="125" y="93"/>
                  </a:lnTo>
                  <a:lnTo>
                    <a:pt x="120" y="94"/>
                  </a:lnTo>
                  <a:lnTo>
                    <a:pt x="116" y="96"/>
                  </a:lnTo>
                  <a:lnTo>
                    <a:pt x="111" y="98"/>
                  </a:lnTo>
                  <a:lnTo>
                    <a:pt x="106" y="99"/>
                  </a:lnTo>
                  <a:lnTo>
                    <a:pt x="100" y="100"/>
                  </a:lnTo>
                  <a:lnTo>
                    <a:pt x="92" y="100"/>
                  </a:lnTo>
                  <a:lnTo>
                    <a:pt x="84" y="99"/>
                  </a:lnTo>
                  <a:lnTo>
                    <a:pt x="77" y="99"/>
                  </a:lnTo>
                  <a:lnTo>
                    <a:pt x="73" y="97"/>
                  </a:lnTo>
                  <a:lnTo>
                    <a:pt x="68" y="93"/>
                  </a:lnTo>
                  <a:lnTo>
                    <a:pt x="63" y="90"/>
                  </a:lnTo>
                  <a:lnTo>
                    <a:pt x="58" y="85"/>
                  </a:lnTo>
                  <a:lnTo>
                    <a:pt x="53" y="79"/>
                  </a:lnTo>
                  <a:lnTo>
                    <a:pt x="52" y="71"/>
                  </a:lnTo>
                  <a:lnTo>
                    <a:pt x="53" y="61"/>
                  </a:lnTo>
                  <a:lnTo>
                    <a:pt x="53" y="54"/>
                  </a:lnTo>
                  <a:lnTo>
                    <a:pt x="53" y="48"/>
                  </a:lnTo>
                  <a:lnTo>
                    <a:pt x="51" y="44"/>
                  </a:lnTo>
                  <a:lnTo>
                    <a:pt x="49" y="39"/>
                  </a:lnTo>
                  <a:lnTo>
                    <a:pt x="46" y="35"/>
                  </a:lnTo>
                  <a:lnTo>
                    <a:pt x="42" y="32"/>
                  </a:lnTo>
                  <a:lnTo>
                    <a:pt x="36" y="32"/>
                  </a:lnTo>
                  <a:lnTo>
                    <a:pt x="30" y="33"/>
                  </a:lnTo>
                  <a:lnTo>
                    <a:pt x="28" y="35"/>
                  </a:lnTo>
                  <a:lnTo>
                    <a:pt x="24" y="35"/>
                  </a:lnTo>
                  <a:lnTo>
                    <a:pt x="20" y="31"/>
                  </a:lnTo>
                  <a:lnTo>
                    <a:pt x="12" y="25"/>
                  </a:lnTo>
                  <a:lnTo>
                    <a:pt x="5" y="22"/>
                  </a:lnTo>
                  <a:lnTo>
                    <a:pt x="0" y="16"/>
                  </a:lnTo>
                  <a:lnTo>
                    <a:pt x="1" y="9"/>
                  </a:lnTo>
                  <a:lnTo>
                    <a:pt x="7" y="3"/>
                  </a:lnTo>
                  <a:lnTo>
                    <a:pt x="13" y="0"/>
                  </a:lnTo>
                  <a:lnTo>
                    <a:pt x="19" y="0"/>
                  </a:lnTo>
                  <a:lnTo>
                    <a:pt x="24" y="1"/>
                  </a:lnTo>
                  <a:lnTo>
                    <a:pt x="30" y="6"/>
                  </a:lnTo>
                  <a:lnTo>
                    <a:pt x="34" y="12"/>
                  </a:lnTo>
                  <a:lnTo>
                    <a:pt x="37" y="17"/>
                  </a:lnTo>
                  <a:lnTo>
                    <a:pt x="43" y="21"/>
                  </a:lnTo>
                  <a:lnTo>
                    <a:pt x="49" y="20"/>
                  </a:lnTo>
                  <a:lnTo>
                    <a:pt x="52" y="16"/>
                  </a:lnTo>
                  <a:lnTo>
                    <a:pt x="54" y="13"/>
                  </a:lnTo>
                  <a:lnTo>
                    <a:pt x="59" y="12"/>
                  </a:lnTo>
                  <a:lnTo>
                    <a:pt x="63" y="13"/>
                  </a:lnTo>
                  <a:lnTo>
                    <a:pt x="67" y="13"/>
                  </a:lnTo>
                  <a:lnTo>
                    <a:pt x="69" y="16"/>
                  </a:lnTo>
                  <a:lnTo>
                    <a:pt x="70" y="21"/>
                  </a:lnTo>
                  <a:lnTo>
                    <a:pt x="73" y="29"/>
                  </a:lnTo>
                  <a:lnTo>
                    <a:pt x="80" y="36"/>
                  </a:lnTo>
                  <a:lnTo>
                    <a:pt x="85" y="43"/>
                  </a:lnTo>
                  <a:lnTo>
                    <a:pt x="88" y="50"/>
                  </a:lnTo>
                  <a:lnTo>
                    <a:pt x="91" y="53"/>
                  </a:lnTo>
                  <a:lnTo>
                    <a:pt x="100" y="52"/>
                  </a:lnTo>
                  <a:lnTo>
                    <a:pt x="111" y="51"/>
                  </a:lnTo>
                  <a:lnTo>
                    <a:pt x="119" y="52"/>
                  </a:lnTo>
                  <a:lnTo>
                    <a:pt x="123" y="53"/>
                  </a:lnTo>
                  <a:lnTo>
                    <a:pt x="128" y="51"/>
                  </a:lnTo>
                  <a:lnTo>
                    <a:pt x="133" y="46"/>
                  </a:lnTo>
                  <a:lnTo>
                    <a:pt x="138" y="41"/>
                  </a:lnTo>
                  <a:lnTo>
                    <a:pt x="143" y="37"/>
                  </a:lnTo>
                  <a:lnTo>
                    <a:pt x="149" y="32"/>
                  </a:lnTo>
                  <a:lnTo>
                    <a:pt x="154" y="29"/>
                  </a:lnTo>
                  <a:lnTo>
                    <a:pt x="166" y="2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0" name="Freeform 175">
              <a:extLst>
                <a:ext uri="{FF2B5EF4-FFF2-40B4-BE49-F238E27FC236}">
                  <a16:creationId xmlns:a16="http://schemas.microsoft.com/office/drawing/2014/main" id="{B39DC473-1485-7447-9DE4-E388A41DC5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901825" y="1903413"/>
              <a:ext cx="44450" cy="38100"/>
            </a:xfrm>
            <a:custGeom>
              <a:avLst/>
              <a:gdLst>
                <a:gd name="T0" fmla="*/ 2147483646 w 40"/>
                <a:gd name="T1" fmla="*/ 2147483646 h 37"/>
                <a:gd name="T2" fmla="*/ 2147483646 w 40"/>
                <a:gd name="T3" fmla="*/ 2147483646 h 37"/>
                <a:gd name="T4" fmla="*/ 2147483646 w 40"/>
                <a:gd name="T5" fmla="*/ 2147483646 h 37"/>
                <a:gd name="T6" fmla="*/ 2147483646 w 40"/>
                <a:gd name="T7" fmla="*/ 2147483646 h 37"/>
                <a:gd name="T8" fmla="*/ 2147483646 w 40"/>
                <a:gd name="T9" fmla="*/ 2147483646 h 37"/>
                <a:gd name="T10" fmla="*/ 2147483646 w 40"/>
                <a:gd name="T11" fmla="*/ 2147483646 h 37"/>
                <a:gd name="T12" fmla="*/ 2147483646 w 40"/>
                <a:gd name="T13" fmla="*/ 2147483646 h 37"/>
                <a:gd name="T14" fmla="*/ 2147483646 w 40"/>
                <a:gd name="T15" fmla="*/ 2147483646 h 37"/>
                <a:gd name="T16" fmla="*/ 2147483646 w 40"/>
                <a:gd name="T17" fmla="*/ 2147483646 h 37"/>
                <a:gd name="T18" fmla="*/ 2147483646 w 40"/>
                <a:gd name="T19" fmla="*/ 2147483646 h 37"/>
                <a:gd name="T20" fmla="*/ 2147483646 w 40"/>
                <a:gd name="T21" fmla="*/ 2147483646 h 37"/>
                <a:gd name="T22" fmla="*/ 2147483646 w 40"/>
                <a:gd name="T23" fmla="*/ 2147483646 h 37"/>
                <a:gd name="T24" fmla="*/ 2147483646 w 40"/>
                <a:gd name="T25" fmla="*/ 2147483646 h 37"/>
                <a:gd name="T26" fmla="*/ 2147483646 w 40"/>
                <a:gd name="T27" fmla="*/ 2147483646 h 37"/>
                <a:gd name="T28" fmla="*/ 0 w 40"/>
                <a:gd name="T29" fmla="*/ 2147483646 h 37"/>
                <a:gd name="T30" fmla="*/ 2147483646 w 40"/>
                <a:gd name="T31" fmla="*/ 2147483646 h 37"/>
                <a:gd name="T32" fmla="*/ 2147483646 w 40"/>
                <a:gd name="T33" fmla="*/ 2147483646 h 37"/>
                <a:gd name="T34" fmla="*/ 2147483646 w 40"/>
                <a:gd name="T35" fmla="*/ 2147483646 h 37"/>
                <a:gd name="T36" fmla="*/ 2147483646 w 40"/>
                <a:gd name="T37" fmla="*/ 2147483646 h 37"/>
                <a:gd name="T38" fmla="*/ 2147483646 w 40"/>
                <a:gd name="T39" fmla="*/ 0 h 37"/>
                <a:gd name="T40" fmla="*/ 2147483646 w 40"/>
                <a:gd name="T41" fmla="*/ 2147483646 h 37"/>
                <a:gd name="T42" fmla="*/ 2147483646 w 40"/>
                <a:gd name="T43" fmla="*/ 2147483646 h 37"/>
                <a:gd name="T44" fmla="*/ 2147483646 w 40"/>
                <a:gd name="T45" fmla="*/ 2147483646 h 37"/>
                <a:gd name="T46" fmla="*/ 2147483646 w 40"/>
                <a:gd name="T47" fmla="*/ 2147483646 h 37"/>
                <a:gd name="T48" fmla="*/ 2147483646 w 40"/>
                <a:gd name="T49" fmla="*/ 2147483646 h 37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40" h="37">
                  <a:moveTo>
                    <a:pt x="38" y="20"/>
                  </a:moveTo>
                  <a:lnTo>
                    <a:pt x="37" y="21"/>
                  </a:lnTo>
                  <a:lnTo>
                    <a:pt x="35" y="26"/>
                  </a:lnTo>
                  <a:lnTo>
                    <a:pt x="32" y="30"/>
                  </a:lnTo>
                  <a:lnTo>
                    <a:pt x="28" y="34"/>
                  </a:lnTo>
                  <a:lnTo>
                    <a:pt x="24" y="36"/>
                  </a:lnTo>
                  <a:lnTo>
                    <a:pt x="19" y="37"/>
                  </a:lnTo>
                  <a:lnTo>
                    <a:pt x="14" y="37"/>
                  </a:lnTo>
                  <a:lnTo>
                    <a:pt x="13" y="37"/>
                  </a:lnTo>
                  <a:lnTo>
                    <a:pt x="12" y="36"/>
                  </a:lnTo>
                  <a:lnTo>
                    <a:pt x="11" y="34"/>
                  </a:lnTo>
                  <a:lnTo>
                    <a:pt x="9" y="32"/>
                  </a:lnTo>
                  <a:lnTo>
                    <a:pt x="5" y="28"/>
                  </a:lnTo>
                  <a:lnTo>
                    <a:pt x="2" y="24"/>
                  </a:lnTo>
                  <a:lnTo>
                    <a:pt x="0" y="20"/>
                  </a:lnTo>
                  <a:lnTo>
                    <a:pt x="2" y="17"/>
                  </a:lnTo>
                  <a:lnTo>
                    <a:pt x="6" y="12"/>
                  </a:lnTo>
                  <a:lnTo>
                    <a:pt x="12" y="7"/>
                  </a:lnTo>
                  <a:lnTo>
                    <a:pt x="17" y="3"/>
                  </a:lnTo>
                  <a:lnTo>
                    <a:pt x="20" y="0"/>
                  </a:lnTo>
                  <a:lnTo>
                    <a:pt x="25" y="2"/>
                  </a:lnTo>
                  <a:lnTo>
                    <a:pt x="32" y="4"/>
                  </a:lnTo>
                  <a:lnTo>
                    <a:pt x="37" y="7"/>
                  </a:lnTo>
                  <a:lnTo>
                    <a:pt x="40" y="12"/>
                  </a:lnTo>
                  <a:lnTo>
                    <a:pt x="38" y="2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1" name="Freeform 176">
              <a:extLst>
                <a:ext uri="{FF2B5EF4-FFF2-40B4-BE49-F238E27FC236}">
                  <a16:creationId xmlns:a16="http://schemas.microsoft.com/office/drawing/2014/main" id="{89748C70-E137-5A4B-BA2C-BE32F7D46274}"/>
                </a:ext>
              </a:extLst>
            </p:cNvPr>
            <p:cNvSpPr>
              <a:spLocks/>
            </p:cNvSpPr>
            <p:nvPr/>
          </p:nvSpPr>
          <p:spPr bwMode="auto">
            <a:xfrm flipV="1">
              <a:off x="2071688" y="1662113"/>
              <a:ext cx="215900" cy="323850"/>
            </a:xfrm>
            <a:custGeom>
              <a:avLst/>
              <a:gdLst>
                <a:gd name="T0" fmla="*/ 2147483646 w 201"/>
                <a:gd name="T1" fmla="*/ 2147483646 h 319"/>
                <a:gd name="T2" fmla="*/ 2147483646 w 201"/>
                <a:gd name="T3" fmla="*/ 2147483646 h 319"/>
                <a:gd name="T4" fmla="*/ 2147483646 w 201"/>
                <a:gd name="T5" fmla="*/ 2147483646 h 319"/>
                <a:gd name="T6" fmla="*/ 2147483646 w 201"/>
                <a:gd name="T7" fmla="*/ 2147483646 h 319"/>
                <a:gd name="T8" fmla="*/ 2147483646 w 201"/>
                <a:gd name="T9" fmla="*/ 2147483646 h 319"/>
                <a:gd name="T10" fmla="*/ 2147483646 w 201"/>
                <a:gd name="T11" fmla="*/ 2147483646 h 319"/>
                <a:gd name="T12" fmla="*/ 2147483646 w 201"/>
                <a:gd name="T13" fmla="*/ 2147483646 h 319"/>
                <a:gd name="T14" fmla="*/ 2147483646 w 201"/>
                <a:gd name="T15" fmla="*/ 2147483646 h 319"/>
                <a:gd name="T16" fmla="*/ 2147483646 w 201"/>
                <a:gd name="T17" fmla="*/ 2147483646 h 319"/>
                <a:gd name="T18" fmla="*/ 2147483646 w 201"/>
                <a:gd name="T19" fmla="*/ 2147483646 h 319"/>
                <a:gd name="T20" fmla="*/ 2147483646 w 201"/>
                <a:gd name="T21" fmla="*/ 2147483646 h 319"/>
                <a:gd name="T22" fmla="*/ 2147483646 w 201"/>
                <a:gd name="T23" fmla="*/ 2147483646 h 319"/>
                <a:gd name="T24" fmla="*/ 2147483646 w 201"/>
                <a:gd name="T25" fmla="*/ 2147483646 h 319"/>
                <a:gd name="T26" fmla="*/ 2147483646 w 201"/>
                <a:gd name="T27" fmla="*/ 2147483646 h 319"/>
                <a:gd name="T28" fmla="*/ 2147483646 w 201"/>
                <a:gd name="T29" fmla="*/ 2147483646 h 319"/>
                <a:gd name="T30" fmla="*/ 2147483646 w 201"/>
                <a:gd name="T31" fmla="*/ 2147483646 h 319"/>
                <a:gd name="T32" fmla="*/ 2147483646 w 201"/>
                <a:gd name="T33" fmla="*/ 2147483646 h 319"/>
                <a:gd name="T34" fmla="*/ 2147483646 w 201"/>
                <a:gd name="T35" fmla="*/ 2147483646 h 319"/>
                <a:gd name="T36" fmla="*/ 2147483646 w 201"/>
                <a:gd name="T37" fmla="*/ 2147483646 h 319"/>
                <a:gd name="T38" fmla="*/ 2147483646 w 201"/>
                <a:gd name="T39" fmla="*/ 2147483646 h 319"/>
                <a:gd name="T40" fmla="*/ 2147483646 w 201"/>
                <a:gd name="T41" fmla="*/ 2147483646 h 319"/>
                <a:gd name="T42" fmla="*/ 2147483646 w 201"/>
                <a:gd name="T43" fmla="*/ 2147483646 h 319"/>
                <a:gd name="T44" fmla="*/ 2147483646 w 201"/>
                <a:gd name="T45" fmla="*/ 2147483646 h 319"/>
                <a:gd name="T46" fmla="*/ 2147483646 w 201"/>
                <a:gd name="T47" fmla="*/ 2147483646 h 319"/>
                <a:gd name="T48" fmla="*/ 2147483646 w 201"/>
                <a:gd name="T49" fmla="*/ 2147483646 h 319"/>
                <a:gd name="T50" fmla="*/ 2147483646 w 201"/>
                <a:gd name="T51" fmla="*/ 0 h 319"/>
                <a:gd name="T52" fmla="*/ 2147483646 w 201"/>
                <a:gd name="T53" fmla="*/ 2147483646 h 319"/>
                <a:gd name="T54" fmla="*/ 2147483646 w 201"/>
                <a:gd name="T55" fmla="*/ 2147483646 h 319"/>
                <a:gd name="T56" fmla="*/ 2147483646 w 201"/>
                <a:gd name="T57" fmla="*/ 2147483646 h 319"/>
                <a:gd name="T58" fmla="*/ 2147483646 w 201"/>
                <a:gd name="T59" fmla="*/ 2147483646 h 319"/>
                <a:gd name="T60" fmla="*/ 2147483646 w 201"/>
                <a:gd name="T61" fmla="*/ 2147483646 h 319"/>
                <a:gd name="T62" fmla="*/ 2147483646 w 201"/>
                <a:gd name="T63" fmla="*/ 2147483646 h 319"/>
                <a:gd name="T64" fmla="*/ 2147483646 w 201"/>
                <a:gd name="T65" fmla="*/ 2147483646 h 319"/>
                <a:gd name="T66" fmla="*/ 2147483646 w 201"/>
                <a:gd name="T67" fmla="*/ 2147483646 h 319"/>
                <a:gd name="T68" fmla="*/ 2147483646 w 201"/>
                <a:gd name="T69" fmla="*/ 2147483646 h 319"/>
                <a:gd name="T70" fmla="*/ 2147483646 w 201"/>
                <a:gd name="T71" fmla="*/ 2147483646 h 319"/>
                <a:gd name="T72" fmla="*/ 2147483646 w 201"/>
                <a:gd name="T73" fmla="*/ 2147483646 h 319"/>
                <a:gd name="T74" fmla="*/ 2147483646 w 201"/>
                <a:gd name="T75" fmla="*/ 2147483646 h 319"/>
                <a:gd name="T76" fmla="*/ 2147483646 w 201"/>
                <a:gd name="T77" fmla="*/ 2147483646 h 319"/>
                <a:gd name="T78" fmla="*/ 2147483646 w 201"/>
                <a:gd name="T79" fmla="*/ 2147483646 h 319"/>
                <a:gd name="T80" fmla="*/ 2147483646 w 201"/>
                <a:gd name="T81" fmla="*/ 2147483646 h 319"/>
                <a:gd name="T82" fmla="*/ 2147483646 w 201"/>
                <a:gd name="T83" fmla="*/ 2147483646 h 319"/>
                <a:gd name="T84" fmla="*/ 2147483646 w 201"/>
                <a:gd name="T85" fmla="*/ 2147483646 h 319"/>
                <a:gd name="T86" fmla="*/ 0 w 201"/>
                <a:gd name="T87" fmla="*/ 2147483646 h 319"/>
                <a:gd name="T88" fmla="*/ 2147483646 w 201"/>
                <a:gd name="T89" fmla="*/ 2147483646 h 319"/>
                <a:gd name="T90" fmla="*/ 2147483646 w 201"/>
                <a:gd name="T91" fmla="*/ 2147483646 h 319"/>
                <a:gd name="T92" fmla="*/ 2147483646 w 201"/>
                <a:gd name="T93" fmla="*/ 2147483646 h 319"/>
                <a:gd name="T94" fmla="*/ 2147483646 w 201"/>
                <a:gd name="T95" fmla="*/ 2147483646 h 319"/>
                <a:gd name="T96" fmla="*/ 2147483646 w 201"/>
                <a:gd name="T97" fmla="*/ 2147483646 h 319"/>
                <a:gd name="T98" fmla="*/ 2147483646 w 201"/>
                <a:gd name="T99" fmla="*/ 2147483646 h 319"/>
                <a:gd name="T100" fmla="*/ 2147483646 w 201"/>
                <a:gd name="T101" fmla="*/ 2147483646 h 319"/>
                <a:gd name="T102" fmla="*/ 2147483646 w 201"/>
                <a:gd name="T103" fmla="*/ 2147483646 h 319"/>
                <a:gd name="T104" fmla="*/ 2147483646 w 201"/>
                <a:gd name="T105" fmla="*/ 2147483646 h 319"/>
                <a:gd name="T106" fmla="*/ 2147483646 w 201"/>
                <a:gd name="T107" fmla="*/ 2147483646 h 319"/>
                <a:gd name="T108" fmla="*/ 2147483646 w 201"/>
                <a:gd name="T109" fmla="*/ 2147483646 h 319"/>
                <a:gd name="T110" fmla="*/ 2147483646 w 201"/>
                <a:gd name="T111" fmla="*/ 2147483646 h 319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</a:gdLst>
              <a:ahLst/>
              <a:cxnLst>
                <a:cxn ang="T112">
                  <a:pos x="T0" y="T1"/>
                </a:cxn>
                <a:cxn ang="T113">
                  <a:pos x="T2" y="T3"/>
                </a:cxn>
                <a:cxn ang="T114">
                  <a:pos x="T4" y="T5"/>
                </a:cxn>
                <a:cxn ang="T115">
                  <a:pos x="T6" y="T7"/>
                </a:cxn>
                <a:cxn ang="T116">
                  <a:pos x="T8" y="T9"/>
                </a:cxn>
                <a:cxn ang="T117">
                  <a:pos x="T10" y="T11"/>
                </a:cxn>
                <a:cxn ang="T118">
                  <a:pos x="T12" y="T13"/>
                </a:cxn>
                <a:cxn ang="T119">
                  <a:pos x="T14" y="T15"/>
                </a:cxn>
                <a:cxn ang="T120">
                  <a:pos x="T16" y="T17"/>
                </a:cxn>
                <a:cxn ang="T121">
                  <a:pos x="T18" y="T19"/>
                </a:cxn>
                <a:cxn ang="T122">
                  <a:pos x="T20" y="T21"/>
                </a:cxn>
                <a:cxn ang="T123">
                  <a:pos x="T22" y="T23"/>
                </a:cxn>
                <a:cxn ang="T124">
                  <a:pos x="T24" y="T25"/>
                </a:cxn>
                <a:cxn ang="T125">
                  <a:pos x="T26" y="T27"/>
                </a:cxn>
                <a:cxn ang="T126">
                  <a:pos x="T28" y="T29"/>
                </a:cxn>
                <a:cxn ang="T127">
                  <a:pos x="T30" y="T31"/>
                </a:cxn>
                <a:cxn ang="T128">
                  <a:pos x="T32" y="T33"/>
                </a:cxn>
                <a:cxn ang="T129">
                  <a:pos x="T34" y="T35"/>
                </a:cxn>
                <a:cxn ang="T130">
                  <a:pos x="T36" y="T37"/>
                </a:cxn>
                <a:cxn ang="T131">
                  <a:pos x="T38" y="T39"/>
                </a:cxn>
                <a:cxn ang="T132">
                  <a:pos x="T40" y="T41"/>
                </a:cxn>
                <a:cxn ang="T133">
                  <a:pos x="T42" y="T43"/>
                </a:cxn>
                <a:cxn ang="T134">
                  <a:pos x="T44" y="T45"/>
                </a:cxn>
                <a:cxn ang="T135">
                  <a:pos x="T46" y="T47"/>
                </a:cxn>
                <a:cxn ang="T136">
                  <a:pos x="T48" y="T49"/>
                </a:cxn>
                <a:cxn ang="T137">
                  <a:pos x="T50" y="T51"/>
                </a:cxn>
                <a:cxn ang="T138">
                  <a:pos x="T52" y="T53"/>
                </a:cxn>
                <a:cxn ang="T139">
                  <a:pos x="T54" y="T55"/>
                </a:cxn>
                <a:cxn ang="T140">
                  <a:pos x="T56" y="T57"/>
                </a:cxn>
                <a:cxn ang="T141">
                  <a:pos x="T58" y="T59"/>
                </a:cxn>
                <a:cxn ang="T142">
                  <a:pos x="T60" y="T61"/>
                </a:cxn>
                <a:cxn ang="T143">
                  <a:pos x="T62" y="T63"/>
                </a:cxn>
                <a:cxn ang="T144">
                  <a:pos x="T64" y="T65"/>
                </a:cxn>
                <a:cxn ang="T145">
                  <a:pos x="T66" y="T67"/>
                </a:cxn>
                <a:cxn ang="T146">
                  <a:pos x="T68" y="T69"/>
                </a:cxn>
                <a:cxn ang="T147">
                  <a:pos x="T70" y="T71"/>
                </a:cxn>
                <a:cxn ang="T148">
                  <a:pos x="T72" y="T73"/>
                </a:cxn>
                <a:cxn ang="T149">
                  <a:pos x="T74" y="T75"/>
                </a:cxn>
                <a:cxn ang="T150">
                  <a:pos x="T76" y="T77"/>
                </a:cxn>
                <a:cxn ang="T151">
                  <a:pos x="T78" y="T79"/>
                </a:cxn>
                <a:cxn ang="T152">
                  <a:pos x="T80" y="T81"/>
                </a:cxn>
                <a:cxn ang="T153">
                  <a:pos x="T82" y="T83"/>
                </a:cxn>
                <a:cxn ang="T154">
                  <a:pos x="T84" y="T85"/>
                </a:cxn>
                <a:cxn ang="T155">
                  <a:pos x="T86" y="T87"/>
                </a:cxn>
                <a:cxn ang="T156">
                  <a:pos x="T88" y="T89"/>
                </a:cxn>
                <a:cxn ang="T157">
                  <a:pos x="T90" y="T91"/>
                </a:cxn>
                <a:cxn ang="T158">
                  <a:pos x="T92" y="T93"/>
                </a:cxn>
                <a:cxn ang="T159">
                  <a:pos x="T94" y="T95"/>
                </a:cxn>
                <a:cxn ang="T160">
                  <a:pos x="T96" y="T97"/>
                </a:cxn>
                <a:cxn ang="T161">
                  <a:pos x="T98" y="T99"/>
                </a:cxn>
                <a:cxn ang="T162">
                  <a:pos x="T100" y="T101"/>
                </a:cxn>
                <a:cxn ang="T163">
                  <a:pos x="T102" y="T103"/>
                </a:cxn>
                <a:cxn ang="T164">
                  <a:pos x="T104" y="T105"/>
                </a:cxn>
                <a:cxn ang="T165">
                  <a:pos x="T106" y="T107"/>
                </a:cxn>
                <a:cxn ang="T166">
                  <a:pos x="T108" y="T109"/>
                </a:cxn>
                <a:cxn ang="T167">
                  <a:pos x="T110" y="T111"/>
                </a:cxn>
              </a:cxnLst>
              <a:rect l="0" t="0" r="r" b="b"/>
              <a:pathLst>
                <a:path w="201" h="319">
                  <a:moveTo>
                    <a:pt x="84" y="267"/>
                  </a:moveTo>
                  <a:lnTo>
                    <a:pt x="88" y="270"/>
                  </a:lnTo>
                  <a:lnTo>
                    <a:pt x="93" y="277"/>
                  </a:lnTo>
                  <a:lnTo>
                    <a:pt x="97" y="283"/>
                  </a:lnTo>
                  <a:lnTo>
                    <a:pt x="95" y="290"/>
                  </a:lnTo>
                  <a:lnTo>
                    <a:pt x="88" y="294"/>
                  </a:lnTo>
                  <a:lnTo>
                    <a:pt x="82" y="296"/>
                  </a:lnTo>
                  <a:lnTo>
                    <a:pt x="78" y="301"/>
                  </a:lnTo>
                  <a:lnTo>
                    <a:pt x="80" y="308"/>
                  </a:lnTo>
                  <a:lnTo>
                    <a:pt x="82" y="315"/>
                  </a:lnTo>
                  <a:lnTo>
                    <a:pt x="85" y="318"/>
                  </a:lnTo>
                  <a:lnTo>
                    <a:pt x="92" y="319"/>
                  </a:lnTo>
                  <a:lnTo>
                    <a:pt x="104" y="319"/>
                  </a:lnTo>
                  <a:lnTo>
                    <a:pt x="116" y="319"/>
                  </a:lnTo>
                  <a:lnTo>
                    <a:pt x="123" y="318"/>
                  </a:lnTo>
                  <a:lnTo>
                    <a:pt x="129" y="316"/>
                  </a:lnTo>
                  <a:lnTo>
                    <a:pt x="136" y="312"/>
                  </a:lnTo>
                  <a:lnTo>
                    <a:pt x="144" y="309"/>
                  </a:lnTo>
                  <a:lnTo>
                    <a:pt x="151" y="305"/>
                  </a:lnTo>
                  <a:lnTo>
                    <a:pt x="158" y="304"/>
                  </a:lnTo>
                  <a:lnTo>
                    <a:pt x="164" y="304"/>
                  </a:lnTo>
                  <a:lnTo>
                    <a:pt x="171" y="306"/>
                  </a:lnTo>
                  <a:lnTo>
                    <a:pt x="176" y="306"/>
                  </a:lnTo>
                  <a:lnTo>
                    <a:pt x="182" y="305"/>
                  </a:lnTo>
                  <a:lnTo>
                    <a:pt x="187" y="300"/>
                  </a:lnTo>
                  <a:lnTo>
                    <a:pt x="191" y="294"/>
                  </a:lnTo>
                  <a:lnTo>
                    <a:pt x="197" y="289"/>
                  </a:lnTo>
                  <a:lnTo>
                    <a:pt x="198" y="285"/>
                  </a:lnTo>
                  <a:lnTo>
                    <a:pt x="191" y="279"/>
                  </a:lnTo>
                  <a:lnTo>
                    <a:pt x="180" y="273"/>
                  </a:lnTo>
                  <a:lnTo>
                    <a:pt x="173" y="270"/>
                  </a:lnTo>
                  <a:lnTo>
                    <a:pt x="169" y="266"/>
                  </a:lnTo>
                  <a:lnTo>
                    <a:pt x="172" y="263"/>
                  </a:lnTo>
                  <a:lnTo>
                    <a:pt x="177" y="259"/>
                  </a:lnTo>
                  <a:lnTo>
                    <a:pt x="181" y="256"/>
                  </a:lnTo>
                  <a:lnTo>
                    <a:pt x="182" y="251"/>
                  </a:lnTo>
                  <a:lnTo>
                    <a:pt x="182" y="244"/>
                  </a:lnTo>
                  <a:lnTo>
                    <a:pt x="180" y="238"/>
                  </a:lnTo>
                  <a:lnTo>
                    <a:pt x="179" y="235"/>
                  </a:lnTo>
                  <a:lnTo>
                    <a:pt x="179" y="232"/>
                  </a:lnTo>
                  <a:lnTo>
                    <a:pt x="182" y="227"/>
                  </a:lnTo>
                  <a:lnTo>
                    <a:pt x="188" y="219"/>
                  </a:lnTo>
                  <a:lnTo>
                    <a:pt x="195" y="209"/>
                  </a:lnTo>
                  <a:lnTo>
                    <a:pt x="197" y="197"/>
                  </a:lnTo>
                  <a:lnTo>
                    <a:pt x="190" y="187"/>
                  </a:lnTo>
                  <a:lnTo>
                    <a:pt x="177" y="179"/>
                  </a:lnTo>
                  <a:lnTo>
                    <a:pt x="168" y="173"/>
                  </a:lnTo>
                  <a:lnTo>
                    <a:pt x="165" y="168"/>
                  </a:lnTo>
                  <a:lnTo>
                    <a:pt x="168" y="162"/>
                  </a:lnTo>
                  <a:lnTo>
                    <a:pt x="177" y="156"/>
                  </a:lnTo>
                  <a:lnTo>
                    <a:pt x="188" y="149"/>
                  </a:lnTo>
                  <a:lnTo>
                    <a:pt x="195" y="139"/>
                  </a:lnTo>
                  <a:lnTo>
                    <a:pt x="195" y="130"/>
                  </a:lnTo>
                  <a:lnTo>
                    <a:pt x="192" y="120"/>
                  </a:lnTo>
                  <a:lnTo>
                    <a:pt x="194" y="109"/>
                  </a:lnTo>
                  <a:lnTo>
                    <a:pt x="195" y="100"/>
                  </a:lnTo>
                  <a:lnTo>
                    <a:pt x="196" y="90"/>
                  </a:lnTo>
                  <a:lnTo>
                    <a:pt x="197" y="77"/>
                  </a:lnTo>
                  <a:lnTo>
                    <a:pt x="199" y="65"/>
                  </a:lnTo>
                  <a:lnTo>
                    <a:pt x="201" y="55"/>
                  </a:lnTo>
                  <a:lnTo>
                    <a:pt x="196" y="52"/>
                  </a:lnTo>
                  <a:lnTo>
                    <a:pt x="189" y="54"/>
                  </a:lnTo>
                  <a:lnTo>
                    <a:pt x="183" y="54"/>
                  </a:lnTo>
                  <a:lnTo>
                    <a:pt x="183" y="51"/>
                  </a:lnTo>
                  <a:lnTo>
                    <a:pt x="190" y="40"/>
                  </a:lnTo>
                  <a:lnTo>
                    <a:pt x="197" y="29"/>
                  </a:lnTo>
                  <a:lnTo>
                    <a:pt x="199" y="18"/>
                  </a:lnTo>
                  <a:lnTo>
                    <a:pt x="198" y="10"/>
                  </a:lnTo>
                  <a:lnTo>
                    <a:pt x="194" y="6"/>
                  </a:lnTo>
                  <a:lnTo>
                    <a:pt x="192" y="5"/>
                  </a:lnTo>
                  <a:lnTo>
                    <a:pt x="190" y="5"/>
                  </a:lnTo>
                  <a:lnTo>
                    <a:pt x="189" y="5"/>
                  </a:lnTo>
                  <a:lnTo>
                    <a:pt x="187" y="5"/>
                  </a:lnTo>
                  <a:lnTo>
                    <a:pt x="179" y="6"/>
                  </a:lnTo>
                  <a:lnTo>
                    <a:pt x="173" y="3"/>
                  </a:lnTo>
                  <a:lnTo>
                    <a:pt x="168" y="1"/>
                  </a:lnTo>
                  <a:lnTo>
                    <a:pt x="164" y="0"/>
                  </a:lnTo>
                  <a:lnTo>
                    <a:pt x="163" y="0"/>
                  </a:lnTo>
                  <a:lnTo>
                    <a:pt x="161" y="0"/>
                  </a:lnTo>
                  <a:lnTo>
                    <a:pt x="160" y="1"/>
                  </a:lnTo>
                  <a:lnTo>
                    <a:pt x="159" y="2"/>
                  </a:lnTo>
                  <a:lnTo>
                    <a:pt x="156" y="5"/>
                  </a:lnTo>
                  <a:lnTo>
                    <a:pt x="151" y="6"/>
                  </a:lnTo>
                  <a:lnTo>
                    <a:pt x="145" y="6"/>
                  </a:lnTo>
                  <a:lnTo>
                    <a:pt x="139" y="7"/>
                  </a:lnTo>
                  <a:lnTo>
                    <a:pt x="135" y="8"/>
                  </a:lnTo>
                  <a:lnTo>
                    <a:pt x="129" y="9"/>
                  </a:lnTo>
                  <a:lnTo>
                    <a:pt x="126" y="10"/>
                  </a:lnTo>
                  <a:lnTo>
                    <a:pt x="123" y="14"/>
                  </a:lnTo>
                  <a:lnTo>
                    <a:pt x="121" y="17"/>
                  </a:lnTo>
                  <a:lnTo>
                    <a:pt x="119" y="18"/>
                  </a:lnTo>
                  <a:lnTo>
                    <a:pt x="115" y="18"/>
                  </a:lnTo>
                  <a:lnTo>
                    <a:pt x="108" y="20"/>
                  </a:lnTo>
                  <a:lnTo>
                    <a:pt x="100" y="23"/>
                  </a:lnTo>
                  <a:lnTo>
                    <a:pt x="93" y="26"/>
                  </a:lnTo>
                  <a:lnTo>
                    <a:pt x="87" y="31"/>
                  </a:lnTo>
                  <a:lnTo>
                    <a:pt x="82" y="39"/>
                  </a:lnTo>
                  <a:lnTo>
                    <a:pt x="80" y="47"/>
                  </a:lnTo>
                  <a:lnTo>
                    <a:pt x="81" y="54"/>
                  </a:lnTo>
                  <a:lnTo>
                    <a:pt x="81" y="59"/>
                  </a:lnTo>
                  <a:lnTo>
                    <a:pt x="80" y="60"/>
                  </a:lnTo>
                  <a:lnTo>
                    <a:pt x="74" y="61"/>
                  </a:lnTo>
                  <a:lnTo>
                    <a:pt x="67" y="62"/>
                  </a:lnTo>
                  <a:lnTo>
                    <a:pt x="60" y="66"/>
                  </a:lnTo>
                  <a:lnTo>
                    <a:pt x="59" y="70"/>
                  </a:lnTo>
                  <a:lnTo>
                    <a:pt x="57" y="74"/>
                  </a:lnTo>
                  <a:lnTo>
                    <a:pt x="52" y="77"/>
                  </a:lnTo>
                  <a:lnTo>
                    <a:pt x="46" y="81"/>
                  </a:lnTo>
                  <a:lnTo>
                    <a:pt x="43" y="84"/>
                  </a:lnTo>
                  <a:lnTo>
                    <a:pt x="40" y="89"/>
                  </a:lnTo>
                  <a:lnTo>
                    <a:pt x="37" y="93"/>
                  </a:lnTo>
                  <a:lnTo>
                    <a:pt x="35" y="99"/>
                  </a:lnTo>
                  <a:lnTo>
                    <a:pt x="38" y="107"/>
                  </a:lnTo>
                  <a:lnTo>
                    <a:pt x="44" y="115"/>
                  </a:lnTo>
                  <a:lnTo>
                    <a:pt x="47" y="122"/>
                  </a:lnTo>
                  <a:lnTo>
                    <a:pt x="49" y="128"/>
                  </a:lnTo>
                  <a:lnTo>
                    <a:pt x="47" y="132"/>
                  </a:lnTo>
                  <a:lnTo>
                    <a:pt x="45" y="138"/>
                  </a:lnTo>
                  <a:lnTo>
                    <a:pt x="44" y="143"/>
                  </a:lnTo>
                  <a:lnTo>
                    <a:pt x="43" y="143"/>
                  </a:lnTo>
                  <a:lnTo>
                    <a:pt x="38" y="136"/>
                  </a:lnTo>
                  <a:lnTo>
                    <a:pt x="34" y="126"/>
                  </a:lnTo>
                  <a:lnTo>
                    <a:pt x="31" y="118"/>
                  </a:lnTo>
                  <a:lnTo>
                    <a:pt x="28" y="113"/>
                  </a:lnTo>
                  <a:lnTo>
                    <a:pt x="24" y="114"/>
                  </a:lnTo>
                  <a:lnTo>
                    <a:pt x="21" y="118"/>
                  </a:lnTo>
                  <a:lnTo>
                    <a:pt x="16" y="123"/>
                  </a:lnTo>
                  <a:lnTo>
                    <a:pt x="12" y="128"/>
                  </a:lnTo>
                  <a:lnTo>
                    <a:pt x="9" y="132"/>
                  </a:lnTo>
                  <a:lnTo>
                    <a:pt x="7" y="141"/>
                  </a:lnTo>
                  <a:lnTo>
                    <a:pt x="4" y="153"/>
                  </a:lnTo>
                  <a:lnTo>
                    <a:pt x="0" y="166"/>
                  </a:lnTo>
                  <a:lnTo>
                    <a:pt x="0" y="176"/>
                  </a:lnTo>
                  <a:lnTo>
                    <a:pt x="1" y="184"/>
                  </a:lnTo>
                  <a:lnTo>
                    <a:pt x="2" y="190"/>
                  </a:lnTo>
                  <a:lnTo>
                    <a:pt x="6" y="195"/>
                  </a:lnTo>
                  <a:lnTo>
                    <a:pt x="12" y="198"/>
                  </a:lnTo>
                  <a:lnTo>
                    <a:pt x="19" y="199"/>
                  </a:lnTo>
                  <a:lnTo>
                    <a:pt x="23" y="200"/>
                  </a:lnTo>
                  <a:lnTo>
                    <a:pt x="27" y="200"/>
                  </a:lnTo>
                  <a:lnTo>
                    <a:pt x="30" y="199"/>
                  </a:lnTo>
                  <a:lnTo>
                    <a:pt x="31" y="200"/>
                  </a:lnTo>
                  <a:lnTo>
                    <a:pt x="30" y="205"/>
                  </a:lnTo>
                  <a:lnTo>
                    <a:pt x="28" y="211"/>
                  </a:lnTo>
                  <a:lnTo>
                    <a:pt x="24" y="215"/>
                  </a:lnTo>
                  <a:lnTo>
                    <a:pt x="23" y="219"/>
                  </a:lnTo>
                  <a:lnTo>
                    <a:pt x="24" y="224"/>
                  </a:lnTo>
                  <a:lnTo>
                    <a:pt x="28" y="229"/>
                  </a:lnTo>
                  <a:lnTo>
                    <a:pt x="31" y="234"/>
                  </a:lnTo>
                  <a:lnTo>
                    <a:pt x="36" y="238"/>
                  </a:lnTo>
                  <a:lnTo>
                    <a:pt x="44" y="245"/>
                  </a:lnTo>
                  <a:lnTo>
                    <a:pt x="54" y="248"/>
                  </a:lnTo>
                  <a:lnTo>
                    <a:pt x="63" y="244"/>
                  </a:lnTo>
                  <a:lnTo>
                    <a:pt x="70" y="237"/>
                  </a:lnTo>
                  <a:lnTo>
                    <a:pt x="75" y="232"/>
                  </a:lnTo>
                  <a:lnTo>
                    <a:pt x="77" y="229"/>
                  </a:lnTo>
                  <a:lnTo>
                    <a:pt x="82" y="230"/>
                  </a:lnTo>
                  <a:lnTo>
                    <a:pt x="88" y="234"/>
                  </a:lnTo>
                  <a:lnTo>
                    <a:pt x="96" y="240"/>
                  </a:lnTo>
                  <a:lnTo>
                    <a:pt x="104" y="247"/>
                  </a:lnTo>
                  <a:lnTo>
                    <a:pt x="111" y="256"/>
                  </a:lnTo>
                  <a:lnTo>
                    <a:pt x="113" y="263"/>
                  </a:lnTo>
                  <a:lnTo>
                    <a:pt x="113" y="264"/>
                  </a:lnTo>
                  <a:lnTo>
                    <a:pt x="110" y="262"/>
                  </a:lnTo>
                  <a:lnTo>
                    <a:pt x="103" y="256"/>
                  </a:lnTo>
                  <a:lnTo>
                    <a:pt x="93" y="252"/>
                  </a:lnTo>
                  <a:lnTo>
                    <a:pt x="85" y="252"/>
                  </a:lnTo>
                  <a:lnTo>
                    <a:pt x="82" y="258"/>
                  </a:lnTo>
                  <a:lnTo>
                    <a:pt x="84" y="26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2" name="Freeform 177">
              <a:extLst>
                <a:ext uri="{FF2B5EF4-FFF2-40B4-BE49-F238E27FC236}">
                  <a16:creationId xmlns:a16="http://schemas.microsoft.com/office/drawing/2014/main" id="{C9094B62-7F07-C24E-9BE4-047A0787E3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6450" y="1930400"/>
              <a:ext cx="36513" cy="17463"/>
            </a:xfrm>
            <a:custGeom>
              <a:avLst/>
              <a:gdLst>
                <a:gd name="T0" fmla="*/ 2147483646 w 34"/>
                <a:gd name="T1" fmla="*/ 0 h 18"/>
                <a:gd name="T2" fmla="*/ 2147483646 w 34"/>
                <a:gd name="T3" fmla="*/ 2147483646 h 18"/>
                <a:gd name="T4" fmla="*/ 2147483646 w 34"/>
                <a:gd name="T5" fmla="*/ 2147483646 h 18"/>
                <a:gd name="T6" fmla="*/ 2147483646 w 34"/>
                <a:gd name="T7" fmla="*/ 2147483646 h 18"/>
                <a:gd name="T8" fmla="*/ 2147483646 w 34"/>
                <a:gd name="T9" fmla="*/ 2147483646 h 18"/>
                <a:gd name="T10" fmla="*/ 2147483646 w 34"/>
                <a:gd name="T11" fmla="*/ 2147483646 h 18"/>
                <a:gd name="T12" fmla="*/ 2147483646 w 34"/>
                <a:gd name="T13" fmla="*/ 2147483646 h 18"/>
                <a:gd name="T14" fmla="*/ 2147483646 w 34"/>
                <a:gd name="T15" fmla="*/ 2147483646 h 18"/>
                <a:gd name="T16" fmla="*/ 2147483646 w 34"/>
                <a:gd name="T17" fmla="*/ 2147483646 h 18"/>
                <a:gd name="T18" fmla="*/ 2147483646 w 34"/>
                <a:gd name="T19" fmla="*/ 2147483646 h 18"/>
                <a:gd name="T20" fmla="*/ 0 w 34"/>
                <a:gd name="T21" fmla="*/ 2147483646 h 18"/>
                <a:gd name="T22" fmla="*/ 0 w 34"/>
                <a:gd name="T23" fmla="*/ 2147483646 h 18"/>
                <a:gd name="T24" fmla="*/ 2147483646 w 34"/>
                <a:gd name="T25" fmla="*/ 2147483646 h 18"/>
                <a:gd name="T26" fmla="*/ 2147483646 w 34"/>
                <a:gd name="T27" fmla="*/ 2147483646 h 18"/>
                <a:gd name="T28" fmla="*/ 2147483646 w 34"/>
                <a:gd name="T29" fmla="*/ 2147483646 h 18"/>
                <a:gd name="T30" fmla="*/ 2147483646 w 34"/>
                <a:gd name="T31" fmla="*/ 2147483646 h 18"/>
                <a:gd name="T32" fmla="*/ 2147483646 w 34"/>
                <a:gd name="T33" fmla="*/ 0 h 1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34" h="18">
                  <a:moveTo>
                    <a:pt x="31" y="0"/>
                  </a:moveTo>
                  <a:lnTo>
                    <a:pt x="32" y="1"/>
                  </a:lnTo>
                  <a:lnTo>
                    <a:pt x="34" y="3"/>
                  </a:lnTo>
                  <a:lnTo>
                    <a:pt x="34" y="6"/>
                  </a:lnTo>
                  <a:lnTo>
                    <a:pt x="30" y="10"/>
                  </a:lnTo>
                  <a:lnTo>
                    <a:pt x="24" y="14"/>
                  </a:lnTo>
                  <a:lnTo>
                    <a:pt x="22" y="16"/>
                  </a:lnTo>
                  <a:lnTo>
                    <a:pt x="19" y="18"/>
                  </a:lnTo>
                  <a:lnTo>
                    <a:pt x="12" y="18"/>
                  </a:lnTo>
                  <a:lnTo>
                    <a:pt x="4" y="16"/>
                  </a:lnTo>
                  <a:lnTo>
                    <a:pt x="0" y="13"/>
                  </a:lnTo>
                  <a:lnTo>
                    <a:pt x="0" y="9"/>
                  </a:lnTo>
                  <a:lnTo>
                    <a:pt x="4" y="7"/>
                  </a:lnTo>
                  <a:lnTo>
                    <a:pt x="14" y="4"/>
                  </a:lnTo>
                  <a:lnTo>
                    <a:pt x="22" y="2"/>
                  </a:lnTo>
                  <a:lnTo>
                    <a:pt x="29" y="1"/>
                  </a:lnTo>
                  <a:lnTo>
                    <a:pt x="31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3" name="Freeform 178">
              <a:extLst>
                <a:ext uri="{FF2B5EF4-FFF2-40B4-BE49-F238E27FC236}">
                  <a16:creationId xmlns:a16="http://schemas.microsoft.com/office/drawing/2014/main" id="{342B811E-1DB7-BE4A-9533-1DC25EC754EA}"/>
                </a:ext>
              </a:extLst>
            </p:cNvPr>
            <p:cNvSpPr>
              <a:spLocks/>
            </p:cNvSpPr>
            <p:nvPr/>
          </p:nvSpPr>
          <p:spPr bwMode="auto">
            <a:xfrm>
              <a:off x="2057400" y="1884363"/>
              <a:ext cx="33338" cy="47625"/>
            </a:xfrm>
            <a:custGeom>
              <a:avLst/>
              <a:gdLst>
                <a:gd name="T0" fmla="*/ 2147483646 w 34"/>
                <a:gd name="T1" fmla="*/ 2147483646 h 46"/>
                <a:gd name="T2" fmla="*/ 2147483646 w 34"/>
                <a:gd name="T3" fmla="*/ 2147483646 h 46"/>
                <a:gd name="T4" fmla="*/ 2147483646 w 34"/>
                <a:gd name="T5" fmla="*/ 2147483646 h 46"/>
                <a:gd name="T6" fmla="*/ 2147483646 w 34"/>
                <a:gd name="T7" fmla="*/ 0 h 46"/>
                <a:gd name="T8" fmla="*/ 2147483646 w 34"/>
                <a:gd name="T9" fmla="*/ 0 h 46"/>
                <a:gd name="T10" fmla="*/ 2147483646 w 34"/>
                <a:gd name="T11" fmla="*/ 2147483646 h 46"/>
                <a:gd name="T12" fmla="*/ 0 w 34"/>
                <a:gd name="T13" fmla="*/ 2147483646 h 46"/>
                <a:gd name="T14" fmla="*/ 2147483646 w 34"/>
                <a:gd name="T15" fmla="*/ 2147483646 h 46"/>
                <a:gd name="T16" fmla="*/ 2147483646 w 34"/>
                <a:gd name="T17" fmla="*/ 2147483646 h 46"/>
                <a:gd name="T18" fmla="*/ 2147483646 w 34"/>
                <a:gd name="T19" fmla="*/ 2147483646 h 46"/>
                <a:gd name="T20" fmla="*/ 2147483646 w 34"/>
                <a:gd name="T21" fmla="*/ 2147483646 h 46"/>
                <a:gd name="T22" fmla="*/ 2147483646 w 34"/>
                <a:gd name="T23" fmla="*/ 2147483646 h 46"/>
                <a:gd name="T24" fmla="*/ 2147483646 w 34"/>
                <a:gd name="T25" fmla="*/ 2147483646 h 46"/>
                <a:gd name="T26" fmla="*/ 2147483646 w 34"/>
                <a:gd name="T27" fmla="*/ 2147483646 h 46"/>
                <a:gd name="T28" fmla="*/ 2147483646 w 34"/>
                <a:gd name="T29" fmla="*/ 2147483646 h 46"/>
                <a:gd name="T30" fmla="*/ 2147483646 w 34"/>
                <a:gd name="T31" fmla="*/ 2147483646 h 46"/>
                <a:gd name="T32" fmla="*/ 2147483646 w 34"/>
                <a:gd name="T33" fmla="*/ 2147483646 h 46"/>
                <a:gd name="T34" fmla="*/ 2147483646 w 34"/>
                <a:gd name="T35" fmla="*/ 2147483646 h 46"/>
                <a:gd name="T36" fmla="*/ 2147483646 w 34"/>
                <a:gd name="T37" fmla="*/ 2147483646 h 46"/>
                <a:gd name="T38" fmla="*/ 2147483646 w 34"/>
                <a:gd name="T39" fmla="*/ 2147483646 h 46"/>
                <a:gd name="T40" fmla="*/ 2147483646 w 34"/>
                <a:gd name="T41" fmla="*/ 2147483646 h 46"/>
                <a:gd name="T42" fmla="*/ 2147483646 w 34"/>
                <a:gd name="T43" fmla="*/ 2147483646 h 46"/>
                <a:gd name="T44" fmla="*/ 2147483646 w 34"/>
                <a:gd name="T45" fmla="*/ 2147483646 h 46"/>
                <a:gd name="T46" fmla="*/ 2147483646 w 34"/>
                <a:gd name="T47" fmla="*/ 2147483646 h 46"/>
                <a:gd name="T48" fmla="*/ 2147483646 w 34"/>
                <a:gd name="T49" fmla="*/ 2147483646 h 4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4" h="46">
                  <a:moveTo>
                    <a:pt x="22" y="14"/>
                  </a:moveTo>
                  <a:lnTo>
                    <a:pt x="20" y="10"/>
                  </a:lnTo>
                  <a:lnTo>
                    <a:pt x="14" y="5"/>
                  </a:lnTo>
                  <a:lnTo>
                    <a:pt x="7" y="0"/>
                  </a:lnTo>
                  <a:lnTo>
                    <a:pt x="3" y="0"/>
                  </a:lnTo>
                  <a:lnTo>
                    <a:pt x="1" y="5"/>
                  </a:lnTo>
                  <a:lnTo>
                    <a:pt x="0" y="10"/>
                  </a:lnTo>
                  <a:lnTo>
                    <a:pt x="1" y="15"/>
                  </a:lnTo>
                  <a:lnTo>
                    <a:pt x="1" y="20"/>
                  </a:lnTo>
                  <a:lnTo>
                    <a:pt x="3" y="27"/>
                  </a:lnTo>
                  <a:lnTo>
                    <a:pt x="4" y="36"/>
                  </a:lnTo>
                  <a:lnTo>
                    <a:pt x="7" y="43"/>
                  </a:lnTo>
                  <a:lnTo>
                    <a:pt x="11" y="46"/>
                  </a:lnTo>
                  <a:lnTo>
                    <a:pt x="16" y="46"/>
                  </a:lnTo>
                  <a:lnTo>
                    <a:pt x="21" y="44"/>
                  </a:lnTo>
                  <a:lnTo>
                    <a:pt x="26" y="42"/>
                  </a:lnTo>
                  <a:lnTo>
                    <a:pt x="29" y="38"/>
                  </a:lnTo>
                  <a:lnTo>
                    <a:pt x="31" y="33"/>
                  </a:lnTo>
                  <a:lnTo>
                    <a:pt x="34" y="30"/>
                  </a:lnTo>
                  <a:lnTo>
                    <a:pt x="34" y="27"/>
                  </a:lnTo>
                  <a:lnTo>
                    <a:pt x="30" y="22"/>
                  </a:lnTo>
                  <a:lnTo>
                    <a:pt x="26" y="17"/>
                  </a:lnTo>
                  <a:lnTo>
                    <a:pt x="23" y="15"/>
                  </a:lnTo>
                  <a:lnTo>
                    <a:pt x="22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4" name="Freeform 179">
              <a:extLst>
                <a:ext uri="{FF2B5EF4-FFF2-40B4-BE49-F238E27FC236}">
                  <a16:creationId xmlns:a16="http://schemas.microsoft.com/office/drawing/2014/main" id="{D631AD73-86E5-AC42-80AF-26EAF4C32809}"/>
                </a:ext>
              </a:extLst>
            </p:cNvPr>
            <p:cNvSpPr>
              <a:spLocks/>
            </p:cNvSpPr>
            <p:nvPr/>
          </p:nvSpPr>
          <p:spPr bwMode="auto">
            <a:xfrm>
              <a:off x="1990725" y="1862138"/>
              <a:ext cx="60325" cy="68262"/>
            </a:xfrm>
            <a:custGeom>
              <a:avLst/>
              <a:gdLst>
                <a:gd name="T0" fmla="*/ 2147483646 w 58"/>
                <a:gd name="T1" fmla="*/ 2147483646 h 67"/>
                <a:gd name="T2" fmla="*/ 2147483646 w 58"/>
                <a:gd name="T3" fmla="*/ 2147483646 h 67"/>
                <a:gd name="T4" fmla="*/ 2147483646 w 58"/>
                <a:gd name="T5" fmla="*/ 2147483646 h 67"/>
                <a:gd name="T6" fmla="*/ 2147483646 w 58"/>
                <a:gd name="T7" fmla="*/ 2147483646 h 67"/>
                <a:gd name="T8" fmla="*/ 2147483646 w 58"/>
                <a:gd name="T9" fmla="*/ 2147483646 h 67"/>
                <a:gd name="T10" fmla="*/ 2147483646 w 58"/>
                <a:gd name="T11" fmla="*/ 2147483646 h 67"/>
                <a:gd name="T12" fmla="*/ 2147483646 w 58"/>
                <a:gd name="T13" fmla="*/ 2147483646 h 67"/>
                <a:gd name="T14" fmla="*/ 2147483646 w 58"/>
                <a:gd name="T15" fmla="*/ 2147483646 h 67"/>
                <a:gd name="T16" fmla="*/ 2147483646 w 58"/>
                <a:gd name="T17" fmla="*/ 2147483646 h 67"/>
                <a:gd name="T18" fmla="*/ 2147483646 w 58"/>
                <a:gd name="T19" fmla="*/ 2147483646 h 67"/>
                <a:gd name="T20" fmla="*/ 2147483646 w 58"/>
                <a:gd name="T21" fmla="*/ 2147483646 h 67"/>
                <a:gd name="T22" fmla="*/ 2147483646 w 58"/>
                <a:gd name="T23" fmla="*/ 2147483646 h 67"/>
                <a:gd name="T24" fmla="*/ 2147483646 w 58"/>
                <a:gd name="T25" fmla="*/ 2147483646 h 67"/>
                <a:gd name="T26" fmla="*/ 2147483646 w 58"/>
                <a:gd name="T27" fmla="*/ 2147483646 h 67"/>
                <a:gd name="T28" fmla="*/ 2147483646 w 58"/>
                <a:gd name="T29" fmla="*/ 2147483646 h 67"/>
                <a:gd name="T30" fmla="*/ 2147483646 w 58"/>
                <a:gd name="T31" fmla="*/ 2147483646 h 67"/>
                <a:gd name="T32" fmla="*/ 2147483646 w 58"/>
                <a:gd name="T33" fmla="*/ 2147483646 h 67"/>
                <a:gd name="T34" fmla="*/ 2147483646 w 58"/>
                <a:gd name="T35" fmla="*/ 2147483646 h 67"/>
                <a:gd name="T36" fmla="*/ 2147483646 w 58"/>
                <a:gd name="T37" fmla="*/ 2147483646 h 67"/>
                <a:gd name="T38" fmla="*/ 2147483646 w 58"/>
                <a:gd name="T39" fmla="*/ 2147483646 h 67"/>
                <a:gd name="T40" fmla="*/ 2147483646 w 58"/>
                <a:gd name="T41" fmla="*/ 2147483646 h 67"/>
                <a:gd name="T42" fmla="*/ 2147483646 w 58"/>
                <a:gd name="T43" fmla="*/ 2147483646 h 67"/>
                <a:gd name="T44" fmla="*/ 2147483646 w 58"/>
                <a:gd name="T45" fmla="*/ 2147483646 h 67"/>
                <a:gd name="T46" fmla="*/ 0 w 58"/>
                <a:gd name="T47" fmla="*/ 2147483646 h 67"/>
                <a:gd name="T48" fmla="*/ 2147483646 w 58"/>
                <a:gd name="T49" fmla="*/ 0 h 67"/>
                <a:gd name="T50" fmla="*/ 2147483646 w 58"/>
                <a:gd name="T51" fmla="*/ 0 h 67"/>
                <a:gd name="T52" fmla="*/ 2147483646 w 58"/>
                <a:gd name="T53" fmla="*/ 0 h 67"/>
                <a:gd name="T54" fmla="*/ 2147483646 w 58"/>
                <a:gd name="T55" fmla="*/ 2147483646 h 67"/>
                <a:gd name="T56" fmla="*/ 2147483646 w 58"/>
                <a:gd name="T57" fmla="*/ 2147483646 h 67"/>
                <a:gd name="T58" fmla="*/ 2147483646 w 58"/>
                <a:gd name="T59" fmla="*/ 2147483646 h 67"/>
                <a:gd name="T60" fmla="*/ 2147483646 w 58"/>
                <a:gd name="T61" fmla="*/ 2147483646 h 67"/>
                <a:gd name="T62" fmla="*/ 2147483646 w 58"/>
                <a:gd name="T63" fmla="*/ 2147483646 h 67"/>
                <a:gd name="T64" fmla="*/ 2147483646 w 58"/>
                <a:gd name="T65" fmla="*/ 2147483646 h 67"/>
                <a:gd name="T66" fmla="*/ 2147483646 w 58"/>
                <a:gd name="T67" fmla="*/ 2147483646 h 67"/>
                <a:gd name="T68" fmla="*/ 2147483646 w 58"/>
                <a:gd name="T69" fmla="*/ 2147483646 h 67"/>
                <a:gd name="T70" fmla="*/ 2147483646 w 58"/>
                <a:gd name="T71" fmla="*/ 2147483646 h 67"/>
                <a:gd name="T72" fmla="*/ 2147483646 w 58"/>
                <a:gd name="T73" fmla="*/ 2147483646 h 67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58" h="67">
                  <a:moveTo>
                    <a:pt x="53" y="34"/>
                  </a:moveTo>
                  <a:lnTo>
                    <a:pt x="54" y="37"/>
                  </a:lnTo>
                  <a:lnTo>
                    <a:pt x="57" y="44"/>
                  </a:lnTo>
                  <a:lnTo>
                    <a:pt x="58" y="53"/>
                  </a:lnTo>
                  <a:lnTo>
                    <a:pt x="57" y="60"/>
                  </a:lnTo>
                  <a:lnTo>
                    <a:pt x="54" y="64"/>
                  </a:lnTo>
                  <a:lnTo>
                    <a:pt x="52" y="66"/>
                  </a:lnTo>
                  <a:lnTo>
                    <a:pt x="48" y="67"/>
                  </a:lnTo>
                  <a:lnTo>
                    <a:pt x="44" y="65"/>
                  </a:lnTo>
                  <a:lnTo>
                    <a:pt x="39" y="62"/>
                  </a:lnTo>
                  <a:lnTo>
                    <a:pt x="35" y="60"/>
                  </a:lnTo>
                  <a:lnTo>
                    <a:pt x="32" y="58"/>
                  </a:lnTo>
                  <a:lnTo>
                    <a:pt x="29" y="53"/>
                  </a:lnTo>
                  <a:lnTo>
                    <a:pt x="24" y="50"/>
                  </a:lnTo>
                  <a:lnTo>
                    <a:pt x="17" y="49"/>
                  </a:lnTo>
                  <a:lnTo>
                    <a:pt x="12" y="47"/>
                  </a:lnTo>
                  <a:lnTo>
                    <a:pt x="8" y="42"/>
                  </a:lnTo>
                  <a:lnTo>
                    <a:pt x="9" y="37"/>
                  </a:lnTo>
                  <a:lnTo>
                    <a:pt x="13" y="37"/>
                  </a:lnTo>
                  <a:lnTo>
                    <a:pt x="15" y="36"/>
                  </a:lnTo>
                  <a:lnTo>
                    <a:pt x="13" y="30"/>
                  </a:lnTo>
                  <a:lnTo>
                    <a:pt x="7" y="20"/>
                  </a:lnTo>
                  <a:lnTo>
                    <a:pt x="2" y="11"/>
                  </a:lnTo>
                  <a:lnTo>
                    <a:pt x="0" y="4"/>
                  </a:lnTo>
                  <a:lnTo>
                    <a:pt x="4" y="0"/>
                  </a:lnTo>
                  <a:lnTo>
                    <a:pt x="9" y="0"/>
                  </a:lnTo>
                  <a:lnTo>
                    <a:pt x="14" y="0"/>
                  </a:lnTo>
                  <a:lnTo>
                    <a:pt x="19" y="2"/>
                  </a:lnTo>
                  <a:lnTo>
                    <a:pt x="23" y="8"/>
                  </a:lnTo>
                  <a:lnTo>
                    <a:pt x="28" y="13"/>
                  </a:lnTo>
                  <a:lnTo>
                    <a:pt x="34" y="15"/>
                  </a:lnTo>
                  <a:lnTo>
                    <a:pt x="38" y="16"/>
                  </a:lnTo>
                  <a:lnTo>
                    <a:pt x="40" y="19"/>
                  </a:lnTo>
                  <a:lnTo>
                    <a:pt x="43" y="24"/>
                  </a:lnTo>
                  <a:lnTo>
                    <a:pt x="47" y="29"/>
                  </a:lnTo>
                  <a:lnTo>
                    <a:pt x="51" y="32"/>
                  </a:lnTo>
                  <a:lnTo>
                    <a:pt x="53" y="3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5" name="Freeform 180">
              <a:extLst>
                <a:ext uri="{FF2B5EF4-FFF2-40B4-BE49-F238E27FC236}">
                  <a16:creationId xmlns:a16="http://schemas.microsoft.com/office/drawing/2014/main" id="{29F06505-CC62-FF4D-BA02-EB4782F02C03}"/>
                </a:ext>
              </a:extLst>
            </p:cNvPr>
            <p:cNvSpPr>
              <a:spLocks/>
            </p:cNvSpPr>
            <p:nvPr/>
          </p:nvSpPr>
          <p:spPr bwMode="auto">
            <a:xfrm>
              <a:off x="1747838" y="2109788"/>
              <a:ext cx="269875" cy="234950"/>
            </a:xfrm>
            <a:custGeom>
              <a:avLst/>
              <a:gdLst>
                <a:gd name="T0" fmla="*/ 2147483646 w 249"/>
                <a:gd name="T1" fmla="*/ 2147483646 h 231"/>
                <a:gd name="T2" fmla="*/ 2147483646 w 249"/>
                <a:gd name="T3" fmla="*/ 2147483646 h 231"/>
                <a:gd name="T4" fmla="*/ 2147483646 w 249"/>
                <a:gd name="T5" fmla="*/ 2147483646 h 231"/>
                <a:gd name="T6" fmla="*/ 2147483646 w 249"/>
                <a:gd name="T7" fmla="*/ 2147483646 h 231"/>
                <a:gd name="T8" fmla="*/ 2147483646 w 249"/>
                <a:gd name="T9" fmla="*/ 2147483646 h 231"/>
                <a:gd name="T10" fmla="*/ 2147483646 w 249"/>
                <a:gd name="T11" fmla="*/ 2147483646 h 231"/>
                <a:gd name="T12" fmla="*/ 2147483646 w 249"/>
                <a:gd name="T13" fmla="*/ 2147483646 h 231"/>
                <a:gd name="T14" fmla="*/ 2147483646 w 249"/>
                <a:gd name="T15" fmla="*/ 2147483646 h 231"/>
                <a:gd name="T16" fmla="*/ 2147483646 w 249"/>
                <a:gd name="T17" fmla="*/ 2147483646 h 231"/>
                <a:gd name="T18" fmla="*/ 2147483646 w 249"/>
                <a:gd name="T19" fmla="*/ 2147483646 h 231"/>
                <a:gd name="T20" fmla="*/ 2147483646 w 249"/>
                <a:gd name="T21" fmla="*/ 2147483646 h 231"/>
                <a:gd name="T22" fmla="*/ 2147483646 w 249"/>
                <a:gd name="T23" fmla="*/ 2147483646 h 231"/>
                <a:gd name="T24" fmla="*/ 2147483646 w 249"/>
                <a:gd name="T25" fmla="*/ 2147483646 h 231"/>
                <a:gd name="T26" fmla="*/ 2147483646 w 249"/>
                <a:gd name="T27" fmla="*/ 2147483646 h 231"/>
                <a:gd name="T28" fmla="*/ 2147483646 w 249"/>
                <a:gd name="T29" fmla="*/ 2147483646 h 231"/>
                <a:gd name="T30" fmla="*/ 2147483646 w 249"/>
                <a:gd name="T31" fmla="*/ 2147483646 h 231"/>
                <a:gd name="T32" fmla="*/ 2147483646 w 249"/>
                <a:gd name="T33" fmla="*/ 2147483646 h 231"/>
                <a:gd name="T34" fmla="*/ 2147483646 w 249"/>
                <a:gd name="T35" fmla="*/ 2147483646 h 231"/>
                <a:gd name="T36" fmla="*/ 2147483646 w 249"/>
                <a:gd name="T37" fmla="*/ 2147483646 h 231"/>
                <a:gd name="T38" fmla="*/ 2147483646 w 249"/>
                <a:gd name="T39" fmla="*/ 2147483646 h 231"/>
                <a:gd name="T40" fmla="*/ 2147483646 w 249"/>
                <a:gd name="T41" fmla="*/ 2147483646 h 231"/>
                <a:gd name="T42" fmla="*/ 2147483646 w 249"/>
                <a:gd name="T43" fmla="*/ 2147483646 h 231"/>
                <a:gd name="T44" fmla="*/ 2147483646 w 249"/>
                <a:gd name="T45" fmla="*/ 2147483646 h 231"/>
                <a:gd name="T46" fmla="*/ 2147483646 w 249"/>
                <a:gd name="T47" fmla="*/ 2147483646 h 231"/>
                <a:gd name="T48" fmla="*/ 2147483646 w 249"/>
                <a:gd name="T49" fmla="*/ 2147483646 h 231"/>
                <a:gd name="T50" fmla="*/ 2147483646 w 249"/>
                <a:gd name="T51" fmla="*/ 2147483646 h 231"/>
                <a:gd name="T52" fmla="*/ 2147483646 w 249"/>
                <a:gd name="T53" fmla="*/ 2147483646 h 231"/>
                <a:gd name="T54" fmla="*/ 2147483646 w 249"/>
                <a:gd name="T55" fmla="*/ 2147483646 h 231"/>
                <a:gd name="T56" fmla="*/ 2147483646 w 249"/>
                <a:gd name="T57" fmla="*/ 2147483646 h 231"/>
                <a:gd name="T58" fmla="*/ 2147483646 w 249"/>
                <a:gd name="T59" fmla="*/ 2147483646 h 231"/>
                <a:gd name="T60" fmla="*/ 2147483646 w 249"/>
                <a:gd name="T61" fmla="*/ 2147483646 h 231"/>
                <a:gd name="T62" fmla="*/ 2147483646 w 249"/>
                <a:gd name="T63" fmla="*/ 2147483646 h 231"/>
                <a:gd name="T64" fmla="*/ 2147483646 w 249"/>
                <a:gd name="T65" fmla="*/ 2147483646 h 231"/>
                <a:gd name="T66" fmla="*/ 2147483646 w 249"/>
                <a:gd name="T67" fmla="*/ 2147483646 h 231"/>
                <a:gd name="T68" fmla="*/ 2147483646 w 249"/>
                <a:gd name="T69" fmla="*/ 2147483646 h 231"/>
                <a:gd name="T70" fmla="*/ 2147483646 w 249"/>
                <a:gd name="T71" fmla="*/ 2147483646 h 231"/>
                <a:gd name="T72" fmla="*/ 2147483646 w 249"/>
                <a:gd name="T73" fmla="*/ 2147483646 h 231"/>
                <a:gd name="T74" fmla="*/ 2147483646 w 249"/>
                <a:gd name="T75" fmla="*/ 2147483646 h 231"/>
                <a:gd name="T76" fmla="*/ 2147483646 w 249"/>
                <a:gd name="T77" fmla="*/ 2147483646 h 231"/>
                <a:gd name="T78" fmla="*/ 2147483646 w 249"/>
                <a:gd name="T79" fmla="*/ 2147483646 h 231"/>
                <a:gd name="T80" fmla="*/ 2147483646 w 249"/>
                <a:gd name="T81" fmla="*/ 2147483646 h 231"/>
                <a:gd name="T82" fmla="*/ 2147483646 w 249"/>
                <a:gd name="T83" fmla="*/ 2147483646 h 231"/>
                <a:gd name="T84" fmla="*/ 2147483646 w 249"/>
                <a:gd name="T85" fmla="*/ 2147483646 h 231"/>
                <a:gd name="T86" fmla="*/ 2147483646 w 249"/>
                <a:gd name="T87" fmla="*/ 2147483646 h 231"/>
                <a:gd name="T88" fmla="*/ 2147483646 w 249"/>
                <a:gd name="T89" fmla="*/ 2147483646 h 231"/>
                <a:gd name="T90" fmla="*/ 2147483646 w 249"/>
                <a:gd name="T91" fmla="*/ 2147483646 h 231"/>
                <a:gd name="T92" fmla="*/ 2147483646 w 249"/>
                <a:gd name="T93" fmla="*/ 2147483646 h 231"/>
                <a:gd name="T94" fmla="*/ 2147483646 w 249"/>
                <a:gd name="T95" fmla="*/ 2147483646 h 231"/>
                <a:gd name="T96" fmla="*/ 2147483646 w 249"/>
                <a:gd name="T97" fmla="*/ 2147483646 h 231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249" h="231">
                  <a:moveTo>
                    <a:pt x="239" y="162"/>
                  </a:moveTo>
                  <a:lnTo>
                    <a:pt x="241" y="164"/>
                  </a:lnTo>
                  <a:lnTo>
                    <a:pt x="246" y="168"/>
                  </a:lnTo>
                  <a:lnTo>
                    <a:pt x="249" y="175"/>
                  </a:lnTo>
                  <a:lnTo>
                    <a:pt x="248" y="182"/>
                  </a:lnTo>
                  <a:lnTo>
                    <a:pt x="244" y="187"/>
                  </a:lnTo>
                  <a:lnTo>
                    <a:pt x="239" y="188"/>
                  </a:lnTo>
                  <a:lnTo>
                    <a:pt x="236" y="187"/>
                  </a:lnTo>
                  <a:lnTo>
                    <a:pt x="232" y="187"/>
                  </a:lnTo>
                  <a:lnTo>
                    <a:pt x="229" y="187"/>
                  </a:lnTo>
                  <a:lnTo>
                    <a:pt x="226" y="187"/>
                  </a:lnTo>
                  <a:lnTo>
                    <a:pt x="226" y="189"/>
                  </a:lnTo>
                  <a:lnTo>
                    <a:pt x="228" y="195"/>
                  </a:lnTo>
                  <a:lnTo>
                    <a:pt x="230" y="204"/>
                  </a:lnTo>
                  <a:lnTo>
                    <a:pt x="232" y="213"/>
                  </a:lnTo>
                  <a:lnTo>
                    <a:pt x="231" y="220"/>
                  </a:lnTo>
                  <a:lnTo>
                    <a:pt x="224" y="225"/>
                  </a:lnTo>
                  <a:lnTo>
                    <a:pt x="216" y="227"/>
                  </a:lnTo>
                  <a:lnTo>
                    <a:pt x="211" y="230"/>
                  </a:lnTo>
                  <a:lnTo>
                    <a:pt x="205" y="231"/>
                  </a:lnTo>
                  <a:lnTo>
                    <a:pt x="195" y="225"/>
                  </a:lnTo>
                  <a:lnTo>
                    <a:pt x="190" y="220"/>
                  </a:lnTo>
                  <a:lnTo>
                    <a:pt x="184" y="215"/>
                  </a:lnTo>
                  <a:lnTo>
                    <a:pt x="178" y="210"/>
                  </a:lnTo>
                  <a:lnTo>
                    <a:pt x="173" y="205"/>
                  </a:lnTo>
                  <a:lnTo>
                    <a:pt x="170" y="202"/>
                  </a:lnTo>
                  <a:lnTo>
                    <a:pt x="165" y="198"/>
                  </a:lnTo>
                  <a:lnTo>
                    <a:pt x="163" y="196"/>
                  </a:lnTo>
                  <a:lnTo>
                    <a:pt x="161" y="195"/>
                  </a:lnTo>
                  <a:lnTo>
                    <a:pt x="158" y="194"/>
                  </a:lnTo>
                  <a:lnTo>
                    <a:pt x="157" y="194"/>
                  </a:lnTo>
                  <a:lnTo>
                    <a:pt x="154" y="196"/>
                  </a:lnTo>
                  <a:lnTo>
                    <a:pt x="146" y="202"/>
                  </a:lnTo>
                  <a:lnTo>
                    <a:pt x="140" y="206"/>
                  </a:lnTo>
                  <a:lnTo>
                    <a:pt x="132" y="210"/>
                  </a:lnTo>
                  <a:lnTo>
                    <a:pt x="123" y="213"/>
                  </a:lnTo>
                  <a:lnTo>
                    <a:pt x="114" y="216"/>
                  </a:lnTo>
                  <a:lnTo>
                    <a:pt x="104" y="219"/>
                  </a:lnTo>
                  <a:lnTo>
                    <a:pt x="95" y="220"/>
                  </a:lnTo>
                  <a:lnTo>
                    <a:pt x="89" y="221"/>
                  </a:lnTo>
                  <a:lnTo>
                    <a:pt x="85" y="223"/>
                  </a:lnTo>
                  <a:lnTo>
                    <a:pt x="81" y="223"/>
                  </a:lnTo>
                  <a:lnTo>
                    <a:pt x="78" y="223"/>
                  </a:lnTo>
                  <a:lnTo>
                    <a:pt x="73" y="221"/>
                  </a:lnTo>
                  <a:lnTo>
                    <a:pt x="67" y="219"/>
                  </a:lnTo>
                  <a:lnTo>
                    <a:pt x="62" y="218"/>
                  </a:lnTo>
                  <a:lnTo>
                    <a:pt x="57" y="216"/>
                  </a:lnTo>
                  <a:lnTo>
                    <a:pt x="52" y="215"/>
                  </a:lnTo>
                  <a:lnTo>
                    <a:pt x="49" y="215"/>
                  </a:lnTo>
                  <a:lnTo>
                    <a:pt x="46" y="213"/>
                  </a:lnTo>
                  <a:lnTo>
                    <a:pt x="44" y="210"/>
                  </a:lnTo>
                  <a:lnTo>
                    <a:pt x="44" y="204"/>
                  </a:lnTo>
                  <a:lnTo>
                    <a:pt x="43" y="197"/>
                  </a:lnTo>
                  <a:lnTo>
                    <a:pt x="40" y="188"/>
                  </a:lnTo>
                  <a:lnTo>
                    <a:pt x="33" y="180"/>
                  </a:lnTo>
                  <a:lnTo>
                    <a:pt x="25" y="173"/>
                  </a:lnTo>
                  <a:lnTo>
                    <a:pt x="16" y="167"/>
                  </a:lnTo>
                  <a:lnTo>
                    <a:pt x="9" y="164"/>
                  </a:lnTo>
                  <a:lnTo>
                    <a:pt x="3" y="162"/>
                  </a:lnTo>
                  <a:lnTo>
                    <a:pt x="1" y="157"/>
                  </a:lnTo>
                  <a:lnTo>
                    <a:pt x="0" y="151"/>
                  </a:lnTo>
                  <a:lnTo>
                    <a:pt x="0" y="143"/>
                  </a:lnTo>
                  <a:lnTo>
                    <a:pt x="0" y="136"/>
                  </a:lnTo>
                  <a:lnTo>
                    <a:pt x="1" y="130"/>
                  </a:lnTo>
                  <a:lnTo>
                    <a:pt x="5" y="129"/>
                  </a:lnTo>
                  <a:lnTo>
                    <a:pt x="12" y="129"/>
                  </a:lnTo>
                  <a:lnTo>
                    <a:pt x="20" y="128"/>
                  </a:lnTo>
                  <a:lnTo>
                    <a:pt x="27" y="129"/>
                  </a:lnTo>
                  <a:lnTo>
                    <a:pt x="36" y="132"/>
                  </a:lnTo>
                  <a:lnTo>
                    <a:pt x="42" y="135"/>
                  </a:lnTo>
                  <a:lnTo>
                    <a:pt x="49" y="138"/>
                  </a:lnTo>
                  <a:lnTo>
                    <a:pt x="57" y="142"/>
                  </a:lnTo>
                  <a:lnTo>
                    <a:pt x="65" y="147"/>
                  </a:lnTo>
                  <a:lnTo>
                    <a:pt x="72" y="149"/>
                  </a:lnTo>
                  <a:lnTo>
                    <a:pt x="79" y="151"/>
                  </a:lnTo>
                  <a:lnTo>
                    <a:pt x="82" y="151"/>
                  </a:lnTo>
                  <a:lnTo>
                    <a:pt x="85" y="149"/>
                  </a:lnTo>
                  <a:lnTo>
                    <a:pt x="86" y="141"/>
                  </a:lnTo>
                  <a:lnTo>
                    <a:pt x="86" y="133"/>
                  </a:lnTo>
                  <a:lnTo>
                    <a:pt x="81" y="126"/>
                  </a:lnTo>
                  <a:lnTo>
                    <a:pt x="69" y="121"/>
                  </a:lnTo>
                  <a:lnTo>
                    <a:pt x="56" y="118"/>
                  </a:lnTo>
                  <a:lnTo>
                    <a:pt x="50" y="117"/>
                  </a:lnTo>
                  <a:lnTo>
                    <a:pt x="44" y="117"/>
                  </a:lnTo>
                  <a:lnTo>
                    <a:pt x="35" y="115"/>
                  </a:lnTo>
                  <a:lnTo>
                    <a:pt x="24" y="115"/>
                  </a:lnTo>
                  <a:lnTo>
                    <a:pt x="17" y="115"/>
                  </a:lnTo>
                  <a:lnTo>
                    <a:pt x="12" y="114"/>
                  </a:lnTo>
                  <a:lnTo>
                    <a:pt x="8" y="111"/>
                  </a:lnTo>
                  <a:lnTo>
                    <a:pt x="3" y="104"/>
                  </a:lnTo>
                  <a:lnTo>
                    <a:pt x="2" y="96"/>
                  </a:lnTo>
                  <a:lnTo>
                    <a:pt x="2" y="90"/>
                  </a:lnTo>
                  <a:lnTo>
                    <a:pt x="4" y="86"/>
                  </a:lnTo>
                  <a:lnTo>
                    <a:pt x="11" y="84"/>
                  </a:lnTo>
                  <a:lnTo>
                    <a:pt x="20" y="86"/>
                  </a:lnTo>
                  <a:lnTo>
                    <a:pt x="28" y="84"/>
                  </a:lnTo>
                  <a:lnTo>
                    <a:pt x="29" y="79"/>
                  </a:lnTo>
                  <a:lnTo>
                    <a:pt x="26" y="73"/>
                  </a:lnTo>
                  <a:lnTo>
                    <a:pt x="23" y="71"/>
                  </a:lnTo>
                  <a:lnTo>
                    <a:pt x="19" y="68"/>
                  </a:lnTo>
                  <a:lnTo>
                    <a:pt x="13" y="62"/>
                  </a:lnTo>
                  <a:lnTo>
                    <a:pt x="8" y="54"/>
                  </a:lnTo>
                  <a:lnTo>
                    <a:pt x="3" y="49"/>
                  </a:lnTo>
                  <a:lnTo>
                    <a:pt x="3" y="44"/>
                  </a:lnTo>
                  <a:lnTo>
                    <a:pt x="8" y="39"/>
                  </a:lnTo>
                  <a:lnTo>
                    <a:pt x="14" y="37"/>
                  </a:lnTo>
                  <a:lnTo>
                    <a:pt x="19" y="35"/>
                  </a:lnTo>
                  <a:lnTo>
                    <a:pt x="21" y="33"/>
                  </a:lnTo>
                  <a:lnTo>
                    <a:pt x="24" y="27"/>
                  </a:lnTo>
                  <a:lnTo>
                    <a:pt x="25" y="21"/>
                  </a:lnTo>
                  <a:lnTo>
                    <a:pt x="25" y="18"/>
                  </a:lnTo>
                  <a:lnTo>
                    <a:pt x="28" y="15"/>
                  </a:lnTo>
                  <a:lnTo>
                    <a:pt x="33" y="14"/>
                  </a:lnTo>
                  <a:lnTo>
                    <a:pt x="40" y="13"/>
                  </a:lnTo>
                  <a:lnTo>
                    <a:pt x="46" y="9"/>
                  </a:lnTo>
                  <a:lnTo>
                    <a:pt x="51" y="7"/>
                  </a:lnTo>
                  <a:lnTo>
                    <a:pt x="61" y="5"/>
                  </a:lnTo>
                  <a:lnTo>
                    <a:pt x="72" y="3"/>
                  </a:lnTo>
                  <a:lnTo>
                    <a:pt x="81" y="0"/>
                  </a:lnTo>
                  <a:lnTo>
                    <a:pt x="88" y="3"/>
                  </a:lnTo>
                  <a:lnTo>
                    <a:pt x="88" y="9"/>
                  </a:lnTo>
                  <a:lnTo>
                    <a:pt x="85" y="18"/>
                  </a:lnTo>
                  <a:lnTo>
                    <a:pt x="81" y="23"/>
                  </a:lnTo>
                  <a:lnTo>
                    <a:pt x="82" y="27"/>
                  </a:lnTo>
                  <a:lnTo>
                    <a:pt x="88" y="26"/>
                  </a:lnTo>
                  <a:lnTo>
                    <a:pt x="95" y="23"/>
                  </a:lnTo>
                  <a:lnTo>
                    <a:pt x="100" y="24"/>
                  </a:lnTo>
                  <a:lnTo>
                    <a:pt x="102" y="27"/>
                  </a:lnTo>
                  <a:lnTo>
                    <a:pt x="104" y="34"/>
                  </a:lnTo>
                  <a:lnTo>
                    <a:pt x="110" y="41"/>
                  </a:lnTo>
                  <a:lnTo>
                    <a:pt x="117" y="46"/>
                  </a:lnTo>
                  <a:lnTo>
                    <a:pt x="124" y="47"/>
                  </a:lnTo>
                  <a:lnTo>
                    <a:pt x="127" y="45"/>
                  </a:lnTo>
                  <a:lnTo>
                    <a:pt x="127" y="38"/>
                  </a:lnTo>
                  <a:lnTo>
                    <a:pt x="126" y="31"/>
                  </a:lnTo>
                  <a:lnTo>
                    <a:pt x="125" y="27"/>
                  </a:lnTo>
                  <a:lnTo>
                    <a:pt x="129" y="27"/>
                  </a:lnTo>
                  <a:lnTo>
                    <a:pt x="134" y="33"/>
                  </a:lnTo>
                  <a:lnTo>
                    <a:pt x="140" y="39"/>
                  </a:lnTo>
                  <a:lnTo>
                    <a:pt x="145" y="47"/>
                  </a:lnTo>
                  <a:lnTo>
                    <a:pt x="146" y="58"/>
                  </a:lnTo>
                  <a:lnTo>
                    <a:pt x="147" y="69"/>
                  </a:lnTo>
                  <a:lnTo>
                    <a:pt x="148" y="80"/>
                  </a:lnTo>
                  <a:lnTo>
                    <a:pt x="152" y="83"/>
                  </a:lnTo>
                  <a:lnTo>
                    <a:pt x="155" y="75"/>
                  </a:lnTo>
                  <a:lnTo>
                    <a:pt x="158" y="64"/>
                  </a:lnTo>
                  <a:lnTo>
                    <a:pt x="161" y="57"/>
                  </a:lnTo>
                  <a:lnTo>
                    <a:pt x="162" y="51"/>
                  </a:lnTo>
                  <a:lnTo>
                    <a:pt x="160" y="46"/>
                  </a:lnTo>
                  <a:lnTo>
                    <a:pt x="157" y="39"/>
                  </a:lnTo>
                  <a:lnTo>
                    <a:pt x="156" y="33"/>
                  </a:lnTo>
                  <a:lnTo>
                    <a:pt x="157" y="27"/>
                  </a:lnTo>
                  <a:lnTo>
                    <a:pt x="160" y="22"/>
                  </a:lnTo>
                  <a:lnTo>
                    <a:pt x="164" y="20"/>
                  </a:lnTo>
                  <a:lnTo>
                    <a:pt x="169" y="21"/>
                  </a:lnTo>
                  <a:lnTo>
                    <a:pt x="173" y="23"/>
                  </a:lnTo>
                  <a:lnTo>
                    <a:pt x="179" y="26"/>
                  </a:lnTo>
                  <a:lnTo>
                    <a:pt x="181" y="24"/>
                  </a:lnTo>
                  <a:lnTo>
                    <a:pt x="183" y="22"/>
                  </a:lnTo>
                  <a:lnTo>
                    <a:pt x="181" y="19"/>
                  </a:lnTo>
                  <a:lnTo>
                    <a:pt x="181" y="18"/>
                  </a:lnTo>
                  <a:lnTo>
                    <a:pt x="179" y="15"/>
                  </a:lnTo>
                  <a:lnTo>
                    <a:pt x="175" y="11"/>
                  </a:lnTo>
                  <a:lnTo>
                    <a:pt x="172" y="7"/>
                  </a:lnTo>
                  <a:lnTo>
                    <a:pt x="179" y="5"/>
                  </a:lnTo>
                  <a:lnTo>
                    <a:pt x="185" y="5"/>
                  </a:lnTo>
                  <a:lnTo>
                    <a:pt x="192" y="5"/>
                  </a:lnTo>
                  <a:lnTo>
                    <a:pt x="198" y="5"/>
                  </a:lnTo>
                  <a:lnTo>
                    <a:pt x="203" y="6"/>
                  </a:lnTo>
                  <a:lnTo>
                    <a:pt x="208" y="8"/>
                  </a:lnTo>
                  <a:lnTo>
                    <a:pt x="211" y="11"/>
                  </a:lnTo>
                  <a:lnTo>
                    <a:pt x="213" y="15"/>
                  </a:lnTo>
                  <a:lnTo>
                    <a:pt x="211" y="21"/>
                  </a:lnTo>
                  <a:lnTo>
                    <a:pt x="207" y="31"/>
                  </a:lnTo>
                  <a:lnTo>
                    <a:pt x="203" y="37"/>
                  </a:lnTo>
                  <a:lnTo>
                    <a:pt x="199" y="39"/>
                  </a:lnTo>
                  <a:lnTo>
                    <a:pt x="195" y="42"/>
                  </a:lnTo>
                  <a:lnTo>
                    <a:pt x="192" y="45"/>
                  </a:lnTo>
                  <a:lnTo>
                    <a:pt x="193" y="52"/>
                  </a:lnTo>
                  <a:lnTo>
                    <a:pt x="195" y="60"/>
                  </a:lnTo>
                  <a:lnTo>
                    <a:pt x="196" y="69"/>
                  </a:lnTo>
                  <a:lnTo>
                    <a:pt x="198" y="79"/>
                  </a:lnTo>
                  <a:lnTo>
                    <a:pt x="199" y="89"/>
                  </a:lnTo>
                  <a:lnTo>
                    <a:pt x="201" y="98"/>
                  </a:lnTo>
                  <a:lnTo>
                    <a:pt x="201" y="105"/>
                  </a:lnTo>
                  <a:lnTo>
                    <a:pt x="200" y="110"/>
                  </a:lnTo>
                  <a:lnTo>
                    <a:pt x="199" y="112"/>
                  </a:lnTo>
                  <a:lnTo>
                    <a:pt x="198" y="115"/>
                  </a:lnTo>
                  <a:lnTo>
                    <a:pt x="198" y="122"/>
                  </a:lnTo>
                  <a:lnTo>
                    <a:pt x="201" y="130"/>
                  </a:lnTo>
                  <a:lnTo>
                    <a:pt x="205" y="136"/>
                  </a:lnTo>
                  <a:lnTo>
                    <a:pt x="209" y="141"/>
                  </a:lnTo>
                  <a:lnTo>
                    <a:pt x="216" y="147"/>
                  </a:lnTo>
                  <a:lnTo>
                    <a:pt x="224" y="153"/>
                  </a:lnTo>
                  <a:lnTo>
                    <a:pt x="231" y="158"/>
                  </a:lnTo>
                  <a:lnTo>
                    <a:pt x="237" y="160"/>
                  </a:lnTo>
                  <a:lnTo>
                    <a:pt x="239" y="16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6" name="Freeform 181">
              <a:extLst>
                <a:ext uri="{FF2B5EF4-FFF2-40B4-BE49-F238E27FC236}">
                  <a16:creationId xmlns:a16="http://schemas.microsoft.com/office/drawing/2014/main" id="{5E308681-C40C-1548-B554-B17D34150F8D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6538" y="4244975"/>
              <a:ext cx="36512" cy="19050"/>
            </a:xfrm>
            <a:custGeom>
              <a:avLst/>
              <a:gdLst>
                <a:gd name="T0" fmla="*/ 2147483646 w 23"/>
                <a:gd name="T1" fmla="*/ 0 h 18"/>
                <a:gd name="T2" fmla="*/ 2147483646 w 23"/>
                <a:gd name="T3" fmla="*/ 2147483646 h 18"/>
                <a:gd name="T4" fmla="*/ 2147483646 w 23"/>
                <a:gd name="T5" fmla="*/ 2147483646 h 18"/>
                <a:gd name="T6" fmla="*/ 0 w 23"/>
                <a:gd name="T7" fmla="*/ 2147483646 h 18"/>
                <a:gd name="T8" fmla="*/ 2147483646 w 23"/>
                <a:gd name="T9" fmla="*/ 0 h 1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3" h="18">
                  <a:moveTo>
                    <a:pt x="2" y="0"/>
                  </a:moveTo>
                  <a:lnTo>
                    <a:pt x="23" y="1"/>
                  </a:lnTo>
                  <a:lnTo>
                    <a:pt x="21" y="18"/>
                  </a:lnTo>
                  <a:lnTo>
                    <a:pt x="0" y="13"/>
                  </a:lnTo>
                  <a:lnTo>
                    <a:pt x="2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7" name="Freeform 182">
              <a:extLst>
                <a:ext uri="{FF2B5EF4-FFF2-40B4-BE49-F238E27FC236}">
                  <a16:creationId xmlns:a16="http://schemas.microsoft.com/office/drawing/2014/main" id="{BD97939B-42CD-684E-B0B9-AA272B2759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819525" y="2471738"/>
              <a:ext cx="131763" cy="50800"/>
            </a:xfrm>
            <a:custGeom>
              <a:avLst/>
              <a:gdLst>
                <a:gd name="T0" fmla="*/ 2147483646 w 114"/>
                <a:gd name="T1" fmla="*/ 0 h 54"/>
                <a:gd name="T2" fmla="*/ 2147483646 w 114"/>
                <a:gd name="T3" fmla="*/ 2147483646 h 54"/>
                <a:gd name="T4" fmla="*/ 2147483646 w 114"/>
                <a:gd name="T5" fmla="*/ 2147483646 h 54"/>
                <a:gd name="T6" fmla="*/ 2147483646 w 114"/>
                <a:gd name="T7" fmla="*/ 0 h 54"/>
                <a:gd name="T8" fmla="*/ 2147483646 w 114"/>
                <a:gd name="T9" fmla="*/ 2147483646 h 54"/>
                <a:gd name="T10" fmla="*/ 2147483646 w 114"/>
                <a:gd name="T11" fmla="*/ 2147483646 h 54"/>
                <a:gd name="T12" fmla="*/ 2147483646 w 114"/>
                <a:gd name="T13" fmla="*/ 2147483646 h 54"/>
                <a:gd name="T14" fmla="*/ 2147483646 w 114"/>
                <a:gd name="T15" fmla="*/ 2147483646 h 54"/>
                <a:gd name="T16" fmla="*/ 2147483646 w 114"/>
                <a:gd name="T17" fmla="*/ 2147483646 h 54"/>
                <a:gd name="T18" fmla="*/ 2147483646 w 114"/>
                <a:gd name="T19" fmla="*/ 2147483646 h 54"/>
                <a:gd name="T20" fmla="*/ 2147483646 w 114"/>
                <a:gd name="T21" fmla="*/ 2147483646 h 54"/>
                <a:gd name="T22" fmla="*/ 0 w 114"/>
                <a:gd name="T23" fmla="*/ 2147483646 h 54"/>
                <a:gd name="T24" fmla="*/ 2147483646 w 114"/>
                <a:gd name="T25" fmla="*/ 0 h 5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14" h="54">
                  <a:moveTo>
                    <a:pt x="14" y="0"/>
                  </a:moveTo>
                  <a:lnTo>
                    <a:pt x="26" y="14"/>
                  </a:lnTo>
                  <a:lnTo>
                    <a:pt x="54" y="4"/>
                  </a:lnTo>
                  <a:lnTo>
                    <a:pt x="88" y="0"/>
                  </a:lnTo>
                  <a:lnTo>
                    <a:pt x="114" y="18"/>
                  </a:lnTo>
                  <a:lnTo>
                    <a:pt x="96" y="38"/>
                  </a:lnTo>
                  <a:lnTo>
                    <a:pt x="68" y="54"/>
                  </a:lnTo>
                  <a:lnTo>
                    <a:pt x="30" y="42"/>
                  </a:lnTo>
                  <a:lnTo>
                    <a:pt x="10" y="44"/>
                  </a:lnTo>
                  <a:lnTo>
                    <a:pt x="26" y="36"/>
                  </a:lnTo>
                  <a:lnTo>
                    <a:pt x="16" y="22"/>
                  </a:lnTo>
                  <a:lnTo>
                    <a:pt x="0" y="16"/>
                  </a:lnTo>
                  <a:lnTo>
                    <a:pt x="1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8" name="Freeform 183">
              <a:extLst>
                <a:ext uri="{FF2B5EF4-FFF2-40B4-BE49-F238E27FC236}">
                  <a16:creationId xmlns:a16="http://schemas.microsoft.com/office/drawing/2014/main" id="{18E73D24-911A-0B4E-94D1-283B56F9E5D9}"/>
                </a:ext>
              </a:extLst>
            </p:cNvPr>
            <p:cNvSpPr>
              <a:spLocks/>
            </p:cNvSpPr>
            <p:nvPr/>
          </p:nvSpPr>
          <p:spPr bwMode="auto">
            <a:xfrm>
              <a:off x="7815263" y="4605338"/>
              <a:ext cx="215900" cy="185737"/>
            </a:xfrm>
            <a:custGeom>
              <a:avLst/>
              <a:gdLst>
                <a:gd name="T0" fmla="*/ 2147483646 w 575"/>
                <a:gd name="T1" fmla="*/ 2147483646 h 488"/>
                <a:gd name="T2" fmla="*/ 2147483646 w 575"/>
                <a:gd name="T3" fmla="*/ 2147483646 h 488"/>
                <a:gd name="T4" fmla="*/ 2147483646 w 575"/>
                <a:gd name="T5" fmla="*/ 2147483646 h 488"/>
                <a:gd name="T6" fmla="*/ 2147483646 w 575"/>
                <a:gd name="T7" fmla="*/ 2147483646 h 488"/>
                <a:gd name="T8" fmla="*/ 2147483646 w 575"/>
                <a:gd name="T9" fmla="*/ 0 h 488"/>
                <a:gd name="T10" fmla="*/ 2147483646 w 575"/>
                <a:gd name="T11" fmla="*/ 2147483646 h 488"/>
                <a:gd name="T12" fmla="*/ 0 w 575"/>
                <a:gd name="T13" fmla="*/ 2147483646 h 488"/>
                <a:gd name="T14" fmla="*/ 2147483646 w 575"/>
                <a:gd name="T15" fmla="*/ 2147483646 h 488"/>
                <a:gd name="T16" fmla="*/ 2147483646 w 575"/>
                <a:gd name="T17" fmla="*/ 2147483646 h 488"/>
                <a:gd name="T18" fmla="*/ 2147483646 w 575"/>
                <a:gd name="T19" fmla="*/ 2147483646 h 488"/>
                <a:gd name="T20" fmla="*/ 2147483646 w 575"/>
                <a:gd name="T21" fmla="*/ 2147483646 h 488"/>
                <a:gd name="T22" fmla="*/ 2147483646 w 575"/>
                <a:gd name="T23" fmla="*/ 2147483646 h 488"/>
                <a:gd name="T24" fmla="*/ 2147483646 w 575"/>
                <a:gd name="T25" fmla="*/ 2147483646 h 488"/>
                <a:gd name="T26" fmla="*/ 2147483646 w 575"/>
                <a:gd name="T27" fmla="*/ 2147483646 h 488"/>
                <a:gd name="T28" fmla="*/ 2147483646 w 575"/>
                <a:gd name="T29" fmla="*/ 2147483646 h 488"/>
                <a:gd name="T30" fmla="*/ 2147483646 w 575"/>
                <a:gd name="T31" fmla="*/ 2147483646 h 488"/>
                <a:gd name="T32" fmla="*/ 2147483646 w 575"/>
                <a:gd name="T33" fmla="*/ 2147483646 h 488"/>
                <a:gd name="T34" fmla="*/ 2147483646 w 575"/>
                <a:gd name="T35" fmla="*/ 2147483646 h 488"/>
                <a:gd name="T36" fmla="*/ 2147483646 w 575"/>
                <a:gd name="T37" fmla="*/ 2147483646 h 488"/>
                <a:gd name="T38" fmla="*/ 2147483646 w 575"/>
                <a:gd name="T39" fmla="*/ 2147483646 h 488"/>
                <a:gd name="T40" fmla="*/ 2147483646 w 575"/>
                <a:gd name="T41" fmla="*/ 2147483646 h 488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575" h="488">
                  <a:moveTo>
                    <a:pt x="410" y="71"/>
                  </a:moveTo>
                  <a:lnTo>
                    <a:pt x="321" y="142"/>
                  </a:lnTo>
                  <a:lnTo>
                    <a:pt x="233" y="142"/>
                  </a:lnTo>
                  <a:lnTo>
                    <a:pt x="178" y="71"/>
                  </a:lnTo>
                  <a:lnTo>
                    <a:pt x="107" y="0"/>
                  </a:lnTo>
                  <a:lnTo>
                    <a:pt x="36" y="19"/>
                  </a:lnTo>
                  <a:lnTo>
                    <a:pt x="0" y="90"/>
                  </a:lnTo>
                  <a:lnTo>
                    <a:pt x="72" y="124"/>
                  </a:lnTo>
                  <a:lnTo>
                    <a:pt x="89" y="159"/>
                  </a:lnTo>
                  <a:lnTo>
                    <a:pt x="107" y="213"/>
                  </a:lnTo>
                  <a:lnTo>
                    <a:pt x="160" y="213"/>
                  </a:lnTo>
                  <a:lnTo>
                    <a:pt x="197" y="230"/>
                  </a:lnTo>
                  <a:lnTo>
                    <a:pt x="321" y="283"/>
                  </a:lnTo>
                  <a:lnTo>
                    <a:pt x="446" y="353"/>
                  </a:lnTo>
                  <a:lnTo>
                    <a:pt x="465" y="389"/>
                  </a:lnTo>
                  <a:lnTo>
                    <a:pt x="393" y="424"/>
                  </a:lnTo>
                  <a:lnTo>
                    <a:pt x="465" y="442"/>
                  </a:lnTo>
                  <a:lnTo>
                    <a:pt x="518" y="459"/>
                  </a:lnTo>
                  <a:lnTo>
                    <a:pt x="575" y="488"/>
                  </a:lnTo>
                  <a:lnTo>
                    <a:pt x="575" y="122"/>
                  </a:lnTo>
                  <a:lnTo>
                    <a:pt x="410" y="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9" name="Freeform 184">
              <a:extLst>
                <a:ext uri="{FF2B5EF4-FFF2-40B4-BE49-F238E27FC236}">
                  <a16:creationId xmlns:a16="http://schemas.microsoft.com/office/drawing/2014/main" id="{185D4165-4FAB-CD41-B722-C8D8E62B3D2C}"/>
                </a:ext>
              </a:extLst>
            </p:cNvPr>
            <p:cNvSpPr>
              <a:spLocks/>
            </p:cNvSpPr>
            <p:nvPr/>
          </p:nvSpPr>
          <p:spPr bwMode="auto">
            <a:xfrm>
              <a:off x="8031163" y="4649788"/>
              <a:ext cx="174625" cy="169862"/>
            </a:xfrm>
            <a:custGeom>
              <a:avLst/>
              <a:gdLst>
                <a:gd name="T0" fmla="*/ 2147483646 w 460"/>
                <a:gd name="T1" fmla="*/ 2147483646 h 443"/>
                <a:gd name="T2" fmla="*/ 2147483646 w 460"/>
                <a:gd name="T3" fmla="*/ 2147483646 h 443"/>
                <a:gd name="T4" fmla="*/ 2147483646 w 460"/>
                <a:gd name="T5" fmla="*/ 2147483646 h 443"/>
                <a:gd name="T6" fmla="*/ 2147483646 w 460"/>
                <a:gd name="T7" fmla="*/ 2147483646 h 443"/>
                <a:gd name="T8" fmla="*/ 2147483646 w 460"/>
                <a:gd name="T9" fmla="*/ 2147483646 h 443"/>
                <a:gd name="T10" fmla="*/ 2147483646 w 460"/>
                <a:gd name="T11" fmla="*/ 2147483646 h 443"/>
                <a:gd name="T12" fmla="*/ 0 w 460"/>
                <a:gd name="T13" fmla="*/ 0 h 443"/>
                <a:gd name="T14" fmla="*/ 0 w 460"/>
                <a:gd name="T15" fmla="*/ 2147483646 h 443"/>
                <a:gd name="T16" fmla="*/ 2147483646 w 460"/>
                <a:gd name="T17" fmla="*/ 2147483646 h 443"/>
                <a:gd name="T18" fmla="*/ 2147483646 w 460"/>
                <a:gd name="T19" fmla="*/ 2147483646 h 443"/>
                <a:gd name="T20" fmla="*/ 2147483646 w 460"/>
                <a:gd name="T21" fmla="*/ 2147483646 h 443"/>
                <a:gd name="T22" fmla="*/ 2147483646 w 460"/>
                <a:gd name="T23" fmla="*/ 2147483646 h 443"/>
                <a:gd name="T24" fmla="*/ 2147483646 w 460"/>
                <a:gd name="T25" fmla="*/ 2147483646 h 443"/>
                <a:gd name="T26" fmla="*/ 2147483646 w 460"/>
                <a:gd name="T27" fmla="*/ 2147483646 h 443"/>
                <a:gd name="T28" fmla="*/ 2147483646 w 460"/>
                <a:gd name="T29" fmla="*/ 2147483646 h 443"/>
                <a:gd name="T30" fmla="*/ 2147483646 w 460"/>
                <a:gd name="T31" fmla="*/ 2147483646 h 443"/>
                <a:gd name="T32" fmla="*/ 2147483646 w 460"/>
                <a:gd name="T33" fmla="*/ 2147483646 h 443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460" h="443">
                  <a:moveTo>
                    <a:pt x="353" y="302"/>
                  </a:moveTo>
                  <a:lnTo>
                    <a:pt x="336" y="249"/>
                  </a:lnTo>
                  <a:lnTo>
                    <a:pt x="372" y="214"/>
                  </a:lnTo>
                  <a:lnTo>
                    <a:pt x="283" y="161"/>
                  </a:lnTo>
                  <a:lnTo>
                    <a:pt x="247" y="108"/>
                  </a:lnTo>
                  <a:lnTo>
                    <a:pt x="122" y="37"/>
                  </a:lnTo>
                  <a:lnTo>
                    <a:pt x="0" y="0"/>
                  </a:lnTo>
                  <a:lnTo>
                    <a:pt x="0" y="366"/>
                  </a:lnTo>
                  <a:lnTo>
                    <a:pt x="14" y="373"/>
                  </a:lnTo>
                  <a:lnTo>
                    <a:pt x="67" y="373"/>
                  </a:lnTo>
                  <a:lnTo>
                    <a:pt x="122" y="320"/>
                  </a:lnTo>
                  <a:lnTo>
                    <a:pt x="211" y="284"/>
                  </a:lnTo>
                  <a:lnTo>
                    <a:pt x="264" y="320"/>
                  </a:lnTo>
                  <a:lnTo>
                    <a:pt x="389" y="408"/>
                  </a:lnTo>
                  <a:lnTo>
                    <a:pt x="460" y="443"/>
                  </a:lnTo>
                  <a:lnTo>
                    <a:pt x="460" y="337"/>
                  </a:lnTo>
                  <a:lnTo>
                    <a:pt x="353" y="30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grpSp>
          <p:nvGrpSpPr>
            <p:cNvPr id="200" name="Group 185">
              <a:extLst>
                <a:ext uri="{FF2B5EF4-FFF2-40B4-BE49-F238E27FC236}">
                  <a16:creationId xmlns:a16="http://schemas.microsoft.com/office/drawing/2014/main" id="{34B7EC37-F0BD-5145-8767-37BB13CE752C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4292600" y="2860675"/>
              <a:ext cx="250825" cy="368300"/>
              <a:chOff x="2201" y="1250"/>
              <a:chExt cx="133" cy="193"/>
            </a:xfrm>
            <a:grpFill/>
          </p:grpSpPr>
          <p:sp>
            <p:nvSpPr>
              <p:cNvPr id="240" name="Freeform 225">
                <a:extLst>
                  <a:ext uri="{FF2B5EF4-FFF2-40B4-BE49-F238E27FC236}">
                    <a16:creationId xmlns:a16="http://schemas.microsoft.com/office/drawing/2014/main" id="{F4FBB4B8-531B-2544-865E-43026DEC34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4" y="1250"/>
                <a:ext cx="100" cy="193"/>
              </a:xfrm>
              <a:custGeom>
                <a:avLst/>
                <a:gdLst>
                  <a:gd name="T0" fmla="*/ 2265696 w 24"/>
                  <a:gd name="T1" fmla="*/ 11636360 h 47"/>
                  <a:gd name="T2" fmla="*/ 1548613 w 24"/>
                  <a:gd name="T3" fmla="*/ 10984915 h 47"/>
                  <a:gd name="T4" fmla="*/ 3815242 w 24"/>
                  <a:gd name="T5" fmla="*/ 9628014 h 47"/>
                  <a:gd name="T6" fmla="*/ 3443575 w 24"/>
                  <a:gd name="T7" fmla="*/ 8328599 h 47"/>
                  <a:gd name="T8" fmla="*/ 3008975 w 24"/>
                  <a:gd name="T9" fmla="*/ 7283639 h 47"/>
                  <a:gd name="T10" fmla="*/ 1177883 w 24"/>
                  <a:gd name="T11" fmla="*/ 7283639 h 47"/>
                  <a:gd name="T12" fmla="*/ 1548613 w 24"/>
                  <a:gd name="T13" fmla="*/ 5335900 h 47"/>
                  <a:gd name="T14" fmla="*/ 371667 w 24"/>
                  <a:gd name="T15" fmla="*/ 5983953 h 47"/>
                  <a:gd name="T16" fmla="*/ 0 w 24"/>
                  <a:gd name="T17" fmla="*/ 4290936 h 47"/>
                  <a:gd name="T18" fmla="*/ 0 w 24"/>
                  <a:gd name="T19" fmla="*/ 2675083 h 47"/>
                  <a:gd name="T20" fmla="*/ 371667 w 24"/>
                  <a:gd name="T21" fmla="*/ 1299416 h 47"/>
                  <a:gd name="T22" fmla="*/ 1920279 w 24"/>
                  <a:gd name="T23" fmla="*/ 0 h 47"/>
                  <a:gd name="T24" fmla="*/ 3008975 w 24"/>
                  <a:gd name="T25" fmla="*/ 316438 h 47"/>
                  <a:gd name="T26" fmla="*/ 2637292 w 24"/>
                  <a:gd name="T27" fmla="*/ 2028208 h 47"/>
                  <a:gd name="T28" fmla="*/ 4907846 w 24"/>
                  <a:gd name="T29" fmla="*/ 2028208 h 47"/>
                  <a:gd name="T30" fmla="*/ 4185992 w 24"/>
                  <a:gd name="T31" fmla="*/ 3644078 h 47"/>
                  <a:gd name="T32" fmla="*/ 3443575 w 24"/>
                  <a:gd name="T33" fmla="*/ 5019458 h 47"/>
                  <a:gd name="T34" fmla="*/ 4907846 w 24"/>
                  <a:gd name="T35" fmla="*/ 5652403 h 47"/>
                  <a:gd name="T36" fmla="*/ 6452554 w 24"/>
                  <a:gd name="T37" fmla="*/ 8012161 h 47"/>
                  <a:gd name="T38" fmla="*/ 7174704 w 24"/>
                  <a:gd name="T39" fmla="*/ 9628014 h 47"/>
                  <a:gd name="T40" fmla="*/ 7174704 w 24"/>
                  <a:gd name="T41" fmla="*/ 10591397 h 47"/>
                  <a:gd name="T42" fmla="*/ 8723388 w 24"/>
                  <a:gd name="T43" fmla="*/ 10591397 h 47"/>
                  <a:gd name="T44" fmla="*/ 8351425 w 24"/>
                  <a:gd name="T45" fmla="*/ 12936043 h 47"/>
                  <a:gd name="T46" fmla="*/ 9094983 w 24"/>
                  <a:gd name="T47" fmla="*/ 13252214 h 47"/>
                  <a:gd name="T48" fmla="*/ 6452554 w 24"/>
                  <a:gd name="T49" fmla="*/ 14312535 h 47"/>
                  <a:gd name="T50" fmla="*/ 4185992 w 24"/>
                  <a:gd name="T51" fmla="*/ 14628977 h 47"/>
                  <a:gd name="T52" fmla="*/ 3008975 w 24"/>
                  <a:gd name="T53" fmla="*/ 14963980 h 47"/>
                  <a:gd name="T54" fmla="*/ 1548613 w 24"/>
                  <a:gd name="T55" fmla="*/ 14963980 h 47"/>
                  <a:gd name="T56" fmla="*/ 371667 w 24"/>
                  <a:gd name="T57" fmla="*/ 15280422 h 47"/>
                  <a:gd name="T58" fmla="*/ 1920279 w 24"/>
                  <a:gd name="T59" fmla="*/ 13899088 h 47"/>
                  <a:gd name="T60" fmla="*/ 2265696 w 24"/>
                  <a:gd name="T61" fmla="*/ 12619535 h 47"/>
                  <a:gd name="T62" fmla="*/ 1177883 w 24"/>
                  <a:gd name="T63" fmla="*/ 12284331 h 47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</a:gdLst>
                <a:ahLst/>
                <a:cxnLst>
                  <a:cxn ang="T64">
                    <a:pos x="T0" y="T1"/>
                  </a:cxn>
                  <a:cxn ang="T65">
                    <a:pos x="T2" y="T3"/>
                  </a:cxn>
                  <a:cxn ang="T66">
                    <a:pos x="T4" y="T5"/>
                  </a:cxn>
                  <a:cxn ang="T67">
                    <a:pos x="T6" y="T7"/>
                  </a:cxn>
                  <a:cxn ang="T68">
                    <a:pos x="T8" y="T9"/>
                  </a:cxn>
                  <a:cxn ang="T69">
                    <a:pos x="T10" y="T11"/>
                  </a:cxn>
                  <a:cxn ang="T70">
                    <a:pos x="T12" y="T13"/>
                  </a:cxn>
                  <a:cxn ang="T71">
                    <a:pos x="T14" y="T15"/>
                  </a:cxn>
                  <a:cxn ang="T72">
                    <a:pos x="T16" y="T17"/>
                  </a:cxn>
                  <a:cxn ang="T73">
                    <a:pos x="T18" y="T19"/>
                  </a:cxn>
                  <a:cxn ang="T74">
                    <a:pos x="T20" y="T21"/>
                  </a:cxn>
                  <a:cxn ang="T75">
                    <a:pos x="T22" y="T23"/>
                  </a:cxn>
                  <a:cxn ang="T76">
                    <a:pos x="T24" y="T25"/>
                  </a:cxn>
                  <a:cxn ang="T77">
                    <a:pos x="T26" y="T27"/>
                  </a:cxn>
                  <a:cxn ang="T78">
                    <a:pos x="T28" y="T29"/>
                  </a:cxn>
                  <a:cxn ang="T79">
                    <a:pos x="T30" y="T31"/>
                  </a:cxn>
                  <a:cxn ang="T80">
                    <a:pos x="T32" y="T33"/>
                  </a:cxn>
                  <a:cxn ang="T81">
                    <a:pos x="T34" y="T35"/>
                  </a:cxn>
                  <a:cxn ang="T82">
                    <a:pos x="T36" y="T37"/>
                  </a:cxn>
                  <a:cxn ang="T83">
                    <a:pos x="T38" y="T39"/>
                  </a:cxn>
                  <a:cxn ang="T84">
                    <a:pos x="T40" y="T41"/>
                  </a:cxn>
                  <a:cxn ang="T85">
                    <a:pos x="T42" y="T43"/>
                  </a:cxn>
                  <a:cxn ang="T86">
                    <a:pos x="T44" y="T45"/>
                  </a:cxn>
                  <a:cxn ang="T87">
                    <a:pos x="T46" y="T47"/>
                  </a:cxn>
                  <a:cxn ang="T88">
                    <a:pos x="T48" y="T49"/>
                  </a:cxn>
                  <a:cxn ang="T89">
                    <a:pos x="T50" y="T51"/>
                  </a:cxn>
                  <a:cxn ang="T90">
                    <a:pos x="T52" y="T53"/>
                  </a:cxn>
                  <a:cxn ang="T91">
                    <a:pos x="T54" y="T55"/>
                  </a:cxn>
                  <a:cxn ang="T92">
                    <a:pos x="T56" y="T57"/>
                  </a:cxn>
                  <a:cxn ang="T93">
                    <a:pos x="T58" y="T59"/>
                  </a:cxn>
                  <a:cxn ang="T94">
                    <a:pos x="T60" y="T61"/>
                  </a:cxn>
                  <a:cxn ang="T95">
                    <a:pos x="T62" y="T63"/>
                  </a:cxn>
                </a:cxnLst>
                <a:rect l="0" t="0" r="r" b="b"/>
                <a:pathLst>
                  <a:path w="24" h="47">
                    <a:moveTo>
                      <a:pt x="3" y="37"/>
                    </a:moveTo>
                    <a:cubicBezTo>
                      <a:pt x="6" y="35"/>
                      <a:pt x="6" y="35"/>
                      <a:pt x="6" y="35"/>
                    </a:cubicBezTo>
                    <a:cubicBezTo>
                      <a:pt x="6" y="33"/>
                      <a:pt x="6" y="33"/>
                      <a:pt x="6" y="33"/>
                    </a:cubicBezTo>
                    <a:cubicBezTo>
                      <a:pt x="4" y="33"/>
                      <a:pt x="4" y="33"/>
                      <a:pt x="4" y="33"/>
                    </a:cubicBezTo>
                    <a:cubicBezTo>
                      <a:pt x="6" y="30"/>
                      <a:pt x="6" y="30"/>
                      <a:pt x="6" y="30"/>
                    </a:cubicBezTo>
                    <a:cubicBezTo>
                      <a:pt x="10" y="29"/>
                      <a:pt x="10" y="29"/>
                      <a:pt x="10" y="29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5"/>
                      <a:pt x="9" y="25"/>
                      <a:pt x="9" y="25"/>
                    </a:cubicBezTo>
                    <a:cubicBezTo>
                      <a:pt x="8" y="23"/>
                      <a:pt x="8" y="23"/>
                      <a:pt x="8" y="23"/>
                    </a:cubicBezTo>
                    <a:cubicBezTo>
                      <a:pt x="8" y="22"/>
                      <a:pt x="8" y="22"/>
                      <a:pt x="8" y="22"/>
                    </a:cubicBezTo>
                    <a:cubicBezTo>
                      <a:pt x="5" y="22"/>
                      <a:pt x="5" y="22"/>
                      <a:pt x="5" y="22"/>
                    </a:cubicBezTo>
                    <a:cubicBezTo>
                      <a:pt x="3" y="22"/>
                      <a:pt x="3" y="22"/>
                      <a:pt x="3" y="22"/>
                    </a:cubicBezTo>
                    <a:cubicBezTo>
                      <a:pt x="3" y="20"/>
                      <a:pt x="3" y="20"/>
                      <a:pt x="3" y="20"/>
                    </a:cubicBezTo>
                    <a:cubicBezTo>
                      <a:pt x="4" y="16"/>
                      <a:pt x="4" y="16"/>
                      <a:pt x="4" y="16"/>
                    </a:cubicBezTo>
                    <a:cubicBezTo>
                      <a:pt x="2" y="16"/>
                      <a:pt x="2" y="16"/>
                      <a:pt x="2" y="16"/>
                    </a:cubicBezTo>
                    <a:cubicBezTo>
                      <a:pt x="1" y="18"/>
                      <a:pt x="1" y="18"/>
                      <a:pt x="1" y="18"/>
                    </a:cubicBezTo>
                    <a:cubicBezTo>
                      <a:pt x="1" y="18"/>
                      <a:pt x="0" y="17"/>
                      <a:pt x="0" y="16"/>
                    </a:cubicBezTo>
                    <a:cubicBezTo>
                      <a:pt x="0" y="15"/>
                      <a:pt x="0" y="13"/>
                      <a:pt x="0" y="13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0" y="8"/>
                      <a:pt x="0" y="8"/>
                      <a:pt x="0" y="8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1" y="4"/>
                      <a:pt x="1" y="4"/>
                      <a:pt x="1" y="4"/>
                    </a:cubicBezTo>
                    <a:cubicBezTo>
                      <a:pt x="3" y="0"/>
                      <a:pt x="3" y="0"/>
                      <a:pt x="3" y="0"/>
                    </a:cubicBezTo>
                    <a:cubicBezTo>
                      <a:pt x="5" y="0"/>
                      <a:pt x="5" y="0"/>
                      <a:pt x="5" y="0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8" y="1"/>
                      <a:pt x="8" y="1"/>
                      <a:pt x="8" y="1"/>
                    </a:cubicBezTo>
                    <a:cubicBezTo>
                      <a:pt x="6" y="5"/>
                      <a:pt x="6" y="5"/>
                      <a:pt x="6" y="5"/>
                    </a:cubicBezTo>
                    <a:cubicBezTo>
                      <a:pt x="7" y="6"/>
                      <a:pt x="7" y="6"/>
                      <a:pt x="7" y="6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3" y="6"/>
                      <a:pt x="13" y="6"/>
                      <a:pt x="13" y="6"/>
                    </a:cubicBezTo>
                    <a:cubicBezTo>
                      <a:pt x="12" y="8"/>
                      <a:pt x="12" y="8"/>
                      <a:pt x="12" y="8"/>
                    </a:cubicBezTo>
                    <a:cubicBezTo>
                      <a:pt x="11" y="11"/>
                      <a:pt x="11" y="11"/>
                      <a:pt x="11" y="11"/>
                    </a:cubicBezTo>
                    <a:cubicBezTo>
                      <a:pt x="9" y="14"/>
                      <a:pt x="9" y="14"/>
                      <a:pt x="9" y="14"/>
                    </a:cubicBezTo>
                    <a:cubicBezTo>
                      <a:pt x="9" y="15"/>
                      <a:pt x="9" y="15"/>
                      <a:pt x="9" y="15"/>
                    </a:cubicBezTo>
                    <a:cubicBezTo>
                      <a:pt x="11" y="16"/>
                      <a:pt x="11" y="16"/>
                      <a:pt x="11" y="16"/>
                    </a:cubicBezTo>
                    <a:cubicBezTo>
                      <a:pt x="13" y="17"/>
                      <a:pt x="13" y="17"/>
                      <a:pt x="13" y="17"/>
                    </a:cubicBezTo>
                    <a:cubicBezTo>
                      <a:pt x="15" y="22"/>
                      <a:pt x="15" y="22"/>
                      <a:pt x="15" y="22"/>
                    </a:cubicBezTo>
                    <a:cubicBezTo>
                      <a:pt x="17" y="24"/>
                      <a:pt x="17" y="24"/>
                      <a:pt x="17" y="24"/>
                    </a:cubicBezTo>
                    <a:cubicBezTo>
                      <a:pt x="20" y="28"/>
                      <a:pt x="20" y="28"/>
                      <a:pt x="20" y="28"/>
                    </a:cubicBezTo>
                    <a:cubicBezTo>
                      <a:pt x="19" y="29"/>
                      <a:pt x="19" y="29"/>
                      <a:pt x="19" y="29"/>
                    </a:cubicBezTo>
                    <a:cubicBezTo>
                      <a:pt x="19" y="30"/>
                      <a:pt x="19" y="30"/>
                      <a:pt x="19" y="30"/>
                    </a:cubicBezTo>
                    <a:cubicBezTo>
                      <a:pt x="19" y="32"/>
                      <a:pt x="19" y="32"/>
                      <a:pt x="19" y="32"/>
                    </a:cubicBezTo>
                    <a:cubicBezTo>
                      <a:pt x="21" y="32"/>
                      <a:pt x="21" y="32"/>
                      <a:pt x="21" y="32"/>
                    </a:cubicBezTo>
                    <a:cubicBezTo>
                      <a:pt x="23" y="32"/>
                      <a:pt x="23" y="32"/>
                      <a:pt x="23" y="32"/>
                    </a:cubicBezTo>
                    <a:cubicBezTo>
                      <a:pt x="24" y="36"/>
                      <a:pt x="24" y="36"/>
                      <a:pt x="24" y="36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0"/>
                      <a:pt x="22" y="40"/>
                      <a:pt x="22" y="40"/>
                    </a:cubicBezTo>
                    <a:cubicBezTo>
                      <a:pt x="24" y="40"/>
                      <a:pt x="24" y="40"/>
                      <a:pt x="24" y="40"/>
                    </a:cubicBezTo>
                    <a:cubicBezTo>
                      <a:pt x="22" y="41"/>
                      <a:pt x="22" y="41"/>
                      <a:pt x="22" y="41"/>
                    </a:cubicBezTo>
                    <a:cubicBezTo>
                      <a:pt x="17" y="43"/>
                      <a:pt x="17" y="43"/>
                      <a:pt x="17" y="43"/>
                    </a:cubicBezTo>
                    <a:cubicBezTo>
                      <a:pt x="14" y="43"/>
                      <a:pt x="14" y="43"/>
                      <a:pt x="14" y="43"/>
                    </a:cubicBezTo>
                    <a:cubicBezTo>
                      <a:pt x="11" y="44"/>
                      <a:pt x="11" y="44"/>
                      <a:pt x="11" y="44"/>
                    </a:cubicBezTo>
                    <a:cubicBezTo>
                      <a:pt x="11" y="44"/>
                      <a:pt x="10" y="43"/>
                      <a:pt x="9" y="43"/>
                    </a:cubicBezTo>
                    <a:cubicBezTo>
                      <a:pt x="9" y="43"/>
                      <a:pt x="8" y="45"/>
                      <a:pt x="8" y="45"/>
                    </a:cubicBezTo>
                    <a:cubicBezTo>
                      <a:pt x="6" y="45"/>
                      <a:pt x="6" y="45"/>
                      <a:pt x="6" y="45"/>
                    </a:cubicBezTo>
                    <a:cubicBezTo>
                      <a:pt x="4" y="45"/>
                      <a:pt x="4" y="45"/>
                      <a:pt x="4" y="45"/>
                    </a:cubicBezTo>
                    <a:cubicBezTo>
                      <a:pt x="3" y="47"/>
                      <a:pt x="3" y="47"/>
                      <a:pt x="3" y="47"/>
                    </a:cubicBezTo>
                    <a:cubicBezTo>
                      <a:pt x="1" y="46"/>
                      <a:pt x="1" y="46"/>
                      <a:pt x="1" y="46"/>
                    </a:cubicBezTo>
                    <a:cubicBezTo>
                      <a:pt x="2" y="44"/>
                      <a:pt x="2" y="44"/>
                      <a:pt x="2" y="44"/>
                    </a:cubicBezTo>
                    <a:cubicBezTo>
                      <a:pt x="5" y="42"/>
                      <a:pt x="5" y="42"/>
                      <a:pt x="5" y="42"/>
                    </a:cubicBezTo>
                    <a:cubicBezTo>
                      <a:pt x="8" y="39"/>
                      <a:pt x="8" y="39"/>
                      <a:pt x="8" y="39"/>
                    </a:cubicBezTo>
                    <a:cubicBezTo>
                      <a:pt x="6" y="38"/>
                      <a:pt x="6" y="38"/>
                      <a:pt x="6" y="38"/>
                    </a:cubicBezTo>
                    <a:cubicBezTo>
                      <a:pt x="4" y="38"/>
                      <a:pt x="4" y="38"/>
                      <a:pt x="4" y="38"/>
                    </a:cubicBezTo>
                    <a:lnTo>
                      <a:pt x="3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>
                    <a:lumMod val="60000"/>
                    <a:lumOff val="40000"/>
                  </a:schemeClr>
                </a:solidFill>
                <a:round/>
                <a:headEnd/>
                <a:tailEnd/>
              </a:ln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en-GB" sz="1400" dirty="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</a:endParaRPr>
              </a:p>
            </p:txBody>
          </p:sp>
          <p:sp>
            <p:nvSpPr>
              <p:cNvPr id="241" name="Freeform 226">
                <a:extLst>
                  <a:ext uri="{FF2B5EF4-FFF2-40B4-BE49-F238E27FC236}">
                    <a16:creationId xmlns:a16="http://schemas.microsoft.com/office/drawing/2014/main" id="{433858CE-AF8F-8F4A-9E94-45740C6B7AC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01" y="1331"/>
                <a:ext cx="34" cy="22"/>
              </a:xfrm>
              <a:custGeom>
                <a:avLst/>
                <a:gdLst>
                  <a:gd name="T0" fmla="*/ 24 w 34"/>
                  <a:gd name="T1" fmla="*/ 22 h 22"/>
                  <a:gd name="T2" fmla="*/ 0 w 34"/>
                  <a:gd name="T3" fmla="*/ 18 h 22"/>
                  <a:gd name="T4" fmla="*/ 13 w 34"/>
                  <a:gd name="T5" fmla="*/ 0 h 22"/>
                  <a:gd name="T6" fmla="*/ 27 w 34"/>
                  <a:gd name="T7" fmla="*/ 3 h 22"/>
                  <a:gd name="T8" fmla="*/ 34 w 34"/>
                  <a:gd name="T9" fmla="*/ 15 h 22"/>
                  <a:gd name="T10" fmla="*/ 24 w 34"/>
                  <a:gd name="T11" fmla="*/ 22 h 22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34" h="22">
                    <a:moveTo>
                      <a:pt x="24" y="22"/>
                    </a:moveTo>
                    <a:lnTo>
                      <a:pt x="0" y="18"/>
                    </a:lnTo>
                    <a:lnTo>
                      <a:pt x="13" y="0"/>
                    </a:lnTo>
                    <a:lnTo>
                      <a:pt x="27" y="3"/>
                    </a:lnTo>
                    <a:lnTo>
                      <a:pt x="34" y="15"/>
                    </a:lnTo>
                    <a:lnTo>
                      <a:pt x="24" y="22"/>
                    </a:lnTo>
                    <a:close/>
                  </a:path>
                </a:pathLst>
              </a:custGeom>
              <a:grpFill/>
              <a:ln w="9525">
                <a:solidFill>
                  <a:schemeClr val="tx2">
                    <a:lumMod val="60000"/>
                    <a:lumOff val="40000"/>
                  </a:schemeClr>
                </a:solidFill>
                <a:round/>
                <a:headEnd/>
                <a:tailEnd/>
              </a:ln>
            </p:spPr>
            <p:txBody>
              <a:bodyPr/>
              <a:lstStyle>
                <a:defPPr>
                  <a:defRPr lang="en-GB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5pPr>
                <a:lvl6pPr marL="22860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6pPr>
                <a:lvl7pPr marL="27432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7pPr>
                <a:lvl8pPr marL="32004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8pPr>
                <a:lvl9pPr marL="36576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9pPr>
              </a:lstStyle>
              <a:p>
                <a:endParaRPr lang="en-GB" b="0" dirty="0"/>
              </a:p>
            </p:txBody>
          </p:sp>
        </p:grpSp>
        <p:sp>
          <p:nvSpPr>
            <p:cNvPr id="201" name="Freeform 186">
              <a:extLst>
                <a:ext uri="{FF2B5EF4-FFF2-40B4-BE49-F238E27FC236}">
                  <a16:creationId xmlns:a16="http://schemas.microsoft.com/office/drawing/2014/main" id="{8B860D0C-60F1-BD4C-B254-F77549355A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275263" y="3709988"/>
              <a:ext cx="73025" cy="44450"/>
            </a:xfrm>
            <a:custGeom>
              <a:avLst/>
              <a:gdLst>
                <a:gd name="T0" fmla="*/ 0 w 46"/>
                <a:gd name="T1" fmla="*/ 2147483646 h 28"/>
                <a:gd name="T2" fmla="*/ 2147483646 w 46"/>
                <a:gd name="T3" fmla="*/ 2147483646 h 28"/>
                <a:gd name="T4" fmla="*/ 2147483646 w 46"/>
                <a:gd name="T5" fmla="*/ 2147483646 h 28"/>
                <a:gd name="T6" fmla="*/ 2147483646 w 46"/>
                <a:gd name="T7" fmla="*/ 2147483646 h 28"/>
                <a:gd name="T8" fmla="*/ 2147483646 w 46"/>
                <a:gd name="T9" fmla="*/ 2147483646 h 28"/>
                <a:gd name="T10" fmla="*/ 2147483646 w 46"/>
                <a:gd name="T11" fmla="*/ 0 h 28"/>
                <a:gd name="T12" fmla="*/ 2147483646 w 46"/>
                <a:gd name="T13" fmla="*/ 2147483646 h 28"/>
                <a:gd name="T14" fmla="*/ 2147483646 w 46"/>
                <a:gd name="T15" fmla="*/ 2147483646 h 28"/>
                <a:gd name="T16" fmla="*/ 2147483646 w 46"/>
                <a:gd name="T17" fmla="*/ 2147483646 h 28"/>
                <a:gd name="T18" fmla="*/ 2147483646 w 46"/>
                <a:gd name="T19" fmla="*/ 2147483646 h 28"/>
                <a:gd name="T20" fmla="*/ 2147483646 w 46"/>
                <a:gd name="T21" fmla="*/ 2147483646 h 28"/>
                <a:gd name="T22" fmla="*/ 2147483646 w 46"/>
                <a:gd name="T23" fmla="*/ 2147483646 h 28"/>
                <a:gd name="T24" fmla="*/ 2147483646 w 46"/>
                <a:gd name="T25" fmla="*/ 2147483646 h 28"/>
                <a:gd name="T26" fmla="*/ 2147483646 w 46"/>
                <a:gd name="T27" fmla="*/ 2147483646 h 28"/>
                <a:gd name="T28" fmla="*/ 0 w 46"/>
                <a:gd name="T29" fmla="*/ 2147483646 h 2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46" h="28">
                  <a:moveTo>
                    <a:pt x="0" y="15"/>
                  </a:moveTo>
                  <a:lnTo>
                    <a:pt x="3" y="17"/>
                  </a:lnTo>
                  <a:lnTo>
                    <a:pt x="12" y="14"/>
                  </a:lnTo>
                  <a:lnTo>
                    <a:pt x="13" y="8"/>
                  </a:lnTo>
                  <a:lnTo>
                    <a:pt x="27" y="9"/>
                  </a:lnTo>
                  <a:lnTo>
                    <a:pt x="46" y="0"/>
                  </a:lnTo>
                  <a:lnTo>
                    <a:pt x="46" y="1"/>
                  </a:lnTo>
                  <a:lnTo>
                    <a:pt x="33" y="11"/>
                  </a:lnTo>
                  <a:lnTo>
                    <a:pt x="36" y="18"/>
                  </a:lnTo>
                  <a:lnTo>
                    <a:pt x="27" y="21"/>
                  </a:lnTo>
                  <a:lnTo>
                    <a:pt x="15" y="28"/>
                  </a:lnTo>
                  <a:lnTo>
                    <a:pt x="13" y="28"/>
                  </a:lnTo>
                  <a:lnTo>
                    <a:pt x="8" y="26"/>
                  </a:lnTo>
                  <a:lnTo>
                    <a:pt x="2" y="23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2" name="Freeform 187">
              <a:extLst>
                <a:ext uri="{FF2B5EF4-FFF2-40B4-BE49-F238E27FC236}">
                  <a16:creationId xmlns:a16="http://schemas.microsoft.com/office/drawing/2014/main" id="{72ADCA8F-0DFE-F241-AA9E-7EA0B28E0EB8}"/>
                </a:ext>
              </a:extLst>
            </p:cNvPr>
            <p:cNvSpPr>
              <a:spLocks/>
            </p:cNvSpPr>
            <p:nvPr/>
          </p:nvSpPr>
          <p:spPr bwMode="auto">
            <a:xfrm>
              <a:off x="6342063" y="3095625"/>
              <a:ext cx="1508125" cy="1047750"/>
            </a:xfrm>
            <a:custGeom>
              <a:avLst/>
              <a:gdLst>
                <a:gd name="T0" fmla="*/ 2147483646 w 950"/>
                <a:gd name="T1" fmla="*/ 2147483646 h 660"/>
                <a:gd name="T2" fmla="*/ 2147483646 w 950"/>
                <a:gd name="T3" fmla="*/ 2147483646 h 660"/>
                <a:gd name="T4" fmla="*/ 2147483646 w 950"/>
                <a:gd name="T5" fmla="*/ 2147483646 h 660"/>
                <a:gd name="T6" fmla="*/ 2147483646 w 950"/>
                <a:gd name="T7" fmla="*/ 2147483646 h 660"/>
                <a:gd name="T8" fmla="*/ 2147483646 w 950"/>
                <a:gd name="T9" fmla="*/ 2147483646 h 660"/>
                <a:gd name="T10" fmla="*/ 2147483646 w 950"/>
                <a:gd name="T11" fmla="*/ 2147483646 h 660"/>
                <a:gd name="T12" fmla="*/ 2147483646 w 950"/>
                <a:gd name="T13" fmla="*/ 2147483646 h 660"/>
                <a:gd name="T14" fmla="*/ 2147483646 w 950"/>
                <a:gd name="T15" fmla="*/ 2147483646 h 660"/>
                <a:gd name="T16" fmla="*/ 2147483646 w 950"/>
                <a:gd name="T17" fmla="*/ 2147483646 h 660"/>
                <a:gd name="T18" fmla="*/ 2147483646 w 950"/>
                <a:gd name="T19" fmla="*/ 2147483646 h 660"/>
                <a:gd name="T20" fmla="*/ 2147483646 w 950"/>
                <a:gd name="T21" fmla="*/ 2147483646 h 660"/>
                <a:gd name="T22" fmla="*/ 2147483646 w 950"/>
                <a:gd name="T23" fmla="*/ 2147483646 h 660"/>
                <a:gd name="T24" fmla="*/ 2147483646 w 950"/>
                <a:gd name="T25" fmla="*/ 2147483646 h 660"/>
                <a:gd name="T26" fmla="*/ 2147483646 w 950"/>
                <a:gd name="T27" fmla="*/ 2147483646 h 660"/>
                <a:gd name="T28" fmla="*/ 2147483646 w 950"/>
                <a:gd name="T29" fmla="*/ 2147483646 h 660"/>
                <a:gd name="T30" fmla="*/ 2147483646 w 950"/>
                <a:gd name="T31" fmla="*/ 2147483646 h 660"/>
                <a:gd name="T32" fmla="*/ 2147483646 w 950"/>
                <a:gd name="T33" fmla="*/ 2147483646 h 660"/>
                <a:gd name="T34" fmla="*/ 2147483646 w 950"/>
                <a:gd name="T35" fmla="*/ 2147483646 h 660"/>
                <a:gd name="T36" fmla="*/ 2147483646 w 950"/>
                <a:gd name="T37" fmla="*/ 2147483646 h 660"/>
                <a:gd name="T38" fmla="*/ 2147483646 w 950"/>
                <a:gd name="T39" fmla="*/ 2147483646 h 660"/>
                <a:gd name="T40" fmla="*/ 2147483646 w 950"/>
                <a:gd name="T41" fmla="*/ 2147483646 h 660"/>
                <a:gd name="T42" fmla="*/ 2147483646 w 950"/>
                <a:gd name="T43" fmla="*/ 2147483646 h 660"/>
                <a:gd name="T44" fmla="*/ 2147483646 w 950"/>
                <a:gd name="T45" fmla="*/ 2147483646 h 660"/>
                <a:gd name="T46" fmla="*/ 2147483646 w 950"/>
                <a:gd name="T47" fmla="*/ 2147483646 h 660"/>
                <a:gd name="T48" fmla="*/ 2147483646 w 950"/>
                <a:gd name="T49" fmla="*/ 2147483646 h 660"/>
                <a:gd name="T50" fmla="*/ 2147483646 w 950"/>
                <a:gd name="T51" fmla="*/ 2147483646 h 660"/>
                <a:gd name="T52" fmla="*/ 2147483646 w 950"/>
                <a:gd name="T53" fmla="*/ 2147483646 h 660"/>
                <a:gd name="T54" fmla="*/ 2147483646 w 950"/>
                <a:gd name="T55" fmla="*/ 2147483646 h 660"/>
                <a:gd name="T56" fmla="*/ 2147483646 w 950"/>
                <a:gd name="T57" fmla="*/ 2147483646 h 660"/>
                <a:gd name="T58" fmla="*/ 2147483646 w 950"/>
                <a:gd name="T59" fmla="*/ 2147483646 h 660"/>
                <a:gd name="T60" fmla="*/ 2147483646 w 950"/>
                <a:gd name="T61" fmla="*/ 2147483646 h 660"/>
                <a:gd name="T62" fmla="*/ 2147483646 w 950"/>
                <a:gd name="T63" fmla="*/ 2147483646 h 660"/>
                <a:gd name="T64" fmla="*/ 2147483646 w 950"/>
                <a:gd name="T65" fmla="*/ 2147483646 h 660"/>
                <a:gd name="T66" fmla="*/ 2147483646 w 950"/>
                <a:gd name="T67" fmla="*/ 2147483646 h 660"/>
                <a:gd name="T68" fmla="*/ 2147483646 w 950"/>
                <a:gd name="T69" fmla="*/ 2147483646 h 660"/>
                <a:gd name="T70" fmla="*/ 2147483646 w 950"/>
                <a:gd name="T71" fmla="*/ 2147483646 h 660"/>
                <a:gd name="T72" fmla="*/ 2147483646 w 950"/>
                <a:gd name="T73" fmla="*/ 2147483646 h 660"/>
                <a:gd name="T74" fmla="*/ 2147483646 w 950"/>
                <a:gd name="T75" fmla="*/ 2147483646 h 660"/>
                <a:gd name="T76" fmla="*/ 2147483646 w 950"/>
                <a:gd name="T77" fmla="*/ 2147483646 h 660"/>
                <a:gd name="T78" fmla="*/ 2147483646 w 950"/>
                <a:gd name="T79" fmla="*/ 2147483646 h 660"/>
                <a:gd name="T80" fmla="*/ 2147483646 w 950"/>
                <a:gd name="T81" fmla="*/ 2147483646 h 660"/>
                <a:gd name="T82" fmla="*/ 2147483646 w 950"/>
                <a:gd name="T83" fmla="*/ 2147483646 h 660"/>
                <a:gd name="T84" fmla="*/ 2147483646 w 950"/>
                <a:gd name="T85" fmla="*/ 2147483646 h 660"/>
                <a:gd name="T86" fmla="*/ 2147483646 w 950"/>
                <a:gd name="T87" fmla="*/ 2147483646 h 660"/>
                <a:gd name="T88" fmla="*/ 2147483646 w 950"/>
                <a:gd name="T89" fmla="*/ 2147483646 h 660"/>
                <a:gd name="T90" fmla="*/ 2147483646 w 950"/>
                <a:gd name="T91" fmla="*/ 2147483646 h 660"/>
                <a:gd name="T92" fmla="*/ 2147483646 w 950"/>
                <a:gd name="T93" fmla="*/ 2147483646 h 660"/>
                <a:gd name="T94" fmla="*/ 2147483646 w 950"/>
                <a:gd name="T95" fmla="*/ 2147483646 h 660"/>
                <a:gd name="T96" fmla="*/ 2147483646 w 950"/>
                <a:gd name="T97" fmla="*/ 2147483646 h 660"/>
                <a:gd name="T98" fmla="*/ 2147483646 w 950"/>
                <a:gd name="T99" fmla="*/ 2147483646 h 660"/>
                <a:gd name="T100" fmla="*/ 2147483646 w 950"/>
                <a:gd name="T101" fmla="*/ 2147483646 h 660"/>
                <a:gd name="T102" fmla="*/ 2147483646 w 950"/>
                <a:gd name="T103" fmla="*/ 2147483646 h 660"/>
                <a:gd name="T104" fmla="*/ 2147483646 w 950"/>
                <a:gd name="T105" fmla="*/ 2147483646 h 660"/>
                <a:gd name="T106" fmla="*/ 2147483646 w 950"/>
                <a:gd name="T107" fmla="*/ 2147483646 h 660"/>
                <a:gd name="T108" fmla="*/ 2147483646 w 950"/>
                <a:gd name="T109" fmla="*/ 2147483646 h 660"/>
                <a:gd name="T110" fmla="*/ 2147483646 w 950"/>
                <a:gd name="T111" fmla="*/ 2147483646 h 660"/>
                <a:gd name="T112" fmla="*/ 2147483646 w 950"/>
                <a:gd name="T113" fmla="*/ 2147483646 h 660"/>
                <a:gd name="T114" fmla="*/ 2147483646 w 950"/>
                <a:gd name="T115" fmla="*/ 2147483646 h 660"/>
                <a:gd name="T116" fmla="*/ 2147483646 w 950"/>
                <a:gd name="T117" fmla="*/ 2147483646 h 660"/>
                <a:gd name="T118" fmla="*/ 2147483646 w 950"/>
                <a:gd name="T119" fmla="*/ 2147483646 h 660"/>
                <a:gd name="T120" fmla="*/ 2147483646 w 950"/>
                <a:gd name="T121" fmla="*/ 2147483646 h 66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950" h="660">
                  <a:moveTo>
                    <a:pt x="890" y="118"/>
                  </a:moveTo>
                  <a:lnTo>
                    <a:pt x="890" y="118"/>
                  </a:lnTo>
                  <a:lnTo>
                    <a:pt x="880" y="98"/>
                  </a:lnTo>
                  <a:lnTo>
                    <a:pt x="840" y="88"/>
                  </a:lnTo>
                  <a:lnTo>
                    <a:pt x="792" y="0"/>
                  </a:lnTo>
                  <a:lnTo>
                    <a:pt x="746" y="0"/>
                  </a:lnTo>
                  <a:lnTo>
                    <a:pt x="732" y="24"/>
                  </a:lnTo>
                  <a:lnTo>
                    <a:pt x="702" y="78"/>
                  </a:lnTo>
                  <a:lnTo>
                    <a:pt x="672" y="78"/>
                  </a:lnTo>
                  <a:lnTo>
                    <a:pt x="668" y="88"/>
                  </a:lnTo>
                  <a:lnTo>
                    <a:pt x="668" y="90"/>
                  </a:lnTo>
                  <a:lnTo>
                    <a:pt x="670" y="90"/>
                  </a:lnTo>
                  <a:lnTo>
                    <a:pt x="672" y="90"/>
                  </a:lnTo>
                  <a:lnTo>
                    <a:pt x="672" y="92"/>
                  </a:lnTo>
                  <a:lnTo>
                    <a:pt x="674" y="92"/>
                  </a:lnTo>
                  <a:lnTo>
                    <a:pt x="676" y="92"/>
                  </a:lnTo>
                  <a:lnTo>
                    <a:pt x="676" y="94"/>
                  </a:lnTo>
                  <a:lnTo>
                    <a:pt x="678" y="94"/>
                  </a:lnTo>
                  <a:lnTo>
                    <a:pt x="676" y="94"/>
                  </a:lnTo>
                  <a:lnTo>
                    <a:pt x="676" y="92"/>
                  </a:lnTo>
                  <a:lnTo>
                    <a:pt x="674" y="92"/>
                  </a:lnTo>
                  <a:lnTo>
                    <a:pt x="672" y="92"/>
                  </a:lnTo>
                  <a:lnTo>
                    <a:pt x="672" y="90"/>
                  </a:lnTo>
                  <a:lnTo>
                    <a:pt x="670" y="90"/>
                  </a:lnTo>
                  <a:lnTo>
                    <a:pt x="668" y="90"/>
                  </a:lnTo>
                  <a:lnTo>
                    <a:pt x="668" y="88"/>
                  </a:lnTo>
                  <a:lnTo>
                    <a:pt x="658" y="108"/>
                  </a:lnTo>
                  <a:lnTo>
                    <a:pt x="658" y="132"/>
                  </a:lnTo>
                  <a:lnTo>
                    <a:pt x="702" y="138"/>
                  </a:lnTo>
                  <a:lnTo>
                    <a:pt x="712" y="158"/>
                  </a:lnTo>
                  <a:lnTo>
                    <a:pt x="668" y="172"/>
                  </a:lnTo>
                  <a:lnTo>
                    <a:pt x="632" y="188"/>
                  </a:lnTo>
                  <a:lnTo>
                    <a:pt x="598" y="202"/>
                  </a:lnTo>
                  <a:lnTo>
                    <a:pt x="588" y="236"/>
                  </a:lnTo>
                  <a:lnTo>
                    <a:pt x="534" y="242"/>
                  </a:lnTo>
                  <a:lnTo>
                    <a:pt x="480" y="276"/>
                  </a:lnTo>
                  <a:lnTo>
                    <a:pt x="430" y="252"/>
                  </a:lnTo>
                  <a:lnTo>
                    <a:pt x="370" y="246"/>
                  </a:lnTo>
                  <a:lnTo>
                    <a:pt x="326" y="202"/>
                  </a:lnTo>
                  <a:lnTo>
                    <a:pt x="262" y="182"/>
                  </a:lnTo>
                  <a:lnTo>
                    <a:pt x="256" y="132"/>
                  </a:lnTo>
                  <a:lnTo>
                    <a:pt x="226" y="118"/>
                  </a:lnTo>
                  <a:lnTo>
                    <a:pt x="222" y="114"/>
                  </a:lnTo>
                  <a:lnTo>
                    <a:pt x="220" y="116"/>
                  </a:lnTo>
                  <a:lnTo>
                    <a:pt x="218" y="120"/>
                  </a:lnTo>
                  <a:lnTo>
                    <a:pt x="218" y="122"/>
                  </a:lnTo>
                  <a:lnTo>
                    <a:pt x="218" y="124"/>
                  </a:lnTo>
                  <a:lnTo>
                    <a:pt x="218" y="122"/>
                  </a:lnTo>
                  <a:lnTo>
                    <a:pt x="218" y="120"/>
                  </a:lnTo>
                  <a:lnTo>
                    <a:pt x="222" y="114"/>
                  </a:lnTo>
                  <a:lnTo>
                    <a:pt x="218" y="108"/>
                  </a:lnTo>
                  <a:lnTo>
                    <a:pt x="208" y="114"/>
                  </a:lnTo>
                  <a:lnTo>
                    <a:pt x="208" y="124"/>
                  </a:lnTo>
                  <a:lnTo>
                    <a:pt x="208" y="114"/>
                  </a:lnTo>
                  <a:lnTo>
                    <a:pt x="192" y="118"/>
                  </a:lnTo>
                  <a:lnTo>
                    <a:pt x="182" y="148"/>
                  </a:lnTo>
                  <a:lnTo>
                    <a:pt x="142" y="142"/>
                  </a:lnTo>
                  <a:lnTo>
                    <a:pt x="132" y="192"/>
                  </a:lnTo>
                  <a:lnTo>
                    <a:pt x="98" y="198"/>
                  </a:lnTo>
                  <a:lnTo>
                    <a:pt x="88" y="256"/>
                  </a:lnTo>
                  <a:lnTo>
                    <a:pt x="68" y="276"/>
                  </a:lnTo>
                  <a:lnTo>
                    <a:pt x="44" y="296"/>
                  </a:lnTo>
                  <a:lnTo>
                    <a:pt x="4" y="306"/>
                  </a:lnTo>
                  <a:lnTo>
                    <a:pt x="0" y="326"/>
                  </a:lnTo>
                  <a:lnTo>
                    <a:pt x="10" y="334"/>
                  </a:lnTo>
                  <a:lnTo>
                    <a:pt x="14" y="350"/>
                  </a:lnTo>
                  <a:lnTo>
                    <a:pt x="4" y="354"/>
                  </a:lnTo>
                  <a:lnTo>
                    <a:pt x="14" y="364"/>
                  </a:lnTo>
                  <a:lnTo>
                    <a:pt x="30" y="370"/>
                  </a:lnTo>
                  <a:lnTo>
                    <a:pt x="44" y="390"/>
                  </a:lnTo>
                  <a:lnTo>
                    <a:pt x="64" y="390"/>
                  </a:lnTo>
                  <a:lnTo>
                    <a:pt x="94" y="390"/>
                  </a:lnTo>
                  <a:lnTo>
                    <a:pt x="98" y="398"/>
                  </a:lnTo>
                  <a:lnTo>
                    <a:pt x="78" y="428"/>
                  </a:lnTo>
                  <a:lnTo>
                    <a:pt x="84" y="444"/>
                  </a:lnTo>
                  <a:lnTo>
                    <a:pt x="74" y="458"/>
                  </a:lnTo>
                  <a:lnTo>
                    <a:pt x="84" y="478"/>
                  </a:lnTo>
                  <a:lnTo>
                    <a:pt x="108" y="488"/>
                  </a:lnTo>
                  <a:lnTo>
                    <a:pt x="104" y="492"/>
                  </a:lnTo>
                  <a:lnTo>
                    <a:pt x="114" y="492"/>
                  </a:lnTo>
                  <a:lnTo>
                    <a:pt x="148" y="508"/>
                  </a:lnTo>
                  <a:lnTo>
                    <a:pt x="178" y="522"/>
                  </a:lnTo>
                  <a:lnTo>
                    <a:pt x="208" y="528"/>
                  </a:lnTo>
                  <a:lnTo>
                    <a:pt x="218" y="536"/>
                  </a:lnTo>
                  <a:lnTo>
                    <a:pt x="226" y="536"/>
                  </a:lnTo>
                  <a:lnTo>
                    <a:pt x="242" y="546"/>
                  </a:lnTo>
                  <a:lnTo>
                    <a:pt x="262" y="546"/>
                  </a:lnTo>
                  <a:lnTo>
                    <a:pt x="282" y="546"/>
                  </a:lnTo>
                  <a:lnTo>
                    <a:pt x="296" y="528"/>
                  </a:lnTo>
                  <a:lnTo>
                    <a:pt x="316" y="512"/>
                  </a:lnTo>
                  <a:lnTo>
                    <a:pt x="340" y="512"/>
                  </a:lnTo>
                  <a:lnTo>
                    <a:pt x="360" y="528"/>
                  </a:lnTo>
                  <a:lnTo>
                    <a:pt x="370" y="528"/>
                  </a:lnTo>
                  <a:lnTo>
                    <a:pt x="380" y="532"/>
                  </a:lnTo>
                  <a:lnTo>
                    <a:pt x="386" y="556"/>
                  </a:lnTo>
                  <a:lnTo>
                    <a:pt x="376" y="586"/>
                  </a:lnTo>
                  <a:lnTo>
                    <a:pt x="376" y="596"/>
                  </a:lnTo>
                  <a:lnTo>
                    <a:pt x="390" y="600"/>
                  </a:lnTo>
                  <a:lnTo>
                    <a:pt x="400" y="616"/>
                  </a:lnTo>
                  <a:lnTo>
                    <a:pt x="400" y="626"/>
                  </a:lnTo>
                  <a:lnTo>
                    <a:pt x="424" y="636"/>
                  </a:lnTo>
                  <a:lnTo>
                    <a:pt x="420" y="640"/>
                  </a:lnTo>
                  <a:lnTo>
                    <a:pt x="444" y="636"/>
                  </a:lnTo>
                  <a:lnTo>
                    <a:pt x="450" y="616"/>
                  </a:lnTo>
                  <a:lnTo>
                    <a:pt x="500" y="616"/>
                  </a:lnTo>
                  <a:lnTo>
                    <a:pt x="518" y="630"/>
                  </a:lnTo>
                  <a:lnTo>
                    <a:pt x="524" y="646"/>
                  </a:lnTo>
                  <a:lnTo>
                    <a:pt x="534" y="640"/>
                  </a:lnTo>
                  <a:lnTo>
                    <a:pt x="568" y="660"/>
                  </a:lnTo>
                  <a:lnTo>
                    <a:pt x="568" y="646"/>
                  </a:lnTo>
                  <a:lnTo>
                    <a:pt x="608" y="630"/>
                  </a:lnTo>
                  <a:lnTo>
                    <a:pt x="612" y="626"/>
                  </a:lnTo>
                  <a:lnTo>
                    <a:pt x="622" y="620"/>
                  </a:lnTo>
                  <a:lnTo>
                    <a:pt x="632" y="626"/>
                  </a:lnTo>
                  <a:lnTo>
                    <a:pt x="652" y="616"/>
                  </a:lnTo>
                  <a:lnTo>
                    <a:pt x="678" y="600"/>
                  </a:lnTo>
                  <a:lnTo>
                    <a:pt x="702" y="582"/>
                  </a:lnTo>
                  <a:lnTo>
                    <a:pt x="712" y="562"/>
                  </a:lnTo>
                  <a:lnTo>
                    <a:pt x="726" y="542"/>
                  </a:lnTo>
                  <a:lnTo>
                    <a:pt x="742" y="512"/>
                  </a:lnTo>
                  <a:lnTo>
                    <a:pt x="742" y="498"/>
                  </a:lnTo>
                  <a:lnTo>
                    <a:pt x="736" y="488"/>
                  </a:lnTo>
                  <a:lnTo>
                    <a:pt x="742" y="472"/>
                  </a:lnTo>
                  <a:lnTo>
                    <a:pt x="736" y="454"/>
                  </a:lnTo>
                  <a:lnTo>
                    <a:pt x="712" y="404"/>
                  </a:lnTo>
                  <a:lnTo>
                    <a:pt x="716" y="398"/>
                  </a:lnTo>
                  <a:lnTo>
                    <a:pt x="736" y="374"/>
                  </a:lnTo>
                  <a:lnTo>
                    <a:pt x="752" y="370"/>
                  </a:lnTo>
                  <a:lnTo>
                    <a:pt x="754" y="368"/>
                  </a:lnTo>
                  <a:lnTo>
                    <a:pt x="754" y="364"/>
                  </a:lnTo>
                  <a:lnTo>
                    <a:pt x="752" y="360"/>
                  </a:lnTo>
                  <a:lnTo>
                    <a:pt x="726" y="354"/>
                  </a:lnTo>
                  <a:lnTo>
                    <a:pt x="712" y="360"/>
                  </a:lnTo>
                  <a:lnTo>
                    <a:pt x="702" y="354"/>
                  </a:lnTo>
                  <a:lnTo>
                    <a:pt x="692" y="340"/>
                  </a:lnTo>
                  <a:lnTo>
                    <a:pt x="682" y="330"/>
                  </a:lnTo>
                  <a:lnTo>
                    <a:pt x="706" y="320"/>
                  </a:lnTo>
                  <a:lnTo>
                    <a:pt x="722" y="306"/>
                  </a:lnTo>
                  <a:lnTo>
                    <a:pt x="746" y="290"/>
                  </a:lnTo>
                  <a:lnTo>
                    <a:pt x="756" y="290"/>
                  </a:lnTo>
                  <a:lnTo>
                    <a:pt x="742" y="310"/>
                  </a:lnTo>
                  <a:lnTo>
                    <a:pt x="752" y="320"/>
                  </a:lnTo>
                  <a:lnTo>
                    <a:pt x="762" y="316"/>
                  </a:lnTo>
                  <a:lnTo>
                    <a:pt x="786" y="306"/>
                  </a:lnTo>
                  <a:lnTo>
                    <a:pt x="792" y="284"/>
                  </a:lnTo>
                  <a:lnTo>
                    <a:pt x="806" y="272"/>
                  </a:lnTo>
                  <a:lnTo>
                    <a:pt x="820" y="282"/>
                  </a:lnTo>
                  <a:lnTo>
                    <a:pt x="818" y="262"/>
                  </a:lnTo>
                  <a:lnTo>
                    <a:pt x="838" y="250"/>
                  </a:lnTo>
                  <a:lnTo>
                    <a:pt x="864" y="254"/>
                  </a:lnTo>
                  <a:lnTo>
                    <a:pt x="876" y="246"/>
                  </a:lnTo>
                  <a:lnTo>
                    <a:pt x="890" y="252"/>
                  </a:lnTo>
                  <a:lnTo>
                    <a:pt x="900" y="198"/>
                  </a:lnTo>
                  <a:lnTo>
                    <a:pt x="924" y="192"/>
                  </a:lnTo>
                  <a:lnTo>
                    <a:pt x="950" y="118"/>
                  </a:lnTo>
                  <a:lnTo>
                    <a:pt x="890" y="1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3" name="Freeform 188">
              <a:extLst>
                <a:ext uri="{FF2B5EF4-FFF2-40B4-BE49-F238E27FC236}">
                  <a16:creationId xmlns:a16="http://schemas.microsoft.com/office/drawing/2014/main" id="{8654389A-24AA-A540-917D-124855DEBE45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4425950"/>
              <a:ext cx="57150" cy="68263"/>
            </a:xfrm>
            <a:custGeom>
              <a:avLst/>
              <a:gdLst>
                <a:gd name="T0" fmla="*/ 2147483646 w 42"/>
                <a:gd name="T1" fmla="*/ 0 h 54"/>
                <a:gd name="T2" fmla="*/ 0 w 42"/>
                <a:gd name="T3" fmla="*/ 2147483646 h 54"/>
                <a:gd name="T4" fmla="*/ 2147483646 w 42"/>
                <a:gd name="T5" fmla="*/ 2147483646 h 54"/>
                <a:gd name="T6" fmla="*/ 2147483646 w 42"/>
                <a:gd name="T7" fmla="*/ 2147483646 h 54"/>
                <a:gd name="T8" fmla="*/ 2147483646 w 42"/>
                <a:gd name="T9" fmla="*/ 2147483646 h 54"/>
                <a:gd name="T10" fmla="*/ 2147483646 w 42"/>
                <a:gd name="T11" fmla="*/ 0 h 5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42" h="54">
                  <a:moveTo>
                    <a:pt x="6" y="0"/>
                  </a:moveTo>
                  <a:lnTo>
                    <a:pt x="0" y="24"/>
                  </a:lnTo>
                  <a:lnTo>
                    <a:pt x="6" y="54"/>
                  </a:lnTo>
                  <a:lnTo>
                    <a:pt x="30" y="54"/>
                  </a:lnTo>
                  <a:lnTo>
                    <a:pt x="42" y="30"/>
                  </a:lnTo>
                  <a:lnTo>
                    <a:pt x="6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4" name="Freeform 189">
              <a:extLst>
                <a:ext uri="{FF2B5EF4-FFF2-40B4-BE49-F238E27FC236}">
                  <a16:creationId xmlns:a16="http://schemas.microsoft.com/office/drawing/2014/main" id="{BF0418A0-5DB1-1743-A145-5C5A3788BB04}"/>
                </a:ext>
              </a:extLst>
            </p:cNvPr>
            <p:cNvSpPr>
              <a:spLocks/>
            </p:cNvSpPr>
            <p:nvPr/>
          </p:nvSpPr>
          <p:spPr bwMode="auto">
            <a:xfrm>
              <a:off x="7205663" y="4143375"/>
              <a:ext cx="53975" cy="53975"/>
            </a:xfrm>
            <a:custGeom>
              <a:avLst/>
              <a:gdLst>
                <a:gd name="T0" fmla="*/ 0 w 42"/>
                <a:gd name="T1" fmla="*/ 2147483646 h 42"/>
                <a:gd name="T2" fmla="*/ 2147483646 w 42"/>
                <a:gd name="T3" fmla="*/ 2147483646 h 42"/>
                <a:gd name="T4" fmla="*/ 2147483646 w 42"/>
                <a:gd name="T5" fmla="*/ 0 h 42"/>
                <a:gd name="T6" fmla="*/ 2147483646 w 42"/>
                <a:gd name="T7" fmla="*/ 2147483646 h 42"/>
                <a:gd name="T8" fmla="*/ 2147483646 w 42"/>
                <a:gd name="T9" fmla="*/ 2147483646 h 42"/>
                <a:gd name="T10" fmla="*/ 2147483646 w 42"/>
                <a:gd name="T11" fmla="*/ 2147483646 h 42"/>
                <a:gd name="T12" fmla="*/ 0 w 42"/>
                <a:gd name="T13" fmla="*/ 2147483646 h 42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42" h="42">
                  <a:moveTo>
                    <a:pt x="0" y="30"/>
                  </a:moveTo>
                  <a:lnTo>
                    <a:pt x="12" y="12"/>
                  </a:lnTo>
                  <a:lnTo>
                    <a:pt x="30" y="0"/>
                  </a:lnTo>
                  <a:lnTo>
                    <a:pt x="42" y="12"/>
                  </a:lnTo>
                  <a:lnTo>
                    <a:pt x="30" y="30"/>
                  </a:lnTo>
                  <a:lnTo>
                    <a:pt x="12" y="42"/>
                  </a:lnTo>
                  <a:lnTo>
                    <a:pt x="0" y="3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5" name="Freeform 190">
              <a:extLst>
                <a:ext uri="{FF2B5EF4-FFF2-40B4-BE49-F238E27FC236}">
                  <a16:creationId xmlns:a16="http://schemas.microsoft.com/office/drawing/2014/main" id="{77EFF179-BE73-DF46-B947-2E8F946698F3}"/>
                </a:ext>
              </a:extLst>
            </p:cNvPr>
            <p:cNvSpPr>
              <a:spLocks/>
            </p:cNvSpPr>
            <p:nvPr/>
          </p:nvSpPr>
          <p:spPr bwMode="auto">
            <a:xfrm>
              <a:off x="7496175" y="4010025"/>
              <a:ext cx="31750" cy="93663"/>
            </a:xfrm>
            <a:custGeom>
              <a:avLst/>
              <a:gdLst>
                <a:gd name="T0" fmla="*/ 0 w 24"/>
                <a:gd name="T1" fmla="*/ 2147483646 h 72"/>
                <a:gd name="T2" fmla="*/ 0 w 24"/>
                <a:gd name="T3" fmla="*/ 2147483646 h 72"/>
                <a:gd name="T4" fmla="*/ 2147483646 w 24"/>
                <a:gd name="T5" fmla="*/ 0 h 72"/>
                <a:gd name="T6" fmla="*/ 2147483646 w 24"/>
                <a:gd name="T7" fmla="*/ 2147483646 h 72"/>
                <a:gd name="T8" fmla="*/ 2147483646 w 24"/>
                <a:gd name="T9" fmla="*/ 2147483646 h 72"/>
                <a:gd name="T10" fmla="*/ 0 w 24"/>
                <a:gd name="T11" fmla="*/ 2147483646 h 72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24" h="72">
                  <a:moveTo>
                    <a:pt x="0" y="42"/>
                  </a:moveTo>
                  <a:lnTo>
                    <a:pt x="0" y="18"/>
                  </a:lnTo>
                  <a:lnTo>
                    <a:pt x="24" y="0"/>
                  </a:lnTo>
                  <a:lnTo>
                    <a:pt x="24" y="24"/>
                  </a:lnTo>
                  <a:lnTo>
                    <a:pt x="6" y="72"/>
                  </a:lnTo>
                  <a:lnTo>
                    <a:pt x="0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6" name="Freeform 191">
              <a:extLst>
                <a:ext uri="{FF2B5EF4-FFF2-40B4-BE49-F238E27FC236}">
                  <a16:creationId xmlns:a16="http://schemas.microsoft.com/office/drawing/2014/main" id="{80B6F849-1AEB-7843-91F3-E5075BAABAC3}"/>
                </a:ext>
              </a:extLst>
            </p:cNvPr>
            <p:cNvSpPr>
              <a:spLocks/>
            </p:cNvSpPr>
            <p:nvPr/>
          </p:nvSpPr>
          <p:spPr bwMode="auto">
            <a:xfrm>
              <a:off x="7731125" y="3767138"/>
              <a:ext cx="46038" cy="69850"/>
            </a:xfrm>
            <a:custGeom>
              <a:avLst/>
              <a:gdLst>
                <a:gd name="T0" fmla="*/ 0 w 36"/>
                <a:gd name="T1" fmla="*/ 2147483646 h 54"/>
                <a:gd name="T2" fmla="*/ 2147483646 w 36"/>
                <a:gd name="T3" fmla="*/ 2147483646 h 54"/>
                <a:gd name="T4" fmla="*/ 2147483646 w 36"/>
                <a:gd name="T5" fmla="*/ 2147483646 h 54"/>
                <a:gd name="T6" fmla="*/ 2147483646 w 36"/>
                <a:gd name="T7" fmla="*/ 2147483646 h 54"/>
                <a:gd name="T8" fmla="*/ 2147483646 w 36"/>
                <a:gd name="T9" fmla="*/ 2147483646 h 54"/>
                <a:gd name="T10" fmla="*/ 2147483646 w 36"/>
                <a:gd name="T11" fmla="*/ 0 h 54"/>
                <a:gd name="T12" fmla="*/ 0 w 36"/>
                <a:gd name="T13" fmla="*/ 2147483646 h 5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36" h="54">
                  <a:moveTo>
                    <a:pt x="0" y="18"/>
                  </a:moveTo>
                  <a:lnTo>
                    <a:pt x="6" y="36"/>
                  </a:lnTo>
                  <a:lnTo>
                    <a:pt x="12" y="54"/>
                  </a:lnTo>
                  <a:lnTo>
                    <a:pt x="30" y="42"/>
                  </a:lnTo>
                  <a:lnTo>
                    <a:pt x="36" y="18"/>
                  </a:lnTo>
                  <a:lnTo>
                    <a:pt x="30" y="0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7" name="Freeform 192">
              <a:extLst>
                <a:ext uri="{FF2B5EF4-FFF2-40B4-BE49-F238E27FC236}">
                  <a16:creationId xmlns:a16="http://schemas.microsoft.com/office/drawing/2014/main" id="{8A66188A-F270-3146-AEFF-D31B2FDBB379}"/>
                </a:ext>
              </a:extLst>
            </p:cNvPr>
            <p:cNvSpPr>
              <a:spLocks/>
            </p:cNvSpPr>
            <p:nvPr/>
          </p:nvSpPr>
          <p:spPr bwMode="auto">
            <a:xfrm>
              <a:off x="7786688" y="3408363"/>
              <a:ext cx="344487" cy="374650"/>
            </a:xfrm>
            <a:custGeom>
              <a:avLst/>
              <a:gdLst>
                <a:gd name="T0" fmla="*/ 2147483646 w 264"/>
                <a:gd name="T1" fmla="*/ 2147483646 h 289"/>
                <a:gd name="T2" fmla="*/ 2147483646 w 264"/>
                <a:gd name="T3" fmla="*/ 2147483646 h 289"/>
                <a:gd name="T4" fmla="*/ 2147483646 w 264"/>
                <a:gd name="T5" fmla="*/ 2147483646 h 289"/>
                <a:gd name="T6" fmla="*/ 2147483646 w 264"/>
                <a:gd name="T7" fmla="*/ 2147483646 h 289"/>
                <a:gd name="T8" fmla="*/ 2147483646 w 264"/>
                <a:gd name="T9" fmla="*/ 2147483646 h 289"/>
                <a:gd name="T10" fmla="*/ 2147483646 w 264"/>
                <a:gd name="T11" fmla="*/ 2147483646 h 289"/>
                <a:gd name="T12" fmla="*/ 2147483646 w 264"/>
                <a:gd name="T13" fmla="*/ 2147483646 h 289"/>
                <a:gd name="T14" fmla="*/ 2147483646 w 264"/>
                <a:gd name="T15" fmla="*/ 2147483646 h 289"/>
                <a:gd name="T16" fmla="*/ 2147483646 w 264"/>
                <a:gd name="T17" fmla="*/ 2147483646 h 289"/>
                <a:gd name="T18" fmla="*/ 2147483646 w 264"/>
                <a:gd name="T19" fmla="*/ 2147483646 h 289"/>
                <a:gd name="T20" fmla="*/ 2147483646 w 264"/>
                <a:gd name="T21" fmla="*/ 0 h 289"/>
                <a:gd name="T22" fmla="*/ 2147483646 w 264"/>
                <a:gd name="T23" fmla="*/ 2147483646 h 289"/>
                <a:gd name="T24" fmla="*/ 2147483646 w 264"/>
                <a:gd name="T25" fmla="*/ 2147483646 h 289"/>
                <a:gd name="T26" fmla="*/ 2147483646 w 264"/>
                <a:gd name="T27" fmla="*/ 2147483646 h 289"/>
                <a:gd name="T28" fmla="*/ 2147483646 w 264"/>
                <a:gd name="T29" fmla="*/ 2147483646 h 289"/>
                <a:gd name="T30" fmla="*/ 2147483646 w 264"/>
                <a:gd name="T31" fmla="*/ 2147483646 h 289"/>
                <a:gd name="T32" fmla="*/ 2147483646 w 264"/>
                <a:gd name="T33" fmla="*/ 2147483646 h 289"/>
                <a:gd name="T34" fmla="*/ 2147483646 w 264"/>
                <a:gd name="T35" fmla="*/ 2147483646 h 289"/>
                <a:gd name="T36" fmla="*/ 2147483646 w 264"/>
                <a:gd name="T37" fmla="*/ 2147483646 h 289"/>
                <a:gd name="T38" fmla="*/ 2147483646 w 264"/>
                <a:gd name="T39" fmla="*/ 2147483646 h 289"/>
                <a:gd name="T40" fmla="*/ 2147483646 w 264"/>
                <a:gd name="T41" fmla="*/ 2147483646 h 289"/>
                <a:gd name="T42" fmla="*/ 2147483646 w 264"/>
                <a:gd name="T43" fmla="*/ 2147483646 h 289"/>
                <a:gd name="T44" fmla="*/ 2147483646 w 264"/>
                <a:gd name="T45" fmla="*/ 2147483646 h 289"/>
                <a:gd name="T46" fmla="*/ 2147483646 w 264"/>
                <a:gd name="T47" fmla="*/ 2147483646 h 289"/>
                <a:gd name="T48" fmla="*/ 2147483646 w 264"/>
                <a:gd name="T49" fmla="*/ 2147483646 h 289"/>
                <a:gd name="T50" fmla="*/ 2147483646 w 264"/>
                <a:gd name="T51" fmla="*/ 2147483646 h 289"/>
                <a:gd name="T52" fmla="*/ 2147483646 w 264"/>
                <a:gd name="T53" fmla="*/ 2147483646 h 289"/>
                <a:gd name="T54" fmla="*/ 2147483646 w 264"/>
                <a:gd name="T55" fmla="*/ 2147483646 h 289"/>
                <a:gd name="T56" fmla="*/ 2147483646 w 264"/>
                <a:gd name="T57" fmla="*/ 2147483646 h 289"/>
                <a:gd name="T58" fmla="*/ 2147483646 w 264"/>
                <a:gd name="T59" fmla="*/ 2147483646 h 289"/>
                <a:gd name="T60" fmla="*/ 2147483646 w 264"/>
                <a:gd name="T61" fmla="*/ 2147483646 h 289"/>
                <a:gd name="T62" fmla="*/ 2147483646 w 264"/>
                <a:gd name="T63" fmla="*/ 2147483646 h 289"/>
                <a:gd name="T64" fmla="*/ 2147483646 w 264"/>
                <a:gd name="T65" fmla="*/ 2147483646 h 289"/>
                <a:gd name="T66" fmla="*/ 0 w 264"/>
                <a:gd name="T67" fmla="*/ 2147483646 h 289"/>
                <a:gd name="T68" fmla="*/ 2147483646 w 264"/>
                <a:gd name="T69" fmla="*/ 2147483646 h 289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0" t="0" r="r" b="b"/>
              <a:pathLst>
                <a:path w="264" h="289">
                  <a:moveTo>
                    <a:pt x="6" y="247"/>
                  </a:moveTo>
                  <a:lnTo>
                    <a:pt x="42" y="235"/>
                  </a:lnTo>
                  <a:lnTo>
                    <a:pt x="66" y="235"/>
                  </a:lnTo>
                  <a:lnTo>
                    <a:pt x="108" y="199"/>
                  </a:lnTo>
                  <a:lnTo>
                    <a:pt x="138" y="187"/>
                  </a:lnTo>
                  <a:lnTo>
                    <a:pt x="144" y="157"/>
                  </a:lnTo>
                  <a:lnTo>
                    <a:pt x="156" y="109"/>
                  </a:lnTo>
                  <a:lnTo>
                    <a:pt x="156" y="72"/>
                  </a:lnTo>
                  <a:lnTo>
                    <a:pt x="174" y="48"/>
                  </a:lnTo>
                  <a:lnTo>
                    <a:pt x="174" y="18"/>
                  </a:lnTo>
                  <a:lnTo>
                    <a:pt x="186" y="0"/>
                  </a:lnTo>
                  <a:lnTo>
                    <a:pt x="210" y="18"/>
                  </a:lnTo>
                  <a:lnTo>
                    <a:pt x="246" y="30"/>
                  </a:lnTo>
                  <a:lnTo>
                    <a:pt x="264" y="30"/>
                  </a:lnTo>
                  <a:lnTo>
                    <a:pt x="240" y="54"/>
                  </a:lnTo>
                  <a:lnTo>
                    <a:pt x="222" y="66"/>
                  </a:lnTo>
                  <a:lnTo>
                    <a:pt x="210" y="85"/>
                  </a:lnTo>
                  <a:lnTo>
                    <a:pt x="180" y="60"/>
                  </a:lnTo>
                  <a:lnTo>
                    <a:pt x="162" y="97"/>
                  </a:lnTo>
                  <a:lnTo>
                    <a:pt x="186" y="139"/>
                  </a:lnTo>
                  <a:lnTo>
                    <a:pt x="168" y="169"/>
                  </a:lnTo>
                  <a:lnTo>
                    <a:pt x="162" y="193"/>
                  </a:lnTo>
                  <a:lnTo>
                    <a:pt x="162" y="235"/>
                  </a:lnTo>
                  <a:lnTo>
                    <a:pt x="150" y="247"/>
                  </a:lnTo>
                  <a:lnTo>
                    <a:pt x="138" y="241"/>
                  </a:lnTo>
                  <a:lnTo>
                    <a:pt x="126" y="247"/>
                  </a:lnTo>
                  <a:lnTo>
                    <a:pt x="102" y="247"/>
                  </a:lnTo>
                  <a:lnTo>
                    <a:pt x="90" y="247"/>
                  </a:lnTo>
                  <a:lnTo>
                    <a:pt x="66" y="271"/>
                  </a:lnTo>
                  <a:lnTo>
                    <a:pt x="60" y="259"/>
                  </a:lnTo>
                  <a:lnTo>
                    <a:pt x="48" y="265"/>
                  </a:lnTo>
                  <a:lnTo>
                    <a:pt x="36" y="271"/>
                  </a:lnTo>
                  <a:lnTo>
                    <a:pt x="12" y="289"/>
                  </a:lnTo>
                  <a:lnTo>
                    <a:pt x="0" y="259"/>
                  </a:lnTo>
                  <a:lnTo>
                    <a:pt x="6" y="24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8" name="Freeform 193">
              <a:extLst>
                <a:ext uri="{FF2B5EF4-FFF2-40B4-BE49-F238E27FC236}">
                  <a16:creationId xmlns:a16="http://schemas.microsoft.com/office/drawing/2014/main" id="{F5AEE4A2-5D1B-D041-B55F-14F6B61C21DE}"/>
                </a:ext>
              </a:extLst>
            </p:cNvPr>
            <p:cNvSpPr>
              <a:spLocks/>
            </p:cNvSpPr>
            <p:nvPr/>
          </p:nvSpPr>
          <p:spPr bwMode="auto">
            <a:xfrm>
              <a:off x="8029575" y="3063875"/>
              <a:ext cx="61913" cy="306388"/>
            </a:xfrm>
            <a:custGeom>
              <a:avLst/>
              <a:gdLst>
                <a:gd name="T0" fmla="*/ 2147483646 w 48"/>
                <a:gd name="T1" fmla="*/ 2147483646 h 234"/>
                <a:gd name="T2" fmla="*/ 2147483646 w 48"/>
                <a:gd name="T3" fmla="*/ 2147483646 h 234"/>
                <a:gd name="T4" fmla="*/ 2147483646 w 48"/>
                <a:gd name="T5" fmla="*/ 2147483646 h 234"/>
                <a:gd name="T6" fmla="*/ 0 w 48"/>
                <a:gd name="T7" fmla="*/ 2147483646 h 234"/>
                <a:gd name="T8" fmla="*/ 2147483646 w 48"/>
                <a:gd name="T9" fmla="*/ 2147483646 h 234"/>
                <a:gd name="T10" fmla="*/ 2147483646 w 48"/>
                <a:gd name="T11" fmla="*/ 0 h 234"/>
                <a:gd name="T12" fmla="*/ 2147483646 w 48"/>
                <a:gd name="T13" fmla="*/ 2147483646 h 234"/>
                <a:gd name="T14" fmla="*/ 2147483646 w 48"/>
                <a:gd name="T15" fmla="*/ 2147483646 h 234"/>
                <a:gd name="T16" fmla="*/ 2147483646 w 48"/>
                <a:gd name="T17" fmla="*/ 2147483646 h 234"/>
                <a:gd name="T18" fmla="*/ 2147483646 w 48"/>
                <a:gd name="T19" fmla="*/ 2147483646 h 234"/>
                <a:gd name="T20" fmla="*/ 2147483646 w 48"/>
                <a:gd name="T21" fmla="*/ 2147483646 h 234"/>
                <a:gd name="T22" fmla="*/ 2147483646 w 48"/>
                <a:gd name="T23" fmla="*/ 2147483646 h 234"/>
                <a:gd name="T24" fmla="*/ 2147483646 w 48"/>
                <a:gd name="T25" fmla="*/ 2147483646 h 234"/>
                <a:gd name="T26" fmla="*/ 2147483646 w 48"/>
                <a:gd name="T27" fmla="*/ 2147483646 h 234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48" h="234">
                  <a:moveTo>
                    <a:pt x="12" y="222"/>
                  </a:moveTo>
                  <a:lnTo>
                    <a:pt x="12" y="180"/>
                  </a:lnTo>
                  <a:lnTo>
                    <a:pt x="6" y="90"/>
                  </a:lnTo>
                  <a:lnTo>
                    <a:pt x="0" y="66"/>
                  </a:lnTo>
                  <a:lnTo>
                    <a:pt x="6" y="30"/>
                  </a:lnTo>
                  <a:lnTo>
                    <a:pt x="12" y="0"/>
                  </a:lnTo>
                  <a:lnTo>
                    <a:pt x="24" y="36"/>
                  </a:lnTo>
                  <a:lnTo>
                    <a:pt x="24" y="60"/>
                  </a:lnTo>
                  <a:lnTo>
                    <a:pt x="48" y="156"/>
                  </a:lnTo>
                  <a:lnTo>
                    <a:pt x="30" y="144"/>
                  </a:lnTo>
                  <a:lnTo>
                    <a:pt x="24" y="168"/>
                  </a:lnTo>
                  <a:lnTo>
                    <a:pt x="24" y="198"/>
                  </a:lnTo>
                  <a:lnTo>
                    <a:pt x="42" y="234"/>
                  </a:lnTo>
                  <a:lnTo>
                    <a:pt x="12" y="2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9" name="Freeform 194">
              <a:extLst>
                <a:ext uri="{FF2B5EF4-FFF2-40B4-BE49-F238E27FC236}">
                  <a16:creationId xmlns:a16="http://schemas.microsoft.com/office/drawing/2014/main" id="{818F8C03-5383-F442-ADA6-8B92E86AB8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478713" y="4189413"/>
              <a:ext cx="141287" cy="195262"/>
            </a:xfrm>
            <a:custGeom>
              <a:avLst/>
              <a:gdLst>
                <a:gd name="T0" fmla="*/ 2147483646 w 108"/>
                <a:gd name="T1" fmla="*/ 2147483646 h 151"/>
                <a:gd name="T2" fmla="*/ 0 w 108"/>
                <a:gd name="T3" fmla="*/ 2147483646 h 151"/>
                <a:gd name="T4" fmla="*/ 2147483646 w 108"/>
                <a:gd name="T5" fmla="*/ 2147483646 h 151"/>
                <a:gd name="T6" fmla="*/ 2147483646 w 108"/>
                <a:gd name="T7" fmla="*/ 2147483646 h 151"/>
                <a:gd name="T8" fmla="*/ 2147483646 w 108"/>
                <a:gd name="T9" fmla="*/ 2147483646 h 151"/>
                <a:gd name="T10" fmla="*/ 2147483646 w 108"/>
                <a:gd name="T11" fmla="*/ 2147483646 h 151"/>
                <a:gd name="T12" fmla="*/ 2147483646 w 108"/>
                <a:gd name="T13" fmla="*/ 2147483646 h 151"/>
                <a:gd name="T14" fmla="*/ 2147483646 w 108"/>
                <a:gd name="T15" fmla="*/ 2147483646 h 151"/>
                <a:gd name="T16" fmla="*/ 2147483646 w 108"/>
                <a:gd name="T17" fmla="*/ 2147483646 h 151"/>
                <a:gd name="T18" fmla="*/ 2147483646 w 108"/>
                <a:gd name="T19" fmla="*/ 2147483646 h 151"/>
                <a:gd name="T20" fmla="*/ 2147483646 w 108"/>
                <a:gd name="T21" fmla="*/ 2147483646 h 151"/>
                <a:gd name="T22" fmla="*/ 2147483646 w 108"/>
                <a:gd name="T23" fmla="*/ 2147483646 h 151"/>
                <a:gd name="T24" fmla="*/ 2147483646 w 108"/>
                <a:gd name="T25" fmla="*/ 2147483646 h 151"/>
                <a:gd name="T26" fmla="*/ 2147483646 w 108"/>
                <a:gd name="T27" fmla="*/ 0 h 151"/>
                <a:gd name="T28" fmla="*/ 2147483646 w 108"/>
                <a:gd name="T29" fmla="*/ 2147483646 h 151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108" h="151">
                  <a:moveTo>
                    <a:pt x="12" y="18"/>
                  </a:moveTo>
                  <a:lnTo>
                    <a:pt x="0" y="42"/>
                  </a:lnTo>
                  <a:lnTo>
                    <a:pt x="6" y="72"/>
                  </a:lnTo>
                  <a:lnTo>
                    <a:pt x="18" y="85"/>
                  </a:lnTo>
                  <a:lnTo>
                    <a:pt x="36" y="91"/>
                  </a:lnTo>
                  <a:lnTo>
                    <a:pt x="72" y="109"/>
                  </a:lnTo>
                  <a:lnTo>
                    <a:pt x="78" y="139"/>
                  </a:lnTo>
                  <a:lnTo>
                    <a:pt x="108" y="151"/>
                  </a:lnTo>
                  <a:lnTo>
                    <a:pt x="102" y="127"/>
                  </a:lnTo>
                  <a:lnTo>
                    <a:pt x="78" y="91"/>
                  </a:lnTo>
                  <a:lnTo>
                    <a:pt x="42" y="66"/>
                  </a:lnTo>
                  <a:lnTo>
                    <a:pt x="48" y="48"/>
                  </a:lnTo>
                  <a:lnTo>
                    <a:pt x="54" y="12"/>
                  </a:lnTo>
                  <a:lnTo>
                    <a:pt x="30" y="0"/>
                  </a:lnTo>
                  <a:lnTo>
                    <a:pt x="12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0" name="Freeform 195">
              <a:extLst>
                <a:ext uri="{FF2B5EF4-FFF2-40B4-BE49-F238E27FC236}">
                  <a16:creationId xmlns:a16="http://schemas.microsoft.com/office/drawing/2014/main" id="{CC61B6AC-1F8A-C14E-8C8D-9084097E62EB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5863" y="4416425"/>
              <a:ext cx="115887" cy="92075"/>
            </a:xfrm>
            <a:custGeom>
              <a:avLst/>
              <a:gdLst>
                <a:gd name="T0" fmla="*/ 0 w 90"/>
                <a:gd name="T1" fmla="*/ 2147483646 h 72"/>
                <a:gd name="T2" fmla="*/ 2147483646 w 90"/>
                <a:gd name="T3" fmla="*/ 2147483646 h 72"/>
                <a:gd name="T4" fmla="*/ 2147483646 w 90"/>
                <a:gd name="T5" fmla="*/ 2147483646 h 72"/>
                <a:gd name="T6" fmla="*/ 2147483646 w 90"/>
                <a:gd name="T7" fmla="*/ 0 h 72"/>
                <a:gd name="T8" fmla="*/ 2147483646 w 90"/>
                <a:gd name="T9" fmla="*/ 2147483646 h 72"/>
                <a:gd name="T10" fmla="*/ 2147483646 w 90"/>
                <a:gd name="T11" fmla="*/ 2147483646 h 72"/>
                <a:gd name="T12" fmla="*/ 2147483646 w 90"/>
                <a:gd name="T13" fmla="*/ 2147483646 h 72"/>
                <a:gd name="T14" fmla="*/ 2147483646 w 90"/>
                <a:gd name="T15" fmla="*/ 2147483646 h 72"/>
                <a:gd name="T16" fmla="*/ 2147483646 w 90"/>
                <a:gd name="T17" fmla="*/ 2147483646 h 72"/>
                <a:gd name="T18" fmla="*/ 0 w 90"/>
                <a:gd name="T19" fmla="*/ 2147483646 h 72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90" h="72">
                  <a:moveTo>
                    <a:pt x="0" y="54"/>
                  </a:moveTo>
                  <a:lnTo>
                    <a:pt x="18" y="24"/>
                  </a:lnTo>
                  <a:lnTo>
                    <a:pt x="42" y="24"/>
                  </a:lnTo>
                  <a:lnTo>
                    <a:pt x="60" y="0"/>
                  </a:lnTo>
                  <a:lnTo>
                    <a:pt x="90" y="24"/>
                  </a:lnTo>
                  <a:lnTo>
                    <a:pt x="90" y="72"/>
                  </a:lnTo>
                  <a:lnTo>
                    <a:pt x="60" y="60"/>
                  </a:lnTo>
                  <a:lnTo>
                    <a:pt x="42" y="60"/>
                  </a:lnTo>
                  <a:lnTo>
                    <a:pt x="24" y="48"/>
                  </a:lnTo>
                  <a:lnTo>
                    <a:pt x="0" y="5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1" name="Freeform 196">
              <a:extLst>
                <a:ext uri="{FF2B5EF4-FFF2-40B4-BE49-F238E27FC236}">
                  <a16:creationId xmlns:a16="http://schemas.microsoft.com/office/drawing/2014/main" id="{2EEF1B6C-C649-094E-BA88-D7310F4C9907}"/>
                </a:ext>
              </a:extLst>
            </p:cNvPr>
            <p:cNvSpPr>
              <a:spLocks/>
            </p:cNvSpPr>
            <p:nvPr/>
          </p:nvSpPr>
          <p:spPr bwMode="auto">
            <a:xfrm>
              <a:off x="6692900" y="3143250"/>
              <a:ext cx="777875" cy="390525"/>
            </a:xfrm>
            <a:custGeom>
              <a:avLst/>
              <a:gdLst>
                <a:gd name="T0" fmla="*/ 2147483646 w 595"/>
                <a:gd name="T1" fmla="*/ 2147483646 h 301"/>
                <a:gd name="T2" fmla="*/ 2147483646 w 595"/>
                <a:gd name="T3" fmla="*/ 2147483646 h 301"/>
                <a:gd name="T4" fmla="*/ 2147483646 w 595"/>
                <a:gd name="T5" fmla="*/ 2147483646 h 301"/>
                <a:gd name="T6" fmla="*/ 2147483646 w 595"/>
                <a:gd name="T7" fmla="*/ 2147483646 h 301"/>
                <a:gd name="T8" fmla="*/ 2147483646 w 595"/>
                <a:gd name="T9" fmla="*/ 2147483646 h 301"/>
                <a:gd name="T10" fmla="*/ 2147483646 w 595"/>
                <a:gd name="T11" fmla="*/ 2147483646 h 301"/>
                <a:gd name="T12" fmla="*/ 2147483646 w 595"/>
                <a:gd name="T13" fmla="*/ 2147483646 h 301"/>
                <a:gd name="T14" fmla="*/ 2147483646 w 595"/>
                <a:gd name="T15" fmla="*/ 2147483646 h 301"/>
                <a:gd name="T16" fmla="*/ 2147483646 w 595"/>
                <a:gd name="T17" fmla="*/ 2147483646 h 301"/>
                <a:gd name="T18" fmla="*/ 2147483646 w 595"/>
                <a:gd name="T19" fmla="*/ 2147483646 h 301"/>
                <a:gd name="T20" fmla="*/ 2147483646 w 595"/>
                <a:gd name="T21" fmla="*/ 2147483646 h 301"/>
                <a:gd name="T22" fmla="*/ 2147483646 w 595"/>
                <a:gd name="T23" fmla="*/ 2147483646 h 301"/>
                <a:gd name="T24" fmla="*/ 2147483646 w 595"/>
                <a:gd name="T25" fmla="*/ 2147483646 h 301"/>
                <a:gd name="T26" fmla="*/ 2147483646 w 595"/>
                <a:gd name="T27" fmla="*/ 2147483646 h 301"/>
                <a:gd name="T28" fmla="*/ 2147483646 w 595"/>
                <a:gd name="T29" fmla="*/ 2147483646 h 301"/>
                <a:gd name="T30" fmla="*/ 2147483646 w 595"/>
                <a:gd name="T31" fmla="*/ 2147483646 h 301"/>
                <a:gd name="T32" fmla="*/ 2147483646 w 595"/>
                <a:gd name="T33" fmla="*/ 2147483646 h 301"/>
                <a:gd name="T34" fmla="*/ 2147483646 w 595"/>
                <a:gd name="T35" fmla="*/ 2147483646 h 301"/>
                <a:gd name="T36" fmla="*/ 2147483646 w 595"/>
                <a:gd name="T37" fmla="*/ 2147483646 h 301"/>
                <a:gd name="T38" fmla="*/ 2147483646 w 595"/>
                <a:gd name="T39" fmla="*/ 2147483646 h 301"/>
                <a:gd name="T40" fmla="*/ 2147483646 w 595"/>
                <a:gd name="T41" fmla="*/ 2147483646 h 301"/>
                <a:gd name="T42" fmla="*/ 2147483646 w 595"/>
                <a:gd name="T43" fmla="*/ 0 h 301"/>
                <a:gd name="T44" fmla="*/ 2147483646 w 595"/>
                <a:gd name="T45" fmla="*/ 2147483646 h 301"/>
                <a:gd name="T46" fmla="*/ 2147483646 w 595"/>
                <a:gd name="T47" fmla="*/ 2147483646 h 301"/>
                <a:gd name="T48" fmla="*/ 2147483646 w 595"/>
                <a:gd name="T49" fmla="*/ 2147483646 h 301"/>
                <a:gd name="T50" fmla="*/ 2147483646 w 595"/>
                <a:gd name="T51" fmla="*/ 2147483646 h 301"/>
                <a:gd name="T52" fmla="*/ 2147483646 w 595"/>
                <a:gd name="T53" fmla="*/ 2147483646 h 301"/>
                <a:gd name="T54" fmla="*/ 0 w 595"/>
                <a:gd name="T55" fmla="*/ 2147483646 h 301"/>
                <a:gd name="T56" fmla="*/ 2147483646 w 595"/>
                <a:gd name="T57" fmla="*/ 2147483646 h 301"/>
                <a:gd name="T58" fmla="*/ 2147483646 w 595"/>
                <a:gd name="T59" fmla="*/ 2147483646 h 301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595" h="301">
                  <a:moveTo>
                    <a:pt x="42" y="126"/>
                  </a:moveTo>
                  <a:lnTo>
                    <a:pt x="48" y="186"/>
                  </a:lnTo>
                  <a:lnTo>
                    <a:pt x="127" y="210"/>
                  </a:lnTo>
                  <a:lnTo>
                    <a:pt x="181" y="264"/>
                  </a:lnTo>
                  <a:lnTo>
                    <a:pt x="253" y="270"/>
                  </a:lnTo>
                  <a:lnTo>
                    <a:pt x="313" y="301"/>
                  </a:lnTo>
                  <a:lnTo>
                    <a:pt x="379" y="258"/>
                  </a:lnTo>
                  <a:lnTo>
                    <a:pt x="445" y="252"/>
                  </a:lnTo>
                  <a:lnTo>
                    <a:pt x="457" y="210"/>
                  </a:lnTo>
                  <a:lnTo>
                    <a:pt x="499" y="192"/>
                  </a:lnTo>
                  <a:lnTo>
                    <a:pt x="541" y="174"/>
                  </a:lnTo>
                  <a:lnTo>
                    <a:pt x="595" y="156"/>
                  </a:lnTo>
                  <a:lnTo>
                    <a:pt x="583" y="132"/>
                  </a:lnTo>
                  <a:lnTo>
                    <a:pt x="529" y="126"/>
                  </a:lnTo>
                  <a:lnTo>
                    <a:pt x="529" y="96"/>
                  </a:lnTo>
                  <a:lnTo>
                    <a:pt x="541" y="72"/>
                  </a:lnTo>
                  <a:lnTo>
                    <a:pt x="499" y="60"/>
                  </a:lnTo>
                  <a:lnTo>
                    <a:pt x="403" y="84"/>
                  </a:lnTo>
                  <a:lnTo>
                    <a:pt x="367" y="54"/>
                  </a:lnTo>
                  <a:lnTo>
                    <a:pt x="307" y="54"/>
                  </a:lnTo>
                  <a:lnTo>
                    <a:pt x="289" y="36"/>
                  </a:lnTo>
                  <a:lnTo>
                    <a:pt x="217" y="0"/>
                  </a:lnTo>
                  <a:lnTo>
                    <a:pt x="193" y="30"/>
                  </a:lnTo>
                  <a:lnTo>
                    <a:pt x="169" y="66"/>
                  </a:lnTo>
                  <a:lnTo>
                    <a:pt x="121" y="48"/>
                  </a:lnTo>
                  <a:lnTo>
                    <a:pt x="54" y="54"/>
                  </a:lnTo>
                  <a:lnTo>
                    <a:pt x="12" y="78"/>
                  </a:lnTo>
                  <a:lnTo>
                    <a:pt x="0" y="102"/>
                  </a:lnTo>
                  <a:lnTo>
                    <a:pt x="6" y="108"/>
                  </a:lnTo>
                  <a:lnTo>
                    <a:pt x="42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2" name="Line 449">
              <a:extLst>
                <a:ext uri="{FF2B5EF4-FFF2-40B4-BE49-F238E27FC236}">
                  <a16:creationId xmlns:a16="http://schemas.microsoft.com/office/drawing/2014/main" id="{31424DAE-AE7E-2F4D-842A-719A84AD700B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7440613" y="4206875"/>
              <a:ext cx="0" cy="0"/>
            </a:xfrm>
            <a:prstGeom prst="line">
              <a:avLst/>
            </a:prstGeom>
            <a:grpFill/>
            <a:ln w="0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3" name="Freeform 198">
              <a:extLst>
                <a:ext uri="{FF2B5EF4-FFF2-40B4-BE49-F238E27FC236}">
                  <a16:creationId xmlns:a16="http://schemas.microsoft.com/office/drawing/2014/main" id="{31457B3B-3819-D14E-AC9A-40B769B3CDC4}"/>
                </a:ext>
              </a:extLst>
            </p:cNvPr>
            <p:cNvSpPr>
              <a:spLocks/>
            </p:cNvSpPr>
            <p:nvPr/>
          </p:nvSpPr>
          <p:spPr bwMode="auto">
            <a:xfrm>
              <a:off x="7589838" y="3492500"/>
              <a:ext cx="123825" cy="155575"/>
            </a:xfrm>
            <a:custGeom>
              <a:avLst/>
              <a:gdLst>
                <a:gd name="T0" fmla="*/ 2147483646 w 78"/>
                <a:gd name="T1" fmla="*/ 2147483646 h 98"/>
                <a:gd name="T2" fmla="*/ 2147483646 w 78"/>
                <a:gd name="T3" fmla="*/ 2147483646 h 98"/>
                <a:gd name="T4" fmla="*/ 2147483646 w 78"/>
                <a:gd name="T5" fmla="*/ 2147483646 h 98"/>
                <a:gd name="T6" fmla="*/ 2147483646 w 78"/>
                <a:gd name="T7" fmla="*/ 2147483646 h 98"/>
                <a:gd name="T8" fmla="*/ 0 w 78"/>
                <a:gd name="T9" fmla="*/ 2147483646 h 98"/>
                <a:gd name="T10" fmla="*/ 0 w 78"/>
                <a:gd name="T11" fmla="*/ 2147483646 h 98"/>
                <a:gd name="T12" fmla="*/ 2147483646 w 78"/>
                <a:gd name="T13" fmla="*/ 2147483646 h 98"/>
                <a:gd name="T14" fmla="*/ 2147483646 w 78"/>
                <a:gd name="T15" fmla="*/ 2147483646 h 98"/>
                <a:gd name="T16" fmla="*/ 2147483646 w 78"/>
                <a:gd name="T17" fmla="*/ 2147483646 h 98"/>
                <a:gd name="T18" fmla="*/ 2147483646 w 78"/>
                <a:gd name="T19" fmla="*/ 2147483646 h 98"/>
                <a:gd name="T20" fmla="*/ 2147483646 w 78"/>
                <a:gd name="T21" fmla="*/ 2147483646 h 98"/>
                <a:gd name="T22" fmla="*/ 2147483646 w 78"/>
                <a:gd name="T23" fmla="*/ 2147483646 h 98"/>
                <a:gd name="T24" fmla="*/ 2147483646 w 78"/>
                <a:gd name="T25" fmla="*/ 2147483646 h 98"/>
                <a:gd name="T26" fmla="*/ 2147483646 w 78"/>
                <a:gd name="T27" fmla="*/ 2147483646 h 98"/>
                <a:gd name="T28" fmla="*/ 2147483646 w 78"/>
                <a:gd name="T29" fmla="*/ 2147483646 h 98"/>
                <a:gd name="T30" fmla="*/ 2147483646 w 78"/>
                <a:gd name="T31" fmla="*/ 2147483646 h 98"/>
                <a:gd name="T32" fmla="*/ 2147483646 w 78"/>
                <a:gd name="T33" fmla="*/ 2147483646 h 98"/>
                <a:gd name="T34" fmla="*/ 2147483646 w 78"/>
                <a:gd name="T35" fmla="*/ 2147483646 h 98"/>
                <a:gd name="T36" fmla="*/ 2147483646 w 78"/>
                <a:gd name="T37" fmla="*/ 2147483646 h 98"/>
                <a:gd name="T38" fmla="*/ 2147483646 w 78"/>
                <a:gd name="T39" fmla="*/ 2147483646 h 98"/>
                <a:gd name="T40" fmla="*/ 2147483646 w 78"/>
                <a:gd name="T41" fmla="*/ 2147483646 h 98"/>
                <a:gd name="T42" fmla="*/ 2147483646 w 78"/>
                <a:gd name="T43" fmla="*/ 2147483646 h 98"/>
                <a:gd name="T44" fmla="*/ 2147483646 w 78"/>
                <a:gd name="T45" fmla="*/ 2147483646 h 98"/>
                <a:gd name="T46" fmla="*/ 2147483646 w 78"/>
                <a:gd name="T47" fmla="*/ 2147483646 h 98"/>
                <a:gd name="T48" fmla="*/ 2147483646 w 78"/>
                <a:gd name="T49" fmla="*/ 2147483646 h 98"/>
                <a:gd name="T50" fmla="*/ 2147483646 w 78"/>
                <a:gd name="T51" fmla="*/ 2147483646 h 98"/>
                <a:gd name="T52" fmla="*/ 2147483646 w 78"/>
                <a:gd name="T53" fmla="*/ 2147483646 h 98"/>
                <a:gd name="T54" fmla="*/ 2147483646 w 78"/>
                <a:gd name="T55" fmla="*/ 2147483646 h 98"/>
                <a:gd name="T56" fmla="*/ 2147483646 w 78"/>
                <a:gd name="T57" fmla="*/ 2147483646 h 98"/>
                <a:gd name="T58" fmla="*/ 2147483646 w 78"/>
                <a:gd name="T59" fmla="*/ 2147483646 h 98"/>
                <a:gd name="T60" fmla="*/ 2147483646 w 78"/>
                <a:gd name="T61" fmla="*/ 2147483646 h 98"/>
                <a:gd name="T62" fmla="*/ 2147483646 w 78"/>
                <a:gd name="T63" fmla="*/ 0 h 98"/>
                <a:gd name="T64" fmla="*/ 2147483646 w 78"/>
                <a:gd name="T65" fmla="*/ 2147483646 h 98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78" h="98">
                  <a:moveTo>
                    <a:pt x="32" y="12"/>
                  </a:moveTo>
                  <a:lnTo>
                    <a:pt x="34" y="32"/>
                  </a:lnTo>
                  <a:lnTo>
                    <a:pt x="20" y="22"/>
                  </a:lnTo>
                  <a:lnTo>
                    <a:pt x="6" y="34"/>
                  </a:lnTo>
                  <a:lnTo>
                    <a:pt x="0" y="56"/>
                  </a:lnTo>
                  <a:lnTo>
                    <a:pt x="6" y="56"/>
                  </a:lnTo>
                  <a:lnTo>
                    <a:pt x="10" y="56"/>
                  </a:lnTo>
                  <a:lnTo>
                    <a:pt x="30" y="70"/>
                  </a:lnTo>
                  <a:lnTo>
                    <a:pt x="34" y="84"/>
                  </a:lnTo>
                  <a:lnTo>
                    <a:pt x="36" y="92"/>
                  </a:lnTo>
                  <a:lnTo>
                    <a:pt x="40" y="98"/>
                  </a:lnTo>
                  <a:lnTo>
                    <a:pt x="70" y="88"/>
                  </a:lnTo>
                  <a:lnTo>
                    <a:pt x="70" y="84"/>
                  </a:lnTo>
                  <a:lnTo>
                    <a:pt x="68" y="82"/>
                  </a:lnTo>
                  <a:lnTo>
                    <a:pt x="66" y="78"/>
                  </a:lnTo>
                  <a:lnTo>
                    <a:pt x="64" y="76"/>
                  </a:lnTo>
                  <a:lnTo>
                    <a:pt x="64" y="60"/>
                  </a:lnTo>
                  <a:lnTo>
                    <a:pt x="64" y="46"/>
                  </a:lnTo>
                  <a:lnTo>
                    <a:pt x="54" y="26"/>
                  </a:lnTo>
                  <a:lnTo>
                    <a:pt x="64" y="16"/>
                  </a:lnTo>
                  <a:lnTo>
                    <a:pt x="78" y="4"/>
                  </a:lnTo>
                  <a:lnTo>
                    <a:pt x="52" y="0"/>
                  </a:lnTo>
                  <a:lnTo>
                    <a:pt x="32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4" name="Freeform 199">
              <a:extLst>
                <a:ext uri="{FF2B5EF4-FFF2-40B4-BE49-F238E27FC236}">
                  <a16:creationId xmlns:a16="http://schemas.microsoft.com/office/drawing/2014/main" id="{DD4ACC8E-CF86-5240-B5B2-24D9D0E16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7637463" y="3632200"/>
              <a:ext cx="85725" cy="104775"/>
            </a:xfrm>
            <a:custGeom>
              <a:avLst/>
              <a:gdLst>
                <a:gd name="T0" fmla="*/ 2147483646 w 54"/>
                <a:gd name="T1" fmla="*/ 2147483646 h 66"/>
                <a:gd name="T2" fmla="*/ 2147483646 w 54"/>
                <a:gd name="T3" fmla="*/ 2147483646 h 66"/>
                <a:gd name="T4" fmla="*/ 2147483646 w 54"/>
                <a:gd name="T5" fmla="*/ 2147483646 h 66"/>
                <a:gd name="T6" fmla="*/ 2147483646 w 54"/>
                <a:gd name="T7" fmla="*/ 2147483646 h 66"/>
                <a:gd name="T8" fmla="*/ 0 w 54"/>
                <a:gd name="T9" fmla="*/ 2147483646 h 66"/>
                <a:gd name="T10" fmla="*/ 0 w 54"/>
                <a:gd name="T11" fmla="*/ 2147483646 h 66"/>
                <a:gd name="T12" fmla="*/ 2147483646 w 54"/>
                <a:gd name="T13" fmla="*/ 2147483646 h 66"/>
                <a:gd name="T14" fmla="*/ 2147483646 w 54"/>
                <a:gd name="T15" fmla="*/ 2147483646 h 66"/>
                <a:gd name="T16" fmla="*/ 2147483646 w 54"/>
                <a:gd name="T17" fmla="*/ 2147483646 h 66"/>
                <a:gd name="T18" fmla="*/ 2147483646 w 54"/>
                <a:gd name="T19" fmla="*/ 2147483646 h 66"/>
                <a:gd name="T20" fmla="*/ 2147483646 w 54"/>
                <a:gd name="T21" fmla="*/ 2147483646 h 66"/>
                <a:gd name="T22" fmla="*/ 2147483646 w 54"/>
                <a:gd name="T23" fmla="*/ 2147483646 h 66"/>
                <a:gd name="T24" fmla="*/ 2147483646 w 54"/>
                <a:gd name="T25" fmla="*/ 2147483646 h 66"/>
                <a:gd name="T26" fmla="*/ 2147483646 w 54"/>
                <a:gd name="T27" fmla="*/ 0 h 66"/>
                <a:gd name="T28" fmla="*/ 2147483646 w 54"/>
                <a:gd name="T29" fmla="*/ 2147483646 h 66"/>
                <a:gd name="T30" fmla="*/ 2147483646 w 54"/>
                <a:gd name="T31" fmla="*/ 2147483646 h 66"/>
                <a:gd name="T32" fmla="*/ 2147483646 w 54"/>
                <a:gd name="T33" fmla="*/ 2147483646 h 66"/>
                <a:gd name="T34" fmla="*/ 2147483646 w 54"/>
                <a:gd name="T35" fmla="*/ 2147483646 h 6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54" h="66">
                  <a:moveTo>
                    <a:pt x="10" y="12"/>
                  </a:moveTo>
                  <a:lnTo>
                    <a:pt x="10" y="12"/>
                  </a:lnTo>
                  <a:lnTo>
                    <a:pt x="10" y="36"/>
                  </a:lnTo>
                  <a:lnTo>
                    <a:pt x="0" y="66"/>
                  </a:lnTo>
                  <a:lnTo>
                    <a:pt x="20" y="66"/>
                  </a:lnTo>
                  <a:lnTo>
                    <a:pt x="40" y="60"/>
                  </a:lnTo>
                  <a:lnTo>
                    <a:pt x="50" y="52"/>
                  </a:lnTo>
                  <a:lnTo>
                    <a:pt x="54" y="36"/>
                  </a:lnTo>
                  <a:lnTo>
                    <a:pt x="40" y="0"/>
                  </a:lnTo>
                  <a:lnTo>
                    <a:pt x="10" y="10"/>
                  </a:lnTo>
                  <a:lnTo>
                    <a:pt x="10" y="12"/>
                  </a:lnTo>
                  <a:close/>
                </a:path>
              </a:pathLst>
            </a:custGeom>
            <a:grpFill/>
            <a:ln w="9525" cap="flat" cmpd="sng">
              <a:solidFill>
                <a:schemeClr val="tx2">
                  <a:lumMod val="60000"/>
                  <a:lumOff val="40000"/>
                </a:schemeClr>
              </a:solidFill>
              <a:prstDash val="solid"/>
              <a:round/>
              <a:headEnd type="none" w="med" len="med"/>
              <a:tailEnd type="none" w="med" len="med"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5" name="Freeform 200">
              <a:extLst>
                <a:ext uri="{FF2B5EF4-FFF2-40B4-BE49-F238E27FC236}">
                  <a16:creationId xmlns:a16="http://schemas.microsoft.com/office/drawing/2014/main" id="{451291C9-D29C-344F-81A4-4FDC06AB84F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19413" y="5365750"/>
              <a:ext cx="127000" cy="166688"/>
            </a:xfrm>
            <a:custGeom>
              <a:avLst/>
              <a:gdLst>
                <a:gd name="T0" fmla="*/ 2147483646 w 102"/>
                <a:gd name="T1" fmla="*/ 2147483646 h 114"/>
                <a:gd name="T2" fmla="*/ 2147483646 w 102"/>
                <a:gd name="T3" fmla="*/ 2147483646 h 114"/>
                <a:gd name="T4" fmla="*/ 2147483646 w 102"/>
                <a:gd name="T5" fmla="*/ 0 h 114"/>
                <a:gd name="T6" fmla="*/ 2147483646 w 102"/>
                <a:gd name="T7" fmla="*/ 2147483646 h 114"/>
                <a:gd name="T8" fmla="*/ 0 w 102"/>
                <a:gd name="T9" fmla="*/ 2147483646 h 114"/>
                <a:gd name="T10" fmla="*/ 0 w 102"/>
                <a:gd name="T11" fmla="*/ 2147483646 h 114"/>
                <a:gd name="T12" fmla="*/ 2147483646 w 102"/>
                <a:gd name="T13" fmla="*/ 2147483646 h 114"/>
                <a:gd name="T14" fmla="*/ 2147483646 w 102"/>
                <a:gd name="T15" fmla="*/ 2147483646 h 114"/>
                <a:gd name="T16" fmla="*/ 2147483646 w 102"/>
                <a:gd name="T17" fmla="*/ 2147483646 h 114"/>
                <a:gd name="T18" fmla="*/ 2147483646 w 102"/>
                <a:gd name="T19" fmla="*/ 2147483646 h 114"/>
                <a:gd name="T20" fmla="*/ 2147483646 w 102"/>
                <a:gd name="T21" fmla="*/ 2147483646 h 114"/>
                <a:gd name="T22" fmla="*/ 2147483646 w 102"/>
                <a:gd name="T23" fmla="*/ 2147483646 h 114"/>
                <a:gd name="T24" fmla="*/ 2147483646 w 102"/>
                <a:gd name="T25" fmla="*/ 2147483646 h 11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2" h="114">
                  <a:moveTo>
                    <a:pt x="66" y="24"/>
                  </a:moveTo>
                  <a:lnTo>
                    <a:pt x="36" y="6"/>
                  </a:lnTo>
                  <a:lnTo>
                    <a:pt x="18" y="0"/>
                  </a:lnTo>
                  <a:lnTo>
                    <a:pt x="6" y="18"/>
                  </a:lnTo>
                  <a:lnTo>
                    <a:pt x="0" y="48"/>
                  </a:lnTo>
                  <a:lnTo>
                    <a:pt x="0" y="78"/>
                  </a:lnTo>
                  <a:lnTo>
                    <a:pt x="24" y="96"/>
                  </a:lnTo>
                  <a:lnTo>
                    <a:pt x="36" y="108"/>
                  </a:lnTo>
                  <a:lnTo>
                    <a:pt x="66" y="114"/>
                  </a:lnTo>
                  <a:lnTo>
                    <a:pt x="96" y="90"/>
                  </a:lnTo>
                  <a:lnTo>
                    <a:pt x="102" y="78"/>
                  </a:lnTo>
                  <a:lnTo>
                    <a:pt x="84" y="42"/>
                  </a:lnTo>
                  <a:lnTo>
                    <a:pt x="66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6" name="Freeform 201">
              <a:extLst>
                <a:ext uri="{FF2B5EF4-FFF2-40B4-BE49-F238E27FC236}">
                  <a16:creationId xmlns:a16="http://schemas.microsoft.com/office/drawing/2014/main" id="{6F2590D5-9D17-1D46-B7DC-7BFA376ED7AC}"/>
                </a:ext>
              </a:extLst>
            </p:cNvPr>
            <p:cNvSpPr>
              <a:spLocks/>
            </p:cNvSpPr>
            <p:nvPr/>
          </p:nvSpPr>
          <p:spPr bwMode="auto">
            <a:xfrm>
              <a:off x="2371725" y="4675188"/>
              <a:ext cx="320675" cy="392112"/>
            </a:xfrm>
            <a:custGeom>
              <a:avLst/>
              <a:gdLst>
                <a:gd name="T0" fmla="*/ 2147483646 w 240"/>
                <a:gd name="T1" fmla="*/ 2147483646 h 337"/>
                <a:gd name="T2" fmla="*/ 2147483646 w 240"/>
                <a:gd name="T3" fmla="*/ 2147483646 h 337"/>
                <a:gd name="T4" fmla="*/ 2147483646 w 240"/>
                <a:gd name="T5" fmla="*/ 2147483646 h 337"/>
                <a:gd name="T6" fmla="*/ 2147483646 w 240"/>
                <a:gd name="T7" fmla="*/ 2147483646 h 337"/>
                <a:gd name="T8" fmla="*/ 2147483646 w 240"/>
                <a:gd name="T9" fmla="*/ 2147483646 h 337"/>
                <a:gd name="T10" fmla="*/ 2147483646 w 240"/>
                <a:gd name="T11" fmla="*/ 2147483646 h 337"/>
                <a:gd name="T12" fmla="*/ 2147483646 w 240"/>
                <a:gd name="T13" fmla="*/ 2147483646 h 337"/>
                <a:gd name="T14" fmla="*/ 2147483646 w 240"/>
                <a:gd name="T15" fmla="*/ 2147483646 h 337"/>
                <a:gd name="T16" fmla="*/ 2147483646 w 240"/>
                <a:gd name="T17" fmla="*/ 2147483646 h 337"/>
                <a:gd name="T18" fmla="*/ 2147483646 w 240"/>
                <a:gd name="T19" fmla="*/ 2147483646 h 337"/>
                <a:gd name="T20" fmla="*/ 2147483646 w 240"/>
                <a:gd name="T21" fmla="*/ 2147483646 h 337"/>
                <a:gd name="T22" fmla="*/ 2147483646 w 240"/>
                <a:gd name="T23" fmla="*/ 2147483646 h 337"/>
                <a:gd name="T24" fmla="*/ 2147483646 w 240"/>
                <a:gd name="T25" fmla="*/ 2147483646 h 337"/>
                <a:gd name="T26" fmla="*/ 2147483646 w 240"/>
                <a:gd name="T27" fmla="*/ 0 h 337"/>
                <a:gd name="T28" fmla="*/ 2147483646 w 240"/>
                <a:gd name="T29" fmla="*/ 0 h 337"/>
                <a:gd name="T30" fmla="*/ 2147483646 w 240"/>
                <a:gd name="T31" fmla="*/ 2147483646 h 337"/>
                <a:gd name="T32" fmla="*/ 2147483646 w 240"/>
                <a:gd name="T33" fmla="*/ 2147483646 h 337"/>
                <a:gd name="T34" fmla="*/ 2147483646 w 240"/>
                <a:gd name="T35" fmla="*/ 2147483646 h 337"/>
                <a:gd name="T36" fmla="*/ 2147483646 w 240"/>
                <a:gd name="T37" fmla="*/ 2147483646 h 337"/>
                <a:gd name="T38" fmla="*/ 2147483646 w 240"/>
                <a:gd name="T39" fmla="*/ 2147483646 h 337"/>
                <a:gd name="T40" fmla="*/ 2147483646 w 240"/>
                <a:gd name="T41" fmla="*/ 2147483646 h 337"/>
                <a:gd name="T42" fmla="*/ 0 w 240"/>
                <a:gd name="T43" fmla="*/ 2147483646 h 337"/>
                <a:gd name="T44" fmla="*/ 2147483646 w 240"/>
                <a:gd name="T45" fmla="*/ 2147483646 h 337"/>
                <a:gd name="T46" fmla="*/ 2147483646 w 240"/>
                <a:gd name="T47" fmla="*/ 2147483646 h 337"/>
                <a:gd name="T48" fmla="*/ 2147483646 w 240"/>
                <a:gd name="T49" fmla="*/ 2147483646 h 337"/>
                <a:gd name="T50" fmla="*/ 2147483646 w 240"/>
                <a:gd name="T51" fmla="*/ 2147483646 h 337"/>
                <a:gd name="T52" fmla="*/ 2147483646 w 240"/>
                <a:gd name="T53" fmla="*/ 2147483646 h 337"/>
                <a:gd name="T54" fmla="*/ 2147483646 w 240"/>
                <a:gd name="T55" fmla="*/ 2147483646 h 337"/>
                <a:gd name="T56" fmla="*/ 2147483646 w 240"/>
                <a:gd name="T57" fmla="*/ 2147483646 h 337"/>
                <a:gd name="T58" fmla="*/ 2147483646 w 240"/>
                <a:gd name="T59" fmla="*/ 2147483646 h 337"/>
                <a:gd name="T60" fmla="*/ 2147483646 w 240"/>
                <a:gd name="T61" fmla="*/ 2147483646 h 337"/>
                <a:gd name="T62" fmla="*/ 2147483646 w 240"/>
                <a:gd name="T63" fmla="*/ 2147483646 h 337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</a:gdLst>
              <a:ahLst/>
              <a:cxnLst>
                <a:cxn ang="T64">
                  <a:pos x="T0" y="T1"/>
                </a:cxn>
                <a:cxn ang="T65">
                  <a:pos x="T2" y="T3"/>
                </a:cxn>
                <a:cxn ang="T66">
                  <a:pos x="T4" y="T5"/>
                </a:cxn>
                <a:cxn ang="T67">
                  <a:pos x="T6" y="T7"/>
                </a:cxn>
                <a:cxn ang="T68">
                  <a:pos x="T8" y="T9"/>
                </a:cxn>
                <a:cxn ang="T69">
                  <a:pos x="T10" y="T11"/>
                </a:cxn>
                <a:cxn ang="T70">
                  <a:pos x="T12" y="T13"/>
                </a:cxn>
                <a:cxn ang="T71">
                  <a:pos x="T14" y="T15"/>
                </a:cxn>
                <a:cxn ang="T72">
                  <a:pos x="T16" y="T17"/>
                </a:cxn>
                <a:cxn ang="T73">
                  <a:pos x="T18" y="T19"/>
                </a:cxn>
                <a:cxn ang="T74">
                  <a:pos x="T20" y="T21"/>
                </a:cxn>
                <a:cxn ang="T75">
                  <a:pos x="T22" y="T23"/>
                </a:cxn>
                <a:cxn ang="T76">
                  <a:pos x="T24" y="T25"/>
                </a:cxn>
                <a:cxn ang="T77">
                  <a:pos x="T26" y="T27"/>
                </a:cxn>
                <a:cxn ang="T78">
                  <a:pos x="T28" y="T29"/>
                </a:cxn>
                <a:cxn ang="T79">
                  <a:pos x="T30" y="T31"/>
                </a:cxn>
                <a:cxn ang="T80">
                  <a:pos x="T32" y="T33"/>
                </a:cxn>
                <a:cxn ang="T81">
                  <a:pos x="T34" y="T35"/>
                </a:cxn>
                <a:cxn ang="T82">
                  <a:pos x="T36" y="T37"/>
                </a:cxn>
                <a:cxn ang="T83">
                  <a:pos x="T38" y="T39"/>
                </a:cxn>
                <a:cxn ang="T84">
                  <a:pos x="T40" y="T41"/>
                </a:cxn>
                <a:cxn ang="T85">
                  <a:pos x="T42" y="T43"/>
                </a:cxn>
                <a:cxn ang="T86">
                  <a:pos x="T44" y="T45"/>
                </a:cxn>
                <a:cxn ang="T87">
                  <a:pos x="T46" y="T47"/>
                </a:cxn>
                <a:cxn ang="T88">
                  <a:pos x="T48" y="T49"/>
                </a:cxn>
                <a:cxn ang="T89">
                  <a:pos x="T50" y="T51"/>
                </a:cxn>
                <a:cxn ang="T90">
                  <a:pos x="T52" y="T53"/>
                </a:cxn>
                <a:cxn ang="T91">
                  <a:pos x="T54" y="T55"/>
                </a:cxn>
                <a:cxn ang="T92">
                  <a:pos x="T56" y="T57"/>
                </a:cxn>
                <a:cxn ang="T93">
                  <a:pos x="T58" y="T59"/>
                </a:cxn>
                <a:cxn ang="T94">
                  <a:pos x="T60" y="T61"/>
                </a:cxn>
                <a:cxn ang="T95">
                  <a:pos x="T62" y="T63"/>
                </a:cxn>
              </a:cxnLst>
              <a:rect l="0" t="0" r="r" b="b"/>
              <a:pathLst>
                <a:path w="240" h="337">
                  <a:moveTo>
                    <a:pt x="228" y="204"/>
                  </a:moveTo>
                  <a:lnTo>
                    <a:pt x="228" y="198"/>
                  </a:lnTo>
                  <a:lnTo>
                    <a:pt x="216" y="198"/>
                  </a:lnTo>
                  <a:lnTo>
                    <a:pt x="210" y="162"/>
                  </a:lnTo>
                  <a:lnTo>
                    <a:pt x="180" y="174"/>
                  </a:lnTo>
                  <a:lnTo>
                    <a:pt x="156" y="156"/>
                  </a:lnTo>
                  <a:lnTo>
                    <a:pt x="156" y="120"/>
                  </a:lnTo>
                  <a:lnTo>
                    <a:pt x="180" y="84"/>
                  </a:lnTo>
                  <a:lnTo>
                    <a:pt x="198" y="72"/>
                  </a:lnTo>
                  <a:lnTo>
                    <a:pt x="204" y="54"/>
                  </a:lnTo>
                  <a:lnTo>
                    <a:pt x="192" y="36"/>
                  </a:lnTo>
                  <a:lnTo>
                    <a:pt x="168" y="36"/>
                  </a:lnTo>
                  <a:lnTo>
                    <a:pt x="150" y="18"/>
                  </a:lnTo>
                  <a:lnTo>
                    <a:pt x="120" y="0"/>
                  </a:lnTo>
                  <a:lnTo>
                    <a:pt x="108" y="24"/>
                  </a:lnTo>
                  <a:lnTo>
                    <a:pt x="84" y="48"/>
                  </a:lnTo>
                  <a:lnTo>
                    <a:pt x="66" y="54"/>
                  </a:lnTo>
                  <a:lnTo>
                    <a:pt x="42" y="78"/>
                  </a:lnTo>
                  <a:lnTo>
                    <a:pt x="24" y="72"/>
                  </a:lnTo>
                  <a:lnTo>
                    <a:pt x="18" y="60"/>
                  </a:lnTo>
                  <a:lnTo>
                    <a:pt x="0" y="72"/>
                  </a:lnTo>
                  <a:lnTo>
                    <a:pt x="18" y="114"/>
                  </a:lnTo>
                  <a:lnTo>
                    <a:pt x="54" y="174"/>
                  </a:lnTo>
                  <a:lnTo>
                    <a:pt x="90" y="252"/>
                  </a:lnTo>
                  <a:lnTo>
                    <a:pt x="90" y="264"/>
                  </a:lnTo>
                  <a:lnTo>
                    <a:pt x="216" y="337"/>
                  </a:lnTo>
                  <a:lnTo>
                    <a:pt x="222" y="337"/>
                  </a:lnTo>
                  <a:lnTo>
                    <a:pt x="228" y="307"/>
                  </a:lnTo>
                  <a:lnTo>
                    <a:pt x="234" y="270"/>
                  </a:lnTo>
                  <a:lnTo>
                    <a:pt x="240" y="222"/>
                  </a:lnTo>
                  <a:lnTo>
                    <a:pt x="228" y="204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7" name="Freeform 202">
              <a:extLst>
                <a:ext uri="{FF2B5EF4-FFF2-40B4-BE49-F238E27FC236}">
                  <a16:creationId xmlns:a16="http://schemas.microsoft.com/office/drawing/2014/main" id="{BDC64946-393C-5A4C-B8D7-76B6F83184B6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6513" y="4551363"/>
              <a:ext cx="884237" cy="911225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2147483646 h 10000"/>
                <a:gd name="T46" fmla="*/ 2147483646 w 10000"/>
                <a:gd name="T47" fmla="*/ 2147483646 h 10000"/>
                <a:gd name="T48" fmla="*/ 2147483646 w 10000"/>
                <a:gd name="T49" fmla="*/ 0 h 10000"/>
                <a:gd name="T50" fmla="*/ 2147483646 w 10000"/>
                <a:gd name="T51" fmla="*/ 2147483646 h 10000"/>
                <a:gd name="T52" fmla="*/ 2147483646 w 10000"/>
                <a:gd name="T53" fmla="*/ 2147483646 h 10000"/>
                <a:gd name="T54" fmla="*/ 2147483646 w 10000"/>
                <a:gd name="T55" fmla="*/ 2147483646 h 10000"/>
                <a:gd name="T56" fmla="*/ 2147483646 w 10000"/>
                <a:gd name="T57" fmla="*/ 2147483646 h 10000"/>
                <a:gd name="T58" fmla="*/ 2147483646 w 10000"/>
                <a:gd name="T59" fmla="*/ 2147483646 h 10000"/>
                <a:gd name="T60" fmla="*/ 2147483646 w 10000"/>
                <a:gd name="T61" fmla="*/ 2147483646 h 10000"/>
                <a:gd name="T62" fmla="*/ 0 w 10000"/>
                <a:gd name="T63" fmla="*/ 2147483646 h 10000"/>
                <a:gd name="T64" fmla="*/ 2147483646 w 10000"/>
                <a:gd name="T65" fmla="*/ 2147483646 h 10000"/>
                <a:gd name="T66" fmla="*/ 2147483646 w 10000"/>
                <a:gd name="T67" fmla="*/ 2147483646 h 10000"/>
                <a:gd name="T68" fmla="*/ 2147483646 w 10000"/>
                <a:gd name="T69" fmla="*/ 2147483646 h 10000"/>
                <a:gd name="T70" fmla="*/ 2147483646 w 10000"/>
                <a:gd name="T71" fmla="*/ 2147483646 h 10000"/>
                <a:gd name="T72" fmla="*/ 2147483646 w 10000"/>
                <a:gd name="T73" fmla="*/ 2147483646 h 10000"/>
                <a:gd name="T74" fmla="*/ 2147483646 w 10000"/>
                <a:gd name="T75" fmla="*/ 2147483646 h 10000"/>
                <a:gd name="T76" fmla="*/ 2147483646 w 10000"/>
                <a:gd name="T77" fmla="*/ 2147483646 h 10000"/>
                <a:gd name="T78" fmla="*/ 2147483646 w 10000"/>
                <a:gd name="T79" fmla="*/ 2147483646 h 10000"/>
                <a:gd name="T80" fmla="*/ 2147483646 w 10000"/>
                <a:gd name="T81" fmla="*/ 2147483646 h 10000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0000" h="10000">
                  <a:moveTo>
                    <a:pt x="5000" y="7769"/>
                  </a:moveTo>
                  <a:cubicBezTo>
                    <a:pt x="5027" y="7795"/>
                    <a:pt x="5055" y="7820"/>
                    <a:pt x="5082" y="7846"/>
                  </a:cubicBezTo>
                  <a:cubicBezTo>
                    <a:pt x="5027" y="8000"/>
                    <a:pt x="4973" y="8154"/>
                    <a:pt x="4918" y="8308"/>
                  </a:cubicBezTo>
                  <a:lnTo>
                    <a:pt x="4672" y="8462"/>
                  </a:lnTo>
                  <a:lnTo>
                    <a:pt x="4098" y="9000"/>
                  </a:lnTo>
                  <a:lnTo>
                    <a:pt x="4180" y="9000"/>
                  </a:lnTo>
                  <a:lnTo>
                    <a:pt x="4098" y="9000"/>
                  </a:lnTo>
                  <a:lnTo>
                    <a:pt x="4344" y="9077"/>
                  </a:lnTo>
                  <a:lnTo>
                    <a:pt x="4754" y="9308"/>
                  </a:lnTo>
                  <a:lnTo>
                    <a:pt x="5000" y="9538"/>
                  </a:lnTo>
                  <a:lnTo>
                    <a:pt x="5246" y="10000"/>
                  </a:lnTo>
                  <a:cubicBezTo>
                    <a:pt x="5273" y="9923"/>
                    <a:pt x="5301" y="9846"/>
                    <a:pt x="5328" y="9769"/>
                  </a:cubicBezTo>
                  <a:lnTo>
                    <a:pt x="5656" y="9462"/>
                  </a:lnTo>
                  <a:lnTo>
                    <a:pt x="6066" y="9077"/>
                  </a:lnTo>
                  <a:lnTo>
                    <a:pt x="6393" y="8077"/>
                  </a:lnTo>
                  <a:lnTo>
                    <a:pt x="6639" y="7615"/>
                  </a:lnTo>
                  <a:lnTo>
                    <a:pt x="7541" y="7077"/>
                  </a:lnTo>
                  <a:lnTo>
                    <a:pt x="8115" y="7000"/>
                  </a:lnTo>
                  <a:lnTo>
                    <a:pt x="8279" y="6923"/>
                  </a:lnTo>
                  <a:lnTo>
                    <a:pt x="8443" y="6615"/>
                  </a:lnTo>
                  <a:cubicBezTo>
                    <a:pt x="8470" y="6513"/>
                    <a:pt x="8498" y="6410"/>
                    <a:pt x="8525" y="6308"/>
                  </a:cubicBezTo>
                  <a:cubicBezTo>
                    <a:pt x="8607" y="6180"/>
                    <a:pt x="8688" y="6051"/>
                    <a:pt x="8770" y="5923"/>
                  </a:cubicBezTo>
                  <a:cubicBezTo>
                    <a:pt x="8797" y="5872"/>
                    <a:pt x="8825" y="5820"/>
                    <a:pt x="8852" y="5769"/>
                  </a:cubicBezTo>
                  <a:cubicBezTo>
                    <a:pt x="8879" y="5333"/>
                    <a:pt x="8907" y="4898"/>
                    <a:pt x="8934" y="4462"/>
                  </a:cubicBezTo>
                  <a:lnTo>
                    <a:pt x="9180" y="4385"/>
                  </a:lnTo>
                  <a:lnTo>
                    <a:pt x="10000" y="3385"/>
                  </a:lnTo>
                  <a:lnTo>
                    <a:pt x="10000" y="3154"/>
                  </a:lnTo>
                  <a:cubicBezTo>
                    <a:pt x="9945" y="2974"/>
                    <a:pt x="9891" y="2795"/>
                    <a:pt x="9836" y="2615"/>
                  </a:cubicBezTo>
                  <a:lnTo>
                    <a:pt x="9344" y="2462"/>
                  </a:lnTo>
                  <a:lnTo>
                    <a:pt x="8607" y="2077"/>
                  </a:lnTo>
                  <a:lnTo>
                    <a:pt x="7787" y="2000"/>
                  </a:lnTo>
                  <a:lnTo>
                    <a:pt x="7541" y="1923"/>
                  </a:lnTo>
                  <a:lnTo>
                    <a:pt x="7377" y="1692"/>
                  </a:lnTo>
                  <a:lnTo>
                    <a:pt x="6721" y="1462"/>
                  </a:lnTo>
                  <a:lnTo>
                    <a:pt x="6148" y="1154"/>
                  </a:lnTo>
                  <a:cubicBezTo>
                    <a:pt x="6121" y="1051"/>
                    <a:pt x="6093" y="949"/>
                    <a:pt x="6066" y="846"/>
                  </a:cubicBezTo>
                  <a:lnTo>
                    <a:pt x="5820" y="231"/>
                  </a:lnTo>
                  <a:lnTo>
                    <a:pt x="5738" y="231"/>
                  </a:lnTo>
                  <a:lnTo>
                    <a:pt x="5410" y="692"/>
                  </a:lnTo>
                  <a:lnTo>
                    <a:pt x="5082" y="846"/>
                  </a:lnTo>
                  <a:cubicBezTo>
                    <a:pt x="5055" y="820"/>
                    <a:pt x="5027" y="795"/>
                    <a:pt x="5000" y="769"/>
                  </a:cubicBezTo>
                  <a:lnTo>
                    <a:pt x="4590" y="769"/>
                  </a:lnTo>
                  <a:lnTo>
                    <a:pt x="4426" y="846"/>
                  </a:lnTo>
                  <a:lnTo>
                    <a:pt x="4344" y="846"/>
                  </a:lnTo>
                  <a:lnTo>
                    <a:pt x="3934" y="923"/>
                  </a:lnTo>
                  <a:lnTo>
                    <a:pt x="3689" y="1000"/>
                  </a:lnTo>
                  <a:lnTo>
                    <a:pt x="3443" y="769"/>
                  </a:lnTo>
                  <a:cubicBezTo>
                    <a:pt x="3470" y="615"/>
                    <a:pt x="3498" y="462"/>
                    <a:pt x="3525" y="308"/>
                  </a:cubicBezTo>
                  <a:lnTo>
                    <a:pt x="3361" y="77"/>
                  </a:lnTo>
                  <a:lnTo>
                    <a:pt x="3197" y="0"/>
                  </a:lnTo>
                  <a:cubicBezTo>
                    <a:pt x="3224" y="51"/>
                    <a:pt x="3252" y="103"/>
                    <a:pt x="3279" y="154"/>
                  </a:cubicBezTo>
                  <a:lnTo>
                    <a:pt x="2869" y="308"/>
                  </a:lnTo>
                  <a:lnTo>
                    <a:pt x="2213" y="308"/>
                  </a:lnTo>
                  <a:lnTo>
                    <a:pt x="2459" y="692"/>
                  </a:lnTo>
                  <a:cubicBezTo>
                    <a:pt x="2486" y="769"/>
                    <a:pt x="2514" y="846"/>
                    <a:pt x="2541" y="923"/>
                  </a:cubicBezTo>
                  <a:lnTo>
                    <a:pt x="1803" y="1154"/>
                  </a:lnTo>
                  <a:lnTo>
                    <a:pt x="1557" y="923"/>
                  </a:lnTo>
                  <a:lnTo>
                    <a:pt x="902" y="1077"/>
                  </a:lnTo>
                  <a:cubicBezTo>
                    <a:pt x="929" y="1205"/>
                    <a:pt x="957" y="1334"/>
                    <a:pt x="984" y="1462"/>
                  </a:cubicBezTo>
                  <a:cubicBezTo>
                    <a:pt x="929" y="1744"/>
                    <a:pt x="875" y="2026"/>
                    <a:pt x="820" y="2308"/>
                  </a:cubicBezTo>
                  <a:cubicBezTo>
                    <a:pt x="765" y="2257"/>
                    <a:pt x="711" y="2205"/>
                    <a:pt x="656" y="2154"/>
                  </a:cubicBezTo>
                  <a:cubicBezTo>
                    <a:pt x="629" y="2231"/>
                    <a:pt x="601" y="2308"/>
                    <a:pt x="574" y="2385"/>
                  </a:cubicBezTo>
                  <a:lnTo>
                    <a:pt x="328" y="2538"/>
                  </a:lnTo>
                  <a:lnTo>
                    <a:pt x="0" y="3000"/>
                  </a:lnTo>
                  <a:lnTo>
                    <a:pt x="0" y="3462"/>
                  </a:lnTo>
                  <a:lnTo>
                    <a:pt x="328" y="3692"/>
                  </a:lnTo>
                  <a:lnTo>
                    <a:pt x="738" y="3538"/>
                  </a:lnTo>
                  <a:cubicBezTo>
                    <a:pt x="765" y="3692"/>
                    <a:pt x="793" y="3846"/>
                    <a:pt x="820" y="4000"/>
                  </a:cubicBezTo>
                  <a:lnTo>
                    <a:pt x="984" y="4000"/>
                  </a:lnTo>
                  <a:lnTo>
                    <a:pt x="984" y="4077"/>
                  </a:lnTo>
                  <a:cubicBezTo>
                    <a:pt x="1311" y="4000"/>
                    <a:pt x="1240" y="3993"/>
                    <a:pt x="1311" y="4000"/>
                  </a:cubicBezTo>
                  <a:cubicBezTo>
                    <a:pt x="1382" y="4007"/>
                    <a:pt x="1378" y="4124"/>
                    <a:pt x="1411" y="4121"/>
                  </a:cubicBezTo>
                  <a:cubicBezTo>
                    <a:pt x="1487" y="4047"/>
                    <a:pt x="1644" y="3939"/>
                    <a:pt x="1720" y="3900"/>
                  </a:cubicBezTo>
                  <a:cubicBezTo>
                    <a:pt x="1796" y="3861"/>
                    <a:pt x="1787" y="3873"/>
                    <a:pt x="1869" y="3886"/>
                  </a:cubicBezTo>
                  <a:cubicBezTo>
                    <a:pt x="1951" y="3899"/>
                    <a:pt x="2074" y="3776"/>
                    <a:pt x="2131" y="3846"/>
                  </a:cubicBezTo>
                  <a:cubicBezTo>
                    <a:pt x="2188" y="3916"/>
                    <a:pt x="2186" y="4154"/>
                    <a:pt x="2213" y="4308"/>
                  </a:cubicBezTo>
                  <a:lnTo>
                    <a:pt x="2705" y="4538"/>
                  </a:lnTo>
                  <a:lnTo>
                    <a:pt x="3279" y="4769"/>
                  </a:lnTo>
                  <a:lnTo>
                    <a:pt x="3279" y="5077"/>
                  </a:lnTo>
                  <a:lnTo>
                    <a:pt x="3443" y="5308"/>
                  </a:lnTo>
                  <a:cubicBezTo>
                    <a:pt x="3525" y="5308"/>
                    <a:pt x="3934" y="5385"/>
                    <a:pt x="3934" y="5385"/>
                  </a:cubicBezTo>
                  <a:lnTo>
                    <a:pt x="3934" y="5692"/>
                  </a:lnTo>
                  <a:lnTo>
                    <a:pt x="3934" y="6231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8" name="Freeform 203">
              <a:extLst>
                <a:ext uri="{FF2B5EF4-FFF2-40B4-BE49-F238E27FC236}">
                  <a16:creationId xmlns:a16="http://schemas.microsoft.com/office/drawing/2014/main" id="{0481F641-C572-0848-AE84-9A76E470AF67}"/>
                </a:ext>
              </a:extLst>
            </p:cNvPr>
            <p:cNvSpPr>
              <a:spLocks/>
            </p:cNvSpPr>
            <p:nvPr/>
          </p:nvSpPr>
          <p:spPr bwMode="auto">
            <a:xfrm>
              <a:off x="2563813" y="5153025"/>
              <a:ext cx="473075" cy="947738"/>
            </a:xfrm>
            <a:custGeom>
              <a:avLst/>
              <a:gdLst>
                <a:gd name="T0" fmla="*/ 2147483646 w 10000"/>
                <a:gd name="T1" fmla="*/ 2147483646 h 10001"/>
                <a:gd name="T2" fmla="*/ 2147483646 w 10000"/>
                <a:gd name="T3" fmla="*/ 2147483646 h 10001"/>
                <a:gd name="T4" fmla="*/ 2147483646 w 10000"/>
                <a:gd name="T5" fmla="*/ 2147483646 h 10001"/>
                <a:gd name="T6" fmla="*/ 2147483646 w 10000"/>
                <a:gd name="T7" fmla="*/ 2147483646 h 10001"/>
                <a:gd name="T8" fmla="*/ 2147483646 w 10000"/>
                <a:gd name="T9" fmla="*/ 2147483646 h 10001"/>
                <a:gd name="T10" fmla="*/ 2147483646 w 10000"/>
                <a:gd name="T11" fmla="*/ 2147483646 h 10001"/>
                <a:gd name="T12" fmla="*/ 2147483646 w 10000"/>
                <a:gd name="T13" fmla="*/ 2147483646 h 10001"/>
                <a:gd name="T14" fmla="*/ 2147483646 w 10000"/>
                <a:gd name="T15" fmla="*/ 2147483646 h 10001"/>
                <a:gd name="T16" fmla="*/ 2147483646 w 10000"/>
                <a:gd name="T17" fmla="*/ 2147483646 h 10001"/>
                <a:gd name="T18" fmla="*/ 2147483646 w 10000"/>
                <a:gd name="T19" fmla="*/ 2147483646 h 10001"/>
                <a:gd name="T20" fmla="*/ 2147483646 w 10000"/>
                <a:gd name="T21" fmla="*/ 2147483646 h 10001"/>
                <a:gd name="T22" fmla="*/ 2147483646 w 10000"/>
                <a:gd name="T23" fmla="*/ 2147483646 h 10001"/>
                <a:gd name="T24" fmla="*/ 2147483646 w 10000"/>
                <a:gd name="T25" fmla="*/ 2147483646 h 10001"/>
                <a:gd name="T26" fmla="*/ 2147483646 w 10000"/>
                <a:gd name="T27" fmla="*/ 2147483646 h 10001"/>
                <a:gd name="T28" fmla="*/ 2147483646 w 10000"/>
                <a:gd name="T29" fmla="*/ 0 h 10001"/>
                <a:gd name="T30" fmla="*/ 2147483646 w 10000"/>
                <a:gd name="T31" fmla="*/ 2147483646 h 10001"/>
                <a:gd name="T32" fmla="*/ 2147483646 w 10000"/>
                <a:gd name="T33" fmla="*/ 2147483646 h 10001"/>
                <a:gd name="T34" fmla="*/ 2147483646 w 10000"/>
                <a:gd name="T35" fmla="*/ 2147483646 h 10001"/>
                <a:gd name="T36" fmla="*/ 2147483646 w 10000"/>
                <a:gd name="T37" fmla="*/ 2147483646 h 10001"/>
                <a:gd name="T38" fmla="*/ 2147483646 w 10000"/>
                <a:gd name="T39" fmla="*/ 2147483646 h 10001"/>
                <a:gd name="T40" fmla="*/ 2147483646 w 10000"/>
                <a:gd name="T41" fmla="*/ 2147483646 h 10001"/>
                <a:gd name="T42" fmla="*/ 2147483646 w 10000"/>
                <a:gd name="T43" fmla="*/ 2147483646 h 10001"/>
                <a:gd name="T44" fmla="*/ 2147483646 w 10000"/>
                <a:gd name="T45" fmla="*/ 2147483646 h 10001"/>
                <a:gd name="T46" fmla="*/ 2147483646 w 10000"/>
                <a:gd name="T47" fmla="*/ 2147483646 h 10001"/>
                <a:gd name="T48" fmla="*/ 2147483646 w 10000"/>
                <a:gd name="T49" fmla="*/ 2147483646 h 10001"/>
                <a:gd name="T50" fmla="*/ 2147483646 w 10000"/>
                <a:gd name="T51" fmla="*/ 2147483646 h 10001"/>
                <a:gd name="T52" fmla="*/ 2147483646 w 10000"/>
                <a:gd name="T53" fmla="*/ 2147483646 h 10001"/>
                <a:gd name="T54" fmla="*/ 2147483646 w 10000"/>
                <a:gd name="T55" fmla="*/ 2147483646 h 10001"/>
                <a:gd name="T56" fmla="*/ 2147483646 w 10000"/>
                <a:gd name="T57" fmla="*/ 2147483646 h 10001"/>
                <a:gd name="T58" fmla="*/ 2147483646 w 10000"/>
                <a:gd name="T59" fmla="*/ 2147483646 h 10001"/>
                <a:gd name="T60" fmla="*/ 2147483646 w 10000"/>
                <a:gd name="T61" fmla="*/ 2147483646 h 10001"/>
                <a:gd name="T62" fmla="*/ 2147483646 w 10000"/>
                <a:gd name="T63" fmla="*/ 2147483646 h 10001"/>
                <a:gd name="T64" fmla="*/ 2147483646 w 10000"/>
                <a:gd name="T65" fmla="*/ 2147483646 h 10001"/>
                <a:gd name="T66" fmla="*/ 0 w 10000"/>
                <a:gd name="T67" fmla="*/ 2147483646 h 10001"/>
                <a:gd name="T68" fmla="*/ 2147483646 w 10000"/>
                <a:gd name="T69" fmla="*/ 2147483646 h 10001"/>
                <a:gd name="T70" fmla="*/ 2147483646 w 10000"/>
                <a:gd name="T71" fmla="*/ 2147483646 h 10001"/>
                <a:gd name="T72" fmla="*/ 2147483646 w 10000"/>
                <a:gd name="T73" fmla="*/ 2147483646 h 10001"/>
                <a:gd name="T74" fmla="*/ 2147483646 w 10000"/>
                <a:gd name="T75" fmla="*/ 2147483646 h 10001"/>
                <a:gd name="T76" fmla="*/ 2147483646 w 10000"/>
                <a:gd name="T77" fmla="*/ 2147483646 h 10001"/>
                <a:gd name="T78" fmla="*/ 2147483646 w 10000"/>
                <a:gd name="T79" fmla="*/ 2147483646 h 10001"/>
                <a:gd name="T80" fmla="*/ 2147483646 w 10000"/>
                <a:gd name="T81" fmla="*/ 2147483646 h 10001"/>
                <a:gd name="T82" fmla="*/ 2147483646 w 10000"/>
                <a:gd name="T83" fmla="*/ 2147483646 h 10001"/>
                <a:gd name="T84" fmla="*/ 2147483646 w 10000"/>
                <a:gd name="T85" fmla="*/ 2147483646 h 10001"/>
                <a:gd name="T86" fmla="*/ 2147483646 w 10000"/>
                <a:gd name="T87" fmla="*/ 2147483646 h 10001"/>
                <a:gd name="T88" fmla="*/ 2147483646 w 10000"/>
                <a:gd name="T89" fmla="*/ 2147483646 h 10001"/>
                <a:gd name="T90" fmla="*/ 2147483646 w 10000"/>
                <a:gd name="T91" fmla="*/ 2147483646 h 10001"/>
                <a:gd name="T92" fmla="*/ 2147483646 w 10000"/>
                <a:gd name="T93" fmla="*/ 2147483646 h 10001"/>
                <a:gd name="T94" fmla="*/ 2147483646 w 10000"/>
                <a:gd name="T95" fmla="*/ 2147483646 h 10001"/>
                <a:gd name="T96" fmla="*/ 2147483646 w 10000"/>
                <a:gd name="T97" fmla="*/ 2147483646 h 10001"/>
                <a:gd name="T98" fmla="*/ 2147483646 w 10000"/>
                <a:gd name="T99" fmla="*/ 2147483646 h 10001"/>
                <a:gd name="T100" fmla="*/ 2147483646 w 10000"/>
                <a:gd name="T101" fmla="*/ 2147483646 h 10001"/>
                <a:gd name="T102" fmla="*/ 2147483646 w 10000"/>
                <a:gd name="T103" fmla="*/ 2147483646 h 10001"/>
                <a:gd name="T104" fmla="*/ 2147483646 w 10000"/>
                <a:gd name="T105" fmla="*/ 2147483646 h 10001"/>
                <a:gd name="T106" fmla="*/ 2147483646 w 10000"/>
                <a:gd name="T107" fmla="*/ 2147483646 h 10001"/>
                <a:gd name="T108" fmla="*/ 2147483646 w 10000"/>
                <a:gd name="T109" fmla="*/ 2147483646 h 10001"/>
                <a:gd name="T110" fmla="*/ 2147483646 w 10000"/>
                <a:gd name="T111" fmla="*/ 2147483646 h 10001"/>
                <a:gd name="T112" fmla="*/ 2147483646 w 10000"/>
                <a:gd name="T113" fmla="*/ 2147483646 h 10001"/>
                <a:gd name="T114" fmla="*/ 2147483646 w 10000"/>
                <a:gd name="T115" fmla="*/ 2147483646 h 10001"/>
                <a:gd name="T116" fmla="*/ 2147483646 w 10000"/>
                <a:gd name="T117" fmla="*/ 2147483646 h 10001"/>
                <a:gd name="T118" fmla="*/ 2147483646 w 10000"/>
                <a:gd name="T119" fmla="*/ 2147483646 h 10001"/>
                <a:gd name="T120" fmla="*/ 2147483646 w 10000"/>
                <a:gd name="T121" fmla="*/ 2147483646 h 10001"/>
                <a:gd name="T122" fmla="*/ 2147483646 w 10000"/>
                <a:gd name="T123" fmla="*/ 2147483646 h 10001"/>
                <a:gd name="T124" fmla="*/ 2147483646 w 10000"/>
                <a:gd name="T125" fmla="*/ 2147483646 h 10001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10000" h="10001">
                  <a:moveTo>
                    <a:pt x="7581" y="2950"/>
                  </a:moveTo>
                  <a:cubicBezTo>
                    <a:pt x="7635" y="2818"/>
                    <a:pt x="7688" y="2685"/>
                    <a:pt x="7742" y="2552"/>
                  </a:cubicBezTo>
                  <a:lnTo>
                    <a:pt x="8065" y="2312"/>
                  </a:lnTo>
                  <a:lnTo>
                    <a:pt x="9194" y="1754"/>
                  </a:lnTo>
                  <a:lnTo>
                    <a:pt x="9677" y="1595"/>
                  </a:lnTo>
                  <a:lnTo>
                    <a:pt x="10000" y="1116"/>
                  </a:lnTo>
                  <a:lnTo>
                    <a:pt x="9839" y="1037"/>
                  </a:lnTo>
                  <a:lnTo>
                    <a:pt x="9355" y="1197"/>
                  </a:lnTo>
                  <a:lnTo>
                    <a:pt x="8387" y="1435"/>
                  </a:lnTo>
                  <a:lnTo>
                    <a:pt x="7581" y="1356"/>
                  </a:lnTo>
                  <a:cubicBezTo>
                    <a:pt x="7635" y="1170"/>
                    <a:pt x="7688" y="983"/>
                    <a:pt x="7742" y="797"/>
                  </a:cubicBezTo>
                  <a:lnTo>
                    <a:pt x="7258" y="638"/>
                  </a:lnTo>
                  <a:lnTo>
                    <a:pt x="6290" y="479"/>
                  </a:lnTo>
                  <a:lnTo>
                    <a:pt x="5806" y="319"/>
                  </a:lnTo>
                  <a:lnTo>
                    <a:pt x="5323" y="0"/>
                  </a:lnTo>
                  <a:lnTo>
                    <a:pt x="4677" y="81"/>
                  </a:lnTo>
                  <a:lnTo>
                    <a:pt x="4516" y="159"/>
                  </a:lnTo>
                  <a:lnTo>
                    <a:pt x="3710" y="81"/>
                  </a:lnTo>
                  <a:cubicBezTo>
                    <a:pt x="3387" y="81"/>
                    <a:pt x="3476" y="72"/>
                    <a:pt x="3387" y="81"/>
                  </a:cubicBezTo>
                  <a:cubicBezTo>
                    <a:pt x="3298" y="89"/>
                    <a:pt x="3178" y="131"/>
                    <a:pt x="3178" y="131"/>
                  </a:cubicBezTo>
                  <a:cubicBezTo>
                    <a:pt x="3339" y="211"/>
                    <a:pt x="3245" y="168"/>
                    <a:pt x="3226" y="240"/>
                  </a:cubicBezTo>
                  <a:cubicBezTo>
                    <a:pt x="3207" y="310"/>
                    <a:pt x="3065" y="558"/>
                    <a:pt x="3065" y="558"/>
                  </a:cubicBezTo>
                  <a:lnTo>
                    <a:pt x="2581" y="797"/>
                  </a:lnTo>
                  <a:lnTo>
                    <a:pt x="2581" y="1275"/>
                  </a:lnTo>
                  <a:lnTo>
                    <a:pt x="2258" y="1595"/>
                  </a:lnTo>
                  <a:lnTo>
                    <a:pt x="1774" y="2631"/>
                  </a:lnTo>
                  <a:cubicBezTo>
                    <a:pt x="1828" y="2896"/>
                    <a:pt x="1881" y="3163"/>
                    <a:pt x="1935" y="3428"/>
                  </a:cubicBezTo>
                  <a:lnTo>
                    <a:pt x="968" y="4466"/>
                  </a:lnTo>
                  <a:lnTo>
                    <a:pt x="806" y="5582"/>
                  </a:lnTo>
                  <a:lnTo>
                    <a:pt x="806" y="6141"/>
                  </a:lnTo>
                  <a:cubicBezTo>
                    <a:pt x="752" y="6327"/>
                    <a:pt x="699" y="6514"/>
                    <a:pt x="645" y="6699"/>
                  </a:cubicBezTo>
                  <a:lnTo>
                    <a:pt x="968" y="7019"/>
                  </a:lnTo>
                  <a:lnTo>
                    <a:pt x="484" y="8294"/>
                  </a:lnTo>
                  <a:lnTo>
                    <a:pt x="0" y="8852"/>
                  </a:lnTo>
                  <a:cubicBezTo>
                    <a:pt x="54" y="8985"/>
                    <a:pt x="47" y="9085"/>
                    <a:pt x="161" y="9251"/>
                  </a:cubicBezTo>
                  <a:cubicBezTo>
                    <a:pt x="275" y="9417"/>
                    <a:pt x="316" y="9724"/>
                    <a:pt x="685" y="9848"/>
                  </a:cubicBezTo>
                  <a:cubicBezTo>
                    <a:pt x="1054" y="9973"/>
                    <a:pt x="2126" y="10011"/>
                    <a:pt x="2375" y="10000"/>
                  </a:cubicBezTo>
                  <a:cubicBezTo>
                    <a:pt x="2624" y="9989"/>
                    <a:pt x="2202" y="9881"/>
                    <a:pt x="2182" y="9783"/>
                  </a:cubicBezTo>
                  <a:cubicBezTo>
                    <a:pt x="2163" y="9685"/>
                    <a:pt x="2172" y="9527"/>
                    <a:pt x="2258" y="9410"/>
                  </a:cubicBezTo>
                  <a:cubicBezTo>
                    <a:pt x="2345" y="9293"/>
                    <a:pt x="2550" y="9220"/>
                    <a:pt x="2701" y="9082"/>
                  </a:cubicBezTo>
                  <a:cubicBezTo>
                    <a:pt x="2852" y="8944"/>
                    <a:pt x="3004" y="8707"/>
                    <a:pt x="3165" y="8584"/>
                  </a:cubicBezTo>
                  <a:cubicBezTo>
                    <a:pt x="3326" y="8461"/>
                    <a:pt x="3550" y="8459"/>
                    <a:pt x="3668" y="8344"/>
                  </a:cubicBezTo>
                  <a:cubicBezTo>
                    <a:pt x="3786" y="8229"/>
                    <a:pt x="3918" y="7996"/>
                    <a:pt x="3871" y="7895"/>
                  </a:cubicBezTo>
                  <a:cubicBezTo>
                    <a:pt x="3824" y="7794"/>
                    <a:pt x="3548" y="7789"/>
                    <a:pt x="3387" y="7736"/>
                  </a:cubicBezTo>
                  <a:cubicBezTo>
                    <a:pt x="3280" y="7629"/>
                    <a:pt x="3000" y="7495"/>
                    <a:pt x="3065" y="7416"/>
                  </a:cubicBezTo>
                  <a:cubicBezTo>
                    <a:pt x="3130" y="7337"/>
                    <a:pt x="3541" y="7312"/>
                    <a:pt x="3779" y="7260"/>
                  </a:cubicBezTo>
                  <a:cubicBezTo>
                    <a:pt x="3810" y="7153"/>
                    <a:pt x="3875" y="7075"/>
                    <a:pt x="3971" y="6968"/>
                  </a:cubicBezTo>
                  <a:cubicBezTo>
                    <a:pt x="4067" y="6861"/>
                    <a:pt x="4220" y="6700"/>
                    <a:pt x="4355" y="6620"/>
                  </a:cubicBezTo>
                  <a:cubicBezTo>
                    <a:pt x="4490" y="6540"/>
                    <a:pt x="4699" y="6570"/>
                    <a:pt x="4780" y="6490"/>
                  </a:cubicBezTo>
                  <a:cubicBezTo>
                    <a:pt x="4861" y="6410"/>
                    <a:pt x="4853" y="6226"/>
                    <a:pt x="4839" y="6141"/>
                  </a:cubicBezTo>
                  <a:cubicBezTo>
                    <a:pt x="5323" y="5822"/>
                    <a:pt x="5348" y="5984"/>
                    <a:pt x="5437" y="5921"/>
                  </a:cubicBezTo>
                  <a:cubicBezTo>
                    <a:pt x="5526" y="5858"/>
                    <a:pt x="5368" y="5818"/>
                    <a:pt x="5376" y="5762"/>
                  </a:cubicBezTo>
                  <a:cubicBezTo>
                    <a:pt x="5384" y="5706"/>
                    <a:pt x="5412" y="5665"/>
                    <a:pt x="5484" y="5582"/>
                  </a:cubicBezTo>
                  <a:cubicBezTo>
                    <a:pt x="5556" y="5499"/>
                    <a:pt x="5622" y="5319"/>
                    <a:pt x="5806" y="5264"/>
                  </a:cubicBezTo>
                  <a:cubicBezTo>
                    <a:pt x="5990" y="5209"/>
                    <a:pt x="6266" y="5289"/>
                    <a:pt x="6588" y="5253"/>
                  </a:cubicBezTo>
                  <a:cubicBezTo>
                    <a:pt x="6910" y="5217"/>
                    <a:pt x="7468" y="5176"/>
                    <a:pt x="7741" y="5045"/>
                  </a:cubicBezTo>
                  <a:cubicBezTo>
                    <a:pt x="8014" y="4914"/>
                    <a:pt x="8092" y="4629"/>
                    <a:pt x="8226" y="4466"/>
                  </a:cubicBezTo>
                  <a:cubicBezTo>
                    <a:pt x="8361" y="4303"/>
                    <a:pt x="8441" y="4199"/>
                    <a:pt x="8548" y="4066"/>
                  </a:cubicBezTo>
                  <a:lnTo>
                    <a:pt x="8226" y="3748"/>
                  </a:lnTo>
                  <a:cubicBezTo>
                    <a:pt x="8065" y="3668"/>
                    <a:pt x="7825" y="3557"/>
                    <a:pt x="7742" y="3509"/>
                  </a:cubicBezTo>
                  <a:cubicBezTo>
                    <a:pt x="7659" y="3461"/>
                    <a:pt x="7731" y="3475"/>
                    <a:pt x="7726" y="3458"/>
                  </a:cubicBezTo>
                  <a:lnTo>
                    <a:pt x="7581" y="3350"/>
                  </a:lnTo>
                  <a:lnTo>
                    <a:pt x="7581" y="295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9" name="Freeform 204">
              <a:extLst>
                <a:ext uri="{FF2B5EF4-FFF2-40B4-BE49-F238E27FC236}">
                  <a16:creationId xmlns:a16="http://schemas.microsoft.com/office/drawing/2014/main" id="{21CBF28A-3756-134A-8FEA-101F3555A37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0313" y="5053013"/>
              <a:ext cx="242887" cy="1179512"/>
            </a:xfrm>
            <a:custGeom>
              <a:avLst/>
              <a:gdLst>
                <a:gd name="T0" fmla="*/ 2147483646 w 14463"/>
                <a:gd name="T1" fmla="*/ 2147483646 h 11339"/>
                <a:gd name="T2" fmla="*/ 2147483646 w 14463"/>
                <a:gd name="T3" fmla="*/ 0 h 11339"/>
                <a:gd name="T4" fmla="*/ 2147483646 w 14463"/>
                <a:gd name="T5" fmla="*/ 2147483646 h 11339"/>
                <a:gd name="T6" fmla="*/ 2147483646 w 14463"/>
                <a:gd name="T7" fmla="*/ 2147483646 h 11339"/>
                <a:gd name="T8" fmla="*/ 2147483646 w 14463"/>
                <a:gd name="T9" fmla="*/ 2147483646 h 11339"/>
                <a:gd name="T10" fmla="*/ 2147483646 w 14463"/>
                <a:gd name="T11" fmla="*/ 2147483646 h 11339"/>
                <a:gd name="T12" fmla="*/ 2147483646 w 14463"/>
                <a:gd name="T13" fmla="*/ 2147483646 h 11339"/>
                <a:gd name="T14" fmla="*/ 2147483646 w 14463"/>
                <a:gd name="T15" fmla="*/ 2147483646 h 11339"/>
                <a:gd name="T16" fmla="*/ 2147483646 w 14463"/>
                <a:gd name="T17" fmla="*/ 2147483646 h 11339"/>
                <a:gd name="T18" fmla="*/ 2147483646 w 14463"/>
                <a:gd name="T19" fmla="*/ 2147483646 h 11339"/>
                <a:gd name="T20" fmla="*/ 2147483646 w 14463"/>
                <a:gd name="T21" fmla="*/ 2147483646 h 11339"/>
                <a:gd name="T22" fmla="*/ 2147483646 w 14463"/>
                <a:gd name="T23" fmla="*/ 2147483646 h 11339"/>
                <a:gd name="T24" fmla="*/ 2147483646 w 14463"/>
                <a:gd name="T25" fmla="*/ 2147483646 h 11339"/>
                <a:gd name="T26" fmla="*/ 2147483646 w 14463"/>
                <a:gd name="T27" fmla="*/ 2147483646 h 11339"/>
                <a:gd name="T28" fmla="*/ 2147483646 w 14463"/>
                <a:gd name="T29" fmla="*/ 2147483646 h 11339"/>
                <a:gd name="T30" fmla="*/ 2147483646 w 14463"/>
                <a:gd name="T31" fmla="*/ 2147483646 h 11339"/>
                <a:gd name="T32" fmla="*/ 2147483646 w 14463"/>
                <a:gd name="T33" fmla="*/ 2147483646 h 11339"/>
                <a:gd name="T34" fmla="*/ 2147483646 w 14463"/>
                <a:gd name="T35" fmla="*/ 2147483646 h 11339"/>
                <a:gd name="T36" fmla="*/ 2147483646 w 14463"/>
                <a:gd name="T37" fmla="*/ 2147483646 h 11339"/>
                <a:gd name="T38" fmla="*/ 2147483646 w 14463"/>
                <a:gd name="T39" fmla="*/ 2147483646 h 11339"/>
                <a:gd name="T40" fmla="*/ 2147483646 w 14463"/>
                <a:gd name="T41" fmla="*/ 2147483646 h 11339"/>
                <a:gd name="T42" fmla="*/ 2147483646 w 14463"/>
                <a:gd name="T43" fmla="*/ 2147483646 h 11339"/>
                <a:gd name="T44" fmla="*/ 2147483646 w 14463"/>
                <a:gd name="T45" fmla="*/ 2147483646 h 11339"/>
                <a:gd name="T46" fmla="*/ 2147483646 w 14463"/>
                <a:gd name="T47" fmla="*/ 2147483646 h 11339"/>
                <a:gd name="T48" fmla="*/ 2147483646 w 14463"/>
                <a:gd name="T49" fmla="*/ 2147483646 h 11339"/>
                <a:gd name="T50" fmla="*/ 2147483646 w 14463"/>
                <a:gd name="T51" fmla="*/ 2147483646 h 11339"/>
                <a:gd name="T52" fmla="*/ 2147483646 w 14463"/>
                <a:gd name="T53" fmla="*/ 2147483646 h 11339"/>
                <a:gd name="T54" fmla="*/ 2147483646 w 14463"/>
                <a:gd name="T55" fmla="*/ 2147483646 h 11339"/>
                <a:gd name="T56" fmla="*/ 2147483646 w 14463"/>
                <a:gd name="T57" fmla="*/ 2147483646 h 11339"/>
                <a:gd name="T58" fmla="*/ 2147483646 w 14463"/>
                <a:gd name="T59" fmla="*/ 2147483646 h 11339"/>
                <a:gd name="T60" fmla="*/ 2147483646 w 14463"/>
                <a:gd name="T61" fmla="*/ 2147483646 h 11339"/>
                <a:gd name="T62" fmla="*/ 2147483646 w 14463"/>
                <a:gd name="T63" fmla="*/ 2147483646 h 11339"/>
                <a:gd name="T64" fmla="*/ 0 w 14463"/>
                <a:gd name="T65" fmla="*/ 2147483646 h 11339"/>
                <a:gd name="T66" fmla="*/ 2147483646 w 14463"/>
                <a:gd name="T67" fmla="*/ 2147483646 h 11339"/>
                <a:gd name="T68" fmla="*/ 2147483646 w 14463"/>
                <a:gd name="T69" fmla="*/ 2147483646 h 11339"/>
                <a:gd name="T70" fmla="*/ 2147483646 w 14463"/>
                <a:gd name="T71" fmla="*/ 2147483646 h 11339"/>
                <a:gd name="T72" fmla="*/ 2147483646 w 14463"/>
                <a:gd name="T73" fmla="*/ 2147483646 h 11339"/>
                <a:gd name="T74" fmla="*/ 2147483646 w 14463"/>
                <a:gd name="T75" fmla="*/ 2147483646 h 11339"/>
                <a:gd name="T76" fmla="*/ 2147483646 w 14463"/>
                <a:gd name="T77" fmla="*/ 2147483646 h 11339"/>
                <a:gd name="T78" fmla="*/ 2147483646 w 14463"/>
                <a:gd name="T79" fmla="*/ 2147483646 h 11339"/>
                <a:gd name="T80" fmla="*/ 2147483646 w 14463"/>
                <a:gd name="T81" fmla="*/ 2147483646 h 11339"/>
                <a:gd name="T82" fmla="*/ 2147483646 w 14463"/>
                <a:gd name="T83" fmla="*/ 2147483646 h 11339"/>
                <a:gd name="T84" fmla="*/ 2147483646 w 14463"/>
                <a:gd name="T85" fmla="*/ 2147483646 h 11339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14463" h="11339">
                  <a:moveTo>
                    <a:pt x="8188" y="209"/>
                  </a:moveTo>
                  <a:lnTo>
                    <a:pt x="8780" y="0"/>
                  </a:lnTo>
                  <a:lnTo>
                    <a:pt x="10217" y="207"/>
                  </a:lnTo>
                  <a:cubicBezTo>
                    <a:pt x="10556" y="264"/>
                    <a:pt x="10640" y="126"/>
                    <a:pt x="10761" y="229"/>
                  </a:cubicBezTo>
                  <a:cubicBezTo>
                    <a:pt x="10936" y="271"/>
                    <a:pt x="11461" y="322"/>
                    <a:pt x="11696" y="417"/>
                  </a:cubicBezTo>
                  <a:cubicBezTo>
                    <a:pt x="11902" y="494"/>
                    <a:pt x="11642" y="593"/>
                    <a:pt x="11730" y="676"/>
                  </a:cubicBezTo>
                  <a:cubicBezTo>
                    <a:pt x="11818" y="759"/>
                    <a:pt x="12063" y="841"/>
                    <a:pt x="12227" y="913"/>
                  </a:cubicBezTo>
                  <a:lnTo>
                    <a:pt x="12983" y="1126"/>
                  </a:lnTo>
                  <a:lnTo>
                    <a:pt x="12748" y="1307"/>
                  </a:lnTo>
                  <a:cubicBezTo>
                    <a:pt x="12663" y="1515"/>
                    <a:pt x="11910" y="1697"/>
                    <a:pt x="11825" y="1905"/>
                  </a:cubicBezTo>
                  <a:lnTo>
                    <a:pt x="10725" y="2530"/>
                  </a:lnTo>
                  <a:lnTo>
                    <a:pt x="10429" y="2947"/>
                  </a:lnTo>
                  <a:cubicBezTo>
                    <a:pt x="10471" y="3165"/>
                    <a:pt x="10514" y="3383"/>
                    <a:pt x="10556" y="3601"/>
                  </a:cubicBezTo>
                  <a:lnTo>
                    <a:pt x="10852" y="3839"/>
                  </a:lnTo>
                  <a:lnTo>
                    <a:pt x="10345" y="3839"/>
                  </a:lnTo>
                  <a:lnTo>
                    <a:pt x="11191" y="4197"/>
                  </a:lnTo>
                  <a:cubicBezTo>
                    <a:pt x="11149" y="4405"/>
                    <a:pt x="11106" y="4613"/>
                    <a:pt x="11064" y="4821"/>
                  </a:cubicBezTo>
                  <a:lnTo>
                    <a:pt x="10599" y="5030"/>
                  </a:lnTo>
                  <a:lnTo>
                    <a:pt x="9456" y="5298"/>
                  </a:lnTo>
                  <a:lnTo>
                    <a:pt x="8822" y="6012"/>
                  </a:lnTo>
                  <a:lnTo>
                    <a:pt x="8272" y="6161"/>
                  </a:lnTo>
                  <a:lnTo>
                    <a:pt x="8526" y="6429"/>
                  </a:lnTo>
                  <a:lnTo>
                    <a:pt x="8145" y="7084"/>
                  </a:lnTo>
                  <a:lnTo>
                    <a:pt x="7299" y="7768"/>
                  </a:lnTo>
                  <a:lnTo>
                    <a:pt x="7383" y="8155"/>
                  </a:lnTo>
                  <a:lnTo>
                    <a:pt x="7680" y="8393"/>
                  </a:lnTo>
                  <a:cubicBezTo>
                    <a:pt x="7624" y="8571"/>
                    <a:pt x="7567" y="8750"/>
                    <a:pt x="7511" y="8928"/>
                  </a:cubicBezTo>
                  <a:lnTo>
                    <a:pt x="7003" y="9465"/>
                  </a:lnTo>
                  <a:lnTo>
                    <a:pt x="10190" y="10380"/>
                  </a:lnTo>
                  <a:cubicBezTo>
                    <a:pt x="10685" y="10621"/>
                    <a:pt x="15360" y="10855"/>
                    <a:pt x="14311" y="11050"/>
                  </a:cubicBezTo>
                  <a:cubicBezTo>
                    <a:pt x="11744" y="11422"/>
                    <a:pt x="9928" y="11345"/>
                    <a:pt x="8880" y="11304"/>
                  </a:cubicBezTo>
                  <a:lnTo>
                    <a:pt x="3686" y="10662"/>
                  </a:lnTo>
                  <a:lnTo>
                    <a:pt x="0" y="9499"/>
                  </a:lnTo>
                  <a:lnTo>
                    <a:pt x="1492" y="8492"/>
                  </a:lnTo>
                  <a:lnTo>
                    <a:pt x="2079" y="7943"/>
                  </a:lnTo>
                  <a:lnTo>
                    <a:pt x="4644" y="6748"/>
                  </a:lnTo>
                  <a:cubicBezTo>
                    <a:pt x="4630" y="6430"/>
                    <a:pt x="2665" y="7030"/>
                    <a:pt x="2651" y="6712"/>
                  </a:cubicBezTo>
                  <a:lnTo>
                    <a:pt x="4099" y="5323"/>
                  </a:lnTo>
                  <a:lnTo>
                    <a:pt x="5760" y="4554"/>
                  </a:lnTo>
                  <a:cubicBezTo>
                    <a:pt x="5651" y="3371"/>
                    <a:pt x="6192" y="4301"/>
                    <a:pt x="6082" y="3119"/>
                  </a:cubicBezTo>
                  <a:lnTo>
                    <a:pt x="7891" y="1548"/>
                  </a:lnTo>
                  <a:lnTo>
                    <a:pt x="8314" y="982"/>
                  </a:lnTo>
                  <a:lnTo>
                    <a:pt x="8188" y="20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0" name="Freeform 205">
              <a:extLst>
                <a:ext uri="{FF2B5EF4-FFF2-40B4-BE49-F238E27FC236}">
                  <a16:creationId xmlns:a16="http://schemas.microsoft.com/office/drawing/2014/main" id="{9551DB59-554D-7243-BEE0-5757B6C228E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20988" y="5105400"/>
              <a:ext cx="200025" cy="187325"/>
            </a:xfrm>
            <a:custGeom>
              <a:avLst/>
              <a:gdLst>
                <a:gd name="T0" fmla="*/ 2147483646 w 168"/>
                <a:gd name="T1" fmla="*/ 0 h 156"/>
                <a:gd name="T2" fmla="*/ 0 w 168"/>
                <a:gd name="T3" fmla="*/ 2147483646 h 156"/>
                <a:gd name="T4" fmla="*/ 0 w 168"/>
                <a:gd name="T5" fmla="*/ 2147483646 h 156"/>
                <a:gd name="T6" fmla="*/ 2147483646 w 168"/>
                <a:gd name="T7" fmla="*/ 2147483646 h 156"/>
                <a:gd name="T8" fmla="*/ 2147483646 w 168"/>
                <a:gd name="T9" fmla="*/ 2147483646 h 156"/>
                <a:gd name="T10" fmla="*/ 2147483646 w 168"/>
                <a:gd name="T11" fmla="*/ 2147483646 h 156"/>
                <a:gd name="T12" fmla="*/ 2147483646 w 168"/>
                <a:gd name="T13" fmla="*/ 2147483646 h 156"/>
                <a:gd name="T14" fmla="*/ 2147483646 w 168"/>
                <a:gd name="T15" fmla="*/ 2147483646 h 156"/>
                <a:gd name="T16" fmla="*/ 2147483646 w 168"/>
                <a:gd name="T17" fmla="*/ 2147483646 h 156"/>
                <a:gd name="T18" fmla="*/ 2147483646 w 168"/>
                <a:gd name="T19" fmla="*/ 2147483646 h 156"/>
                <a:gd name="T20" fmla="*/ 2147483646 w 168"/>
                <a:gd name="T21" fmla="*/ 2147483646 h 156"/>
                <a:gd name="T22" fmla="*/ 2147483646 w 168"/>
                <a:gd name="T23" fmla="*/ 2147483646 h 156"/>
                <a:gd name="T24" fmla="*/ 2147483646 w 168"/>
                <a:gd name="T25" fmla="*/ 2147483646 h 156"/>
                <a:gd name="T26" fmla="*/ 2147483646 w 168"/>
                <a:gd name="T27" fmla="*/ 2147483646 h 156"/>
                <a:gd name="T28" fmla="*/ 2147483646 w 168"/>
                <a:gd name="T29" fmla="*/ 2147483646 h 156"/>
                <a:gd name="T30" fmla="*/ 2147483646 w 168"/>
                <a:gd name="T31" fmla="*/ 2147483646 h 156"/>
                <a:gd name="T32" fmla="*/ 2147483646 w 168"/>
                <a:gd name="T33" fmla="*/ 2147483646 h 156"/>
                <a:gd name="T34" fmla="*/ 2147483646 w 168"/>
                <a:gd name="T35" fmla="*/ 2147483646 h 156"/>
                <a:gd name="T36" fmla="*/ 2147483646 w 168"/>
                <a:gd name="T37" fmla="*/ 0 h 156"/>
                <a:gd name="T38" fmla="*/ 2147483646 w 168"/>
                <a:gd name="T39" fmla="*/ 0 h 15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68" h="156">
                  <a:moveTo>
                    <a:pt x="48" y="0"/>
                  </a:moveTo>
                  <a:lnTo>
                    <a:pt x="0" y="36"/>
                  </a:lnTo>
                  <a:lnTo>
                    <a:pt x="0" y="48"/>
                  </a:lnTo>
                  <a:lnTo>
                    <a:pt x="18" y="72"/>
                  </a:lnTo>
                  <a:lnTo>
                    <a:pt x="36" y="84"/>
                  </a:lnTo>
                  <a:lnTo>
                    <a:pt x="72" y="96"/>
                  </a:lnTo>
                  <a:lnTo>
                    <a:pt x="90" y="108"/>
                  </a:lnTo>
                  <a:lnTo>
                    <a:pt x="84" y="150"/>
                  </a:lnTo>
                  <a:lnTo>
                    <a:pt x="114" y="156"/>
                  </a:lnTo>
                  <a:lnTo>
                    <a:pt x="150" y="138"/>
                  </a:lnTo>
                  <a:lnTo>
                    <a:pt x="168" y="126"/>
                  </a:lnTo>
                  <a:lnTo>
                    <a:pt x="162" y="114"/>
                  </a:lnTo>
                  <a:lnTo>
                    <a:pt x="162" y="90"/>
                  </a:lnTo>
                  <a:lnTo>
                    <a:pt x="144" y="84"/>
                  </a:lnTo>
                  <a:lnTo>
                    <a:pt x="120" y="54"/>
                  </a:lnTo>
                  <a:lnTo>
                    <a:pt x="108" y="42"/>
                  </a:lnTo>
                  <a:lnTo>
                    <a:pt x="90" y="12"/>
                  </a:lnTo>
                  <a:lnTo>
                    <a:pt x="90" y="6"/>
                  </a:lnTo>
                  <a:lnTo>
                    <a:pt x="78" y="0"/>
                  </a:lnTo>
                  <a:lnTo>
                    <a:pt x="4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1" name="Freeform 206">
              <a:extLst>
                <a:ext uri="{FF2B5EF4-FFF2-40B4-BE49-F238E27FC236}">
                  <a16:creationId xmlns:a16="http://schemas.microsoft.com/office/drawing/2014/main" id="{BFECD606-4C41-E343-9BCC-E87EE79FB4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667000" y="4897438"/>
              <a:ext cx="266700" cy="287337"/>
            </a:xfrm>
            <a:custGeom>
              <a:avLst/>
              <a:gdLst>
                <a:gd name="T0" fmla="*/ 2147483646 w 10141"/>
                <a:gd name="T1" fmla="*/ 2147483646 h 10000"/>
                <a:gd name="T2" fmla="*/ 2147483646 w 10141"/>
                <a:gd name="T3" fmla="*/ 2147483646 h 10000"/>
                <a:gd name="T4" fmla="*/ 2147483646 w 10141"/>
                <a:gd name="T5" fmla="*/ 2147483646 h 10000"/>
                <a:gd name="T6" fmla="*/ 2147483646 w 10141"/>
                <a:gd name="T7" fmla="*/ 2147483646 h 10000"/>
                <a:gd name="T8" fmla="*/ 2147483646 w 10141"/>
                <a:gd name="T9" fmla="*/ 2147483646 h 10000"/>
                <a:gd name="T10" fmla="*/ 2147483646 w 10141"/>
                <a:gd name="T11" fmla="*/ 2147483646 h 10000"/>
                <a:gd name="T12" fmla="*/ 2147483646 w 10141"/>
                <a:gd name="T13" fmla="*/ 2147483646 h 10000"/>
                <a:gd name="T14" fmla="*/ 2147483646 w 10141"/>
                <a:gd name="T15" fmla="*/ 2147483646 h 10000"/>
                <a:gd name="T16" fmla="*/ 2147483646 w 10141"/>
                <a:gd name="T17" fmla="*/ 2147483646 h 10000"/>
                <a:gd name="T18" fmla="*/ 2147483646 w 10141"/>
                <a:gd name="T19" fmla="*/ 2147483646 h 10000"/>
                <a:gd name="T20" fmla="*/ 2147483646 w 10141"/>
                <a:gd name="T21" fmla="*/ 2147483646 h 10000"/>
                <a:gd name="T22" fmla="*/ 2147483646 w 10141"/>
                <a:gd name="T23" fmla="*/ 2147483646 h 10000"/>
                <a:gd name="T24" fmla="*/ 2147483646 w 10141"/>
                <a:gd name="T25" fmla="*/ 2147483646 h 10000"/>
                <a:gd name="T26" fmla="*/ 2147483646 w 10141"/>
                <a:gd name="T27" fmla="*/ 0 h 10000"/>
                <a:gd name="T28" fmla="*/ 2147483646 w 10141"/>
                <a:gd name="T29" fmla="*/ 2147483646 h 10000"/>
                <a:gd name="T30" fmla="*/ 2147483646 w 10141"/>
                <a:gd name="T31" fmla="*/ 2147483646 h 10000"/>
                <a:gd name="T32" fmla="*/ 2147483646 w 10141"/>
                <a:gd name="T33" fmla="*/ 2147483646 h 10000"/>
                <a:gd name="T34" fmla="*/ 2147483646 w 10141"/>
                <a:gd name="T35" fmla="*/ 2147483646 h 10000"/>
                <a:gd name="T36" fmla="*/ 2147483646 w 10141"/>
                <a:gd name="T37" fmla="*/ 2147483646 h 10000"/>
                <a:gd name="T38" fmla="*/ 2147483646 w 10141"/>
                <a:gd name="T39" fmla="*/ 2147483646 h 10000"/>
                <a:gd name="T40" fmla="*/ 2147483646 w 10141"/>
                <a:gd name="T41" fmla="*/ 2147483646 h 10000"/>
                <a:gd name="T42" fmla="*/ 2147483646 w 10141"/>
                <a:gd name="T43" fmla="*/ 2147483646 h 10000"/>
                <a:gd name="T44" fmla="*/ 2147483646 w 10141"/>
                <a:gd name="T45" fmla="*/ 2147483646 h 10000"/>
                <a:gd name="T46" fmla="*/ 2147483646 w 10141"/>
                <a:gd name="T47" fmla="*/ 2147483646 h 10000"/>
                <a:gd name="T48" fmla="*/ 2147483646 w 10141"/>
                <a:gd name="T49" fmla="*/ 2147483646 h 10000"/>
                <a:gd name="T50" fmla="*/ 2147483646 w 10141"/>
                <a:gd name="T51" fmla="*/ 2147483646 h 10000"/>
                <a:gd name="T52" fmla="*/ 2147483646 w 10141"/>
                <a:gd name="T53" fmla="*/ 2147483646 h 10000"/>
                <a:gd name="T54" fmla="*/ 2147483646 w 10141"/>
                <a:gd name="T55" fmla="*/ 2147483646 h 10000"/>
                <a:gd name="T56" fmla="*/ 2147483646 w 10141"/>
                <a:gd name="T57" fmla="*/ 2147483646 h 10000"/>
                <a:gd name="T58" fmla="*/ 2147483646 w 10141"/>
                <a:gd name="T59" fmla="*/ 2147483646 h 10000"/>
                <a:gd name="T60" fmla="*/ 2147483646 w 10141"/>
                <a:gd name="T61" fmla="*/ 2147483646 h 10000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0" t="0" r="r" b="b"/>
              <a:pathLst>
                <a:path w="10141" h="10000">
                  <a:moveTo>
                    <a:pt x="6087" y="9512"/>
                  </a:moveTo>
                  <a:lnTo>
                    <a:pt x="6087" y="9024"/>
                  </a:lnTo>
                  <a:lnTo>
                    <a:pt x="8249" y="7561"/>
                  </a:lnTo>
                  <a:lnTo>
                    <a:pt x="9600" y="7561"/>
                  </a:lnTo>
                  <a:lnTo>
                    <a:pt x="10141" y="7805"/>
                  </a:lnTo>
                  <a:lnTo>
                    <a:pt x="10141" y="6098"/>
                  </a:lnTo>
                  <a:lnTo>
                    <a:pt x="10141" y="5122"/>
                  </a:lnTo>
                  <a:cubicBezTo>
                    <a:pt x="10141" y="5122"/>
                    <a:pt x="8790" y="4878"/>
                    <a:pt x="8519" y="4878"/>
                  </a:cubicBezTo>
                  <a:lnTo>
                    <a:pt x="7979" y="4146"/>
                  </a:lnTo>
                  <a:lnTo>
                    <a:pt x="7979" y="3171"/>
                  </a:lnTo>
                  <a:lnTo>
                    <a:pt x="6087" y="2439"/>
                  </a:lnTo>
                  <a:lnTo>
                    <a:pt x="4465" y="1707"/>
                  </a:lnTo>
                  <a:lnTo>
                    <a:pt x="4195" y="244"/>
                  </a:lnTo>
                  <a:lnTo>
                    <a:pt x="2573" y="0"/>
                  </a:lnTo>
                  <a:lnTo>
                    <a:pt x="1492" y="732"/>
                  </a:lnTo>
                  <a:lnTo>
                    <a:pt x="411" y="976"/>
                  </a:lnTo>
                  <a:cubicBezTo>
                    <a:pt x="591" y="1220"/>
                    <a:pt x="924" y="1260"/>
                    <a:pt x="952" y="1707"/>
                  </a:cubicBezTo>
                  <a:cubicBezTo>
                    <a:pt x="980" y="2154"/>
                    <a:pt x="691" y="3085"/>
                    <a:pt x="578" y="3659"/>
                  </a:cubicBezTo>
                  <a:cubicBezTo>
                    <a:pt x="465" y="4234"/>
                    <a:pt x="368" y="4765"/>
                    <a:pt x="272" y="5154"/>
                  </a:cubicBezTo>
                  <a:cubicBezTo>
                    <a:pt x="176" y="5543"/>
                    <a:pt x="-27" y="5787"/>
                    <a:pt x="2" y="5992"/>
                  </a:cubicBezTo>
                  <a:cubicBezTo>
                    <a:pt x="31" y="6197"/>
                    <a:pt x="243" y="6244"/>
                    <a:pt x="446" y="6383"/>
                  </a:cubicBezTo>
                  <a:cubicBezTo>
                    <a:pt x="649" y="6522"/>
                    <a:pt x="1138" y="6592"/>
                    <a:pt x="1222" y="6829"/>
                  </a:cubicBezTo>
                  <a:cubicBezTo>
                    <a:pt x="1306" y="7066"/>
                    <a:pt x="1042" y="7480"/>
                    <a:pt x="952" y="7805"/>
                  </a:cubicBezTo>
                  <a:lnTo>
                    <a:pt x="2033" y="9512"/>
                  </a:lnTo>
                  <a:lnTo>
                    <a:pt x="2303" y="10000"/>
                  </a:lnTo>
                  <a:lnTo>
                    <a:pt x="2844" y="9756"/>
                  </a:lnTo>
                  <a:lnTo>
                    <a:pt x="3384" y="9756"/>
                  </a:lnTo>
                  <a:lnTo>
                    <a:pt x="4736" y="10000"/>
                  </a:lnTo>
                  <a:lnTo>
                    <a:pt x="5006" y="9756"/>
                  </a:lnTo>
                  <a:lnTo>
                    <a:pt x="6087" y="9512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2" name="Freeform 207">
              <a:extLst>
                <a:ext uri="{FF2B5EF4-FFF2-40B4-BE49-F238E27FC236}">
                  <a16:creationId xmlns:a16="http://schemas.microsoft.com/office/drawing/2014/main" id="{201739F2-429F-AC49-ACCD-4B60BB01B978}"/>
                </a:ext>
              </a:extLst>
            </p:cNvPr>
            <p:cNvSpPr>
              <a:spLocks/>
            </p:cNvSpPr>
            <p:nvPr/>
          </p:nvSpPr>
          <p:spPr bwMode="auto">
            <a:xfrm>
              <a:off x="2532063" y="4629150"/>
              <a:ext cx="195262" cy="139700"/>
            </a:xfrm>
            <a:custGeom>
              <a:avLst/>
              <a:gdLst>
                <a:gd name="T0" fmla="*/ 0 w 10000"/>
                <a:gd name="T1" fmla="*/ 2147483646 h 10000"/>
                <a:gd name="T2" fmla="*/ 0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0 h 100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10000" h="10000">
                  <a:moveTo>
                    <a:pt x="0" y="3889"/>
                  </a:moveTo>
                  <a:lnTo>
                    <a:pt x="0" y="3889"/>
                  </a:lnTo>
                  <a:lnTo>
                    <a:pt x="2000" y="5556"/>
                  </a:lnTo>
                  <a:lnTo>
                    <a:pt x="3200" y="7222"/>
                  </a:lnTo>
                  <a:lnTo>
                    <a:pt x="4800" y="7222"/>
                  </a:lnTo>
                  <a:lnTo>
                    <a:pt x="5600" y="8889"/>
                  </a:lnTo>
                  <a:lnTo>
                    <a:pt x="5268" y="8163"/>
                  </a:lnTo>
                  <a:lnTo>
                    <a:pt x="5600" y="8889"/>
                  </a:lnTo>
                  <a:lnTo>
                    <a:pt x="6400" y="10000"/>
                  </a:lnTo>
                  <a:lnTo>
                    <a:pt x="7200" y="3889"/>
                  </a:lnTo>
                  <a:cubicBezTo>
                    <a:pt x="7067" y="2963"/>
                    <a:pt x="6933" y="2037"/>
                    <a:pt x="6800" y="1111"/>
                  </a:cubicBezTo>
                  <a:lnTo>
                    <a:pt x="10000" y="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3" name="Freeform 208">
              <a:extLst>
                <a:ext uri="{FF2B5EF4-FFF2-40B4-BE49-F238E27FC236}">
                  <a16:creationId xmlns:a16="http://schemas.microsoft.com/office/drawing/2014/main" id="{11A1F4C1-7102-1748-804D-2D62CA926A34}"/>
                </a:ext>
              </a:extLst>
            </p:cNvPr>
            <p:cNvSpPr>
              <a:spLocks/>
            </p:cNvSpPr>
            <p:nvPr/>
          </p:nvSpPr>
          <p:spPr bwMode="auto">
            <a:xfrm>
              <a:off x="2854325" y="4462463"/>
              <a:ext cx="117475" cy="179387"/>
            </a:xfrm>
            <a:custGeom>
              <a:avLst/>
              <a:gdLst>
                <a:gd name="T0" fmla="*/ 2147483646 w 90"/>
                <a:gd name="T1" fmla="*/ 2147483646 h 138"/>
                <a:gd name="T2" fmla="*/ 2147483646 w 90"/>
                <a:gd name="T3" fmla="*/ 2147483646 h 138"/>
                <a:gd name="T4" fmla="*/ 2147483646 w 90"/>
                <a:gd name="T5" fmla="*/ 2147483646 h 138"/>
                <a:gd name="T6" fmla="*/ 2147483646 w 90"/>
                <a:gd name="T7" fmla="*/ 2147483646 h 138"/>
                <a:gd name="T8" fmla="*/ 2147483646 w 90"/>
                <a:gd name="T9" fmla="*/ 2147483646 h 138"/>
                <a:gd name="T10" fmla="*/ 2147483646 w 90"/>
                <a:gd name="T11" fmla="*/ 2147483646 h 138"/>
                <a:gd name="T12" fmla="*/ 2147483646 w 90"/>
                <a:gd name="T13" fmla="*/ 2147483646 h 138"/>
                <a:gd name="T14" fmla="*/ 2147483646 w 90"/>
                <a:gd name="T15" fmla="*/ 0 h 138"/>
                <a:gd name="T16" fmla="*/ 2147483646 w 90"/>
                <a:gd name="T17" fmla="*/ 2147483646 h 138"/>
                <a:gd name="T18" fmla="*/ 0 w 90"/>
                <a:gd name="T19" fmla="*/ 2147483646 h 138"/>
                <a:gd name="T20" fmla="*/ 2147483646 w 90"/>
                <a:gd name="T21" fmla="*/ 2147483646 h 138"/>
                <a:gd name="T22" fmla="*/ 2147483646 w 90"/>
                <a:gd name="T23" fmla="*/ 2147483646 h 138"/>
                <a:gd name="T24" fmla="*/ 2147483646 w 90"/>
                <a:gd name="T25" fmla="*/ 2147483646 h 138"/>
                <a:gd name="T26" fmla="*/ 2147483646 w 90"/>
                <a:gd name="T27" fmla="*/ 2147483646 h 138"/>
                <a:gd name="T28" fmla="*/ 2147483646 w 90"/>
                <a:gd name="T29" fmla="*/ 2147483646 h 138"/>
                <a:gd name="T30" fmla="*/ 2147483646 w 90"/>
                <a:gd name="T31" fmla="*/ 2147483646 h 138"/>
                <a:gd name="T32" fmla="*/ 2147483646 w 90"/>
                <a:gd name="T33" fmla="*/ 2147483646 h 138"/>
                <a:gd name="T34" fmla="*/ 2147483646 w 90"/>
                <a:gd name="T35" fmla="*/ 2147483646 h 138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90" h="138">
                  <a:moveTo>
                    <a:pt x="90" y="126"/>
                  </a:moveTo>
                  <a:lnTo>
                    <a:pt x="78" y="102"/>
                  </a:lnTo>
                  <a:lnTo>
                    <a:pt x="66" y="78"/>
                  </a:lnTo>
                  <a:lnTo>
                    <a:pt x="84" y="60"/>
                  </a:lnTo>
                  <a:lnTo>
                    <a:pt x="90" y="42"/>
                  </a:lnTo>
                  <a:lnTo>
                    <a:pt x="66" y="36"/>
                  </a:lnTo>
                  <a:lnTo>
                    <a:pt x="60" y="18"/>
                  </a:lnTo>
                  <a:lnTo>
                    <a:pt x="36" y="0"/>
                  </a:lnTo>
                  <a:lnTo>
                    <a:pt x="12" y="24"/>
                  </a:lnTo>
                  <a:lnTo>
                    <a:pt x="0" y="42"/>
                  </a:lnTo>
                  <a:lnTo>
                    <a:pt x="6" y="60"/>
                  </a:lnTo>
                  <a:lnTo>
                    <a:pt x="18" y="66"/>
                  </a:lnTo>
                  <a:lnTo>
                    <a:pt x="30" y="84"/>
                  </a:lnTo>
                  <a:lnTo>
                    <a:pt x="24" y="120"/>
                  </a:lnTo>
                  <a:lnTo>
                    <a:pt x="42" y="138"/>
                  </a:lnTo>
                  <a:lnTo>
                    <a:pt x="60" y="132"/>
                  </a:lnTo>
                  <a:lnTo>
                    <a:pt x="90" y="126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4" name="Freeform 209">
              <a:extLst>
                <a:ext uri="{FF2B5EF4-FFF2-40B4-BE49-F238E27FC236}">
                  <a16:creationId xmlns:a16="http://schemas.microsoft.com/office/drawing/2014/main" id="{59E9F8EE-7D7F-7D47-A20C-94BCEA1DA5B9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6888" y="4525963"/>
              <a:ext cx="76200" cy="93662"/>
            </a:xfrm>
            <a:custGeom>
              <a:avLst/>
              <a:gdLst>
                <a:gd name="T0" fmla="*/ 2147483646 w 60"/>
                <a:gd name="T1" fmla="*/ 2147483646 h 72"/>
                <a:gd name="T2" fmla="*/ 2147483646 w 60"/>
                <a:gd name="T3" fmla="*/ 2147483646 h 72"/>
                <a:gd name="T4" fmla="*/ 2147483646 w 60"/>
                <a:gd name="T5" fmla="*/ 2147483646 h 72"/>
                <a:gd name="T6" fmla="*/ 2147483646 w 60"/>
                <a:gd name="T7" fmla="*/ 2147483646 h 72"/>
                <a:gd name="T8" fmla="*/ 2147483646 w 60"/>
                <a:gd name="T9" fmla="*/ 2147483646 h 72"/>
                <a:gd name="T10" fmla="*/ 2147483646 w 60"/>
                <a:gd name="T11" fmla="*/ 0 h 72"/>
                <a:gd name="T12" fmla="*/ 2147483646 w 60"/>
                <a:gd name="T13" fmla="*/ 0 h 72"/>
                <a:gd name="T14" fmla="*/ 0 w 60"/>
                <a:gd name="T15" fmla="*/ 2147483646 h 72"/>
                <a:gd name="T16" fmla="*/ 2147483646 w 60"/>
                <a:gd name="T17" fmla="*/ 2147483646 h 72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60" h="72">
                  <a:moveTo>
                    <a:pt x="6" y="42"/>
                  </a:moveTo>
                  <a:lnTo>
                    <a:pt x="6" y="66"/>
                  </a:lnTo>
                  <a:lnTo>
                    <a:pt x="12" y="72"/>
                  </a:lnTo>
                  <a:lnTo>
                    <a:pt x="36" y="60"/>
                  </a:lnTo>
                  <a:lnTo>
                    <a:pt x="60" y="24"/>
                  </a:lnTo>
                  <a:lnTo>
                    <a:pt x="18" y="0"/>
                  </a:lnTo>
                  <a:lnTo>
                    <a:pt x="6" y="0"/>
                  </a:lnTo>
                  <a:lnTo>
                    <a:pt x="0" y="18"/>
                  </a:lnTo>
                  <a:lnTo>
                    <a:pt x="6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5" name="Freeform 210">
              <a:extLst>
                <a:ext uri="{FF2B5EF4-FFF2-40B4-BE49-F238E27FC236}">
                  <a16:creationId xmlns:a16="http://schemas.microsoft.com/office/drawing/2014/main" id="{9F24C0DA-ED72-1148-9BE1-0D48A26736C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43225" y="4522788"/>
              <a:ext cx="96838" cy="109537"/>
            </a:xfrm>
            <a:custGeom>
              <a:avLst/>
              <a:gdLst>
                <a:gd name="T0" fmla="*/ 2147483646 w 72"/>
                <a:gd name="T1" fmla="*/ 2147483646 h 84"/>
                <a:gd name="T2" fmla="*/ 2147483646 w 72"/>
                <a:gd name="T3" fmla="*/ 2147483646 h 84"/>
                <a:gd name="T4" fmla="*/ 2147483646 w 72"/>
                <a:gd name="T5" fmla="*/ 2147483646 h 84"/>
                <a:gd name="T6" fmla="*/ 2147483646 w 72"/>
                <a:gd name="T7" fmla="*/ 2147483646 h 84"/>
                <a:gd name="T8" fmla="*/ 2147483646 w 72"/>
                <a:gd name="T9" fmla="*/ 2147483646 h 84"/>
                <a:gd name="T10" fmla="*/ 2147483646 w 72"/>
                <a:gd name="T11" fmla="*/ 0 h 84"/>
                <a:gd name="T12" fmla="*/ 2147483646 w 72"/>
                <a:gd name="T13" fmla="*/ 2147483646 h 84"/>
                <a:gd name="T14" fmla="*/ 0 w 72"/>
                <a:gd name="T15" fmla="*/ 2147483646 h 84"/>
                <a:gd name="T16" fmla="*/ 2147483646 w 72"/>
                <a:gd name="T17" fmla="*/ 2147483646 h 84"/>
                <a:gd name="T18" fmla="*/ 2147483646 w 72"/>
                <a:gd name="T19" fmla="*/ 2147483646 h 84"/>
                <a:gd name="T20" fmla="*/ 2147483646 w 72"/>
                <a:gd name="T21" fmla="*/ 2147483646 h 84"/>
                <a:gd name="T22" fmla="*/ 2147483646 w 72"/>
                <a:gd name="T23" fmla="*/ 2147483646 h 84"/>
                <a:gd name="T24" fmla="*/ 2147483646 w 72"/>
                <a:gd name="T25" fmla="*/ 2147483646 h 84"/>
                <a:gd name="T26" fmla="*/ 2147483646 w 72"/>
                <a:gd name="T27" fmla="*/ 2147483646 h 84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72" h="84">
                  <a:moveTo>
                    <a:pt x="72" y="78"/>
                  </a:moveTo>
                  <a:lnTo>
                    <a:pt x="72" y="54"/>
                  </a:lnTo>
                  <a:lnTo>
                    <a:pt x="66" y="30"/>
                  </a:lnTo>
                  <a:lnTo>
                    <a:pt x="72" y="12"/>
                  </a:lnTo>
                  <a:lnTo>
                    <a:pt x="24" y="6"/>
                  </a:lnTo>
                  <a:lnTo>
                    <a:pt x="24" y="0"/>
                  </a:lnTo>
                  <a:lnTo>
                    <a:pt x="18" y="18"/>
                  </a:lnTo>
                  <a:lnTo>
                    <a:pt x="0" y="36"/>
                  </a:lnTo>
                  <a:lnTo>
                    <a:pt x="12" y="60"/>
                  </a:lnTo>
                  <a:lnTo>
                    <a:pt x="24" y="84"/>
                  </a:lnTo>
                  <a:lnTo>
                    <a:pt x="30" y="84"/>
                  </a:lnTo>
                  <a:lnTo>
                    <a:pt x="42" y="78"/>
                  </a:lnTo>
                  <a:lnTo>
                    <a:pt x="72" y="78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6" name="Freeform 211">
              <a:extLst>
                <a:ext uri="{FF2B5EF4-FFF2-40B4-BE49-F238E27FC236}">
                  <a16:creationId xmlns:a16="http://schemas.microsoft.com/office/drawing/2014/main" id="{78368734-7722-D64F-AFC9-05430472EC0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9688" y="4378325"/>
              <a:ext cx="333375" cy="280988"/>
            </a:xfrm>
            <a:custGeom>
              <a:avLst/>
              <a:gdLst>
                <a:gd name="T0" fmla="*/ 2147483646 w 43"/>
                <a:gd name="T1" fmla="*/ 2147483646 h 36"/>
                <a:gd name="T2" fmla="*/ 2147483646 w 43"/>
                <a:gd name="T3" fmla="*/ 2147483646 h 36"/>
                <a:gd name="T4" fmla="*/ 2147483646 w 43"/>
                <a:gd name="T5" fmla="*/ 2147483646 h 36"/>
                <a:gd name="T6" fmla="*/ 2147483646 w 43"/>
                <a:gd name="T7" fmla="*/ 2147483646 h 36"/>
                <a:gd name="T8" fmla="*/ 2147483646 w 43"/>
                <a:gd name="T9" fmla="*/ 2147483646 h 36"/>
                <a:gd name="T10" fmla="*/ 2147483646 w 43"/>
                <a:gd name="T11" fmla="*/ 2147483646 h 36"/>
                <a:gd name="T12" fmla="*/ 2147483646 w 43"/>
                <a:gd name="T13" fmla="*/ 2147483646 h 36"/>
                <a:gd name="T14" fmla="*/ 2147483646 w 43"/>
                <a:gd name="T15" fmla="*/ 2147483646 h 36"/>
                <a:gd name="T16" fmla="*/ 2147483646 w 43"/>
                <a:gd name="T17" fmla="*/ 2147483646 h 36"/>
                <a:gd name="T18" fmla="*/ 2147483646 w 43"/>
                <a:gd name="T19" fmla="*/ 2147483646 h 36"/>
                <a:gd name="T20" fmla="*/ 2147483646 w 43"/>
                <a:gd name="T21" fmla="*/ 2147483646 h 36"/>
                <a:gd name="T22" fmla="*/ 2147483646 w 43"/>
                <a:gd name="T23" fmla="*/ 2147483646 h 36"/>
                <a:gd name="T24" fmla="*/ 2147483646 w 43"/>
                <a:gd name="T25" fmla="*/ 2147483646 h 36"/>
                <a:gd name="T26" fmla="*/ 2147483646 w 43"/>
                <a:gd name="T27" fmla="*/ 0 h 36"/>
                <a:gd name="T28" fmla="*/ 2147483646 w 43"/>
                <a:gd name="T29" fmla="*/ 2147483646 h 36"/>
                <a:gd name="T30" fmla="*/ 0 w 43"/>
                <a:gd name="T31" fmla="*/ 2147483646 h 36"/>
                <a:gd name="T32" fmla="*/ 2147483646 w 43"/>
                <a:gd name="T33" fmla="*/ 2147483646 h 36"/>
                <a:gd name="T34" fmla="*/ 2147483646 w 43"/>
                <a:gd name="T35" fmla="*/ 2147483646 h 36"/>
                <a:gd name="T36" fmla="*/ 2147483646 w 43"/>
                <a:gd name="T37" fmla="*/ 2147483646 h 36"/>
                <a:gd name="T38" fmla="*/ 2147483646 w 43"/>
                <a:gd name="T39" fmla="*/ 2147483646 h 36"/>
                <a:gd name="T40" fmla="*/ 2147483646 w 43"/>
                <a:gd name="T41" fmla="*/ 2147483646 h 36"/>
                <a:gd name="T42" fmla="*/ 2147483646 w 43"/>
                <a:gd name="T43" fmla="*/ 2147483646 h 36"/>
                <a:gd name="T44" fmla="*/ 2147483646 w 43"/>
                <a:gd name="T45" fmla="*/ 2147483646 h 36"/>
                <a:gd name="T46" fmla="*/ 2147483646 w 43"/>
                <a:gd name="T47" fmla="*/ 2147483646 h 36"/>
                <a:gd name="T48" fmla="*/ 2147483646 w 43"/>
                <a:gd name="T49" fmla="*/ 2147483646 h 36"/>
                <a:gd name="T50" fmla="*/ 2147483646 w 43"/>
                <a:gd name="T51" fmla="*/ 2147483646 h 36"/>
                <a:gd name="T52" fmla="*/ 2147483646 w 43"/>
                <a:gd name="T53" fmla="*/ 2147483646 h 36"/>
                <a:gd name="T54" fmla="*/ 2147483646 w 43"/>
                <a:gd name="T55" fmla="*/ 2147483646 h 36"/>
                <a:gd name="T56" fmla="*/ 2147483646 w 43"/>
                <a:gd name="T57" fmla="*/ 2147483646 h 36"/>
                <a:gd name="T58" fmla="*/ 2147483646 w 43"/>
                <a:gd name="T59" fmla="*/ 2147483646 h 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43" h="36">
                  <a:moveTo>
                    <a:pt x="38" y="21"/>
                  </a:moveTo>
                  <a:cubicBezTo>
                    <a:pt x="37" y="18"/>
                    <a:pt x="37" y="18"/>
                    <a:pt x="37" y="18"/>
                  </a:cubicBezTo>
                  <a:cubicBezTo>
                    <a:pt x="39" y="15"/>
                    <a:pt x="39" y="15"/>
                    <a:pt x="39" y="15"/>
                  </a:cubicBezTo>
                  <a:cubicBezTo>
                    <a:pt x="43" y="11"/>
                    <a:pt x="43" y="11"/>
                    <a:pt x="43" y="11"/>
                  </a:cubicBezTo>
                  <a:cubicBezTo>
                    <a:pt x="42" y="11"/>
                    <a:pt x="42" y="11"/>
                    <a:pt x="42" y="11"/>
                  </a:cubicBezTo>
                  <a:cubicBezTo>
                    <a:pt x="39" y="10"/>
                    <a:pt x="39" y="10"/>
                    <a:pt x="39" y="10"/>
                  </a:cubicBezTo>
                  <a:cubicBezTo>
                    <a:pt x="38" y="8"/>
                    <a:pt x="38" y="8"/>
                    <a:pt x="38" y="8"/>
                  </a:cubicBezTo>
                  <a:cubicBezTo>
                    <a:pt x="32" y="5"/>
                    <a:pt x="32" y="5"/>
                    <a:pt x="32" y="5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17" y="5"/>
                    <a:pt x="17" y="5"/>
                    <a:pt x="17" y="5"/>
                  </a:cubicBezTo>
                  <a:cubicBezTo>
                    <a:pt x="16" y="3"/>
                    <a:pt x="16" y="3"/>
                    <a:pt x="16" y="3"/>
                  </a:cubicBezTo>
                  <a:cubicBezTo>
                    <a:pt x="11" y="2"/>
                    <a:pt x="11" y="2"/>
                    <a:pt x="11" y="2"/>
                  </a:cubicBezTo>
                  <a:cubicBezTo>
                    <a:pt x="11" y="2"/>
                    <a:pt x="7" y="3"/>
                    <a:pt x="6" y="3"/>
                  </a:cubicBezTo>
                  <a:cubicBezTo>
                    <a:pt x="5" y="3"/>
                    <a:pt x="5" y="1"/>
                    <a:pt x="5" y="0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12" y="19"/>
                    <a:pt x="12" y="19"/>
                    <a:pt x="12" y="19"/>
                  </a:cubicBezTo>
                  <a:cubicBezTo>
                    <a:pt x="17" y="20"/>
                    <a:pt x="17" y="20"/>
                    <a:pt x="17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18" y="26"/>
                    <a:pt x="18" y="26"/>
                    <a:pt x="18" y="26"/>
                  </a:cubicBezTo>
                  <a:cubicBezTo>
                    <a:pt x="18" y="33"/>
                    <a:pt x="18" y="33"/>
                    <a:pt x="18" y="33"/>
                  </a:cubicBezTo>
                  <a:cubicBezTo>
                    <a:pt x="18" y="33"/>
                    <a:pt x="18" y="33"/>
                    <a:pt x="18" y="33"/>
                  </a:cubicBezTo>
                  <a:cubicBezTo>
                    <a:pt x="21" y="36"/>
                    <a:pt x="21" y="36"/>
                    <a:pt x="21" y="36"/>
                  </a:cubicBezTo>
                  <a:cubicBezTo>
                    <a:pt x="30" y="33"/>
                    <a:pt x="30" y="33"/>
                    <a:pt x="30" y="33"/>
                  </a:cubicBezTo>
                  <a:cubicBezTo>
                    <a:pt x="29" y="30"/>
                    <a:pt x="29" y="30"/>
                    <a:pt x="29" y="30"/>
                  </a:cubicBezTo>
                  <a:cubicBezTo>
                    <a:pt x="26" y="25"/>
                    <a:pt x="26" y="25"/>
                    <a:pt x="26" y="25"/>
                  </a:cubicBezTo>
                  <a:cubicBezTo>
                    <a:pt x="34" y="25"/>
                    <a:pt x="34" y="25"/>
                    <a:pt x="34" y="25"/>
                  </a:cubicBezTo>
                  <a:cubicBezTo>
                    <a:pt x="39" y="23"/>
                    <a:pt x="39" y="23"/>
                    <a:pt x="39" y="23"/>
                  </a:cubicBezTo>
                  <a:cubicBezTo>
                    <a:pt x="38" y="21"/>
                    <a:pt x="38" y="21"/>
                    <a:pt x="38" y="21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7" name="Freeform 212">
              <a:extLst>
                <a:ext uri="{FF2B5EF4-FFF2-40B4-BE49-F238E27FC236}">
                  <a16:creationId xmlns:a16="http://schemas.microsoft.com/office/drawing/2014/main" id="{458D79D3-E6E1-1141-9EC6-88DCC544B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2390775" y="4627563"/>
              <a:ext cx="134938" cy="149225"/>
            </a:xfrm>
            <a:custGeom>
              <a:avLst/>
              <a:gdLst>
                <a:gd name="T0" fmla="*/ 2147483646 w 102"/>
                <a:gd name="T1" fmla="*/ 2147483646 h 114"/>
                <a:gd name="T2" fmla="*/ 2147483646 w 102"/>
                <a:gd name="T3" fmla="*/ 2147483646 h 114"/>
                <a:gd name="T4" fmla="*/ 2147483646 w 102"/>
                <a:gd name="T5" fmla="*/ 2147483646 h 114"/>
                <a:gd name="T6" fmla="*/ 2147483646 w 102"/>
                <a:gd name="T7" fmla="*/ 2147483646 h 114"/>
                <a:gd name="T8" fmla="*/ 2147483646 w 102"/>
                <a:gd name="T9" fmla="*/ 2147483646 h 114"/>
                <a:gd name="T10" fmla="*/ 2147483646 w 102"/>
                <a:gd name="T11" fmla="*/ 2147483646 h 114"/>
                <a:gd name="T12" fmla="*/ 2147483646 w 102"/>
                <a:gd name="T13" fmla="*/ 0 h 114"/>
                <a:gd name="T14" fmla="*/ 2147483646 w 102"/>
                <a:gd name="T15" fmla="*/ 2147483646 h 114"/>
                <a:gd name="T16" fmla="*/ 0 w 102"/>
                <a:gd name="T17" fmla="*/ 2147483646 h 114"/>
                <a:gd name="T18" fmla="*/ 2147483646 w 102"/>
                <a:gd name="T19" fmla="*/ 2147483646 h 114"/>
                <a:gd name="T20" fmla="*/ 0 w 102"/>
                <a:gd name="T21" fmla="*/ 2147483646 h 114"/>
                <a:gd name="T22" fmla="*/ 2147483646 w 102"/>
                <a:gd name="T23" fmla="*/ 2147483646 h 114"/>
                <a:gd name="T24" fmla="*/ 2147483646 w 102"/>
                <a:gd name="T25" fmla="*/ 2147483646 h 11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2" h="114">
                  <a:moveTo>
                    <a:pt x="24" y="114"/>
                  </a:moveTo>
                  <a:lnTo>
                    <a:pt x="48" y="90"/>
                  </a:lnTo>
                  <a:lnTo>
                    <a:pt x="66" y="84"/>
                  </a:lnTo>
                  <a:lnTo>
                    <a:pt x="90" y="60"/>
                  </a:lnTo>
                  <a:lnTo>
                    <a:pt x="102" y="36"/>
                  </a:lnTo>
                  <a:lnTo>
                    <a:pt x="78" y="18"/>
                  </a:lnTo>
                  <a:lnTo>
                    <a:pt x="30" y="0"/>
                  </a:lnTo>
                  <a:lnTo>
                    <a:pt x="24" y="12"/>
                  </a:lnTo>
                  <a:lnTo>
                    <a:pt x="0" y="66"/>
                  </a:lnTo>
                  <a:lnTo>
                    <a:pt x="12" y="90"/>
                  </a:lnTo>
                  <a:lnTo>
                    <a:pt x="0" y="96"/>
                  </a:lnTo>
                  <a:lnTo>
                    <a:pt x="6" y="108"/>
                  </a:lnTo>
                  <a:lnTo>
                    <a:pt x="24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8" name="Freeform 213">
              <a:extLst>
                <a:ext uri="{FF2B5EF4-FFF2-40B4-BE49-F238E27FC236}">
                  <a16:creationId xmlns:a16="http://schemas.microsoft.com/office/drawing/2014/main" id="{8AE11DF5-4163-3A46-8875-A8A283C1483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57738" y="2967038"/>
              <a:ext cx="49212" cy="96837"/>
            </a:xfrm>
            <a:custGeom>
              <a:avLst/>
              <a:gdLst>
                <a:gd name="T0" fmla="*/ 0 w 429209"/>
                <a:gd name="T1" fmla="*/ 2 h 839755"/>
                <a:gd name="T2" fmla="*/ 0 w 429209"/>
                <a:gd name="T3" fmla="*/ 1 h 839755"/>
                <a:gd name="T4" fmla="*/ 0 w 429209"/>
                <a:gd name="T5" fmla="*/ 1 h 839755"/>
                <a:gd name="T6" fmla="*/ 0 w 429209"/>
                <a:gd name="T7" fmla="*/ 0 h 839755"/>
                <a:gd name="T8" fmla="*/ 1 w 429209"/>
                <a:gd name="T9" fmla="*/ 0 h 839755"/>
                <a:gd name="T10" fmla="*/ 1 w 429209"/>
                <a:gd name="T11" fmla="*/ 0 h 839755"/>
                <a:gd name="T12" fmla="*/ 1 w 429209"/>
                <a:gd name="T13" fmla="*/ 1 h 839755"/>
                <a:gd name="T14" fmla="*/ 1 w 429209"/>
                <a:gd name="T15" fmla="*/ 1 h 839755"/>
                <a:gd name="T16" fmla="*/ 0 w 429209"/>
                <a:gd name="T17" fmla="*/ 1 h 839755"/>
                <a:gd name="T18" fmla="*/ 0 w 429209"/>
                <a:gd name="T19" fmla="*/ 2 h 839755"/>
                <a:gd name="T20" fmla="*/ 0 w 429209"/>
                <a:gd name="T21" fmla="*/ 2 h 839755"/>
                <a:gd name="T22" fmla="*/ 0 w 429209"/>
                <a:gd name="T23" fmla="*/ 2 h 839755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429209" h="839755">
                  <a:moveTo>
                    <a:pt x="53214" y="797282"/>
                  </a:moveTo>
                  <a:cubicBezTo>
                    <a:pt x="54137" y="718133"/>
                    <a:pt x="55061" y="638985"/>
                    <a:pt x="55984" y="559836"/>
                  </a:cubicBezTo>
                  <a:lnTo>
                    <a:pt x="0" y="522514"/>
                  </a:lnTo>
                  <a:lnTo>
                    <a:pt x="111968" y="130628"/>
                  </a:lnTo>
                  <a:lnTo>
                    <a:pt x="261258" y="130628"/>
                  </a:lnTo>
                  <a:lnTo>
                    <a:pt x="391886" y="0"/>
                  </a:lnTo>
                  <a:lnTo>
                    <a:pt x="410547" y="261257"/>
                  </a:lnTo>
                  <a:lnTo>
                    <a:pt x="429209" y="410547"/>
                  </a:lnTo>
                  <a:lnTo>
                    <a:pt x="223935" y="634481"/>
                  </a:lnTo>
                  <a:lnTo>
                    <a:pt x="223935" y="839755"/>
                  </a:lnTo>
                  <a:lnTo>
                    <a:pt x="111968" y="783771"/>
                  </a:lnTo>
                  <a:lnTo>
                    <a:pt x="53214" y="79728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9" name="Freeform 214">
              <a:extLst>
                <a:ext uri="{FF2B5EF4-FFF2-40B4-BE49-F238E27FC236}">
                  <a16:creationId xmlns:a16="http://schemas.microsoft.com/office/drawing/2014/main" id="{0165BFC8-D8E3-DD4B-AF40-74EDB569056B}"/>
                </a:ext>
              </a:extLst>
            </p:cNvPr>
            <p:cNvSpPr>
              <a:spLocks/>
            </p:cNvSpPr>
            <p:nvPr/>
          </p:nvSpPr>
          <p:spPr bwMode="auto">
            <a:xfrm>
              <a:off x="6029325" y="3640138"/>
              <a:ext cx="431800" cy="417512"/>
            </a:xfrm>
            <a:custGeom>
              <a:avLst/>
              <a:gdLst>
                <a:gd name="T0" fmla="*/ 2147483646 w 10795"/>
                <a:gd name="T1" fmla="*/ 2147483646 h 10652"/>
                <a:gd name="T2" fmla="*/ 2147483646 w 10795"/>
                <a:gd name="T3" fmla="*/ 2147483646 h 10652"/>
                <a:gd name="T4" fmla="*/ 2147483646 w 10795"/>
                <a:gd name="T5" fmla="*/ 2147483646 h 10652"/>
                <a:gd name="T6" fmla="*/ 2147483646 w 10795"/>
                <a:gd name="T7" fmla="*/ 2147483646 h 10652"/>
                <a:gd name="T8" fmla="*/ 2147483646 w 10795"/>
                <a:gd name="T9" fmla="*/ 2147483646 h 10652"/>
                <a:gd name="T10" fmla="*/ 2147483646 w 10795"/>
                <a:gd name="T11" fmla="*/ 2147483646 h 10652"/>
                <a:gd name="T12" fmla="*/ 2147483646 w 10795"/>
                <a:gd name="T13" fmla="*/ 2147483646 h 10652"/>
                <a:gd name="T14" fmla="*/ 2147483646 w 10795"/>
                <a:gd name="T15" fmla="*/ 2147483646 h 10652"/>
                <a:gd name="T16" fmla="*/ 2147483646 w 10795"/>
                <a:gd name="T17" fmla="*/ 2147483646 h 10652"/>
                <a:gd name="T18" fmla="*/ 2147483646 w 10795"/>
                <a:gd name="T19" fmla="*/ 2147483646 h 10652"/>
                <a:gd name="T20" fmla="*/ 2147483646 w 10795"/>
                <a:gd name="T21" fmla="*/ 2147483646 h 10652"/>
                <a:gd name="T22" fmla="*/ 2147483646 w 10795"/>
                <a:gd name="T23" fmla="*/ 2147483646 h 10652"/>
                <a:gd name="T24" fmla="*/ 2147483646 w 10795"/>
                <a:gd name="T25" fmla="*/ 2147483646 h 10652"/>
                <a:gd name="T26" fmla="*/ 2147483646 w 10795"/>
                <a:gd name="T27" fmla="*/ 2147483646 h 10652"/>
                <a:gd name="T28" fmla="*/ 2147483646 w 10795"/>
                <a:gd name="T29" fmla="*/ 360875000 h 10652"/>
                <a:gd name="T30" fmla="*/ 2147483646 w 10795"/>
                <a:gd name="T31" fmla="*/ 2147483646 h 10652"/>
                <a:gd name="T32" fmla="*/ 2147483646 w 10795"/>
                <a:gd name="T33" fmla="*/ 2147483646 h 10652"/>
                <a:gd name="T34" fmla="*/ 2147483646 w 10795"/>
                <a:gd name="T35" fmla="*/ 2147483646 h 10652"/>
                <a:gd name="T36" fmla="*/ 2147483646 w 10795"/>
                <a:gd name="T37" fmla="*/ 2147483646 h 10652"/>
                <a:gd name="T38" fmla="*/ 2147483646 w 10795"/>
                <a:gd name="T39" fmla="*/ 2147483646 h 10652"/>
                <a:gd name="T40" fmla="*/ 2147483646 w 10795"/>
                <a:gd name="T41" fmla="*/ 2147483646 h 10652"/>
                <a:gd name="T42" fmla="*/ 2147483646 w 10795"/>
                <a:gd name="T43" fmla="*/ 2147483646 h 10652"/>
                <a:gd name="T44" fmla="*/ 2147483646 w 10795"/>
                <a:gd name="T45" fmla="*/ 2147483646 h 10652"/>
                <a:gd name="T46" fmla="*/ 2147483646 w 10795"/>
                <a:gd name="T47" fmla="*/ 2147483646 h 10652"/>
                <a:gd name="T48" fmla="*/ 2147483646 w 10795"/>
                <a:gd name="T49" fmla="*/ 2147483646 h 10652"/>
                <a:gd name="T50" fmla="*/ 2147483646 w 10795"/>
                <a:gd name="T51" fmla="*/ 2147483646 h 10652"/>
                <a:gd name="T52" fmla="*/ 2147483646 w 10795"/>
                <a:gd name="T53" fmla="*/ 2147483646 h 10652"/>
                <a:gd name="T54" fmla="*/ 2147483646 w 10795"/>
                <a:gd name="T55" fmla="*/ 2147483646 h 10652"/>
                <a:gd name="T56" fmla="*/ 2147483646 w 10795"/>
                <a:gd name="T57" fmla="*/ 2147483646 h 10652"/>
                <a:gd name="T58" fmla="*/ 2147483646 w 10795"/>
                <a:gd name="T59" fmla="*/ 2147483646 h 10652"/>
                <a:gd name="T60" fmla="*/ 2147483646 w 10795"/>
                <a:gd name="T61" fmla="*/ 2147483646 h 10652"/>
                <a:gd name="T62" fmla="*/ 2147483646 w 10795"/>
                <a:gd name="T63" fmla="*/ 2147483646 h 10652"/>
                <a:gd name="T64" fmla="*/ 2147483646 w 10795"/>
                <a:gd name="T65" fmla="*/ 2147483646 h 10652"/>
                <a:gd name="T66" fmla="*/ 2147483646 w 10795"/>
                <a:gd name="T67" fmla="*/ 2147483646 h 10652"/>
                <a:gd name="T68" fmla="*/ 2147483646 w 10795"/>
                <a:gd name="T69" fmla="*/ 2147483646 h 10652"/>
                <a:gd name="T70" fmla="*/ 2147483646 w 10795"/>
                <a:gd name="T71" fmla="*/ 2147483646 h 10652"/>
                <a:gd name="T72" fmla="*/ 2147483646 w 10795"/>
                <a:gd name="T73" fmla="*/ 2147483646 h 10652"/>
                <a:gd name="T74" fmla="*/ 2147483646 w 10795"/>
                <a:gd name="T75" fmla="*/ 2147483646 h 10652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10795" h="10652">
                  <a:moveTo>
                    <a:pt x="7118" y="10169"/>
                  </a:moveTo>
                  <a:cubicBezTo>
                    <a:pt x="7403" y="10018"/>
                    <a:pt x="7922" y="10028"/>
                    <a:pt x="7912" y="9685"/>
                  </a:cubicBezTo>
                  <a:cubicBezTo>
                    <a:pt x="7902" y="9342"/>
                    <a:pt x="7173" y="8474"/>
                    <a:pt x="7058" y="8110"/>
                  </a:cubicBezTo>
                  <a:cubicBezTo>
                    <a:pt x="6943" y="7746"/>
                    <a:pt x="7143" y="7666"/>
                    <a:pt x="7222" y="7500"/>
                  </a:cubicBezTo>
                  <a:cubicBezTo>
                    <a:pt x="7301" y="7334"/>
                    <a:pt x="7346" y="7193"/>
                    <a:pt x="7530" y="7116"/>
                  </a:cubicBezTo>
                  <a:cubicBezTo>
                    <a:pt x="7714" y="7039"/>
                    <a:pt x="8027" y="7379"/>
                    <a:pt x="8325" y="7039"/>
                  </a:cubicBezTo>
                  <a:cubicBezTo>
                    <a:pt x="8623" y="6699"/>
                    <a:pt x="9062" y="5615"/>
                    <a:pt x="9319" y="5078"/>
                  </a:cubicBezTo>
                  <a:cubicBezTo>
                    <a:pt x="9576" y="4541"/>
                    <a:pt x="9720" y="4241"/>
                    <a:pt x="9868" y="3816"/>
                  </a:cubicBezTo>
                  <a:cubicBezTo>
                    <a:pt x="10016" y="3391"/>
                    <a:pt x="10257" y="2817"/>
                    <a:pt x="10206" y="2527"/>
                  </a:cubicBezTo>
                  <a:cubicBezTo>
                    <a:pt x="10155" y="2237"/>
                    <a:pt x="9538" y="2325"/>
                    <a:pt x="9564" y="2075"/>
                  </a:cubicBezTo>
                  <a:cubicBezTo>
                    <a:pt x="9591" y="1811"/>
                    <a:pt x="9500" y="1164"/>
                    <a:pt x="9640" y="1129"/>
                  </a:cubicBezTo>
                  <a:cubicBezTo>
                    <a:pt x="10141" y="1004"/>
                    <a:pt x="10598" y="957"/>
                    <a:pt x="10748" y="847"/>
                  </a:cubicBezTo>
                  <a:cubicBezTo>
                    <a:pt x="10898" y="737"/>
                    <a:pt x="10653" y="578"/>
                    <a:pt x="10543" y="467"/>
                  </a:cubicBezTo>
                  <a:cubicBezTo>
                    <a:pt x="10433" y="356"/>
                    <a:pt x="10260" y="257"/>
                    <a:pt x="10085" y="179"/>
                  </a:cubicBezTo>
                  <a:cubicBezTo>
                    <a:pt x="9911" y="102"/>
                    <a:pt x="9805" y="-9"/>
                    <a:pt x="9497" y="1"/>
                  </a:cubicBezTo>
                  <a:cubicBezTo>
                    <a:pt x="9192" y="11"/>
                    <a:pt x="8556" y="193"/>
                    <a:pt x="8247" y="237"/>
                  </a:cubicBezTo>
                  <a:cubicBezTo>
                    <a:pt x="7938" y="279"/>
                    <a:pt x="7858" y="208"/>
                    <a:pt x="7639" y="263"/>
                  </a:cubicBezTo>
                  <a:cubicBezTo>
                    <a:pt x="7421" y="320"/>
                    <a:pt x="7152" y="573"/>
                    <a:pt x="6937" y="573"/>
                  </a:cubicBezTo>
                  <a:cubicBezTo>
                    <a:pt x="6886" y="922"/>
                    <a:pt x="6810" y="1372"/>
                    <a:pt x="6784" y="1623"/>
                  </a:cubicBezTo>
                  <a:cubicBezTo>
                    <a:pt x="6758" y="1873"/>
                    <a:pt x="6784" y="1924"/>
                    <a:pt x="6784" y="2075"/>
                  </a:cubicBezTo>
                  <a:cubicBezTo>
                    <a:pt x="6712" y="2150"/>
                    <a:pt x="6645" y="2133"/>
                    <a:pt x="6569" y="2301"/>
                  </a:cubicBezTo>
                  <a:cubicBezTo>
                    <a:pt x="6493" y="2469"/>
                    <a:pt x="6407" y="2823"/>
                    <a:pt x="6326" y="3084"/>
                  </a:cubicBezTo>
                  <a:cubicBezTo>
                    <a:pt x="6326" y="3084"/>
                    <a:pt x="5388" y="3490"/>
                    <a:pt x="5072" y="3661"/>
                  </a:cubicBezTo>
                  <a:cubicBezTo>
                    <a:pt x="4756" y="3832"/>
                    <a:pt x="4644" y="3888"/>
                    <a:pt x="4431" y="4113"/>
                  </a:cubicBezTo>
                  <a:cubicBezTo>
                    <a:pt x="4217" y="4338"/>
                    <a:pt x="3788" y="5012"/>
                    <a:pt x="3788" y="5012"/>
                  </a:cubicBezTo>
                  <a:cubicBezTo>
                    <a:pt x="3788" y="5012"/>
                    <a:pt x="2925" y="5037"/>
                    <a:pt x="2506" y="5245"/>
                  </a:cubicBezTo>
                  <a:cubicBezTo>
                    <a:pt x="2087" y="5453"/>
                    <a:pt x="1684" y="6101"/>
                    <a:pt x="1270" y="6260"/>
                  </a:cubicBezTo>
                  <a:cubicBezTo>
                    <a:pt x="856" y="6419"/>
                    <a:pt x="140" y="6073"/>
                    <a:pt x="20" y="6198"/>
                  </a:cubicBezTo>
                  <a:cubicBezTo>
                    <a:pt x="-100" y="6323"/>
                    <a:pt x="358" y="6820"/>
                    <a:pt x="552" y="7008"/>
                  </a:cubicBezTo>
                  <a:cubicBezTo>
                    <a:pt x="746" y="7196"/>
                    <a:pt x="1074" y="7217"/>
                    <a:pt x="1182" y="7324"/>
                  </a:cubicBezTo>
                  <a:cubicBezTo>
                    <a:pt x="1290" y="7431"/>
                    <a:pt x="1192" y="7543"/>
                    <a:pt x="1199" y="7649"/>
                  </a:cubicBezTo>
                  <a:cubicBezTo>
                    <a:pt x="1206" y="7755"/>
                    <a:pt x="1239" y="7800"/>
                    <a:pt x="1223" y="7962"/>
                  </a:cubicBezTo>
                  <a:cubicBezTo>
                    <a:pt x="1207" y="8124"/>
                    <a:pt x="1334" y="8396"/>
                    <a:pt x="1102" y="8620"/>
                  </a:cubicBezTo>
                  <a:cubicBezTo>
                    <a:pt x="795" y="8917"/>
                    <a:pt x="443" y="9228"/>
                    <a:pt x="470" y="9744"/>
                  </a:cubicBezTo>
                  <a:cubicBezTo>
                    <a:pt x="479" y="9915"/>
                    <a:pt x="2376" y="9516"/>
                    <a:pt x="3293" y="9667"/>
                  </a:cubicBezTo>
                  <a:cubicBezTo>
                    <a:pt x="4210" y="9818"/>
                    <a:pt x="5529" y="9982"/>
                    <a:pt x="5971" y="10652"/>
                  </a:cubicBezTo>
                  <a:lnTo>
                    <a:pt x="6232" y="10504"/>
                  </a:lnTo>
                  <a:lnTo>
                    <a:pt x="7118" y="1016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0" name="Freeform 215">
              <a:extLst>
                <a:ext uri="{FF2B5EF4-FFF2-40B4-BE49-F238E27FC236}">
                  <a16:creationId xmlns:a16="http://schemas.microsoft.com/office/drawing/2014/main" id="{492D6316-DE17-DC4F-9204-D34440DB7F07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8213" y="3611563"/>
              <a:ext cx="341312" cy="276225"/>
            </a:xfrm>
            <a:custGeom>
              <a:avLst/>
              <a:gdLst>
                <a:gd name="T0" fmla="*/ 2147483646 w 10000"/>
                <a:gd name="T1" fmla="*/ 2147483646 h 11017"/>
                <a:gd name="T2" fmla="*/ 2147483646 w 10000"/>
                <a:gd name="T3" fmla="*/ 2147483646 h 11017"/>
                <a:gd name="T4" fmla="*/ 2147483646 w 10000"/>
                <a:gd name="T5" fmla="*/ 2147483646 h 11017"/>
                <a:gd name="T6" fmla="*/ 2147483646 w 10000"/>
                <a:gd name="T7" fmla="*/ 2147483646 h 11017"/>
                <a:gd name="T8" fmla="*/ 2147483646 w 10000"/>
                <a:gd name="T9" fmla="*/ 0 h 11017"/>
                <a:gd name="T10" fmla="*/ 2147483646 w 10000"/>
                <a:gd name="T11" fmla="*/ 2147483646 h 11017"/>
                <a:gd name="T12" fmla="*/ 2147483646 w 10000"/>
                <a:gd name="T13" fmla="*/ 2147483646 h 11017"/>
                <a:gd name="T14" fmla="*/ 2147483646 w 10000"/>
                <a:gd name="T15" fmla="*/ 2147483646 h 11017"/>
                <a:gd name="T16" fmla="*/ 2147483646 w 10000"/>
                <a:gd name="T17" fmla="*/ 2147483646 h 11017"/>
                <a:gd name="T18" fmla="*/ 2147483646 w 10000"/>
                <a:gd name="T19" fmla="*/ 2147483646 h 11017"/>
                <a:gd name="T20" fmla="*/ 2147483646 w 10000"/>
                <a:gd name="T21" fmla="*/ 2147483646 h 11017"/>
                <a:gd name="T22" fmla="*/ 2147483646 w 10000"/>
                <a:gd name="T23" fmla="*/ 2147483646 h 11017"/>
                <a:gd name="T24" fmla="*/ 2147483646 w 10000"/>
                <a:gd name="T25" fmla="*/ 2147483646 h 11017"/>
                <a:gd name="T26" fmla="*/ 2147483646 w 10000"/>
                <a:gd name="T27" fmla="*/ 2147483646 h 11017"/>
                <a:gd name="T28" fmla="*/ 2147483646 w 10000"/>
                <a:gd name="T29" fmla="*/ 2147483646 h 11017"/>
                <a:gd name="T30" fmla="*/ 2147483646 w 10000"/>
                <a:gd name="T31" fmla="*/ 2147483646 h 11017"/>
                <a:gd name="T32" fmla="*/ 2147483646 w 10000"/>
                <a:gd name="T33" fmla="*/ 2147483646 h 11017"/>
                <a:gd name="T34" fmla="*/ 0 w 10000"/>
                <a:gd name="T35" fmla="*/ 2147483646 h 11017"/>
                <a:gd name="T36" fmla="*/ 0 w 10000"/>
                <a:gd name="T37" fmla="*/ 2147483646 h 11017"/>
                <a:gd name="T38" fmla="*/ 2147483646 w 10000"/>
                <a:gd name="T39" fmla="*/ 2147483646 h 11017"/>
                <a:gd name="T40" fmla="*/ 2147483646 w 10000"/>
                <a:gd name="T41" fmla="*/ 2147483646 h 11017"/>
                <a:gd name="T42" fmla="*/ 2147483646 w 10000"/>
                <a:gd name="T43" fmla="*/ 2147483646 h 11017"/>
                <a:gd name="T44" fmla="*/ 2147483646 w 10000"/>
                <a:gd name="T45" fmla="*/ 2147483646 h 11017"/>
                <a:gd name="T46" fmla="*/ 2147483646 w 10000"/>
                <a:gd name="T47" fmla="*/ 2147483646 h 11017"/>
                <a:gd name="T48" fmla="*/ 2147483646 w 10000"/>
                <a:gd name="T49" fmla="*/ 2147483646 h 11017"/>
                <a:gd name="T50" fmla="*/ 2147483646 w 10000"/>
                <a:gd name="T51" fmla="*/ 2147483646 h 11017"/>
                <a:gd name="T52" fmla="*/ 2147483646 w 10000"/>
                <a:gd name="T53" fmla="*/ 2147483646 h 11017"/>
                <a:gd name="T54" fmla="*/ 2147483646 w 10000"/>
                <a:gd name="T55" fmla="*/ 2147483646 h 11017"/>
                <a:gd name="T56" fmla="*/ 2147483646 w 10000"/>
                <a:gd name="T57" fmla="*/ 2147483646 h 11017"/>
                <a:gd name="T58" fmla="*/ 2147483646 w 10000"/>
                <a:gd name="T59" fmla="*/ 2147483646 h 11017"/>
                <a:gd name="T60" fmla="*/ 2147483646 w 10000"/>
                <a:gd name="T61" fmla="*/ 2147483646 h 11017"/>
                <a:gd name="T62" fmla="*/ 2147483646 w 10000"/>
                <a:gd name="T63" fmla="*/ 2147483646 h 11017"/>
                <a:gd name="T64" fmla="*/ 2147483646 w 10000"/>
                <a:gd name="T65" fmla="*/ 2147483646 h 11017"/>
                <a:gd name="T66" fmla="*/ 2147483646 w 10000"/>
                <a:gd name="T67" fmla="*/ 2147483646 h 11017"/>
                <a:gd name="T68" fmla="*/ 2147483646 w 10000"/>
                <a:gd name="T69" fmla="*/ 2147483646 h 11017"/>
                <a:gd name="T70" fmla="*/ 2147483646 w 10000"/>
                <a:gd name="T71" fmla="*/ 2147483646 h 11017"/>
                <a:gd name="T72" fmla="*/ 2147483646 w 10000"/>
                <a:gd name="T73" fmla="*/ 2147483646 h 11017"/>
                <a:gd name="T74" fmla="*/ 2147483646 w 10000"/>
                <a:gd name="T75" fmla="*/ 2147483646 h 11017"/>
                <a:gd name="T76" fmla="*/ 2147483646 w 10000"/>
                <a:gd name="T77" fmla="*/ 2147483646 h 11017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0" t="0" r="r" b="b"/>
              <a:pathLst>
                <a:path w="10000" h="11017">
                  <a:moveTo>
                    <a:pt x="9226" y="329"/>
                  </a:moveTo>
                  <a:cubicBezTo>
                    <a:pt x="8904" y="611"/>
                    <a:pt x="8531" y="1035"/>
                    <a:pt x="8261" y="1176"/>
                  </a:cubicBezTo>
                  <a:cubicBezTo>
                    <a:pt x="7992" y="1317"/>
                    <a:pt x="7826" y="1176"/>
                    <a:pt x="7609" y="1176"/>
                  </a:cubicBezTo>
                  <a:cubicBezTo>
                    <a:pt x="7536" y="882"/>
                    <a:pt x="7464" y="588"/>
                    <a:pt x="7391" y="294"/>
                  </a:cubicBezTo>
                  <a:lnTo>
                    <a:pt x="7174" y="0"/>
                  </a:lnTo>
                  <a:lnTo>
                    <a:pt x="6522" y="882"/>
                  </a:lnTo>
                  <a:cubicBezTo>
                    <a:pt x="6377" y="1078"/>
                    <a:pt x="6298" y="1425"/>
                    <a:pt x="6087" y="1471"/>
                  </a:cubicBezTo>
                  <a:cubicBezTo>
                    <a:pt x="5876" y="1517"/>
                    <a:pt x="5533" y="1264"/>
                    <a:pt x="5256" y="1160"/>
                  </a:cubicBezTo>
                  <a:cubicBezTo>
                    <a:pt x="5098" y="1165"/>
                    <a:pt x="4971" y="1173"/>
                    <a:pt x="4783" y="1176"/>
                  </a:cubicBezTo>
                  <a:cubicBezTo>
                    <a:pt x="4595" y="1179"/>
                    <a:pt x="4348" y="1176"/>
                    <a:pt x="4130" y="1176"/>
                  </a:cubicBezTo>
                  <a:lnTo>
                    <a:pt x="3261" y="882"/>
                  </a:lnTo>
                  <a:cubicBezTo>
                    <a:pt x="3188" y="1372"/>
                    <a:pt x="3116" y="1863"/>
                    <a:pt x="3043" y="2353"/>
                  </a:cubicBezTo>
                  <a:lnTo>
                    <a:pt x="1957" y="2941"/>
                  </a:lnTo>
                  <a:lnTo>
                    <a:pt x="1522" y="3529"/>
                  </a:lnTo>
                  <a:lnTo>
                    <a:pt x="870" y="3235"/>
                  </a:lnTo>
                  <a:lnTo>
                    <a:pt x="435" y="2941"/>
                  </a:lnTo>
                  <a:cubicBezTo>
                    <a:pt x="362" y="3529"/>
                    <a:pt x="290" y="4118"/>
                    <a:pt x="217" y="4706"/>
                  </a:cubicBezTo>
                  <a:cubicBezTo>
                    <a:pt x="145" y="5098"/>
                    <a:pt x="72" y="5490"/>
                    <a:pt x="0" y="5882"/>
                  </a:cubicBezTo>
                  <a:lnTo>
                    <a:pt x="0" y="7353"/>
                  </a:lnTo>
                  <a:lnTo>
                    <a:pt x="870" y="7941"/>
                  </a:lnTo>
                  <a:cubicBezTo>
                    <a:pt x="435" y="9706"/>
                    <a:pt x="559" y="9259"/>
                    <a:pt x="435" y="9706"/>
                  </a:cubicBezTo>
                  <a:cubicBezTo>
                    <a:pt x="311" y="10153"/>
                    <a:pt x="27" y="10425"/>
                    <a:pt x="124" y="10621"/>
                  </a:cubicBezTo>
                  <a:cubicBezTo>
                    <a:pt x="221" y="10817"/>
                    <a:pt x="794" y="10837"/>
                    <a:pt x="1017" y="10882"/>
                  </a:cubicBezTo>
                  <a:cubicBezTo>
                    <a:pt x="1240" y="10927"/>
                    <a:pt x="1315" y="10844"/>
                    <a:pt x="1460" y="10893"/>
                  </a:cubicBezTo>
                  <a:cubicBezTo>
                    <a:pt x="1605" y="10942"/>
                    <a:pt x="2180" y="11085"/>
                    <a:pt x="2676" y="10980"/>
                  </a:cubicBezTo>
                  <a:cubicBezTo>
                    <a:pt x="3172" y="10875"/>
                    <a:pt x="4096" y="10604"/>
                    <a:pt x="4434" y="10261"/>
                  </a:cubicBezTo>
                  <a:cubicBezTo>
                    <a:pt x="4772" y="9918"/>
                    <a:pt x="4517" y="9199"/>
                    <a:pt x="4703" y="8921"/>
                  </a:cubicBezTo>
                  <a:cubicBezTo>
                    <a:pt x="4889" y="8643"/>
                    <a:pt x="5182" y="8785"/>
                    <a:pt x="5548" y="8595"/>
                  </a:cubicBezTo>
                  <a:cubicBezTo>
                    <a:pt x="5914" y="8405"/>
                    <a:pt x="6666" y="8083"/>
                    <a:pt x="6899" y="7778"/>
                  </a:cubicBezTo>
                  <a:cubicBezTo>
                    <a:pt x="7133" y="7473"/>
                    <a:pt x="6892" y="6977"/>
                    <a:pt x="6949" y="6764"/>
                  </a:cubicBezTo>
                  <a:cubicBezTo>
                    <a:pt x="7006" y="6552"/>
                    <a:pt x="7127" y="6617"/>
                    <a:pt x="7239" y="6503"/>
                  </a:cubicBezTo>
                  <a:cubicBezTo>
                    <a:pt x="7351" y="6389"/>
                    <a:pt x="7449" y="6339"/>
                    <a:pt x="7621" y="6078"/>
                  </a:cubicBezTo>
                  <a:cubicBezTo>
                    <a:pt x="7793" y="5817"/>
                    <a:pt x="8142" y="5240"/>
                    <a:pt x="8271" y="4935"/>
                  </a:cubicBezTo>
                  <a:cubicBezTo>
                    <a:pt x="8400" y="4630"/>
                    <a:pt x="8303" y="4537"/>
                    <a:pt x="8395" y="4248"/>
                  </a:cubicBezTo>
                  <a:cubicBezTo>
                    <a:pt x="8487" y="3959"/>
                    <a:pt x="8811" y="3568"/>
                    <a:pt x="8825" y="3203"/>
                  </a:cubicBezTo>
                  <a:cubicBezTo>
                    <a:pt x="8839" y="2838"/>
                    <a:pt x="8282" y="2299"/>
                    <a:pt x="8478" y="2059"/>
                  </a:cubicBezTo>
                  <a:cubicBezTo>
                    <a:pt x="8674" y="1819"/>
                    <a:pt x="9493" y="1863"/>
                    <a:pt x="10000" y="1765"/>
                  </a:cubicBezTo>
                  <a:lnTo>
                    <a:pt x="9565" y="882"/>
                  </a:lnTo>
                  <a:lnTo>
                    <a:pt x="9226" y="32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1" name="Freeform 216">
              <a:extLst>
                <a:ext uri="{FF2B5EF4-FFF2-40B4-BE49-F238E27FC236}">
                  <a16:creationId xmlns:a16="http://schemas.microsoft.com/office/drawing/2014/main" id="{17007147-A4AC-334F-9350-E4B13C0DD6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734175" y="3946525"/>
              <a:ext cx="112713" cy="139700"/>
            </a:xfrm>
            <a:custGeom>
              <a:avLst/>
              <a:gdLst>
                <a:gd name="T0" fmla="*/ 2147483646 w 90"/>
                <a:gd name="T1" fmla="*/ 2147483646 h 78"/>
                <a:gd name="T2" fmla="*/ 2147483646 w 90"/>
                <a:gd name="T3" fmla="*/ 2147483646 h 78"/>
                <a:gd name="T4" fmla="*/ 2147483646 w 90"/>
                <a:gd name="T5" fmla="*/ 2147483646 h 78"/>
                <a:gd name="T6" fmla="*/ 2147483646 w 90"/>
                <a:gd name="T7" fmla="*/ 2147483646 h 78"/>
                <a:gd name="T8" fmla="*/ 2147483646 w 90"/>
                <a:gd name="T9" fmla="*/ 0 h 78"/>
                <a:gd name="T10" fmla="*/ 2147483646 w 90"/>
                <a:gd name="T11" fmla="*/ 0 h 78"/>
                <a:gd name="T12" fmla="*/ 2147483646 w 90"/>
                <a:gd name="T13" fmla="*/ 2147483646 h 78"/>
                <a:gd name="T14" fmla="*/ 0 w 90"/>
                <a:gd name="T15" fmla="*/ 2147483646 h 78"/>
                <a:gd name="T16" fmla="*/ 2147483646 w 90"/>
                <a:gd name="T17" fmla="*/ 2147483646 h 78"/>
                <a:gd name="T18" fmla="*/ 2147483646 w 90"/>
                <a:gd name="T19" fmla="*/ 2147483646 h 78"/>
                <a:gd name="T20" fmla="*/ 2147483646 w 90"/>
                <a:gd name="T21" fmla="*/ 2147483646 h 78"/>
                <a:gd name="T22" fmla="*/ 2147483646 w 90"/>
                <a:gd name="T23" fmla="*/ 2147483646 h 78"/>
                <a:gd name="T24" fmla="*/ 2147483646 w 90"/>
                <a:gd name="T25" fmla="*/ 2147483646 h 78"/>
                <a:gd name="T26" fmla="*/ 2147483646 w 90"/>
                <a:gd name="T27" fmla="*/ 2147483646 h 78"/>
                <a:gd name="T28" fmla="*/ 2147483646 w 90"/>
                <a:gd name="T29" fmla="*/ 2147483646 h 7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90" h="78">
                  <a:moveTo>
                    <a:pt x="72" y="42"/>
                  </a:moveTo>
                  <a:lnTo>
                    <a:pt x="78" y="30"/>
                  </a:lnTo>
                  <a:lnTo>
                    <a:pt x="84" y="18"/>
                  </a:lnTo>
                  <a:lnTo>
                    <a:pt x="48" y="12"/>
                  </a:lnTo>
                  <a:lnTo>
                    <a:pt x="30" y="0"/>
                  </a:lnTo>
                  <a:lnTo>
                    <a:pt x="12" y="0"/>
                  </a:lnTo>
                  <a:lnTo>
                    <a:pt x="6" y="12"/>
                  </a:lnTo>
                  <a:lnTo>
                    <a:pt x="0" y="18"/>
                  </a:lnTo>
                  <a:lnTo>
                    <a:pt x="6" y="30"/>
                  </a:lnTo>
                  <a:lnTo>
                    <a:pt x="18" y="78"/>
                  </a:lnTo>
                  <a:lnTo>
                    <a:pt x="54" y="72"/>
                  </a:lnTo>
                  <a:lnTo>
                    <a:pt x="78" y="66"/>
                  </a:lnTo>
                  <a:lnTo>
                    <a:pt x="84" y="72"/>
                  </a:lnTo>
                  <a:lnTo>
                    <a:pt x="90" y="48"/>
                  </a:lnTo>
                  <a:lnTo>
                    <a:pt x="72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2" name="Freeform 217">
              <a:extLst>
                <a:ext uri="{FF2B5EF4-FFF2-40B4-BE49-F238E27FC236}">
                  <a16:creationId xmlns:a16="http://schemas.microsoft.com/office/drawing/2014/main" id="{CC9FA575-F76D-6A49-8DAF-6D51D37F75E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57963" y="3840163"/>
              <a:ext cx="214312" cy="120650"/>
            </a:xfrm>
            <a:custGeom>
              <a:avLst/>
              <a:gdLst>
                <a:gd name="T0" fmla="*/ 2147483646 w 10000"/>
                <a:gd name="T1" fmla="*/ 2147483646 h 11631"/>
                <a:gd name="T2" fmla="*/ 2147483646 w 10000"/>
                <a:gd name="T3" fmla="*/ 2094439447 h 11631"/>
                <a:gd name="T4" fmla="*/ 2147483646 w 10000"/>
                <a:gd name="T5" fmla="*/ 545154810 h 11631"/>
                <a:gd name="T6" fmla="*/ 2147483646 w 10000"/>
                <a:gd name="T7" fmla="*/ 0 h 11631"/>
                <a:gd name="T8" fmla="*/ 0 w 10000"/>
                <a:gd name="T9" fmla="*/ 2147483646 h 11631"/>
                <a:gd name="T10" fmla="*/ 2147483646 w 10000"/>
                <a:gd name="T11" fmla="*/ 2147483646 h 11631"/>
                <a:gd name="T12" fmla="*/ 2147483646 w 10000"/>
                <a:gd name="T13" fmla="*/ 2147483646 h 11631"/>
                <a:gd name="T14" fmla="*/ 2147483646 w 10000"/>
                <a:gd name="T15" fmla="*/ 2147483646 h 11631"/>
                <a:gd name="T16" fmla="*/ 2147483646 w 10000"/>
                <a:gd name="T17" fmla="*/ 2147483646 h 11631"/>
                <a:gd name="T18" fmla="*/ 2147483646 w 10000"/>
                <a:gd name="T19" fmla="*/ 2147483646 h 11631"/>
                <a:gd name="T20" fmla="*/ 2147483646 w 10000"/>
                <a:gd name="T21" fmla="*/ 2147483646 h 11631"/>
                <a:gd name="T22" fmla="*/ 2147483646 w 10000"/>
                <a:gd name="T23" fmla="*/ 2147483646 h 11631"/>
                <a:gd name="T24" fmla="*/ 2147483646 w 10000"/>
                <a:gd name="T25" fmla="*/ 2147483646 h 11631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000" h="11631">
                  <a:moveTo>
                    <a:pt x="7686" y="5391"/>
                  </a:moveTo>
                  <a:lnTo>
                    <a:pt x="5498" y="4472"/>
                  </a:lnTo>
                  <a:lnTo>
                    <a:pt x="2084" y="1164"/>
                  </a:lnTo>
                  <a:lnTo>
                    <a:pt x="886" y="0"/>
                  </a:lnTo>
                  <a:lnTo>
                    <a:pt x="0" y="4803"/>
                  </a:lnTo>
                  <a:lnTo>
                    <a:pt x="3459" y="9284"/>
                  </a:lnTo>
                  <a:lnTo>
                    <a:pt x="5903" y="10259"/>
                  </a:lnTo>
                  <a:lnTo>
                    <a:pt x="8016" y="11631"/>
                  </a:lnTo>
                  <a:lnTo>
                    <a:pt x="8676" y="8710"/>
                  </a:lnTo>
                  <a:lnTo>
                    <a:pt x="10000" y="8128"/>
                  </a:lnTo>
                  <a:lnTo>
                    <a:pt x="8915" y="6759"/>
                  </a:lnTo>
                  <a:lnTo>
                    <a:pt x="8310" y="6622"/>
                  </a:lnTo>
                  <a:cubicBezTo>
                    <a:pt x="8207" y="6039"/>
                    <a:pt x="7790" y="5973"/>
                    <a:pt x="7686" y="539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3" name="Freeform 218">
              <a:extLst>
                <a:ext uri="{FF2B5EF4-FFF2-40B4-BE49-F238E27FC236}">
                  <a16:creationId xmlns:a16="http://schemas.microsoft.com/office/drawing/2014/main" id="{7AE05033-7916-5748-9B6F-816379D4E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5625" y="3975100"/>
              <a:ext cx="233363" cy="490538"/>
            </a:xfrm>
            <a:custGeom>
              <a:avLst/>
              <a:gdLst>
                <a:gd name="T0" fmla="*/ 1296617862 w 11115"/>
                <a:gd name="T1" fmla="*/ 0 h 10000"/>
                <a:gd name="T2" fmla="*/ 1014318022 w 11115"/>
                <a:gd name="T3" fmla="*/ 2147483646 h 10000"/>
                <a:gd name="T4" fmla="*/ 876662132 w 11115"/>
                <a:gd name="T5" fmla="*/ 2147483646 h 10000"/>
                <a:gd name="T6" fmla="*/ 833108975 w 11115"/>
                <a:gd name="T7" fmla="*/ 2147483646 h 10000"/>
                <a:gd name="T8" fmla="*/ 359688197 w 11115"/>
                <a:gd name="T9" fmla="*/ 2147483646 h 10000"/>
                <a:gd name="T10" fmla="*/ 70188704 w 11115"/>
                <a:gd name="T11" fmla="*/ 2147483646 h 10000"/>
                <a:gd name="T12" fmla="*/ 0 w 11115"/>
                <a:gd name="T13" fmla="*/ 2147483646 h 10000"/>
                <a:gd name="T14" fmla="*/ 479454939 w 11115"/>
                <a:gd name="T15" fmla="*/ 2147483646 h 10000"/>
                <a:gd name="T16" fmla="*/ 371738000 w 11115"/>
                <a:gd name="T17" fmla="*/ 2147483646 h 10000"/>
                <a:gd name="T18" fmla="*/ 923713488 w 11115"/>
                <a:gd name="T19" fmla="*/ 2147483646 h 10000"/>
                <a:gd name="T20" fmla="*/ 1240431715 w 11115"/>
                <a:gd name="T21" fmla="*/ 2147483646 h 10000"/>
                <a:gd name="T22" fmla="*/ 1064090476 w 11115"/>
                <a:gd name="T23" fmla="*/ 2147483646 h 10000"/>
                <a:gd name="T24" fmla="*/ 1180552953 w 11115"/>
                <a:gd name="T25" fmla="*/ 2147483646 h 10000"/>
                <a:gd name="T26" fmla="*/ 1299347758 w 11115"/>
                <a:gd name="T27" fmla="*/ 2147483646 h 10000"/>
                <a:gd name="T28" fmla="*/ 1436411642 w 11115"/>
                <a:gd name="T29" fmla="*/ 2147483646 h 10000"/>
                <a:gd name="T30" fmla="*/ 1469080908 w 11115"/>
                <a:gd name="T31" fmla="*/ 2147483646 h 10000"/>
                <a:gd name="T32" fmla="*/ 1751186353 w 11115"/>
                <a:gd name="T33" fmla="*/ 2147483646 h 10000"/>
                <a:gd name="T34" fmla="*/ 1628893350 w 11115"/>
                <a:gd name="T35" fmla="*/ 2147483646 h 10000"/>
                <a:gd name="T36" fmla="*/ 1429609158 w 11115"/>
                <a:gd name="T37" fmla="*/ 2147483646 h 10000"/>
                <a:gd name="T38" fmla="*/ 1529154066 w 11115"/>
                <a:gd name="T39" fmla="*/ 2147483646 h 10000"/>
                <a:gd name="T40" fmla="*/ 1512430411 w 11115"/>
                <a:gd name="T41" fmla="*/ 2147483646 h 10000"/>
                <a:gd name="T42" fmla="*/ 1246845408 w 11115"/>
                <a:gd name="T43" fmla="*/ 2147483646 h 10000"/>
                <a:gd name="T44" fmla="*/ 1379642749 w 11115"/>
                <a:gd name="T45" fmla="*/ 2147483646 h 10000"/>
                <a:gd name="T46" fmla="*/ 1539065958 w 11115"/>
                <a:gd name="T47" fmla="*/ 2147483646 h 10000"/>
                <a:gd name="T48" fmla="*/ 1883011737 w 11115"/>
                <a:gd name="T49" fmla="*/ 2147483646 h 10000"/>
                <a:gd name="T50" fmla="*/ 2007831422 w 11115"/>
                <a:gd name="T51" fmla="*/ 2147483646 h 10000"/>
                <a:gd name="T52" fmla="*/ 2147483646 w 11115"/>
                <a:gd name="T53" fmla="*/ 2147483646 h 10000"/>
                <a:gd name="T54" fmla="*/ 1877560763 w 11115"/>
                <a:gd name="T55" fmla="*/ 2147483646 h 10000"/>
                <a:gd name="T56" fmla="*/ 1862207137 w 11115"/>
                <a:gd name="T57" fmla="*/ 2147483646 h 10000"/>
                <a:gd name="T58" fmla="*/ 1728437817 w 11115"/>
                <a:gd name="T59" fmla="*/ 2147483646 h 10000"/>
                <a:gd name="T60" fmla="*/ 1716582389 w 11115"/>
                <a:gd name="T61" fmla="*/ 2147483646 h 10000"/>
                <a:gd name="T62" fmla="*/ 1512236456 w 11115"/>
                <a:gd name="T63" fmla="*/ 2147483646 h 10000"/>
                <a:gd name="T64" fmla="*/ 1444574434 w 11115"/>
                <a:gd name="T65" fmla="*/ 2147483646 h 10000"/>
                <a:gd name="T66" fmla="*/ 1379642749 w 11115"/>
                <a:gd name="T67" fmla="*/ 2147483646 h 10000"/>
                <a:gd name="T68" fmla="*/ 1529154066 w 11115"/>
                <a:gd name="T69" fmla="*/ 2147483646 h 10000"/>
                <a:gd name="T70" fmla="*/ 1529154066 w 11115"/>
                <a:gd name="T71" fmla="*/ 2147483646 h 10000"/>
                <a:gd name="T72" fmla="*/ 1296617862 w 11115"/>
                <a:gd name="T73" fmla="*/ 0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1115" h="10000">
                  <a:moveTo>
                    <a:pt x="6669" y="0"/>
                  </a:moveTo>
                  <a:lnTo>
                    <a:pt x="5217" y="627"/>
                  </a:lnTo>
                  <a:lnTo>
                    <a:pt x="4509" y="795"/>
                  </a:lnTo>
                  <a:lnTo>
                    <a:pt x="4285" y="602"/>
                  </a:lnTo>
                  <a:lnTo>
                    <a:pt x="1850" y="1511"/>
                  </a:lnTo>
                  <a:lnTo>
                    <a:pt x="361" y="2700"/>
                  </a:lnTo>
                  <a:lnTo>
                    <a:pt x="0" y="3527"/>
                  </a:lnTo>
                  <a:lnTo>
                    <a:pt x="2466" y="5401"/>
                  </a:lnTo>
                  <a:lnTo>
                    <a:pt x="1912" y="6416"/>
                  </a:lnTo>
                  <a:cubicBezTo>
                    <a:pt x="2658" y="6304"/>
                    <a:pt x="4006" y="6725"/>
                    <a:pt x="4751" y="6612"/>
                  </a:cubicBezTo>
                  <a:lnTo>
                    <a:pt x="6380" y="6578"/>
                  </a:lnTo>
                  <a:lnTo>
                    <a:pt x="5473" y="5791"/>
                  </a:lnTo>
                  <a:lnTo>
                    <a:pt x="6072" y="6005"/>
                  </a:lnTo>
                  <a:lnTo>
                    <a:pt x="6683" y="7153"/>
                  </a:lnTo>
                  <a:lnTo>
                    <a:pt x="7388" y="8015"/>
                  </a:lnTo>
                  <a:cubicBezTo>
                    <a:pt x="7359" y="8285"/>
                    <a:pt x="7584" y="9729"/>
                    <a:pt x="7556" y="10000"/>
                  </a:cubicBezTo>
                  <a:lnTo>
                    <a:pt x="9007" y="8884"/>
                  </a:lnTo>
                  <a:lnTo>
                    <a:pt x="8378" y="6935"/>
                  </a:lnTo>
                  <a:lnTo>
                    <a:pt x="7353" y="6381"/>
                  </a:lnTo>
                  <a:lnTo>
                    <a:pt x="7865" y="5938"/>
                  </a:lnTo>
                  <a:cubicBezTo>
                    <a:pt x="7836" y="5815"/>
                    <a:pt x="7808" y="5693"/>
                    <a:pt x="7779" y="5570"/>
                  </a:cubicBezTo>
                  <a:lnTo>
                    <a:pt x="6413" y="4795"/>
                  </a:lnTo>
                  <a:lnTo>
                    <a:pt x="7096" y="4205"/>
                  </a:lnTo>
                  <a:lnTo>
                    <a:pt x="7916" y="4196"/>
                  </a:lnTo>
                  <a:lnTo>
                    <a:pt x="9685" y="3821"/>
                  </a:lnTo>
                  <a:cubicBezTo>
                    <a:pt x="9793" y="3687"/>
                    <a:pt x="10219" y="3634"/>
                    <a:pt x="10327" y="3500"/>
                  </a:cubicBezTo>
                  <a:lnTo>
                    <a:pt x="11115" y="3002"/>
                  </a:lnTo>
                  <a:lnTo>
                    <a:pt x="9657" y="3072"/>
                  </a:lnTo>
                  <a:cubicBezTo>
                    <a:pt x="9631" y="3012"/>
                    <a:pt x="9604" y="2953"/>
                    <a:pt x="9578" y="2893"/>
                  </a:cubicBezTo>
                  <a:lnTo>
                    <a:pt x="8890" y="2693"/>
                  </a:lnTo>
                  <a:cubicBezTo>
                    <a:pt x="8870" y="2548"/>
                    <a:pt x="8849" y="2402"/>
                    <a:pt x="8829" y="2257"/>
                  </a:cubicBezTo>
                  <a:lnTo>
                    <a:pt x="7778" y="1711"/>
                  </a:lnTo>
                  <a:lnTo>
                    <a:pt x="7430" y="1763"/>
                  </a:lnTo>
                  <a:lnTo>
                    <a:pt x="7096" y="1550"/>
                  </a:lnTo>
                  <a:lnTo>
                    <a:pt x="7865" y="1254"/>
                  </a:lnTo>
                  <a:lnTo>
                    <a:pt x="7865" y="480"/>
                  </a:lnTo>
                  <a:lnTo>
                    <a:pt x="666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4" name="Freeform 219">
              <a:extLst>
                <a:ext uri="{FF2B5EF4-FFF2-40B4-BE49-F238E27FC236}">
                  <a16:creationId xmlns:a16="http://schemas.microsoft.com/office/drawing/2014/main" id="{51ABD634-B352-724E-8F9A-C81129C2DA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797675" y="3925888"/>
              <a:ext cx="88900" cy="49212"/>
            </a:xfrm>
            <a:custGeom>
              <a:avLst/>
              <a:gdLst>
                <a:gd name="T0" fmla="*/ 0 w 348468"/>
                <a:gd name="T1" fmla="*/ 595 h 191264"/>
                <a:gd name="T2" fmla="*/ 432 w 348468"/>
                <a:gd name="T3" fmla="*/ 836 h 191264"/>
                <a:gd name="T4" fmla="*/ 687 w 348468"/>
                <a:gd name="T5" fmla="*/ 710 h 191264"/>
                <a:gd name="T6" fmla="*/ 920 w 348468"/>
                <a:gd name="T7" fmla="*/ 824 h 191264"/>
                <a:gd name="T8" fmla="*/ 1375 w 348468"/>
                <a:gd name="T9" fmla="*/ 733 h 191264"/>
                <a:gd name="T10" fmla="*/ 1475 w 348468"/>
                <a:gd name="T11" fmla="*/ 458 h 191264"/>
                <a:gd name="T12" fmla="*/ 1075 w 348468"/>
                <a:gd name="T13" fmla="*/ 23 h 191264"/>
                <a:gd name="T14" fmla="*/ 709 w 348468"/>
                <a:gd name="T15" fmla="*/ 92 h 191264"/>
                <a:gd name="T16" fmla="*/ 488 w 348468"/>
                <a:gd name="T17" fmla="*/ 0 h 191264"/>
                <a:gd name="T18" fmla="*/ 122 w 348468"/>
                <a:gd name="T19" fmla="*/ 321 h 191264"/>
                <a:gd name="T20" fmla="*/ 0 w 348468"/>
                <a:gd name="T21" fmla="*/ 595 h 19126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348468" h="191264">
                  <a:moveTo>
                    <a:pt x="0" y="136243"/>
                  </a:moveTo>
                  <a:lnTo>
                    <a:pt x="102182" y="191264"/>
                  </a:lnTo>
                  <a:lnTo>
                    <a:pt x="162443" y="162443"/>
                  </a:lnTo>
                  <a:lnTo>
                    <a:pt x="217465" y="188644"/>
                  </a:lnTo>
                  <a:lnTo>
                    <a:pt x="324887" y="167683"/>
                  </a:lnTo>
                  <a:lnTo>
                    <a:pt x="348468" y="104802"/>
                  </a:lnTo>
                  <a:lnTo>
                    <a:pt x="254145" y="5240"/>
                  </a:lnTo>
                  <a:lnTo>
                    <a:pt x="167684" y="20960"/>
                  </a:lnTo>
                  <a:lnTo>
                    <a:pt x="115282" y="0"/>
                  </a:lnTo>
                  <a:lnTo>
                    <a:pt x="28821" y="73361"/>
                  </a:lnTo>
                  <a:lnTo>
                    <a:pt x="0" y="13624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5" name="Freeform 220">
              <a:extLst>
                <a:ext uri="{FF2B5EF4-FFF2-40B4-BE49-F238E27FC236}">
                  <a16:creationId xmlns:a16="http://schemas.microsoft.com/office/drawing/2014/main" id="{696BB34C-A62C-6E4B-AFC0-60736C9927E3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2638" y="4551363"/>
              <a:ext cx="128587" cy="147637"/>
            </a:xfrm>
            <a:custGeom>
              <a:avLst/>
              <a:gdLst>
                <a:gd name="T0" fmla="*/ 0 w 675"/>
                <a:gd name="T1" fmla="*/ 2147483646 h 773"/>
                <a:gd name="T2" fmla="*/ 2147483646 w 675"/>
                <a:gd name="T3" fmla="*/ 2147483646 h 773"/>
                <a:gd name="T4" fmla="*/ 2147483646 w 675"/>
                <a:gd name="T5" fmla="*/ 2147483646 h 773"/>
                <a:gd name="T6" fmla="*/ 2147483646 w 675"/>
                <a:gd name="T7" fmla="*/ 2147483646 h 773"/>
                <a:gd name="T8" fmla="*/ 2147483646 w 675"/>
                <a:gd name="T9" fmla="*/ 2147483646 h 773"/>
                <a:gd name="T10" fmla="*/ 2147483646 w 675"/>
                <a:gd name="T11" fmla="*/ 2147483646 h 773"/>
                <a:gd name="T12" fmla="*/ 2147483646 w 675"/>
                <a:gd name="T13" fmla="*/ 2147483646 h 773"/>
                <a:gd name="T14" fmla="*/ 2147483646 w 675"/>
                <a:gd name="T15" fmla="*/ 2147483646 h 773"/>
                <a:gd name="T16" fmla="*/ 2147483646 w 675"/>
                <a:gd name="T17" fmla="*/ 2147483646 h 773"/>
                <a:gd name="T18" fmla="*/ 2147483646 w 675"/>
                <a:gd name="T19" fmla="*/ 2147483646 h 773"/>
                <a:gd name="T20" fmla="*/ 2147483646 w 675"/>
                <a:gd name="T21" fmla="*/ 2147483646 h 773"/>
                <a:gd name="T22" fmla="*/ 2147483646 w 675"/>
                <a:gd name="T23" fmla="*/ 2147483646 h 773"/>
                <a:gd name="T24" fmla="*/ 2147483646 w 675"/>
                <a:gd name="T25" fmla="*/ 2147483646 h 773"/>
                <a:gd name="T26" fmla="*/ 2147483646 w 675"/>
                <a:gd name="T27" fmla="*/ 0 h 773"/>
                <a:gd name="T28" fmla="*/ 0 w 675"/>
                <a:gd name="T29" fmla="*/ 2147483646 h 773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675" h="773">
                  <a:moveTo>
                    <a:pt x="0" y="41"/>
                  </a:moveTo>
                  <a:lnTo>
                    <a:pt x="75" y="339"/>
                  </a:lnTo>
                  <a:lnTo>
                    <a:pt x="273" y="579"/>
                  </a:lnTo>
                  <a:lnTo>
                    <a:pt x="605" y="769"/>
                  </a:lnTo>
                  <a:lnTo>
                    <a:pt x="675" y="773"/>
                  </a:lnTo>
                  <a:lnTo>
                    <a:pt x="563" y="583"/>
                  </a:lnTo>
                  <a:lnTo>
                    <a:pt x="493" y="521"/>
                  </a:lnTo>
                  <a:lnTo>
                    <a:pt x="493" y="269"/>
                  </a:lnTo>
                  <a:lnTo>
                    <a:pt x="323" y="78"/>
                  </a:lnTo>
                  <a:lnTo>
                    <a:pt x="286" y="58"/>
                  </a:lnTo>
                  <a:lnTo>
                    <a:pt x="253" y="111"/>
                  </a:lnTo>
                  <a:lnTo>
                    <a:pt x="141" y="128"/>
                  </a:lnTo>
                  <a:lnTo>
                    <a:pt x="145" y="70"/>
                  </a:lnTo>
                  <a:lnTo>
                    <a:pt x="17" y="0"/>
                  </a:lnTo>
                  <a:lnTo>
                    <a:pt x="0" y="4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6" name="Freeform 221">
              <a:extLst>
                <a:ext uri="{FF2B5EF4-FFF2-40B4-BE49-F238E27FC236}">
                  <a16:creationId xmlns:a16="http://schemas.microsoft.com/office/drawing/2014/main" id="{1409FF02-9350-5A45-94EE-2109F824F205}"/>
                </a:ext>
              </a:extLst>
            </p:cNvPr>
            <p:cNvSpPr>
              <a:spLocks/>
            </p:cNvSpPr>
            <p:nvPr/>
          </p:nvSpPr>
          <p:spPr bwMode="auto">
            <a:xfrm>
              <a:off x="7167563" y="4094163"/>
              <a:ext cx="200025" cy="393700"/>
            </a:xfrm>
            <a:custGeom>
              <a:avLst/>
              <a:gdLst>
                <a:gd name="T0" fmla="*/ 2147483646 w 138"/>
                <a:gd name="T1" fmla="*/ 0 h 271"/>
                <a:gd name="T2" fmla="*/ 2147483646 w 138"/>
                <a:gd name="T3" fmla="*/ 0 h 271"/>
                <a:gd name="T4" fmla="*/ 0 w 138"/>
                <a:gd name="T5" fmla="*/ 2147483646 h 271"/>
                <a:gd name="T6" fmla="*/ 2147483646 w 138"/>
                <a:gd name="T7" fmla="*/ 2147483646 h 271"/>
                <a:gd name="T8" fmla="*/ 2147483646 w 138"/>
                <a:gd name="T9" fmla="*/ 2147483646 h 271"/>
                <a:gd name="T10" fmla="*/ 2147483646 w 138"/>
                <a:gd name="T11" fmla="*/ 2147483646 h 271"/>
                <a:gd name="T12" fmla="*/ 2147483646 w 138"/>
                <a:gd name="T13" fmla="*/ 2147483646 h 271"/>
                <a:gd name="T14" fmla="*/ 2147483646 w 138"/>
                <a:gd name="T15" fmla="*/ 2147483646 h 271"/>
                <a:gd name="T16" fmla="*/ 2147483646 w 138"/>
                <a:gd name="T17" fmla="*/ 2147483646 h 271"/>
                <a:gd name="T18" fmla="*/ 2147483646 w 138"/>
                <a:gd name="T19" fmla="*/ 2147483646 h 271"/>
                <a:gd name="T20" fmla="*/ 2147483646 w 138"/>
                <a:gd name="T21" fmla="*/ 2147483646 h 271"/>
                <a:gd name="T22" fmla="*/ 2147483646 w 138"/>
                <a:gd name="T23" fmla="*/ 2147483646 h 271"/>
                <a:gd name="T24" fmla="*/ 2147483646 w 138"/>
                <a:gd name="T25" fmla="*/ 2147483646 h 271"/>
                <a:gd name="T26" fmla="*/ 2147483646 w 138"/>
                <a:gd name="T27" fmla="*/ 2147483646 h 271"/>
                <a:gd name="T28" fmla="*/ 2147483646 w 138"/>
                <a:gd name="T29" fmla="*/ 2147483646 h 271"/>
                <a:gd name="T30" fmla="*/ 2147483646 w 138"/>
                <a:gd name="T31" fmla="*/ 2147483646 h 271"/>
                <a:gd name="T32" fmla="*/ 2147483646 w 138"/>
                <a:gd name="T33" fmla="*/ 2147483646 h 271"/>
                <a:gd name="T34" fmla="*/ 2147483646 w 138"/>
                <a:gd name="T35" fmla="*/ 2147483646 h 271"/>
                <a:gd name="T36" fmla="*/ 2147483646 w 138"/>
                <a:gd name="T37" fmla="*/ 2147483646 h 271"/>
                <a:gd name="T38" fmla="*/ 2147483646 w 138"/>
                <a:gd name="T39" fmla="*/ 2147483646 h 271"/>
                <a:gd name="T40" fmla="*/ 2147483646 w 138"/>
                <a:gd name="T41" fmla="*/ 2147483646 h 271"/>
                <a:gd name="T42" fmla="*/ 2147483646 w 138"/>
                <a:gd name="T43" fmla="*/ 2147483646 h 271"/>
                <a:gd name="T44" fmla="*/ 2147483646 w 138"/>
                <a:gd name="T45" fmla="*/ 2147483646 h 271"/>
                <a:gd name="T46" fmla="*/ 2147483646 w 138"/>
                <a:gd name="T47" fmla="*/ 2147483646 h 271"/>
                <a:gd name="T48" fmla="*/ 2147483646 w 138"/>
                <a:gd name="T49" fmla="*/ 2147483646 h 271"/>
                <a:gd name="T50" fmla="*/ 2147483646 w 138"/>
                <a:gd name="T51" fmla="*/ 2147483646 h 271"/>
                <a:gd name="T52" fmla="*/ 2147483646 w 138"/>
                <a:gd name="T53" fmla="*/ 2147483646 h 271"/>
                <a:gd name="T54" fmla="*/ 2147483646 w 138"/>
                <a:gd name="T55" fmla="*/ 2147483646 h 271"/>
                <a:gd name="T56" fmla="*/ 2147483646 w 138"/>
                <a:gd name="T57" fmla="*/ 0 h 271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138" h="271">
                  <a:moveTo>
                    <a:pt x="66" y="0"/>
                  </a:moveTo>
                  <a:lnTo>
                    <a:pt x="6" y="0"/>
                  </a:lnTo>
                  <a:lnTo>
                    <a:pt x="0" y="24"/>
                  </a:lnTo>
                  <a:lnTo>
                    <a:pt x="6" y="24"/>
                  </a:lnTo>
                  <a:lnTo>
                    <a:pt x="18" y="42"/>
                  </a:lnTo>
                  <a:lnTo>
                    <a:pt x="36" y="48"/>
                  </a:lnTo>
                  <a:lnTo>
                    <a:pt x="42" y="60"/>
                  </a:lnTo>
                  <a:lnTo>
                    <a:pt x="36" y="72"/>
                  </a:lnTo>
                  <a:lnTo>
                    <a:pt x="54" y="96"/>
                  </a:lnTo>
                  <a:lnTo>
                    <a:pt x="78" y="126"/>
                  </a:lnTo>
                  <a:lnTo>
                    <a:pt x="96" y="144"/>
                  </a:lnTo>
                  <a:lnTo>
                    <a:pt x="96" y="175"/>
                  </a:lnTo>
                  <a:lnTo>
                    <a:pt x="96" y="211"/>
                  </a:lnTo>
                  <a:lnTo>
                    <a:pt x="78" y="223"/>
                  </a:lnTo>
                  <a:lnTo>
                    <a:pt x="60" y="229"/>
                  </a:lnTo>
                  <a:lnTo>
                    <a:pt x="54" y="241"/>
                  </a:lnTo>
                  <a:lnTo>
                    <a:pt x="42" y="247"/>
                  </a:lnTo>
                  <a:lnTo>
                    <a:pt x="48" y="253"/>
                  </a:lnTo>
                  <a:lnTo>
                    <a:pt x="66" y="271"/>
                  </a:lnTo>
                  <a:lnTo>
                    <a:pt x="108" y="241"/>
                  </a:lnTo>
                  <a:lnTo>
                    <a:pt x="138" y="211"/>
                  </a:lnTo>
                  <a:lnTo>
                    <a:pt x="114" y="132"/>
                  </a:lnTo>
                  <a:lnTo>
                    <a:pt x="102" y="114"/>
                  </a:lnTo>
                  <a:lnTo>
                    <a:pt x="78" y="84"/>
                  </a:lnTo>
                  <a:lnTo>
                    <a:pt x="66" y="60"/>
                  </a:lnTo>
                  <a:lnTo>
                    <a:pt x="78" y="48"/>
                  </a:lnTo>
                  <a:lnTo>
                    <a:pt x="96" y="36"/>
                  </a:lnTo>
                  <a:lnTo>
                    <a:pt x="90" y="18"/>
                  </a:lnTo>
                  <a:lnTo>
                    <a:pt x="66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7" name="Freeform 222">
              <a:extLst>
                <a:ext uri="{FF2B5EF4-FFF2-40B4-BE49-F238E27FC236}">
                  <a16:creationId xmlns:a16="http://schemas.microsoft.com/office/drawing/2014/main" id="{562FD266-4908-1C42-840A-62938173B93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5650" y="4119563"/>
              <a:ext cx="211138" cy="230187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0 h 10000"/>
                <a:gd name="T20" fmla="*/ 2147483646 w 10000"/>
                <a:gd name="T21" fmla="*/ 0 h 10000"/>
                <a:gd name="T22" fmla="*/ 2147483646 w 10000"/>
                <a:gd name="T23" fmla="*/ 2147483646 h 10000"/>
                <a:gd name="T24" fmla="*/ 0 w 10000"/>
                <a:gd name="T25" fmla="*/ 2147483646 h 10000"/>
                <a:gd name="T26" fmla="*/ 1649038812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0000" h="10000">
                  <a:moveTo>
                    <a:pt x="8672" y="9830"/>
                  </a:moveTo>
                  <a:lnTo>
                    <a:pt x="10000" y="10000"/>
                  </a:lnTo>
                  <a:lnTo>
                    <a:pt x="10000" y="7948"/>
                  </a:lnTo>
                  <a:lnTo>
                    <a:pt x="8696" y="6754"/>
                  </a:lnTo>
                  <a:lnTo>
                    <a:pt x="6957" y="4769"/>
                  </a:lnTo>
                  <a:lnTo>
                    <a:pt x="5652" y="3176"/>
                  </a:lnTo>
                  <a:lnTo>
                    <a:pt x="6087" y="2384"/>
                  </a:lnTo>
                  <a:lnTo>
                    <a:pt x="5652" y="1590"/>
                  </a:lnTo>
                  <a:lnTo>
                    <a:pt x="4348" y="1191"/>
                  </a:lnTo>
                  <a:lnTo>
                    <a:pt x="3478" y="0"/>
                  </a:lnTo>
                  <a:lnTo>
                    <a:pt x="3043" y="0"/>
                  </a:lnTo>
                  <a:lnTo>
                    <a:pt x="870" y="396"/>
                  </a:lnTo>
                  <a:lnTo>
                    <a:pt x="0" y="1590"/>
                  </a:lnTo>
                  <a:lnTo>
                    <a:pt x="435" y="2384"/>
                  </a:lnTo>
                  <a:lnTo>
                    <a:pt x="870" y="4769"/>
                  </a:lnTo>
                  <a:lnTo>
                    <a:pt x="3913" y="4769"/>
                  </a:lnTo>
                  <a:lnTo>
                    <a:pt x="5217" y="5165"/>
                  </a:lnTo>
                  <a:lnTo>
                    <a:pt x="7391" y="8344"/>
                  </a:lnTo>
                  <a:lnTo>
                    <a:pt x="6957" y="9602"/>
                  </a:lnTo>
                  <a:lnTo>
                    <a:pt x="8672" y="983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8" name="Freeform 223">
              <a:extLst>
                <a:ext uri="{FF2B5EF4-FFF2-40B4-BE49-F238E27FC236}">
                  <a16:creationId xmlns:a16="http://schemas.microsoft.com/office/drawing/2014/main" id="{60FED067-1829-7C49-9AEA-4BE172094C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7213" y="3981450"/>
              <a:ext cx="269875" cy="490538"/>
            </a:xfrm>
            <a:custGeom>
              <a:avLst/>
              <a:gdLst>
                <a:gd name="T0" fmla="*/ 1293612372 w 12864"/>
                <a:gd name="T1" fmla="*/ 0 h 10000"/>
                <a:gd name="T2" fmla="*/ 1011967180 w 12864"/>
                <a:gd name="T3" fmla="*/ 2147483646 h 10000"/>
                <a:gd name="T4" fmla="*/ 874630155 w 12864"/>
                <a:gd name="T5" fmla="*/ 2147483646 h 10000"/>
                <a:gd name="T6" fmla="*/ 831178203 w 12864"/>
                <a:gd name="T7" fmla="*/ 2147483646 h 10000"/>
                <a:gd name="T8" fmla="*/ 358854491 w 12864"/>
                <a:gd name="T9" fmla="*/ 2147483646 h 10000"/>
                <a:gd name="T10" fmla="*/ 70025639 w 12864"/>
                <a:gd name="T11" fmla="*/ 2147483646 h 10000"/>
                <a:gd name="T12" fmla="*/ 0 w 12864"/>
                <a:gd name="T13" fmla="*/ 2147483646 h 10000"/>
                <a:gd name="T14" fmla="*/ 478343703 w 12864"/>
                <a:gd name="T15" fmla="*/ 2147483646 h 10000"/>
                <a:gd name="T16" fmla="*/ 370876432 w 12864"/>
                <a:gd name="T17" fmla="*/ 2147483646 h 10000"/>
                <a:gd name="T18" fmla="*/ 921572691 w 12864"/>
                <a:gd name="T19" fmla="*/ 2147483646 h 10000"/>
                <a:gd name="T20" fmla="*/ 1237556645 w 12864"/>
                <a:gd name="T21" fmla="*/ 2147483646 h 10000"/>
                <a:gd name="T22" fmla="*/ 1061624411 w 12864"/>
                <a:gd name="T23" fmla="*/ 2147483646 h 10000"/>
                <a:gd name="T24" fmla="*/ 1177817116 w 12864"/>
                <a:gd name="T25" fmla="*/ 2147483646 h 10000"/>
                <a:gd name="T26" fmla="*/ 1296336297 w 12864"/>
                <a:gd name="T27" fmla="*/ 2147483646 h 10000"/>
                <a:gd name="T28" fmla="*/ 1433082236 w 12864"/>
                <a:gd name="T29" fmla="*/ 2147483646 h 10000"/>
                <a:gd name="T30" fmla="*/ 1465667125 w 12864"/>
                <a:gd name="T31" fmla="*/ 2147483646 h 10000"/>
                <a:gd name="T32" fmla="*/ 1747127470 w 12864"/>
                <a:gd name="T33" fmla="*/ 2147483646 h 10000"/>
                <a:gd name="T34" fmla="*/ 1625118103 w 12864"/>
                <a:gd name="T35" fmla="*/ 2147483646 h 10000"/>
                <a:gd name="T36" fmla="*/ 1426296004 w 12864"/>
                <a:gd name="T37" fmla="*/ 2147483646 h 10000"/>
                <a:gd name="T38" fmla="*/ 1525610004 w 12864"/>
                <a:gd name="T39" fmla="*/ 2147483646 h 10000"/>
                <a:gd name="T40" fmla="*/ 1508925419 w 12864"/>
                <a:gd name="T41" fmla="*/ 2147483646 h 10000"/>
                <a:gd name="T42" fmla="*/ 1243955582 w 12864"/>
                <a:gd name="T43" fmla="*/ 2147483646 h 10000"/>
                <a:gd name="T44" fmla="*/ 1376445116 w 12864"/>
                <a:gd name="T45" fmla="*/ 2147483646 h 10000"/>
                <a:gd name="T46" fmla="*/ 1535499106 w 12864"/>
                <a:gd name="T47" fmla="*/ 2147483646 h 10000"/>
                <a:gd name="T48" fmla="*/ 1878647414 w 12864"/>
                <a:gd name="T49" fmla="*/ 2147483646 h 10000"/>
                <a:gd name="T50" fmla="*/ 2003177775 w 12864"/>
                <a:gd name="T51" fmla="*/ 2147483646 h 10000"/>
                <a:gd name="T52" fmla="*/ 2147483646 w 12864"/>
                <a:gd name="T53" fmla="*/ 2147483646 h 10000"/>
                <a:gd name="T54" fmla="*/ 2147483646 w 12864"/>
                <a:gd name="T55" fmla="*/ 2147483646 h 10000"/>
                <a:gd name="T56" fmla="*/ 2147483646 w 12864"/>
                <a:gd name="T57" fmla="*/ 2147483646 h 10000"/>
                <a:gd name="T58" fmla="*/ 2143802098 w 12864"/>
                <a:gd name="T59" fmla="*/ 2147483646 h 10000"/>
                <a:gd name="T60" fmla="*/ 1844502730 w 12864"/>
                <a:gd name="T61" fmla="*/ 2147483646 h 10000"/>
                <a:gd name="T62" fmla="*/ 1508731320 w 12864"/>
                <a:gd name="T63" fmla="*/ 2147483646 h 10000"/>
                <a:gd name="T64" fmla="*/ 1441226277 w 12864"/>
                <a:gd name="T65" fmla="*/ 2147483646 h 10000"/>
                <a:gd name="T66" fmla="*/ 1376445116 w 12864"/>
                <a:gd name="T67" fmla="*/ 2147483646 h 10000"/>
                <a:gd name="T68" fmla="*/ 1525610004 w 12864"/>
                <a:gd name="T69" fmla="*/ 2147483646 h 10000"/>
                <a:gd name="T70" fmla="*/ 1525610004 w 12864"/>
                <a:gd name="T71" fmla="*/ 2147483646 h 10000"/>
                <a:gd name="T72" fmla="*/ 1293612372 w 12864"/>
                <a:gd name="T73" fmla="*/ 0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2864" h="10000">
                  <a:moveTo>
                    <a:pt x="6669" y="0"/>
                  </a:moveTo>
                  <a:lnTo>
                    <a:pt x="5217" y="627"/>
                  </a:lnTo>
                  <a:lnTo>
                    <a:pt x="4509" y="795"/>
                  </a:lnTo>
                  <a:lnTo>
                    <a:pt x="4285" y="602"/>
                  </a:lnTo>
                  <a:lnTo>
                    <a:pt x="1850" y="1511"/>
                  </a:lnTo>
                  <a:lnTo>
                    <a:pt x="361" y="2700"/>
                  </a:lnTo>
                  <a:lnTo>
                    <a:pt x="0" y="3527"/>
                  </a:lnTo>
                  <a:lnTo>
                    <a:pt x="2466" y="5401"/>
                  </a:lnTo>
                  <a:lnTo>
                    <a:pt x="1912" y="6416"/>
                  </a:lnTo>
                  <a:cubicBezTo>
                    <a:pt x="2658" y="6304"/>
                    <a:pt x="4006" y="6725"/>
                    <a:pt x="4751" y="6612"/>
                  </a:cubicBezTo>
                  <a:lnTo>
                    <a:pt x="6380" y="6578"/>
                  </a:lnTo>
                  <a:lnTo>
                    <a:pt x="5473" y="5791"/>
                  </a:lnTo>
                  <a:lnTo>
                    <a:pt x="6072" y="6005"/>
                  </a:lnTo>
                  <a:lnTo>
                    <a:pt x="6683" y="7153"/>
                  </a:lnTo>
                  <a:lnTo>
                    <a:pt x="7388" y="8015"/>
                  </a:lnTo>
                  <a:cubicBezTo>
                    <a:pt x="7359" y="8285"/>
                    <a:pt x="7584" y="9729"/>
                    <a:pt x="7556" y="10000"/>
                  </a:cubicBezTo>
                  <a:lnTo>
                    <a:pt x="9007" y="8884"/>
                  </a:lnTo>
                  <a:lnTo>
                    <a:pt x="8378" y="6935"/>
                  </a:lnTo>
                  <a:lnTo>
                    <a:pt x="7353" y="6381"/>
                  </a:lnTo>
                  <a:lnTo>
                    <a:pt x="7865" y="5938"/>
                  </a:lnTo>
                  <a:cubicBezTo>
                    <a:pt x="7836" y="5815"/>
                    <a:pt x="7808" y="5693"/>
                    <a:pt x="7779" y="5570"/>
                  </a:cubicBezTo>
                  <a:lnTo>
                    <a:pt x="6413" y="4795"/>
                  </a:lnTo>
                  <a:lnTo>
                    <a:pt x="7096" y="4205"/>
                  </a:lnTo>
                  <a:lnTo>
                    <a:pt x="7916" y="4196"/>
                  </a:lnTo>
                  <a:lnTo>
                    <a:pt x="9685" y="3821"/>
                  </a:lnTo>
                  <a:cubicBezTo>
                    <a:pt x="9793" y="3687"/>
                    <a:pt x="10219" y="3634"/>
                    <a:pt x="10327" y="3500"/>
                  </a:cubicBezTo>
                  <a:lnTo>
                    <a:pt x="11115" y="3002"/>
                  </a:lnTo>
                  <a:cubicBezTo>
                    <a:pt x="11093" y="2923"/>
                    <a:pt x="12886" y="2990"/>
                    <a:pt x="12864" y="2911"/>
                  </a:cubicBezTo>
                  <a:lnTo>
                    <a:pt x="12264" y="2052"/>
                  </a:lnTo>
                  <a:cubicBezTo>
                    <a:pt x="12238" y="1992"/>
                    <a:pt x="11078" y="1787"/>
                    <a:pt x="11052" y="1727"/>
                  </a:cubicBezTo>
                  <a:cubicBezTo>
                    <a:pt x="11067" y="1385"/>
                    <a:pt x="9494" y="1967"/>
                    <a:pt x="9509" y="1625"/>
                  </a:cubicBezTo>
                  <a:lnTo>
                    <a:pt x="7778" y="1711"/>
                  </a:lnTo>
                  <a:lnTo>
                    <a:pt x="7430" y="1763"/>
                  </a:lnTo>
                  <a:lnTo>
                    <a:pt x="7096" y="1550"/>
                  </a:lnTo>
                  <a:lnTo>
                    <a:pt x="7865" y="1254"/>
                  </a:lnTo>
                  <a:lnTo>
                    <a:pt x="7865" y="480"/>
                  </a:lnTo>
                  <a:lnTo>
                    <a:pt x="666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9" name="Freeform 224">
              <a:extLst>
                <a:ext uri="{FF2B5EF4-FFF2-40B4-BE49-F238E27FC236}">
                  <a16:creationId xmlns:a16="http://schemas.microsoft.com/office/drawing/2014/main" id="{83519B7A-C5E3-CF4C-A125-18D1C432EA2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69150" y="4335463"/>
              <a:ext cx="147638" cy="117475"/>
            </a:xfrm>
            <a:custGeom>
              <a:avLst/>
              <a:gdLst>
                <a:gd name="T0" fmla="*/ 2147483646 w 10000"/>
                <a:gd name="T1" fmla="*/ 495727010 h 6448"/>
                <a:gd name="T2" fmla="*/ 2147483646 w 10000"/>
                <a:gd name="T3" fmla="*/ 274643943 h 6448"/>
                <a:gd name="T4" fmla="*/ 2147483646 w 10000"/>
                <a:gd name="T5" fmla="*/ 0 h 6448"/>
                <a:gd name="T6" fmla="*/ 1183506868 w 10000"/>
                <a:gd name="T7" fmla="*/ 914091121 h 6448"/>
                <a:gd name="T8" fmla="*/ 0 w 10000"/>
                <a:gd name="T9" fmla="*/ 2147483646 h 6448"/>
                <a:gd name="T10" fmla="*/ 0 w 10000"/>
                <a:gd name="T11" fmla="*/ 2147483646 h 6448"/>
                <a:gd name="T12" fmla="*/ 1972543557 w 10000"/>
                <a:gd name="T13" fmla="*/ 2147483646 h 6448"/>
                <a:gd name="T14" fmla="*/ 2147483646 w 10000"/>
                <a:gd name="T15" fmla="*/ 2147483646 h 6448"/>
                <a:gd name="T16" fmla="*/ 2147483646 w 10000"/>
                <a:gd name="T17" fmla="*/ 2147483646 h 6448"/>
                <a:gd name="T18" fmla="*/ 2147483646 w 10000"/>
                <a:gd name="T19" fmla="*/ 2147483646 h 6448"/>
                <a:gd name="T20" fmla="*/ 2147483646 w 10000"/>
                <a:gd name="T21" fmla="*/ 2147483646 h 6448"/>
                <a:gd name="T22" fmla="*/ 2147483646 w 10000"/>
                <a:gd name="T23" fmla="*/ 2147483646 h 6448"/>
                <a:gd name="T24" fmla="*/ 2147483646 w 10000"/>
                <a:gd name="T25" fmla="*/ 914091121 h 6448"/>
                <a:gd name="T26" fmla="*/ 2147483646 w 10000"/>
                <a:gd name="T27" fmla="*/ 495727010 h 6448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0000" h="6448">
                  <a:moveTo>
                    <a:pt x="8160" y="269"/>
                  </a:moveTo>
                  <a:cubicBezTo>
                    <a:pt x="7722" y="211"/>
                    <a:pt x="7792" y="194"/>
                    <a:pt x="7370" y="149"/>
                  </a:cubicBezTo>
                  <a:lnTo>
                    <a:pt x="5626" y="0"/>
                  </a:lnTo>
                  <a:lnTo>
                    <a:pt x="1875" y="496"/>
                  </a:lnTo>
                  <a:lnTo>
                    <a:pt x="0" y="1489"/>
                  </a:lnTo>
                  <a:lnTo>
                    <a:pt x="0" y="3473"/>
                  </a:lnTo>
                  <a:lnTo>
                    <a:pt x="3125" y="5951"/>
                  </a:lnTo>
                  <a:lnTo>
                    <a:pt x="4375" y="6448"/>
                  </a:lnTo>
                  <a:lnTo>
                    <a:pt x="5626" y="5951"/>
                  </a:lnTo>
                  <a:lnTo>
                    <a:pt x="6249" y="4959"/>
                  </a:lnTo>
                  <a:lnTo>
                    <a:pt x="8126" y="4466"/>
                  </a:lnTo>
                  <a:lnTo>
                    <a:pt x="10000" y="3473"/>
                  </a:lnTo>
                  <a:lnTo>
                    <a:pt x="10000" y="496"/>
                  </a:lnTo>
                  <a:lnTo>
                    <a:pt x="8160" y="26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</p:grpSp>
      <p:grpSp>
        <p:nvGrpSpPr>
          <p:cNvPr id="242" name="Grupo 241">
            <a:extLst>
              <a:ext uri="{FF2B5EF4-FFF2-40B4-BE49-F238E27FC236}">
                <a16:creationId xmlns:a16="http://schemas.microsoft.com/office/drawing/2014/main" id="{5BD128C2-2DEC-884A-A630-B1636ADF9A95}"/>
              </a:ext>
            </a:extLst>
          </p:cNvPr>
          <p:cNvGrpSpPr/>
          <p:nvPr/>
        </p:nvGrpSpPr>
        <p:grpSpPr>
          <a:xfrm>
            <a:off x="532127" y="3072633"/>
            <a:ext cx="4213732" cy="760878"/>
            <a:chOff x="1546799" y="3694110"/>
            <a:chExt cx="4213732" cy="760878"/>
          </a:xfrm>
        </p:grpSpPr>
        <p:sp>
          <p:nvSpPr>
            <p:cNvPr id="243" name="Preparación 11">
              <a:extLst>
                <a:ext uri="{FF2B5EF4-FFF2-40B4-BE49-F238E27FC236}">
                  <a16:creationId xmlns:a16="http://schemas.microsoft.com/office/drawing/2014/main" id="{DA9DE5B7-FB85-884F-9E7D-BC4A4ADC4EC3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44" name="#sl-pollquestion()">
              <a:extLst>
                <a:ext uri="{FF2B5EF4-FFF2-40B4-BE49-F238E27FC236}">
                  <a16:creationId xmlns:a16="http://schemas.microsoft.com/office/drawing/2014/main" id="{2385BFBE-CEA6-A643-92BC-4FE536BF8C6D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United States</a:t>
              </a:r>
            </a:p>
          </p:txBody>
        </p:sp>
        <p:sp>
          <p:nvSpPr>
            <p:cNvPr id="245" name="#sl-pollquestion()">
              <a:extLst>
                <a:ext uri="{FF2B5EF4-FFF2-40B4-BE49-F238E27FC236}">
                  <a16:creationId xmlns:a16="http://schemas.microsoft.com/office/drawing/2014/main" id="{238F9A29-BA35-1947-B7D0-5512D7617DAB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</a:t>
              </a:r>
            </a:p>
          </p:txBody>
        </p:sp>
      </p:grpSp>
      <p:grpSp>
        <p:nvGrpSpPr>
          <p:cNvPr id="246" name="Grupo 245">
            <a:extLst>
              <a:ext uri="{FF2B5EF4-FFF2-40B4-BE49-F238E27FC236}">
                <a16:creationId xmlns:a16="http://schemas.microsoft.com/office/drawing/2014/main" id="{53B64A2F-B853-494D-B1CC-9C9AD2052395}"/>
              </a:ext>
            </a:extLst>
          </p:cNvPr>
          <p:cNvGrpSpPr/>
          <p:nvPr/>
        </p:nvGrpSpPr>
        <p:grpSpPr>
          <a:xfrm>
            <a:off x="532127" y="4161518"/>
            <a:ext cx="4213732" cy="760878"/>
            <a:chOff x="1546799" y="3694110"/>
            <a:chExt cx="4213732" cy="760878"/>
          </a:xfrm>
        </p:grpSpPr>
        <p:sp>
          <p:nvSpPr>
            <p:cNvPr id="247" name="Preparación 11">
              <a:extLst>
                <a:ext uri="{FF2B5EF4-FFF2-40B4-BE49-F238E27FC236}">
                  <a16:creationId xmlns:a16="http://schemas.microsoft.com/office/drawing/2014/main" id="{6EBEBCF6-62FE-3B43-AD89-3659B28D5138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48" name="#sl-pollquestion()">
              <a:extLst>
                <a:ext uri="{FF2B5EF4-FFF2-40B4-BE49-F238E27FC236}">
                  <a16:creationId xmlns:a16="http://schemas.microsoft.com/office/drawing/2014/main" id="{DB7A5920-5779-C344-923A-C00630CF04F4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France</a:t>
              </a:r>
            </a:p>
          </p:txBody>
        </p:sp>
        <p:sp>
          <p:nvSpPr>
            <p:cNvPr id="249" name="#sl-pollquestion()">
              <a:extLst>
                <a:ext uri="{FF2B5EF4-FFF2-40B4-BE49-F238E27FC236}">
                  <a16:creationId xmlns:a16="http://schemas.microsoft.com/office/drawing/2014/main" id="{5C1DF51E-3DAE-204A-AB79-FCA332FA4FCF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B</a:t>
              </a:r>
            </a:p>
          </p:txBody>
        </p:sp>
      </p:grpSp>
      <p:grpSp>
        <p:nvGrpSpPr>
          <p:cNvPr id="250" name="Grupo 249">
            <a:extLst>
              <a:ext uri="{FF2B5EF4-FFF2-40B4-BE49-F238E27FC236}">
                <a16:creationId xmlns:a16="http://schemas.microsoft.com/office/drawing/2014/main" id="{AE539AEA-86E0-5747-8675-030D16723D2D}"/>
              </a:ext>
            </a:extLst>
          </p:cNvPr>
          <p:cNvGrpSpPr/>
          <p:nvPr/>
        </p:nvGrpSpPr>
        <p:grpSpPr>
          <a:xfrm>
            <a:off x="532127" y="5243747"/>
            <a:ext cx="4213732" cy="760878"/>
            <a:chOff x="1546799" y="3694110"/>
            <a:chExt cx="4213732" cy="760878"/>
          </a:xfrm>
        </p:grpSpPr>
        <p:sp>
          <p:nvSpPr>
            <p:cNvPr id="251" name="Preparación 11">
              <a:extLst>
                <a:ext uri="{FF2B5EF4-FFF2-40B4-BE49-F238E27FC236}">
                  <a16:creationId xmlns:a16="http://schemas.microsoft.com/office/drawing/2014/main" id="{38870DA0-1681-1747-8508-782900A66DCB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52" name="#sl-pollquestion()">
              <a:extLst>
                <a:ext uri="{FF2B5EF4-FFF2-40B4-BE49-F238E27FC236}">
                  <a16:creationId xmlns:a16="http://schemas.microsoft.com/office/drawing/2014/main" id="{0E963D32-9440-A64C-93AC-DBC7B4B4E88A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India</a:t>
              </a:r>
            </a:p>
          </p:txBody>
        </p:sp>
        <p:sp>
          <p:nvSpPr>
            <p:cNvPr id="253" name="#sl-pollquestion()">
              <a:extLst>
                <a:ext uri="{FF2B5EF4-FFF2-40B4-BE49-F238E27FC236}">
                  <a16:creationId xmlns:a16="http://schemas.microsoft.com/office/drawing/2014/main" id="{04F63DD4-B70C-5B4C-8FE4-0E47F974A1B0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C</a:t>
              </a:r>
            </a:p>
          </p:txBody>
        </p:sp>
      </p:grpSp>
      <p:cxnSp>
        <p:nvCxnSpPr>
          <p:cNvPr id="254" name="Line">
            <a:extLst>
              <a:ext uri="{FF2B5EF4-FFF2-40B4-BE49-F238E27FC236}">
                <a16:creationId xmlns:a16="http://schemas.microsoft.com/office/drawing/2014/main" id="{20B9B675-69B6-7644-AA97-4D9ABD095EA4}"/>
              </a:ext>
            </a:extLst>
          </p:cNvPr>
          <p:cNvCxnSpPr>
            <a:cxnSpLocks/>
          </p:cNvCxnSpPr>
          <p:nvPr/>
        </p:nvCxnSpPr>
        <p:spPr>
          <a:xfrm flipV="1">
            <a:off x="-3048" y="2080759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5" name="Preparación 11">
            <a:extLst>
              <a:ext uri="{FF2B5EF4-FFF2-40B4-BE49-F238E27FC236}">
                <a16:creationId xmlns:a16="http://schemas.microsoft.com/office/drawing/2014/main" id="{F8CA865B-4599-E94B-ACC1-83F3A88E6CC7}"/>
              </a:ext>
            </a:extLst>
          </p:cNvPr>
          <p:cNvSpPr/>
          <p:nvPr/>
        </p:nvSpPr>
        <p:spPr>
          <a:xfrm>
            <a:off x="552789" y="1614253"/>
            <a:ext cx="6240817" cy="950127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56" name="#sl-pollquestion()">
            <a:extLst>
              <a:ext uri="{FF2B5EF4-FFF2-40B4-BE49-F238E27FC236}">
                <a16:creationId xmlns:a16="http://schemas.microsoft.com/office/drawing/2014/main" id="{AD324603-1645-CD4D-BE6F-0E353CF3B8CB}"/>
              </a:ext>
            </a:extLst>
          </p:cNvPr>
          <p:cNvSpPr txBox="1"/>
          <p:nvPr/>
        </p:nvSpPr>
        <p:spPr>
          <a:xfrm>
            <a:off x="1051978" y="1614253"/>
            <a:ext cx="5142153" cy="933012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</a:t>
            </a:r>
          </a:p>
        </p:txBody>
      </p:sp>
    </p:spTree>
    <p:extLst>
      <p:ext uri="{BB962C8B-B14F-4D97-AF65-F5344CB8AC3E}">
        <p14:creationId xmlns:p14="http://schemas.microsoft.com/office/powerpoint/2010/main" val="9356682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0"/>
            <a:ext cx="4630428" cy="6857986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-1"/>
            <a:ext cx="5294760" cy="6857987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6857999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3</a:t>
            </a:r>
          </a:p>
        </p:txBody>
      </p:sp>
      <p:grpSp>
        <p:nvGrpSpPr>
          <p:cNvPr id="25" name="Group 25">
            <a:extLst>
              <a:ext uri="{FF2B5EF4-FFF2-40B4-BE49-F238E27FC236}">
                <a16:creationId xmlns:a16="http://schemas.microsoft.com/office/drawing/2014/main" id="{CCC9E600-4D81-B94D-9EFB-FEB23C65E2E3}"/>
              </a:ext>
            </a:extLst>
          </p:cNvPr>
          <p:cNvGrpSpPr/>
          <p:nvPr/>
        </p:nvGrpSpPr>
        <p:grpSpPr>
          <a:xfrm>
            <a:off x="5134291" y="2754465"/>
            <a:ext cx="6542521" cy="3511985"/>
            <a:chOff x="220663" y="1531156"/>
            <a:chExt cx="8758238" cy="4701369"/>
          </a:xfrm>
          <a:noFill/>
        </p:grpSpPr>
        <p:sp>
          <p:nvSpPr>
            <p:cNvPr id="26" name="Freeform 32">
              <a:extLst>
                <a:ext uri="{FF2B5EF4-FFF2-40B4-BE49-F238E27FC236}">
                  <a16:creationId xmlns:a16="http://schemas.microsoft.com/office/drawing/2014/main" id="{3F19B52A-3438-274E-B136-BBA4EC9D2458}"/>
                </a:ext>
              </a:extLst>
            </p:cNvPr>
            <p:cNvSpPr>
              <a:spLocks/>
            </p:cNvSpPr>
            <p:nvPr/>
          </p:nvSpPr>
          <p:spPr bwMode="auto">
            <a:xfrm>
              <a:off x="6267450" y="3644900"/>
              <a:ext cx="730250" cy="890588"/>
            </a:xfrm>
            <a:custGeom>
              <a:avLst/>
              <a:gdLst>
                <a:gd name="T0" fmla="*/ 43475790 w 10736"/>
                <a:gd name="T1" fmla="*/ 36857519 h 10000"/>
                <a:gd name="T2" fmla="*/ 44151285 w 10736"/>
                <a:gd name="T3" fmla="*/ 41259517 h 10000"/>
                <a:gd name="T4" fmla="*/ 49670740 w 10736"/>
                <a:gd name="T5" fmla="*/ 32122440 h 10000"/>
                <a:gd name="T6" fmla="*/ 49009121 w 10736"/>
                <a:gd name="T7" fmla="*/ 26808391 h 10000"/>
                <a:gd name="T8" fmla="*/ 46520040 w 10736"/>
                <a:gd name="T9" fmla="*/ 22128796 h 10000"/>
                <a:gd name="T10" fmla="*/ 41986042 w 10736"/>
                <a:gd name="T11" fmla="*/ 20145902 h 10000"/>
                <a:gd name="T12" fmla="*/ 40681305 w 10736"/>
                <a:gd name="T13" fmla="*/ 25642433 h 10000"/>
                <a:gd name="T14" fmla="*/ 40121510 w 10736"/>
                <a:gd name="T15" fmla="*/ 29092660 h 10000"/>
                <a:gd name="T16" fmla="*/ 36406391 w 10736"/>
                <a:gd name="T17" fmla="*/ 27974260 h 10000"/>
                <a:gd name="T18" fmla="*/ 35693894 w 10736"/>
                <a:gd name="T19" fmla="*/ 24666883 h 10000"/>
                <a:gd name="T20" fmla="*/ 32529318 w 10736"/>
                <a:gd name="T21" fmla="*/ 24999963 h 10000"/>
                <a:gd name="T22" fmla="*/ 30461274 w 10736"/>
                <a:gd name="T23" fmla="*/ 27506345 h 10000"/>
                <a:gd name="T24" fmla="*/ 24784492 w 10736"/>
                <a:gd name="T25" fmla="*/ 25832841 h 10000"/>
                <a:gd name="T26" fmla="*/ 21166503 w 10736"/>
                <a:gd name="T27" fmla="*/ 16671985 h 10000"/>
                <a:gd name="T28" fmla="*/ 17553140 w 10736"/>
                <a:gd name="T29" fmla="*/ 11667148 h 10000"/>
                <a:gd name="T30" fmla="*/ 18385962 w 10736"/>
                <a:gd name="T31" fmla="*/ 7090773 h 10000"/>
                <a:gd name="T32" fmla="*/ 19616626 w 10736"/>
                <a:gd name="T33" fmla="*/ 0 h 10000"/>
                <a:gd name="T34" fmla="*/ 14458011 w 10736"/>
                <a:gd name="T35" fmla="*/ 0 h 10000"/>
                <a:gd name="T36" fmla="*/ 15489721 w 10736"/>
                <a:gd name="T37" fmla="*/ 1665578 h 10000"/>
                <a:gd name="T38" fmla="*/ 9808313 w 10736"/>
                <a:gd name="T39" fmla="*/ 7503204 h 10000"/>
                <a:gd name="T40" fmla="*/ 10326480 w 10736"/>
                <a:gd name="T41" fmla="*/ 13332815 h 10000"/>
                <a:gd name="T42" fmla="*/ 6194950 w 10736"/>
                <a:gd name="T43" fmla="*/ 24167174 h 10000"/>
                <a:gd name="T44" fmla="*/ 2576961 w 10736"/>
                <a:gd name="T45" fmla="*/ 26673556 h 10000"/>
                <a:gd name="T46" fmla="*/ 5163240 w 10736"/>
                <a:gd name="T47" fmla="*/ 33335956 h 10000"/>
                <a:gd name="T48" fmla="*/ 1031709 w 10736"/>
                <a:gd name="T49" fmla="*/ 35834411 h 10000"/>
                <a:gd name="T50" fmla="*/ 2063419 w 10736"/>
                <a:gd name="T51" fmla="*/ 40839160 h 10000"/>
                <a:gd name="T52" fmla="*/ 6708492 w 10736"/>
                <a:gd name="T53" fmla="*/ 40839160 h 10000"/>
                <a:gd name="T54" fmla="*/ 9294771 w 10736"/>
                <a:gd name="T55" fmla="*/ 63483517 h 10000"/>
                <a:gd name="T56" fmla="*/ 13421677 w 10736"/>
                <a:gd name="T57" fmla="*/ 75150665 h 10000"/>
                <a:gd name="T58" fmla="*/ 16521430 w 10736"/>
                <a:gd name="T59" fmla="*/ 76816243 h 10000"/>
                <a:gd name="T60" fmla="*/ 19098459 w 10736"/>
                <a:gd name="T61" fmla="*/ 69313128 h 10000"/>
                <a:gd name="T62" fmla="*/ 20134794 w 10736"/>
                <a:gd name="T63" fmla="*/ 58343934 h 10000"/>
                <a:gd name="T64" fmla="*/ 27366078 w 10736"/>
                <a:gd name="T65" fmla="*/ 49175152 h 10000"/>
                <a:gd name="T66" fmla="*/ 33200188 w 10736"/>
                <a:gd name="T67" fmla="*/ 42433401 h 10000"/>
                <a:gd name="T68" fmla="*/ 36369388 w 10736"/>
                <a:gd name="T69" fmla="*/ 36357899 h 10000"/>
                <a:gd name="T70" fmla="*/ 37414974 w 10736"/>
                <a:gd name="T71" fmla="*/ 33589773 h 10000"/>
                <a:gd name="T72" fmla="*/ 40639678 w 10736"/>
                <a:gd name="T73" fmla="*/ 35469537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0736" h="10000">
                  <a:moveTo>
                    <a:pt x="8784" y="4472"/>
                  </a:moveTo>
                  <a:cubicBezTo>
                    <a:pt x="8948" y="4542"/>
                    <a:pt x="9262" y="4499"/>
                    <a:pt x="9397" y="4647"/>
                  </a:cubicBezTo>
                  <a:cubicBezTo>
                    <a:pt x="9282" y="4891"/>
                    <a:pt x="9246" y="4846"/>
                    <a:pt x="9150" y="5059"/>
                  </a:cubicBezTo>
                  <a:cubicBezTo>
                    <a:pt x="9278" y="5100"/>
                    <a:pt x="9553" y="5244"/>
                    <a:pt x="9543" y="5202"/>
                  </a:cubicBezTo>
                  <a:cubicBezTo>
                    <a:pt x="9555" y="5140"/>
                    <a:pt x="9941" y="4675"/>
                    <a:pt x="9949" y="4570"/>
                  </a:cubicBezTo>
                  <a:cubicBezTo>
                    <a:pt x="10062" y="4506"/>
                    <a:pt x="10576" y="4087"/>
                    <a:pt x="10736" y="4050"/>
                  </a:cubicBezTo>
                  <a:lnTo>
                    <a:pt x="10429" y="3991"/>
                  </a:lnTo>
                  <a:cubicBezTo>
                    <a:pt x="10556" y="3858"/>
                    <a:pt x="10557" y="3689"/>
                    <a:pt x="10593" y="3380"/>
                  </a:cubicBezTo>
                  <a:cubicBezTo>
                    <a:pt x="10678" y="3109"/>
                    <a:pt x="10563" y="3146"/>
                    <a:pt x="10508" y="3001"/>
                  </a:cubicBezTo>
                  <a:cubicBezTo>
                    <a:pt x="10453" y="2856"/>
                    <a:pt x="10430" y="2809"/>
                    <a:pt x="10055" y="2790"/>
                  </a:cubicBezTo>
                  <a:cubicBezTo>
                    <a:pt x="9757" y="2713"/>
                    <a:pt x="9789" y="2667"/>
                    <a:pt x="9600" y="2544"/>
                  </a:cubicBezTo>
                  <a:lnTo>
                    <a:pt x="9075" y="2540"/>
                  </a:lnTo>
                  <a:cubicBezTo>
                    <a:pt x="8904" y="2631"/>
                    <a:pt x="8281" y="3056"/>
                    <a:pt x="8247" y="3163"/>
                  </a:cubicBezTo>
                  <a:cubicBezTo>
                    <a:pt x="8213" y="3270"/>
                    <a:pt x="8677" y="3148"/>
                    <a:pt x="8793" y="3233"/>
                  </a:cubicBezTo>
                  <a:cubicBezTo>
                    <a:pt x="8909" y="3318"/>
                    <a:pt x="9054" y="3526"/>
                    <a:pt x="9034" y="3598"/>
                  </a:cubicBezTo>
                  <a:lnTo>
                    <a:pt x="8672" y="3668"/>
                  </a:lnTo>
                  <a:lnTo>
                    <a:pt x="8472" y="3566"/>
                  </a:lnTo>
                  <a:cubicBezTo>
                    <a:pt x="8338" y="3543"/>
                    <a:pt x="7904" y="3596"/>
                    <a:pt x="7869" y="3527"/>
                  </a:cubicBezTo>
                  <a:lnTo>
                    <a:pt x="8262" y="3149"/>
                  </a:lnTo>
                  <a:lnTo>
                    <a:pt x="7715" y="3110"/>
                  </a:lnTo>
                  <a:lnTo>
                    <a:pt x="7254" y="3152"/>
                  </a:lnTo>
                  <a:lnTo>
                    <a:pt x="7031" y="3152"/>
                  </a:lnTo>
                  <a:lnTo>
                    <a:pt x="6808" y="3468"/>
                  </a:lnTo>
                  <a:lnTo>
                    <a:pt x="6584" y="3468"/>
                  </a:lnTo>
                  <a:lnTo>
                    <a:pt x="6138" y="3363"/>
                  </a:lnTo>
                  <a:lnTo>
                    <a:pt x="5357" y="3257"/>
                  </a:lnTo>
                  <a:lnTo>
                    <a:pt x="4240" y="2732"/>
                  </a:lnTo>
                  <a:lnTo>
                    <a:pt x="4575" y="2102"/>
                  </a:lnTo>
                  <a:lnTo>
                    <a:pt x="4017" y="1891"/>
                  </a:lnTo>
                  <a:lnTo>
                    <a:pt x="3794" y="1471"/>
                  </a:lnTo>
                  <a:lnTo>
                    <a:pt x="4017" y="1156"/>
                  </a:lnTo>
                  <a:cubicBezTo>
                    <a:pt x="3980" y="1051"/>
                    <a:pt x="4011" y="999"/>
                    <a:pt x="3974" y="894"/>
                  </a:cubicBezTo>
                  <a:lnTo>
                    <a:pt x="4233" y="601"/>
                  </a:lnTo>
                  <a:cubicBezTo>
                    <a:pt x="4235" y="401"/>
                    <a:pt x="4238" y="200"/>
                    <a:pt x="4240" y="0"/>
                  </a:cubicBezTo>
                  <a:lnTo>
                    <a:pt x="3571" y="0"/>
                  </a:lnTo>
                  <a:lnTo>
                    <a:pt x="3125" y="0"/>
                  </a:lnTo>
                  <a:lnTo>
                    <a:pt x="3236" y="105"/>
                  </a:lnTo>
                  <a:lnTo>
                    <a:pt x="3348" y="210"/>
                  </a:lnTo>
                  <a:lnTo>
                    <a:pt x="2120" y="420"/>
                  </a:lnTo>
                  <a:lnTo>
                    <a:pt x="2120" y="946"/>
                  </a:lnTo>
                  <a:lnTo>
                    <a:pt x="2455" y="1156"/>
                  </a:lnTo>
                  <a:cubicBezTo>
                    <a:pt x="2381" y="1331"/>
                    <a:pt x="2306" y="1506"/>
                    <a:pt x="2232" y="1681"/>
                  </a:cubicBezTo>
                  <a:lnTo>
                    <a:pt x="2009" y="2102"/>
                  </a:lnTo>
                  <a:lnTo>
                    <a:pt x="1339" y="3047"/>
                  </a:lnTo>
                  <a:lnTo>
                    <a:pt x="893" y="3047"/>
                  </a:lnTo>
                  <a:lnTo>
                    <a:pt x="557" y="3363"/>
                  </a:lnTo>
                  <a:lnTo>
                    <a:pt x="781" y="3783"/>
                  </a:lnTo>
                  <a:lnTo>
                    <a:pt x="1116" y="4203"/>
                  </a:lnTo>
                  <a:lnTo>
                    <a:pt x="670" y="4413"/>
                  </a:lnTo>
                  <a:lnTo>
                    <a:pt x="223" y="4518"/>
                  </a:lnTo>
                  <a:lnTo>
                    <a:pt x="0" y="4623"/>
                  </a:lnTo>
                  <a:lnTo>
                    <a:pt x="446" y="5149"/>
                  </a:lnTo>
                  <a:lnTo>
                    <a:pt x="781" y="5569"/>
                  </a:lnTo>
                  <a:lnTo>
                    <a:pt x="1450" y="5149"/>
                  </a:lnTo>
                  <a:cubicBezTo>
                    <a:pt x="1524" y="5814"/>
                    <a:pt x="1599" y="6480"/>
                    <a:pt x="1673" y="7145"/>
                  </a:cubicBezTo>
                  <a:lnTo>
                    <a:pt x="2009" y="8004"/>
                  </a:lnTo>
                  <a:lnTo>
                    <a:pt x="2566" y="8949"/>
                  </a:lnTo>
                  <a:lnTo>
                    <a:pt x="2901" y="9475"/>
                  </a:lnTo>
                  <a:lnTo>
                    <a:pt x="3236" y="10000"/>
                  </a:lnTo>
                  <a:lnTo>
                    <a:pt x="3571" y="9685"/>
                  </a:lnTo>
                  <a:lnTo>
                    <a:pt x="4017" y="9159"/>
                  </a:lnTo>
                  <a:lnTo>
                    <a:pt x="4128" y="8739"/>
                  </a:lnTo>
                  <a:cubicBezTo>
                    <a:pt x="4165" y="8494"/>
                    <a:pt x="4203" y="8249"/>
                    <a:pt x="4240" y="8004"/>
                  </a:cubicBezTo>
                  <a:cubicBezTo>
                    <a:pt x="4277" y="7788"/>
                    <a:pt x="4315" y="7572"/>
                    <a:pt x="4352" y="7356"/>
                  </a:cubicBezTo>
                  <a:lnTo>
                    <a:pt x="5133" y="6725"/>
                  </a:lnTo>
                  <a:lnTo>
                    <a:pt x="5915" y="6200"/>
                  </a:lnTo>
                  <a:lnTo>
                    <a:pt x="6639" y="5875"/>
                  </a:lnTo>
                  <a:cubicBezTo>
                    <a:pt x="6658" y="5668"/>
                    <a:pt x="7156" y="5557"/>
                    <a:pt x="7176" y="5350"/>
                  </a:cubicBezTo>
                  <a:cubicBezTo>
                    <a:pt x="7217" y="5258"/>
                    <a:pt x="8021" y="5398"/>
                    <a:pt x="8062" y="5306"/>
                  </a:cubicBezTo>
                  <a:cubicBezTo>
                    <a:pt x="7988" y="5026"/>
                    <a:pt x="7935" y="4864"/>
                    <a:pt x="7861" y="4584"/>
                  </a:cubicBezTo>
                  <a:cubicBezTo>
                    <a:pt x="7833" y="4487"/>
                    <a:pt x="7982" y="4490"/>
                    <a:pt x="7954" y="4393"/>
                  </a:cubicBezTo>
                  <a:cubicBezTo>
                    <a:pt x="7982" y="4385"/>
                    <a:pt x="8059" y="4243"/>
                    <a:pt x="8087" y="4235"/>
                  </a:cubicBezTo>
                  <a:cubicBezTo>
                    <a:pt x="8120" y="4206"/>
                    <a:pt x="8344" y="4234"/>
                    <a:pt x="8411" y="4228"/>
                  </a:cubicBezTo>
                  <a:cubicBezTo>
                    <a:pt x="8478" y="4222"/>
                    <a:pt x="8620" y="4402"/>
                    <a:pt x="8784" y="4472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7" name="Freeform 33">
              <a:extLst>
                <a:ext uri="{FF2B5EF4-FFF2-40B4-BE49-F238E27FC236}">
                  <a16:creationId xmlns:a16="http://schemas.microsoft.com/office/drawing/2014/main" id="{4A589EE8-3BDA-9046-AA4D-94FADA97629F}"/>
                </a:ext>
              </a:extLst>
            </p:cNvPr>
            <p:cNvSpPr>
              <a:spLocks/>
            </p:cNvSpPr>
            <p:nvPr/>
          </p:nvSpPr>
          <p:spPr bwMode="auto">
            <a:xfrm>
              <a:off x="7038975" y="4160838"/>
              <a:ext cx="222250" cy="400050"/>
            </a:xfrm>
            <a:custGeom>
              <a:avLst/>
              <a:gdLst>
                <a:gd name="T0" fmla="*/ 2147483646 w 107"/>
                <a:gd name="T1" fmla="*/ 2147483646 h 190"/>
                <a:gd name="T2" fmla="*/ 0 w 107"/>
                <a:gd name="T3" fmla="*/ 2147483646 h 190"/>
                <a:gd name="T4" fmla="*/ 2147483646 w 107"/>
                <a:gd name="T5" fmla="*/ 2147483646 h 190"/>
                <a:gd name="T6" fmla="*/ 2147483646 w 107"/>
                <a:gd name="T7" fmla="*/ 2147483646 h 190"/>
                <a:gd name="T8" fmla="*/ 2147483646 w 107"/>
                <a:gd name="T9" fmla="*/ 2147483646 h 190"/>
                <a:gd name="T10" fmla="*/ 2147483646 w 107"/>
                <a:gd name="T11" fmla="*/ 2147483646 h 190"/>
                <a:gd name="T12" fmla="*/ 2147483646 w 107"/>
                <a:gd name="T13" fmla="*/ 2147483646 h 190"/>
                <a:gd name="T14" fmla="*/ 2147483646 w 107"/>
                <a:gd name="T15" fmla="*/ 2147483646 h 190"/>
                <a:gd name="T16" fmla="*/ 2147483646 w 107"/>
                <a:gd name="T17" fmla="*/ 2147483646 h 190"/>
                <a:gd name="T18" fmla="*/ 2147483646 w 107"/>
                <a:gd name="T19" fmla="*/ 2147483646 h 190"/>
                <a:gd name="T20" fmla="*/ 2147483646 w 107"/>
                <a:gd name="T21" fmla="*/ 2147483646 h 190"/>
                <a:gd name="T22" fmla="*/ 2147483646 w 107"/>
                <a:gd name="T23" fmla="*/ 2147483646 h 190"/>
                <a:gd name="T24" fmla="*/ 2147483646 w 107"/>
                <a:gd name="T25" fmla="*/ 2147483646 h 190"/>
                <a:gd name="T26" fmla="*/ 2147483646 w 107"/>
                <a:gd name="T27" fmla="*/ 2147483646 h 190"/>
                <a:gd name="T28" fmla="*/ 2147483646 w 107"/>
                <a:gd name="T29" fmla="*/ 2147483646 h 190"/>
                <a:gd name="T30" fmla="*/ 2147483646 w 107"/>
                <a:gd name="T31" fmla="*/ 2147483646 h 190"/>
                <a:gd name="T32" fmla="*/ 2147483646 w 107"/>
                <a:gd name="T33" fmla="*/ 2147483646 h 190"/>
                <a:gd name="T34" fmla="*/ 2147483646 w 107"/>
                <a:gd name="T35" fmla="*/ 2147483646 h 190"/>
                <a:gd name="T36" fmla="*/ 2147483646 w 107"/>
                <a:gd name="T37" fmla="*/ 2147483646 h 190"/>
                <a:gd name="T38" fmla="*/ 2147483646 w 107"/>
                <a:gd name="T39" fmla="*/ 2147483646 h 190"/>
                <a:gd name="T40" fmla="*/ 2147483646 w 107"/>
                <a:gd name="T41" fmla="*/ 2147483646 h 190"/>
                <a:gd name="T42" fmla="*/ 2147483646 w 107"/>
                <a:gd name="T43" fmla="*/ 2147483646 h 190"/>
                <a:gd name="T44" fmla="*/ 2147483646 w 107"/>
                <a:gd name="T45" fmla="*/ 2147483646 h 190"/>
                <a:gd name="T46" fmla="*/ 2147483646 w 107"/>
                <a:gd name="T47" fmla="*/ 2147483646 h 190"/>
                <a:gd name="T48" fmla="*/ 2147483646 w 107"/>
                <a:gd name="T49" fmla="*/ 2147483646 h 190"/>
                <a:gd name="T50" fmla="*/ 2147483646 w 107"/>
                <a:gd name="T51" fmla="*/ 2147483646 h 190"/>
                <a:gd name="T52" fmla="*/ 2147483646 w 107"/>
                <a:gd name="T53" fmla="*/ 2147483646 h 190"/>
                <a:gd name="T54" fmla="*/ 2147483646 w 107"/>
                <a:gd name="T55" fmla="*/ 2147483646 h 190"/>
                <a:gd name="T56" fmla="*/ 2147483646 w 107"/>
                <a:gd name="T57" fmla="*/ 2147483646 h 190"/>
                <a:gd name="T58" fmla="*/ 2147483646 w 107"/>
                <a:gd name="T59" fmla="*/ 0 h 190"/>
                <a:gd name="T60" fmla="*/ 2147483646 w 107"/>
                <a:gd name="T61" fmla="*/ 2147483646 h 190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0" t="0" r="r" b="b"/>
              <a:pathLst>
                <a:path w="107" h="190">
                  <a:moveTo>
                    <a:pt x="7" y="9"/>
                  </a:moveTo>
                  <a:lnTo>
                    <a:pt x="0" y="23"/>
                  </a:lnTo>
                  <a:lnTo>
                    <a:pt x="15" y="47"/>
                  </a:lnTo>
                  <a:lnTo>
                    <a:pt x="15" y="60"/>
                  </a:lnTo>
                  <a:lnTo>
                    <a:pt x="22" y="78"/>
                  </a:lnTo>
                  <a:lnTo>
                    <a:pt x="19" y="93"/>
                  </a:lnTo>
                  <a:lnTo>
                    <a:pt x="23" y="110"/>
                  </a:lnTo>
                  <a:lnTo>
                    <a:pt x="26" y="118"/>
                  </a:lnTo>
                  <a:lnTo>
                    <a:pt x="19" y="126"/>
                  </a:lnTo>
                  <a:lnTo>
                    <a:pt x="13" y="159"/>
                  </a:lnTo>
                  <a:lnTo>
                    <a:pt x="33" y="182"/>
                  </a:lnTo>
                  <a:lnTo>
                    <a:pt x="34" y="178"/>
                  </a:lnTo>
                  <a:lnTo>
                    <a:pt x="46" y="185"/>
                  </a:lnTo>
                  <a:lnTo>
                    <a:pt x="46" y="190"/>
                  </a:lnTo>
                  <a:lnTo>
                    <a:pt x="56" y="188"/>
                  </a:lnTo>
                  <a:lnTo>
                    <a:pt x="59" y="184"/>
                  </a:lnTo>
                  <a:lnTo>
                    <a:pt x="43" y="174"/>
                  </a:lnTo>
                  <a:lnTo>
                    <a:pt x="27" y="149"/>
                  </a:lnTo>
                  <a:lnTo>
                    <a:pt x="19" y="138"/>
                  </a:lnTo>
                  <a:lnTo>
                    <a:pt x="32" y="113"/>
                  </a:lnTo>
                  <a:lnTo>
                    <a:pt x="57" y="108"/>
                  </a:lnTo>
                  <a:lnTo>
                    <a:pt x="70" y="119"/>
                  </a:lnTo>
                  <a:lnTo>
                    <a:pt x="63" y="97"/>
                  </a:lnTo>
                  <a:lnTo>
                    <a:pt x="72" y="87"/>
                  </a:lnTo>
                  <a:lnTo>
                    <a:pt x="101" y="87"/>
                  </a:lnTo>
                  <a:lnTo>
                    <a:pt x="107" y="73"/>
                  </a:lnTo>
                  <a:lnTo>
                    <a:pt x="95" y="50"/>
                  </a:lnTo>
                  <a:lnTo>
                    <a:pt x="85" y="37"/>
                  </a:lnTo>
                  <a:lnTo>
                    <a:pt x="48" y="27"/>
                  </a:lnTo>
                  <a:lnTo>
                    <a:pt x="36" y="0"/>
                  </a:lnTo>
                  <a:lnTo>
                    <a:pt x="7" y="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8" name="Freeform 34">
              <a:extLst>
                <a:ext uri="{FF2B5EF4-FFF2-40B4-BE49-F238E27FC236}">
                  <a16:creationId xmlns:a16="http://schemas.microsoft.com/office/drawing/2014/main" id="{69CEFA39-D950-D94A-816D-9EB110BC2002}"/>
                </a:ext>
              </a:extLst>
            </p:cNvPr>
            <p:cNvSpPr>
              <a:spLocks/>
            </p:cNvSpPr>
            <p:nvPr/>
          </p:nvSpPr>
          <p:spPr bwMode="auto">
            <a:xfrm rot="730076">
              <a:off x="4227513" y="3382963"/>
              <a:ext cx="360362" cy="282575"/>
            </a:xfrm>
            <a:custGeom>
              <a:avLst/>
              <a:gdLst>
                <a:gd name="T0" fmla="*/ 2147483646 w 10000"/>
                <a:gd name="T1" fmla="*/ 2147483646 h 10009"/>
                <a:gd name="T2" fmla="*/ 2147483646 w 10000"/>
                <a:gd name="T3" fmla="*/ 2147483646 h 10009"/>
                <a:gd name="T4" fmla="*/ 2147483646 w 10000"/>
                <a:gd name="T5" fmla="*/ 2147483646 h 10009"/>
                <a:gd name="T6" fmla="*/ 2147483646 w 10000"/>
                <a:gd name="T7" fmla="*/ 2147483646 h 10009"/>
                <a:gd name="T8" fmla="*/ 2147483646 w 10000"/>
                <a:gd name="T9" fmla="*/ 2147483646 h 10009"/>
                <a:gd name="T10" fmla="*/ 2147483646 w 10000"/>
                <a:gd name="T11" fmla="*/ 2147483646 h 10009"/>
                <a:gd name="T12" fmla="*/ 2147483646 w 10000"/>
                <a:gd name="T13" fmla="*/ 2147483646 h 10009"/>
                <a:gd name="T14" fmla="*/ 2147483646 w 10000"/>
                <a:gd name="T15" fmla="*/ 2147483646 h 10009"/>
                <a:gd name="T16" fmla="*/ 2147483646 w 10000"/>
                <a:gd name="T17" fmla="*/ 2147483646 h 10009"/>
                <a:gd name="T18" fmla="*/ 2147483646 w 10000"/>
                <a:gd name="T19" fmla="*/ 2147483646 h 10009"/>
                <a:gd name="T20" fmla="*/ 0 w 10000"/>
                <a:gd name="T21" fmla="*/ 2147483646 h 10009"/>
                <a:gd name="T22" fmla="*/ 2147483646 w 10000"/>
                <a:gd name="T23" fmla="*/ 2147483646 h 10009"/>
                <a:gd name="T24" fmla="*/ 2147483646 w 10000"/>
                <a:gd name="T25" fmla="*/ 2147483646 h 10009"/>
                <a:gd name="T26" fmla="*/ 2147483646 w 10000"/>
                <a:gd name="T27" fmla="*/ 2147483646 h 10009"/>
                <a:gd name="T28" fmla="*/ 2147483646 w 10000"/>
                <a:gd name="T29" fmla="*/ 2147483646 h 10009"/>
                <a:gd name="T30" fmla="*/ 2147483646 w 10000"/>
                <a:gd name="T31" fmla="*/ 2147483646 h 10009"/>
                <a:gd name="T32" fmla="*/ 2147483646 w 10000"/>
                <a:gd name="T33" fmla="*/ 2147483646 h 10009"/>
                <a:gd name="T34" fmla="*/ 2147483646 w 10000"/>
                <a:gd name="T35" fmla="*/ 2147483646 h 10009"/>
                <a:gd name="T36" fmla="*/ 2147483646 w 10000"/>
                <a:gd name="T37" fmla="*/ 2147483646 h 10009"/>
                <a:gd name="T38" fmla="*/ 2147483646 w 10000"/>
                <a:gd name="T39" fmla="*/ 2147483646 h 10009"/>
                <a:gd name="T40" fmla="*/ 2147483646 w 10000"/>
                <a:gd name="T41" fmla="*/ 2147483646 h 10009"/>
                <a:gd name="T42" fmla="*/ 2147483646 w 10000"/>
                <a:gd name="T43" fmla="*/ 2147483646 h 10009"/>
                <a:gd name="T44" fmla="*/ 2147483646 w 10000"/>
                <a:gd name="T45" fmla="*/ 2147483646 h 10009"/>
                <a:gd name="T46" fmla="*/ 2147483646 w 10000"/>
                <a:gd name="T47" fmla="*/ 2147483646 h 10009"/>
                <a:gd name="T48" fmla="*/ 2147483646 w 10000"/>
                <a:gd name="T49" fmla="*/ 2147483646 h 10009"/>
                <a:gd name="T50" fmla="*/ 2147483646 w 10000"/>
                <a:gd name="T51" fmla="*/ 2147483646 h 10009"/>
                <a:gd name="T52" fmla="*/ 2147483646 w 10000"/>
                <a:gd name="T53" fmla="*/ 2147483646 h 10009"/>
                <a:gd name="T54" fmla="*/ 2147483646 w 10000"/>
                <a:gd name="T55" fmla="*/ 2147483646 h 10009"/>
                <a:gd name="T56" fmla="*/ 2147483646 w 10000"/>
                <a:gd name="T57" fmla="*/ 2147483646 h 10009"/>
                <a:gd name="T58" fmla="*/ 2147483646 w 10000"/>
                <a:gd name="T59" fmla="*/ 2147483646 h 10009"/>
                <a:gd name="T60" fmla="*/ 2147483646 w 10000"/>
                <a:gd name="T61" fmla="*/ 2147483646 h 10009"/>
                <a:gd name="T62" fmla="*/ 2147483646 w 10000"/>
                <a:gd name="T63" fmla="*/ 2147483646 h 10009"/>
                <a:gd name="T64" fmla="*/ 2147483646 w 10000"/>
                <a:gd name="T65" fmla="*/ 2147483646 h 10009"/>
                <a:gd name="T66" fmla="*/ 2147483646 w 10000"/>
                <a:gd name="T67" fmla="*/ 2147483646 h 10009"/>
                <a:gd name="T68" fmla="*/ 2147483646 w 10000"/>
                <a:gd name="T69" fmla="*/ 2147483646 h 10009"/>
                <a:gd name="T70" fmla="*/ 2147483646 w 10000"/>
                <a:gd name="T71" fmla="*/ 2147483646 h 10009"/>
                <a:gd name="T72" fmla="*/ 2147483646 w 10000"/>
                <a:gd name="T73" fmla="*/ 2147483646 h 10009"/>
                <a:gd name="T74" fmla="*/ 2147483646 w 10000"/>
                <a:gd name="T75" fmla="*/ 2147483646 h 10009"/>
                <a:gd name="T76" fmla="*/ 2147483646 w 10000"/>
                <a:gd name="T77" fmla="*/ 2147483646 h 10009"/>
                <a:gd name="T78" fmla="*/ 2147483646 w 10000"/>
                <a:gd name="T79" fmla="*/ 2147483646 h 10009"/>
                <a:gd name="T80" fmla="*/ 2147483646 w 10000"/>
                <a:gd name="T81" fmla="*/ 2147483646 h 10009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0000" h="10009">
                  <a:moveTo>
                    <a:pt x="9121" y="1479"/>
                  </a:moveTo>
                  <a:cubicBezTo>
                    <a:pt x="8949" y="1545"/>
                    <a:pt x="8960" y="1470"/>
                    <a:pt x="8734" y="1437"/>
                  </a:cubicBezTo>
                  <a:cubicBezTo>
                    <a:pt x="8508" y="1404"/>
                    <a:pt x="8010" y="1295"/>
                    <a:pt x="7765" y="1279"/>
                  </a:cubicBezTo>
                  <a:cubicBezTo>
                    <a:pt x="7520" y="1263"/>
                    <a:pt x="7390" y="1332"/>
                    <a:pt x="7261" y="1342"/>
                  </a:cubicBezTo>
                  <a:cubicBezTo>
                    <a:pt x="7132" y="1353"/>
                    <a:pt x="7098" y="1443"/>
                    <a:pt x="6991" y="1342"/>
                  </a:cubicBezTo>
                  <a:cubicBezTo>
                    <a:pt x="6884" y="1241"/>
                    <a:pt x="6742" y="937"/>
                    <a:pt x="6618" y="734"/>
                  </a:cubicBezTo>
                  <a:cubicBezTo>
                    <a:pt x="5577" y="492"/>
                    <a:pt x="4284" y="74"/>
                    <a:pt x="3495" y="9"/>
                  </a:cubicBezTo>
                  <a:cubicBezTo>
                    <a:pt x="2706" y="-56"/>
                    <a:pt x="2420" y="231"/>
                    <a:pt x="1882" y="342"/>
                  </a:cubicBezTo>
                  <a:lnTo>
                    <a:pt x="1345" y="9"/>
                  </a:lnTo>
                  <a:lnTo>
                    <a:pt x="806" y="342"/>
                  </a:lnTo>
                  <a:cubicBezTo>
                    <a:pt x="806" y="342"/>
                    <a:pt x="268" y="1009"/>
                    <a:pt x="0" y="1009"/>
                  </a:cubicBezTo>
                  <a:lnTo>
                    <a:pt x="538" y="2676"/>
                  </a:lnTo>
                  <a:lnTo>
                    <a:pt x="1076" y="2009"/>
                  </a:lnTo>
                  <a:lnTo>
                    <a:pt x="2151" y="2342"/>
                  </a:lnTo>
                  <a:lnTo>
                    <a:pt x="2421" y="2676"/>
                  </a:lnTo>
                  <a:lnTo>
                    <a:pt x="2688" y="3009"/>
                  </a:lnTo>
                  <a:cubicBezTo>
                    <a:pt x="2600" y="3342"/>
                    <a:pt x="2510" y="3676"/>
                    <a:pt x="2421" y="4009"/>
                  </a:cubicBezTo>
                  <a:cubicBezTo>
                    <a:pt x="2330" y="4565"/>
                    <a:pt x="2241" y="5120"/>
                    <a:pt x="2151" y="5676"/>
                  </a:cubicBezTo>
                  <a:cubicBezTo>
                    <a:pt x="2062" y="6009"/>
                    <a:pt x="1971" y="6343"/>
                    <a:pt x="1882" y="6676"/>
                  </a:cubicBezTo>
                  <a:lnTo>
                    <a:pt x="1882" y="7342"/>
                  </a:lnTo>
                  <a:cubicBezTo>
                    <a:pt x="1882" y="7482"/>
                    <a:pt x="1889" y="7241"/>
                    <a:pt x="1884" y="7517"/>
                  </a:cubicBezTo>
                  <a:cubicBezTo>
                    <a:pt x="1879" y="7793"/>
                    <a:pt x="1882" y="7594"/>
                    <a:pt x="1882" y="7676"/>
                  </a:cubicBezTo>
                  <a:lnTo>
                    <a:pt x="1882" y="8009"/>
                  </a:lnTo>
                  <a:cubicBezTo>
                    <a:pt x="1792" y="8342"/>
                    <a:pt x="1703" y="8676"/>
                    <a:pt x="1613" y="9009"/>
                  </a:cubicBezTo>
                  <a:lnTo>
                    <a:pt x="2151" y="9009"/>
                  </a:lnTo>
                  <a:lnTo>
                    <a:pt x="3227" y="10009"/>
                  </a:lnTo>
                  <a:lnTo>
                    <a:pt x="4840" y="9342"/>
                  </a:lnTo>
                  <a:lnTo>
                    <a:pt x="6453" y="9009"/>
                  </a:lnTo>
                  <a:lnTo>
                    <a:pt x="7261" y="7676"/>
                  </a:lnTo>
                  <a:lnTo>
                    <a:pt x="8067" y="6342"/>
                  </a:lnTo>
                  <a:cubicBezTo>
                    <a:pt x="8067" y="6120"/>
                    <a:pt x="7941" y="6082"/>
                    <a:pt x="8067" y="5676"/>
                  </a:cubicBezTo>
                  <a:cubicBezTo>
                    <a:pt x="8193" y="5270"/>
                    <a:pt x="8503" y="4112"/>
                    <a:pt x="8822" y="3908"/>
                  </a:cubicBezTo>
                  <a:cubicBezTo>
                    <a:pt x="9185" y="3676"/>
                    <a:pt x="9126" y="3756"/>
                    <a:pt x="9189" y="3701"/>
                  </a:cubicBezTo>
                  <a:cubicBezTo>
                    <a:pt x="9252" y="3646"/>
                    <a:pt x="9284" y="3569"/>
                    <a:pt x="9318" y="3593"/>
                  </a:cubicBezTo>
                  <a:cubicBezTo>
                    <a:pt x="9388" y="3534"/>
                    <a:pt x="9296" y="3577"/>
                    <a:pt x="9415" y="3493"/>
                  </a:cubicBezTo>
                  <a:cubicBezTo>
                    <a:pt x="9534" y="3409"/>
                    <a:pt x="9908" y="3137"/>
                    <a:pt x="9969" y="2847"/>
                  </a:cubicBezTo>
                  <a:cubicBezTo>
                    <a:pt x="10030" y="2557"/>
                    <a:pt x="10018" y="1949"/>
                    <a:pt x="9783" y="1752"/>
                  </a:cubicBezTo>
                  <a:cubicBezTo>
                    <a:pt x="9774" y="1701"/>
                    <a:pt x="9763" y="1649"/>
                    <a:pt x="9754" y="1598"/>
                  </a:cubicBezTo>
                  <a:cubicBezTo>
                    <a:pt x="9738" y="1593"/>
                    <a:pt x="9576" y="1599"/>
                    <a:pt x="9561" y="1594"/>
                  </a:cubicBezTo>
                  <a:lnTo>
                    <a:pt x="9121" y="14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accent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29" name="Freeform 35">
              <a:extLst>
                <a:ext uri="{FF2B5EF4-FFF2-40B4-BE49-F238E27FC236}">
                  <a16:creationId xmlns:a16="http://schemas.microsoft.com/office/drawing/2014/main" id="{C6B7C32B-8971-1144-A1BA-AA7BF6900CA6}"/>
                </a:ext>
              </a:extLst>
            </p:cNvPr>
            <p:cNvSpPr>
              <a:spLocks/>
            </p:cNvSpPr>
            <p:nvPr/>
          </p:nvSpPr>
          <p:spPr bwMode="auto">
            <a:xfrm rot="926903">
              <a:off x="4237038" y="3402013"/>
              <a:ext cx="90487" cy="198437"/>
            </a:xfrm>
            <a:custGeom>
              <a:avLst/>
              <a:gdLst>
                <a:gd name="T0" fmla="*/ 2147483646 w 10000"/>
                <a:gd name="T1" fmla="*/ 2147483646 h 10437"/>
                <a:gd name="T2" fmla="*/ 2147483646 w 10000"/>
                <a:gd name="T3" fmla="*/ 2147483646 h 10437"/>
                <a:gd name="T4" fmla="*/ 2147483646 w 10000"/>
                <a:gd name="T5" fmla="*/ 2147483646 h 10437"/>
                <a:gd name="T6" fmla="*/ 2147483646 w 10000"/>
                <a:gd name="T7" fmla="*/ 2147483646 h 10437"/>
                <a:gd name="T8" fmla="*/ 2147483646 w 10000"/>
                <a:gd name="T9" fmla="*/ 2147483646 h 10437"/>
                <a:gd name="T10" fmla="*/ 2147483646 w 10000"/>
                <a:gd name="T11" fmla="*/ 2147483646 h 10437"/>
                <a:gd name="T12" fmla="*/ 2147483646 w 10000"/>
                <a:gd name="T13" fmla="*/ 2147483646 h 10437"/>
                <a:gd name="T14" fmla="*/ 2147483646 w 10000"/>
                <a:gd name="T15" fmla="*/ 2147483646 h 10437"/>
                <a:gd name="T16" fmla="*/ 2147483646 w 10000"/>
                <a:gd name="T17" fmla="*/ 2147483646 h 10437"/>
                <a:gd name="T18" fmla="*/ 2147483646 w 10000"/>
                <a:gd name="T19" fmla="*/ 2147483646 h 10437"/>
                <a:gd name="T20" fmla="*/ 2147483646 w 10000"/>
                <a:gd name="T21" fmla="*/ 2147483646 h 10437"/>
                <a:gd name="T22" fmla="*/ 2147483646 w 10000"/>
                <a:gd name="T23" fmla="*/ 0 h 10437"/>
                <a:gd name="T24" fmla="*/ 1652181647 w 10000"/>
                <a:gd name="T25" fmla="*/ 2147483646 h 10437"/>
                <a:gd name="T26" fmla="*/ 1101414143 w 10000"/>
                <a:gd name="T27" fmla="*/ 2147483646 h 10437"/>
                <a:gd name="T28" fmla="*/ 680164610 w 10000"/>
                <a:gd name="T29" fmla="*/ 2147483646 h 10437"/>
                <a:gd name="T30" fmla="*/ 1101414143 w 10000"/>
                <a:gd name="T31" fmla="*/ 2147483646 h 10437"/>
                <a:gd name="T32" fmla="*/ 1101414143 w 10000"/>
                <a:gd name="T33" fmla="*/ 2147483646 h 10437"/>
                <a:gd name="T34" fmla="*/ 126118672 w 10000"/>
                <a:gd name="T35" fmla="*/ 2147483646 h 10437"/>
                <a:gd name="T36" fmla="*/ 0 w 10000"/>
                <a:gd name="T37" fmla="*/ 2147483646 h 10437"/>
                <a:gd name="T38" fmla="*/ 357975358 w 10000"/>
                <a:gd name="T39" fmla="*/ 2147483646 h 10437"/>
                <a:gd name="T40" fmla="*/ 1101414143 w 10000"/>
                <a:gd name="T41" fmla="*/ 2147483646 h 10437"/>
                <a:gd name="T42" fmla="*/ 623990471 w 10000"/>
                <a:gd name="T43" fmla="*/ 2147483646 h 10437"/>
                <a:gd name="T44" fmla="*/ 2147483646 w 10000"/>
                <a:gd name="T45" fmla="*/ 2147483646 h 10437"/>
                <a:gd name="T46" fmla="*/ 2147483646 w 10000"/>
                <a:gd name="T47" fmla="*/ 2147483646 h 10437"/>
                <a:gd name="T48" fmla="*/ 2147483646 w 10000"/>
                <a:gd name="T49" fmla="*/ 2147483646 h 10437"/>
                <a:gd name="T50" fmla="*/ 2147483646 w 10000"/>
                <a:gd name="T51" fmla="*/ 2147483646 h 10437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10000" h="10437">
                  <a:moveTo>
                    <a:pt x="7000" y="8110"/>
                  </a:moveTo>
                  <a:lnTo>
                    <a:pt x="7000" y="7638"/>
                  </a:lnTo>
                  <a:cubicBezTo>
                    <a:pt x="7083" y="7334"/>
                    <a:pt x="7165" y="7030"/>
                    <a:pt x="7248" y="6726"/>
                  </a:cubicBezTo>
                  <a:lnTo>
                    <a:pt x="8000" y="5748"/>
                  </a:lnTo>
                  <a:lnTo>
                    <a:pt x="8000" y="5276"/>
                  </a:lnTo>
                  <a:cubicBezTo>
                    <a:pt x="8101" y="4899"/>
                    <a:pt x="8203" y="4522"/>
                    <a:pt x="8304" y="4145"/>
                  </a:cubicBezTo>
                  <a:lnTo>
                    <a:pt x="9000" y="3386"/>
                  </a:lnTo>
                  <a:cubicBezTo>
                    <a:pt x="9050" y="3079"/>
                    <a:pt x="9101" y="2772"/>
                    <a:pt x="9151" y="2465"/>
                  </a:cubicBezTo>
                  <a:lnTo>
                    <a:pt x="10000" y="1496"/>
                  </a:lnTo>
                  <a:lnTo>
                    <a:pt x="9000" y="1024"/>
                  </a:lnTo>
                  <a:lnTo>
                    <a:pt x="8000" y="472"/>
                  </a:lnTo>
                  <a:lnTo>
                    <a:pt x="5000" y="0"/>
                  </a:lnTo>
                  <a:lnTo>
                    <a:pt x="3000" y="472"/>
                  </a:lnTo>
                  <a:lnTo>
                    <a:pt x="2000" y="1024"/>
                  </a:lnTo>
                  <a:lnTo>
                    <a:pt x="1235" y="1429"/>
                  </a:lnTo>
                  <a:lnTo>
                    <a:pt x="2000" y="2913"/>
                  </a:lnTo>
                  <a:lnTo>
                    <a:pt x="2000" y="4803"/>
                  </a:lnTo>
                  <a:lnTo>
                    <a:pt x="229" y="6206"/>
                  </a:lnTo>
                  <a:cubicBezTo>
                    <a:pt x="153" y="6526"/>
                    <a:pt x="76" y="6845"/>
                    <a:pt x="0" y="7165"/>
                  </a:cubicBezTo>
                  <a:lnTo>
                    <a:pt x="650" y="7719"/>
                  </a:lnTo>
                  <a:lnTo>
                    <a:pt x="2000" y="7638"/>
                  </a:lnTo>
                  <a:lnTo>
                    <a:pt x="1133" y="10397"/>
                  </a:lnTo>
                  <a:lnTo>
                    <a:pt x="6483" y="10437"/>
                  </a:lnTo>
                  <a:cubicBezTo>
                    <a:pt x="6656" y="10000"/>
                    <a:pt x="7005" y="9867"/>
                    <a:pt x="7178" y="9430"/>
                  </a:cubicBezTo>
                  <a:cubicBezTo>
                    <a:pt x="7119" y="9305"/>
                    <a:pt x="7059" y="9180"/>
                    <a:pt x="7000" y="9055"/>
                  </a:cubicBezTo>
                  <a:lnTo>
                    <a:pt x="7000" y="81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30" name="Freeform 36">
              <a:extLst>
                <a:ext uri="{FF2B5EF4-FFF2-40B4-BE49-F238E27FC236}">
                  <a16:creationId xmlns:a16="http://schemas.microsoft.com/office/drawing/2014/main" id="{795A1BC3-BD9E-4649-A072-0F818066B86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7263" y="3276600"/>
              <a:ext cx="190500" cy="84138"/>
            </a:xfrm>
            <a:custGeom>
              <a:avLst/>
              <a:gdLst>
                <a:gd name="T0" fmla="*/ 2147483646 w 10000"/>
                <a:gd name="T1" fmla="*/ 1938151997 h 10000"/>
                <a:gd name="T2" fmla="*/ 2147483646 w 10000"/>
                <a:gd name="T3" fmla="*/ 1291877393 h 10000"/>
                <a:gd name="T4" fmla="*/ 2147483646 w 10000"/>
                <a:gd name="T5" fmla="*/ 1291877393 h 10000"/>
                <a:gd name="T6" fmla="*/ 2147483646 w 10000"/>
                <a:gd name="T7" fmla="*/ 645938692 h 10000"/>
                <a:gd name="T8" fmla="*/ 2147483646 w 10000"/>
                <a:gd name="T9" fmla="*/ 322947012 h 10000"/>
                <a:gd name="T10" fmla="*/ 2147483646 w 10000"/>
                <a:gd name="T11" fmla="*/ 322947012 h 10000"/>
                <a:gd name="T12" fmla="*/ 2147483646 w 10000"/>
                <a:gd name="T13" fmla="*/ 0 h 10000"/>
                <a:gd name="T14" fmla="*/ 2147483646 w 10000"/>
                <a:gd name="T15" fmla="*/ 322947012 h 10000"/>
                <a:gd name="T16" fmla="*/ 2147483646 w 10000"/>
                <a:gd name="T17" fmla="*/ 322947012 h 10000"/>
                <a:gd name="T18" fmla="*/ 2147483646 w 10000"/>
                <a:gd name="T19" fmla="*/ 645938692 h 10000"/>
                <a:gd name="T20" fmla="*/ 2147483646 w 10000"/>
                <a:gd name="T21" fmla="*/ 968885712 h 10000"/>
                <a:gd name="T22" fmla="*/ 2147483646 w 10000"/>
                <a:gd name="T23" fmla="*/ 1614824337 h 10000"/>
                <a:gd name="T24" fmla="*/ 2147483646 w 10000"/>
                <a:gd name="T25" fmla="*/ 1938151997 h 10000"/>
                <a:gd name="T26" fmla="*/ 2147483646 w 10000"/>
                <a:gd name="T27" fmla="*/ 1938151997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0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2147483646 h 10000"/>
                <a:gd name="T46" fmla="*/ 2147483646 w 10000"/>
                <a:gd name="T47" fmla="*/ 2147483646 h 10000"/>
                <a:gd name="T48" fmla="*/ 2147483646 w 10000"/>
                <a:gd name="T49" fmla="*/ 2147483646 h 10000"/>
                <a:gd name="T50" fmla="*/ 2147483646 w 10000"/>
                <a:gd name="T51" fmla="*/ 2147483646 h 10000"/>
                <a:gd name="T52" fmla="*/ 2147483646 w 10000"/>
                <a:gd name="T53" fmla="*/ 2147483646 h 10000"/>
                <a:gd name="T54" fmla="*/ 2147483646 w 10000"/>
                <a:gd name="T55" fmla="*/ 2147483646 h 10000"/>
                <a:gd name="T56" fmla="*/ 2147483646 w 10000"/>
                <a:gd name="T57" fmla="*/ 1938151997 h 10000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10000" h="10000">
                  <a:moveTo>
                    <a:pt x="9583" y="5455"/>
                  </a:moveTo>
                  <a:lnTo>
                    <a:pt x="10000" y="3636"/>
                  </a:lnTo>
                  <a:lnTo>
                    <a:pt x="9583" y="1818"/>
                  </a:lnTo>
                  <a:lnTo>
                    <a:pt x="9583" y="909"/>
                  </a:lnTo>
                  <a:lnTo>
                    <a:pt x="9167" y="909"/>
                  </a:lnTo>
                  <a:lnTo>
                    <a:pt x="7500" y="0"/>
                  </a:lnTo>
                  <a:lnTo>
                    <a:pt x="7083" y="909"/>
                  </a:lnTo>
                  <a:lnTo>
                    <a:pt x="5833" y="909"/>
                  </a:lnTo>
                  <a:lnTo>
                    <a:pt x="5417" y="1818"/>
                  </a:lnTo>
                  <a:lnTo>
                    <a:pt x="4583" y="2727"/>
                  </a:lnTo>
                  <a:lnTo>
                    <a:pt x="5000" y="4545"/>
                  </a:lnTo>
                  <a:cubicBezTo>
                    <a:pt x="5000" y="4545"/>
                    <a:pt x="5000" y="5455"/>
                    <a:pt x="4583" y="5455"/>
                  </a:cubicBezTo>
                  <a:lnTo>
                    <a:pt x="4167" y="5455"/>
                  </a:lnTo>
                  <a:lnTo>
                    <a:pt x="2500" y="6364"/>
                  </a:lnTo>
                  <a:lnTo>
                    <a:pt x="1667" y="6364"/>
                  </a:lnTo>
                  <a:lnTo>
                    <a:pt x="417" y="6364"/>
                  </a:lnTo>
                  <a:lnTo>
                    <a:pt x="0" y="6364"/>
                  </a:lnTo>
                  <a:lnTo>
                    <a:pt x="417" y="7273"/>
                  </a:lnTo>
                  <a:lnTo>
                    <a:pt x="1250" y="9091"/>
                  </a:lnTo>
                  <a:lnTo>
                    <a:pt x="1667" y="10000"/>
                  </a:lnTo>
                  <a:lnTo>
                    <a:pt x="2083" y="9091"/>
                  </a:lnTo>
                  <a:lnTo>
                    <a:pt x="3750" y="9091"/>
                  </a:lnTo>
                  <a:lnTo>
                    <a:pt x="5417" y="10000"/>
                  </a:lnTo>
                  <a:lnTo>
                    <a:pt x="5833" y="10000"/>
                  </a:lnTo>
                  <a:lnTo>
                    <a:pt x="7500" y="10000"/>
                  </a:lnTo>
                  <a:lnTo>
                    <a:pt x="8750" y="8182"/>
                  </a:lnTo>
                  <a:lnTo>
                    <a:pt x="9167" y="8182"/>
                  </a:lnTo>
                  <a:cubicBezTo>
                    <a:pt x="9306" y="7273"/>
                    <a:pt x="9444" y="6364"/>
                    <a:pt x="9583" y="545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1" name="Freeform 37">
              <a:extLst>
                <a:ext uri="{FF2B5EF4-FFF2-40B4-BE49-F238E27FC236}">
                  <a16:creationId xmlns:a16="http://schemas.microsoft.com/office/drawing/2014/main" id="{63FEA7C1-1486-4841-B229-517F45B34561}"/>
                </a:ext>
              </a:extLst>
            </p:cNvPr>
            <p:cNvSpPr>
              <a:spLocks/>
            </p:cNvSpPr>
            <p:nvPr/>
          </p:nvSpPr>
          <p:spPr bwMode="auto">
            <a:xfrm rot="471028">
              <a:off x="4440238" y="3171825"/>
              <a:ext cx="304800" cy="293688"/>
            </a:xfrm>
            <a:custGeom>
              <a:avLst/>
              <a:gdLst>
                <a:gd name="T0" fmla="*/ 2147483646 w 10043"/>
                <a:gd name="T1" fmla="*/ 2147483646 h 10000"/>
                <a:gd name="T2" fmla="*/ 2147483646 w 10043"/>
                <a:gd name="T3" fmla="*/ 2147483646 h 10000"/>
                <a:gd name="T4" fmla="*/ 2147483646 w 10043"/>
                <a:gd name="T5" fmla="*/ 2147483646 h 10000"/>
                <a:gd name="T6" fmla="*/ 2147483646 w 10043"/>
                <a:gd name="T7" fmla="*/ 2147483646 h 10000"/>
                <a:gd name="T8" fmla="*/ 2147483646 w 10043"/>
                <a:gd name="T9" fmla="*/ 2147483646 h 10000"/>
                <a:gd name="T10" fmla="*/ 2147483646 w 10043"/>
                <a:gd name="T11" fmla="*/ 2147483646 h 10000"/>
                <a:gd name="T12" fmla="*/ 2147483646 w 10043"/>
                <a:gd name="T13" fmla="*/ 2147483646 h 10000"/>
                <a:gd name="T14" fmla="*/ 2147483646 w 10043"/>
                <a:gd name="T15" fmla="*/ 2147483646 h 10000"/>
                <a:gd name="T16" fmla="*/ 2147483646 w 10043"/>
                <a:gd name="T17" fmla="*/ 2147483646 h 10000"/>
                <a:gd name="T18" fmla="*/ 2147483646 w 10043"/>
                <a:gd name="T19" fmla="*/ 2147483646 h 10000"/>
                <a:gd name="T20" fmla="*/ 2147483646 w 10043"/>
                <a:gd name="T21" fmla="*/ 2147483646 h 10000"/>
                <a:gd name="T22" fmla="*/ 2147483646 w 10043"/>
                <a:gd name="T23" fmla="*/ 2147483646 h 10000"/>
                <a:gd name="T24" fmla="*/ 2147483646 w 10043"/>
                <a:gd name="T25" fmla="*/ 2147483646 h 10000"/>
                <a:gd name="T26" fmla="*/ 2147483646 w 10043"/>
                <a:gd name="T27" fmla="*/ 2147483646 h 10000"/>
                <a:gd name="T28" fmla="*/ 2147483646 w 10043"/>
                <a:gd name="T29" fmla="*/ 2147483646 h 10000"/>
                <a:gd name="T30" fmla="*/ 2147483646 w 10043"/>
                <a:gd name="T31" fmla="*/ 2147483646 h 10000"/>
                <a:gd name="T32" fmla="*/ 2147483646 w 10043"/>
                <a:gd name="T33" fmla="*/ 2147483646 h 10000"/>
                <a:gd name="T34" fmla="*/ 2147483646 w 10043"/>
                <a:gd name="T35" fmla="*/ 2147483646 h 10000"/>
                <a:gd name="T36" fmla="*/ 2147483646 w 10043"/>
                <a:gd name="T37" fmla="*/ 2147483646 h 10000"/>
                <a:gd name="T38" fmla="*/ 2147483646 w 10043"/>
                <a:gd name="T39" fmla="*/ 2147483646 h 10000"/>
                <a:gd name="T40" fmla="*/ 2147483646 w 10043"/>
                <a:gd name="T41" fmla="*/ 0 h 10000"/>
                <a:gd name="T42" fmla="*/ 2147483646 w 10043"/>
                <a:gd name="T43" fmla="*/ 2147483646 h 10000"/>
                <a:gd name="T44" fmla="*/ 2147483646 w 10043"/>
                <a:gd name="T45" fmla="*/ 2147483646 h 10000"/>
                <a:gd name="T46" fmla="*/ 2147483646 w 10043"/>
                <a:gd name="T47" fmla="*/ 2147483646 h 10000"/>
                <a:gd name="T48" fmla="*/ 2147483646 w 10043"/>
                <a:gd name="T49" fmla="*/ 2147483646 h 10000"/>
                <a:gd name="T50" fmla="*/ 2147483646 w 10043"/>
                <a:gd name="T51" fmla="*/ 2147483646 h 10000"/>
                <a:gd name="T52" fmla="*/ 2147483646 w 10043"/>
                <a:gd name="T53" fmla="*/ 2147483646 h 10000"/>
                <a:gd name="T54" fmla="*/ 2147483646 w 10043"/>
                <a:gd name="T55" fmla="*/ 2147483646 h 10000"/>
                <a:gd name="T56" fmla="*/ 2147483646 w 10043"/>
                <a:gd name="T57" fmla="*/ 2147483646 h 10000"/>
                <a:gd name="T58" fmla="*/ 2147483646 w 10043"/>
                <a:gd name="T59" fmla="*/ 2147483646 h 10000"/>
                <a:gd name="T60" fmla="*/ 2147483646 w 10043"/>
                <a:gd name="T61" fmla="*/ 2147483646 h 10000"/>
                <a:gd name="T62" fmla="*/ 2147483646 w 10043"/>
                <a:gd name="T63" fmla="*/ 2147483646 h 10000"/>
                <a:gd name="T64" fmla="*/ 2147483646 w 10043"/>
                <a:gd name="T65" fmla="*/ 2147483646 h 10000"/>
                <a:gd name="T66" fmla="*/ 2147483646 w 10043"/>
                <a:gd name="T67" fmla="*/ 2147483646 h 10000"/>
                <a:gd name="T68" fmla="*/ 2147483646 w 10043"/>
                <a:gd name="T69" fmla="*/ 2147483646 h 10000"/>
                <a:gd name="T70" fmla="*/ 2147483646 w 10043"/>
                <a:gd name="T71" fmla="*/ 2147483646 h 10000"/>
                <a:gd name="T72" fmla="*/ 2147483646 w 10043"/>
                <a:gd name="T73" fmla="*/ 2147483646 h 10000"/>
                <a:gd name="T74" fmla="*/ 2147483646 w 10043"/>
                <a:gd name="T75" fmla="*/ 2147483646 h 10000"/>
                <a:gd name="T76" fmla="*/ 2147483646 w 10043"/>
                <a:gd name="T77" fmla="*/ 2147483646 h 10000"/>
                <a:gd name="T78" fmla="*/ 2147483646 w 10043"/>
                <a:gd name="T79" fmla="*/ 2147483646 h 10000"/>
                <a:gd name="T80" fmla="*/ 2147483646 w 10043"/>
                <a:gd name="T81" fmla="*/ 2147483646 h 10000"/>
                <a:gd name="T82" fmla="*/ 2147483646 w 10043"/>
                <a:gd name="T83" fmla="*/ 2147483646 h 10000"/>
                <a:gd name="T84" fmla="*/ 2147483646 w 10043"/>
                <a:gd name="T85" fmla="*/ 2147483646 h 10000"/>
                <a:gd name="T86" fmla="*/ 2147483646 w 10043"/>
                <a:gd name="T87" fmla="*/ 2147483646 h 10000"/>
                <a:gd name="T88" fmla="*/ 2147483646 w 10043"/>
                <a:gd name="T89" fmla="*/ 2147483646 h 10000"/>
                <a:gd name="T90" fmla="*/ 2147483646 w 10043"/>
                <a:gd name="T91" fmla="*/ 2147483646 h 10000"/>
                <a:gd name="T92" fmla="*/ 2147483646 w 10043"/>
                <a:gd name="T93" fmla="*/ 2147483646 h 10000"/>
                <a:gd name="T94" fmla="*/ 2147483646 w 10043"/>
                <a:gd name="T95" fmla="*/ 2147483646 h 10000"/>
                <a:gd name="T96" fmla="*/ 2147483646 w 10043"/>
                <a:gd name="T97" fmla="*/ 2147483646 h 10000"/>
                <a:gd name="T98" fmla="*/ 2147483646 w 10043"/>
                <a:gd name="T99" fmla="*/ 2147483646 h 10000"/>
                <a:gd name="T100" fmla="*/ 2147483646 w 10043"/>
                <a:gd name="T101" fmla="*/ 2147483646 h 10000"/>
                <a:gd name="T102" fmla="*/ 2147483646 w 10043"/>
                <a:gd name="T103" fmla="*/ 2147483646 h 10000"/>
                <a:gd name="T104" fmla="*/ 2147483646 w 10043"/>
                <a:gd name="T105" fmla="*/ 2147483646 h 10000"/>
                <a:gd name="T106" fmla="*/ 2147483646 w 10043"/>
                <a:gd name="T107" fmla="*/ 2147483646 h 10000"/>
                <a:gd name="T108" fmla="*/ 2147483646 w 10043"/>
                <a:gd name="T109" fmla="*/ 2147483646 h 10000"/>
                <a:gd name="T110" fmla="*/ 2147483646 w 10043"/>
                <a:gd name="T111" fmla="*/ 2147483646 h 10000"/>
                <a:gd name="T112" fmla="*/ 2147483646 w 10043"/>
                <a:gd name="T113" fmla="*/ 2147483646 h 10000"/>
                <a:gd name="T114" fmla="*/ 2147483646 w 10043"/>
                <a:gd name="T115" fmla="*/ 2147483646 h 10000"/>
                <a:gd name="T116" fmla="*/ 2147483646 w 10043"/>
                <a:gd name="T117" fmla="*/ 2147483646 h 10000"/>
                <a:gd name="T118" fmla="*/ 2147483646 w 10043"/>
                <a:gd name="T119" fmla="*/ 2147483646 h 10000"/>
                <a:gd name="T120" fmla="*/ 2147483646 w 10043"/>
                <a:gd name="T121" fmla="*/ 2147483646 h 1000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10043" h="10000">
                  <a:moveTo>
                    <a:pt x="9119" y="7195"/>
                  </a:moveTo>
                  <a:cubicBezTo>
                    <a:pt x="9204" y="7033"/>
                    <a:pt x="9249" y="6746"/>
                    <a:pt x="9276" y="6559"/>
                  </a:cubicBezTo>
                  <a:cubicBezTo>
                    <a:pt x="9302" y="6372"/>
                    <a:pt x="9276" y="6235"/>
                    <a:pt x="9276" y="6074"/>
                  </a:cubicBezTo>
                  <a:cubicBezTo>
                    <a:pt x="9191" y="5911"/>
                    <a:pt x="9105" y="5750"/>
                    <a:pt x="9020" y="5588"/>
                  </a:cubicBezTo>
                  <a:cubicBezTo>
                    <a:pt x="8849" y="5588"/>
                    <a:pt x="8579" y="5641"/>
                    <a:pt x="8508" y="5588"/>
                  </a:cubicBezTo>
                  <a:cubicBezTo>
                    <a:pt x="8437" y="5534"/>
                    <a:pt x="8566" y="5375"/>
                    <a:pt x="8596" y="5268"/>
                  </a:cubicBezTo>
                  <a:cubicBezTo>
                    <a:pt x="8822" y="4969"/>
                    <a:pt x="9120" y="4562"/>
                    <a:pt x="9276" y="4373"/>
                  </a:cubicBezTo>
                  <a:cubicBezTo>
                    <a:pt x="9431" y="4183"/>
                    <a:pt x="9446" y="4210"/>
                    <a:pt x="9531" y="4129"/>
                  </a:cubicBezTo>
                  <a:lnTo>
                    <a:pt x="9531" y="3158"/>
                  </a:lnTo>
                  <a:lnTo>
                    <a:pt x="10043" y="2672"/>
                  </a:lnTo>
                  <a:lnTo>
                    <a:pt x="9276" y="2429"/>
                  </a:lnTo>
                  <a:lnTo>
                    <a:pt x="8764" y="2186"/>
                  </a:lnTo>
                  <a:lnTo>
                    <a:pt x="7996" y="1943"/>
                  </a:lnTo>
                  <a:lnTo>
                    <a:pt x="7741" y="1700"/>
                  </a:lnTo>
                  <a:lnTo>
                    <a:pt x="7229" y="1457"/>
                  </a:lnTo>
                  <a:lnTo>
                    <a:pt x="6717" y="1215"/>
                  </a:lnTo>
                  <a:lnTo>
                    <a:pt x="6461" y="729"/>
                  </a:lnTo>
                  <a:lnTo>
                    <a:pt x="5950" y="486"/>
                  </a:lnTo>
                  <a:lnTo>
                    <a:pt x="5694" y="0"/>
                  </a:lnTo>
                  <a:lnTo>
                    <a:pt x="5182" y="243"/>
                  </a:lnTo>
                  <a:lnTo>
                    <a:pt x="4671" y="1215"/>
                  </a:lnTo>
                  <a:cubicBezTo>
                    <a:pt x="4586" y="1296"/>
                    <a:pt x="4545" y="1311"/>
                    <a:pt x="4415" y="1457"/>
                  </a:cubicBezTo>
                  <a:cubicBezTo>
                    <a:pt x="4285" y="1603"/>
                    <a:pt x="4129" y="1996"/>
                    <a:pt x="3890" y="2092"/>
                  </a:cubicBezTo>
                  <a:cubicBezTo>
                    <a:pt x="3651" y="2188"/>
                    <a:pt x="3168" y="2108"/>
                    <a:pt x="2979" y="2034"/>
                  </a:cubicBezTo>
                  <a:cubicBezTo>
                    <a:pt x="2790" y="1960"/>
                    <a:pt x="2862" y="1718"/>
                    <a:pt x="2757" y="1649"/>
                  </a:cubicBezTo>
                  <a:cubicBezTo>
                    <a:pt x="2652" y="1580"/>
                    <a:pt x="2418" y="1522"/>
                    <a:pt x="2348" y="1621"/>
                  </a:cubicBezTo>
                  <a:cubicBezTo>
                    <a:pt x="2279" y="1720"/>
                    <a:pt x="2337" y="2029"/>
                    <a:pt x="2340" y="2245"/>
                  </a:cubicBezTo>
                  <a:cubicBezTo>
                    <a:pt x="2343" y="2461"/>
                    <a:pt x="2491" y="2803"/>
                    <a:pt x="2368" y="2915"/>
                  </a:cubicBezTo>
                  <a:cubicBezTo>
                    <a:pt x="2245" y="3027"/>
                    <a:pt x="1781" y="2985"/>
                    <a:pt x="1601" y="2915"/>
                  </a:cubicBezTo>
                  <a:cubicBezTo>
                    <a:pt x="1421" y="2845"/>
                    <a:pt x="1442" y="2545"/>
                    <a:pt x="1289" y="2497"/>
                  </a:cubicBezTo>
                  <a:cubicBezTo>
                    <a:pt x="1136" y="2449"/>
                    <a:pt x="893" y="2584"/>
                    <a:pt x="684" y="2625"/>
                  </a:cubicBezTo>
                  <a:cubicBezTo>
                    <a:pt x="475" y="2666"/>
                    <a:pt x="131" y="2638"/>
                    <a:pt x="33" y="2742"/>
                  </a:cubicBezTo>
                  <a:cubicBezTo>
                    <a:pt x="-65" y="2846"/>
                    <a:pt x="82" y="3088"/>
                    <a:pt x="94" y="3251"/>
                  </a:cubicBezTo>
                  <a:cubicBezTo>
                    <a:pt x="106" y="3414"/>
                    <a:pt x="-17" y="3533"/>
                    <a:pt x="105" y="3720"/>
                  </a:cubicBezTo>
                  <a:cubicBezTo>
                    <a:pt x="228" y="3907"/>
                    <a:pt x="584" y="4264"/>
                    <a:pt x="833" y="4373"/>
                  </a:cubicBezTo>
                  <a:cubicBezTo>
                    <a:pt x="1082" y="4481"/>
                    <a:pt x="1345" y="4373"/>
                    <a:pt x="1601" y="4373"/>
                  </a:cubicBezTo>
                  <a:lnTo>
                    <a:pt x="1856" y="4616"/>
                  </a:lnTo>
                  <a:lnTo>
                    <a:pt x="1856" y="4859"/>
                  </a:lnTo>
                  <a:lnTo>
                    <a:pt x="2112" y="5345"/>
                  </a:lnTo>
                  <a:cubicBezTo>
                    <a:pt x="2197" y="5588"/>
                    <a:pt x="2283" y="5831"/>
                    <a:pt x="2368" y="6074"/>
                  </a:cubicBezTo>
                  <a:lnTo>
                    <a:pt x="2624" y="6316"/>
                  </a:lnTo>
                  <a:cubicBezTo>
                    <a:pt x="2624" y="6559"/>
                    <a:pt x="2696" y="6675"/>
                    <a:pt x="2624" y="7045"/>
                  </a:cubicBezTo>
                  <a:cubicBezTo>
                    <a:pt x="2551" y="7414"/>
                    <a:pt x="2272" y="8240"/>
                    <a:pt x="2188" y="8533"/>
                  </a:cubicBezTo>
                  <a:cubicBezTo>
                    <a:pt x="2104" y="8826"/>
                    <a:pt x="2064" y="8649"/>
                    <a:pt x="2118" y="8804"/>
                  </a:cubicBezTo>
                  <a:cubicBezTo>
                    <a:pt x="2173" y="8958"/>
                    <a:pt x="2390" y="9351"/>
                    <a:pt x="2516" y="9462"/>
                  </a:cubicBezTo>
                  <a:cubicBezTo>
                    <a:pt x="2643" y="9574"/>
                    <a:pt x="2734" y="9472"/>
                    <a:pt x="2880" y="9474"/>
                  </a:cubicBezTo>
                  <a:cubicBezTo>
                    <a:pt x="3025" y="9476"/>
                    <a:pt x="3220" y="9474"/>
                    <a:pt x="3391" y="9474"/>
                  </a:cubicBezTo>
                  <a:lnTo>
                    <a:pt x="4159" y="9717"/>
                  </a:lnTo>
                  <a:lnTo>
                    <a:pt x="4671" y="9717"/>
                  </a:lnTo>
                  <a:lnTo>
                    <a:pt x="5438" y="9960"/>
                  </a:lnTo>
                  <a:cubicBezTo>
                    <a:pt x="5609" y="9960"/>
                    <a:pt x="5793" y="10051"/>
                    <a:pt x="5950" y="9960"/>
                  </a:cubicBezTo>
                  <a:cubicBezTo>
                    <a:pt x="6106" y="9870"/>
                    <a:pt x="6222" y="9506"/>
                    <a:pt x="6375" y="9413"/>
                  </a:cubicBezTo>
                  <a:cubicBezTo>
                    <a:pt x="6529" y="9321"/>
                    <a:pt x="6594" y="9367"/>
                    <a:pt x="6869" y="9401"/>
                  </a:cubicBezTo>
                  <a:cubicBezTo>
                    <a:pt x="7143" y="9436"/>
                    <a:pt x="7722" y="9569"/>
                    <a:pt x="8022" y="9625"/>
                  </a:cubicBezTo>
                  <a:cubicBezTo>
                    <a:pt x="8322" y="9682"/>
                    <a:pt x="8393" y="9858"/>
                    <a:pt x="8668" y="9743"/>
                  </a:cubicBezTo>
                  <a:cubicBezTo>
                    <a:pt x="8942" y="9628"/>
                    <a:pt x="9580" y="8937"/>
                    <a:pt x="9665" y="8937"/>
                  </a:cubicBezTo>
                  <a:lnTo>
                    <a:pt x="9079" y="8091"/>
                  </a:lnTo>
                  <a:cubicBezTo>
                    <a:pt x="9008" y="7886"/>
                    <a:pt x="8985" y="7957"/>
                    <a:pt x="8942" y="7836"/>
                  </a:cubicBezTo>
                  <a:cubicBezTo>
                    <a:pt x="8899" y="7714"/>
                    <a:pt x="9114" y="7387"/>
                    <a:pt x="9119" y="719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>
                <a:solidFill>
                  <a:schemeClr val="accent1"/>
                </a:solidFill>
              </a:endParaRPr>
            </a:p>
          </p:txBody>
        </p:sp>
        <p:sp>
          <p:nvSpPr>
            <p:cNvPr id="32" name="Freeform 38">
              <a:extLst>
                <a:ext uri="{FF2B5EF4-FFF2-40B4-BE49-F238E27FC236}">
                  <a16:creationId xmlns:a16="http://schemas.microsoft.com/office/drawing/2014/main" id="{998CAFB9-59DA-2C41-B253-6B5BCD019EE9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9000" y="3348038"/>
              <a:ext cx="311150" cy="315912"/>
            </a:xfrm>
            <a:custGeom>
              <a:avLst/>
              <a:gdLst>
                <a:gd name="T0" fmla="*/ 2147483646 w 154"/>
                <a:gd name="T1" fmla="*/ 2147483646 h 154"/>
                <a:gd name="T2" fmla="*/ 2147483646 w 154"/>
                <a:gd name="T3" fmla="*/ 0 h 154"/>
                <a:gd name="T4" fmla="*/ 2147483646 w 154"/>
                <a:gd name="T5" fmla="*/ 0 h 154"/>
                <a:gd name="T6" fmla="*/ 2147483646 w 154"/>
                <a:gd name="T7" fmla="*/ 2147483646 h 154"/>
                <a:gd name="T8" fmla="*/ 2147483646 w 154"/>
                <a:gd name="T9" fmla="*/ 2147483646 h 154"/>
                <a:gd name="T10" fmla="*/ 2147483646 w 154"/>
                <a:gd name="T11" fmla="*/ 2147483646 h 154"/>
                <a:gd name="T12" fmla="*/ 2147483646 w 154"/>
                <a:gd name="T13" fmla="*/ 2147483646 h 154"/>
                <a:gd name="T14" fmla="*/ 2147483646 w 154"/>
                <a:gd name="T15" fmla="*/ 2147483646 h 154"/>
                <a:gd name="T16" fmla="*/ 2147483646 w 154"/>
                <a:gd name="T17" fmla="*/ 2147483646 h 154"/>
                <a:gd name="T18" fmla="*/ 2147483646 w 154"/>
                <a:gd name="T19" fmla="*/ 2147483646 h 154"/>
                <a:gd name="T20" fmla="*/ 2147483646 w 154"/>
                <a:gd name="T21" fmla="*/ 2147483646 h 154"/>
                <a:gd name="T22" fmla="*/ 0 w 154"/>
                <a:gd name="T23" fmla="*/ 2147483646 h 154"/>
                <a:gd name="T24" fmla="*/ 2147483646 w 154"/>
                <a:gd name="T25" fmla="*/ 2147483646 h 154"/>
                <a:gd name="T26" fmla="*/ 2147483646 w 154"/>
                <a:gd name="T27" fmla="*/ 2147483646 h 154"/>
                <a:gd name="T28" fmla="*/ 2147483646 w 154"/>
                <a:gd name="T29" fmla="*/ 2147483646 h 154"/>
                <a:gd name="T30" fmla="*/ 2147483646 w 154"/>
                <a:gd name="T31" fmla="*/ 2147483646 h 154"/>
                <a:gd name="T32" fmla="*/ 2147483646 w 154"/>
                <a:gd name="T33" fmla="*/ 2147483646 h 154"/>
                <a:gd name="T34" fmla="*/ 2147483646 w 154"/>
                <a:gd name="T35" fmla="*/ 2147483646 h 154"/>
                <a:gd name="T36" fmla="*/ 2147483646 w 154"/>
                <a:gd name="T37" fmla="*/ 2147483646 h 154"/>
                <a:gd name="T38" fmla="*/ 2147483646 w 154"/>
                <a:gd name="T39" fmla="*/ 2147483646 h 154"/>
                <a:gd name="T40" fmla="*/ 2147483646 w 154"/>
                <a:gd name="T41" fmla="*/ 2147483646 h 154"/>
                <a:gd name="T42" fmla="*/ 2147483646 w 154"/>
                <a:gd name="T43" fmla="*/ 2147483646 h 154"/>
                <a:gd name="T44" fmla="*/ 2147483646 w 154"/>
                <a:gd name="T45" fmla="*/ 2147483646 h 154"/>
                <a:gd name="T46" fmla="*/ 2147483646 w 154"/>
                <a:gd name="T47" fmla="*/ 2147483646 h 154"/>
                <a:gd name="T48" fmla="*/ 2147483646 w 154"/>
                <a:gd name="T49" fmla="*/ 2147483646 h 154"/>
                <a:gd name="T50" fmla="*/ 2147483646 w 154"/>
                <a:gd name="T51" fmla="*/ 2147483646 h 154"/>
                <a:gd name="T52" fmla="*/ 2147483646 w 154"/>
                <a:gd name="T53" fmla="*/ 2147483646 h 154"/>
                <a:gd name="T54" fmla="*/ 2147483646 w 154"/>
                <a:gd name="T55" fmla="*/ 2147483646 h 154"/>
                <a:gd name="T56" fmla="*/ 2147483646 w 154"/>
                <a:gd name="T57" fmla="*/ 2147483646 h 154"/>
                <a:gd name="T58" fmla="*/ 2147483646 w 154"/>
                <a:gd name="T59" fmla="*/ 2147483646 h 154"/>
                <a:gd name="T60" fmla="*/ 2147483646 w 154"/>
                <a:gd name="T61" fmla="*/ 2147483646 h 154"/>
                <a:gd name="T62" fmla="*/ 2147483646 w 154"/>
                <a:gd name="T63" fmla="*/ 2147483646 h 154"/>
                <a:gd name="T64" fmla="*/ 2147483646 w 154"/>
                <a:gd name="T65" fmla="*/ 2147483646 h 154"/>
                <a:gd name="T66" fmla="*/ 2147483646 w 154"/>
                <a:gd name="T67" fmla="*/ 2147483646 h 154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54" h="154">
                  <a:moveTo>
                    <a:pt x="87" y="4"/>
                  </a:moveTo>
                  <a:lnTo>
                    <a:pt x="71" y="0"/>
                  </a:lnTo>
                  <a:lnTo>
                    <a:pt x="54" y="0"/>
                  </a:lnTo>
                  <a:lnTo>
                    <a:pt x="50" y="4"/>
                  </a:lnTo>
                  <a:lnTo>
                    <a:pt x="46" y="4"/>
                  </a:lnTo>
                  <a:lnTo>
                    <a:pt x="37" y="8"/>
                  </a:lnTo>
                  <a:lnTo>
                    <a:pt x="25" y="12"/>
                  </a:lnTo>
                  <a:lnTo>
                    <a:pt x="21" y="8"/>
                  </a:lnTo>
                  <a:lnTo>
                    <a:pt x="8" y="16"/>
                  </a:lnTo>
                  <a:lnTo>
                    <a:pt x="4" y="16"/>
                  </a:lnTo>
                  <a:lnTo>
                    <a:pt x="4" y="25"/>
                  </a:lnTo>
                  <a:lnTo>
                    <a:pt x="0" y="33"/>
                  </a:lnTo>
                  <a:lnTo>
                    <a:pt x="4" y="45"/>
                  </a:lnTo>
                  <a:lnTo>
                    <a:pt x="12" y="54"/>
                  </a:lnTo>
                  <a:lnTo>
                    <a:pt x="21" y="45"/>
                  </a:lnTo>
                  <a:lnTo>
                    <a:pt x="42" y="54"/>
                  </a:lnTo>
                  <a:lnTo>
                    <a:pt x="54" y="78"/>
                  </a:lnTo>
                  <a:lnTo>
                    <a:pt x="67" y="95"/>
                  </a:lnTo>
                  <a:lnTo>
                    <a:pt x="96" y="112"/>
                  </a:lnTo>
                  <a:lnTo>
                    <a:pt x="114" y="126"/>
                  </a:lnTo>
                  <a:lnTo>
                    <a:pt x="106" y="154"/>
                  </a:lnTo>
                  <a:lnTo>
                    <a:pt x="133" y="133"/>
                  </a:lnTo>
                  <a:lnTo>
                    <a:pt x="133" y="120"/>
                  </a:lnTo>
                  <a:lnTo>
                    <a:pt x="146" y="124"/>
                  </a:lnTo>
                  <a:lnTo>
                    <a:pt x="154" y="124"/>
                  </a:lnTo>
                  <a:lnTo>
                    <a:pt x="133" y="104"/>
                  </a:lnTo>
                  <a:lnTo>
                    <a:pt x="117" y="91"/>
                  </a:lnTo>
                  <a:lnTo>
                    <a:pt x="104" y="87"/>
                  </a:lnTo>
                  <a:lnTo>
                    <a:pt x="87" y="58"/>
                  </a:lnTo>
                  <a:lnTo>
                    <a:pt x="79" y="41"/>
                  </a:lnTo>
                  <a:lnTo>
                    <a:pt x="83" y="25"/>
                  </a:lnTo>
                  <a:lnTo>
                    <a:pt x="87" y="25"/>
                  </a:lnTo>
                  <a:lnTo>
                    <a:pt x="87" y="16"/>
                  </a:lnTo>
                  <a:lnTo>
                    <a:pt x="87" y="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3" name="Freeform 39">
              <a:extLst>
                <a:ext uri="{FF2B5EF4-FFF2-40B4-BE49-F238E27FC236}">
                  <a16:creationId xmlns:a16="http://schemas.microsoft.com/office/drawing/2014/main" id="{CABACBD8-A35C-524F-A96B-6B32E47B7972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3040063"/>
              <a:ext cx="200025" cy="292100"/>
            </a:xfrm>
            <a:custGeom>
              <a:avLst/>
              <a:gdLst>
                <a:gd name="T0" fmla="*/ 2147483646 w 10045"/>
                <a:gd name="T1" fmla="*/ 2147483646 h 10019"/>
                <a:gd name="T2" fmla="*/ 2147483646 w 10045"/>
                <a:gd name="T3" fmla="*/ 2147483646 h 10019"/>
                <a:gd name="T4" fmla="*/ 2147483646 w 10045"/>
                <a:gd name="T5" fmla="*/ 2147483646 h 10019"/>
                <a:gd name="T6" fmla="*/ 2147483646 w 10045"/>
                <a:gd name="T7" fmla="*/ 2147483646 h 10019"/>
                <a:gd name="T8" fmla="*/ 2147483646 w 10045"/>
                <a:gd name="T9" fmla="*/ 2147483646 h 10019"/>
                <a:gd name="T10" fmla="*/ 2147483646 w 10045"/>
                <a:gd name="T11" fmla="*/ 2147483646 h 10019"/>
                <a:gd name="T12" fmla="*/ 2147483646 w 10045"/>
                <a:gd name="T13" fmla="*/ 2147483646 h 10019"/>
                <a:gd name="T14" fmla="*/ 2147483646 w 10045"/>
                <a:gd name="T15" fmla="*/ 2147483646 h 10019"/>
                <a:gd name="T16" fmla="*/ 2147483646 w 10045"/>
                <a:gd name="T17" fmla="*/ 2147483646 h 10019"/>
                <a:gd name="T18" fmla="*/ 0 w 10045"/>
                <a:gd name="T19" fmla="*/ 2147483646 h 10019"/>
                <a:gd name="T20" fmla="*/ 2147483646 w 10045"/>
                <a:gd name="T21" fmla="*/ 2147483646 h 10019"/>
                <a:gd name="T22" fmla="*/ 2147483646 w 10045"/>
                <a:gd name="T23" fmla="*/ 2147483646 h 10019"/>
                <a:gd name="T24" fmla="*/ 2147483646 w 10045"/>
                <a:gd name="T25" fmla="*/ 2147483646 h 10019"/>
                <a:gd name="T26" fmla="*/ 2147483646 w 10045"/>
                <a:gd name="T27" fmla="*/ 2147483646 h 10019"/>
                <a:gd name="T28" fmla="*/ 2147483646 w 10045"/>
                <a:gd name="T29" fmla="*/ 2147483646 h 10019"/>
                <a:gd name="T30" fmla="*/ 2147483646 w 10045"/>
                <a:gd name="T31" fmla="*/ 2147483646 h 10019"/>
                <a:gd name="T32" fmla="*/ 2147483646 w 10045"/>
                <a:gd name="T33" fmla="*/ 2147483646 h 10019"/>
                <a:gd name="T34" fmla="*/ 2147483646 w 10045"/>
                <a:gd name="T35" fmla="*/ 2147483646 h 10019"/>
                <a:gd name="T36" fmla="*/ 2147483646 w 10045"/>
                <a:gd name="T37" fmla="*/ 2147483646 h 10019"/>
                <a:gd name="T38" fmla="*/ 2147483646 w 10045"/>
                <a:gd name="T39" fmla="*/ 2147483646 h 10019"/>
                <a:gd name="T40" fmla="*/ 2147483646 w 10045"/>
                <a:gd name="T41" fmla="*/ 2147483646 h 10019"/>
                <a:gd name="T42" fmla="*/ 2147483646 w 10045"/>
                <a:gd name="T43" fmla="*/ 2147483646 h 10019"/>
                <a:gd name="T44" fmla="*/ 2147483646 w 10045"/>
                <a:gd name="T45" fmla="*/ 2147483646 h 10019"/>
                <a:gd name="T46" fmla="*/ 2147483646 w 10045"/>
                <a:gd name="T47" fmla="*/ 2147483646 h 10019"/>
                <a:gd name="T48" fmla="*/ 2147483646 w 10045"/>
                <a:gd name="T49" fmla="*/ 2147483646 h 10019"/>
                <a:gd name="T50" fmla="*/ 2147483646 w 10045"/>
                <a:gd name="T51" fmla="*/ 2147483646 h 10019"/>
                <a:gd name="T52" fmla="*/ 2147483646 w 10045"/>
                <a:gd name="T53" fmla="*/ 2147483646 h 10019"/>
                <a:gd name="T54" fmla="*/ 2147483646 w 10045"/>
                <a:gd name="T55" fmla="*/ 2147483646 h 10019"/>
                <a:gd name="T56" fmla="*/ 2147483646 w 10045"/>
                <a:gd name="T57" fmla="*/ 2147483646 h 10019"/>
                <a:gd name="T58" fmla="*/ 2147483646 w 10045"/>
                <a:gd name="T59" fmla="*/ 2147483646 h 10019"/>
                <a:gd name="T60" fmla="*/ 2147483646 w 10045"/>
                <a:gd name="T61" fmla="*/ 2147483646 h 10019"/>
                <a:gd name="T62" fmla="*/ 2147483646 w 10045"/>
                <a:gd name="T63" fmla="*/ 2147483646 h 10019"/>
                <a:gd name="T64" fmla="*/ 2147483646 w 10045"/>
                <a:gd name="T65" fmla="*/ 2147483646 h 10019"/>
                <a:gd name="T66" fmla="*/ 2147483646 w 10045"/>
                <a:gd name="T67" fmla="*/ 2147483646 h 10019"/>
                <a:gd name="T68" fmla="*/ 2147483646 w 10045"/>
                <a:gd name="T69" fmla="*/ 2147483646 h 10019"/>
                <a:gd name="T70" fmla="*/ 2147483646 w 10045"/>
                <a:gd name="T71" fmla="*/ 2147483646 h 10019"/>
                <a:gd name="T72" fmla="*/ 2147483646 w 10045"/>
                <a:gd name="T73" fmla="*/ 2147483646 h 10019"/>
                <a:gd name="T74" fmla="*/ 2147483646 w 10045"/>
                <a:gd name="T75" fmla="*/ 2147483646 h 10019"/>
                <a:gd name="T76" fmla="*/ 2147483646 w 10045"/>
                <a:gd name="T77" fmla="*/ 2147483646 h 10019"/>
                <a:gd name="T78" fmla="*/ 2147483646 w 10045"/>
                <a:gd name="T79" fmla="*/ 2147483646 h 10019"/>
                <a:gd name="T80" fmla="*/ 2147483646 w 10045"/>
                <a:gd name="T81" fmla="*/ 2147483646 h 10019"/>
                <a:gd name="T82" fmla="*/ 2147483646 w 10045"/>
                <a:gd name="T83" fmla="*/ 2147483646 h 10019"/>
                <a:gd name="T84" fmla="*/ 2147483646 w 10045"/>
                <a:gd name="T85" fmla="*/ 2147483646 h 10019"/>
                <a:gd name="T86" fmla="*/ 2147483646 w 10045"/>
                <a:gd name="T87" fmla="*/ 2147483646 h 10019"/>
                <a:gd name="T88" fmla="*/ 2147483646 w 10045"/>
                <a:gd name="T89" fmla="*/ 2147483646 h 10019"/>
                <a:gd name="T90" fmla="*/ 2147483646 w 10045"/>
                <a:gd name="T91" fmla="*/ 2147483646 h 10019"/>
                <a:gd name="T92" fmla="*/ 2147483646 w 10045"/>
                <a:gd name="T93" fmla="*/ 2147483646 h 10019"/>
                <a:gd name="T94" fmla="*/ 2147483646 w 10045"/>
                <a:gd name="T95" fmla="*/ 2147483646 h 10019"/>
                <a:gd name="T96" fmla="*/ 2147483646 w 10045"/>
                <a:gd name="T97" fmla="*/ 2147483646 h 10019"/>
                <a:gd name="T98" fmla="*/ 2147483646 w 10045"/>
                <a:gd name="T99" fmla="*/ 2147483646 h 10019"/>
                <a:gd name="T100" fmla="*/ 2147483646 w 10045"/>
                <a:gd name="T101" fmla="*/ 2147483646 h 10019"/>
                <a:gd name="T102" fmla="*/ 2147483646 w 10045"/>
                <a:gd name="T103" fmla="*/ 0 h 10019"/>
                <a:gd name="T104" fmla="*/ 2147483646 w 10045"/>
                <a:gd name="T105" fmla="*/ 2147483646 h 10019"/>
                <a:gd name="T106" fmla="*/ 2147483646 w 10045"/>
                <a:gd name="T107" fmla="*/ 2147483646 h 10019"/>
                <a:gd name="T108" fmla="*/ 2147483646 w 10045"/>
                <a:gd name="T109" fmla="*/ 2147483646 h 10019"/>
                <a:gd name="T110" fmla="*/ 2147483646 w 10045"/>
                <a:gd name="T111" fmla="*/ 2147483646 h 10019"/>
                <a:gd name="T112" fmla="*/ 2147483646 w 10045"/>
                <a:gd name="T113" fmla="*/ 2147483646 h 10019"/>
                <a:gd name="T114" fmla="*/ 2147483646 w 10045"/>
                <a:gd name="T115" fmla="*/ 2147483646 h 10019"/>
                <a:gd name="T116" fmla="*/ 2147483646 w 10045"/>
                <a:gd name="T117" fmla="*/ 2147483646 h 10019"/>
                <a:gd name="T118" fmla="*/ 2147483646 w 10045"/>
                <a:gd name="T119" fmla="*/ 2147483646 h 10019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</a:gdLst>
              <a:ahLst/>
              <a:cxnLst>
                <a:cxn ang="T120">
                  <a:pos x="T0" y="T1"/>
                </a:cxn>
                <a:cxn ang="T121">
                  <a:pos x="T2" y="T3"/>
                </a:cxn>
                <a:cxn ang="T122">
                  <a:pos x="T4" y="T5"/>
                </a:cxn>
                <a:cxn ang="T123">
                  <a:pos x="T6" y="T7"/>
                </a:cxn>
                <a:cxn ang="T124">
                  <a:pos x="T8" y="T9"/>
                </a:cxn>
                <a:cxn ang="T125">
                  <a:pos x="T10" y="T11"/>
                </a:cxn>
                <a:cxn ang="T126">
                  <a:pos x="T12" y="T13"/>
                </a:cxn>
                <a:cxn ang="T127">
                  <a:pos x="T14" y="T15"/>
                </a:cxn>
                <a:cxn ang="T128">
                  <a:pos x="T16" y="T17"/>
                </a:cxn>
                <a:cxn ang="T129">
                  <a:pos x="T18" y="T19"/>
                </a:cxn>
                <a:cxn ang="T130">
                  <a:pos x="T20" y="T21"/>
                </a:cxn>
                <a:cxn ang="T131">
                  <a:pos x="T22" y="T23"/>
                </a:cxn>
                <a:cxn ang="T132">
                  <a:pos x="T24" y="T25"/>
                </a:cxn>
                <a:cxn ang="T133">
                  <a:pos x="T26" y="T27"/>
                </a:cxn>
                <a:cxn ang="T134">
                  <a:pos x="T28" y="T29"/>
                </a:cxn>
                <a:cxn ang="T135">
                  <a:pos x="T30" y="T31"/>
                </a:cxn>
                <a:cxn ang="T136">
                  <a:pos x="T32" y="T33"/>
                </a:cxn>
                <a:cxn ang="T137">
                  <a:pos x="T34" y="T35"/>
                </a:cxn>
                <a:cxn ang="T138">
                  <a:pos x="T36" y="T37"/>
                </a:cxn>
                <a:cxn ang="T139">
                  <a:pos x="T38" y="T39"/>
                </a:cxn>
                <a:cxn ang="T140">
                  <a:pos x="T40" y="T41"/>
                </a:cxn>
                <a:cxn ang="T141">
                  <a:pos x="T42" y="T43"/>
                </a:cxn>
                <a:cxn ang="T142">
                  <a:pos x="T44" y="T45"/>
                </a:cxn>
                <a:cxn ang="T143">
                  <a:pos x="T46" y="T47"/>
                </a:cxn>
                <a:cxn ang="T144">
                  <a:pos x="T48" y="T49"/>
                </a:cxn>
                <a:cxn ang="T145">
                  <a:pos x="T50" y="T51"/>
                </a:cxn>
                <a:cxn ang="T146">
                  <a:pos x="T52" y="T53"/>
                </a:cxn>
                <a:cxn ang="T147">
                  <a:pos x="T54" y="T55"/>
                </a:cxn>
                <a:cxn ang="T148">
                  <a:pos x="T56" y="T57"/>
                </a:cxn>
                <a:cxn ang="T149">
                  <a:pos x="T58" y="T59"/>
                </a:cxn>
                <a:cxn ang="T150">
                  <a:pos x="T60" y="T61"/>
                </a:cxn>
                <a:cxn ang="T151">
                  <a:pos x="T62" y="T63"/>
                </a:cxn>
                <a:cxn ang="T152">
                  <a:pos x="T64" y="T65"/>
                </a:cxn>
                <a:cxn ang="T153">
                  <a:pos x="T66" y="T67"/>
                </a:cxn>
                <a:cxn ang="T154">
                  <a:pos x="T68" y="T69"/>
                </a:cxn>
                <a:cxn ang="T155">
                  <a:pos x="T70" y="T71"/>
                </a:cxn>
                <a:cxn ang="T156">
                  <a:pos x="T72" y="T73"/>
                </a:cxn>
                <a:cxn ang="T157">
                  <a:pos x="T74" y="T75"/>
                </a:cxn>
                <a:cxn ang="T158">
                  <a:pos x="T76" y="T77"/>
                </a:cxn>
                <a:cxn ang="T159">
                  <a:pos x="T78" y="T79"/>
                </a:cxn>
                <a:cxn ang="T160">
                  <a:pos x="T80" y="T81"/>
                </a:cxn>
                <a:cxn ang="T161">
                  <a:pos x="T82" y="T83"/>
                </a:cxn>
                <a:cxn ang="T162">
                  <a:pos x="T84" y="T85"/>
                </a:cxn>
                <a:cxn ang="T163">
                  <a:pos x="T86" y="T87"/>
                </a:cxn>
                <a:cxn ang="T164">
                  <a:pos x="T88" y="T89"/>
                </a:cxn>
                <a:cxn ang="T165">
                  <a:pos x="T90" y="T91"/>
                </a:cxn>
                <a:cxn ang="T166">
                  <a:pos x="T92" y="T93"/>
                </a:cxn>
                <a:cxn ang="T167">
                  <a:pos x="T94" y="T95"/>
                </a:cxn>
                <a:cxn ang="T168">
                  <a:pos x="T96" y="T97"/>
                </a:cxn>
                <a:cxn ang="T169">
                  <a:pos x="T98" y="T99"/>
                </a:cxn>
                <a:cxn ang="T170">
                  <a:pos x="T100" y="T101"/>
                </a:cxn>
                <a:cxn ang="T171">
                  <a:pos x="T102" y="T103"/>
                </a:cxn>
                <a:cxn ang="T172">
                  <a:pos x="T104" y="T105"/>
                </a:cxn>
                <a:cxn ang="T173">
                  <a:pos x="T106" y="T107"/>
                </a:cxn>
                <a:cxn ang="T174">
                  <a:pos x="T108" y="T109"/>
                </a:cxn>
                <a:cxn ang="T175">
                  <a:pos x="T110" y="T111"/>
                </a:cxn>
                <a:cxn ang="T176">
                  <a:pos x="T112" y="T113"/>
                </a:cxn>
                <a:cxn ang="T177">
                  <a:pos x="T114" y="T115"/>
                </a:cxn>
                <a:cxn ang="T178">
                  <a:pos x="T116" y="T117"/>
                </a:cxn>
                <a:cxn ang="T179">
                  <a:pos x="T118" y="T119"/>
                </a:cxn>
              </a:cxnLst>
              <a:rect l="0" t="0" r="r" b="b"/>
              <a:pathLst>
                <a:path w="10045" h="10019">
                  <a:moveTo>
                    <a:pt x="1724" y="2609"/>
                  </a:moveTo>
                  <a:lnTo>
                    <a:pt x="1379" y="3132"/>
                  </a:lnTo>
                  <a:lnTo>
                    <a:pt x="1379" y="3915"/>
                  </a:lnTo>
                  <a:lnTo>
                    <a:pt x="690" y="4436"/>
                  </a:lnTo>
                  <a:lnTo>
                    <a:pt x="690" y="5219"/>
                  </a:lnTo>
                  <a:lnTo>
                    <a:pt x="345" y="5741"/>
                  </a:lnTo>
                  <a:lnTo>
                    <a:pt x="690" y="6263"/>
                  </a:lnTo>
                  <a:lnTo>
                    <a:pt x="345" y="6786"/>
                  </a:lnTo>
                  <a:lnTo>
                    <a:pt x="0" y="7306"/>
                  </a:lnTo>
                  <a:lnTo>
                    <a:pt x="1034" y="7568"/>
                  </a:lnTo>
                  <a:lnTo>
                    <a:pt x="1724" y="7829"/>
                  </a:lnTo>
                  <a:cubicBezTo>
                    <a:pt x="2069" y="7916"/>
                    <a:pt x="2675" y="8005"/>
                    <a:pt x="2759" y="8090"/>
                  </a:cubicBezTo>
                  <a:cubicBezTo>
                    <a:pt x="2843" y="8175"/>
                    <a:pt x="2382" y="8117"/>
                    <a:pt x="2230" y="8339"/>
                  </a:cubicBezTo>
                  <a:cubicBezTo>
                    <a:pt x="2078" y="8560"/>
                    <a:pt x="1874" y="9189"/>
                    <a:pt x="1848" y="9422"/>
                  </a:cubicBezTo>
                  <a:cubicBezTo>
                    <a:pt x="1822" y="9656"/>
                    <a:pt x="1806" y="9700"/>
                    <a:pt x="2073" y="9738"/>
                  </a:cubicBezTo>
                  <a:cubicBezTo>
                    <a:pt x="2340" y="9777"/>
                    <a:pt x="3104" y="9626"/>
                    <a:pt x="3448" y="9656"/>
                  </a:cubicBezTo>
                  <a:cubicBezTo>
                    <a:pt x="3792" y="9686"/>
                    <a:pt x="3969" y="9858"/>
                    <a:pt x="4138" y="9917"/>
                  </a:cubicBezTo>
                  <a:cubicBezTo>
                    <a:pt x="4307" y="9976"/>
                    <a:pt x="4368" y="9999"/>
                    <a:pt x="4463" y="10013"/>
                  </a:cubicBezTo>
                  <a:cubicBezTo>
                    <a:pt x="4558" y="10027"/>
                    <a:pt x="4532" y="10015"/>
                    <a:pt x="4708" y="9999"/>
                  </a:cubicBezTo>
                  <a:cubicBezTo>
                    <a:pt x="4884" y="9983"/>
                    <a:pt x="5267" y="9931"/>
                    <a:pt x="5517" y="9917"/>
                  </a:cubicBezTo>
                  <a:cubicBezTo>
                    <a:pt x="5767" y="9903"/>
                    <a:pt x="5977" y="9917"/>
                    <a:pt x="6207" y="9917"/>
                  </a:cubicBezTo>
                  <a:cubicBezTo>
                    <a:pt x="6667" y="9830"/>
                    <a:pt x="7228" y="9704"/>
                    <a:pt x="7586" y="9656"/>
                  </a:cubicBezTo>
                  <a:cubicBezTo>
                    <a:pt x="7944" y="9608"/>
                    <a:pt x="8185" y="9677"/>
                    <a:pt x="8353" y="9629"/>
                  </a:cubicBezTo>
                  <a:cubicBezTo>
                    <a:pt x="8521" y="9581"/>
                    <a:pt x="8604" y="9494"/>
                    <a:pt x="8597" y="9368"/>
                  </a:cubicBezTo>
                  <a:cubicBezTo>
                    <a:pt x="8590" y="9242"/>
                    <a:pt x="8278" y="8989"/>
                    <a:pt x="8312" y="8872"/>
                  </a:cubicBezTo>
                  <a:cubicBezTo>
                    <a:pt x="8346" y="8755"/>
                    <a:pt x="8653" y="8734"/>
                    <a:pt x="8802" y="8668"/>
                  </a:cubicBezTo>
                  <a:cubicBezTo>
                    <a:pt x="8951" y="8602"/>
                    <a:pt x="9106" y="8518"/>
                    <a:pt x="9207" y="8474"/>
                  </a:cubicBezTo>
                  <a:cubicBezTo>
                    <a:pt x="9308" y="8430"/>
                    <a:pt x="9462" y="8479"/>
                    <a:pt x="9408" y="8406"/>
                  </a:cubicBezTo>
                  <a:cubicBezTo>
                    <a:pt x="9354" y="8333"/>
                    <a:pt x="9101" y="8223"/>
                    <a:pt x="8882" y="8035"/>
                  </a:cubicBezTo>
                  <a:cubicBezTo>
                    <a:pt x="8663" y="7847"/>
                    <a:pt x="8352" y="7492"/>
                    <a:pt x="8092" y="7279"/>
                  </a:cubicBezTo>
                  <a:cubicBezTo>
                    <a:pt x="7832" y="7066"/>
                    <a:pt x="7487" y="6889"/>
                    <a:pt x="7321" y="6759"/>
                  </a:cubicBezTo>
                  <a:cubicBezTo>
                    <a:pt x="7155" y="6629"/>
                    <a:pt x="7054" y="6580"/>
                    <a:pt x="7098" y="6497"/>
                  </a:cubicBezTo>
                  <a:cubicBezTo>
                    <a:pt x="7142" y="6414"/>
                    <a:pt x="7390" y="6345"/>
                    <a:pt x="7586" y="6263"/>
                  </a:cubicBezTo>
                  <a:cubicBezTo>
                    <a:pt x="7782" y="6181"/>
                    <a:pt x="8026" y="6082"/>
                    <a:pt x="8276" y="6002"/>
                  </a:cubicBezTo>
                  <a:cubicBezTo>
                    <a:pt x="8526" y="5922"/>
                    <a:pt x="8900" y="5853"/>
                    <a:pt x="9086" y="5782"/>
                  </a:cubicBezTo>
                  <a:cubicBezTo>
                    <a:pt x="9272" y="5711"/>
                    <a:pt x="9238" y="5584"/>
                    <a:pt x="9390" y="5577"/>
                  </a:cubicBezTo>
                  <a:cubicBezTo>
                    <a:pt x="9542" y="5570"/>
                    <a:pt x="9898" y="5757"/>
                    <a:pt x="10000" y="5741"/>
                  </a:cubicBezTo>
                  <a:cubicBezTo>
                    <a:pt x="10102" y="5725"/>
                    <a:pt x="10000" y="5568"/>
                    <a:pt x="10000" y="5481"/>
                  </a:cubicBezTo>
                  <a:lnTo>
                    <a:pt x="10000" y="4697"/>
                  </a:lnTo>
                  <a:cubicBezTo>
                    <a:pt x="9655" y="4697"/>
                    <a:pt x="9655" y="3654"/>
                    <a:pt x="9655" y="3654"/>
                  </a:cubicBezTo>
                  <a:lnTo>
                    <a:pt x="9655" y="2871"/>
                  </a:lnTo>
                  <a:lnTo>
                    <a:pt x="9655" y="2609"/>
                  </a:lnTo>
                  <a:lnTo>
                    <a:pt x="9310" y="1827"/>
                  </a:lnTo>
                  <a:lnTo>
                    <a:pt x="9310" y="1305"/>
                  </a:lnTo>
                  <a:lnTo>
                    <a:pt x="7931" y="783"/>
                  </a:lnTo>
                  <a:lnTo>
                    <a:pt x="6552" y="1305"/>
                  </a:lnTo>
                  <a:cubicBezTo>
                    <a:pt x="6552" y="1305"/>
                    <a:pt x="6207" y="1305"/>
                    <a:pt x="5862" y="1044"/>
                  </a:cubicBezTo>
                  <a:lnTo>
                    <a:pt x="5862" y="522"/>
                  </a:lnTo>
                  <a:lnTo>
                    <a:pt x="4828" y="261"/>
                  </a:lnTo>
                  <a:lnTo>
                    <a:pt x="4138" y="0"/>
                  </a:lnTo>
                  <a:lnTo>
                    <a:pt x="3793" y="261"/>
                  </a:lnTo>
                  <a:lnTo>
                    <a:pt x="3448" y="1305"/>
                  </a:lnTo>
                  <a:lnTo>
                    <a:pt x="3103" y="1827"/>
                  </a:lnTo>
                  <a:lnTo>
                    <a:pt x="2414" y="1827"/>
                  </a:lnTo>
                  <a:lnTo>
                    <a:pt x="1724" y="1827"/>
                  </a:lnTo>
                  <a:lnTo>
                    <a:pt x="1724" y="2088"/>
                  </a:lnTo>
                  <a:lnTo>
                    <a:pt x="1724" y="260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5" name="Freeform 40">
              <a:extLst>
                <a:ext uri="{FF2B5EF4-FFF2-40B4-BE49-F238E27FC236}">
                  <a16:creationId xmlns:a16="http://schemas.microsoft.com/office/drawing/2014/main" id="{20845845-557D-A24E-A62F-D304B0DFF3F7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5663" y="3100388"/>
              <a:ext cx="76200" cy="101600"/>
            </a:xfrm>
            <a:custGeom>
              <a:avLst/>
              <a:gdLst>
                <a:gd name="T0" fmla="*/ 2147483646 w 66"/>
                <a:gd name="T1" fmla="*/ 2147483646 h 90"/>
                <a:gd name="T2" fmla="*/ 2147483646 w 66"/>
                <a:gd name="T3" fmla="*/ 2147483646 h 90"/>
                <a:gd name="T4" fmla="*/ 2147483646 w 66"/>
                <a:gd name="T5" fmla="*/ 2147483646 h 90"/>
                <a:gd name="T6" fmla="*/ 2147483646 w 66"/>
                <a:gd name="T7" fmla="*/ 2147483646 h 90"/>
                <a:gd name="T8" fmla="*/ 2147483646 w 66"/>
                <a:gd name="T9" fmla="*/ 2147483646 h 90"/>
                <a:gd name="T10" fmla="*/ 2147483646 w 66"/>
                <a:gd name="T11" fmla="*/ 2147483646 h 90"/>
                <a:gd name="T12" fmla="*/ 2147483646 w 66"/>
                <a:gd name="T13" fmla="*/ 2147483646 h 90"/>
                <a:gd name="T14" fmla="*/ 2147483646 w 66"/>
                <a:gd name="T15" fmla="*/ 2147483646 h 90"/>
                <a:gd name="T16" fmla="*/ 2147483646 w 66"/>
                <a:gd name="T17" fmla="*/ 2147483646 h 90"/>
                <a:gd name="T18" fmla="*/ 2147483646 w 66"/>
                <a:gd name="T19" fmla="*/ 2147483646 h 90"/>
                <a:gd name="T20" fmla="*/ 2147483646 w 66"/>
                <a:gd name="T21" fmla="*/ 0 h 90"/>
                <a:gd name="T22" fmla="*/ 2147483646 w 66"/>
                <a:gd name="T23" fmla="*/ 2147483646 h 90"/>
                <a:gd name="T24" fmla="*/ 2147483646 w 66"/>
                <a:gd name="T25" fmla="*/ 2147483646 h 90"/>
                <a:gd name="T26" fmla="*/ 2147483646 w 66"/>
                <a:gd name="T27" fmla="*/ 2147483646 h 90"/>
                <a:gd name="T28" fmla="*/ 2147483646 w 66"/>
                <a:gd name="T29" fmla="*/ 2147483646 h 90"/>
                <a:gd name="T30" fmla="*/ 2147483646 w 66"/>
                <a:gd name="T31" fmla="*/ 2147483646 h 90"/>
                <a:gd name="T32" fmla="*/ 0 w 66"/>
                <a:gd name="T33" fmla="*/ 2147483646 h 90"/>
                <a:gd name="T34" fmla="*/ 2147483646 w 66"/>
                <a:gd name="T35" fmla="*/ 2147483646 h 90"/>
                <a:gd name="T36" fmla="*/ 2147483646 w 66"/>
                <a:gd name="T37" fmla="*/ 2147483646 h 90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66" h="90">
                  <a:moveTo>
                    <a:pt x="18" y="72"/>
                  </a:moveTo>
                  <a:lnTo>
                    <a:pt x="30" y="78"/>
                  </a:lnTo>
                  <a:lnTo>
                    <a:pt x="36" y="84"/>
                  </a:lnTo>
                  <a:lnTo>
                    <a:pt x="42" y="90"/>
                  </a:lnTo>
                  <a:lnTo>
                    <a:pt x="48" y="78"/>
                  </a:lnTo>
                  <a:lnTo>
                    <a:pt x="48" y="60"/>
                  </a:lnTo>
                  <a:lnTo>
                    <a:pt x="60" y="48"/>
                  </a:lnTo>
                  <a:lnTo>
                    <a:pt x="60" y="30"/>
                  </a:lnTo>
                  <a:lnTo>
                    <a:pt x="66" y="18"/>
                  </a:lnTo>
                  <a:lnTo>
                    <a:pt x="66" y="6"/>
                  </a:lnTo>
                  <a:lnTo>
                    <a:pt x="66" y="0"/>
                  </a:lnTo>
                  <a:lnTo>
                    <a:pt x="54" y="6"/>
                  </a:lnTo>
                  <a:lnTo>
                    <a:pt x="36" y="12"/>
                  </a:lnTo>
                  <a:lnTo>
                    <a:pt x="36" y="30"/>
                  </a:lnTo>
                  <a:lnTo>
                    <a:pt x="24" y="18"/>
                  </a:lnTo>
                  <a:lnTo>
                    <a:pt x="12" y="54"/>
                  </a:lnTo>
                  <a:lnTo>
                    <a:pt x="0" y="66"/>
                  </a:lnTo>
                  <a:lnTo>
                    <a:pt x="6" y="72"/>
                  </a:lnTo>
                  <a:lnTo>
                    <a:pt x="18" y="7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6" name="Freeform 41">
              <a:extLst>
                <a:ext uri="{FF2B5EF4-FFF2-40B4-BE49-F238E27FC236}">
                  <a16:creationId xmlns:a16="http://schemas.microsoft.com/office/drawing/2014/main" id="{C36655F7-AF30-B145-A1F4-A0D0D59166E9}"/>
                </a:ext>
              </a:extLst>
            </p:cNvPr>
            <p:cNvSpPr>
              <a:spLocks/>
            </p:cNvSpPr>
            <p:nvPr/>
          </p:nvSpPr>
          <p:spPr bwMode="auto">
            <a:xfrm rot="20966185">
              <a:off x="5046663" y="3533775"/>
              <a:ext cx="158750" cy="163513"/>
            </a:xfrm>
            <a:custGeom>
              <a:avLst/>
              <a:gdLst>
                <a:gd name="T0" fmla="*/ 2147483646 w 9874"/>
                <a:gd name="T1" fmla="*/ 2147483646 h 10000"/>
                <a:gd name="T2" fmla="*/ 2147483646 w 9874"/>
                <a:gd name="T3" fmla="*/ 2147483646 h 10000"/>
                <a:gd name="T4" fmla="*/ 2147483646 w 9874"/>
                <a:gd name="T5" fmla="*/ 2147483646 h 10000"/>
                <a:gd name="T6" fmla="*/ 2147483646 w 9874"/>
                <a:gd name="T7" fmla="*/ 0 h 10000"/>
                <a:gd name="T8" fmla="*/ 2147483646 w 9874"/>
                <a:gd name="T9" fmla="*/ 2147483646 h 10000"/>
                <a:gd name="T10" fmla="*/ 2147483646 w 9874"/>
                <a:gd name="T11" fmla="*/ 2147483646 h 10000"/>
                <a:gd name="T12" fmla="*/ 2147483646 w 9874"/>
                <a:gd name="T13" fmla="*/ 2147483646 h 10000"/>
                <a:gd name="T14" fmla="*/ 2147483646 w 9874"/>
                <a:gd name="T15" fmla="*/ 2147483646 h 10000"/>
                <a:gd name="T16" fmla="*/ 2147483646 w 9874"/>
                <a:gd name="T17" fmla="*/ 2147483646 h 10000"/>
                <a:gd name="T18" fmla="*/ 0 w 9874"/>
                <a:gd name="T19" fmla="*/ 2147483646 h 10000"/>
                <a:gd name="T20" fmla="*/ 2147483646 w 9874"/>
                <a:gd name="T21" fmla="*/ 2147483646 h 10000"/>
                <a:gd name="T22" fmla="*/ 2147483646 w 9874"/>
                <a:gd name="T23" fmla="*/ 2147483646 h 10000"/>
                <a:gd name="T24" fmla="*/ 2147483646 w 9874"/>
                <a:gd name="T25" fmla="*/ 2147483646 h 10000"/>
                <a:gd name="T26" fmla="*/ 2147483646 w 9874"/>
                <a:gd name="T27" fmla="*/ 2147483646 h 10000"/>
                <a:gd name="T28" fmla="*/ 2147483646 w 9874"/>
                <a:gd name="T29" fmla="*/ 2147483646 h 10000"/>
                <a:gd name="T30" fmla="*/ 2147483646 w 9874"/>
                <a:gd name="T31" fmla="*/ 2147483646 h 10000"/>
                <a:gd name="T32" fmla="*/ 2147483646 w 9874"/>
                <a:gd name="T33" fmla="*/ 2147483646 h 10000"/>
                <a:gd name="T34" fmla="*/ 2147483646 w 9874"/>
                <a:gd name="T35" fmla="*/ 2147483646 h 10000"/>
                <a:gd name="T36" fmla="*/ 2147483646 w 9874"/>
                <a:gd name="T37" fmla="*/ 2147483646 h 10000"/>
                <a:gd name="T38" fmla="*/ 2147483646 w 9874"/>
                <a:gd name="T39" fmla="*/ 2147483646 h 10000"/>
                <a:gd name="T40" fmla="*/ 2147483646 w 9874"/>
                <a:gd name="T41" fmla="*/ 2147483646 h 10000"/>
                <a:gd name="T42" fmla="*/ 2147483646 w 9874"/>
                <a:gd name="T43" fmla="*/ 2147483646 h 10000"/>
                <a:gd name="T44" fmla="*/ 2147483646 w 9874"/>
                <a:gd name="T45" fmla="*/ 2147483646 h 10000"/>
                <a:gd name="T46" fmla="*/ 2147483646 w 9874"/>
                <a:gd name="T47" fmla="*/ 2147483646 h 10000"/>
                <a:gd name="T48" fmla="*/ 2147483646 w 9874"/>
                <a:gd name="T49" fmla="*/ 2147483646 h 10000"/>
                <a:gd name="T50" fmla="*/ 2147483646 w 9874"/>
                <a:gd name="T51" fmla="*/ 2147483646 h 10000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9874" h="10000">
                  <a:moveTo>
                    <a:pt x="9677" y="735"/>
                  </a:moveTo>
                  <a:lnTo>
                    <a:pt x="9874" y="489"/>
                  </a:lnTo>
                  <a:lnTo>
                    <a:pt x="9223" y="488"/>
                  </a:lnTo>
                  <a:lnTo>
                    <a:pt x="8813" y="0"/>
                  </a:lnTo>
                  <a:lnTo>
                    <a:pt x="5802" y="299"/>
                  </a:lnTo>
                  <a:lnTo>
                    <a:pt x="3889" y="1094"/>
                  </a:lnTo>
                  <a:lnTo>
                    <a:pt x="1667" y="1588"/>
                  </a:lnTo>
                  <a:lnTo>
                    <a:pt x="1667" y="2083"/>
                  </a:lnTo>
                  <a:lnTo>
                    <a:pt x="1111" y="3073"/>
                  </a:lnTo>
                  <a:lnTo>
                    <a:pt x="0" y="4062"/>
                  </a:lnTo>
                  <a:lnTo>
                    <a:pt x="1111" y="5547"/>
                  </a:lnTo>
                  <a:lnTo>
                    <a:pt x="3333" y="6042"/>
                  </a:lnTo>
                  <a:lnTo>
                    <a:pt x="2222" y="7031"/>
                  </a:lnTo>
                  <a:lnTo>
                    <a:pt x="2222" y="9010"/>
                  </a:lnTo>
                  <a:lnTo>
                    <a:pt x="4445" y="10000"/>
                  </a:lnTo>
                  <a:lnTo>
                    <a:pt x="5555" y="9010"/>
                  </a:lnTo>
                  <a:lnTo>
                    <a:pt x="5555" y="8021"/>
                  </a:lnTo>
                  <a:lnTo>
                    <a:pt x="7777" y="7031"/>
                  </a:lnTo>
                  <a:lnTo>
                    <a:pt x="5555" y="5052"/>
                  </a:lnTo>
                  <a:lnTo>
                    <a:pt x="5555" y="4062"/>
                  </a:lnTo>
                  <a:lnTo>
                    <a:pt x="4445" y="2578"/>
                  </a:lnTo>
                  <a:lnTo>
                    <a:pt x="7777" y="2083"/>
                  </a:lnTo>
                  <a:lnTo>
                    <a:pt x="9152" y="1778"/>
                  </a:lnTo>
                  <a:lnTo>
                    <a:pt x="9179" y="1136"/>
                  </a:lnTo>
                  <a:lnTo>
                    <a:pt x="9413" y="901"/>
                  </a:lnTo>
                  <a:lnTo>
                    <a:pt x="9677" y="73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8" name="Freeform 42">
              <a:extLst>
                <a:ext uri="{FF2B5EF4-FFF2-40B4-BE49-F238E27FC236}">
                  <a16:creationId xmlns:a16="http://schemas.microsoft.com/office/drawing/2014/main" id="{757E90BF-7944-734D-9A51-B1567F9BE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5037138" y="3279775"/>
              <a:ext cx="204787" cy="168275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0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14773608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10000" h="10000">
                  <a:moveTo>
                    <a:pt x="8952" y="4746"/>
                  </a:moveTo>
                  <a:cubicBezTo>
                    <a:pt x="8952" y="4746"/>
                    <a:pt x="9789" y="4438"/>
                    <a:pt x="9789" y="4036"/>
                  </a:cubicBezTo>
                  <a:cubicBezTo>
                    <a:pt x="10125" y="3229"/>
                    <a:pt x="10054" y="3000"/>
                    <a:pt x="9628" y="2328"/>
                  </a:cubicBezTo>
                  <a:cubicBezTo>
                    <a:pt x="9201" y="1655"/>
                    <a:pt x="8028" y="776"/>
                    <a:pt x="7229" y="0"/>
                  </a:cubicBezTo>
                  <a:cubicBezTo>
                    <a:pt x="6677" y="239"/>
                    <a:pt x="6358" y="529"/>
                    <a:pt x="5576" y="715"/>
                  </a:cubicBezTo>
                  <a:cubicBezTo>
                    <a:pt x="4794" y="901"/>
                    <a:pt x="3551" y="983"/>
                    <a:pt x="2539" y="1118"/>
                  </a:cubicBezTo>
                  <a:lnTo>
                    <a:pt x="2201" y="715"/>
                  </a:lnTo>
                  <a:lnTo>
                    <a:pt x="1188" y="2730"/>
                  </a:lnTo>
                  <a:cubicBezTo>
                    <a:pt x="963" y="3268"/>
                    <a:pt x="631" y="4031"/>
                    <a:pt x="513" y="4343"/>
                  </a:cubicBezTo>
                  <a:cubicBezTo>
                    <a:pt x="396" y="4654"/>
                    <a:pt x="496" y="4524"/>
                    <a:pt x="482" y="4603"/>
                  </a:cubicBezTo>
                  <a:cubicBezTo>
                    <a:pt x="467" y="4681"/>
                    <a:pt x="503" y="4723"/>
                    <a:pt x="422" y="4817"/>
                  </a:cubicBezTo>
                  <a:cubicBezTo>
                    <a:pt x="342" y="4911"/>
                    <a:pt x="-28" y="5153"/>
                    <a:pt x="2" y="5165"/>
                  </a:cubicBezTo>
                  <a:cubicBezTo>
                    <a:pt x="871" y="6361"/>
                    <a:pt x="1309" y="7628"/>
                    <a:pt x="1789" y="8230"/>
                  </a:cubicBezTo>
                  <a:cubicBezTo>
                    <a:pt x="2266" y="8832"/>
                    <a:pt x="2645" y="8558"/>
                    <a:pt x="2875" y="8776"/>
                  </a:cubicBezTo>
                  <a:cubicBezTo>
                    <a:pt x="3105" y="8994"/>
                    <a:pt x="2722" y="9336"/>
                    <a:pt x="3174" y="9539"/>
                  </a:cubicBezTo>
                  <a:cubicBezTo>
                    <a:pt x="3626" y="9742"/>
                    <a:pt x="4682" y="10053"/>
                    <a:pt x="5588" y="9993"/>
                  </a:cubicBezTo>
                  <a:cubicBezTo>
                    <a:pt x="6494" y="9933"/>
                    <a:pt x="8055" y="9717"/>
                    <a:pt x="8615" y="9179"/>
                  </a:cubicBezTo>
                  <a:cubicBezTo>
                    <a:pt x="9175" y="8641"/>
                    <a:pt x="8840" y="7567"/>
                    <a:pt x="8952" y="6761"/>
                  </a:cubicBezTo>
                  <a:lnTo>
                    <a:pt x="9628" y="6358"/>
                  </a:lnTo>
                  <a:cubicBezTo>
                    <a:pt x="9591" y="6168"/>
                    <a:pt x="9555" y="5977"/>
                    <a:pt x="9518" y="5787"/>
                  </a:cubicBezTo>
                  <a:cubicBezTo>
                    <a:pt x="9629" y="5384"/>
                    <a:pt x="8840" y="5149"/>
                    <a:pt x="8952" y="4746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9" name="Freeform 43">
              <a:extLst>
                <a:ext uri="{FF2B5EF4-FFF2-40B4-BE49-F238E27FC236}">
                  <a16:creationId xmlns:a16="http://schemas.microsoft.com/office/drawing/2014/main" id="{BD3D9D91-24C3-744D-B3F5-EB9D93B013A0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0763" y="3201988"/>
              <a:ext cx="158750" cy="82550"/>
            </a:xfrm>
            <a:custGeom>
              <a:avLst/>
              <a:gdLst>
                <a:gd name="T0" fmla="*/ 2147483646 w 10569"/>
                <a:gd name="T1" fmla="*/ 1784266055 h 10092"/>
                <a:gd name="T2" fmla="*/ 2147483646 w 10569"/>
                <a:gd name="T3" fmla="*/ 1003710399 h 10092"/>
                <a:gd name="T4" fmla="*/ 2147483646 w 10569"/>
                <a:gd name="T5" fmla="*/ 502000758 h 10092"/>
                <a:gd name="T6" fmla="*/ 2147483646 w 10569"/>
                <a:gd name="T7" fmla="*/ 0 h 10092"/>
                <a:gd name="T8" fmla="*/ 2147483646 w 10569"/>
                <a:gd name="T9" fmla="*/ 250834547 h 10092"/>
                <a:gd name="T10" fmla="*/ 2147483646 w 10569"/>
                <a:gd name="T11" fmla="*/ 0 h 10092"/>
                <a:gd name="T12" fmla="*/ 2147483646 w 10569"/>
                <a:gd name="T13" fmla="*/ 250834547 h 10092"/>
                <a:gd name="T14" fmla="*/ 2147483646 w 10569"/>
                <a:gd name="T15" fmla="*/ 502000758 h 10092"/>
                <a:gd name="T16" fmla="*/ 2147483646 w 10569"/>
                <a:gd name="T17" fmla="*/ 752875852 h 10092"/>
                <a:gd name="T18" fmla="*/ 126895188 w 10569"/>
                <a:gd name="T19" fmla="*/ 1003710399 h 10092"/>
                <a:gd name="T20" fmla="*/ 2147483646 w 10569"/>
                <a:gd name="T21" fmla="*/ 1342794782 h 10092"/>
                <a:gd name="T22" fmla="*/ 2147483646 w 10569"/>
                <a:gd name="T23" fmla="*/ 1800525632 h 10092"/>
                <a:gd name="T24" fmla="*/ 2147483646 w 10569"/>
                <a:gd name="T25" fmla="*/ 2147483646 h 10092"/>
                <a:gd name="T26" fmla="*/ 2147483646 w 10569"/>
                <a:gd name="T27" fmla="*/ 2147483646 h 10092"/>
                <a:gd name="T28" fmla="*/ 2147483646 w 10569"/>
                <a:gd name="T29" fmla="*/ 2147483646 h 10092"/>
                <a:gd name="T30" fmla="*/ 2147483646 w 10569"/>
                <a:gd name="T31" fmla="*/ 2147483646 h 10092"/>
                <a:gd name="T32" fmla="*/ 2147483646 w 10569"/>
                <a:gd name="T33" fmla="*/ 2147483646 h 10092"/>
                <a:gd name="T34" fmla="*/ 2147483646 w 10569"/>
                <a:gd name="T35" fmla="*/ 2147483646 h 10092"/>
                <a:gd name="T36" fmla="*/ 2147483646 w 10569"/>
                <a:gd name="T37" fmla="*/ 2147483646 h 10092"/>
                <a:gd name="T38" fmla="*/ 2147483646 w 10569"/>
                <a:gd name="T39" fmla="*/ 2147483646 h 10092"/>
                <a:gd name="T40" fmla="*/ 2147483646 w 10569"/>
                <a:gd name="T41" fmla="*/ 2147483646 h 10092"/>
                <a:gd name="T42" fmla="*/ 2147483646 w 10569"/>
                <a:gd name="T43" fmla="*/ 2147483646 h 10092"/>
                <a:gd name="T44" fmla="*/ 2147483646 w 10569"/>
                <a:gd name="T45" fmla="*/ 2147483646 h 10092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0569" h="10092">
                  <a:moveTo>
                    <a:pt x="10569" y="5925"/>
                  </a:moveTo>
                  <a:cubicBezTo>
                    <a:pt x="10249" y="5077"/>
                    <a:pt x="8682" y="4197"/>
                    <a:pt x="7738" y="3333"/>
                  </a:cubicBezTo>
                  <a:lnTo>
                    <a:pt x="5920" y="1667"/>
                  </a:lnTo>
                  <a:lnTo>
                    <a:pt x="4102" y="0"/>
                  </a:lnTo>
                  <a:lnTo>
                    <a:pt x="4102" y="833"/>
                  </a:lnTo>
                  <a:lnTo>
                    <a:pt x="3193" y="0"/>
                  </a:lnTo>
                  <a:lnTo>
                    <a:pt x="2738" y="833"/>
                  </a:lnTo>
                  <a:lnTo>
                    <a:pt x="1829" y="1667"/>
                  </a:lnTo>
                  <a:lnTo>
                    <a:pt x="920" y="2500"/>
                  </a:lnTo>
                  <a:cubicBezTo>
                    <a:pt x="617" y="2778"/>
                    <a:pt x="87" y="3007"/>
                    <a:pt x="11" y="3333"/>
                  </a:cubicBezTo>
                  <a:cubicBezTo>
                    <a:pt x="-65" y="3659"/>
                    <a:pt x="248" y="4018"/>
                    <a:pt x="466" y="4459"/>
                  </a:cubicBezTo>
                  <a:cubicBezTo>
                    <a:pt x="684" y="4900"/>
                    <a:pt x="1019" y="5333"/>
                    <a:pt x="1322" y="5979"/>
                  </a:cubicBezTo>
                  <a:cubicBezTo>
                    <a:pt x="1625" y="6625"/>
                    <a:pt x="2048" y="7802"/>
                    <a:pt x="2284" y="8333"/>
                  </a:cubicBezTo>
                  <a:cubicBezTo>
                    <a:pt x="2520" y="8864"/>
                    <a:pt x="2583" y="8874"/>
                    <a:pt x="2738" y="9167"/>
                  </a:cubicBezTo>
                  <a:cubicBezTo>
                    <a:pt x="2893" y="9460"/>
                    <a:pt x="3217" y="10092"/>
                    <a:pt x="3217" y="10092"/>
                  </a:cubicBezTo>
                  <a:cubicBezTo>
                    <a:pt x="4581" y="10092"/>
                    <a:pt x="4900" y="9994"/>
                    <a:pt x="4900" y="9994"/>
                  </a:cubicBezTo>
                  <a:cubicBezTo>
                    <a:pt x="4785" y="9440"/>
                    <a:pt x="5654" y="9714"/>
                    <a:pt x="5539" y="9160"/>
                  </a:cubicBezTo>
                  <a:cubicBezTo>
                    <a:pt x="5853" y="9260"/>
                    <a:pt x="6250" y="9364"/>
                    <a:pt x="6402" y="9410"/>
                  </a:cubicBezTo>
                  <a:cubicBezTo>
                    <a:pt x="6554" y="9456"/>
                    <a:pt x="6377" y="9434"/>
                    <a:pt x="6453" y="9434"/>
                  </a:cubicBezTo>
                  <a:cubicBezTo>
                    <a:pt x="6529" y="9434"/>
                    <a:pt x="6505" y="9504"/>
                    <a:pt x="6723" y="9605"/>
                  </a:cubicBezTo>
                  <a:cubicBezTo>
                    <a:pt x="6941" y="9707"/>
                    <a:pt x="7421" y="10085"/>
                    <a:pt x="7759" y="10043"/>
                  </a:cubicBezTo>
                  <a:cubicBezTo>
                    <a:pt x="8097" y="10001"/>
                    <a:pt x="8436" y="9626"/>
                    <a:pt x="8753" y="9355"/>
                  </a:cubicBezTo>
                  <a:cubicBezTo>
                    <a:pt x="9070" y="9084"/>
                    <a:pt x="8347" y="9964"/>
                    <a:pt x="10391" y="9757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0" name="Freeform 44">
              <a:extLst>
                <a:ext uri="{FF2B5EF4-FFF2-40B4-BE49-F238E27FC236}">
                  <a16:creationId xmlns:a16="http://schemas.microsoft.com/office/drawing/2014/main" id="{6B95A5F0-E39A-CA4E-B427-D5D386FBB4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3475" y="3287713"/>
              <a:ext cx="138113" cy="95250"/>
            </a:xfrm>
            <a:custGeom>
              <a:avLst/>
              <a:gdLst>
                <a:gd name="T0" fmla="*/ 2147483646 w 9980"/>
                <a:gd name="T1" fmla="*/ 0 h 10000"/>
                <a:gd name="T2" fmla="*/ 2147483646 w 9980"/>
                <a:gd name="T3" fmla="*/ 1146309471 h 10000"/>
                <a:gd name="T4" fmla="*/ 2147483646 w 9980"/>
                <a:gd name="T5" fmla="*/ 1665489132 h 10000"/>
                <a:gd name="T6" fmla="*/ 2147483646 w 9980"/>
                <a:gd name="T7" fmla="*/ 2147483646 h 10000"/>
                <a:gd name="T8" fmla="*/ 2147483646 w 9980"/>
                <a:gd name="T9" fmla="*/ 1996026625 h 10000"/>
                <a:gd name="T10" fmla="*/ 2147483646 w 9980"/>
                <a:gd name="T11" fmla="*/ 1665489132 h 10000"/>
                <a:gd name="T12" fmla="*/ 2147483646 w 9980"/>
                <a:gd name="T13" fmla="*/ 2147483646 h 10000"/>
                <a:gd name="T14" fmla="*/ 579158307 w 9980"/>
                <a:gd name="T15" fmla="*/ 2147483646 h 10000"/>
                <a:gd name="T16" fmla="*/ 155334902 w 9980"/>
                <a:gd name="T17" fmla="*/ 2147483646 h 10000"/>
                <a:gd name="T18" fmla="*/ 2147483646 w 9980"/>
                <a:gd name="T19" fmla="*/ 2147483646 h 10000"/>
                <a:gd name="T20" fmla="*/ 2147483646 w 9980"/>
                <a:gd name="T21" fmla="*/ 2147483646 h 10000"/>
                <a:gd name="T22" fmla="*/ 2147483646 w 9980"/>
                <a:gd name="T23" fmla="*/ 2147483646 h 10000"/>
                <a:gd name="T24" fmla="*/ 2147483646 w 9980"/>
                <a:gd name="T25" fmla="*/ 2147483646 h 10000"/>
                <a:gd name="T26" fmla="*/ 2147483646 w 9980"/>
                <a:gd name="T27" fmla="*/ 2147483646 h 10000"/>
                <a:gd name="T28" fmla="*/ 2147483646 w 9980"/>
                <a:gd name="T29" fmla="*/ 2147483646 h 10000"/>
                <a:gd name="T30" fmla="*/ 2147483646 w 9980"/>
                <a:gd name="T31" fmla="*/ 2147483646 h 10000"/>
                <a:gd name="T32" fmla="*/ 2147483646 w 9980"/>
                <a:gd name="T33" fmla="*/ 2147483646 h 10000"/>
                <a:gd name="T34" fmla="*/ 2147483646 w 9980"/>
                <a:gd name="T35" fmla="*/ 1146309471 h 10000"/>
                <a:gd name="T36" fmla="*/ 2147483646 w 9980"/>
                <a:gd name="T37" fmla="*/ 94320627 h 10000"/>
                <a:gd name="T38" fmla="*/ 2147483646 w 9980"/>
                <a:gd name="T39" fmla="*/ 250572289 h 10000"/>
                <a:gd name="T40" fmla="*/ 2147483646 w 9980"/>
                <a:gd name="T41" fmla="*/ 0 h 10000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9980" h="10000">
                  <a:moveTo>
                    <a:pt x="7338" y="0"/>
                  </a:moveTo>
                  <a:cubicBezTo>
                    <a:pt x="6885" y="506"/>
                    <a:pt x="6535" y="1151"/>
                    <a:pt x="5980" y="1519"/>
                  </a:cubicBezTo>
                  <a:cubicBezTo>
                    <a:pt x="5426" y="1887"/>
                    <a:pt x="4670" y="1978"/>
                    <a:pt x="4015" y="2207"/>
                  </a:cubicBezTo>
                  <a:cubicBezTo>
                    <a:pt x="2540" y="2895"/>
                    <a:pt x="2950" y="2822"/>
                    <a:pt x="2540" y="2895"/>
                  </a:cubicBezTo>
                  <a:cubicBezTo>
                    <a:pt x="2130" y="2968"/>
                    <a:pt x="1557" y="2645"/>
                    <a:pt x="1557" y="2645"/>
                  </a:cubicBezTo>
                  <a:cubicBezTo>
                    <a:pt x="1066" y="1958"/>
                    <a:pt x="1230" y="2051"/>
                    <a:pt x="1066" y="2207"/>
                  </a:cubicBezTo>
                  <a:cubicBezTo>
                    <a:pt x="902" y="2363"/>
                    <a:pt x="574" y="3582"/>
                    <a:pt x="574" y="3582"/>
                  </a:cubicBezTo>
                  <a:cubicBezTo>
                    <a:pt x="409" y="4270"/>
                    <a:pt x="174" y="5254"/>
                    <a:pt x="82" y="5646"/>
                  </a:cubicBezTo>
                  <a:cubicBezTo>
                    <a:pt x="-10" y="6038"/>
                    <a:pt x="-16" y="5749"/>
                    <a:pt x="22" y="5937"/>
                  </a:cubicBezTo>
                  <a:cubicBezTo>
                    <a:pt x="60" y="6125"/>
                    <a:pt x="42" y="6197"/>
                    <a:pt x="312" y="6773"/>
                  </a:cubicBezTo>
                  <a:cubicBezTo>
                    <a:pt x="583" y="7349"/>
                    <a:pt x="1094" y="8858"/>
                    <a:pt x="1644" y="9396"/>
                  </a:cubicBezTo>
                  <a:cubicBezTo>
                    <a:pt x="2194" y="9934"/>
                    <a:pt x="3153" y="9997"/>
                    <a:pt x="3610" y="10000"/>
                  </a:cubicBezTo>
                  <a:cubicBezTo>
                    <a:pt x="4068" y="10003"/>
                    <a:pt x="3989" y="9657"/>
                    <a:pt x="4389" y="9418"/>
                  </a:cubicBezTo>
                  <a:cubicBezTo>
                    <a:pt x="4788" y="9179"/>
                    <a:pt x="5720" y="8707"/>
                    <a:pt x="6009" y="8564"/>
                  </a:cubicBezTo>
                  <a:cubicBezTo>
                    <a:pt x="6298" y="8421"/>
                    <a:pt x="5883" y="8706"/>
                    <a:pt x="6124" y="8564"/>
                  </a:cubicBezTo>
                  <a:cubicBezTo>
                    <a:pt x="6364" y="8422"/>
                    <a:pt x="7069" y="8310"/>
                    <a:pt x="7455" y="7709"/>
                  </a:cubicBezTo>
                  <a:cubicBezTo>
                    <a:pt x="7841" y="7109"/>
                    <a:pt x="8111" y="5875"/>
                    <a:pt x="8438" y="4958"/>
                  </a:cubicBezTo>
                  <a:cubicBezTo>
                    <a:pt x="8929" y="3812"/>
                    <a:pt x="9701" y="2324"/>
                    <a:pt x="9913" y="1519"/>
                  </a:cubicBezTo>
                  <a:cubicBezTo>
                    <a:pt x="10125" y="713"/>
                    <a:pt x="9778" y="589"/>
                    <a:pt x="9710" y="125"/>
                  </a:cubicBezTo>
                  <a:lnTo>
                    <a:pt x="9128" y="332"/>
                  </a:lnTo>
                  <a:lnTo>
                    <a:pt x="733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1" name="Freeform 45">
              <a:extLst>
                <a:ext uri="{FF2B5EF4-FFF2-40B4-BE49-F238E27FC236}">
                  <a16:creationId xmlns:a16="http://schemas.microsoft.com/office/drawing/2014/main" id="{7293008A-ED20-A543-B8A2-0F088038CCFD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8238" y="3248025"/>
              <a:ext cx="133350" cy="69850"/>
            </a:xfrm>
            <a:custGeom>
              <a:avLst/>
              <a:gdLst>
                <a:gd name="T0" fmla="*/ 2147483646 w 10000"/>
                <a:gd name="T1" fmla="*/ 85299240 h 9595"/>
                <a:gd name="T2" fmla="*/ 2147483646 w 10000"/>
                <a:gd name="T3" fmla="*/ 13576773 h 9595"/>
                <a:gd name="T4" fmla="*/ 2147483646 w 10000"/>
                <a:gd name="T5" fmla="*/ 14455609 h 9595"/>
                <a:gd name="T6" fmla="*/ 2147483646 w 10000"/>
                <a:gd name="T7" fmla="*/ 85299240 h 9595"/>
                <a:gd name="T8" fmla="*/ 2147483646 w 10000"/>
                <a:gd name="T9" fmla="*/ 409818380 h 9595"/>
                <a:gd name="T10" fmla="*/ 0 w 10000"/>
                <a:gd name="T11" fmla="*/ 734500748 h 9595"/>
                <a:gd name="T12" fmla="*/ 2147483646 w 10000"/>
                <a:gd name="T13" fmla="*/ 1059017558 h 9595"/>
                <a:gd name="T14" fmla="*/ 2147483646 w 10000"/>
                <a:gd name="T15" fmla="*/ 1253991381 h 9595"/>
                <a:gd name="T16" fmla="*/ 2147483646 w 10000"/>
                <a:gd name="T17" fmla="*/ 1401365760 h 9595"/>
                <a:gd name="T18" fmla="*/ 2147483646 w 10000"/>
                <a:gd name="T19" fmla="*/ 1206535080 h 9595"/>
                <a:gd name="T20" fmla="*/ 2147483646 w 10000"/>
                <a:gd name="T21" fmla="*/ 1117738892 h 9595"/>
                <a:gd name="T22" fmla="*/ 2147483646 w 10000"/>
                <a:gd name="T23" fmla="*/ 800069697 h 9595"/>
                <a:gd name="T24" fmla="*/ 2147483646 w 10000"/>
                <a:gd name="T25" fmla="*/ 865641717 h 9595"/>
                <a:gd name="T26" fmla="*/ 2147483646 w 10000"/>
                <a:gd name="T27" fmla="*/ 726322096 h 9595"/>
                <a:gd name="T28" fmla="*/ 2147483646 w 10000"/>
                <a:gd name="T29" fmla="*/ 572221676 h 9595"/>
                <a:gd name="T30" fmla="*/ 2147483646 w 10000"/>
                <a:gd name="T31" fmla="*/ 314602478 h 9595"/>
                <a:gd name="T32" fmla="*/ 2147483646 w 10000"/>
                <a:gd name="T33" fmla="*/ 177307990 h 9595"/>
                <a:gd name="T34" fmla="*/ 2147483646 w 10000"/>
                <a:gd name="T35" fmla="*/ 85299240 h 9595"/>
                <a:gd name="T36" fmla="*/ 2147483646 w 10000"/>
                <a:gd name="T37" fmla="*/ 85299240 h 9595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0000" h="9595">
                  <a:moveTo>
                    <a:pt x="6210" y="584"/>
                  </a:moveTo>
                  <a:cubicBezTo>
                    <a:pt x="5554" y="325"/>
                    <a:pt x="5389" y="258"/>
                    <a:pt x="5013" y="93"/>
                  </a:cubicBezTo>
                  <a:cubicBezTo>
                    <a:pt x="4637" y="-72"/>
                    <a:pt x="4318" y="17"/>
                    <a:pt x="3953" y="99"/>
                  </a:cubicBezTo>
                  <a:lnTo>
                    <a:pt x="2823" y="584"/>
                  </a:lnTo>
                  <a:lnTo>
                    <a:pt x="2259" y="2806"/>
                  </a:lnTo>
                  <a:lnTo>
                    <a:pt x="0" y="5029"/>
                  </a:lnTo>
                  <a:lnTo>
                    <a:pt x="565" y="7251"/>
                  </a:lnTo>
                  <a:lnTo>
                    <a:pt x="979" y="8586"/>
                  </a:lnTo>
                  <a:lnTo>
                    <a:pt x="2018" y="9595"/>
                  </a:lnTo>
                  <a:lnTo>
                    <a:pt x="4432" y="8261"/>
                  </a:lnTo>
                  <a:lnTo>
                    <a:pt x="6240" y="7653"/>
                  </a:lnTo>
                  <a:lnTo>
                    <a:pt x="7130" y="5478"/>
                  </a:lnTo>
                  <a:lnTo>
                    <a:pt x="9214" y="5927"/>
                  </a:lnTo>
                  <a:lnTo>
                    <a:pt x="9803" y="4973"/>
                  </a:lnTo>
                  <a:cubicBezTo>
                    <a:pt x="9735" y="4622"/>
                    <a:pt x="9905" y="4270"/>
                    <a:pt x="9837" y="3918"/>
                  </a:cubicBezTo>
                  <a:cubicBezTo>
                    <a:pt x="9758" y="2807"/>
                    <a:pt x="10067" y="3265"/>
                    <a:pt x="9987" y="2154"/>
                  </a:cubicBezTo>
                  <a:cubicBezTo>
                    <a:pt x="9527" y="1653"/>
                    <a:pt x="9037" y="1714"/>
                    <a:pt x="8578" y="1214"/>
                  </a:cubicBezTo>
                  <a:cubicBezTo>
                    <a:pt x="8542" y="1004"/>
                    <a:pt x="8505" y="794"/>
                    <a:pt x="8469" y="584"/>
                  </a:cubicBezTo>
                  <a:lnTo>
                    <a:pt x="6210" y="58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2" name="Freeform 46">
              <a:extLst>
                <a:ext uri="{FF2B5EF4-FFF2-40B4-BE49-F238E27FC236}">
                  <a16:creationId xmlns:a16="http://schemas.microsoft.com/office/drawing/2014/main" id="{4D2CBAB7-F6CE-0147-9E09-D21FE6399416}"/>
                </a:ext>
              </a:extLst>
            </p:cNvPr>
            <p:cNvSpPr>
              <a:spLocks/>
            </p:cNvSpPr>
            <p:nvPr/>
          </p:nvSpPr>
          <p:spPr bwMode="auto">
            <a:xfrm>
              <a:off x="5097463" y="3429000"/>
              <a:ext cx="182562" cy="141288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0 w 10000"/>
                <a:gd name="T5" fmla="*/ 0 h 10000"/>
                <a:gd name="T6" fmla="*/ 0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0 h 10000"/>
                <a:gd name="T46" fmla="*/ 2147483646 w 10000"/>
                <a:gd name="T47" fmla="*/ 2147483646 h 10000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0000" h="10000">
                  <a:moveTo>
                    <a:pt x="3636" y="522"/>
                  </a:moveTo>
                  <a:lnTo>
                    <a:pt x="909" y="522"/>
                  </a:lnTo>
                  <a:lnTo>
                    <a:pt x="0" y="0"/>
                  </a:lnTo>
                  <a:lnTo>
                    <a:pt x="0" y="1043"/>
                  </a:lnTo>
                  <a:lnTo>
                    <a:pt x="455" y="2609"/>
                  </a:lnTo>
                  <a:cubicBezTo>
                    <a:pt x="530" y="3171"/>
                    <a:pt x="604" y="3733"/>
                    <a:pt x="679" y="4295"/>
                  </a:cubicBezTo>
                  <a:cubicBezTo>
                    <a:pt x="604" y="4631"/>
                    <a:pt x="530" y="4968"/>
                    <a:pt x="455" y="5304"/>
                  </a:cubicBezTo>
                  <a:lnTo>
                    <a:pt x="909" y="6348"/>
                  </a:lnTo>
                  <a:lnTo>
                    <a:pt x="1598" y="7682"/>
                  </a:lnTo>
                  <a:cubicBezTo>
                    <a:pt x="2779" y="7328"/>
                    <a:pt x="2976" y="7157"/>
                    <a:pt x="4110" y="6712"/>
                  </a:cubicBezTo>
                  <a:lnTo>
                    <a:pt x="4448" y="7069"/>
                  </a:lnTo>
                  <a:lnTo>
                    <a:pt x="5010" y="7076"/>
                  </a:lnTo>
                  <a:cubicBezTo>
                    <a:pt x="5007" y="7181"/>
                    <a:pt x="5003" y="7286"/>
                    <a:pt x="5000" y="7391"/>
                  </a:cubicBezTo>
                  <a:lnTo>
                    <a:pt x="4545" y="7913"/>
                  </a:lnTo>
                  <a:lnTo>
                    <a:pt x="5000" y="10000"/>
                  </a:lnTo>
                  <a:lnTo>
                    <a:pt x="6818" y="8435"/>
                  </a:lnTo>
                  <a:lnTo>
                    <a:pt x="8636" y="8435"/>
                  </a:lnTo>
                  <a:lnTo>
                    <a:pt x="9545" y="6870"/>
                  </a:lnTo>
                  <a:lnTo>
                    <a:pt x="10000" y="6870"/>
                  </a:lnTo>
                  <a:lnTo>
                    <a:pt x="7273" y="5826"/>
                  </a:lnTo>
                  <a:cubicBezTo>
                    <a:pt x="7121" y="4927"/>
                    <a:pt x="6970" y="4029"/>
                    <a:pt x="6818" y="3130"/>
                  </a:cubicBezTo>
                  <a:lnTo>
                    <a:pt x="8636" y="1043"/>
                  </a:lnTo>
                  <a:lnTo>
                    <a:pt x="5909" y="0"/>
                  </a:lnTo>
                  <a:lnTo>
                    <a:pt x="3636" y="5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3" name="Freeform 47">
              <a:extLst>
                <a:ext uri="{FF2B5EF4-FFF2-40B4-BE49-F238E27FC236}">
                  <a16:creationId xmlns:a16="http://schemas.microsoft.com/office/drawing/2014/main" id="{DF855456-AFA8-2B4F-A6EF-A5E78CFBF6DA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3314700"/>
              <a:ext cx="114300" cy="65088"/>
            </a:xfrm>
            <a:custGeom>
              <a:avLst/>
              <a:gdLst>
                <a:gd name="T0" fmla="*/ 2147483646 w 10000"/>
                <a:gd name="T1" fmla="*/ 117523815 h 11466"/>
                <a:gd name="T2" fmla="*/ 2147483646 w 10000"/>
                <a:gd name="T3" fmla="*/ 75272047 h 11466"/>
                <a:gd name="T4" fmla="*/ 2147483646 w 10000"/>
                <a:gd name="T5" fmla="*/ 33020432 h 11466"/>
                <a:gd name="T6" fmla="*/ 2147483646 w 10000"/>
                <a:gd name="T7" fmla="*/ 65841468 h 11466"/>
                <a:gd name="T8" fmla="*/ 2147483646 w 10000"/>
                <a:gd name="T9" fmla="*/ 0 h 11466"/>
                <a:gd name="T10" fmla="*/ 2147483646 w 10000"/>
                <a:gd name="T11" fmla="*/ 63477200 h 11466"/>
                <a:gd name="T12" fmla="*/ 0 w 10000"/>
                <a:gd name="T13" fmla="*/ 202027038 h 11466"/>
                <a:gd name="T14" fmla="*/ 0 w 10000"/>
                <a:gd name="T15" fmla="*/ 286524040 h 11466"/>
                <a:gd name="T16" fmla="*/ 2147483646 w 10000"/>
                <a:gd name="T17" fmla="*/ 286524040 h 11466"/>
                <a:gd name="T18" fmla="*/ 2147483646 w 10000"/>
                <a:gd name="T19" fmla="*/ 387555188 h 11466"/>
                <a:gd name="T20" fmla="*/ 2147483646 w 10000"/>
                <a:gd name="T21" fmla="*/ 371027429 h 11466"/>
                <a:gd name="T22" fmla="*/ 2147483646 w 10000"/>
                <a:gd name="T23" fmla="*/ 305386266 h 11466"/>
                <a:gd name="T24" fmla="*/ 2147483646 w 10000"/>
                <a:gd name="T25" fmla="*/ 342940248 h 11466"/>
                <a:gd name="T26" fmla="*/ 2147483646 w 10000"/>
                <a:gd name="T27" fmla="*/ 286524040 h 11466"/>
                <a:gd name="T28" fmla="*/ 2147483646 w 10000"/>
                <a:gd name="T29" fmla="*/ 244272431 h 11466"/>
                <a:gd name="T30" fmla="*/ 2147483646 w 10000"/>
                <a:gd name="T31" fmla="*/ 244272431 h 11466"/>
                <a:gd name="T32" fmla="*/ 2147483646 w 10000"/>
                <a:gd name="T33" fmla="*/ 202027038 h 11466"/>
                <a:gd name="T34" fmla="*/ 2147483646 w 10000"/>
                <a:gd name="T35" fmla="*/ 117523815 h 1146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10000" h="11466">
                  <a:moveTo>
                    <a:pt x="7857" y="3477"/>
                  </a:moveTo>
                  <a:lnTo>
                    <a:pt x="7143" y="2227"/>
                  </a:lnTo>
                  <a:lnTo>
                    <a:pt x="5714" y="977"/>
                  </a:lnTo>
                  <a:lnTo>
                    <a:pt x="3641" y="1948"/>
                  </a:lnTo>
                  <a:cubicBezTo>
                    <a:pt x="3532" y="1206"/>
                    <a:pt x="3354" y="742"/>
                    <a:pt x="3245" y="0"/>
                  </a:cubicBezTo>
                  <a:lnTo>
                    <a:pt x="2143" y="1878"/>
                  </a:lnTo>
                  <a:lnTo>
                    <a:pt x="0" y="5977"/>
                  </a:lnTo>
                  <a:lnTo>
                    <a:pt x="0" y="8477"/>
                  </a:lnTo>
                  <a:lnTo>
                    <a:pt x="1429" y="8477"/>
                  </a:lnTo>
                  <a:lnTo>
                    <a:pt x="2108" y="11466"/>
                  </a:lnTo>
                  <a:lnTo>
                    <a:pt x="2857" y="10977"/>
                  </a:lnTo>
                  <a:lnTo>
                    <a:pt x="4436" y="9035"/>
                  </a:lnTo>
                  <a:lnTo>
                    <a:pt x="5256" y="10146"/>
                  </a:lnTo>
                  <a:lnTo>
                    <a:pt x="7857" y="8477"/>
                  </a:lnTo>
                  <a:lnTo>
                    <a:pt x="9286" y="7227"/>
                  </a:lnTo>
                  <a:lnTo>
                    <a:pt x="10000" y="7227"/>
                  </a:lnTo>
                  <a:lnTo>
                    <a:pt x="9286" y="5977"/>
                  </a:lnTo>
                  <a:lnTo>
                    <a:pt x="7857" y="347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4" name="Freeform 48">
              <a:extLst>
                <a:ext uri="{FF2B5EF4-FFF2-40B4-BE49-F238E27FC236}">
                  <a16:creationId xmlns:a16="http://schemas.microsoft.com/office/drawing/2014/main" id="{47F71BFF-C794-B240-9E94-4DFE9456F01F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3913" y="3168650"/>
              <a:ext cx="71437" cy="74613"/>
            </a:xfrm>
            <a:custGeom>
              <a:avLst/>
              <a:gdLst>
                <a:gd name="T0" fmla="*/ 306118187 w 10056"/>
                <a:gd name="T1" fmla="*/ 789654352 h 10000"/>
                <a:gd name="T2" fmla="*/ 429904577 w 10056"/>
                <a:gd name="T3" fmla="*/ 1105629969 h 10000"/>
                <a:gd name="T4" fmla="*/ 677586608 w 10056"/>
                <a:gd name="T5" fmla="*/ 1263521769 h 10000"/>
                <a:gd name="T6" fmla="*/ 903376652 w 10056"/>
                <a:gd name="T7" fmla="*/ 1467713300 h 10000"/>
                <a:gd name="T8" fmla="*/ 1135951392 w 10056"/>
                <a:gd name="T9" fmla="*/ 1727539702 h 10000"/>
                <a:gd name="T10" fmla="*/ 1281375230 w 10056"/>
                <a:gd name="T11" fmla="*/ 1300499113 h 10000"/>
                <a:gd name="T12" fmla="*/ 1195148611 w 10056"/>
                <a:gd name="T13" fmla="*/ 984526451 h 10000"/>
                <a:gd name="T14" fmla="*/ 1288557149 w 10056"/>
                <a:gd name="T15" fmla="*/ 566991022 h 10000"/>
                <a:gd name="T16" fmla="*/ 1106984257 w 10056"/>
                <a:gd name="T17" fmla="*/ 409071324 h 10000"/>
                <a:gd name="T18" fmla="*/ 925159339 w 10056"/>
                <a:gd name="T19" fmla="*/ 315789890 h 10000"/>
                <a:gd name="T20" fmla="*/ 677586608 w 10056"/>
                <a:gd name="T21" fmla="*/ 157894755 h 10000"/>
                <a:gd name="T22" fmla="*/ 429904577 w 10056"/>
                <a:gd name="T23" fmla="*/ 157894755 h 10000"/>
                <a:gd name="T24" fmla="*/ 306118187 w 10056"/>
                <a:gd name="T25" fmla="*/ 0 h 10000"/>
                <a:gd name="T26" fmla="*/ 58563422 w 10056"/>
                <a:gd name="T27" fmla="*/ 157894755 h 10000"/>
                <a:gd name="T28" fmla="*/ 0 w 10056"/>
                <a:gd name="T29" fmla="*/ 167744178 h 10000"/>
                <a:gd name="T30" fmla="*/ 116604471 w 10056"/>
                <a:gd name="T31" fmla="*/ 594785155 h 10000"/>
                <a:gd name="T32" fmla="*/ 306118187 w 10056"/>
                <a:gd name="T33" fmla="*/ 789654352 h 10000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0056" h="10000">
                  <a:moveTo>
                    <a:pt x="2389" y="4571"/>
                  </a:moveTo>
                  <a:lnTo>
                    <a:pt x="3355" y="6400"/>
                  </a:lnTo>
                  <a:lnTo>
                    <a:pt x="5288" y="7314"/>
                  </a:lnTo>
                  <a:lnTo>
                    <a:pt x="7050" y="8496"/>
                  </a:lnTo>
                  <a:lnTo>
                    <a:pt x="8865" y="10000"/>
                  </a:lnTo>
                  <a:cubicBezTo>
                    <a:pt x="8961" y="9105"/>
                    <a:pt x="9904" y="8423"/>
                    <a:pt x="10000" y="7528"/>
                  </a:cubicBezTo>
                  <a:lnTo>
                    <a:pt x="9327" y="5699"/>
                  </a:lnTo>
                  <a:cubicBezTo>
                    <a:pt x="9382" y="4965"/>
                    <a:pt x="10001" y="4016"/>
                    <a:pt x="10056" y="3282"/>
                  </a:cubicBezTo>
                  <a:lnTo>
                    <a:pt x="8639" y="2368"/>
                  </a:lnTo>
                  <a:lnTo>
                    <a:pt x="7220" y="1828"/>
                  </a:lnTo>
                  <a:lnTo>
                    <a:pt x="5288" y="914"/>
                  </a:lnTo>
                  <a:lnTo>
                    <a:pt x="3355" y="914"/>
                  </a:lnTo>
                  <a:lnTo>
                    <a:pt x="2389" y="0"/>
                  </a:lnTo>
                  <a:lnTo>
                    <a:pt x="457" y="914"/>
                  </a:lnTo>
                  <a:lnTo>
                    <a:pt x="0" y="971"/>
                  </a:lnTo>
                  <a:cubicBezTo>
                    <a:pt x="152" y="1866"/>
                    <a:pt x="757" y="2548"/>
                    <a:pt x="910" y="3443"/>
                  </a:cubicBezTo>
                  <a:lnTo>
                    <a:pt x="2389" y="45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6" name="Freeform 49">
              <a:extLst>
                <a:ext uri="{FF2B5EF4-FFF2-40B4-BE49-F238E27FC236}">
                  <a16:creationId xmlns:a16="http://schemas.microsoft.com/office/drawing/2014/main" id="{34248473-BBDA-B246-B12A-E19A12588CD2}"/>
                </a:ext>
              </a:extLst>
            </p:cNvPr>
            <p:cNvSpPr>
              <a:spLocks/>
            </p:cNvSpPr>
            <p:nvPr/>
          </p:nvSpPr>
          <p:spPr bwMode="auto">
            <a:xfrm rot="21133526">
              <a:off x="4865688" y="3344863"/>
              <a:ext cx="88900" cy="47625"/>
            </a:xfrm>
            <a:custGeom>
              <a:avLst/>
              <a:gdLst>
                <a:gd name="T0" fmla="*/ 0 w 1912593"/>
                <a:gd name="T1" fmla="*/ 0 h 1229193"/>
                <a:gd name="T2" fmla="*/ 0 w 1912593"/>
                <a:gd name="T3" fmla="*/ 0 h 1229193"/>
                <a:gd name="T4" fmla="*/ 0 w 1912593"/>
                <a:gd name="T5" fmla="*/ 0 h 1229193"/>
                <a:gd name="T6" fmla="*/ 0 w 1912593"/>
                <a:gd name="T7" fmla="*/ 0 h 1229193"/>
                <a:gd name="T8" fmla="*/ 0 w 1912593"/>
                <a:gd name="T9" fmla="*/ 0 h 1229193"/>
                <a:gd name="T10" fmla="*/ 0 w 1912593"/>
                <a:gd name="T11" fmla="*/ 0 h 1229193"/>
                <a:gd name="T12" fmla="*/ 0 w 1912593"/>
                <a:gd name="T13" fmla="*/ 0 h 1229193"/>
                <a:gd name="T14" fmla="*/ 0 w 1912593"/>
                <a:gd name="T15" fmla="*/ 0 h 1229193"/>
                <a:gd name="T16" fmla="*/ 0 w 1912593"/>
                <a:gd name="T17" fmla="*/ 0 h 1229193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912593" h="1229193">
                  <a:moveTo>
                    <a:pt x="0" y="233280"/>
                  </a:moveTo>
                  <a:lnTo>
                    <a:pt x="83793" y="1154242"/>
                  </a:lnTo>
                  <a:lnTo>
                    <a:pt x="1103124" y="1229193"/>
                  </a:lnTo>
                  <a:lnTo>
                    <a:pt x="1912593" y="314793"/>
                  </a:lnTo>
                  <a:lnTo>
                    <a:pt x="1792672" y="0"/>
                  </a:lnTo>
                  <a:lnTo>
                    <a:pt x="1124055" y="252554"/>
                  </a:lnTo>
                  <a:cubicBezTo>
                    <a:pt x="892871" y="224853"/>
                    <a:pt x="379360" y="273001"/>
                    <a:pt x="148176" y="245300"/>
                  </a:cubicBezTo>
                  <a:lnTo>
                    <a:pt x="128763" y="242675"/>
                  </a:lnTo>
                  <a:lnTo>
                    <a:pt x="0" y="23328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0" name="Freeform 50">
              <a:extLst>
                <a:ext uri="{FF2B5EF4-FFF2-40B4-BE49-F238E27FC236}">
                  <a16:creationId xmlns:a16="http://schemas.microsoft.com/office/drawing/2014/main" id="{1C2E9933-09D8-E14C-8E1F-01137A2598F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70450" y="3354388"/>
              <a:ext cx="142875" cy="149225"/>
            </a:xfrm>
            <a:custGeom>
              <a:avLst/>
              <a:gdLst>
                <a:gd name="T0" fmla="*/ 0 w 3644175"/>
                <a:gd name="T1" fmla="*/ 0 h 3780713"/>
                <a:gd name="T2" fmla="*/ 0 w 3644175"/>
                <a:gd name="T3" fmla="*/ 0 h 3780713"/>
                <a:gd name="T4" fmla="*/ 0 w 3644175"/>
                <a:gd name="T5" fmla="*/ 0 h 3780713"/>
                <a:gd name="T6" fmla="*/ 0 w 3644175"/>
                <a:gd name="T7" fmla="*/ 0 h 3780713"/>
                <a:gd name="T8" fmla="*/ 0 w 3644175"/>
                <a:gd name="T9" fmla="*/ 0 h 3780713"/>
                <a:gd name="T10" fmla="*/ 0 w 3644175"/>
                <a:gd name="T11" fmla="*/ 0 h 3780713"/>
                <a:gd name="T12" fmla="*/ 0 w 3644175"/>
                <a:gd name="T13" fmla="*/ 0 h 3780713"/>
                <a:gd name="T14" fmla="*/ 0 w 3644175"/>
                <a:gd name="T15" fmla="*/ 0 h 3780713"/>
                <a:gd name="T16" fmla="*/ 0 w 3644175"/>
                <a:gd name="T17" fmla="*/ 0 h 3780713"/>
                <a:gd name="T18" fmla="*/ 0 w 3644175"/>
                <a:gd name="T19" fmla="*/ 0 h 3780713"/>
                <a:gd name="T20" fmla="*/ 0 w 3644175"/>
                <a:gd name="T21" fmla="*/ 0 h 3780713"/>
                <a:gd name="T22" fmla="*/ 0 w 3644175"/>
                <a:gd name="T23" fmla="*/ 0 h 3780713"/>
                <a:gd name="T24" fmla="*/ 0 w 3644175"/>
                <a:gd name="T25" fmla="*/ 0 h 3780713"/>
                <a:gd name="T26" fmla="*/ 0 w 3644175"/>
                <a:gd name="T27" fmla="*/ 0 h 3780713"/>
                <a:gd name="T28" fmla="*/ 0 w 3644175"/>
                <a:gd name="T29" fmla="*/ 0 h 3780713"/>
                <a:gd name="T30" fmla="*/ 0 w 3644175"/>
                <a:gd name="T31" fmla="*/ 0 h 3780713"/>
                <a:gd name="T32" fmla="*/ 0 w 3644175"/>
                <a:gd name="T33" fmla="*/ 0 h 3780713"/>
                <a:gd name="T34" fmla="*/ 0 w 3644175"/>
                <a:gd name="T35" fmla="*/ 0 h 3780713"/>
                <a:gd name="T36" fmla="*/ 0 w 3644175"/>
                <a:gd name="T37" fmla="*/ 0 h 3780713"/>
                <a:gd name="T38" fmla="*/ 0 w 3644175"/>
                <a:gd name="T39" fmla="*/ 0 h 3780713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3644175" h="3780713">
                  <a:moveTo>
                    <a:pt x="2018109" y="0"/>
                  </a:moveTo>
                  <a:lnTo>
                    <a:pt x="1131347" y="970851"/>
                  </a:lnTo>
                  <a:lnTo>
                    <a:pt x="106496" y="992543"/>
                  </a:lnTo>
                  <a:lnTo>
                    <a:pt x="0" y="1285960"/>
                  </a:lnTo>
                  <a:lnTo>
                    <a:pt x="250657" y="1838746"/>
                  </a:lnTo>
                  <a:lnTo>
                    <a:pt x="476240" y="1522355"/>
                  </a:lnTo>
                  <a:lnTo>
                    <a:pt x="637449" y="1360281"/>
                  </a:lnTo>
                  <a:lnTo>
                    <a:pt x="900975" y="1622129"/>
                  </a:lnTo>
                  <a:lnTo>
                    <a:pt x="1125827" y="2401618"/>
                  </a:lnTo>
                  <a:lnTo>
                    <a:pt x="1614428" y="2951232"/>
                  </a:lnTo>
                  <a:cubicBezTo>
                    <a:pt x="2156362" y="3074631"/>
                    <a:pt x="2677783" y="3504219"/>
                    <a:pt x="3209460" y="3780713"/>
                  </a:cubicBezTo>
                  <a:lnTo>
                    <a:pt x="1455611" y="1667100"/>
                  </a:lnTo>
                  <a:lnTo>
                    <a:pt x="1543203" y="1366330"/>
                  </a:lnTo>
                  <a:lnTo>
                    <a:pt x="1755414" y="1517198"/>
                  </a:lnTo>
                  <a:lnTo>
                    <a:pt x="3644175" y="1622129"/>
                  </a:lnTo>
                  <a:lnTo>
                    <a:pt x="3394079" y="610450"/>
                  </a:lnTo>
                  <a:lnTo>
                    <a:pt x="3170007" y="750786"/>
                  </a:lnTo>
                  <a:lnTo>
                    <a:pt x="2480463" y="641709"/>
                  </a:lnTo>
                  <a:lnTo>
                    <a:pt x="2078068" y="137463"/>
                  </a:lnTo>
                  <a:lnTo>
                    <a:pt x="201810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1" name="Freeform 51">
              <a:extLst>
                <a:ext uri="{FF2B5EF4-FFF2-40B4-BE49-F238E27FC236}">
                  <a16:creationId xmlns:a16="http://schemas.microsoft.com/office/drawing/2014/main" id="{341C2FCF-EBD3-0B4D-A22F-D248A1802AE4}"/>
                </a:ext>
              </a:extLst>
            </p:cNvPr>
            <p:cNvSpPr>
              <a:spLocks/>
            </p:cNvSpPr>
            <p:nvPr/>
          </p:nvSpPr>
          <p:spPr bwMode="auto">
            <a:xfrm>
              <a:off x="4929188" y="3406775"/>
              <a:ext cx="98425" cy="98425"/>
            </a:xfrm>
            <a:custGeom>
              <a:avLst/>
              <a:gdLst>
                <a:gd name="T0" fmla="*/ 0 w 2398426"/>
                <a:gd name="T1" fmla="*/ 0 h 2488994"/>
                <a:gd name="T2" fmla="*/ 0 w 2398426"/>
                <a:gd name="T3" fmla="*/ 0 h 2488994"/>
                <a:gd name="T4" fmla="*/ 0 w 2398426"/>
                <a:gd name="T5" fmla="*/ 0 h 2488994"/>
                <a:gd name="T6" fmla="*/ 0 w 2398426"/>
                <a:gd name="T7" fmla="*/ 0 h 2488994"/>
                <a:gd name="T8" fmla="*/ 0 w 2398426"/>
                <a:gd name="T9" fmla="*/ 0 h 2488994"/>
                <a:gd name="T10" fmla="*/ 0 w 2398426"/>
                <a:gd name="T11" fmla="*/ 0 h 2488994"/>
                <a:gd name="T12" fmla="*/ 0 w 2398426"/>
                <a:gd name="T13" fmla="*/ 0 h 2488994"/>
                <a:gd name="T14" fmla="*/ 0 w 2398426"/>
                <a:gd name="T15" fmla="*/ 0 h 248899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398426" h="2488994">
                  <a:moveTo>
                    <a:pt x="2113613" y="269822"/>
                  </a:moveTo>
                  <a:lnTo>
                    <a:pt x="254833" y="149901"/>
                  </a:lnTo>
                  <a:lnTo>
                    <a:pt x="74951" y="0"/>
                  </a:lnTo>
                  <a:lnTo>
                    <a:pt x="0" y="329783"/>
                  </a:lnTo>
                  <a:lnTo>
                    <a:pt x="1691048" y="2488994"/>
                  </a:lnTo>
                  <a:lnTo>
                    <a:pt x="2177788" y="1556144"/>
                  </a:lnTo>
                  <a:lnTo>
                    <a:pt x="2398426" y="1439055"/>
                  </a:lnTo>
                  <a:lnTo>
                    <a:pt x="2113613" y="2698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2" name="Freeform 52">
              <a:extLst>
                <a:ext uri="{FF2B5EF4-FFF2-40B4-BE49-F238E27FC236}">
                  <a16:creationId xmlns:a16="http://schemas.microsoft.com/office/drawing/2014/main" id="{FF70EE43-819B-2549-B52C-4C6C4070BE0D}"/>
                </a:ext>
              </a:extLst>
            </p:cNvPr>
            <p:cNvSpPr>
              <a:spLocks/>
            </p:cNvSpPr>
            <p:nvPr/>
          </p:nvSpPr>
          <p:spPr bwMode="auto">
            <a:xfrm rot="286500">
              <a:off x="5000625" y="3467100"/>
              <a:ext cx="44450" cy="58738"/>
            </a:xfrm>
            <a:custGeom>
              <a:avLst/>
              <a:gdLst>
                <a:gd name="T0" fmla="*/ 0 w 1259245"/>
                <a:gd name="T1" fmla="*/ 0 h 1506961"/>
                <a:gd name="T2" fmla="*/ 0 w 1259245"/>
                <a:gd name="T3" fmla="*/ 0 h 1506961"/>
                <a:gd name="T4" fmla="*/ 0 w 1259245"/>
                <a:gd name="T5" fmla="*/ 0 h 1506961"/>
                <a:gd name="T6" fmla="*/ 0 w 1259245"/>
                <a:gd name="T7" fmla="*/ 0 h 1506961"/>
                <a:gd name="T8" fmla="*/ 0 w 1259245"/>
                <a:gd name="T9" fmla="*/ 0 h 150696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59245" h="1506961">
                  <a:moveTo>
                    <a:pt x="459998" y="0"/>
                  </a:moveTo>
                  <a:lnTo>
                    <a:pt x="0" y="967315"/>
                  </a:lnTo>
                  <a:lnTo>
                    <a:pt x="599606" y="1506961"/>
                  </a:lnTo>
                  <a:lnTo>
                    <a:pt x="1259243" y="571259"/>
                  </a:lnTo>
                  <a:lnTo>
                    <a:pt x="45999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7" name="Freeform 53">
              <a:extLst>
                <a:ext uri="{FF2B5EF4-FFF2-40B4-BE49-F238E27FC236}">
                  <a16:creationId xmlns:a16="http://schemas.microsoft.com/office/drawing/2014/main" id="{512FE552-3255-F548-BBB5-87A400FB5854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2213" y="3365500"/>
              <a:ext cx="71437" cy="57150"/>
            </a:xfrm>
            <a:custGeom>
              <a:avLst/>
              <a:gdLst>
                <a:gd name="T0" fmla="*/ 0 w 1678899"/>
                <a:gd name="T1" fmla="*/ 0 h 1259174"/>
                <a:gd name="T2" fmla="*/ 0 w 1678899"/>
                <a:gd name="T3" fmla="*/ 0 h 1259174"/>
                <a:gd name="T4" fmla="*/ 0 w 1678899"/>
                <a:gd name="T5" fmla="*/ 0 h 1259174"/>
                <a:gd name="T6" fmla="*/ 0 w 1678899"/>
                <a:gd name="T7" fmla="*/ 0 h 1259174"/>
                <a:gd name="T8" fmla="*/ 0 w 1678899"/>
                <a:gd name="T9" fmla="*/ 0 h 1259174"/>
                <a:gd name="T10" fmla="*/ 0 w 1678899"/>
                <a:gd name="T11" fmla="*/ 0 h 125917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678899" h="1259174">
                  <a:moveTo>
                    <a:pt x="209862" y="1154242"/>
                  </a:moveTo>
                  <a:lnTo>
                    <a:pt x="1678899" y="1259174"/>
                  </a:lnTo>
                  <a:lnTo>
                    <a:pt x="1663908" y="899410"/>
                  </a:lnTo>
                  <a:lnTo>
                    <a:pt x="854439" y="0"/>
                  </a:lnTo>
                  <a:lnTo>
                    <a:pt x="0" y="269823"/>
                  </a:lnTo>
                  <a:lnTo>
                    <a:pt x="209862" y="11542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8" name="Freeform 54">
              <a:extLst>
                <a:ext uri="{FF2B5EF4-FFF2-40B4-BE49-F238E27FC236}">
                  <a16:creationId xmlns:a16="http://schemas.microsoft.com/office/drawing/2014/main" id="{3AF27C98-1765-174A-8C58-90A90215D1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4913" y="3417888"/>
              <a:ext cx="100012" cy="96837"/>
            </a:xfrm>
            <a:custGeom>
              <a:avLst/>
              <a:gdLst>
                <a:gd name="T0" fmla="*/ 0 w 2578308"/>
                <a:gd name="T1" fmla="*/ 0 h 2368446"/>
                <a:gd name="T2" fmla="*/ 0 w 2578308"/>
                <a:gd name="T3" fmla="*/ 0 h 2368446"/>
                <a:gd name="T4" fmla="*/ 0 w 2578308"/>
                <a:gd name="T5" fmla="*/ 0 h 2368446"/>
                <a:gd name="T6" fmla="*/ 0 w 2578308"/>
                <a:gd name="T7" fmla="*/ 0 h 2368446"/>
                <a:gd name="T8" fmla="*/ 0 w 2578308"/>
                <a:gd name="T9" fmla="*/ 0 h 2368446"/>
                <a:gd name="T10" fmla="*/ 0 w 2578308"/>
                <a:gd name="T11" fmla="*/ 0 h 2368446"/>
                <a:gd name="T12" fmla="*/ 0 w 2578308"/>
                <a:gd name="T13" fmla="*/ 0 h 2368446"/>
                <a:gd name="T14" fmla="*/ 0 w 2578308"/>
                <a:gd name="T15" fmla="*/ 0 h 2368446"/>
                <a:gd name="T16" fmla="*/ 0 w 2578308"/>
                <a:gd name="T17" fmla="*/ 0 h 2368446"/>
                <a:gd name="T18" fmla="*/ 0 w 2578308"/>
                <a:gd name="T19" fmla="*/ 0 h 2368446"/>
                <a:gd name="T20" fmla="*/ 0 w 2578308"/>
                <a:gd name="T21" fmla="*/ 0 h 2368446"/>
                <a:gd name="T22" fmla="*/ 0 w 2578308"/>
                <a:gd name="T23" fmla="*/ 0 h 236844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2578308" h="2368446">
                  <a:moveTo>
                    <a:pt x="0" y="0"/>
                  </a:moveTo>
                  <a:lnTo>
                    <a:pt x="254833" y="1154242"/>
                  </a:lnTo>
                  <a:lnTo>
                    <a:pt x="104931" y="1259173"/>
                  </a:lnTo>
                  <a:lnTo>
                    <a:pt x="855821" y="1873287"/>
                  </a:lnTo>
                  <a:lnTo>
                    <a:pt x="1111621" y="1524299"/>
                  </a:lnTo>
                  <a:lnTo>
                    <a:pt x="1734645" y="2033965"/>
                  </a:lnTo>
                  <a:lnTo>
                    <a:pt x="1633928" y="2368446"/>
                  </a:lnTo>
                  <a:lnTo>
                    <a:pt x="2338465" y="2263514"/>
                  </a:lnTo>
                  <a:lnTo>
                    <a:pt x="2578308" y="1514006"/>
                  </a:lnTo>
                  <a:lnTo>
                    <a:pt x="2113613" y="224852"/>
                  </a:lnTo>
                  <a:lnTo>
                    <a:pt x="1439056" y="1499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9" name="Freeform 55">
              <a:extLst>
                <a:ext uri="{FF2B5EF4-FFF2-40B4-BE49-F238E27FC236}">
                  <a16:creationId xmlns:a16="http://schemas.microsoft.com/office/drawing/2014/main" id="{848B8E6F-450B-544B-80E6-A36820F9096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1900" y="3478213"/>
              <a:ext cx="39688" cy="49212"/>
            </a:xfrm>
            <a:custGeom>
              <a:avLst/>
              <a:gdLst>
                <a:gd name="T0" fmla="*/ 0 w 1097536"/>
                <a:gd name="T1" fmla="*/ 0 h 1184223"/>
                <a:gd name="T2" fmla="*/ 0 w 1097536"/>
                <a:gd name="T3" fmla="*/ 0 h 1184223"/>
                <a:gd name="T4" fmla="*/ 0 w 1097536"/>
                <a:gd name="T5" fmla="*/ 0 h 1184223"/>
                <a:gd name="T6" fmla="*/ 0 w 1097536"/>
                <a:gd name="T7" fmla="*/ 0 h 1184223"/>
                <a:gd name="T8" fmla="*/ 0 w 1097536"/>
                <a:gd name="T9" fmla="*/ 0 h 1184223"/>
                <a:gd name="T10" fmla="*/ 0 w 1097536"/>
                <a:gd name="T11" fmla="*/ 0 h 1184223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097536" h="1184223">
                  <a:moveTo>
                    <a:pt x="482939" y="0"/>
                  </a:moveTo>
                  <a:lnTo>
                    <a:pt x="0" y="416160"/>
                  </a:lnTo>
                  <a:lnTo>
                    <a:pt x="452959" y="1184223"/>
                  </a:lnTo>
                  <a:lnTo>
                    <a:pt x="1067555" y="824459"/>
                  </a:lnTo>
                  <a:lnTo>
                    <a:pt x="1097536" y="509666"/>
                  </a:lnTo>
                  <a:lnTo>
                    <a:pt x="48293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0" name="Freeform 56">
              <a:extLst>
                <a:ext uri="{FF2B5EF4-FFF2-40B4-BE49-F238E27FC236}">
                  <a16:creationId xmlns:a16="http://schemas.microsoft.com/office/drawing/2014/main" id="{B630A2D8-6A34-D144-8429-B9FF45C224A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9363" y="3505200"/>
              <a:ext cx="65087" cy="60325"/>
            </a:xfrm>
            <a:custGeom>
              <a:avLst/>
              <a:gdLst>
                <a:gd name="T0" fmla="*/ 0 w 1852882"/>
                <a:gd name="T1" fmla="*/ 0 h 1521018"/>
                <a:gd name="T2" fmla="*/ 0 w 1852882"/>
                <a:gd name="T3" fmla="*/ 0 h 1521018"/>
                <a:gd name="T4" fmla="*/ 0 w 1852882"/>
                <a:gd name="T5" fmla="*/ 0 h 1521018"/>
                <a:gd name="T6" fmla="*/ 0 w 1852882"/>
                <a:gd name="T7" fmla="*/ 0 h 1521018"/>
                <a:gd name="T8" fmla="*/ 0 w 1852882"/>
                <a:gd name="T9" fmla="*/ 0 h 1521018"/>
                <a:gd name="T10" fmla="*/ 0 w 1852882"/>
                <a:gd name="T11" fmla="*/ 0 h 1521018"/>
                <a:gd name="T12" fmla="*/ 0 w 1852882"/>
                <a:gd name="T13" fmla="*/ 0 h 1521018"/>
                <a:gd name="T14" fmla="*/ 0 w 1852882"/>
                <a:gd name="T15" fmla="*/ 0 h 1521018"/>
                <a:gd name="T16" fmla="*/ 0 w 1852882"/>
                <a:gd name="T17" fmla="*/ 0 h 1521018"/>
                <a:gd name="T18" fmla="*/ 0 w 1852882"/>
                <a:gd name="T19" fmla="*/ 0 h 1521018"/>
                <a:gd name="T20" fmla="*/ 0 w 1852882"/>
                <a:gd name="T21" fmla="*/ 0 h 1521018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1852882" h="1521018">
                  <a:moveTo>
                    <a:pt x="0" y="507061"/>
                  </a:moveTo>
                  <a:lnTo>
                    <a:pt x="0" y="1211599"/>
                  </a:lnTo>
                  <a:lnTo>
                    <a:pt x="435424" y="1521018"/>
                  </a:lnTo>
                  <a:lnTo>
                    <a:pt x="839449" y="1391481"/>
                  </a:lnTo>
                  <a:lnTo>
                    <a:pt x="1763339" y="952692"/>
                  </a:lnTo>
                  <a:lnTo>
                    <a:pt x="1852882" y="743963"/>
                  </a:lnTo>
                  <a:lnTo>
                    <a:pt x="1756379" y="372784"/>
                  </a:lnTo>
                  <a:lnTo>
                    <a:pt x="1563372" y="307281"/>
                  </a:lnTo>
                  <a:lnTo>
                    <a:pt x="1370668" y="0"/>
                  </a:lnTo>
                  <a:lnTo>
                    <a:pt x="644577" y="177278"/>
                  </a:lnTo>
                  <a:lnTo>
                    <a:pt x="0" y="50706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1" name="Freeform 57">
              <a:extLst>
                <a:ext uri="{FF2B5EF4-FFF2-40B4-BE49-F238E27FC236}">
                  <a16:creationId xmlns:a16="http://schemas.microsoft.com/office/drawing/2014/main" id="{9659EF73-2F31-A54B-AE23-CAED56F2E762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9675" y="3495675"/>
              <a:ext cx="53975" cy="109538"/>
            </a:xfrm>
            <a:custGeom>
              <a:avLst/>
              <a:gdLst>
                <a:gd name="T0" fmla="*/ 0 w 444747"/>
                <a:gd name="T1" fmla="*/ 1 h 900169"/>
                <a:gd name="T2" fmla="*/ 0 w 444747"/>
                <a:gd name="T3" fmla="*/ 1 h 900169"/>
                <a:gd name="T4" fmla="*/ 0 w 444747"/>
                <a:gd name="T5" fmla="*/ 2 h 900169"/>
                <a:gd name="T6" fmla="*/ 1 w 444747"/>
                <a:gd name="T7" fmla="*/ 3 h 900169"/>
                <a:gd name="T8" fmla="*/ 1 w 444747"/>
                <a:gd name="T9" fmla="*/ 3 h 900169"/>
                <a:gd name="T10" fmla="*/ 1 w 444747"/>
                <a:gd name="T11" fmla="*/ 2 h 900169"/>
                <a:gd name="T12" fmla="*/ 1 w 444747"/>
                <a:gd name="T13" fmla="*/ 2 h 900169"/>
                <a:gd name="T14" fmla="*/ 1 w 444747"/>
                <a:gd name="T15" fmla="*/ 2 h 900169"/>
                <a:gd name="T16" fmla="*/ 1 w 444747"/>
                <a:gd name="T17" fmla="*/ 2 h 900169"/>
                <a:gd name="T18" fmla="*/ 1 w 444747"/>
                <a:gd name="T19" fmla="*/ 1 h 900169"/>
                <a:gd name="T20" fmla="*/ 1 w 444747"/>
                <a:gd name="T21" fmla="*/ 0 h 900169"/>
                <a:gd name="T22" fmla="*/ 0 w 444747"/>
                <a:gd name="T23" fmla="*/ 1 h 900169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444747" h="900169">
                  <a:moveTo>
                    <a:pt x="0" y="238385"/>
                  </a:moveTo>
                  <a:lnTo>
                    <a:pt x="99623" y="298870"/>
                  </a:lnTo>
                  <a:lnTo>
                    <a:pt x="99623" y="715154"/>
                  </a:lnTo>
                  <a:lnTo>
                    <a:pt x="263290" y="900169"/>
                  </a:lnTo>
                  <a:lnTo>
                    <a:pt x="327333" y="836125"/>
                  </a:lnTo>
                  <a:lnTo>
                    <a:pt x="384261" y="683132"/>
                  </a:lnTo>
                  <a:lnTo>
                    <a:pt x="362913" y="608414"/>
                  </a:lnTo>
                  <a:lnTo>
                    <a:pt x="444747" y="576393"/>
                  </a:lnTo>
                  <a:lnTo>
                    <a:pt x="327333" y="476769"/>
                  </a:lnTo>
                  <a:lnTo>
                    <a:pt x="327333" y="266849"/>
                  </a:lnTo>
                  <a:lnTo>
                    <a:pt x="185014" y="0"/>
                  </a:lnTo>
                  <a:lnTo>
                    <a:pt x="0" y="23838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2" name="Freeform 58">
              <a:extLst>
                <a:ext uri="{FF2B5EF4-FFF2-40B4-BE49-F238E27FC236}">
                  <a16:creationId xmlns:a16="http://schemas.microsoft.com/office/drawing/2014/main" id="{726317F9-650B-944F-839B-D60C875A01A9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2913" y="3009900"/>
              <a:ext cx="109537" cy="163513"/>
            </a:xfrm>
            <a:custGeom>
              <a:avLst/>
              <a:gdLst>
                <a:gd name="T0" fmla="*/ 2147483646 w 84"/>
                <a:gd name="T1" fmla="*/ 2147483646 h 126"/>
                <a:gd name="T2" fmla="*/ 0 w 84"/>
                <a:gd name="T3" fmla="*/ 2147483646 h 126"/>
                <a:gd name="T4" fmla="*/ 0 w 84"/>
                <a:gd name="T5" fmla="*/ 2147483646 h 126"/>
                <a:gd name="T6" fmla="*/ 2147483646 w 84"/>
                <a:gd name="T7" fmla="*/ 2147483646 h 126"/>
                <a:gd name="T8" fmla="*/ 2147483646 w 84"/>
                <a:gd name="T9" fmla="*/ 2147483646 h 126"/>
                <a:gd name="T10" fmla="*/ 2147483646 w 84"/>
                <a:gd name="T11" fmla="*/ 2147483646 h 126"/>
                <a:gd name="T12" fmla="*/ 2147483646 w 84"/>
                <a:gd name="T13" fmla="*/ 2147483646 h 126"/>
                <a:gd name="T14" fmla="*/ 2147483646 w 84"/>
                <a:gd name="T15" fmla="*/ 2147483646 h 126"/>
                <a:gd name="T16" fmla="*/ 2147483646 w 84"/>
                <a:gd name="T17" fmla="*/ 2147483646 h 126"/>
                <a:gd name="T18" fmla="*/ 2147483646 w 84"/>
                <a:gd name="T19" fmla="*/ 2147483646 h 126"/>
                <a:gd name="T20" fmla="*/ 2147483646 w 84"/>
                <a:gd name="T21" fmla="*/ 2147483646 h 126"/>
                <a:gd name="T22" fmla="*/ 2147483646 w 84"/>
                <a:gd name="T23" fmla="*/ 0 h 126"/>
                <a:gd name="T24" fmla="*/ 2147483646 w 84"/>
                <a:gd name="T25" fmla="*/ 2147483646 h 126"/>
                <a:gd name="T26" fmla="*/ 2147483646 w 84"/>
                <a:gd name="T27" fmla="*/ 2147483646 h 126"/>
                <a:gd name="T28" fmla="*/ 2147483646 w 84"/>
                <a:gd name="T29" fmla="*/ 2147483646 h 126"/>
                <a:gd name="T30" fmla="*/ 2147483646 w 84"/>
                <a:gd name="T31" fmla="*/ 2147483646 h 126"/>
                <a:gd name="T32" fmla="*/ 2147483646 w 84"/>
                <a:gd name="T33" fmla="*/ 2147483646 h 126"/>
                <a:gd name="T34" fmla="*/ 2147483646 w 84"/>
                <a:gd name="T35" fmla="*/ 2147483646 h 126"/>
                <a:gd name="T36" fmla="*/ 2147483646 w 84"/>
                <a:gd name="T37" fmla="*/ 2147483646 h 126"/>
                <a:gd name="T38" fmla="*/ 2147483646 w 84"/>
                <a:gd name="T39" fmla="*/ 2147483646 h 126"/>
                <a:gd name="T40" fmla="*/ 2147483646 w 84"/>
                <a:gd name="T41" fmla="*/ 2147483646 h 12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84" h="126">
                  <a:moveTo>
                    <a:pt x="18" y="126"/>
                  </a:moveTo>
                  <a:lnTo>
                    <a:pt x="0" y="114"/>
                  </a:lnTo>
                  <a:lnTo>
                    <a:pt x="0" y="102"/>
                  </a:lnTo>
                  <a:lnTo>
                    <a:pt x="6" y="96"/>
                  </a:lnTo>
                  <a:lnTo>
                    <a:pt x="12" y="84"/>
                  </a:lnTo>
                  <a:lnTo>
                    <a:pt x="12" y="66"/>
                  </a:lnTo>
                  <a:lnTo>
                    <a:pt x="6" y="60"/>
                  </a:lnTo>
                  <a:lnTo>
                    <a:pt x="12" y="54"/>
                  </a:lnTo>
                  <a:lnTo>
                    <a:pt x="6" y="36"/>
                  </a:lnTo>
                  <a:lnTo>
                    <a:pt x="30" y="30"/>
                  </a:lnTo>
                  <a:lnTo>
                    <a:pt x="30" y="18"/>
                  </a:lnTo>
                  <a:lnTo>
                    <a:pt x="54" y="0"/>
                  </a:lnTo>
                  <a:lnTo>
                    <a:pt x="60" y="6"/>
                  </a:lnTo>
                  <a:lnTo>
                    <a:pt x="72" y="6"/>
                  </a:lnTo>
                  <a:lnTo>
                    <a:pt x="78" y="18"/>
                  </a:lnTo>
                  <a:lnTo>
                    <a:pt x="84" y="30"/>
                  </a:lnTo>
                  <a:lnTo>
                    <a:pt x="72" y="42"/>
                  </a:lnTo>
                  <a:lnTo>
                    <a:pt x="78" y="66"/>
                  </a:lnTo>
                  <a:lnTo>
                    <a:pt x="72" y="96"/>
                  </a:lnTo>
                  <a:lnTo>
                    <a:pt x="54" y="102"/>
                  </a:lnTo>
                  <a:lnTo>
                    <a:pt x="18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63" name="Freeform 59">
              <a:extLst>
                <a:ext uri="{FF2B5EF4-FFF2-40B4-BE49-F238E27FC236}">
                  <a16:creationId xmlns:a16="http://schemas.microsoft.com/office/drawing/2014/main" id="{833828F0-29F3-5B41-992E-FC47E1E4D085}"/>
                </a:ext>
              </a:extLst>
            </p:cNvPr>
            <p:cNvSpPr>
              <a:spLocks/>
            </p:cNvSpPr>
            <p:nvPr/>
          </p:nvSpPr>
          <p:spPr bwMode="auto">
            <a:xfrm>
              <a:off x="5830888" y="1674813"/>
              <a:ext cx="436562" cy="557212"/>
            </a:xfrm>
            <a:custGeom>
              <a:avLst/>
              <a:gdLst>
                <a:gd name="T0" fmla="*/ 2147483646 w 336"/>
                <a:gd name="T1" fmla="*/ 2147483646 h 427"/>
                <a:gd name="T2" fmla="*/ 2147483646 w 336"/>
                <a:gd name="T3" fmla="*/ 2147483646 h 427"/>
                <a:gd name="T4" fmla="*/ 2147483646 w 336"/>
                <a:gd name="T5" fmla="*/ 2147483646 h 427"/>
                <a:gd name="T6" fmla="*/ 2147483646 w 336"/>
                <a:gd name="T7" fmla="*/ 2147483646 h 427"/>
                <a:gd name="T8" fmla="*/ 2147483646 w 336"/>
                <a:gd name="T9" fmla="*/ 2147483646 h 427"/>
                <a:gd name="T10" fmla="*/ 2147483646 w 336"/>
                <a:gd name="T11" fmla="*/ 2147483646 h 427"/>
                <a:gd name="T12" fmla="*/ 2147483646 w 336"/>
                <a:gd name="T13" fmla="*/ 2147483646 h 427"/>
                <a:gd name="T14" fmla="*/ 2147483646 w 336"/>
                <a:gd name="T15" fmla="*/ 2147483646 h 427"/>
                <a:gd name="T16" fmla="*/ 2147483646 w 336"/>
                <a:gd name="T17" fmla="*/ 2147483646 h 427"/>
                <a:gd name="T18" fmla="*/ 2147483646 w 336"/>
                <a:gd name="T19" fmla="*/ 2147483646 h 427"/>
                <a:gd name="T20" fmla="*/ 2147483646 w 336"/>
                <a:gd name="T21" fmla="*/ 2147483646 h 427"/>
                <a:gd name="T22" fmla="*/ 2147483646 w 336"/>
                <a:gd name="T23" fmla="*/ 0 h 427"/>
                <a:gd name="T24" fmla="*/ 2147483646 w 336"/>
                <a:gd name="T25" fmla="*/ 2147483646 h 427"/>
                <a:gd name="T26" fmla="*/ 2147483646 w 336"/>
                <a:gd name="T27" fmla="*/ 2147483646 h 427"/>
                <a:gd name="T28" fmla="*/ 2147483646 w 336"/>
                <a:gd name="T29" fmla="*/ 2147483646 h 427"/>
                <a:gd name="T30" fmla="*/ 2147483646 w 336"/>
                <a:gd name="T31" fmla="*/ 2147483646 h 427"/>
                <a:gd name="T32" fmla="*/ 2147483646 w 336"/>
                <a:gd name="T33" fmla="*/ 2147483646 h 427"/>
                <a:gd name="T34" fmla="*/ 2147483646 w 336"/>
                <a:gd name="T35" fmla="*/ 2147483646 h 427"/>
                <a:gd name="T36" fmla="*/ 2147483646 w 336"/>
                <a:gd name="T37" fmla="*/ 2147483646 h 427"/>
                <a:gd name="T38" fmla="*/ 2147483646 w 336"/>
                <a:gd name="T39" fmla="*/ 2147483646 h 427"/>
                <a:gd name="T40" fmla="*/ 2147483646 w 336"/>
                <a:gd name="T41" fmla="*/ 2147483646 h 427"/>
                <a:gd name="T42" fmla="*/ 2147483646 w 336"/>
                <a:gd name="T43" fmla="*/ 2147483646 h 427"/>
                <a:gd name="T44" fmla="*/ 2147483646 w 336"/>
                <a:gd name="T45" fmla="*/ 2147483646 h 427"/>
                <a:gd name="T46" fmla="*/ 2147483646 w 336"/>
                <a:gd name="T47" fmla="*/ 2147483646 h 427"/>
                <a:gd name="T48" fmla="*/ 2147483646 w 336"/>
                <a:gd name="T49" fmla="*/ 2147483646 h 427"/>
                <a:gd name="T50" fmla="*/ 2147483646 w 336"/>
                <a:gd name="T51" fmla="*/ 2147483646 h 427"/>
                <a:gd name="T52" fmla="*/ 2147483646 w 336"/>
                <a:gd name="T53" fmla="*/ 2147483646 h 427"/>
                <a:gd name="T54" fmla="*/ 0 w 336"/>
                <a:gd name="T55" fmla="*/ 2147483646 h 427"/>
                <a:gd name="T56" fmla="*/ 2147483646 w 336"/>
                <a:gd name="T57" fmla="*/ 2147483646 h 427"/>
                <a:gd name="T58" fmla="*/ 2147483646 w 336"/>
                <a:gd name="T59" fmla="*/ 2147483646 h 427"/>
                <a:gd name="T60" fmla="*/ 2147483646 w 336"/>
                <a:gd name="T61" fmla="*/ 2147483646 h 427"/>
                <a:gd name="T62" fmla="*/ 2147483646 w 336"/>
                <a:gd name="T63" fmla="*/ 2147483646 h 427"/>
                <a:gd name="T64" fmla="*/ 2147483646 w 336"/>
                <a:gd name="T65" fmla="*/ 2147483646 h 427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336" h="427">
                  <a:moveTo>
                    <a:pt x="120" y="427"/>
                  </a:moveTo>
                  <a:lnTo>
                    <a:pt x="96" y="397"/>
                  </a:lnTo>
                  <a:lnTo>
                    <a:pt x="78" y="325"/>
                  </a:lnTo>
                  <a:lnTo>
                    <a:pt x="96" y="282"/>
                  </a:lnTo>
                  <a:lnTo>
                    <a:pt x="144" y="180"/>
                  </a:lnTo>
                  <a:lnTo>
                    <a:pt x="192" y="150"/>
                  </a:lnTo>
                  <a:lnTo>
                    <a:pt x="222" y="114"/>
                  </a:lnTo>
                  <a:lnTo>
                    <a:pt x="252" y="96"/>
                  </a:lnTo>
                  <a:lnTo>
                    <a:pt x="294" y="72"/>
                  </a:lnTo>
                  <a:lnTo>
                    <a:pt x="336" y="30"/>
                  </a:lnTo>
                  <a:lnTo>
                    <a:pt x="330" y="6"/>
                  </a:lnTo>
                  <a:lnTo>
                    <a:pt x="294" y="0"/>
                  </a:lnTo>
                  <a:lnTo>
                    <a:pt x="270" y="24"/>
                  </a:lnTo>
                  <a:lnTo>
                    <a:pt x="252" y="42"/>
                  </a:lnTo>
                  <a:lnTo>
                    <a:pt x="222" y="48"/>
                  </a:lnTo>
                  <a:lnTo>
                    <a:pt x="186" y="48"/>
                  </a:lnTo>
                  <a:lnTo>
                    <a:pt x="174" y="60"/>
                  </a:lnTo>
                  <a:lnTo>
                    <a:pt x="162" y="78"/>
                  </a:lnTo>
                  <a:lnTo>
                    <a:pt x="114" y="126"/>
                  </a:lnTo>
                  <a:lnTo>
                    <a:pt x="90" y="138"/>
                  </a:lnTo>
                  <a:lnTo>
                    <a:pt x="84" y="168"/>
                  </a:lnTo>
                  <a:lnTo>
                    <a:pt x="66" y="186"/>
                  </a:lnTo>
                  <a:lnTo>
                    <a:pt x="42" y="216"/>
                  </a:lnTo>
                  <a:lnTo>
                    <a:pt x="42" y="240"/>
                  </a:lnTo>
                  <a:lnTo>
                    <a:pt x="30" y="270"/>
                  </a:lnTo>
                  <a:lnTo>
                    <a:pt x="12" y="295"/>
                  </a:lnTo>
                  <a:lnTo>
                    <a:pt x="18" y="325"/>
                  </a:lnTo>
                  <a:lnTo>
                    <a:pt x="0" y="349"/>
                  </a:lnTo>
                  <a:lnTo>
                    <a:pt x="18" y="391"/>
                  </a:lnTo>
                  <a:lnTo>
                    <a:pt x="48" y="403"/>
                  </a:lnTo>
                  <a:lnTo>
                    <a:pt x="54" y="415"/>
                  </a:lnTo>
                  <a:lnTo>
                    <a:pt x="72" y="421"/>
                  </a:lnTo>
                  <a:lnTo>
                    <a:pt x="120" y="42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4" name="Freeform 60">
              <a:extLst>
                <a:ext uri="{FF2B5EF4-FFF2-40B4-BE49-F238E27FC236}">
                  <a16:creationId xmlns:a16="http://schemas.microsoft.com/office/drawing/2014/main" id="{20D54A18-3BF5-AD41-994A-7C8F6FD80846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2125" y="4953000"/>
              <a:ext cx="166688" cy="346075"/>
            </a:xfrm>
            <a:custGeom>
              <a:avLst/>
              <a:gdLst>
                <a:gd name="T0" fmla="*/ 2147483646 w 126"/>
                <a:gd name="T1" fmla="*/ 2147483646 h 265"/>
                <a:gd name="T2" fmla="*/ 0 w 126"/>
                <a:gd name="T3" fmla="*/ 2147483646 h 265"/>
                <a:gd name="T4" fmla="*/ 2147483646 w 126"/>
                <a:gd name="T5" fmla="*/ 2147483646 h 265"/>
                <a:gd name="T6" fmla="*/ 2147483646 w 126"/>
                <a:gd name="T7" fmla="*/ 2147483646 h 265"/>
                <a:gd name="T8" fmla="*/ 2147483646 w 126"/>
                <a:gd name="T9" fmla="*/ 2147483646 h 265"/>
                <a:gd name="T10" fmla="*/ 2147483646 w 126"/>
                <a:gd name="T11" fmla="*/ 2147483646 h 265"/>
                <a:gd name="T12" fmla="*/ 2147483646 w 126"/>
                <a:gd name="T13" fmla="*/ 2147483646 h 265"/>
                <a:gd name="T14" fmla="*/ 2147483646 w 126"/>
                <a:gd name="T15" fmla="*/ 2147483646 h 265"/>
                <a:gd name="T16" fmla="*/ 2147483646 w 126"/>
                <a:gd name="T17" fmla="*/ 0 h 265"/>
                <a:gd name="T18" fmla="*/ 2147483646 w 126"/>
                <a:gd name="T19" fmla="*/ 2147483646 h 265"/>
                <a:gd name="T20" fmla="*/ 2147483646 w 126"/>
                <a:gd name="T21" fmla="*/ 2147483646 h 265"/>
                <a:gd name="T22" fmla="*/ 2147483646 w 126"/>
                <a:gd name="T23" fmla="*/ 2147483646 h 265"/>
                <a:gd name="T24" fmla="*/ 2147483646 w 126"/>
                <a:gd name="T25" fmla="*/ 2147483646 h 265"/>
                <a:gd name="T26" fmla="*/ 2147483646 w 126"/>
                <a:gd name="T27" fmla="*/ 2147483646 h 265"/>
                <a:gd name="T28" fmla="*/ 2147483646 w 126"/>
                <a:gd name="T29" fmla="*/ 2147483646 h 265"/>
                <a:gd name="T30" fmla="*/ 2147483646 w 126"/>
                <a:gd name="T31" fmla="*/ 2147483646 h 265"/>
                <a:gd name="T32" fmla="*/ 2147483646 w 126"/>
                <a:gd name="T33" fmla="*/ 2147483646 h 265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26" h="265">
                  <a:moveTo>
                    <a:pt x="6" y="217"/>
                  </a:moveTo>
                  <a:lnTo>
                    <a:pt x="0" y="193"/>
                  </a:lnTo>
                  <a:lnTo>
                    <a:pt x="12" y="169"/>
                  </a:lnTo>
                  <a:lnTo>
                    <a:pt x="24" y="139"/>
                  </a:lnTo>
                  <a:lnTo>
                    <a:pt x="12" y="91"/>
                  </a:lnTo>
                  <a:lnTo>
                    <a:pt x="30" y="78"/>
                  </a:lnTo>
                  <a:lnTo>
                    <a:pt x="54" y="60"/>
                  </a:lnTo>
                  <a:lnTo>
                    <a:pt x="78" y="24"/>
                  </a:lnTo>
                  <a:lnTo>
                    <a:pt x="108" y="0"/>
                  </a:lnTo>
                  <a:lnTo>
                    <a:pt x="126" y="24"/>
                  </a:lnTo>
                  <a:lnTo>
                    <a:pt x="126" y="66"/>
                  </a:lnTo>
                  <a:lnTo>
                    <a:pt x="126" y="91"/>
                  </a:lnTo>
                  <a:lnTo>
                    <a:pt x="78" y="253"/>
                  </a:lnTo>
                  <a:lnTo>
                    <a:pt x="54" y="259"/>
                  </a:lnTo>
                  <a:lnTo>
                    <a:pt x="30" y="265"/>
                  </a:lnTo>
                  <a:lnTo>
                    <a:pt x="6" y="247"/>
                  </a:lnTo>
                  <a:lnTo>
                    <a:pt x="6" y="21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5" name="Freeform 61">
              <a:extLst>
                <a:ext uri="{FF2B5EF4-FFF2-40B4-BE49-F238E27FC236}">
                  <a16:creationId xmlns:a16="http://schemas.microsoft.com/office/drawing/2014/main" id="{CBF40D9C-1436-CC4E-93F1-79BCAB0971F2}"/>
                </a:ext>
              </a:extLst>
            </p:cNvPr>
            <p:cNvSpPr>
              <a:spLocks/>
            </p:cNvSpPr>
            <p:nvPr/>
          </p:nvSpPr>
          <p:spPr bwMode="auto">
            <a:xfrm>
              <a:off x="8650288" y="5749925"/>
              <a:ext cx="179387" cy="204788"/>
            </a:xfrm>
            <a:custGeom>
              <a:avLst/>
              <a:gdLst>
                <a:gd name="T0" fmla="*/ 0 w 138"/>
                <a:gd name="T1" fmla="*/ 2147483646 h 157"/>
                <a:gd name="T2" fmla="*/ 2147483646 w 138"/>
                <a:gd name="T3" fmla="*/ 2147483646 h 157"/>
                <a:gd name="T4" fmla="*/ 2147483646 w 138"/>
                <a:gd name="T5" fmla="*/ 2147483646 h 157"/>
                <a:gd name="T6" fmla="*/ 2147483646 w 138"/>
                <a:gd name="T7" fmla="*/ 2147483646 h 157"/>
                <a:gd name="T8" fmla="*/ 2147483646 w 138"/>
                <a:gd name="T9" fmla="*/ 2147483646 h 157"/>
                <a:gd name="T10" fmla="*/ 2147483646 w 138"/>
                <a:gd name="T11" fmla="*/ 2147483646 h 157"/>
                <a:gd name="T12" fmla="*/ 2147483646 w 138"/>
                <a:gd name="T13" fmla="*/ 0 h 157"/>
                <a:gd name="T14" fmla="*/ 2147483646 w 138"/>
                <a:gd name="T15" fmla="*/ 2147483646 h 157"/>
                <a:gd name="T16" fmla="*/ 2147483646 w 138"/>
                <a:gd name="T17" fmla="*/ 2147483646 h 157"/>
                <a:gd name="T18" fmla="*/ 2147483646 w 138"/>
                <a:gd name="T19" fmla="*/ 2147483646 h 157"/>
                <a:gd name="T20" fmla="*/ 2147483646 w 138"/>
                <a:gd name="T21" fmla="*/ 2147483646 h 157"/>
                <a:gd name="T22" fmla="*/ 2147483646 w 138"/>
                <a:gd name="T23" fmla="*/ 2147483646 h 157"/>
                <a:gd name="T24" fmla="*/ 2147483646 w 138"/>
                <a:gd name="T25" fmla="*/ 2147483646 h 157"/>
                <a:gd name="T26" fmla="*/ 2147483646 w 138"/>
                <a:gd name="T27" fmla="*/ 2147483646 h 157"/>
                <a:gd name="T28" fmla="*/ 2147483646 w 138"/>
                <a:gd name="T29" fmla="*/ 2147483646 h 157"/>
                <a:gd name="T30" fmla="*/ 2147483646 w 138"/>
                <a:gd name="T31" fmla="*/ 2147483646 h 157"/>
                <a:gd name="T32" fmla="*/ 2147483646 w 138"/>
                <a:gd name="T33" fmla="*/ 2147483646 h 157"/>
                <a:gd name="T34" fmla="*/ 0 w 138"/>
                <a:gd name="T35" fmla="*/ 2147483646 h 157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138" h="157">
                  <a:moveTo>
                    <a:pt x="0" y="133"/>
                  </a:moveTo>
                  <a:lnTo>
                    <a:pt x="18" y="97"/>
                  </a:lnTo>
                  <a:lnTo>
                    <a:pt x="30" y="79"/>
                  </a:lnTo>
                  <a:lnTo>
                    <a:pt x="66" y="60"/>
                  </a:lnTo>
                  <a:lnTo>
                    <a:pt x="78" y="54"/>
                  </a:lnTo>
                  <a:lnTo>
                    <a:pt x="90" y="30"/>
                  </a:lnTo>
                  <a:lnTo>
                    <a:pt x="102" y="0"/>
                  </a:lnTo>
                  <a:lnTo>
                    <a:pt x="114" y="12"/>
                  </a:lnTo>
                  <a:lnTo>
                    <a:pt x="138" y="18"/>
                  </a:lnTo>
                  <a:lnTo>
                    <a:pt x="138" y="36"/>
                  </a:lnTo>
                  <a:lnTo>
                    <a:pt x="114" y="54"/>
                  </a:lnTo>
                  <a:lnTo>
                    <a:pt x="102" y="67"/>
                  </a:lnTo>
                  <a:lnTo>
                    <a:pt x="78" y="91"/>
                  </a:lnTo>
                  <a:lnTo>
                    <a:pt x="72" y="115"/>
                  </a:lnTo>
                  <a:lnTo>
                    <a:pt x="66" y="151"/>
                  </a:lnTo>
                  <a:lnTo>
                    <a:pt x="36" y="157"/>
                  </a:lnTo>
                  <a:lnTo>
                    <a:pt x="18" y="151"/>
                  </a:lnTo>
                  <a:lnTo>
                    <a:pt x="0" y="13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6" name="Freeform 62">
              <a:extLst>
                <a:ext uri="{FF2B5EF4-FFF2-40B4-BE49-F238E27FC236}">
                  <a16:creationId xmlns:a16="http://schemas.microsoft.com/office/drawing/2014/main" id="{523D4BBB-7D35-8B42-B3D9-B1BFC3DD951B}"/>
                </a:ext>
              </a:extLst>
            </p:cNvPr>
            <p:cNvSpPr>
              <a:spLocks/>
            </p:cNvSpPr>
            <p:nvPr/>
          </p:nvSpPr>
          <p:spPr bwMode="auto">
            <a:xfrm>
              <a:off x="8805863" y="5565775"/>
              <a:ext cx="125412" cy="201613"/>
            </a:xfrm>
            <a:custGeom>
              <a:avLst/>
              <a:gdLst>
                <a:gd name="T0" fmla="*/ 2147483646 w 96"/>
                <a:gd name="T1" fmla="*/ 2147483646 h 156"/>
                <a:gd name="T2" fmla="*/ 2147483646 w 96"/>
                <a:gd name="T3" fmla="*/ 2147483646 h 156"/>
                <a:gd name="T4" fmla="*/ 2147483646 w 96"/>
                <a:gd name="T5" fmla="*/ 2147483646 h 156"/>
                <a:gd name="T6" fmla="*/ 0 w 96"/>
                <a:gd name="T7" fmla="*/ 0 h 156"/>
                <a:gd name="T8" fmla="*/ 2147483646 w 96"/>
                <a:gd name="T9" fmla="*/ 2147483646 h 156"/>
                <a:gd name="T10" fmla="*/ 2147483646 w 96"/>
                <a:gd name="T11" fmla="*/ 2147483646 h 156"/>
                <a:gd name="T12" fmla="*/ 2147483646 w 96"/>
                <a:gd name="T13" fmla="*/ 2147483646 h 156"/>
                <a:gd name="T14" fmla="*/ 2147483646 w 96"/>
                <a:gd name="T15" fmla="*/ 2147483646 h 156"/>
                <a:gd name="T16" fmla="*/ 2147483646 w 96"/>
                <a:gd name="T17" fmla="*/ 2147483646 h 156"/>
                <a:gd name="T18" fmla="*/ 2147483646 w 96"/>
                <a:gd name="T19" fmla="*/ 2147483646 h 156"/>
                <a:gd name="T20" fmla="*/ 2147483646 w 96"/>
                <a:gd name="T21" fmla="*/ 2147483646 h 156"/>
                <a:gd name="T22" fmla="*/ 2147483646 w 96"/>
                <a:gd name="T23" fmla="*/ 2147483646 h 156"/>
                <a:gd name="T24" fmla="*/ 2147483646 w 96"/>
                <a:gd name="T25" fmla="*/ 2147483646 h 156"/>
                <a:gd name="T26" fmla="*/ 2147483646 w 96"/>
                <a:gd name="T27" fmla="*/ 2147483646 h 156"/>
                <a:gd name="T28" fmla="*/ 2147483646 w 96"/>
                <a:gd name="T29" fmla="*/ 2147483646 h 156"/>
                <a:gd name="T30" fmla="*/ 2147483646 w 96"/>
                <a:gd name="T31" fmla="*/ 2147483646 h 156"/>
                <a:gd name="T32" fmla="*/ 2147483646 w 96"/>
                <a:gd name="T33" fmla="*/ 2147483646 h 156"/>
                <a:gd name="T34" fmla="*/ 2147483646 w 96"/>
                <a:gd name="T35" fmla="*/ 2147483646 h 15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96" h="156">
                  <a:moveTo>
                    <a:pt x="6" y="108"/>
                  </a:moveTo>
                  <a:lnTo>
                    <a:pt x="24" y="78"/>
                  </a:lnTo>
                  <a:lnTo>
                    <a:pt x="24" y="54"/>
                  </a:lnTo>
                  <a:lnTo>
                    <a:pt x="0" y="0"/>
                  </a:lnTo>
                  <a:lnTo>
                    <a:pt x="30" y="12"/>
                  </a:lnTo>
                  <a:lnTo>
                    <a:pt x="30" y="42"/>
                  </a:lnTo>
                  <a:lnTo>
                    <a:pt x="42" y="60"/>
                  </a:lnTo>
                  <a:lnTo>
                    <a:pt x="60" y="78"/>
                  </a:lnTo>
                  <a:lnTo>
                    <a:pt x="84" y="66"/>
                  </a:lnTo>
                  <a:lnTo>
                    <a:pt x="96" y="78"/>
                  </a:lnTo>
                  <a:lnTo>
                    <a:pt x="90" y="90"/>
                  </a:lnTo>
                  <a:lnTo>
                    <a:pt x="78" y="102"/>
                  </a:lnTo>
                  <a:lnTo>
                    <a:pt x="66" y="114"/>
                  </a:lnTo>
                  <a:lnTo>
                    <a:pt x="60" y="132"/>
                  </a:lnTo>
                  <a:lnTo>
                    <a:pt x="42" y="156"/>
                  </a:lnTo>
                  <a:lnTo>
                    <a:pt x="24" y="144"/>
                  </a:lnTo>
                  <a:lnTo>
                    <a:pt x="30" y="126"/>
                  </a:lnTo>
                  <a:lnTo>
                    <a:pt x="6" y="10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7" name="Freeform 63">
              <a:extLst>
                <a:ext uri="{FF2B5EF4-FFF2-40B4-BE49-F238E27FC236}">
                  <a16:creationId xmlns:a16="http://schemas.microsoft.com/office/drawing/2014/main" id="{EE746FDA-511E-7D41-A394-3B720D78868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4938713"/>
              <a:ext cx="989012" cy="750887"/>
            </a:xfrm>
            <a:custGeom>
              <a:avLst/>
              <a:gdLst>
                <a:gd name="T0" fmla="*/ 2147483646 w 757"/>
                <a:gd name="T1" fmla="*/ 2147483646 h 577"/>
                <a:gd name="T2" fmla="*/ 2147483646 w 757"/>
                <a:gd name="T3" fmla="*/ 2147483646 h 577"/>
                <a:gd name="T4" fmla="*/ 0 w 757"/>
                <a:gd name="T5" fmla="*/ 2147483646 h 577"/>
                <a:gd name="T6" fmla="*/ 2147483646 w 757"/>
                <a:gd name="T7" fmla="*/ 2147483646 h 577"/>
                <a:gd name="T8" fmla="*/ 2147483646 w 757"/>
                <a:gd name="T9" fmla="*/ 2147483646 h 577"/>
                <a:gd name="T10" fmla="*/ 2147483646 w 757"/>
                <a:gd name="T11" fmla="*/ 2147483646 h 577"/>
                <a:gd name="T12" fmla="*/ 2147483646 w 757"/>
                <a:gd name="T13" fmla="*/ 2147483646 h 577"/>
                <a:gd name="T14" fmla="*/ 2147483646 w 757"/>
                <a:gd name="T15" fmla="*/ 2147483646 h 577"/>
                <a:gd name="T16" fmla="*/ 2147483646 w 757"/>
                <a:gd name="T17" fmla="*/ 2147483646 h 577"/>
                <a:gd name="T18" fmla="*/ 2147483646 w 757"/>
                <a:gd name="T19" fmla="*/ 2147483646 h 577"/>
                <a:gd name="T20" fmla="*/ 2147483646 w 757"/>
                <a:gd name="T21" fmla="*/ 0 h 577"/>
                <a:gd name="T22" fmla="*/ 2147483646 w 757"/>
                <a:gd name="T23" fmla="*/ 2147483646 h 577"/>
                <a:gd name="T24" fmla="*/ 2147483646 w 757"/>
                <a:gd name="T25" fmla="*/ 2147483646 h 577"/>
                <a:gd name="T26" fmla="*/ 2147483646 w 757"/>
                <a:gd name="T27" fmla="*/ 2147483646 h 577"/>
                <a:gd name="T28" fmla="*/ 2147483646 w 757"/>
                <a:gd name="T29" fmla="*/ 2147483646 h 577"/>
                <a:gd name="T30" fmla="*/ 2147483646 w 757"/>
                <a:gd name="T31" fmla="*/ 2147483646 h 577"/>
                <a:gd name="T32" fmla="*/ 2147483646 w 757"/>
                <a:gd name="T33" fmla="*/ 2147483646 h 577"/>
                <a:gd name="T34" fmla="*/ 2147483646 w 757"/>
                <a:gd name="T35" fmla="*/ 2147483646 h 577"/>
                <a:gd name="T36" fmla="*/ 2147483646 w 757"/>
                <a:gd name="T37" fmla="*/ 2147483646 h 577"/>
                <a:gd name="T38" fmla="*/ 2147483646 w 757"/>
                <a:gd name="T39" fmla="*/ 2147483646 h 577"/>
                <a:gd name="T40" fmla="*/ 2147483646 w 757"/>
                <a:gd name="T41" fmla="*/ 2147483646 h 577"/>
                <a:gd name="T42" fmla="*/ 2147483646 w 757"/>
                <a:gd name="T43" fmla="*/ 2147483646 h 577"/>
                <a:gd name="T44" fmla="*/ 2147483646 w 757"/>
                <a:gd name="T45" fmla="*/ 2147483646 h 577"/>
                <a:gd name="T46" fmla="*/ 2147483646 w 757"/>
                <a:gd name="T47" fmla="*/ 2147483646 h 577"/>
                <a:gd name="T48" fmla="*/ 2147483646 w 757"/>
                <a:gd name="T49" fmla="*/ 2147483646 h 577"/>
                <a:gd name="T50" fmla="*/ 2147483646 w 757"/>
                <a:gd name="T51" fmla="*/ 2147483646 h 577"/>
                <a:gd name="T52" fmla="*/ 2147483646 w 757"/>
                <a:gd name="T53" fmla="*/ 2147483646 h 577"/>
                <a:gd name="T54" fmla="*/ 2147483646 w 757"/>
                <a:gd name="T55" fmla="*/ 2147483646 h 577"/>
                <a:gd name="T56" fmla="*/ 2147483646 w 757"/>
                <a:gd name="T57" fmla="*/ 2147483646 h 577"/>
                <a:gd name="T58" fmla="*/ 2147483646 w 757"/>
                <a:gd name="T59" fmla="*/ 2147483646 h 577"/>
                <a:gd name="T60" fmla="*/ 2147483646 w 757"/>
                <a:gd name="T61" fmla="*/ 2147483646 h 577"/>
                <a:gd name="T62" fmla="*/ 2147483646 w 757"/>
                <a:gd name="T63" fmla="*/ 2147483646 h 577"/>
                <a:gd name="T64" fmla="*/ 2147483646 w 757"/>
                <a:gd name="T65" fmla="*/ 2147483646 h 577"/>
                <a:gd name="T66" fmla="*/ 2147483646 w 757"/>
                <a:gd name="T67" fmla="*/ 2147483646 h 577"/>
                <a:gd name="T68" fmla="*/ 2147483646 w 757"/>
                <a:gd name="T69" fmla="*/ 2147483646 h 577"/>
                <a:gd name="T70" fmla="*/ 2147483646 w 757"/>
                <a:gd name="T71" fmla="*/ 2147483646 h 577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</a:gdLst>
              <a:ahLst/>
              <a:cxnLst>
                <a:cxn ang="T72">
                  <a:pos x="T0" y="T1"/>
                </a:cxn>
                <a:cxn ang="T73">
                  <a:pos x="T2" y="T3"/>
                </a:cxn>
                <a:cxn ang="T74">
                  <a:pos x="T4" y="T5"/>
                </a:cxn>
                <a:cxn ang="T75">
                  <a:pos x="T6" y="T7"/>
                </a:cxn>
                <a:cxn ang="T76">
                  <a:pos x="T8" y="T9"/>
                </a:cxn>
                <a:cxn ang="T77">
                  <a:pos x="T10" y="T11"/>
                </a:cxn>
                <a:cxn ang="T78">
                  <a:pos x="T12" y="T13"/>
                </a:cxn>
                <a:cxn ang="T79">
                  <a:pos x="T14" y="T15"/>
                </a:cxn>
                <a:cxn ang="T80">
                  <a:pos x="T16" y="T17"/>
                </a:cxn>
                <a:cxn ang="T81">
                  <a:pos x="T18" y="T19"/>
                </a:cxn>
                <a:cxn ang="T82">
                  <a:pos x="T20" y="T21"/>
                </a:cxn>
                <a:cxn ang="T83">
                  <a:pos x="T22" y="T23"/>
                </a:cxn>
                <a:cxn ang="T84">
                  <a:pos x="T24" y="T25"/>
                </a:cxn>
                <a:cxn ang="T85">
                  <a:pos x="T26" y="T27"/>
                </a:cxn>
                <a:cxn ang="T86">
                  <a:pos x="T28" y="T29"/>
                </a:cxn>
                <a:cxn ang="T87">
                  <a:pos x="T30" y="T31"/>
                </a:cxn>
                <a:cxn ang="T88">
                  <a:pos x="T32" y="T33"/>
                </a:cxn>
                <a:cxn ang="T89">
                  <a:pos x="T34" y="T35"/>
                </a:cxn>
                <a:cxn ang="T90">
                  <a:pos x="T36" y="T37"/>
                </a:cxn>
                <a:cxn ang="T91">
                  <a:pos x="T38" y="T39"/>
                </a:cxn>
                <a:cxn ang="T92">
                  <a:pos x="T40" y="T41"/>
                </a:cxn>
                <a:cxn ang="T93">
                  <a:pos x="T42" y="T43"/>
                </a:cxn>
                <a:cxn ang="T94">
                  <a:pos x="T44" y="T45"/>
                </a:cxn>
                <a:cxn ang="T95">
                  <a:pos x="T46" y="T47"/>
                </a:cxn>
                <a:cxn ang="T96">
                  <a:pos x="T48" y="T49"/>
                </a:cxn>
                <a:cxn ang="T97">
                  <a:pos x="T50" y="T51"/>
                </a:cxn>
                <a:cxn ang="T98">
                  <a:pos x="T52" y="T53"/>
                </a:cxn>
                <a:cxn ang="T99">
                  <a:pos x="T54" y="T55"/>
                </a:cxn>
                <a:cxn ang="T100">
                  <a:pos x="T56" y="T57"/>
                </a:cxn>
                <a:cxn ang="T101">
                  <a:pos x="T58" y="T59"/>
                </a:cxn>
                <a:cxn ang="T102">
                  <a:pos x="T60" y="T61"/>
                </a:cxn>
                <a:cxn ang="T103">
                  <a:pos x="T62" y="T63"/>
                </a:cxn>
                <a:cxn ang="T104">
                  <a:pos x="T64" y="T65"/>
                </a:cxn>
                <a:cxn ang="T105">
                  <a:pos x="T66" y="T67"/>
                </a:cxn>
                <a:cxn ang="T106">
                  <a:pos x="T68" y="T69"/>
                </a:cxn>
                <a:cxn ang="T107">
                  <a:pos x="T70" y="T71"/>
                </a:cxn>
              </a:cxnLst>
              <a:rect l="0" t="0" r="r" b="b"/>
              <a:pathLst>
                <a:path w="757" h="577">
                  <a:moveTo>
                    <a:pt x="30" y="463"/>
                  </a:moveTo>
                  <a:lnTo>
                    <a:pt x="36" y="415"/>
                  </a:lnTo>
                  <a:lnTo>
                    <a:pt x="30" y="385"/>
                  </a:lnTo>
                  <a:lnTo>
                    <a:pt x="6" y="307"/>
                  </a:lnTo>
                  <a:lnTo>
                    <a:pt x="6" y="283"/>
                  </a:lnTo>
                  <a:lnTo>
                    <a:pt x="0" y="247"/>
                  </a:lnTo>
                  <a:lnTo>
                    <a:pt x="6" y="217"/>
                  </a:lnTo>
                  <a:lnTo>
                    <a:pt x="30" y="193"/>
                  </a:lnTo>
                  <a:lnTo>
                    <a:pt x="78" y="175"/>
                  </a:lnTo>
                  <a:lnTo>
                    <a:pt x="114" y="151"/>
                  </a:lnTo>
                  <a:lnTo>
                    <a:pt x="144" y="145"/>
                  </a:lnTo>
                  <a:lnTo>
                    <a:pt x="156" y="109"/>
                  </a:lnTo>
                  <a:lnTo>
                    <a:pt x="180" y="97"/>
                  </a:lnTo>
                  <a:lnTo>
                    <a:pt x="204" y="90"/>
                  </a:lnTo>
                  <a:lnTo>
                    <a:pt x="240" y="60"/>
                  </a:lnTo>
                  <a:lnTo>
                    <a:pt x="264" y="48"/>
                  </a:lnTo>
                  <a:lnTo>
                    <a:pt x="282" y="60"/>
                  </a:lnTo>
                  <a:lnTo>
                    <a:pt x="300" y="66"/>
                  </a:lnTo>
                  <a:lnTo>
                    <a:pt x="312" y="42"/>
                  </a:lnTo>
                  <a:lnTo>
                    <a:pt x="330" y="24"/>
                  </a:lnTo>
                  <a:lnTo>
                    <a:pt x="360" y="18"/>
                  </a:lnTo>
                  <a:lnTo>
                    <a:pt x="372" y="0"/>
                  </a:lnTo>
                  <a:lnTo>
                    <a:pt x="396" y="6"/>
                  </a:lnTo>
                  <a:lnTo>
                    <a:pt x="438" y="12"/>
                  </a:lnTo>
                  <a:lnTo>
                    <a:pt x="432" y="36"/>
                  </a:lnTo>
                  <a:lnTo>
                    <a:pt x="420" y="66"/>
                  </a:lnTo>
                  <a:lnTo>
                    <a:pt x="438" y="78"/>
                  </a:lnTo>
                  <a:lnTo>
                    <a:pt x="468" y="78"/>
                  </a:lnTo>
                  <a:lnTo>
                    <a:pt x="492" y="115"/>
                  </a:lnTo>
                  <a:lnTo>
                    <a:pt x="510" y="109"/>
                  </a:lnTo>
                  <a:lnTo>
                    <a:pt x="540" y="90"/>
                  </a:lnTo>
                  <a:lnTo>
                    <a:pt x="540" y="30"/>
                  </a:lnTo>
                  <a:lnTo>
                    <a:pt x="564" y="0"/>
                  </a:lnTo>
                  <a:lnTo>
                    <a:pt x="576" y="42"/>
                  </a:lnTo>
                  <a:lnTo>
                    <a:pt x="582" y="54"/>
                  </a:lnTo>
                  <a:lnTo>
                    <a:pt x="594" y="60"/>
                  </a:lnTo>
                  <a:lnTo>
                    <a:pt x="612" y="121"/>
                  </a:lnTo>
                  <a:lnTo>
                    <a:pt x="642" y="151"/>
                  </a:lnTo>
                  <a:lnTo>
                    <a:pt x="678" y="163"/>
                  </a:lnTo>
                  <a:lnTo>
                    <a:pt x="690" y="199"/>
                  </a:lnTo>
                  <a:lnTo>
                    <a:pt x="708" y="211"/>
                  </a:lnTo>
                  <a:lnTo>
                    <a:pt x="714" y="241"/>
                  </a:lnTo>
                  <a:lnTo>
                    <a:pt x="751" y="265"/>
                  </a:lnTo>
                  <a:lnTo>
                    <a:pt x="751" y="289"/>
                  </a:lnTo>
                  <a:lnTo>
                    <a:pt x="757" y="325"/>
                  </a:lnTo>
                  <a:lnTo>
                    <a:pt x="757" y="379"/>
                  </a:lnTo>
                  <a:lnTo>
                    <a:pt x="714" y="469"/>
                  </a:lnTo>
                  <a:lnTo>
                    <a:pt x="696" y="523"/>
                  </a:lnTo>
                  <a:lnTo>
                    <a:pt x="696" y="547"/>
                  </a:lnTo>
                  <a:lnTo>
                    <a:pt x="684" y="547"/>
                  </a:lnTo>
                  <a:lnTo>
                    <a:pt x="660" y="559"/>
                  </a:lnTo>
                  <a:lnTo>
                    <a:pt x="636" y="577"/>
                  </a:lnTo>
                  <a:lnTo>
                    <a:pt x="618" y="577"/>
                  </a:lnTo>
                  <a:lnTo>
                    <a:pt x="594" y="559"/>
                  </a:lnTo>
                  <a:lnTo>
                    <a:pt x="576" y="571"/>
                  </a:lnTo>
                  <a:lnTo>
                    <a:pt x="534" y="553"/>
                  </a:lnTo>
                  <a:lnTo>
                    <a:pt x="498" y="535"/>
                  </a:lnTo>
                  <a:lnTo>
                    <a:pt x="480" y="505"/>
                  </a:lnTo>
                  <a:lnTo>
                    <a:pt x="468" y="481"/>
                  </a:lnTo>
                  <a:lnTo>
                    <a:pt x="444" y="487"/>
                  </a:lnTo>
                  <a:lnTo>
                    <a:pt x="420" y="463"/>
                  </a:lnTo>
                  <a:lnTo>
                    <a:pt x="378" y="421"/>
                  </a:lnTo>
                  <a:lnTo>
                    <a:pt x="312" y="409"/>
                  </a:lnTo>
                  <a:lnTo>
                    <a:pt x="264" y="415"/>
                  </a:lnTo>
                  <a:lnTo>
                    <a:pt x="204" y="433"/>
                  </a:lnTo>
                  <a:lnTo>
                    <a:pt x="198" y="451"/>
                  </a:lnTo>
                  <a:lnTo>
                    <a:pt x="162" y="457"/>
                  </a:lnTo>
                  <a:lnTo>
                    <a:pt x="138" y="457"/>
                  </a:lnTo>
                  <a:lnTo>
                    <a:pt x="120" y="475"/>
                  </a:lnTo>
                  <a:lnTo>
                    <a:pt x="84" y="487"/>
                  </a:lnTo>
                  <a:lnTo>
                    <a:pt x="60" y="487"/>
                  </a:lnTo>
                  <a:lnTo>
                    <a:pt x="30" y="46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9" name="Freeform 64">
              <a:extLst>
                <a:ext uri="{FF2B5EF4-FFF2-40B4-BE49-F238E27FC236}">
                  <a16:creationId xmlns:a16="http://schemas.microsoft.com/office/drawing/2014/main" id="{25BD8B9C-D81E-7A41-84B8-9B882A9D4ACD}"/>
                </a:ext>
              </a:extLst>
            </p:cNvPr>
            <p:cNvSpPr>
              <a:spLocks/>
            </p:cNvSpPr>
            <p:nvPr/>
          </p:nvSpPr>
          <p:spPr bwMode="auto">
            <a:xfrm>
              <a:off x="8099425" y="5734050"/>
              <a:ext cx="87313" cy="119063"/>
            </a:xfrm>
            <a:custGeom>
              <a:avLst/>
              <a:gdLst>
                <a:gd name="T0" fmla="*/ 0 w 66"/>
                <a:gd name="T1" fmla="*/ 2147483646 h 91"/>
                <a:gd name="T2" fmla="*/ 2147483646 w 66"/>
                <a:gd name="T3" fmla="*/ 2147483646 h 91"/>
                <a:gd name="T4" fmla="*/ 2147483646 w 66"/>
                <a:gd name="T5" fmla="*/ 2147483646 h 91"/>
                <a:gd name="T6" fmla="*/ 2147483646 w 66"/>
                <a:gd name="T7" fmla="*/ 2147483646 h 91"/>
                <a:gd name="T8" fmla="*/ 2147483646 w 66"/>
                <a:gd name="T9" fmla="*/ 2147483646 h 91"/>
                <a:gd name="T10" fmla="*/ 2147483646 w 66"/>
                <a:gd name="T11" fmla="*/ 2147483646 h 91"/>
                <a:gd name="T12" fmla="*/ 2147483646 w 66"/>
                <a:gd name="T13" fmla="*/ 0 h 91"/>
                <a:gd name="T14" fmla="*/ 2147483646 w 66"/>
                <a:gd name="T15" fmla="*/ 2147483646 h 91"/>
                <a:gd name="T16" fmla="*/ 0 w 66"/>
                <a:gd name="T17" fmla="*/ 2147483646 h 91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66" h="91">
                  <a:moveTo>
                    <a:pt x="0" y="18"/>
                  </a:moveTo>
                  <a:lnTo>
                    <a:pt x="12" y="48"/>
                  </a:lnTo>
                  <a:lnTo>
                    <a:pt x="18" y="72"/>
                  </a:lnTo>
                  <a:lnTo>
                    <a:pt x="36" y="91"/>
                  </a:lnTo>
                  <a:lnTo>
                    <a:pt x="48" y="66"/>
                  </a:lnTo>
                  <a:lnTo>
                    <a:pt x="66" y="30"/>
                  </a:lnTo>
                  <a:lnTo>
                    <a:pt x="66" y="0"/>
                  </a:lnTo>
                  <a:lnTo>
                    <a:pt x="42" y="12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70" name="Freeform 65">
              <a:extLst>
                <a:ext uri="{FF2B5EF4-FFF2-40B4-BE49-F238E27FC236}">
                  <a16:creationId xmlns:a16="http://schemas.microsoft.com/office/drawing/2014/main" id="{50EDFF61-8F9C-C64B-8C2C-846FB6282152}"/>
                </a:ext>
              </a:extLst>
            </p:cNvPr>
            <p:cNvSpPr>
              <a:spLocks/>
            </p:cNvSpPr>
            <p:nvPr/>
          </p:nvSpPr>
          <p:spPr bwMode="auto">
            <a:xfrm>
              <a:off x="6899275" y="4525963"/>
              <a:ext cx="241300" cy="265112"/>
            </a:xfrm>
            <a:custGeom>
              <a:avLst/>
              <a:gdLst>
                <a:gd name="T0" fmla="*/ 0 w 31"/>
                <a:gd name="T1" fmla="*/ 0 h 34"/>
                <a:gd name="T2" fmla="*/ 2147483646 w 31"/>
                <a:gd name="T3" fmla="*/ 0 h 34"/>
                <a:gd name="T4" fmla="*/ 2147483646 w 31"/>
                <a:gd name="T5" fmla="*/ 2147483646 h 34"/>
                <a:gd name="T6" fmla="*/ 2147483646 w 31"/>
                <a:gd name="T7" fmla="*/ 2147483646 h 34"/>
                <a:gd name="T8" fmla="*/ 2147483646 w 31"/>
                <a:gd name="T9" fmla="*/ 2147483646 h 34"/>
                <a:gd name="T10" fmla="*/ 2147483646 w 31"/>
                <a:gd name="T11" fmla="*/ 2147483646 h 34"/>
                <a:gd name="T12" fmla="*/ 2147483646 w 31"/>
                <a:gd name="T13" fmla="*/ 2147483646 h 34"/>
                <a:gd name="T14" fmla="*/ 2147483646 w 31"/>
                <a:gd name="T15" fmla="*/ 2147483646 h 34"/>
                <a:gd name="T16" fmla="*/ 2147483646 w 31"/>
                <a:gd name="T17" fmla="*/ 2147483646 h 34"/>
                <a:gd name="T18" fmla="*/ 2147483646 w 31"/>
                <a:gd name="T19" fmla="*/ 2147483646 h 34"/>
                <a:gd name="T20" fmla="*/ 2147483646 w 31"/>
                <a:gd name="T21" fmla="*/ 2147483646 h 34"/>
                <a:gd name="T22" fmla="*/ 2147483646 w 31"/>
                <a:gd name="T23" fmla="*/ 2147483646 h 34"/>
                <a:gd name="T24" fmla="*/ 2147483646 w 31"/>
                <a:gd name="T25" fmla="*/ 2147483646 h 34"/>
                <a:gd name="T26" fmla="*/ 2147483646 w 31"/>
                <a:gd name="T27" fmla="*/ 2147483646 h 34"/>
                <a:gd name="T28" fmla="*/ 2147483646 w 31"/>
                <a:gd name="T29" fmla="*/ 2147483646 h 34"/>
                <a:gd name="T30" fmla="*/ 2147483646 w 31"/>
                <a:gd name="T31" fmla="*/ 2147483646 h 34"/>
                <a:gd name="T32" fmla="*/ 0 w 31"/>
                <a:gd name="T33" fmla="*/ 0 h 34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31" h="34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8" y="6"/>
                    <a:pt x="8" y="6"/>
                    <a:pt x="8" y="6"/>
                  </a:cubicBezTo>
                  <a:cubicBezTo>
                    <a:pt x="11" y="8"/>
                    <a:pt x="11" y="8"/>
                    <a:pt x="11" y="8"/>
                  </a:cubicBezTo>
                  <a:cubicBezTo>
                    <a:pt x="16" y="10"/>
                    <a:pt x="16" y="10"/>
                    <a:pt x="16" y="10"/>
                  </a:cubicBezTo>
                  <a:cubicBezTo>
                    <a:pt x="24" y="17"/>
                    <a:pt x="24" y="17"/>
                    <a:pt x="24" y="17"/>
                  </a:cubicBezTo>
                  <a:cubicBezTo>
                    <a:pt x="26" y="20"/>
                    <a:pt x="26" y="20"/>
                    <a:pt x="26" y="20"/>
                  </a:cubicBezTo>
                  <a:cubicBezTo>
                    <a:pt x="30" y="25"/>
                    <a:pt x="30" y="25"/>
                    <a:pt x="30" y="25"/>
                  </a:cubicBezTo>
                  <a:cubicBezTo>
                    <a:pt x="31" y="31"/>
                    <a:pt x="31" y="31"/>
                    <a:pt x="31" y="31"/>
                  </a:cubicBezTo>
                  <a:cubicBezTo>
                    <a:pt x="27" y="34"/>
                    <a:pt x="27" y="34"/>
                    <a:pt x="27" y="34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2" y="18"/>
                    <a:pt x="12" y="18"/>
                    <a:pt x="12" y="18"/>
                  </a:cubicBezTo>
                  <a:cubicBezTo>
                    <a:pt x="9" y="16"/>
                    <a:pt x="9" y="16"/>
                    <a:pt x="9" y="16"/>
                  </a:cubicBezTo>
                  <a:cubicBezTo>
                    <a:pt x="9" y="16"/>
                    <a:pt x="7" y="13"/>
                    <a:pt x="6" y="12"/>
                  </a:cubicBezTo>
                  <a:cubicBezTo>
                    <a:pt x="4" y="11"/>
                    <a:pt x="1" y="8"/>
                    <a:pt x="1" y="8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71" name="Freeform 66">
              <a:extLst>
                <a:ext uri="{FF2B5EF4-FFF2-40B4-BE49-F238E27FC236}">
                  <a16:creationId xmlns:a16="http://schemas.microsoft.com/office/drawing/2014/main" id="{393D62E3-B78A-1344-8B59-A208D246C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7283450" y="4491038"/>
              <a:ext cx="227013" cy="265112"/>
            </a:xfrm>
            <a:custGeom>
              <a:avLst/>
              <a:gdLst>
                <a:gd name="T0" fmla="*/ 2147483646 w 174"/>
                <a:gd name="T1" fmla="*/ 2147483646 h 204"/>
                <a:gd name="T2" fmla="*/ 0 w 174"/>
                <a:gd name="T3" fmla="*/ 2147483646 h 204"/>
                <a:gd name="T4" fmla="*/ 0 w 174"/>
                <a:gd name="T5" fmla="*/ 2147483646 h 204"/>
                <a:gd name="T6" fmla="*/ 2147483646 w 174"/>
                <a:gd name="T7" fmla="*/ 2147483646 h 204"/>
                <a:gd name="T8" fmla="*/ 2147483646 w 174"/>
                <a:gd name="T9" fmla="*/ 2147483646 h 204"/>
                <a:gd name="T10" fmla="*/ 2147483646 w 174"/>
                <a:gd name="T11" fmla="*/ 2147483646 h 204"/>
                <a:gd name="T12" fmla="*/ 2147483646 w 174"/>
                <a:gd name="T13" fmla="*/ 2147483646 h 204"/>
                <a:gd name="T14" fmla="*/ 2147483646 w 174"/>
                <a:gd name="T15" fmla="*/ 0 h 204"/>
                <a:gd name="T16" fmla="*/ 2147483646 w 174"/>
                <a:gd name="T17" fmla="*/ 2147483646 h 204"/>
                <a:gd name="T18" fmla="*/ 2147483646 w 174"/>
                <a:gd name="T19" fmla="*/ 2147483646 h 204"/>
                <a:gd name="T20" fmla="*/ 2147483646 w 174"/>
                <a:gd name="T21" fmla="*/ 2147483646 h 204"/>
                <a:gd name="T22" fmla="*/ 2147483646 w 174"/>
                <a:gd name="T23" fmla="*/ 2147483646 h 204"/>
                <a:gd name="T24" fmla="*/ 2147483646 w 174"/>
                <a:gd name="T25" fmla="*/ 2147483646 h 204"/>
                <a:gd name="T26" fmla="*/ 2147483646 w 174"/>
                <a:gd name="T27" fmla="*/ 2147483646 h 204"/>
                <a:gd name="T28" fmla="*/ 2147483646 w 174"/>
                <a:gd name="T29" fmla="*/ 2147483646 h 204"/>
                <a:gd name="T30" fmla="*/ 2147483646 w 174"/>
                <a:gd name="T31" fmla="*/ 2147483646 h 204"/>
                <a:gd name="T32" fmla="*/ 2147483646 w 174"/>
                <a:gd name="T33" fmla="*/ 2147483646 h 204"/>
                <a:gd name="T34" fmla="*/ 2147483646 w 174"/>
                <a:gd name="T35" fmla="*/ 2147483646 h 204"/>
                <a:gd name="T36" fmla="*/ 2147483646 w 174"/>
                <a:gd name="T37" fmla="*/ 2147483646 h 204"/>
                <a:gd name="T38" fmla="*/ 2147483646 w 174"/>
                <a:gd name="T39" fmla="*/ 2147483646 h 204"/>
                <a:gd name="T40" fmla="*/ 2147483646 w 174"/>
                <a:gd name="T41" fmla="*/ 2147483646 h 204"/>
                <a:gd name="T42" fmla="*/ 2147483646 w 174"/>
                <a:gd name="T43" fmla="*/ 2147483646 h 204"/>
                <a:gd name="T44" fmla="*/ 2147483646 w 174"/>
                <a:gd name="T45" fmla="*/ 2147483646 h 204"/>
                <a:gd name="T46" fmla="*/ 2147483646 w 174"/>
                <a:gd name="T47" fmla="*/ 2147483646 h 204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74" h="204">
                  <a:moveTo>
                    <a:pt x="12" y="168"/>
                  </a:moveTo>
                  <a:lnTo>
                    <a:pt x="0" y="144"/>
                  </a:lnTo>
                  <a:lnTo>
                    <a:pt x="0" y="108"/>
                  </a:lnTo>
                  <a:lnTo>
                    <a:pt x="12" y="90"/>
                  </a:lnTo>
                  <a:lnTo>
                    <a:pt x="36" y="84"/>
                  </a:lnTo>
                  <a:lnTo>
                    <a:pt x="60" y="66"/>
                  </a:lnTo>
                  <a:lnTo>
                    <a:pt x="96" y="24"/>
                  </a:lnTo>
                  <a:lnTo>
                    <a:pt x="138" y="0"/>
                  </a:lnTo>
                  <a:lnTo>
                    <a:pt x="162" y="12"/>
                  </a:lnTo>
                  <a:lnTo>
                    <a:pt x="174" y="30"/>
                  </a:lnTo>
                  <a:lnTo>
                    <a:pt x="156" y="48"/>
                  </a:lnTo>
                  <a:lnTo>
                    <a:pt x="150" y="66"/>
                  </a:lnTo>
                  <a:lnTo>
                    <a:pt x="156" y="90"/>
                  </a:lnTo>
                  <a:lnTo>
                    <a:pt x="174" y="108"/>
                  </a:lnTo>
                  <a:lnTo>
                    <a:pt x="156" y="120"/>
                  </a:lnTo>
                  <a:lnTo>
                    <a:pt x="150" y="132"/>
                  </a:lnTo>
                  <a:lnTo>
                    <a:pt x="138" y="150"/>
                  </a:lnTo>
                  <a:lnTo>
                    <a:pt x="126" y="168"/>
                  </a:lnTo>
                  <a:lnTo>
                    <a:pt x="114" y="198"/>
                  </a:lnTo>
                  <a:lnTo>
                    <a:pt x="90" y="204"/>
                  </a:lnTo>
                  <a:lnTo>
                    <a:pt x="72" y="192"/>
                  </a:lnTo>
                  <a:lnTo>
                    <a:pt x="42" y="192"/>
                  </a:lnTo>
                  <a:lnTo>
                    <a:pt x="24" y="192"/>
                  </a:lnTo>
                  <a:lnTo>
                    <a:pt x="12" y="16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2" name="Freeform 67">
              <a:extLst>
                <a:ext uri="{FF2B5EF4-FFF2-40B4-BE49-F238E27FC236}">
                  <a16:creationId xmlns:a16="http://schemas.microsoft.com/office/drawing/2014/main" id="{52C3075C-3CBD-884F-AE02-8BEF1F66E93F}"/>
                </a:ext>
              </a:extLst>
            </p:cNvPr>
            <p:cNvSpPr>
              <a:spLocks/>
            </p:cNvSpPr>
            <p:nvPr/>
          </p:nvSpPr>
          <p:spPr bwMode="auto">
            <a:xfrm>
              <a:off x="7456488" y="4618038"/>
              <a:ext cx="141287" cy="173037"/>
            </a:xfrm>
            <a:custGeom>
              <a:avLst/>
              <a:gdLst>
                <a:gd name="T0" fmla="*/ 2147483646 w 108"/>
                <a:gd name="T1" fmla="*/ 2147483646 h 132"/>
                <a:gd name="T2" fmla="*/ 2147483646 w 108"/>
                <a:gd name="T3" fmla="*/ 2147483646 h 132"/>
                <a:gd name="T4" fmla="*/ 0 w 108"/>
                <a:gd name="T5" fmla="*/ 2147483646 h 132"/>
                <a:gd name="T6" fmla="*/ 2147483646 w 108"/>
                <a:gd name="T7" fmla="*/ 2147483646 h 132"/>
                <a:gd name="T8" fmla="*/ 2147483646 w 108"/>
                <a:gd name="T9" fmla="*/ 2147483646 h 132"/>
                <a:gd name="T10" fmla="*/ 2147483646 w 108"/>
                <a:gd name="T11" fmla="*/ 2147483646 h 132"/>
                <a:gd name="T12" fmla="*/ 2147483646 w 108"/>
                <a:gd name="T13" fmla="*/ 2147483646 h 132"/>
                <a:gd name="T14" fmla="*/ 2147483646 w 108"/>
                <a:gd name="T15" fmla="*/ 0 h 132"/>
                <a:gd name="T16" fmla="*/ 2147483646 w 108"/>
                <a:gd name="T17" fmla="*/ 2147483646 h 132"/>
                <a:gd name="T18" fmla="*/ 2147483646 w 108"/>
                <a:gd name="T19" fmla="*/ 2147483646 h 132"/>
                <a:gd name="T20" fmla="*/ 2147483646 w 108"/>
                <a:gd name="T21" fmla="*/ 2147483646 h 132"/>
                <a:gd name="T22" fmla="*/ 2147483646 w 108"/>
                <a:gd name="T23" fmla="*/ 2147483646 h 132"/>
                <a:gd name="T24" fmla="*/ 2147483646 w 108"/>
                <a:gd name="T25" fmla="*/ 2147483646 h 132"/>
                <a:gd name="T26" fmla="*/ 2147483646 w 108"/>
                <a:gd name="T27" fmla="*/ 2147483646 h 132"/>
                <a:gd name="T28" fmla="*/ 2147483646 w 108"/>
                <a:gd name="T29" fmla="*/ 2147483646 h 132"/>
                <a:gd name="T30" fmla="*/ 2147483646 w 108"/>
                <a:gd name="T31" fmla="*/ 2147483646 h 132"/>
                <a:gd name="T32" fmla="*/ 2147483646 w 108"/>
                <a:gd name="T33" fmla="*/ 2147483646 h 132"/>
                <a:gd name="T34" fmla="*/ 2147483646 w 108"/>
                <a:gd name="T35" fmla="*/ 2147483646 h 132"/>
                <a:gd name="T36" fmla="*/ 2147483646 w 108"/>
                <a:gd name="T37" fmla="*/ 2147483646 h 132"/>
                <a:gd name="T38" fmla="*/ 2147483646 w 108"/>
                <a:gd name="T39" fmla="*/ 2147483646 h 132"/>
                <a:gd name="T40" fmla="*/ 2147483646 w 108"/>
                <a:gd name="T41" fmla="*/ 2147483646 h 132"/>
                <a:gd name="T42" fmla="*/ 2147483646 w 108"/>
                <a:gd name="T43" fmla="*/ 2147483646 h 132"/>
                <a:gd name="T44" fmla="*/ 2147483646 w 108"/>
                <a:gd name="T45" fmla="*/ 2147483646 h 132"/>
                <a:gd name="T46" fmla="*/ 2147483646 w 108"/>
                <a:gd name="T47" fmla="*/ 2147483646 h 132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08" h="132">
                  <a:moveTo>
                    <a:pt x="12" y="126"/>
                  </a:moveTo>
                  <a:lnTo>
                    <a:pt x="12" y="108"/>
                  </a:lnTo>
                  <a:lnTo>
                    <a:pt x="0" y="84"/>
                  </a:lnTo>
                  <a:lnTo>
                    <a:pt x="6" y="66"/>
                  </a:lnTo>
                  <a:lnTo>
                    <a:pt x="24" y="24"/>
                  </a:lnTo>
                  <a:lnTo>
                    <a:pt x="36" y="12"/>
                  </a:lnTo>
                  <a:lnTo>
                    <a:pt x="66" y="6"/>
                  </a:lnTo>
                  <a:lnTo>
                    <a:pt x="108" y="0"/>
                  </a:lnTo>
                  <a:lnTo>
                    <a:pt x="108" y="12"/>
                  </a:lnTo>
                  <a:lnTo>
                    <a:pt x="90" y="12"/>
                  </a:lnTo>
                  <a:lnTo>
                    <a:pt x="54" y="24"/>
                  </a:lnTo>
                  <a:lnTo>
                    <a:pt x="42" y="42"/>
                  </a:lnTo>
                  <a:lnTo>
                    <a:pt x="84" y="42"/>
                  </a:lnTo>
                  <a:lnTo>
                    <a:pt x="90" y="60"/>
                  </a:lnTo>
                  <a:lnTo>
                    <a:pt x="78" y="66"/>
                  </a:lnTo>
                  <a:lnTo>
                    <a:pt x="66" y="78"/>
                  </a:lnTo>
                  <a:lnTo>
                    <a:pt x="90" y="102"/>
                  </a:lnTo>
                  <a:lnTo>
                    <a:pt x="96" y="126"/>
                  </a:lnTo>
                  <a:lnTo>
                    <a:pt x="72" y="126"/>
                  </a:lnTo>
                  <a:lnTo>
                    <a:pt x="54" y="108"/>
                  </a:lnTo>
                  <a:lnTo>
                    <a:pt x="36" y="84"/>
                  </a:lnTo>
                  <a:lnTo>
                    <a:pt x="36" y="114"/>
                  </a:lnTo>
                  <a:lnTo>
                    <a:pt x="36" y="132"/>
                  </a:lnTo>
                  <a:lnTo>
                    <a:pt x="12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3" name="Freeform 68">
              <a:extLst>
                <a:ext uri="{FF2B5EF4-FFF2-40B4-BE49-F238E27FC236}">
                  <a16:creationId xmlns:a16="http://schemas.microsoft.com/office/drawing/2014/main" id="{FB4C2FA1-1DAC-4146-A658-0A09F2F29E04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5813" y="4814888"/>
              <a:ext cx="265112" cy="60325"/>
            </a:xfrm>
            <a:custGeom>
              <a:avLst/>
              <a:gdLst>
                <a:gd name="T0" fmla="*/ 0 w 34"/>
                <a:gd name="T1" fmla="*/ 2147483646 h 8"/>
                <a:gd name="T2" fmla="*/ 2147483646 w 34"/>
                <a:gd name="T3" fmla="*/ 0 h 8"/>
                <a:gd name="T4" fmla="*/ 2147483646 w 34"/>
                <a:gd name="T5" fmla="*/ 0 h 8"/>
                <a:gd name="T6" fmla="*/ 2147483646 w 34"/>
                <a:gd name="T7" fmla="*/ 2147483646 h 8"/>
                <a:gd name="T8" fmla="*/ 2147483646 w 34"/>
                <a:gd name="T9" fmla="*/ 2147483646 h 8"/>
                <a:gd name="T10" fmla="*/ 2147483646 w 34"/>
                <a:gd name="T11" fmla="*/ 2147483646 h 8"/>
                <a:gd name="T12" fmla="*/ 2147483646 w 34"/>
                <a:gd name="T13" fmla="*/ 2147483646 h 8"/>
                <a:gd name="T14" fmla="*/ 2147483646 w 34"/>
                <a:gd name="T15" fmla="*/ 2147483646 h 8"/>
                <a:gd name="T16" fmla="*/ 2147483646 w 34"/>
                <a:gd name="T17" fmla="*/ 2147483646 h 8"/>
                <a:gd name="T18" fmla="*/ 2147483646 w 34"/>
                <a:gd name="T19" fmla="*/ 2147483646 h 8"/>
                <a:gd name="T20" fmla="*/ 0 w 34"/>
                <a:gd name="T21" fmla="*/ 2147483646 h 8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34" h="8">
                  <a:moveTo>
                    <a:pt x="0" y="1"/>
                  </a:moveTo>
                  <a:cubicBezTo>
                    <a:pt x="9" y="0"/>
                    <a:pt x="9" y="0"/>
                    <a:pt x="9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20" y="1"/>
                    <a:pt x="20" y="1"/>
                    <a:pt x="20" y="1"/>
                  </a:cubicBezTo>
                  <a:cubicBezTo>
                    <a:pt x="23" y="3"/>
                    <a:pt x="23" y="3"/>
                    <a:pt x="23" y="3"/>
                  </a:cubicBezTo>
                  <a:cubicBezTo>
                    <a:pt x="31" y="5"/>
                    <a:pt x="31" y="5"/>
                    <a:pt x="31" y="5"/>
                  </a:cubicBezTo>
                  <a:cubicBezTo>
                    <a:pt x="34" y="8"/>
                    <a:pt x="34" y="8"/>
                    <a:pt x="34" y="8"/>
                  </a:cubicBezTo>
                  <a:cubicBezTo>
                    <a:pt x="26" y="7"/>
                    <a:pt x="26" y="7"/>
                    <a:pt x="26" y="7"/>
                  </a:cubicBezTo>
                  <a:cubicBezTo>
                    <a:pt x="19" y="6"/>
                    <a:pt x="19" y="6"/>
                    <a:pt x="19" y="6"/>
                  </a:cubicBezTo>
                  <a:cubicBezTo>
                    <a:pt x="19" y="6"/>
                    <a:pt x="10" y="4"/>
                    <a:pt x="8" y="4"/>
                  </a:cubicBezTo>
                  <a:cubicBezTo>
                    <a:pt x="7" y="3"/>
                    <a:pt x="0" y="1"/>
                    <a:pt x="0" y="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4" name="Freeform 69">
              <a:extLst>
                <a:ext uri="{FF2B5EF4-FFF2-40B4-BE49-F238E27FC236}">
                  <a16:creationId xmlns:a16="http://schemas.microsoft.com/office/drawing/2014/main" id="{09B3DDFB-7FD6-7149-A686-239AE831DB8F}"/>
                </a:ext>
              </a:extLst>
            </p:cNvPr>
            <p:cNvSpPr>
              <a:spLocks/>
            </p:cNvSpPr>
            <p:nvPr/>
          </p:nvSpPr>
          <p:spPr bwMode="auto">
            <a:xfrm>
              <a:off x="2928938" y="3178175"/>
              <a:ext cx="158750" cy="179388"/>
            </a:xfrm>
            <a:custGeom>
              <a:avLst/>
              <a:gdLst>
                <a:gd name="T0" fmla="*/ 0 w 120"/>
                <a:gd name="T1" fmla="*/ 2147483646 h 138"/>
                <a:gd name="T2" fmla="*/ 0 w 120"/>
                <a:gd name="T3" fmla="*/ 2147483646 h 138"/>
                <a:gd name="T4" fmla="*/ 2147483646 w 120"/>
                <a:gd name="T5" fmla="*/ 2147483646 h 138"/>
                <a:gd name="T6" fmla="*/ 2147483646 w 120"/>
                <a:gd name="T7" fmla="*/ 2147483646 h 138"/>
                <a:gd name="T8" fmla="*/ 2147483646 w 120"/>
                <a:gd name="T9" fmla="*/ 0 h 138"/>
                <a:gd name="T10" fmla="*/ 2147483646 w 120"/>
                <a:gd name="T11" fmla="*/ 2147483646 h 138"/>
                <a:gd name="T12" fmla="*/ 2147483646 w 120"/>
                <a:gd name="T13" fmla="*/ 2147483646 h 138"/>
                <a:gd name="T14" fmla="*/ 2147483646 w 120"/>
                <a:gd name="T15" fmla="*/ 2147483646 h 138"/>
                <a:gd name="T16" fmla="*/ 2147483646 w 120"/>
                <a:gd name="T17" fmla="*/ 2147483646 h 138"/>
                <a:gd name="T18" fmla="*/ 2147483646 w 120"/>
                <a:gd name="T19" fmla="*/ 2147483646 h 138"/>
                <a:gd name="T20" fmla="*/ 2147483646 w 120"/>
                <a:gd name="T21" fmla="*/ 2147483646 h 138"/>
                <a:gd name="T22" fmla="*/ 2147483646 w 120"/>
                <a:gd name="T23" fmla="*/ 2147483646 h 138"/>
                <a:gd name="T24" fmla="*/ 2147483646 w 120"/>
                <a:gd name="T25" fmla="*/ 2147483646 h 138"/>
                <a:gd name="T26" fmla="*/ 2147483646 w 120"/>
                <a:gd name="T27" fmla="*/ 2147483646 h 138"/>
                <a:gd name="T28" fmla="*/ 2147483646 w 120"/>
                <a:gd name="T29" fmla="*/ 2147483646 h 138"/>
                <a:gd name="T30" fmla="*/ 2147483646 w 120"/>
                <a:gd name="T31" fmla="*/ 2147483646 h 138"/>
                <a:gd name="T32" fmla="*/ 0 w 120"/>
                <a:gd name="T33" fmla="*/ 2147483646 h 13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20" h="138">
                  <a:moveTo>
                    <a:pt x="0" y="114"/>
                  </a:moveTo>
                  <a:lnTo>
                    <a:pt x="0" y="90"/>
                  </a:lnTo>
                  <a:lnTo>
                    <a:pt x="6" y="72"/>
                  </a:lnTo>
                  <a:lnTo>
                    <a:pt x="36" y="24"/>
                  </a:lnTo>
                  <a:lnTo>
                    <a:pt x="66" y="0"/>
                  </a:lnTo>
                  <a:lnTo>
                    <a:pt x="66" y="18"/>
                  </a:lnTo>
                  <a:lnTo>
                    <a:pt x="54" y="42"/>
                  </a:lnTo>
                  <a:lnTo>
                    <a:pt x="60" y="54"/>
                  </a:lnTo>
                  <a:lnTo>
                    <a:pt x="108" y="78"/>
                  </a:lnTo>
                  <a:lnTo>
                    <a:pt x="120" y="108"/>
                  </a:lnTo>
                  <a:lnTo>
                    <a:pt x="120" y="132"/>
                  </a:lnTo>
                  <a:lnTo>
                    <a:pt x="96" y="138"/>
                  </a:lnTo>
                  <a:lnTo>
                    <a:pt x="84" y="120"/>
                  </a:lnTo>
                  <a:lnTo>
                    <a:pt x="66" y="126"/>
                  </a:lnTo>
                  <a:lnTo>
                    <a:pt x="48" y="114"/>
                  </a:lnTo>
                  <a:lnTo>
                    <a:pt x="18" y="108"/>
                  </a:lnTo>
                  <a:lnTo>
                    <a:pt x="0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5" name="Freeform 70">
              <a:extLst>
                <a:ext uri="{FF2B5EF4-FFF2-40B4-BE49-F238E27FC236}">
                  <a16:creationId xmlns:a16="http://schemas.microsoft.com/office/drawing/2014/main" id="{41C1C63C-FCFD-C441-AF2A-D6DD79525A20}"/>
                </a:ext>
              </a:extLst>
            </p:cNvPr>
            <p:cNvSpPr>
              <a:spLocks/>
            </p:cNvSpPr>
            <p:nvPr/>
          </p:nvSpPr>
          <p:spPr bwMode="auto">
            <a:xfrm>
              <a:off x="2276475" y="4084638"/>
              <a:ext cx="276225" cy="77787"/>
            </a:xfrm>
            <a:custGeom>
              <a:avLst/>
              <a:gdLst>
                <a:gd name="T0" fmla="*/ 2147483646 w 35"/>
                <a:gd name="T1" fmla="*/ 2147483646 h 10"/>
                <a:gd name="T2" fmla="*/ 2147483646 w 35"/>
                <a:gd name="T3" fmla="*/ 0 h 10"/>
                <a:gd name="T4" fmla="*/ 2147483646 w 35"/>
                <a:gd name="T5" fmla="*/ 0 h 10"/>
                <a:gd name="T6" fmla="*/ 2147483646 w 35"/>
                <a:gd name="T7" fmla="*/ 2147483646 h 10"/>
                <a:gd name="T8" fmla="*/ 2147483646 w 35"/>
                <a:gd name="T9" fmla="*/ 2147483646 h 10"/>
                <a:gd name="T10" fmla="*/ 2147483646 w 35"/>
                <a:gd name="T11" fmla="*/ 2147483646 h 10"/>
                <a:gd name="T12" fmla="*/ 2147483646 w 35"/>
                <a:gd name="T13" fmla="*/ 2147483646 h 10"/>
                <a:gd name="T14" fmla="*/ 2147483646 w 35"/>
                <a:gd name="T15" fmla="*/ 2147483646 h 10"/>
                <a:gd name="T16" fmla="*/ 2147483646 w 35"/>
                <a:gd name="T17" fmla="*/ 2147483646 h 10"/>
                <a:gd name="T18" fmla="*/ 2147483646 w 35"/>
                <a:gd name="T19" fmla="*/ 2147483646 h 10"/>
                <a:gd name="T20" fmla="*/ 2147483646 w 35"/>
                <a:gd name="T21" fmla="*/ 2147483646 h 10"/>
                <a:gd name="T22" fmla="*/ 2147483646 w 35"/>
                <a:gd name="T23" fmla="*/ 2147483646 h 10"/>
                <a:gd name="T24" fmla="*/ 2147483646 w 35"/>
                <a:gd name="T25" fmla="*/ 2147483646 h 10"/>
                <a:gd name="T26" fmla="*/ 2147483646 w 35"/>
                <a:gd name="T27" fmla="*/ 2147483646 h 10"/>
                <a:gd name="T28" fmla="*/ 0 w 35"/>
                <a:gd name="T29" fmla="*/ 2147483646 h 10"/>
                <a:gd name="T30" fmla="*/ 2147483646 w 35"/>
                <a:gd name="T31" fmla="*/ 2147483646 h 10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35" h="10">
                  <a:moveTo>
                    <a:pt x="2" y="1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6" y="3"/>
                    <a:pt x="27" y="5"/>
                    <a:pt x="28" y="6"/>
                  </a:cubicBezTo>
                  <a:cubicBezTo>
                    <a:pt x="30" y="7"/>
                    <a:pt x="33" y="7"/>
                    <a:pt x="33" y="7"/>
                  </a:cubicBezTo>
                  <a:cubicBezTo>
                    <a:pt x="35" y="9"/>
                    <a:pt x="35" y="9"/>
                    <a:pt x="35" y="9"/>
                  </a:cubicBezTo>
                  <a:cubicBezTo>
                    <a:pt x="35" y="9"/>
                    <a:pt x="35" y="10"/>
                    <a:pt x="33" y="10"/>
                  </a:cubicBezTo>
                  <a:cubicBezTo>
                    <a:pt x="31" y="10"/>
                    <a:pt x="25" y="10"/>
                    <a:pt x="25" y="10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15" y="4"/>
                    <a:pt x="15" y="4"/>
                    <a:pt x="15" y="4"/>
                  </a:cubicBezTo>
                  <a:cubicBezTo>
                    <a:pt x="9" y="4"/>
                    <a:pt x="9" y="4"/>
                    <a:pt x="9" y="4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0" y="3"/>
                    <a:pt x="0" y="3"/>
                    <a:pt x="0" y="3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6" name="Freeform 71">
              <a:extLst>
                <a:ext uri="{FF2B5EF4-FFF2-40B4-BE49-F238E27FC236}">
                  <a16:creationId xmlns:a16="http://schemas.microsoft.com/office/drawing/2014/main" id="{93D883C2-1E48-4C46-B0D2-C20774A9C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2552700" y="4170363"/>
              <a:ext cx="171450" cy="47625"/>
            </a:xfrm>
            <a:custGeom>
              <a:avLst/>
              <a:gdLst>
                <a:gd name="T0" fmla="*/ 2147483646 w 132"/>
                <a:gd name="T1" fmla="*/ 0 h 36"/>
                <a:gd name="T2" fmla="*/ 2147483646 w 132"/>
                <a:gd name="T3" fmla="*/ 2147483646 h 36"/>
                <a:gd name="T4" fmla="*/ 0 w 132"/>
                <a:gd name="T5" fmla="*/ 2147483646 h 36"/>
                <a:gd name="T6" fmla="*/ 2147483646 w 132"/>
                <a:gd name="T7" fmla="*/ 2147483646 h 36"/>
                <a:gd name="T8" fmla="*/ 2147483646 w 132"/>
                <a:gd name="T9" fmla="*/ 2147483646 h 36"/>
                <a:gd name="T10" fmla="*/ 2147483646 w 132"/>
                <a:gd name="T11" fmla="*/ 2147483646 h 36"/>
                <a:gd name="T12" fmla="*/ 2147483646 w 132"/>
                <a:gd name="T13" fmla="*/ 2147483646 h 36"/>
                <a:gd name="T14" fmla="*/ 2147483646 w 132"/>
                <a:gd name="T15" fmla="*/ 2147483646 h 36"/>
                <a:gd name="T16" fmla="*/ 2147483646 w 132"/>
                <a:gd name="T17" fmla="*/ 2147483646 h 36"/>
                <a:gd name="T18" fmla="*/ 2147483646 w 132"/>
                <a:gd name="T19" fmla="*/ 0 h 36"/>
                <a:gd name="T20" fmla="*/ 2147483646 w 132"/>
                <a:gd name="T21" fmla="*/ 0 h 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132" h="36">
                  <a:moveTo>
                    <a:pt x="24" y="0"/>
                  </a:moveTo>
                  <a:lnTo>
                    <a:pt x="24" y="12"/>
                  </a:lnTo>
                  <a:lnTo>
                    <a:pt x="0" y="18"/>
                  </a:lnTo>
                  <a:lnTo>
                    <a:pt x="30" y="30"/>
                  </a:lnTo>
                  <a:lnTo>
                    <a:pt x="42" y="36"/>
                  </a:lnTo>
                  <a:lnTo>
                    <a:pt x="66" y="36"/>
                  </a:lnTo>
                  <a:lnTo>
                    <a:pt x="84" y="24"/>
                  </a:lnTo>
                  <a:lnTo>
                    <a:pt x="132" y="30"/>
                  </a:lnTo>
                  <a:lnTo>
                    <a:pt x="108" y="18"/>
                  </a:lnTo>
                  <a:lnTo>
                    <a:pt x="72" y="0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7" name="Freeform 72">
              <a:extLst>
                <a:ext uri="{FF2B5EF4-FFF2-40B4-BE49-F238E27FC236}">
                  <a16:creationId xmlns:a16="http://schemas.microsoft.com/office/drawing/2014/main" id="{5E8C09F6-EA8F-9C4B-8CB9-A9512F69FC5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4888" y="3643313"/>
              <a:ext cx="77787" cy="46037"/>
            </a:xfrm>
            <a:custGeom>
              <a:avLst/>
              <a:gdLst>
                <a:gd name="T0" fmla="*/ 0 w 60"/>
                <a:gd name="T1" fmla="*/ 2147483646 h 36"/>
                <a:gd name="T2" fmla="*/ 2147483646 w 60"/>
                <a:gd name="T3" fmla="*/ 0 h 36"/>
                <a:gd name="T4" fmla="*/ 2147483646 w 60"/>
                <a:gd name="T5" fmla="*/ 2147483646 h 36"/>
                <a:gd name="T6" fmla="*/ 2147483646 w 60"/>
                <a:gd name="T7" fmla="*/ 2147483646 h 36"/>
                <a:gd name="T8" fmla="*/ 2147483646 w 60"/>
                <a:gd name="T9" fmla="*/ 2147483646 h 36"/>
                <a:gd name="T10" fmla="*/ 2147483646 w 60"/>
                <a:gd name="T11" fmla="*/ 2147483646 h 36"/>
                <a:gd name="T12" fmla="*/ 0 w 60"/>
                <a:gd name="T13" fmla="*/ 2147483646 h 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60" h="36">
                  <a:moveTo>
                    <a:pt x="0" y="12"/>
                  </a:moveTo>
                  <a:lnTo>
                    <a:pt x="36" y="0"/>
                  </a:lnTo>
                  <a:lnTo>
                    <a:pt x="60" y="6"/>
                  </a:lnTo>
                  <a:lnTo>
                    <a:pt x="60" y="18"/>
                  </a:lnTo>
                  <a:lnTo>
                    <a:pt x="54" y="36"/>
                  </a:lnTo>
                  <a:lnTo>
                    <a:pt x="30" y="24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8" name="Freeform 73">
              <a:extLst>
                <a:ext uri="{FF2B5EF4-FFF2-40B4-BE49-F238E27FC236}">
                  <a16:creationId xmlns:a16="http://schemas.microsoft.com/office/drawing/2014/main" id="{C92DEC95-AE99-4E41-9FDB-109D6391CA2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7575" y="3554413"/>
              <a:ext cx="31750" cy="61912"/>
            </a:xfrm>
            <a:custGeom>
              <a:avLst/>
              <a:gdLst>
                <a:gd name="T0" fmla="*/ 0 w 24"/>
                <a:gd name="T1" fmla="*/ 2147483646 h 48"/>
                <a:gd name="T2" fmla="*/ 2147483646 w 24"/>
                <a:gd name="T3" fmla="*/ 2147483646 h 48"/>
                <a:gd name="T4" fmla="*/ 2147483646 w 24"/>
                <a:gd name="T5" fmla="*/ 0 h 48"/>
                <a:gd name="T6" fmla="*/ 2147483646 w 24"/>
                <a:gd name="T7" fmla="*/ 2147483646 h 48"/>
                <a:gd name="T8" fmla="*/ 2147483646 w 24"/>
                <a:gd name="T9" fmla="*/ 2147483646 h 48"/>
                <a:gd name="T10" fmla="*/ 0 w 24"/>
                <a:gd name="T11" fmla="*/ 2147483646 h 48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24" h="48">
                  <a:moveTo>
                    <a:pt x="0" y="48"/>
                  </a:moveTo>
                  <a:lnTo>
                    <a:pt x="6" y="6"/>
                  </a:lnTo>
                  <a:lnTo>
                    <a:pt x="18" y="0"/>
                  </a:lnTo>
                  <a:lnTo>
                    <a:pt x="24" y="24"/>
                  </a:lnTo>
                  <a:lnTo>
                    <a:pt x="24" y="48"/>
                  </a:lnTo>
                  <a:lnTo>
                    <a:pt x="0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9" name="Freeform 74">
              <a:extLst>
                <a:ext uri="{FF2B5EF4-FFF2-40B4-BE49-F238E27FC236}">
                  <a16:creationId xmlns:a16="http://schemas.microsoft.com/office/drawing/2014/main" id="{39C9376E-34C8-8D4D-9FD5-0CB0D4C4340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9638" y="3490913"/>
              <a:ext cx="39687" cy="47625"/>
            </a:xfrm>
            <a:custGeom>
              <a:avLst/>
              <a:gdLst>
                <a:gd name="T0" fmla="*/ 0 w 30"/>
                <a:gd name="T1" fmla="*/ 2147483646 h 37"/>
                <a:gd name="T2" fmla="*/ 2147483646 w 30"/>
                <a:gd name="T3" fmla="*/ 0 h 37"/>
                <a:gd name="T4" fmla="*/ 2147483646 w 30"/>
                <a:gd name="T5" fmla="*/ 2147483646 h 37"/>
                <a:gd name="T6" fmla="*/ 2147483646 w 30"/>
                <a:gd name="T7" fmla="*/ 2147483646 h 37"/>
                <a:gd name="T8" fmla="*/ 0 w 30"/>
                <a:gd name="T9" fmla="*/ 2147483646 h 3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0" h="37">
                  <a:moveTo>
                    <a:pt x="0" y="12"/>
                  </a:moveTo>
                  <a:lnTo>
                    <a:pt x="24" y="0"/>
                  </a:lnTo>
                  <a:lnTo>
                    <a:pt x="30" y="24"/>
                  </a:lnTo>
                  <a:lnTo>
                    <a:pt x="24" y="37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0" name="Freeform 75">
              <a:extLst>
                <a:ext uri="{FF2B5EF4-FFF2-40B4-BE49-F238E27FC236}">
                  <a16:creationId xmlns:a16="http://schemas.microsoft.com/office/drawing/2014/main" id="{0923E695-B456-F64E-9202-F6EE4A3B44F6}"/>
                </a:ext>
              </a:extLst>
            </p:cNvPr>
            <p:cNvSpPr>
              <a:spLocks/>
            </p:cNvSpPr>
            <p:nvPr/>
          </p:nvSpPr>
          <p:spPr bwMode="auto">
            <a:xfrm>
              <a:off x="5518150" y="3667125"/>
              <a:ext cx="39688" cy="7938"/>
            </a:xfrm>
            <a:custGeom>
              <a:avLst/>
              <a:gdLst>
                <a:gd name="T0" fmla="*/ 2147483646 w 30"/>
                <a:gd name="T1" fmla="*/ 0 h 6"/>
                <a:gd name="T2" fmla="*/ 2147483646 w 30"/>
                <a:gd name="T3" fmla="*/ 0 h 6"/>
                <a:gd name="T4" fmla="*/ 0 w 30"/>
                <a:gd name="T5" fmla="*/ 2147483646 h 6"/>
                <a:gd name="T6" fmla="*/ 2147483646 w 30"/>
                <a:gd name="T7" fmla="*/ 0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30" h="6">
                  <a:moveTo>
                    <a:pt x="24" y="0"/>
                  </a:moveTo>
                  <a:lnTo>
                    <a:pt x="30" y="0"/>
                  </a:lnTo>
                  <a:lnTo>
                    <a:pt x="0" y="6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1" name="Rectangle 76">
              <a:extLst>
                <a:ext uri="{FF2B5EF4-FFF2-40B4-BE49-F238E27FC236}">
                  <a16:creationId xmlns:a16="http://schemas.microsoft.com/office/drawing/2014/main" id="{3DA3E98F-CF73-6949-A369-BCC7338E18C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378450" y="3898900"/>
              <a:ext cx="0" cy="3175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miter lim="800000"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92" name="Freeform 77">
              <a:extLst>
                <a:ext uri="{FF2B5EF4-FFF2-40B4-BE49-F238E27FC236}">
                  <a16:creationId xmlns:a16="http://schemas.microsoft.com/office/drawing/2014/main" id="{C3855DF0-CFBA-704C-9DD5-F8CDEF504093}"/>
                </a:ext>
              </a:extLst>
            </p:cNvPr>
            <p:cNvSpPr>
              <a:spLocks/>
            </p:cNvSpPr>
            <p:nvPr/>
          </p:nvSpPr>
          <p:spPr bwMode="auto">
            <a:xfrm>
              <a:off x="5119688" y="3517900"/>
              <a:ext cx="492125" cy="179388"/>
            </a:xfrm>
            <a:custGeom>
              <a:avLst/>
              <a:gdLst>
                <a:gd name="T0" fmla="*/ 2147483646 w 10616"/>
                <a:gd name="T1" fmla="*/ 2147483646 h 10000"/>
                <a:gd name="T2" fmla="*/ 2147483646 w 10616"/>
                <a:gd name="T3" fmla="*/ 2147483646 h 10000"/>
                <a:gd name="T4" fmla="*/ 2147483646 w 10616"/>
                <a:gd name="T5" fmla="*/ 2147483646 h 10000"/>
                <a:gd name="T6" fmla="*/ 2147483646 w 10616"/>
                <a:gd name="T7" fmla="*/ 2147483646 h 10000"/>
                <a:gd name="T8" fmla="*/ 2147483646 w 10616"/>
                <a:gd name="T9" fmla="*/ 2147483646 h 10000"/>
                <a:gd name="T10" fmla="*/ 2147483646 w 10616"/>
                <a:gd name="T11" fmla="*/ 2147483646 h 10000"/>
                <a:gd name="T12" fmla="*/ 2147483646 w 10616"/>
                <a:gd name="T13" fmla="*/ 2147483646 h 10000"/>
                <a:gd name="T14" fmla="*/ 2147483646 w 10616"/>
                <a:gd name="T15" fmla="*/ 2147483646 h 10000"/>
                <a:gd name="T16" fmla="*/ 2147483646 w 10616"/>
                <a:gd name="T17" fmla="*/ 2147483646 h 10000"/>
                <a:gd name="T18" fmla="*/ 2147483646 w 10616"/>
                <a:gd name="T19" fmla="*/ 2147483646 h 10000"/>
                <a:gd name="T20" fmla="*/ 2147483646 w 10616"/>
                <a:gd name="T21" fmla="*/ 2147483646 h 10000"/>
                <a:gd name="T22" fmla="*/ 2147483646 w 10616"/>
                <a:gd name="T23" fmla="*/ 2147483646 h 10000"/>
                <a:gd name="T24" fmla="*/ 2147483646 w 10616"/>
                <a:gd name="T25" fmla="*/ 0 h 10000"/>
                <a:gd name="T26" fmla="*/ 2147483646 w 10616"/>
                <a:gd name="T27" fmla="*/ 0 h 10000"/>
                <a:gd name="T28" fmla="*/ 2147483646 w 10616"/>
                <a:gd name="T29" fmla="*/ 2147483646 h 10000"/>
                <a:gd name="T30" fmla="*/ 2147483646 w 10616"/>
                <a:gd name="T31" fmla="*/ 2147483646 h 10000"/>
                <a:gd name="T32" fmla="*/ 2147483646 w 10616"/>
                <a:gd name="T33" fmla="*/ 2147483646 h 10000"/>
                <a:gd name="T34" fmla="*/ 2147483646 w 10616"/>
                <a:gd name="T35" fmla="*/ 2147483646 h 10000"/>
                <a:gd name="T36" fmla="*/ 2147483646 w 10616"/>
                <a:gd name="T37" fmla="*/ 2147483646 h 10000"/>
                <a:gd name="T38" fmla="*/ 2147483646 w 10616"/>
                <a:gd name="T39" fmla="*/ 0 h 10000"/>
                <a:gd name="T40" fmla="*/ 2147483646 w 10616"/>
                <a:gd name="T41" fmla="*/ 0 h 10000"/>
                <a:gd name="T42" fmla="*/ 2147483646 w 10616"/>
                <a:gd name="T43" fmla="*/ 0 h 10000"/>
                <a:gd name="T44" fmla="*/ 2147483646 w 10616"/>
                <a:gd name="T45" fmla="*/ 2147483646 h 10000"/>
                <a:gd name="T46" fmla="*/ 2147483646 w 10616"/>
                <a:gd name="T47" fmla="*/ 2147483646 h 10000"/>
                <a:gd name="T48" fmla="*/ 2147483646 w 10616"/>
                <a:gd name="T49" fmla="*/ 2147483646 h 10000"/>
                <a:gd name="T50" fmla="*/ 2147483646 w 10616"/>
                <a:gd name="T51" fmla="*/ 2147483646 h 10000"/>
                <a:gd name="T52" fmla="*/ 2147483646 w 10616"/>
                <a:gd name="T53" fmla="*/ 2147483646 h 10000"/>
                <a:gd name="T54" fmla="*/ 2147483646 w 10616"/>
                <a:gd name="T55" fmla="*/ 2147483646 h 10000"/>
                <a:gd name="T56" fmla="*/ 2147483646 w 10616"/>
                <a:gd name="T57" fmla="*/ 2147483646 h 10000"/>
                <a:gd name="T58" fmla="*/ 2147483646 w 10616"/>
                <a:gd name="T59" fmla="*/ 2147483646 h 10000"/>
                <a:gd name="T60" fmla="*/ 2147483646 w 10616"/>
                <a:gd name="T61" fmla="*/ 2147483646 h 10000"/>
                <a:gd name="T62" fmla="*/ 0 w 10616"/>
                <a:gd name="T63" fmla="*/ 2147483646 h 10000"/>
                <a:gd name="T64" fmla="*/ 2147483646 w 10616"/>
                <a:gd name="T65" fmla="*/ 2147483646 h 10000"/>
                <a:gd name="T66" fmla="*/ 2147483646 w 10616"/>
                <a:gd name="T67" fmla="*/ 2147483646 h 10000"/>
                <a:gd name="T68" fmla="*/ 2147483646 w 10616"/>
                <a:gd name="T69" fmla="*/ 2147483646 h 10000"/>
                <a:gd name="T70" fmla="*/ 2147483646 w 10616"/>
                <a:gd name="T71" fmla="*/ 2147483646 h 10000"/>
                <a:gd name="T72" fmla="*/ 2147483646 w 10616"/>
                <a:gd name="T73" fmla="*/ 2147483646 h 10000"/>
                <a:gd name="T74" fmla="*/ 2147483646 w 10616"/>
                <a:gd name="T75" fmla="*/ 2147483646 h 10000"/>
                <a:gd name="T76" fmla="*/ 2147483646 w 10616"/>
                <a:gd name="T77" fmla="*/ 2147483646 h 10000"/>
                <a:gd name="T78" fmla="*/ 2147483646 w 10616"/>
                <a:gd name="T79" fmla="*/ 2147483646 h 10000"/>
                <a:gd name="T80" fmla="*/ 2147483646 w 10616"/>
                <a:gd name="T81" fmla="*/ 2147483646 h 10000"/>
                <a:gd name="T82" fmla="*/ 2147483646 w 10616"/>
                <a:gd name="T83" fmla="*/ 2147483646 h 10000"/>
                <a:gd name="T84" fmla="*/ 2147483646 w 10616"/>
                <a:gd name="T85" fmla="*/ 2147483646 h 1000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10616" h="10000">
                  <a:moveTo>
                    <a:pt x="6379" y="8696"/>
                  </a:moveTo>
                  <a:lnTo>
                    <a:pt x="6718" y="9130"/>
                  </a:lnTo>
                  <a:lnTo>
                    <a:pt x="8582" y="8696"/>
                  </a:lnTo>
                  <a:lnTo>
                    <a:pt x="9430" y="8261"/>
                  </a:lnTo>
                  <a:lnTo>
                    <a:pt x="10277" y="7826"/>
                  </a:lnTo>
                  <a:lnTo>
                    <a:pt x="10616" y="8261"/>
                  </a:lnTo>
                  <a:cubicBezTo>
                    <a:pt x="10560" y="7826"/>
                    <a:pt x="10503" y="7392"/>
                    <a:pt x="10447" y="6957"/>
                  </a:cubicBezTo>
                  <a:lnTo>
                    <a:pt x="10447" y="3913"/>
                  </a:lnTo>
                  <a:cubicBezTo>
                    <a:pt x="10503" y="3768"/>
                    <a:pt x="10560" y="3623"/>
                    <a:pt x="10616" y="3478"/>
                  </a:cubicBezTo>
                  <a:lnTo>
                    <a:pt x="9938" y="1304"/>
                  </a:lnTo>
                  <a:lnTo>
                    <a:pt x="9599" y="435"/>
                  </a:lnTo>
                  <a:lnTo>
                    <a:pt x="9091" y="435"/>
                  </a:lnTo>
                  <a:cubicBezTo>
                    <a:pt x="9034" y="290"/>
                    <a:pt x="8978" y="145"/>
                    <a:pt x="8921" y="0"/>
                  </a:cubicBezTo>
                  <a:lnTo>
                    <a:pt x="8243" y="1304"/>
                  </a:lnTo>
                  <a:lnTo>
                    <a:pt x="7396" y="1304"/>
                  </a:lnTo>
                  <a:lnTo>
                    <a:pt x="7226" y="1304"/>
                  </a:lnTo>
                  <a:lnTo>
                    <a:pt x="6548" y="435"/>
                  </a:lnTo>
                  <a:lnTo>
                    <a:pt x="6040" y="0"/>
                  </a:lnTo>
                  <a:lnTo>
                    <a:pt x="4684" y="0"/>
                  </a:lnTo>
                  <a:lnTo>
                    <a:pt x="4345" y="0"/>
                  </a:lnTo>
                  <a:lnTo>
                    <a:pt x="3836" y="435"/>
                  </a:lnTo>
                  <a:lnTo>
                    <a:pt x="3497" y="1304"/>
                  </a:lnTo>
                  <a:lnTo>
                    <a:pt x="2650" y="1739"/>
                  </a:lnTo>
                  <a:cubicBezTo>
                    <a:pt x="2593" y="1594"/>
                    <a:pt x="2537" y="1449"/>
                    <a:pt x="2480" y="1304"/>
                  </a:cubicBezTo>
                  <a:lnTo>
                    <a:pt x="2311" y="1304"/>
                  </a:lnTo>
                  <a:lnTo>
                    <a:pt x="1972" y="2609"/>
                  </a:lnTo>
                  <a:cubicBezTo>
                    <a:pt x="1746" y="2609"/>
                    <a:pt x="1494" y="2631"/>
                    <a:pt x="1294" y="2609"/>
                  </a:cubicBezTo>
                  <a:cubicBezTo>
                    <a:pt x="1094" y="2587"/>
                    <a:pt x="883" y="2261"/>
                    <a:pt x="770" y="2478"/>
                  </a:cubicBezTo>
                  <a:cubicBezTo>
                    <a:pt x="657" y="2695"/>
                    <a:pt x="333" y="2962"/>
                    <a:pt x="205" y="3117"/>
                  </a:cubicBezTo>
                  <a:cubicBezTo>
                    <a:pt x="77" y="3272"/>
                    <a:pt x="0" y="3266"/>
                    <a:pt x="0" y="3407"/>
                  </a:cubicBezTo>
                  <a:cubicBezTo>
                    <a:pt x="113" y="3701"/>
                    <a:pt x="482" y="5084"/>
                    <a:pt x="698" y="5748"/>
                  </a:cubicBezTo>
                  <a:cubicBezTo>
                    <a:pt x="914" y="6412"/>
                    <a:pt x="1138" y="6900"/>
                    <a:pt x="1294" y="7391"/>
                  </a:cubicBezTo>
                  <a:cubicBezTo>
                    <a:pt x="1450" y="7882"/>
                    <a:pt x="1520" y="8261"/>
                    <a:pt x="1633" y="8696"/>
                  </a:cubicBezTo>
                  <a:lnTo>
                    <a:pt x="3158" y="9130"/>
                  </a:lnTo>
                  <a:lnTo>
                    <a:pt x="3328" y="9130"/>
                  </a:lnTo>
                  <a:lnTo>
                    <a:pt x="4514" y="10000"/>
                  </a:lnTo>
                  <a:lnTo>
                    <a:pt x="5192" y="9130"/>
                  </a:lnTo>
                  <a:lnTo>
                    <a:pt x="5870" y="10000"/>
                  </a:lnTo>
                  <a:lnTo>
                    <a:pt x="6379" y="869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3" name="Freeform 78">
              <a:extLst>
                <a:ext uri="{FF2B5EF4-FFF2-40B4-BE49-F238E27FC236}">
                  <a16:creationId xmlns:a16="http://schemas.microsoft.com/office/drawing/2014/main" id="{E70F0FEE-A49A-EE43-AAAC-901BF85BA0A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67338" y="3667125"/>
              <a:ext cx="180975" cy="146050"/>
            </a:xfrm>
            <a:custGeom>
              <a:avLst/>
              <a:gdLst>
                <a:gd name="T0" fmla="*/ 2147483646 w 139"/>
                <a:gd name="T1" fmla="*/ 2147483646 h 114"/>
                <a:gd name="T2" fmla="*/ 2147483646 w 139"/>
                <a:gd name="T3" fmla="*/ 2147483646 h 114"/>
                <a:gd name="T4" fmla="*/ 2147483646 w 139"/>
                <a:gd name="T5" fmla="*/ 2147483646 h 114"/>
                <a:gd name="T6" fmla="*/ 2147483646 w 139"/>
                <a:gd name="T7" fmla="*/ 2147483646 h 114"/>
                <a:gd name="T8" fmla="*/ 2147483646 w 139"/>
                <a:gd name="T9" fmla="*/ 2147483646 h 114"/>
                <a:gd name="T10" fmla="*/ 2147483646 w 139"/>
                <a:gd name="T11" fmla="*/ 2147483646 h 114"/>
                <a:gd name="T12" fmla="*/ 2147483646 w 139"/>
                <a:gd name="T13" fmla="*/ 0 h 114"/>
                <a:gd name="T14" fmla="*/ 2147483646 w 139"/>
                <a:gd name="T15" fmla="*/ 2147483646 h 114"/>
                <a:gd name="T16" fmla="*/ 2147483646 w 139"/>
                <a:gd name="T17" fmla="*/ 2147483646 h 114"/>
                <a:gd name="T18" fmla="*/ 2147483646 w 139"/>
                <a:gd name="T19" fmla="*/ 2147483646 h 114"/>
                <a:gd name="T20" fmla="*/ 2147483646 w 139"/>
                <a:gd name="T21" fmla="*/ 2147483646 h 114"/>
                <a:gd name="T22" fmla="*/ 2147483646 w 139"/>
                <a:gd name="T23" fmla="*/ 2147483646 h 114"/>
                <a:gd name="T24" fmla="*/ 2147483646 w 139"/>
                <a:gd name="T25" fmla="*/ 2147483646 h 114"/>
                <a:gd name="T26" fmla="*/ 0 w 139"/>
                <a:gd name="T27" fmla="*/ 2147483646 h 114"/>
                <a:gd name="T28" fmla="*/ 2147483646 w 139"/>
                <a:gd name="T29" fmla="*/ 2147483646 h 114"/>
                <a:gd name="T30" fmla="*/ 2147483646 w 139"/>
                <a:gd name="T31" fmla="*/ 2147483646 h 114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139" h="114">
                  <a:moveTo>
                    <a:pt x="25" y="114"/>
                  </a:moveTo>
                  <a:lnTo>
                    <a:pt x="61" y="96"/>
                  </a:lnTo>
                  <a:lnTo>
                    <a:pt x="73" y="90"/>
                  </a:lnTo>
                  <a:lnTo>
                    <a:pt x="115" y="66"/>
                  </a:lnTo>
                  <a:lnTo>
                    <a:pt x="127" y="24"/>
                  </a:lnTo>
                  <a:lnTo>
                    <a:pt x="139" y="6"/>
                  </a:lnTo>
                  <a:lnTo>
                    <a:pt x="139" y="0"/>
                  </a:lnTo>
                  <a:lnTo>
                    <a:pt x="115" y="6"/>
                  </a:lnTo>
                  <a:lnTo>
                    <a:pt x="49" y="12"/>
                  </a:lnTo>
                  <a:lnTo>
                    <a:pt x="37" y="6"/>
                  </a:lnTo>
                  <a:lnTo>
                    <a:pt x="19" y="24"/>
                  </a:lnTo>
                  <a:lnTo>
                    <a:pt x="25" y="48"/>
                  </a:lnTo>
                  <a:lnTo>
                    <a:pt x="0" y="102"/>
                  </a:lnTo>
                  <a:lnTo>
                    <a:pt x="13" y="102"/>
                  </a:lnTo>
                  <a:lnTo>
                    <a:pt x="25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4" name="Freeform 79">
              <a:extLst>
                <a:ext uri="{FF2B5EF4-FFF2-40B4-BE49-F238E27FC236}">
                  <a16:creationId xmlns:a16="http://schemas.microsoft.com/office/drawing/2014/main" id="{C66C4595-C00A-ED4E-8110-4B294478E648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3783013"/>
              <a:ext cx="127000" cy="115887"/>
            </a:xfrm>
            <a:custGeom>
              <a:avLst/>
              <a:gdLst>
                <a:gd name="T0" fmla="*/ 2147483646 w 97"/>
                <a:gd name="T1" fmla="*/ 2147483646 h 90"/>
                <a:gd name="T2" fmla="*/ 2147483646 w 97"/>
                <a:gd name="T3" fmla="*/ 0 h 90"/>
                <a:gd name="T4" fmla="*/ 2147483646 w 97"/>
                <a:gd name="T5" fmla="*/ 2147483646 h 90"/>
                <a:gd name="T6" fmla="*/ 2147483646 w 97"/>
                <a:gd name="T7" fmla="*/ 2147483646 h 90"/>
                <a:gd name="T8" fmla="*/ 2147483646 w 97"/>
                <a:gd name="T9" fmla="*/ 2147483646 h 90"/>
                <a:gd name="T10" fmla="*/ 2147483646 w 97"/>
                <a:gd name="T11" fmla="*/ 2147483646 h 90"/>
                <a:gd name="T12" fmla="*/ 2147483646 w 97"/>
                <a:gd name="T13" fmla="*/ 2147483646 h 90"/>
                <a:gd name="T14" fmla="*/ 0 w 97"/>
                <a:gd name="T15" fmla="*/ 2147483646 h 90"/>
                <a:gd name="T16" fmla="*/ 2147483646 w 97"/>
                <a:gd name="T17" fmla="*/ 2147483646 h 90"/>
                <a:gd name="T18" fmla="*/ 2147483646 w 97"/>
                <a:gd name="T19" fmla="*/ 2147483646 h 90"/>
                <a:gd name="T20" fmla="*/ 2147483646 w 97"/>
                <a:gd name="T21" fmla="*/ 2147483646 h 90"/>
                <a:gd name="T22" fmla="*/ 2147483646 w 97"/>
                <a:gd name="T23" fmla="*/ 2147483646 h 90"/>
                <a:gd name="T24" fmla="*/ 2147483646 w 97"/>
                <a:gd name="T25" fmla="*/ 2147483646 h 90"/>
                <a:gd name="T26" fmla="*/ 2147483646 w 97"/>
                <a:gd name="T27" fmla="*/ 2147483646 h 90"/>
                <a:gd name="T28" fmla="*/ 2147483646 w 97"/>
                <a:gd name="T29" fmla="*/ 2147483646 h 90"/>
                <a:gd name="T30" fmla="*/ 2147483646 w 97"/>
                <a:gd name="T31" fmla="*/ 2147483646 h 90"/>
                <a:gd name="T32" fmla="*/ 2147483646 w 97"/>
                <a:gd name="T33" fmla="*/ 2147483646 h 90"/>
                <a:gd name="T34" fmla="*/ 2147483646 w 97"/>
                <a:gd name="T35" fmla="*/ 2147483646 h 90"/>
                <a:gd name="T36" fmla="*/ 2147483646 w 97"/>
                <a:gd name="T37" fmla="*/ 2147483646 h 90"/>
                <a:gd name="T38" fmla="*/ 2147483646 w 97"/>
                <a:gd name="T39" fmla="*/ 2147483646 h 9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7" h="90">
                  <a:moveTo>
                    <a:pt x="91" y="24"/>
                  </a:moveTo>
                  <a:lnTo>
                    <a:pt x="91" y="0"/>
                  </a:lnTo>
                  <a:lnTo>
                    <a:pt x="79" y="6"/>
                  </a:lnTo>
                  <a:lnTo>
                    <a:pt x="43" y="24"/>
                  </a:lnTo>
                  <a:lnTo>
                    <a:pt x="31" y="12"/>
                  </a:lnTo>
                  <a:lnTo>
                    <a:pt x="18" y="12"/>
                  </a:lnTo>
                  <a:lnTo>
                    <a:pt x="12" y="18"/>
                  </a:lnTo>
                  <a:lnTo>
                    <a:pt x="0" y="42"/>
                  </a:lnTo>
                  <a:lnTo>
                    <a:pt x="18" y="90"/>
                  </a:lnTo>
                  <a:lnTo>
                    <a:pt x="25" y="90"/>
                  </a:lnTo>
                  <a:lnTo>
                    <a:pt x="37" y="90"/>
                  </a:lnTo>
                  <a:lnTo>
                    <a:pt x="49" y="78"/>
                  </a:lnTo>
                  <a:lnTo>
                    <a:pt x="67" y="78"/>
                  </a:lnTo>
                  <a:lnTo>
                    <a:pt x="73" y="66"/>
                  </a:lnTo>
                  <a:lnTo>
                    <a:pt x="61" y="36"/>
                  </a:lnTo>
                  <a:lnTo>
                    <a:pt x="85" y="30"/>
                  </a:lnTo>
                  <a:lnTo>
                    <a:pt x="97" y="24"/>
                  </a:lnTo>
                  <a:lnTo>
                    <a:pt x="91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5" name="Freeform 80">
              <a:extLst>
                <a:ext uri="{FF2B5EF4-FFF2-40B4-BE49-F238E27FC236}">
                  <a16:creationId xmlns:a16="http://schemas.microsoft.com/office/drawing/2014/main" id="{2CB5AD53-BA0F-8042-B5CF-C656ED602E32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3783013"/>
              <a:ext cx="127000" cy="115887"/>
            </a:xfrm>
            <a:custGeom>
              <a:avLst/>
              <a:gdLst>
                <a:gd name="T0" fmla="*/ 2147483646 w 97"/>
                <a:gd name="T1" fmla="*/ 2147483646 h 90"/>
                <a:gd name="T2" fmla="*/ 2147483646 w 97"/>
                <a:gd name="T3" fmla="*/ 0 h 90"/>
                <a:gd name="T4" fmla="*/ 2147483646 w 97"/>
                <a:gd name="T5" fmla="*/ 2147483646 h 90"/>
                <a:gd name="T6" fmla="*/ 2147483646 w 97"/>
                <a:gd name="T7" fmla="*/ 2147483646 h 90"/>
                <a:gd name="T8" fmla="*/ 2147483646 w 97"/>
                <a:gd name="T9" fmla="*/ 2147483646 h 90"/>
                <a:gd name="T10" fmla="*/ 2147483646 w 97"/>
                <a:gd name="T11" fmla="*/ 2147483646 h 90"/>
                <a:gd name="T12" fmla="*/ 2147483646 w 97"/>
                <a:gd name="T13" fmla="*/ 2147483646 h 90"/>
                <a:gd name="T14" fmla="*/ 0 w 97"/>
                <a:gd name="T15" fmla="*/ 2147483646 h 90"/>
                <a:gd name="T16" fmla="*/ 2147483646 w 97"/>
                <a:gd name="T17" fmla="*/ 2147483646 h 90"/>
                <a:gd name="T18" fmla="*/ 2147483646 w 97"/>
                <a:gd name="T19" fmla="*/ 2147483646 h 90"/>
                <a:gd name="T20" fmla="*/ 2147483646 w 97"/>
                <a:gd name="T21" fmla="*/ 2147483646 h 90"/>
                <a:gd name="T22" fmla="*/ 2147483646 w 97"/>
                <a:gd name="T23" fmla="*/ 2147483646 h 90"/>
                <a:gd name="T24" fmla="*/ 2147483646 w 97"/>
                <a:gd name="T25" fmla="*/ 2147483646 h 90"/>
                <a:gd name="T26" fmla="*/ 2147483646 w 97"/>
                <a:gd name="T27" fmla="*/ 2147483646 h 90"/>
                <a:gd name="T28" fmla="*/ 2147483646 w 97"/>
                <a:gd name="T29" fmla="*/ 2147483646 h 90"/>
                <a:gd name="T30" fmla="*/ 2147483646 w 97"/>
                <a:gd name="T31" fmla="*/ 2147483646 h 90"/>
                <a:gd name="T32" fmla="*/ 2147483646 w 97"/>
                <a:gd name="T33" fmla="*/ 2147483646 h 90"/>
                <a:gd name="T34" fmla="*/ 2147483646 w 97"/>
                <a:gd name="T35" fmla="*/ 2147483646 h 90"/>
                <a:gd name="T36" fmla="*/ 2147483646 w 97"/>
                <a:gd name="T37" fmla="*/ 2147483646 h 90"/>
                <a:gd name="T38" fmla="*/ 2147483646 w 97"/>
                <a:gd name="T39" fmla="*/ 2147483646 h 9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7" h="90">
                  <a:moveTo>
                    <a:pt x="91" y="24"/>
                  </a:moveTo>
                  <a:lnTo>
                    <a:pt x="91" y="0"/>
                  </a:lnTo>
                  <a:lnTo>
                    <a:pt x="79" y="6"/>
                  </a:lnTo>
                  <a:lnTo>
                    <a:pt x="43" y="24"/>
                  </a:lnTo>
                  <a:lnTo>
                    <a:pt x="31" y="12"/>
                  </a:lnTo>
                  <a:lnTo>
                    <a:pt x="18" y="12"/>
                  </a:lnTo>
                  <a:lnTo>
                    <a:pt x="12" y="18"/>
                  </a:lnTo>
                  <a:lnTo>
                    <a:pt x="0" y="42"/>
                  </a:lnTo>
                  <a:lnTo>
                    <a:pt x="18" y="90"/>
                  </a:lnTo>
                  <a:lnTo>
                    <a:pt x="25" y="90"/>
                  </a:lnTo>
                  <a:lnTo>
                    <a:pt x="37" y="90"/>
                  </a:lnTo>
                  <a:lnTo>
                    <a:pt x="49" y="78"/>
                  </a:lnTo>
                  <a:lnTo>
                    <a:pt x="67" y="78"/>
                  </a:lnTo>
                  <a:lnTo>
                    <a:pt x="73" y="66"/>
                  </a:lnTo>
                  <a:lnTo>
                    <a:pt x="61" y="36"/>
                  </a:lnTo>
                  <a:lnTo>
                    <a:pt x="85" y="30"/>
                  </a:lnTo>
                  <a:lnTo>
                    <a:pt x="97" y="24"/>
                  </a:lnTo>
                  <a:lnTo>
                    <a:pt x="91" y="24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6" name="Freeform 81">
              <a:extLst>
                <a:ext uri="{FF2B5EF4-FFF2-40B4-BE49-F238E27FC236}">
                  <a16:creationId xmlns:a16="http://schemas.microsoft.com/office/drawing/2014/main" id="{4F97EBCE-E605-244A-ACBC-F56005AA7EB8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3263" y="4002088"/>
              <a:ext cx="119062" cy="77787"/>
            </a:xfrm>
            <a:custGeom>
              <a:avLst/>
              <a:gdLst>
                <a:gd name="T0" fmla="*/ 2147483646 w 90"/>
                <a:gd name="T1" fmla="*/ 2147483646 h 60"/>
                <a:gd name="T2" fmla="*/ 2147483646 w 90"/>
                <a:gd name="T3" fmla="*/ 2147483646 h 60"/>
                <a:gd name="T4" fmla="*/ 2147483646 w 90"/>
                <a:gd name="T5" fmla="*/ 2147483646 h 60"/>
                <a:gd name="T6" fmla="*/ 2147483646 w 90"/>
                <a:gd name="T7" fmla="*/ 2147483646 h 60"/>
                <a:gd name="T8" fmla="*/ 2147483646 w 90"/>
                <a:gd name="T9" fmla="*/ 0 h 60"/>
                <a:gd name="T10" fmla="*/ 2147483646 w 90"/>
                <a:gd name="T11" fmla="*/ 2147483646 h 60"/>
                <a:gd name="T12" fmla="*/ 2147483646 w 90"/>
                <a:gd name="T13" fmla="*/ 2147483646 h 60"/>
                <a:gd name="T14" fmla="*/ 0 w 90"/>
                <a:gd name="T15" fmla="*/ 2147483646 h 60"/>
                <a:gd name="T16" fmla="*/ 2147483646 w 90"/>
                <a:gd name="T17" fmla="*/ 2147483646 h 60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90" h="60">
                  <a:moveTo>
                    <a:pt x="18" y="48"/>
                  </a:moveTo>
                  <a:lnTo>
                    <a:pt x="66" y="60"/>
                  </a:lnTo>
                  <a:lnTo>
                    <a:pt x="78" y="30"/>
                  </a:lnTo>
                  <a:lnTo>
                    <a:pt x="90" y="24"/>
                  </a:lnTo>
                  <a:lnTo>
                    <a:pt x="84" y="0"/>
                  </a:lnTo>
                  <a:lnTo>
                    <a:pt x="30" y="18"/>
                  </a:lnTo>
                  <a:lnTo>
                    <a:pt x="6" y="6"/>
                  </a:lnTo>
                  <a:lnTo>
                    <a:pt x="0" y="24"/>
                  </a:lnTo>
                  <a:lnTo>
                    <a:pt x="18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7" name="Freeform 82">
              <a:extLst>
                <a:ext uri="{FF2B5EF4-FFF2-40B4-BE49-F238E27FC236}">
                  <a16:creationId xmlns:a16="http://schemas.microsoft.com/office/drawing/2014/main" id="{E455D12D-3BA8-E34B-A4F5-09A141CABC55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0725" y="4032250"/>
              <a:ext cx="187325" cy="217488"/>
            </a:xfrm>
            <a:custGeom>
              <a:avLst/>
              <a:gdLst>
                <a:gd name="T0" fmla="*/ 2147483646 w 24"/>
                <a:gd name="T1" fmla="*/ 2147483646 h 28"/>
                <a:gd name="T2" fmla="*/ 2147483646 w 24"/>
                <a:gd name="T3" fmla="*/ 2147483646 h 28"/>
                <a:gd name="T4" fmla="*/ 2147483646 w 24"/>
                <a:gd name="T5" fmla="*/ 2147483646 h 28"/>
                <a:gd name="T6" fmla="*/ 2147483646 w 24"/>
                <a:gd name="T7" fmla="*/ 2147483646 h 28"/>
                <a:gd name="T8" fmla="*/ 0 w 24"/>
                <a:gd name="T9" fmla="*/ 2147483646 h 28"/>
                <a:gd name="T10" fmla="*/ 2147483646 w 24"/>
                <a:gd name="T11" fmla="*/ 2147483646 h 28"/>
                <a:gd name="T12" fmla="*/ 2147483646 w 24"/>
                <a:gd name="T13" fmla="*/ 2147483646 h 28"/>
                <a:gd name="T14" fmla="*/ 2147483646 w 24"/>
                <a:gd name="T15" fmla="*/ 2147483646 h 28"/>
                <a:gd name="T16" fmla="*/ 2147483646 w 24"/>
                <a:gd name="T17" fmla="*/ 2147483646 h 28"/>
                <a:gd name="T18" fmla="*/ 2147483646 w 24"/>
                <a:gd name="T19" fmla="*/ 2147483646 h 28"/>
                <a:gd name="T20" fmla="*/ 2147483646 w 24"/>
                <a:gd name="T21" fmla="*/ 2147483646 h 28"/>
                <a:gd name="T22" fmla="*/ 2147483646 w 24"/>
                <a:gd name="T23" fmla="*/ 2147483646 h 28"/>
                <a:gd name="T24" fmla="*/ 2147483646 w 24"/>
                <a:gd name="T25" fmla="*/ 0 h 28"/>
                <a:gd name="T26" fmla="*/ 2147483646 w 24"/>
                <a:gd name="T27" fmla="*/ 0 h 28"/>
                <a:gd name="T28" fmla="*/ 2147483646 w 24"/>
                <a:gd name="T29" fmla="*/ 2147483646 h 28"/>
                <a:gd name="T30" fmla="*/ 2147483646 w 24"/>
                <a:gd name="T31" fmla="*/ 2147483646 h 28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24" h="28">
                  <a:moveTo>
                    <a:pt x="9" y="6"/>
                  </a:moveTo>
                  <a:cubicBezTo>
                    <a:pt x="10" y="6"/>
                    <a:pt x="10" y="6"/>
                    <a:pt x="10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4" y="17"/>
                    <a:pt x="4" y="17"/>
                    <a:pt x="4" y="17"/>
                  </a:cubicBezTo>
                  <a:cubicBezTo>
                    <a:pt x="4" y="17"/>
                    <a:pt x="3" y="18"/>
                    <a:pt x="0" y="18"/>
                  </a:cubicBezTo>
                  <a:cubicBezTo>
                    <a:pt x="1" y="21"/>
                    <a:pt x="1" y="21"/>
                    <a:pt x="1" y="21"/>
                  </a:cubicBezTo>
                  <a:cubicBezTo>
                    <a:pt x="4" y="28"/>
                    <a:pt x="4" y="28"/>
                    <a:pt x="4" y="28"/>
                  </a:cubicBezTo>
                  <a:cubicBezTo>
                    <a:pt x="11" y="23"/>
                    <a:pt x="11" y="23"/>
                    <a:pt x="11" y="23"/>
                  </a:cubicBezTo>
                  <a:cubicBezTo>
                    <a:pt x="17" y="15"/>
                    <a:pt x="17" y="15"/>
                    <a:pt x="17" y="15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16" y="1"/>
                    <a:pt x="16" y="1"/>
                    <a:pt x="16" y="1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1" y="1"/>
                    <a:pt x="11" y="1"/>
                    <a:pt x="11" y="1"/>
                  </a:cubicBezTo>
                  <a:lnTo>
                    <a:pt x="9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8" name="Freeform 83">
              <a:extLst>
                <a:ext uri="{FF2B5EF4-FFF2-40B4-BE49-F238E27FC236}">
                  <a16:creationId xmlns:a16="http://schemas.microsoft.com/office/drawing/2014/main" id="{3B229DED-45ED-C54E-B39D-19F0D994A24F}"/>
                </a:ext>
              </a:extLst>
            </p:cNvPr>
            <p:cNvSpPr>
              <a:spLocks/>
            </p:cNvSpPr>
            <p:nvPr/>
          </p:nvSpPr>
          <p:spPr bwMode="auto">
            <a:xfrm>
              <a:off x="5565775" y="4171950"/>
              <a:ext cx="265113" cy="165100"/>
            </a:xfrm>
            <a:custGeom>
              <a:avLst/>
              <a:gdLst>
                <a:gd name="T0" fmla="*/ 2147483646 w 34"/>
                <a:gd name="T1" fmla="*/ 0 h 21"/>
                <a:gd name="T2" fmla="*/ 2147483646 w 34"/>
                <a:gd name="T3" fmla="*/ 2147483646 h 21"/>
                <a:gd name="T4" fmla="*/ 2147483646 w 34"/>
                <a:gd name="T5" fmla="*/ 2147483646 h 21"/>
                <a:gd name="T6" fmla="*/ 2147483646 w 34"/>
                <a:gd name="T7" fmla="*/ 2147483646 h 21"/>
                <a:gd name="T8" fmla="*/ 0 w 34"/>
                <a:gd name="T9" fmla="*/ 2147483646 h 21"/>
                <a:gd name="T10" fmla="*/ 2147483646 w 34"/>
                <a:gd name="T11" fmla="*/ 2147483646 h 21"/>
                <a:gd name="T12" fmla="*/ 2147483646 w 34"/>
                <a:gd name="T13" fmla="*/ 2147483646 h 21"/>
                <a:gd name="T14" fmla="*/ 2147483646 w 34"/>
                <a:gd name="T15" fmla="*/ 2147483646 h 21"/>
                <a:gd name="T16" fmla="*/ 2147483646 w 34"/>
                <a:gd name="T17" fmla="*/ 2147483646 h 21"/>
                <a:gd name="T18" fmla="*/ 2147483646 w 34"/>
                <a:gd name="T19" fmla="*/ 2147483646 h 21"/>
                <a:gd name="T20" fmla="*/ 2147483646 w 34"/>
                <a:gd name="T21" fmla="*/ 2147483646 h 21"/>
                <a:gd name="T22" fmla="*/ 2147483646 w 34"/>
                <a:gd name="T23" fmla="*/ 2147483646 h 21"/>
                <a:gd name="T24" fmla="*/ 2147483646 w 34"/>
                <a:gd name="T25" fmla="*/ 2147483646 h 21"/>
                <a:gd name="T26" fmla="*/ 2147483646 w 34"/>
                <a:gd name="T27" fmla="*/ 0 h 21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34" h="21">
                  <a:moveTo>
                    <a:pt x="30" y="0"/>
                  </a:moveTo>
                  <a:cubicBezTo>
                    <a:pt x="25" y="2"/>
                    <a:pt x="18" y="3"/>
                    <a:pt x="18" y="4"/>
                  </a:cubicBezTo>
                  <a:cubicBezTo>
                    <a:pt x="16" y="5"/>
                    <a:pt x="14" y="7"/>
                    <a:pt x="14" y="7"/>
                  </a:cubicBezTo>
                  <a:cubicBezTo>
                    <a:pt x="3" y="7"/>
                    <a:pt x="3" y="7"/>
                    <a:pt x="3" y="7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12"/>
                    <a:pt x="1" y="12"/>
                    <a:pt x="1" y="12"/>
                  </a:cubicBezTo>
                  <a:cubicBezTo>
                    <a:pt x="5" y="21"/>
                    <a:pt x="5" y="21"/>
                    <a:pt x="5" y="21"/>
                  </a:cubicBezTo>
                  <a:cubicBezTo>
                    <a:pt x="12" y="19"/>
                    <a:pt x="12" y="19"/>
                    <a:pt x="12" y="19"/>
                  </a:cubicBezTo>
                  <a:cubicBezTo>
                    <a:pt x="15" y="19"/>
                    <a:pt x="15" y="19"/>
                    <a:pt x="15" y="19"/>
                  </a:cubicBezTo>
                  <a:cubicBezTo>
                    <a:pt x="19" y="15"/>
                    <a:pt x="19" y="15"/>
                    <a:pt x="19" y="15"/>
                  </a:cubicBezTo>
                  <a:cubicBezTo>
                    <a:pt x="25" y="13"/>
                    <a:pt x="25" y="13"/>
                    <a:pt x="25" y="13"/>
                  </a:cubicBezTo>
                  <a:cubicBezTo>
                    <a:pt x="34" y="10"/>
                    <a:pt x="34" y="10"/>
                    <a:pt x="34" y="10"/>
                  </a:cubicBezTo>
                  <a:cubicBezTo>
                    <a:pt x="31" y="3"/>
                    <a:pt x="31" y="3"/>
                    <a:pt x="31" y="3"/>
                  </a:cubicBezTo>
                  <a:lnTo>
                    <a:pt x="3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9" name="Freeform 84">
              <a:extLst>
                <a:ext uri="{FF2B5EF4-FFF2-40B4-BE49-F238E27FC236}">
                  <a16:creationId xmlns:a16="http://schemas.microsoft.com/office/drawing/2014/main" id="{36384FC0-B4F0-F442-B6A3-8E600E47F2EE}"/>
                </a:ext>
              </a:extLst>
            </p:cNvPr>
            <p:cNvSpPr>
              <a:spLocks/>
            </p:cNvSpPr>
            <p:nvPr/>
          </p:nvSpPr>
          <p:spPr bwMode="auto">
            <a:xfrm>
              <a:off x="5378450" y="3813175"/>
              <a:ext cx="492125" cy="422275"/>
            </a:xfrm>
            <a:custGeom>
              <a:avLst/>
              <a:gdLst>
                <a:gd name="T0" fmla="*/ 2147483646 w 63"/>
                <a:gd name="T1" fmla="*/ 2147483646 h 54"/>
                <a:gd name="T2" fmla="*/ 2147483646 w 63"/>
                <a:gd name="T3" fmla="*/ 2147483646 h 54"/>
                <a:gd name="T4" fmla="*/ 2147483646 w 63"/>
                <a:gd name="T5" fmla="*/ 2147483646 h 54"/>
                <a:gd name="T6" fmla="*/ 2147483646 w 63"/>
                <a:gd name="T7" fmla="*/ 2147483646 h 54"/>
                <a:gd name="T8" fmla="*/ 2147483646 w 63"/>
                <a:gd name="T9" fmla="*/ 2147483646 h 54"/>
                <a:gd name="T10" fmla="*/ 2147483646 w 63"/>
                <a:gd name="T11" fmla="*/ 2147483646 h 54"/>
                <a:gd name="T12" fmla="*/ 2147483646 w 63"/>
                <a:gd name="T13" fmla="*/ 2147483646 h 54"/>
                <a:gd name="T14" fmla="*/ 2147483646 w 63"/>
                <a:gd name="T15" fmla="*/ 2147483646 h 54"/>
                <a:gd name="T16" fmla="*/ 2147483646 w 63"/>
                <a:gd name="T17" fmla="*/ 2147483646 h 54"/>
                <a:gd name="T18" fmla="*/ 2147483646 w 63"/>
                <a:gd name="T19" fmla="*/ 2147483646 h 54"/>
                <a:gd name="T20" fmla="*/ 2147483646 w 63"/>
                <a:gd name="T21" fmla="*/ 2147483646 h 54"/>
                <a:gd name="T22" fmla="*/ 2147483646 w 63"/>
                <a:gd name="T23" fmla="*/ 2147483646 h 54"/>
                <a:gd name="T24" fmla="*/ 2147483646 w 63"/>
                <a:gd name="T25" fmla="*/ 2147483646 h 54"/>
                <a:gd name="T26" fmla="*/ 2147483646 w 63"/>
                <a:gd name="T27" fmla="*/ 2147483646 h 54"/>
                <a:gd name="T28" fmla="*/ 2147483646 w 63"/>
                <a:gd name="T29" fmla="*/ 0 h 54"/>
                <a:gd name="T30" fmla="*/ 2147483646 w 63"/>
                <a:gd name="T31" fmla="*/ 0 h 54"/>
                <a:gd name="T32" fmla="*/ 2147483646 w 63"/>
                <a:gd name="T33" fmla="*/ 2147483646 h 54"/>
                <a:gd name="T34" fmla="*/ 2147483646 w 63"/>
                <a:gd name="T35" fmla="*/ 2147483646 h 54"/>
                <a:gd name="T36" fmla="*/ 2147483646 w 63"/>
                <a:gd name="T37" fmla="*/ 2147483646 h 54"/>
                <a:gd name="T38" fmla="*/ 2147483646 w 63"/>
                <a:gd name="T39" fmla="*/ 2147483646 h 54"/>
                <a:gd name="T40" fmla="*/ 2147483646 w 63"/>
                <a:gd name="T41" fmla="*/ 2147483646 h 54"/>
                <a:gd name="T42" fmla="*/ 2147483646 w 63"/>
                <a:gd name="T43" fmla="*/ 2147483646 h 54"/>
                <a:gd name="T44" fmla="*/ 0 w 63"/>
                <a:gd name="T45" fmla="*/ 2147483646 h 54"/>
                <a:gd name="T46" fmla="*/ 2147483646 w 63"/>
                <a:gd name="T47" fmla="*/ 2147483646 h 54"/>
                <a:gd name="T48" fmla="*/ 2147483646 w 63"/>
                <a:gd name="T49" fmla="*/ 2147483646 h 54"/>
                <a:gd name="T50" fmla="*/ 2147483646 w 63"/>
                <a:gd name="T51" fmla="*/ 2147483646 h 54"/>
                <a:gd name="T52" fmla="*/ 2147483646 w 63"/>
                <a:gd name="T53" fmla="*/ 2147483646 h 54"/>
                <a:gd name="T54" fmla="*/ 2147483646 w 63"/>
                <a:gd name="T55" fmla="*/ 2147483646 h 54"/>
                <a:gd name="T56" fmla="*/ 2147483646 w 63"/>
                <a:gd name="T57" fmla="*/ 2147483646 h 54"/>
                <a:gd name="T58" fmla="*/ 2147483646 w 63"/>
                <a:gd name="T59" fmla="*/ 2147483646 h 54"/>
                <a:gd name="T60" fmla="*/ 2147483646 w 63"/>
                <a:gd name="T61" fmla="*/ 2147483646 h 54"/>
                <a:gd name="T62" fmla="*/ 2147483646 w 63"/>
                <a:gd name="T63" fmla="*/ 2147483646 h 54"/>
                <a:gd name="T64" fmla="*/ 2147483646 w 63"/>
                <a:gd name="T65" fmla="*/ 2147483646 h 54"/>
                <a:gd name="T66" fmla="*/ 2147483646 w 63"/>
                <a:gd name="T67" fmla="*/ 2147483646 h 54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63" h="54">
                  <a:moveTo>
                    <a:pt x="63" y="34"/>
                  </a:moveTo>
                  <a:cubicBezTo>
                    <a:pt x="55" y="32"/>
                    <a:pt x="55" y="32"/>
                    <a:pt x="55" y="32"/>
                  </a:cubicBezTo>
                  <a:cubicBezTo>
                    <a:pt x="52" y="28"/>
                    <a:pt x="52" y="28"/>
                    <a:pt x="52" y="28"/>
                  </a:cubicBezTo>
                  <a:cubicBezTo>
                    <a:pt x="53" y="25"/>
                    <a:pt x="53" y="25"/>
                    <a:pt x="53" y="25"/>
                  </a:cubicBezTo>
                  <a:cubicBezTo>
                    <a:pt x="52" y="25"/>
                    <a:pt x="52" y="25"/>
                    <a:pt x="52" y="25"/>
                  </a:cubicBezTo>
                  <a:cubicBezTo>
                    <a:pt x="48" y="23"/>
                    <a:pt x="48" y="23"/>
                    <a:pt x="48" y="23"/>
                  </a:cubicBezTo>
                  <a:cubicBezTo>
                    <a:pt x="46" y="17"/>
                    <a:pt x="46" y="17"/>
                    <a:pt x="46" y="17"/>
                  </a:cubicBezTo>
                  <a:cubicBezTo>
                    <a:pt x="42" y="13"/>
                    <a:pt x="42" y="13"/>
                    <a:pt x="42" y="13"/>
                  </a:cubicBezTo>
                  <a:cubicBezTo>
                    <a:pt x="42" y="12"/>
                    <a:pt x="42" y="12"/>
                    <a:pt x="42" y="12"/>
                  </a:cubicBezTo>
                  <a:cubicBezTo>
                    <a:pt x="39" y="12"/>
                    <a:pt x="39" y="12"/>
                    <a:pt x="39" y="12"/>
                  </a:cubicBezTo>
                  <a:cubicBezTo>
                    <a:pt x="36" y="10"/>
                    <a:pt x="36" y="10"/>
                    <a:pt x="36" y="10"/>
                  </a:cubicBezTo>
                  <a:cubicBezTo>
                    <a:pt x="28" y="9"/>
                    <a:pt x="28" y="9"/>
                    <a:pt x="28" y="9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15" y="1"/>
                    <a:pt x="15" y="1"/>
                    <a:pt x="15" y="1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6" y="2"/>
                    <a:pt x="6" y="2"/>
                    <a:pt x="6" y="2"/>
                  </a:cubicBezTo>
                  <a:cubicBezTo>
                    <a:pt x="8" y="7"/>
                    <a:pt x="8" y="7"/>
                    <a:pt x="8" y="7"/>
                  </a:cubicBezTo>
                  <a:cubicBezTo>
                    <a:pt x="7" y="9"/>
                    <a:pt x="7" y="9"/>
                    <a:pt x="7" y="9"/>
                  </a:cubicBezTo>
                  <a:cubicBezTo>
                    <a:pt x="4" y="9"/>
                    <a:pt x="4" y="9"/>
                    <a:pt x="4" y="9"/>
                  </a:cubicBezTo>
                  <a:cubicBezTo>
                    <a:pt x="2" y="11"/>
                    <a:pt x="2" y="11"/>
                    <a:pt x="2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9" y="29"/>
                    <a:pt x="9" y="29"/>
                    <a:pt x="9" y="29"/>
                  </a:cubicBezTo>
                  <a:cubicBezTo>
                    <a:pt x="13" y="33"/>
                    <a:pt x="13" y="33"/>
                    <a:pt x="13" y="33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46"/>
                    <a:pt x="17" y="46"/>
                    <a:pt x="17" y="46"/>
                  </a:cubicBezTo>
                  <a:cubicBezTo>
                    <a:pt x="24" y="53"/>
                    <a:pt x="24" y="53"/>
                    <a:pt x="24" y="53"/>
                  </a:cubicBezTo>
                  <a:cubicBezTo>
                    <a:pt x="24" y="54"/>
                    <a:pt x="24" y="54"/>
                    <a:pt x="24" y="54"/>
                  </a:cubicBezTo>
                  <a:cubicBezTo>
                    <a:pt x="27" y="53"/>
                    <a:pt x="27" y="53"/>
                    <a:pt x="27" y="53"/>
                  </a:cubicBezTo>
                  <a:cubicBezTo>
                    <a:pt x="38" y="53"/>
                    <a:pt x="38" y="53"/>
                    <a:pt x="38" y="53"/>
                  </a:cubicBezTo>
                  <a:cubicBezTo>
                    <a:pt x="38" y="53"/>
                    <a:pt x="40" y="51"/>
                    <a:pt x="42" y="50"/>
                  </a:cubicBezTo>
                  <a:cubicBezTo>
                    <a:pt x="42" y="49"/>
                    <a:pt x="49" y="48"/>
                    <a:pt x="54" y="46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0" name="Freeform 85">
              <a:extLst>
                <a:ext uri="{FF2B5EF4-FFF2-40B4-BE49-F238E27FC236}">
                  <a16:creationId xmlns:a16="http://schemas.microsoft.com/office/drawing/2014/main" id="{659B8264-46AD-4A46-85FD-6F00F1EF832F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0725" y="4079875"/>
              <a:ext cx="77788" cy="92075"/>
            </a:xfrm>
            <a:custGeom>
              <a:avLst/>
              <a:gdLst>
                <a:gd name="T0" fmla="*/ 0 w 10"/>
                <a:gd name="T1" fmla="*/ 2147483646 h 12"/>
                <a:gd name="T2" fmla="*/ 2147483646 w 10"/>
                <a:gd name="T3" fmla="*/ 2147483646 h 12"/>
                <a:gd name="T4" fmla="*/ 2147483646 w 10"/>
                <a:gd name="T5" fmla="*/ 2147483646 h 12"/>
                <a:gd name="T6" fmla="*/ 2147483646 w 10"/>
                <a:gd name="T7" fmla="*/ 0 h 12"/>
                <a:gd name="T8" fmla="*/ 2147483646 w 10"/>
                <a:gd name="T9" fmla="*/ 0 h 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" h="12">
                  <a:moveTo>
                    <a:pt x="0" y="12"/>
                  </a:moveTo>
                  <a:cubicBezTo>
                    <a:pt x="3" y="12"/>
                    <a:pt x="4" y="11"/>
                    <a:pt x="4" y="11"/>
                  </a:cubicBezTo>
                  <a:cubicBezTo>
                    <a:pt x="9" y="7"/>
                    <a:pt x="9" y="7"/>
                    <a:pt x="9" y="7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9" y="0"/>
                    <a:pt x="9" y="0"/>
                    <a:pt x="9" y="0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1" name="Freeform 86">
              <a:extLst>
                <a:ext uri="{FF2B5EF4-FFF2-40B4-BE49-F238E27FC236}">
                  <a16:creationId xmlns:a16="http://schemas.microsoft.com/office/drawing/2014/main" id="{6B794645-1705-2D48-BD84-77E4614E46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462588" y="3657600"/>
              <a:ext cx="249237" cy="250825"/>
            </a:xfrm>
            <a:custGeom>
              <a:avLst/>
              <a:gdLst>
                <a:gd name="T0" fmla="*/ 2147483646 w 192"/>
                <a:gd name="T1" fmla="*/ 2147483646 h 192"/>
                <a:gd name="T2" fmla="*/ 2147483646 w 192"/>
                <a:gd name="T3" fmla="*/ 2147483646 h 192"/>
                <a:gd name="T4" fmla="*/ 2147483646 w 192"/>
                <a:gd name="T5" fmla="*/ 2147483646 h 192"/>
                <a:gd name="T6" fmla="*/ 2147483646 w 192"/>
                <a:gd name="T7" fmla="*/ 2147483646 h 192"/>
                <a:gd name="T8" fmla="*/ 2147483646 w 192"/>
                <a:gd name="T9" fmla="*/ 2147483646 h 192"/>
                <a:gd name="T10" fmla="*/ 2147483646 w 192"/>
                <a:gd name="T11" fmla="*/ 0 h 192"/>
                <a:gd name="T12" fmla="*/ 2147483646 w 192"/>
                <a:gd name="T13" fmla="*/ 2147483646 h 192"/>
                <a:gd name="T14" fmla="*/ 2147483646 w 192"/>
                <a:gd name="T15" fmla="*/ 2147483646 h 192"/>
                <a:gd name="T16" fmla="*/ 2147483646 w 192"/>
                <a:gd name="T17" fmla="*/ 2147483646 h 192"/>
                <a:gd name="T18" fmla="*/ 2147483646 w 192"/>
                <a:gd name="T19" fmla="*/ 2147483646 h 192"/>
                <a:gd name="T20" fmla="*/ 2147483646 w 192"/>
                <a:gd name="T21" fmla="*/ 2147483646 h 192"/>
                <a:gd name="T22" fmla="*/ 0 w 192"/>
                <a:gd name="T23" fmla="*/ 2147483646 h 192"/>
                <a:gd name="T24" fmla="*/ 0 w 192"/>
                <a:gd name="T25" fmla="*/ 2147483646 h 192"/>
                <a:gd name="T26" fmla="*/ 2147483646 w 192"/>
                <a:gd name="T27" fmla="*/ 2147483646 h 192"/>
                <a:gd name="T28" fmla="*/ 2147483646 w 192"/>
                <a:gd name="T29" fmla="*/ 2147483646 h 192"/>
                <a:gd name="T30" fmla="*/ 2147483646 w 192"/>
                <a:gd name="T31" fmla="*/ 2147483646 h 192"/>
                <a:gd name="T32" fmla="*/ 2147483646 w 192"/>
                <a:gd name="T33" fmla="*/ 2147483646 h 192"/>
                <a:gd name="T34" fmla="*/ 2147483646 w 192"/>
                <a:gd name="T35" fmla="*/ 2147483646 h 192"/>
                <a:gd name="T36" fmla="*/ 2147483646 w 192"/>
                <a:gd name="T37" fmla="*/ 2147483646 h 192"/>
                <a:gd name="T38" fmla="*/ 2147483646 w 192"/>
                <a:gd name="T39" fmla="*/ 2147483646 h 192"/>
                <a:gd name="T40" fmla="*/ 2147483646 w 192"/>
                <a:gd name="T41" fmla="*/ 2147483646 h 192"/>
                <a:gd name="T42" fmla="*/ 2147483646 w 192"/>
                <a:gd name="T43" fmla="*/ 2147483646 h 192"/>
                <a:gd name="T44" fmla="*/ 2147483646 w 192"/>
                <a:gd name="T45" fmla="*/ 2147483646 h 192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92" h="192">
                  <a:moveTo>
                    <a:pt x="168" y="120"/>
                  </a:moveTo>
                  <a:lnTo>
                    <a:pt x="132" y="90"/>
                  </a:lnTo>
                  <a:lnTo>
                    <a:pt x="132" y="66"/>
                  </a:lnTo>
                  <a:lnTo>
                    <a:pt x="138" y="42"/>
                  </a:lnTo>
                  <a:lnTo>
                    <a:pt x="114" y="6"/>
                  </a:lnTo>
                  <a:lnTo>
                    <a:pt x="102" y="0"/>
                  </a:lnTo>
                  <a:lnTo>
                    <a:pt x="72" y="6"/>
                  </a:lnTo>
                  <a:lnTo>
                    <a:pt x="66" y="6"/>
                  </a:lnTo>
                  <a:lnTo>
                    <a:pt x="66" y="12"/>
                  </a:lnTo>
                  <a:lnTo>
                    <a:pt x="54" y="30"/>
                  </a:lnTo>
                  <a:lnTo>
                    <a:pt x="42" y="72"/>
                  </a:lnTo>
                  <a:lnTo>
                    <a:pt x="0" y="96"/>
                  </a:lnTo>
                  <a:lnTo>
                    <a:pt x="0" y="120"/>
                  </a:lnTo>
                  <a:lnTo>
                    <a:pt x="24" y="126"/>
                  </a:lnTo>
                  <a:lnTo>
                    <a:pt x="84" y="156"/>
                  </a:lnTo>
                  <a:lnTo>
                    <a:pt x="102" y="174"/>
                  </a:lnTo>
                  <a:lnTo>
                    <a:pt x="150" y="180"/>
                  </a:lnTo>
                  <a:lnTo>
                    <a:pt x="168" y="192"/>
                  </a:lnTo>
                  <a:lnTo>
                    <a:pt x="186" y="192"/>
                  </a:lnTo>
                  <a:lnTo>
                    <a:pt x="180" y="180"/>
                  </a:lnTo>
                  <a:lnTo>
                    <a:pt x="192" y="174"/>
                  </a:lnTo>
                  <a:lnTo>
                    <a:pt x="180" y="150"/>
                  </a:lnTo>
                  <a:lnTo>
                    <a:pt x="168" y="12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2" name="Freeform 87">
              <a:extLst>
                <a:ext uri="{FF2B5EF4-FFF2-40B4-BE49-F238E27FC236}">
                  <a16:creationId xmlns:a16="http://schemas.microsoft.com/office/drawing/2014/main" id="{2CB03E79-079A-744D-A329-60D0D01D22FD}"/>
                </a:ext>
              </a:extLst>
            </p:cNvPr>
            <p:cNvSpPr>
              <a:spLocks/>
            </p:cNvSpPr>
            <p:nvPr/>
          </p:nvSpPr>
          <p:spPr bwMode="auto">
            <a:xfrm>
              <a:off x="5605463" y="3589338"/>
              <a:ext cx="469900" cy="427037"/>
            </a:xfrm>
            <a:custGeom>
              <a:avLst/>
              <a:gdLst>
                <a:gd name="T0" fmla="*/ 2147483646 w 60"/>
                <a:gd name="T1" fmla="*/ 2147483646 h 55"/>
                <a:gd name="T2" fmla="*/ 2147483646 w 60"/>
                <a:gd name="T3" fmla="*/ 2147483646 h 55"/>
                <a:gd name="T4" fmla="*/ 2147483646 w 60"/>
                <a:gd name="T5" fmla="*/ 2147483646 h 55"/>
                <a:gd name="T6" fmla="*/ 2147483646 w 60"/>
                <a:gd name="T7" fmla="*/ 2147483646 h 55"/>
                <a:gd name="T8" fmla="*/ 2147483646 w 60"/>
                <a:gd name="T9" fmla="*/ 2147483646 h 55"/>
                <a:gd name="T10" fmla="*/ 2147483646 w 60"/>
                <a:gd name="T11" fmla="*/ 2147483646 h 55"/>
                <a:gd name="T12" fmla="*/ 2147483646 w 60"/>
                <a:gd name="T13" fmla="*/ 2147483646 h 55"/>
                <a:gd name="T14" fmla="*/ 2147483646 w 60"/>
                <a:gd name="T15" fmla="*/ 2147483646 h 55"/>
                <a:gd name="T16" fmla="*/ 2147483646 w 60"/>
                <a:gd name="T17" fmla="*/ 2147483646 h 55"/>
                <a:gd name="T18" fmla="*/ 2147483646 w 60"/>
                <a:gd name="T19" fmla="*/ 2147483646 h 55"/>
                <a:gd name="T20" fmla="*/ 2147483646 w 60"/>
                <a:gd name="T21" fmla="*/ 2147483646 h 55"/>
                <a:gd name="T22" fmla="*/ 2147483646 w 60"/>
                <a:gd name="T23" fmla="*/ 2147483646 h 55"/>
                <a:gd name="T24" fmla="*/ 2147483646 w 60"/>
                <a:gd name="T25" fmla="*/ 2147483646 h 55"/>
                <a:gd name="T26" fmla="*/ 2147483646 w 60"/>
                <a:gd name="T27" fmla="*/ 2147483646 h 55"/>
                <a:gd name="T28" fmla="*/ 2147483646 w 60"/>
                <a:gd name="T29" fmla="*/ 2147483646 h 55"/>
                <a:gd name="T30" fmla="*/ 2147483646 w 60"/>
                <a:gd name="T31" fmla="*/ 2147483646 h 55"/>
                <a:gd name="T32" fmla="*/ 2147483646 w 60"/>
                <a:gd name="T33" fmla="*/ 2147483646 h 55"/>
                <a:gd name="T34" fmla="*/ 2147483646 w 60"/>
                <a:gd name="T35" fmla="*/ 2147483646 h 55"/>
                <a:gd name="T36" fmla="*/ 2147483646 w 60"/>
                <a:gd name="T37" fmla="*/ 2147483646 h 55"/>
                <a:gd name="T38" fmla="*/ 2147483646 w 60"/>
                <a:gd name="T39" fmla="*/ 2147483646 h 55"/>
                <a:gd name="T40" fmla="*/ 2147483646 w 60"/>
                <a:gd name="T41" fmla="*/ 0 h 55"/>
                <a:gd name="T42" fmla="*/ 2147483646 w 60"/>
                <a:gd name="T43" fmla="*/ 2147483646 h 55"/>
                <a:gd name="T44" fmla="*/ 2147483646 w 60"/>
                <a:gd name="T45" fmla="*/ 2147483646 h 55"/>
                <a:gd name="T46" fmla="*/ 0 w 60"/>
                <a:gd name="T47" fmla="*/ 0 h 55"/>
                <a:gd name="T48" fmla="*/ 0 w 60"/>
                <a:gd name="T49" fmla="*/ 0 h 55"/>
                <a:gd name="T50" fmla="*/ 0 w 60"/>
                <a:gd name="T51" fmla="*/ 2147483646 h 55"/>
                <a:gd name="T52" fmla="*/ 2147483646 w 60"/>
                <a:gd name="T53" fmla="*/ 2147483646 h 55"/>
                <a:gd name="T54" fmla="*/ 2147483646 w 60"/>
                <a:gd name="T55" fmla="*/ 2147483646 h 55"/>
                <a:gd name="T56" fmla="*/ 2147483646 w 60"/>
                <a:gd name="T57" fmla="*/ 2147483646 h 55"/>
                <a:gd name="T58" fmla="*/ 2147483646 w 60"/>
                <a:gd name="T59" fmla="*/ 2147483646 h 55"/>
                <a:gd name="T60" fmla="*/ 2147483646 w 60"/>
                <a:gd name="T61" fmla="*/ 2147483646 h 55"/>
                <a:gd name="T62" fmla="*/ 2147483646 w 60"/>
                <a:gd name="T63" fmla="*/ 2147483646 h 55"/>
                <a:gd name="T64" fmla="*/ 2147483646 w 60"/>
                <a:gd name="T65" fmla="*/ 2147483646 h 55"/>
                <a:gd name="T66" fmla="*/ 2147483646 w 60"/>
                <a:gd name="T67" fmla="*/ 2147483646 h 55"/>
                <a:gd name="T68" fmla="*/ 2147483646 w 60"/>
                <a:gd name="T69" fmla="*/ 2147483646 h 55"/>
                <a:gd name="T70" fmla="*/ 2147483646 w 60"/>
                <a:gd name="T71" fmla="*/ 2147483646 h 55"/>
                <a:gd name="T72" fmla="*/ 2147483646 w 60"/>
                <a:gd name="T73" fmla="*/ 2147483646 h 55"/>
                <a:gd name="T74" fmla="*/ 2147483646 w 60"/>
                <a:gd name="T75" fmla="*/ 2147483646 h 55"/>
                <a:gd name="T76" fmla="*/ 2147483646 w 60"/>
                <a:gd name="T77" fmla="*/ 2147483646 h 55"/>
                <a:gd name="T78" fmla="*/ 2147483646 w 60"/>
                <a:gd name="T79" fmla="*/ 2147483646 h 55"/>
                <a:gd name="T80" fmla="*/ 2147483646 w 60"/>
                <a:gd name="T81" fmla="*/ 2147483646 h 55"/>
                <a:gd name="T82" fmla="*/ 2147483646 w 60"/>
                <a:gd name="T83" fmla="*/ 2147483646 h 55"/>
                <a:gd name="T84" fmla="*/ 2147483646 w 60"/>
                <a:gd name="T85" fmla="*/ 2147483646 h 55"/>
                <a:gd name="T86" fmla="*/ 2147483646 w 60"/>
                <a:gd name="T87" fmla="*/ 2147483646 h 55"/>
                <a:gd name="T88" fmla="*/ 2147483646 w 60"/>
                <a:gd name="T89" fmla="*/ 2147483646 h 55"/>
                <a:gd name="T90" fmla="*/ 2147483646 w 60"/>
                <a:gd name="T91" fmla="*/ 2147483646 h 55"/>
                <a:gd name="T92" fmla="*/ 2147483646 w 60"/>
                <a:gd name="T93" fmla="*/ 2147483646 h 55"/>
                <a:gd name="T94" fmla="*/ 2147483646 w 60"/>
                <a:gd name="T95" fmla="*/ 2147483646 h 55"/>
                <a:gd name="T96" fmla="*/ 2147483646 w 60"/>
                <a:gd name="T97" fmla="*/ 2147483646 h 55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60" h="55">
                  <a:moveTo>
                    <a:pt x="53" y="38"/>
                  </a:moveTo>
                  <a:cubicBezTo>
                    <a:pt x="53" y="38"/>
                    <a:pt x="53" y="38"/>
                    <a:pt x="53" y="38"/>
                  </a:cubicBezTo>
                  <a:cubicBezTo>
                    <a:pt x="55" y="32"/>
                    <a:pt x="55" y="32"/>
                    <a:pt x="55" y="32"/>
                  </a:cubicBezTo>
                  <a:cubicBezTo>
                    <a:pt x="51" y="30"/>
                    <a:pt x="51" y="30"/>
                    <a:pt x="51" y="30"/>
                  </a:cubicBezTo>
                  <a:cubicBezTo>
                    <a:pt x="51" y="25"/>
                    <a:pt x="51" y="25"/>
                    <a:pt x="51" y="25"/>
                  </a:cubicBezTo>
                  <a:cubicBezTo>
                    <a:pt x="52" y="21"/>
                    <a:pt x="52" y="21"/>
                    <a:pt x="52" y="21"/>
                  </a:cubicBezTo>
                  <a:cubicBezTo>
                    <a:pt x="53" y="12"/>
                    <a:pt x="53" y="12"/>
                    <a:pt x="53" y="12"/>
                  </a:cubicBezTo>
                  <a:cubicBezTo>
                    <a:pt x="49" y="11"/>
                    <a:pt x="49" y="11"/>
                    <a:pt x="49" y="11"/>
                  </a:cubicBezTo>
                  <a:cubicBezTo>
                    <a:pt x="45" y="8"/>
                    <a:pt x="45" y="8"/>
                    <a:pt x="45" y="8"/>
                  </a:cubicBezTo>
                  <a:cubicBezTo>
                    <a:pt x="40" y="5"/>
                    <a:pt x="40" y="5"/>
                    <a:pt x="40" y="5"/>
                  </a:cubicBezTo>
                  <a:cubicBezTo>
                    <a:pt x="36" y="6"/>
                    <a:pt x="36" y="6"/>
                    <a:pt x="36" y="6"/>
                  </a:cubicBezTo>
                  <a:cubicBezTo>
                    <a:pt x="31" y="8"/>
                    <a:pt x="31" y="8"/>
                    <a:pt x="31" y="8"/>
                  </a:cubicBezTo>
                  <a:cubicBezTo>
                    <a:pt x="30" y="10"/>
                    <a:pt x="30" y="10"/>
                    <a:pt x="30" y="10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2" y="11"/>
                    <a:pt x="22" y="11"/>
                    <a:pt x="22" y="11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5" y="9"/>
                    <a:pt x="15" y="9"/>
                    <a:pt x="15" y="9"/>
                  </a:cubicBezTo>
                  <a:cubicBezTo>
                    <a:pt x="15" y="6"/>
                    <a:pt x="15" y="6"/>
                    <a:pt x="15" y="6"/>
                  </a:cubicBezTo>
                  <a:cubicBezTo>
                    <a:pt x="12" y="4"/>
                    <a:pt x="12" y="4"/>
                    <a:pt x="12" y="4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6" y="3"/>
                    <a:pt x="6" y="3"/>
                    <a:pt x="6" y="3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6"/>
                    <a:pt x="0" y="7"/>
                  </a:cubicBezTo>
                  <a:cubicBezTo>
                    <a:pt x="0" y="7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5" y="16"/>
                    <a:pt x="5" y="16"/>
                    <a:pt x="5" y="16"/>
                  </a:cubicBezTo>
                  <a:cubicBezTo>
                    <a:pt x="4" y="20"/>
                    <a:pt x="4" y="20"/>
                    <a:pt x="4" y="20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10" y="29"/>
                    <a:pt x="10" y="29"/>
                    <a:pt x="10" y="29"/>
                  </a:cubicBezTo>
                  <a:cubicBezTo>
                    <a:pt x="12" y="34"/>
                    <a:pt x="12" y="34"/>
                    <a:pt x="12" y="34"/>
                  </a:cubicBezTo>
                  <a:cubicBezTo>
                    <a:pt x="14" y="38"/>
                    <a:pt x="14" y="38"/>
                    <a:pt x="14" y="38"/>
                  </a:cubicBezTo>
                  <a:cubicBezTo>
                    <a:pt x="15" y="36"/>
                    <a:pt x="15" y="36"/>
                    <a:pt x="15" y="36"/>
                  </a:cubicBezTo>
                  <a:cubicBezTo>
                    <a:pt x="19" y="39"/>
                    <a:pt x="19" y="39"/>
                    <a:pt x="19" y="39"/>
                  </a:cubicBezTo>
                  <a:cubicBezTo>
                    <a:pt x="23" y="44"/>
                    <a:pt x="23" y="44"/>
                    <a:pt x="23" y="44"/>
                  </a:cubicBezTo>
                  <a:cubicBezTo>
                    <a:pt x="28" y="48"/>
                    <a:pt x="28" y="48"/>
                    <a:pt x="28" y="48"/>
                  </a:cubicBezTo>
                  <a:cubicBezTo>
                    <a:pt x="34" y="49"/>
                    <a:pt x="34" y="49"/>
                    <a:pt x="34" y="49"/>
                  </a:cubicBezTo>
                  <a:cubicBezTo>
                    <a:pt x="39" y="48"/>
                    <a:pt x="39" y="48"/>
                    <a:pt x="39" y="48"/>
                  </a:cubicBezTo>
                  <a:cubicBezTo>
                    <a:pt x="42" y="52"/>
                    <a:pt x="42" y="52"/>
                    <a:pt x="42" y="52"/>
                  </a:cubicBezTo>
                  <a:cubicBezTo>
                    <a:pt x="53" y="55"/>
                    <a:pt x="53" y="55"/>
                    <a:pt x="53" y="55"/>
                  </a:cubicBezTo>
                  <a:cubicBezTo>
                    <a:pt x="55" y="55"/>
                    <a:pt x="55" y="55"/>
                    <a:pt x="55" y="55"/>
                  </a:cubicBezTo>
                  <a:cubicBezTo>
                    <a:pt x="55" y="51"/>
                    <a:pt x="55" y="51"/>
                    <a:pt x="55" y="51"/>
                  </a:cubicBezTo>
                  <a:cubicBezTo>
                    <a:pt x="60" y="49"/>
                    <a:pt x="60" y="49"/>
                    <a:pt x="60" y="49"/>
                  </a:cubicBezTo>
                  <a:cubicBezTo>
                    <a:pt x="59" y="46"/>
                    <a:pt x="59" y="46"/>
                    <a:pt x="59" y="46"/>
                  </a:cubicBezTo>
                  <a:cubicBezTo>
                    <a:pt x="58" y="44"/>
                    <a:pt x="58" y="44"/>
                    <a:pt x="58" y="44"/>
                  </a:cubicBezTo>
                  <a:cubicBezTo>
                    <a:pt x="54" y="40"/>
                    <a:pt x="54" y="40"/>
                    <a:pt x="54" y="40"/>
                  </a:cubicBezTo>
                  <a:cubicBezTo>
                    <a:pt x="53" y="38"/>
                    <a:pt x="53" y="38"/>
                    <a:pt x="53" y="38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3" name="Freeform 88">
              <a:extLst>
                <a:ext uri="{FF2B5EF4-FFF2-40B4-BE49-F238E27FC236}">
                  <a16:creationId xmlns:a16="http://schemas.microsoft.com/office/drawing/2014/main" id="{A3CAD5DA-2540-DD45-BD72-3BB78EA30737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3325" y="2963863"/>
              <a:ext cx="158750" cy="107950"/>
            </a:xfrm>
            <a:custGeom>
              <a:avLst/>
              <a:gdLst>
                <a:gd name="T0" fmla="*/ 2147483646 w 20"/>
                <a:gd name="T1" fmla="*/ 2147483646 h 14"/>
                <a:gd name="T2" fmla="*/ 2147483646 w 20"/>
                <a:gd name="T3" fmla="*/ 2147483646 h 14"/>
                <a:gd name="T4" fmla="*/ 2147483646 w 20"/>
                <a:gd name="T5" fmla="*/ 0 h 14"/>
                <a:gd name="T6" fmla="*/ 2147483646 w 20"/>
                <a:gd name="T7" fmla="*/ 2147483646 h 14"/>
                <a:gd name="T8" fmla="*/ 2147483646 w 20"/>
                <a:gd name="T9" fmla="*/ 0 h 14"/>
                <a:gd name="T10" fmla="*/ 2147483646 w 20"/>
                <a:gd name="T11" fmla="*/ 0 h 14"/>
                <a:gd name="T12" fmla="*/ 2147483646 w 20"/>
                <a:gd name="T13" fmla="*/ 2147483646 h 14"/>
                <a:gd name="T14" fmla="*/ 2147483646 w 20"/>
                <a:gd name="T15" fmla="*/ 2147483646 h 14"/>
                <a:gd name="T16" fmla="*/ 0 w 20"/>
                <a:gd name="T17" fmla="*/ 2147483646 h 14"/>
                <a:gd name="T18" fmla="*/ 2147483646 w 20"/>
                <a:gd name="T19" fmla="*/ 2147483646 h 14"/>
                <a:gd name="T20" fmla="*/ 2147483646 w 20"/>
                <a:gd name="T21" fmla="*/ 2147483646 h 14"/>
                <a:gd name="T22" fmla="*/ 2147483646 w 20"/>
                <a:gd name="T23" fmla="*/ 2147483646 h 14"/>
                <a:gd name="T24" fmla="*/ 2147483646 w 20"/>
                <a:gd name="T25" fmla="*/ 2147483646 h 14"/>
                <a:gd name="T26" fmla="*/ 2147483646 w 20"/>
                <a:gd name="T27" fmla="*/ 2147483646 h 14"/>
                <a:gd name="T28" fmla="*/ 2147483646 w 20"/>
                <a:gd name="T29" fmla="*/ 2147483646 h 14"/>
                <a:gd name="T30" fmla="*/ 2147483646 w 20"/>
                <a:gd name="T31" fmla="*/ 2147483646 h 14"/>
                <a:gd name="T32" fmla="*/ 2147483646 w 20"/>
                <a:gd name="T33" fmla="*/ 2147483646 h 14"/>
                <a:gd name="T34" fmla="*/ 2147483646 w 20"/>
                <a:gd name="T35" fmla="*/ 2147483646 h 14"/>
                <a:gd name="T36" fmla="*/ 2147483646 w 20"/>
                <a:gd name="T37" fmla="*/ 2147483646 h 14"/>
                <a:gd name="T38" fmla="*/ 2147483646 w 20"/>
                <a:gd name="T39" fmla="*/ 2147483646 h 14"/>
                <a:gd name="T40" fmla="*/ 2147483646 w 20"/>
                <a:gd name="T41" fmla="*/ 2147483646 h 14"/>
                <a:gd name="T42" fmla="*/ 2147483646 w 20"/>
                <a:gd name="T43" fmla="*/ 2147483646 h 14"/>
                <a:gd name="T44" fmla="*/ 2147483646 w 20"/>
                <a:gd name="T45" fmla="*/ 2147483646 h 1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20" h="14">
                  <a:moveTo>
                    <a:pt x="19" y="4"/>
                  </a:moveTo>
                  <a:cubicBezTo>
                    <a:pt x="17" y="2"/>
                    <a:pt x="17" y="2"/>
                    <a:pt x="17" y="2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13" y="1"/>
                    <a:pt x="13" y="1"/>
                    <a:pt x="13" y="1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3"/>
                    <a:pt x="1" y="5"/>
                    <a:pt x="1" y="5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6" y="8"/>
                    <a:pt x="6" y="8"/>
                    <a:pt x="6" y="8"/>
                  </a:cubicBezTo>
                  <a:cubicBezTo>
                    <a:pt x="7" y="10"/>
                    <a:pt x="7" y="10"/>
                    <a:pt x="7" y="10"/>
                  </a:cubicBezTo>
                  <a:cubicBezTo>
                    <a:pt x="6" y="12"/>
                    <a:pt x="6" y="12"/>
                    <a:pt x="6" y="12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9" y="14"/>
                    <a:pt x="9" y="14"/>
                    <a:pt x="9" y="14"/>
                  </a:cubicBezTo>
                  <a:cubicBezTo>
                    <a:pt x="11" y="13"/>
                    <a:pt x="11" y="13"/>
                    <a:pt x="11" y="13"/>
                  </a:cubicBezTo>
                  <a:cubicBezTo>
                    <a:pt x="13" y="12"/>
                    <a:pt x="13" y="12"/>
                    <a:pt x="13" y="12"/>
                  </a:cubicBezTo>
                  <a:cubicBezTo>
                    <a:pt x="13" y="12"/>
                    <a:pt x="15" y="12"/>
                    <a:pt x="16" y="12"/>
                  </a:cubicBezTo>
                  <a:cubicBezTo>
                    <a:pt x="17" y="12"/>
                    <a:pt x="16" y="9"/>
                    <a:pt x="16" y="9"/>
                  </a:cubicBezTo>
                  <a:cubicBezTo>
                    <a:pt x="18" y="7"/>
                    <a:pt x="18" y="7"/>
                    <a:pt x="18" y="7"/>
                  </a:cubicBezTo>
                  <a:cubicBezTo>
                    <a:pt x="20" y="4"/>
                    <a:pt x="20" y="4"/>
                    <a:pt x="20" y="4"/>
                  </a:cubicBezTo>
                  <a:cubicBezTo>
                    <a:pt x="19" y="4"/>
                    <a:pt x="19" y="4"/>
                    <a:pt x="19" y="4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4" name="Freeform 89">
              <a:extLst>
                <a:ext uri="{FF2B5EF4-FFF2-40B4-BE49-F238E27FC236}">
                  <a16:creationId xmlns:a16="http://schemas.microsoft.com/office/drawing/2014/main" id="{396AC2A5-8381-D84A-832C-0E98C4B05190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3175" y="2814638"/>
              <a:ext cx="119063" cy="101600"/>
            </a:xfrm>
            <a:custGeom>
              <a:avLst/>
              <a:gdLst>
                <a:gd name="T0" fmla="*/ 2147483646 w 90"/>
                <a:gd name="T1" fmla="*/ 2147483646 h 78"/>
                <a:gd name="T2" fmla="*/ 2147483646 w 90"/>
                <a:gd name="T3" fmla="*/ 2147483646 h 78"/>
                <a:gd name="T4" fmla="*/ 2147483646 w 90"/>
                <a:gd name="T5" fmla="*/ 2147483646 h 78"/>
                <a:gd name="T6" fmla="*/ 2147483646 w 90"/>
                <a:gd name="T7" fmla="*/ 2147483646 h 78"/>
                <a:gd name="T8" fmla="*/ 2147483646 w 90"/>
                <a:gd name="T9" fmla="*/ 2147483646 h 78"/>
                <a:gd name="T10" fmla="*/ 2147483646 w 90"/>
                <a:gd name="T11" fmla="*/ 0 h 78"/>
                <a:gd name="T12" fmla="*/ 2147483646 w 90"/>
                <a:gd name="T13" fmla="*/ 0 h 78"/>
                <a:gd name="T14" fmla="*/ 2147483646 w 90"/>
                <a:gd name="T15" fmla="*/ 0 h 78"/>
                <a:gd name="T16" fmla="*/ 0 w 90"/>
                <a:gd name="T17" fmla="*/ 2147483646 h 78"/>
                <a:gd name="T18" fmla="*/ 0 w 90"/>
                <a:gd name="T19" fmla="*/ 2147483646 h 78"/>
                <a:gd name="T20" fmla="*/ 2147483646 w 90"/>
                <a:gd name="T21" fmla="*/ 2147483646 h 78"/>
                <a:gd name="T22" fmla="*/ 2147483646 w 90"/>
                <a:gd name="T23" fmla="*/ 2147483646 h 78"/>
                <a:gd name="T24" fmla="*/ 2147483646 w 90"/>
                <a:gd name="T25" fmla="*/ 2147483646 h 78"/>
                <a:gd name="T26" fmla="*/ 2147483646 w 90"/>
                <a:gd name="T27" fmla="*/ 2147483646 h 78"/>
                <a:gd name="T28" fmla="*/ 2147483646 w 90"/>
                <a:gd name="T29" fmla="*/ 2147483646 h 78"/>
                <a:gd name="T30" fmla="*/ 2147483646 w 90"/>
                <a:gd name="T31" fmla="*/ 2147483646 h 78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90" h="78">
                  <a:moveTo>
                    <a:pt x="54" y="66"/>
                  </a:moveTo>
                  <a:lnTo>
                    <a:pt x="78" y="78"/>
                  </a:lnTo>
                  <a:lnTo>
                    <a:pt x="84" y="42"/>
                  </a:lnTo>
                  <a:lnTo>
                    <a:pt x="84" y="30"/>
                  </a:lnTo>
                  <a:lnTo>
                    <a:pt x="90" y="6"/>
                  </a:lnTo>
                  <a:lnTo>
                    <a:pt x="84" y="0"/>
                  </a:lnTo>
                  <a:lnTo>
                    <a:pt x="72" y="0"/>
                  </a:lnTo>
                  <a:lnTo>
                    <a:pt x="36" y="0"/>
                  </a:lnTo>
                  <a:lnTo>
                    <a:pt x="0" y="18"/>
                  </a:lnTo>
                  <a:lnTo>
                    <a:pt x="0" y="30"/>
                  </a:lnTo>
                  <a:lnTo>
                    <a:pt x="6" y="42"/>
                  </a:lnTo>
                  <a:lnTo>
                    <a:pt x="12" y="48"/>
                  </a:lnTo>
                  <a:lnTo>
                    <a:pt x="18" y="54"/>
                  </a:lnTo>
                  <a:lnTo>
                    <a:pt x="12" y="60"/>
                  </a:lnTo>
                  <a:lnTo>
                    <a:pt x="36" y="54"/>
                  </a:lnTo>
                  <a:lnTo>
                    <a:pt x="54" y="6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5" name="Freeform 90">
              <a:extLst>
                <a:ext uri="{FF2B5EF4-FFF2-40B4-BE49-F238E27FC236}">
                  <a16:creationId xmlns:a16="http://schemas.microsoft.com/office/drawing/2014/main" id="{F0561CD7-2F63-ED4E-9957-DD55CDF177CB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8413" y="2971800"/>
              <a:ext cx="233362" cy="211138"/>
            </a:xfrm>
            <a:custGeom>
              <a:avLst/>
              <a:gdLst>
                <a:gd name="T0" fmla="*/ 2147483646 w 30"/>
                <a:gd name="T1" fmla="*/ 2147483646 h 27"/>
                <a:gd name="T2" fmla="*/ 2147483646 w 30"/>
                <a:gd name="T3" fmla="*/ 2147483646 h 27"/>
                <a:gd name="T4" fmla="*/ 2147483646 w 30"/>
                <a:gd name="T5" fmla="*/ 2147483646 h 27"/>
                <a:gd name="T6" fmla="*/ 2147483646 w 30"/>
                <a:gd name="T7" fmla="*/ 2147483646 h 27"/>
                <a:gd name="T8" fmla="*/ 2147483646 w 30"/>
                <a:gd name="T9" fmla="*/ 0 h 27"/>
                <a:gd name="T10" fmla="*/ 2147483646 w 30"/>
                <a:gd name="T11" fmla="*/ 2147483646 h 27"/>
                <a:gd name="T12" fmla="*/ 2147483646 w 30"/>
                <a:gd name="T13" fmla="*/ 2147483646 h 27"/>
                <a:gd name="T14" fmla="*/ 2147483646 w 30"/>
                <a:gd name="T15" fmla="*/ 2147483646 h 27"/>
                <a:gd name="T16" fmla="*/ 2147483646 w 30"/>
                <a:gd name="T17" fmla="*/ 2147483646 h 27"/>
                <a:gd name="T18" fmla="*/ 2147483646 w 30"/>
                <a:gd name="T19" fmla="*/ 2147483646 h 27"/>
                <a:gd name="T20" fmla="*/ 2147483646 w 30"/>
                <a:gd name="T21" fmla="*/ 2147483646 h 27"/>
                <a:gd name="T22" fmla="*/ 2147483646 w 30"/>
                <a:gd name="T23" fmla="*/ 2147483646 h 27"/>
                <a:gd name="T24" fmla="*/ 2147483646 w 30"/>
                <a:gd name="T25" fmla="*/ 2147483646 h 27"/>
                <a:gd name="T26" fmla="*/ 2147483646 w 30"/>
                <a:gd name="T27" fmla="*/ 2147483646 h 27"/>
                <a:gd name="T28" fmla="*/ 2147483646 w 30"/>
                <a:gd name="T29" fmla="*/ 2147483646 h 27"/>
                <a:gd name="T30" fmla="*/ 2147483646 w 30"/>
                <a:gd name="T31" fmla="*/ 2147483646 h 27"/>
                <a:gd name="T32" fmla="*/ 0 w 30"/>
                <a:gd name="T33" fmla="*/ 2147483646 h 27"/>
                <a:gd name="T34" fmla="*/ 2147483646 w 30"/>
                <a:gd name="T35" fmla="*/ 2147483646 h 27"/>
                <a:gd name="T36" fmla="*/ 2147483646 w 30"/>
                <a:gd name="T37" fmla="*/ 2147483646 h 27"/>
                <a:gd name="T38" fmla="*/ 2147483646 w 30"/>
                <a:gd name="T39" fmla="*/ 2147483646 h 27"/>
                <a:gd name="T40" fmla="*/ 2147483646 w 30"/>
                <a:gd name="T41" fmla="*/ 2147483646 h 27"/>
                <a:gd name="T42" fmla="*/ 2147483646 w 30"/>
                <a:gd name="T43" fmla="*/ 2147483646 h 27"/>
                <a:gd name="T44" fmla="*/ 2147483646 w 30"/>
                <a:gd name="T45" fmla="*/ 2147483646 h 27"/>
                <a:gd name="T46" fmla="*/ 2147483646 w 30"/>
                <a:gd name="T47" fmla="*/ 2147483646 h 27"/>
                <a:gd name="T48" fmla="*/ 2147483646 w 30"/>
                <a:gd name="T49" fmla="*/ 2147483646 h 27"/>
                <a:gd name="T50" fmla="*/ 2147483646 w 30"/>
                <a:gd name="T51" fmla="*/ 2147483646 h 27"/>
                <a:gd name="T52" fmla="*/ 2147483646 w 30"/>
                <a:gd name="T53" fmla="*/ 2147483646 h 27"/>
                <a:gd name="T54" fmla="*/ 2147483646 w 30"/>
                <a:gd name="T55" fmla="*/ 2147483646 h 27"/>
                <a:gd name="T56" fmla="*/ 2147483646 w 30"/>
                <a:gd name="T57" fmla="*/ 2147483646 h 27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30" h="27">
                  <a:moveTo>
                    <a:pt x="30" y="14"/>
                  </a:moveTo>
                  <a:cubicBezTo>
                    <a:pt x="27" y="11"/>
                    <a:pt x="27" y="11"/>
                    <a:pt x="27" y="11"/>
                  </a:cubicBezTo>
                  <a:cubicBezTo>
                    <a:pt x="23" y="3"/>
                    <a:pt x="23" y="3"/>
                    <a:pt x="23" y="3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4" y="2"/>
                    <a:pt x="14" y="2"/>
                    <a:pt x="14" y="2"/>
                  </a:cubicBezTo>
                  <a:cubicBezTo>
                    <a:pt x="11" y="3"/>
                    <a:pt x="11" y="3"/>
                    <a:pt x="11" y="3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0" y="6"/>
                    <a:pt x="10" y="6"/>
                    <a:pt x="10" y="6"/>
                  </a:cubicBezTo>
                  <a:cubicBezTo>
                    <a:pt x="8" y="8"/>
                    <a:pt x="8" y="8"/>
                    <a:pt x="8" y="8"/>
                  </a:cubicBezTo>
                  <a:cubicBezTo>
                    <a:pt x="8" y="8"/>
                    <a:pt x="9" y="11"/>
                    <a:pt x="8" y="11"/>
                  </a:cubicBezTo>
                  <a:cubicBezTo>
                    <a:pt x="7" y="11"/>
                    <a:pt x="5" y="11"/>
                    <a:pt x="5" y="11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1" y="13"/>
                    <a:pt x="1" y="13"/>
                    <a:pt x="1" y="13"/>
                  </a:cubicBezTo>
                  <a:cubicBezTo>
                    <a:pt x="1" y="14"/>
                    <a:pt x="1" y="14"/>
                    <a:pt x="1" y="14"/>
                  </a:cubicBezTo>
                  <a:cubicBezTo>
                    <a:pt x="2" y="18"/>
                    <a:pt x="2" y="18"/>
                    <a:pt x="2" y="18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1" y="23"/>
                    <a:pt x="1" y="23"/>
                    <a:pt x="1" y="23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3" y="24"/>
                    <a:pt x="3" y="24"/>
                    <a:pt x="3" y="24"/>
                  </a:cubicBezTo>
                  <a:cubicBezTo>
                    <a:pt x="7" y="24"/>
                    <a:pt x="7" y="24"/>
                    <a:pt x="7" y="24"/>
                  </a:cubicBezTo>
                  <a:cubicBezTo>
                    <a:pt x="13" y="26"/>
                    <a:pt x="13" y="26"/>
                    <a:pt x="13" y="26"/>
                  </a:cubicBezTo>
                  <a:cubicBezTo>
                    <a:pt x="20" y="26"/>
                    <a:pt x="20" y="26"/>
                    <a:pt x="20" y="26"/>
                  </a:cubicBezTo>
                  <a:cubicBezTo>
                    <a:pt x="24" y="27"/>
                    <a:pt x="24" y="27"/>
                    <a:pt x="24" y="27"/>
                  </a:cubicBezTo>
                  <a:cubicBezTo>
                    <a:pt x="26" y="21"/>
                    <a:pt x="26" y="21"/>
                    <a:pt x="26" y="21"/>
                  </a:cubicBezTo>
                  <a:cubicBezTo>
                    <a:pt x="27" y="21"/>
                    <a:pt x="27" y="21"/>
                    <a:pt x="27" y="21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9" y="16"/>
                    <a:pt x="29" y="16"/>
                    <a:pt x="29" y="16"/>
                  </a:cubicBezTo>
                  <a:lnTo>
                    <a:pt x="30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6" name="Freeform 91">
              <a:extLst>
                <a:ext uri="{FF2B5EF4-FFF2-40B4-BE49-F238E27FC236}">
                  <a16:creationId xmlns:a16="http://schemas.microsoft.com/office/drawing/2014/main" id="{A04B17C9-C3B9-5044-8C41-DDBE68EF6198}"/>
                </a:ext>
              </a:extLst>
            </p:cNvPr>
            <p:cNvSpPr>
              <a:spLocks/>
            </p:cNvSpPr>
            <p:nvPr/>
          </p:nvSpPr>
          <p:spPr bwMode="auto">
            <a:xfrm>
              <a:off x="5021263" y="2886075"/>
              <a:ext cx="190500" cy="107950"/>
            </a:xfrm>
            <a:custGeom>
              <a:avLst/>
              <a:gdLst>
                <a:gd name="T0" fmla="*/ 2147483646 w 24"/>
                <a:gd name="T1" fmla="*/ 2147483646 h 14"/>
                <a:gd name="T2" fmla="*/ 2147483646 w 24"/>
                <a:gd name="T3" fmla="*/ 2147483646 h 14"/>
                <a:gd name="T4" fmla="*/ 2147483646 w 24"/>
                <a:gd name="T5" fmla="*/ 2147483646 h 14"/>
                <a:gd name="T6" fmla="*/ 2147483646 w 24"/>
                <a:gd name="T7" fmla="*/ 2147483646 h 14"/>
                <a:gd name="T8" fmla="*/ 2147483646 w 24"/>
                <a:gd name="T9" fmla="*/ 2147483646 h 14"/>
                <a:gd name="T10" fmla="*/ 2147483646 w 24"/>
                <a:gd name="T11" fmla="*/ 2147483646 h 14"/>
                <a:gd name="T12" fmla="*/ 2147483646 w 24"/>
                <a:gd name="T13" fmla="*/ 2147483646 h 14"/>
                <a:gd name="T14" fmla="*/ 2147483646 w 24"/>
                <a:gd name="T15" fmla="*/ 2147483646 h 14"/>
                <a:gd name="T16" fmla="*/ 2147483646 w 24"/>
                <a:gd name="T17" fmla="*/ 2147483646 h 14"/>
                <a:gd name="T18" fmla="*/ 2147483646 w 24"/>
                <a:gd name="T19" fmla="*/ 2147483646 h 14"/>
                <a:gd name="T20" fmla="*/ 2147483646 w 24"/>
                <a:gd name="T21" fmla="*/ 2147483646 h 14"/>
                <a:gd name="T22" fmla="*/ 2147483646 w 24"/>
                <a:gd name="T23" fmla="*/ 0 h 14"/>
                <a:gd name="T24" fmla="*/ 2147483646 w 24"/>
                <a:gd name="T25" fmla="*/ 2147483646 h 14"/>
                <a:gd name="T26" fmla="*/ 2147483646 w 24"/>
                <a:gd name="T27" fmla="*/ 2147483646 h 14"/>
                <a:gd name="T28" fmla="*/ 2147483646 w 24"/>
                <a:gd name="T29" fmla="*/ 2147483646 h 14"/>
                <a:gd name="T30" fmla="*/ 2147483646 w 24"/>
                <a:gd name="T31" fmla="*/ 2147483646 h 14"/>
                <a:gd name="T32" fmla="*/ 2147483646 w 24"/>
                <a:gd name="T33" fmla="*/ 2147483646 h 14"/>
                <a:gd name="T34" fmla="*/ 2147483646 w 24"/>
                <a:gd name="T35" fmla="*/ 2147483646 h 14"/>
                <a:gd name="T36" fmla="*/ 0 w 24"/>
                <a:gd name="T37" fmla="*/ 2147483646 h 14"/>
                <a:gd name="T38" fmla="*/ 2147483646 w 24"/>
                <a:gd name="T39" fmla="*/ 2147483646 h 14"/>
                <a:gd name="T40" fmla="*/ 2147483646 w 24"/>
                <a:gd name="T41" fmla="*/ 2147483646 h 14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24" h="14">
                  <a:moveTo>
                    <a:pt x="8" y="10"/>
                  </a:moveTo>
                  <a:cubicBezTo>
                    <a:pt x="12" y="11"/>
                    <a:pt x="12" y="11"/>
                    <a:pt x="12" y="11"/>
                  </a:cubicBezTo>
                  <a:cubicBezTo>
                    <a:pt x="14" y="10"/>
                    <a:pt x="14" y="10"/>
                    <a:pt x="14" y="10"/>
                  </a:cubicBezTo>
                  <a:cubicBezTo>
                    <a:pt x="16" y="12"/>
                    <a:pt x="16" y="12"/>
                    <a:pt x="16" y="12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21" y="13"/>
                    <a:pt x="21" y="13"/>
                    <a:pt x="21" y="13"/>
                  </a:cubicBezTo>
                  <a:cubicBezTo>
                    <a:pt x="24" y="11"/>
                    <a:pt x="24" y="11"/>
                    <a:pt x="24" y="11"/>
                  </a:cubicBezTo>
                  <a:cubicBezTo>
                    <a:pt x="23" y="10"/>
                    <a:pt x="23" y="10"/>
                    <a:pt x="23" y="10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21" y="4"/>
                    <a:pt x="21" y="4"/>
                    <a:pt x="21" y="4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9" y="5"/>
                    <a:pt x="9" y="5"/>
                    <a:pt x="9" y="5"/>
                  </a:cubicBezTo>
                  <a:cubicBezTo>
                    <a:pt x="8" y="6"/>
                    <a:pt x="8" y="6"/>
                    <a:pt x="8" y="6"/>
                  </a:cubicBezTo>
                  <a:cubicBezTo>
                    <a:pt x="5" y="3"/>
                    <a:pt x="5" y="3"/>
                    <a:pt x="5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1" y="7"/>
                    <a:pt x="1" y="8"/>
                  </a:cubicBezTo>
                  <a:cubicBezTo>
                    <a:pt x="1" y="8"/>
                    <a:pt x="0" y="10"/>
                    <a:pt x="0" y="11"/>
                  </a:cubicBezTo>
                  <a:cubicBezTo>
                    <a:pt x="4" y="10"/>
                    <a:pt x="4" y="10"/>
                    <a:pt x="4" y="10"/>
                  </a:cubicBezTo>
                  <a:lnTo>
                    <a:pt x="8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7" name="Freeform 92">
              <a:extLst>
                <a:ext uri="{FF2B5EF4-FFF2-40B4-BE49-F238E27FC236}">
                  <a16:creationId xmlns:a16="http://schemas.microsoft.com/office/drawing/2014/main" id="{86037C83-54C8-9941-8AD8-AF44C90A41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119563" y="4337050"/>
              <a:ext cx="188912" cy="141288"/>
            </a:xfrm>
            <a:custGeom>
              <a:avLst/>
              <a:gdLst>
                <a:gd name="T0" fmla="*/ 2147483646 w 24"/>
                <a:gd name="T1" fmla="*/ 2147483646 h 18"/>
                <a:gd name="T2" fmla="*/ 2147483646 w 24"/>
                <a:gd name="T3" fmla="*/ 2147483646 h 18"/>
                <a:gd name="T4" fmla="*/ 2147483646 w 24"/>
                <a:gd name="T5" fmla="*/ 2147483646 h 18"/>
                <a:gd name="T6" fmla="*/ 2147483646 w 24"/>
                <a:gd name="T7" fmla="*/ 2147483646 h 18"/>
                <a:gd name="T8" fmla="*/ 2147483646 w 24"/>
                <a:gd name="T9" fmla="*/ 2147483646 h 18"/>
                <a:gd name="T10" fmla="*/ 2147483646 w 24"/>
                <a:gd name="T11" fmla="*/ 2147483646 h 18"/>
                <a:gd name="T12" fmla="*/ 2147483646 w 24"/>
                <a:gd name="T13" fmla="*/ 2147483646 h 18"/>
                <a:gd name="T14" fmla="*/ 2147483646 w 24"/>
                <a:gd name="T15" fmla="*/ 2147483646 h 18"/>
                <a:gd name="T16" fmla="*/ 2147483646 w 24"/>
                <a:gd name="T17" fmla="*/ 2147483646 h 18"/>
                <a:gd name="T18" fmla="*/ 2147483646 w 24"/>
                <a:gd name="T19" fmla="*/ 2147483646 h 18"/>
                <a:gd name="T20" fmla="*/ 2147483646 w 24"/>
                <a:gd name="T21" fmla="*/ 2147483646 h 18"/>
                <a:gd name="T22" fmla="*/ 2147483646 w 24"/>
                <a:gd name="T23" fmla="*/ 2147483646 h 18"/>
                <a:gd name="T24" fmla="*/ 2147483646 w 24"/>
                <a:gd name="T25" fmla="*/ 2147483646 h 18"/>
                <a:gd name="T26" fmla="*/ 2147483646 w 24"/>
                <a:gd name="T27" fmla="*/ 2147483646 h 18"/>
                <a:gd name="T28" fmla="*/ 2147483646 w 24"/>
                <a:gd name="T29" fmla="*/ 2147483646 h 18"/>
                <a:gd name="T30" fmla="*/ 2147483646 w 24"/>
                <a:gd name="T31" fmla="*/ 2147483646 h 18"/>
                <a:gd name="T32" fmla="*/ 2147483646 w 24"/>
                <a:gd name="T33" fmla="*/ 0 h 18"/>
                <a:gd name="T34" fmla="*/ 2147483646 w 24"/>
                <a:gd name="T35" fmla="*/ 0 h 18"/>
                <a:gd name="T36" fmla="*/ 2147483646 w 24"/>
                <a:gd name="T37" fmla="*/ 2147483646 h 18"/>
                <a:gd name="T38" fmla="*/ 2147483646 w 24"/>
                <a:gd name="T39" fmla="*/ 2147483646 h 18"/>
                <a:gd name="T40" fmla="*/ 2147483646 w 24"/>
                <a:gd name="T41" fmla="*/ 2147483646 h 18"/>
                <a:gd name="T42" fmla="*/ 0 w 24"/>
                <a:gd name="T43" fmla="*/ 2147483646 h 18"/>
                <a:gd name="T44" fmla="*/ 2147483646 w 24"/>
                <a:gd name="T45" fmla="*/ 2147483646 h 18"/>
                <a:gd name="T46" fmla="*/ 2147483646 w 24"/>
                <a:gd name="T47" fmla="*/ 2147483646 h 18"/>
                <a:gd name="T48" fmla="*/ 2147483646 w 24"/>
                <a:gd name="T49" fmla="*/ 2147483646 h 18"/>
                <a:gd name="T50" fmla="*/ 2147483646 w 24"/>
                <a:gd name="T51" fmla="*/ 2147483646 h 18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24" h="18">
                  <a:moveTo>
                    <a:pt x="9" y="10"/>
                  </a:moveTo>
                  <a:cubicBezTo>
                    <a:pt x="13" y="10"/>
                    <a:pt x="13" y="10"/>
                    <a:pt x="13" y="10"/>
                  </a:cubicBezTo>
                  <a:cubicBezTo>
                    <a:pt x="15" y="13"/>
                    <a:pt x="15" y="13"/>
                    <a:pt x="15" y="13"/>
                  </a:cubicBezTo>
                  <a:cubicBezTo>
                    <a:pt x="16" y="14"/>
                    <a:pt x="16" y="14"/>
                    <a:pt x="16" y="14"/>
                  </a:cubicBezTo>
                  <a:cubicBezTo>
                    <a:pt x="18" y="15"/>
                    <a:pt x="18" y="15"/>
                    <a:pt x="18" y="15"/>
                  </a:cubicBezTo>
                  <a:cubicBezTo>
                    <a:pt x="18" y="15"/>
                    <a:pt x="19" y="18"/>
                    <a:pt x="20" y="18"/>
                  </a:cubicBezTo>
                  <a:cubicBezTo>
                    <a:pt x="20" y="18"/>
                    <a:pt x="21" y="17"/>
                    <a:pt x="22" y="17"/>
                  </a:cubicBezTo>
                  <a:cubicBezTo>
                    <a:pt x="23" y="17"/>
                    <a:pt x="24" y="16"/>
                    <a:pt x="24" y="16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8"/>
                    <a:pt x="24" y="8"/>
                    <a:pt x="24" y="8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1" y="3"/>
                    <a:pt x="21" y="3"/>
                    <a:pt x="21" y="3"/>
                  </a:cubicBezTo>
                  <a:cubicBezTo>
                    <a:pt x="21" y="3"/>
                    <a:pt x="21" y="1"/>
                    <a:pt x="20" y="1"/>
                  </a:cubicBezTo>
                  <a:cubicBezTo>
                    <a:pt x="20" y="1"/>
                    <a:pt x="16" y="2"/>
                    <a:pt x="16" y="2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5" y="1"/>
                    <a:pt x="5" y="1"/>
                    <a:pt x="5" y="1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8" y="12"/>
                    <a:pt x="8" y="12"/>
                    <a:pt x="8" y="12"/>
                  </a:cubicBezTo>
                  <a:lnTo>
                    <a:pt x="9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8" name="Freeform 93">
              <a:extLst>
                <a:ext uri="{FF2B5EF4-FFF2-40B4-BE49-F238E27FC236}">
                  <a16:creationId xmlns:a16="http://schemas.microsoft.com/office/drawing/2014/main" id="{63ED3600-CF05-3846-92F0-3630D91BF8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3525" y="4235450"/>
              <a:ext cx="147638" cy="111125"/>
            </a:xfrm>
            <a:custGeom>
              <a:avLst/>
              <a:gdLst>
                <a:gd name="T0" fmla="*/ 2147483646 w 114"/>
                <a:gd name="T1" fmla="*/ 2147483646 h 85"/>
                <a:gd name="T2" fmla="*/ 2147483646 w 114"/>
                <a:gd name="T3" fmla="*/ 2147483646 h 85"/>
                <a:gd name="T4" fmla="*/ 2147483646 w 114"/>
                <a:gd name="T5" fmla="*/ 2147483646 h 85"/>
                <a:gd name="T6" fmla="*/ 2147483646 w 114"/>
                <a:gd name="T7" fmla="*/ 2147483646 h 85"/>
                <a:gd name="T8" fmla="*/ 2147483646 w 114"/>
                <a:gd name="T9" fmla="*/ 2147483646 h 85"/>
                <a:gd name="T10" fmla="*/ 2147483646 w 114"/>
                <a:gd name="T11" fmla="*/ 2147483646 h 85"/>
                <a:gd name="T12" fmla="*/ 2147483646 w 114"/>
                <a:gd name="T13" fmla="*/ 2147483646 h 85"/>
                <a:gd name="T14" fmla="*/ 2147483646 w 114"/>
                <a:gd name="T15" fmla="*/ 2147483646 h 85"/>
                <a:gd name="T16" fmla="*/ 2147483646 w 114"/>
                <a:gd name="T17" fmla="*/ 2147483646 h 85"/>
                <a:gd name="T18" fmla="*/ 2147483646 w 114"/>
                <a:gd name="T19" fmla="*/ 2147483646 h 85"/>
                <a:gd name="T20" fmla="*/ 2147483646 w 114"/>
                <a:gd name="T21" fmla="*/ 2147483646 h 85"/>
                <a:gd name="T22" fmla="*/ 2147483646 w 114"/>
                <a:gd name="T23" fmla="*/ 0 h 85"/>
                <a:gd name="T24" fmla="*/ 2147483646 w 114"/>
                <a:gd name="T25" fmla="*/ 2147483646 h 85"/>
                <a:gd name="T26" fmla="*/ 2147483646 w 114"/>
                <a:gd name="T27" fmla="*/ 2147483646 h 85"/>
                <a:gd name="T28" fmla="*/ 0 w 114"/>
                <a:gd name="T29" fmla="*/ 2147483646 h 85"/>
                <a:gd name="T30" fmla="*/ 2147483646 w 114"/>
                <a:gd name="T31" fmla="*/ 2147483646 h 85"/>
                <a:gd name="T32" fmla="*/ 2147483646 w 114"/>
                <a:gd name="T33" fmla="*/ 2147483646 h 85"/>
                <a:gd name="T34" fmla="*/ 2147483646 w 114"/>
                <a:gd name="T35" fmla="*/ 2147483646 h 85"/>
                <a:gd name="T36" fmla="*/ 2147483646 w 114"/>
                <a:gd name="T37" fmla="*/ 2147483646 h 85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14" h="85">
                  <a:moveTo>
                    <a:pt x="54" y="79"/>
                  </a:moveTo>
                  <a:lnTo>
                    <a:pt x="66" y="79"/>
                  </a:lnTo>
                  <a:lnTo>
                    <a:pt x="78" y="79"/>
                  </a:lnTo>
                  <a:lnTo>
                    <a:pt x="108" y="85"/>
                  </a:lnTo>
                  <a:lnTo>
                    <a:pt x="114" y="85"/>
                  </a:lnTo>
                  <a:lnTo>
                    <a:pt x="102" y="61"/>
                  </a:lnTo>
                  <a:lnTo>
                    <a:pt x="96" y="43"/>
                  </a:lnTo>
                  <a:lnTo>
                    <a:pt x="96" y="36"/>
                  </a:lnTo>
                  <a:lnTo>
                    <a:pt x="84" y="30"/>
                  </a:lnTo>
                  <a:lnTo>
                    <a:pt x="72" y="18"/>
                  </a:lnTo>
                  <a:lnTo>
                    <a:pt x="42" y="0"/>
                  </a:lnTo>
                  <a:lnTo>
                    <a:pt x="30" y="6"/>
                  </a:lnTo>
                  <a:lnTo>
                    <a:pt x="12" y="6"/>
                  </a:lnTo>
                  <a:lnTo>
                    <a:pt x="0" y="43"/>
                  </a:lnTo>
                  <a:lnTo>
                    <a:pt x="12" y="85"/>
                  </a:lnTo>
                  <a:lnTo>
                    <a:pt x="18" y="85"/>
                  </a:lnTo>
                  <a:lnTo>
                    <a:pt x="24" y="85"/>
                  </a:lnTo>
                  <a:lnTo>
                    <a:pt x="54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9" name="Freeform 94">
              <a:extLst>
                <a:ext uri="{FF2B5EF4-FFF2-40B4-BE49-F238E27FC236}">
                  <a16:creationId xmlns:a16="http://schemas.microsoft.com/office/drawing/2014/main" id="{DB724ABD-3780-0E43-A67D-4F8A9F05E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1463" y="3963988"/>
              <a:ext cx="298450" cy="319087"/>
            </a:xfrm>
            <a:custGeom>
              <a:avLst/>
              <a:gdLst>
                <a:gd name="T0" fmla="*/ 2147483646 w 38"/>
                <a:gd name="T1" fmla="*/ 2147483646 h 41"/>
                <a:gd name="T2" fmla="*/ 2147483646 w 38"/>
                <a:gd name="T3" fmla="*/ 2147483646 h 41"/>
                <a:gd name="T4" fmla="*/ 2147483646 w 38"/>
                <a:gd name="T5" fmla="*/ 2147483646 h 41"/>
                <a:gd name="T6" fmla="*/ 2147483646 w 38"/>
                <a:gd name="T7" fmla="*/ 2147483646 h 41"/>
                <a:gd name="T8" fmla="*/ 2147483646 w 38"/>
                <a:gd name="T9" fmla="*/ 2147483646 h 41"/>
                <a:gd name="T10" fmla="*/ 2147483646 w 38"/>
                <a:gd name="T11" fmla="*/ 2147483646 h 41"/>
                <a:gd name="T12" fmla="*/ 2147483646 w 38"/>
                <a:gd name="T13" fmla="*/ 2147483646 h 41"/>
                <a:gd name="T14" fmla="*/ 2147483646 w 38"/>
                <a:gd name="T15" fmla="*/ 2147483646 h 41"/>
                <a:gd name="T16" fmla="*/ 2147483646 w 38"/>
                <a:gd name="T17" fmla="*/ 2147483646 h 41"/>
                <a:gd name="T18" fmla="*/ 2147483646 w 38"/>
                <a:gd name="T19" fmla="*/ 2147483646 h 41"/>
                <a:gd name="T20" fmla="*/ 2147483646 w 38"/>
                <a:gd name="T21" fmla="*/ 2147483646 h 41"/>
                <a:gd name="T22" fmla="*/ 2147483646 w 38"/>
                <a:gd name="T23" fmla="*/ 2147483646 h 41"/>
                <a:gd name="T24" fmla="*/ 2147483646 w 38"/>
                <a:gd name="T25" fmla="*/ 2147483646 h 41"/>
                <a:gd name="T26" fmla="*/ 2147483646 w 38"/>
                <a:gd name="T27" fmla="*/ 0 h 41"/>
                <a:gd name="T28" fmla="*/ 2147483646 w 38"/>
                <a:gd name="T29" fmla="*/ 2147483646 h 41"/>
                <a:gd name="T30" fmla="*/ 2147483646 w 38"/>
                <a:gd name="T31" fmla="*/ 2147483646 h 41"/>
                <a:gd name="T32" fmla="*/ 2147483646 w 38"/>
                <a:gd name="T33" fmla="*/ 2147483646 h 41"/>
                <a:gd name="T34" fmla="*/ 2147483646 w 38"/>
                <a:gd name="T35" fmla="*/ 2147483646 h 41"/>
                <a:gd name="T36" fmla="*/ 2147483646 w 38"/>
                <a:gd name="T37" fmla="*/ 2147483646 h 41"/>
                <a:gd name="T38" fmla="*/ 2147483646 w 38"/>
                <a:gd name="T39" fmla="*/ 2147483646 h 41"/>
                <a:gd name="T40" fmla="*/ 0 w 38"/>
                <a:gd name="T41" fmla="*/ 2147483646 h 41"/>
                <a:gd name="T42" fmla="*/ 2147483646 w 38"/>
                <a:gd name="T43" fmla="*/ 2147483646 h 41"/>
                <a:gd name="T44" fmla="*/ 2147483646 w 38"/>
                <a:gd name="T45" fmla="*/ 2147483646 h 41"/>
                <a:gd name="T46" fmla="*/ 2147483646 w 38"/>
                <a:gd name="T47" fmla="*/ 2147483646 h 41"/>
                <a:gd name="T48" fmla="*/ 2147483646 w 38"/>
                <a:gd name="T49" fmla="*/ 2147483646 h 41"/>
                <a:gd name="T50" fmla="*/ 2147483646 w 38"/>
                <a:gd name="T51" fmla="*/ 2147483646 h 41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38" h="41">
                  <a:moveTo>
                    <a:pt x="6" y="35"/>
                  </a:moveTo>
                  <a:cubicBezTo>
                    <a:pt x="11" y="38"/>
                    <a:pt x="11" y="38"/>
                    <a:pt x="11" y="38"/>
                  </a:cubicBezTo>
                  <a:cubicBezTo>
                    <a:pt x="13" y="40"/>
                    <a:pt x="13" y="40"/>
                    <a:pt x="13" y="40"/>
                  </a:cubicBezTo>
                  <a:cubicBezTo>
                    <a:pt x="15" y="41"/>
                    <a:pt x="15" y="41"/>
                    <a:pt x="15" y="41"/>
                  </a:cubicBezTo>
                  <a:cubicBezTo>
                    <a:pt x="15" y="41"/>
                    <a:pt x="15" y="41"/>
                    <a:pt x="15" y="41"/>
                  </a:cubicBezTo>
                  <a:cubicBezTo>
                    <a:pt x="18" y="38"/>
                    <a:pt x="18" y="38"/>
                    <a:pt x="18" y="38"/>
                  </a:cubicBezTo>
                  <a:cubicBezTo>
                    <a:pt x="20" y="40"/>
                    <a:pt x="20" y="40"/>
                    <a:pt x="20" y="40"/>
                  </a:cubicBezTo>
                  <a:cubicBezTo>
                    <a:pt x="21" y="39"/>
                    <a:pt x="21" y="39"/>
                    <a:pt x="21" y="39"/>
                  </a:cubicBezTo>
                  <a:cubicBezTo>
                    <a:pt x="35" y="39"/>
                    <a:pt x="35" y="39"/>
                    <a:pt x="35" y="39"/>
                  </a:cubicBezTo>
                  <a:cubicBezTo>
                    <a:pt x="38" y="37"/>
                    <a:pt x="38" y="37"/>
                    <a:pt x="38" y="37"/>
                  </a:cubicBezTo>
                  <a:cubicBezTo>
                    <a:pt x="36" y="36"/>
                    <a:pt x="36" y="36"/>
                    <a:pt x="36" y="36"/>
                  </a:cubicBezTo>
                  <a:cubicBezTo>
                    <a:pt x="33" y="7"/>
                    <a:pt x="33" y="7"/>
                    <a:pt x="33" y="7"/>
                  </a:cubicBezTo>
                  <a:cubicBezTo>
                    <a:pt x="36" y="7"/>
                    <a:pt x="36" y="7"/>
                    <a:pt x="36" y="7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6" y="11"/>
                    <a:pt x="16" y="11"/>
                    <a:pt x="16" y="11"/>
                  </a:cubicBezTo>
                  <a:cubicBezTo>
                    <a:pt x="14" y="13"/>
                    <a:pt x="14" y="13"/>
                    <a:pt x="14" y="13"/>
                  </a:cubicBezTo>
                  <a:cubicBezTo>
                    <a:pt x="14" y="13"/>
                    <a:pt x="14" y="20"/>
                    <a:pt x="13" y="20"/>
                  </a:cubicBezTo>
                  <a:cubicBezTo>
                    <a:pt x="13" y="20"/>
                    <a:pt x="5" y="19"/>
                    <a:pt x="1" y="19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3" y="33"/>
                    <a:pt x="3" y="33"/>
                    <a:pt x="3" y="33"/>
                  </a:cubicBezTo>
                  <a:cubicBezTo>
                    <a:pt x="1" y="36"/>
                    <a:pt x="1" y="36"/>
                    <a:pt x="1" y="36"/>
                  </a:cubicBezTo>
                  <a:cubicBezTo>
                    <a:pt x="4" y="36"/>
                    <a:pt x="4" y="36"/>
                    <a:pt x="4" y="36"/>
                  </a:cubicBezTo>
                  <a:lnTo>
                    <a:pt x="6" y="3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0" name="Freeform 95">
              <a:extLst>
                <a:ext uri="{FF2B5EF4-FFF2-40B4-BE49-F238E27FC236}">
                  <a16:creationId xmlns:a16="http://schemas.microsoft.com/office/drawing/2014/main" id="{B7B0930D-028E-6847-A9B2-4A67E7E6E94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08575" y="3830638"/>
              <a:ext cx="282575" cy="273050"/>
            </a:xfrm>
            <a:custGeom>
              <a:avLst/>
              <a:gdLst>
                <a:gd name="T0" fmla="*/ 0 w 36"/>
                <a:gd name="T1" fmla="*/ 2147483646 h 35"/>
                <a:gd name="T2" fmla="*/ 2147483646 w 36"/>
                <a:gd name="T3" fmla="*/ 2147483646 h 35"/>
                <a:gd name="T4" fmla="*/ 2147483646 w 36"/>
                <a:gd name="T5" fmla="*/ 2147483646 h 35"/>
                <a:gd name="T6" fmla="*/ 2147483646 w 36"/>
                <a:gd name="T7" fmla="*/ 2147483646 h 35"/>
                <a:gd name="T8" fmla="*/ 2147483646 w 36"/>
                <a:gd name="T9" fmla="*/ 2147483646 h 35"/>
                <a:gd name="T10" fmla="*/ 2147483646 w 36"/>
                <a:gd name="T11" fmla="*/ 2147483646 h 35"/>
                <a:gd name="T12" fmla="*/ 2147483646 w 36"/>
                <a:gd name="T13" fmla="*/ 2147483646 h 35"/>
                <a:gd name="T14" fmla="*/ 2147483646 w 36"/>
                <a:gd name="T15" fmla="*/ 2147483646 h 35"/>
                <a:gd name="T16" fmla="*/ 2147483646 w 36"/>
                <a:gd name="T17" fmla="*/ 2147483646 h 35"/>
                <a:gd name="T18" fmla="*/ 2147483646 w 36"/>
                <a:gd name="T19" fmla="*/ 2147483646 h 35"/>
                <a:gd name="T20" fmla="*/ 2147483646 w 36"/>
                <a:gd name="T21" fmla="*/ 2147483646 h 35"/>
                <a:gd name="T22" fmla="*/ 2147483646 w 36"/>
                <a:gd name="T23" fmla="*/ 2147483646 h 35"/>
                <a:gd name="T24" fmla="*/ 2147483646 w 36"/>
                <a:gd name="T25" fmla="*/ 2147483646 h 35"/>
                <a:gd name="T26" fmla="*/ 2147483646 w 36"/>
                <a:gd name="T27" fmla="*/ 2147483646 h 35"/>
                <a:gd name="T28" fmla="*/ 2147483646 w 36"/>
                <a:gd name="T29" fmla="*/ 2147483646 h 35"/>
                <a:gd name="T30" fmla="*/ 2147483646 w 36"/>
                <a:gd name="T31" fmla="*/ 2147483646 h 35"/>
                <a:gd name="T32" fmla="*/ 2147483646 w 36"/>
                <a:gd name="T33" fmla="*/ 2147483646 h 35"/>
                <a:gd name="T34" fmla="*/ 2147483646 w 36"/>
                <a:gd name="T35" fmla="*/ 2147483646 h 35"/>
                <a:gd name="T36" fmla="*/ 2147483646 w 36"/>
                <a:gd name="T37" fmla="*/ 2147483646 h 35"/>
                <a:gd name="T38" fmla="*/ 2147483646 w 36"/>
                <a:gd name="T39" fmla="*/ 2147483646 h 35"/>
                <a:gd name="T40" fmla="*/ 2147483646 w 36"/>
                <a:gd name="T41" fmla="*/ 0 h 35"/>
                <a:gd name="T42" fmla="*/ 2147483646 w 36"/>
                <a:gd name="T43" fmla="*/ 0 h 35"/>
                <a:gd name="T44" fmla="*/ 2147483646 w 36"/>
                <a:gd name="T45" fmla="*/ 2147483646 h 35"/>
                <a:gd name="T46" fmla="*/ 0 w 36"/>
                <a:gd name="T47" fmla="*/ 2147483646 h 35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36" h="35">
                  <a:moveTo>
                    <a:pt x="0" y="5"/>
                  </a:moveTo>
                  <a:cubicBezTo>
                    <a:pt x="0" y="5"/>
                    <a:pt x="1" y="7"/>
                    <a:pt x="1" y="8"/>
                  </a:cubicBezTo>
                  <a:cubicBezTo>
                    <a:pt x="1" y="8"/>
                    <a:pt x="2" y="10"/>
                    <a:pt x="2" y="10"/>
                  </a:cubicBezTo>
                  <a:cubicBezTo>
                    <a:pt x="2" y="10"/>
                    <a:pt x="1" y="35"/>
                    <a:pt x="2" y="35"/>
                  </a:cubicBezTo>
                  <a:cubicBezTo>
                    <a:pt x="2" y="35"/>
                    <a:pt x="2" y="35"/>
                    <a:pt x="3" y="35"/>
                  </a:cubicBezTo>
                  <a:cubicBezTo>
                    <a:pt x="7" y="35"/>
                    <a:pt x="29" y="35"/>
                    <a:pt x="29" y="35"/>
                  </a:cubicBezTo>
                  <a:cubicBezTo>
                    <a:pt x="34" y="32"/>
                    <a:pt x="34" y="32"/>
                    <a:pt x="34" y="32"/>
                  </a:cubicBezTo>
                  <a:cubicBezTo>
                    <a:pt x="36" y="30"/>
                    <a:pt x="36" y="30"/>
                    <a:pt x="36" y="30"/>
                  </a:cubicBezTo>
                  <a:cubicBezTo>
                    <a:pt x="36" y="30"/>
                    <a:pt x="36" y="30"/>
                    <a:pt x="36" y="30"/>
                  </a:cubicBezTo>
                  <a:cubicBezTo>
                    <a:pt x="33" y="23"/>
                    <a:pt x="33" y="23"/>
                    <a:pt x="33" y="23"/>
                  </a:cubicBezTo>
                  <a:cubicBezTo>
                    <a:pt x="29" y="15"/>
                    <a:pt x="29" y="15"/>
                    <a:pt x="29" y="15"/>
                  </a:cubicBezTo>
                  <a:cubicBezTo>
                    <a:pt x="24" y="8"/>
                    <a:pt x="24" y="8"/>
                    <a:pt x="24" y="8"/>
                  </a:cubicBezTo>
                  <a:cubicBezTo>
                    <a:pt x="31" y="12"/>
                    <a:pt x="31" y="12"/>
                    <a:pt x="31" y="12"/>
                  </a:cubicBezTo>
                  <a:cubicBezTo>
                    <a:pt x="34" y="9"/>
                    <a:pt x="34" y="9"/>
                    <a:pt x="34" y="9"/>
                  </a:cubicBezTo>
                  <a:cubicBezTo>
                    <a:pt x="33" y="9"/>
                    <a:pt x="33" y="9"/>
                    <a:pt x="33" y="9"/>
                  </a:cubicBezTo>
                  <a:cubicBezTo>
                    <a:pt x="30" y="1"/>
                    <a:pt x="30" y="1"/>
                    <a:pt x="30" y="1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22" y="2"/>
                    <a:pt x="22" y="2"/>
                    <a:pt x="22" y="2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2"/>
                    <a:pt x="1" y="2"/>
                    <a:pt x="1" y="2"/>
                  </a:cubicBezTo>
                  <a:lnTo>
                    <a:pt x="0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1" name="Freeform 96">
              <a:extLst>
                <a:ext uri="{FF2B5EF4-FFF2-40B4-BE49-F238E27FC236}">
                  <a16:creationId xmlns:a16="http://schemas.microsoft.com/office/drawing/2014/main" id="{A5E4EB34-50E3-9746-9C2F-EFC1F8B67DE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2813" y="3783013"/>
              <a:ext cx="409575" cy="388937"/>
            </a:xfrm>
            <a:custGeom>
              <a:avLst/>
              <a:gdLst>
                <a:gd name="T0" fmla="*/ 2147483646 w 52"/>
                <a:gd name="T1" fmla="*/ 2147483646 h 50"/>
                <a:gd name="T2" fmla="*/ 2147483646 w 52"/>
                <a:gd name="T3" fmla="*/ 2147483646 h 50"/>
                <a:gd name="T4" fmla="*/ 2147483646 w 52"/>
                <a:gd name="T5" fmla="*/ 2147483646 h 50"/>
                <a:gd name="T6" fmla="*/ 0 w 52"/>
                <a:gd name="T7" fmla="*/ 2147483646 h 50"/>
                <a:gd name="T8" fmla="*/ 0 w 52"/>
                <a:gd name="T9" fmla="*/ 2147483646 h 50"/>
                <a:gd name="T10" fmla="*/ 2147483646 w 52"/>
                <a:gd name="T11" fmla="*/ 2147483646 h 50"/>
                <a:gd name="T12" fmla="*/ 2147483646 w 52"/>
                <a:gd name="T13" fmla="*/ 2147483646 h 50"/>
                <a:gd name="T14" fmla="*/ 2147483646 w 52"/>
                <a:gd name="T15" fmla="*/ 2147483646 h 50"/>
                <a:gd name="T16" fmla="*/ 2147483646 w 52"/>
                <a:gd name="T17" fmla="*/ 2147483646 h 50"/>
                <a:gd name="T18" fmla="*/ 2147483646 w 52"/>
                <a:gd name="T19" fmla="*/ 2147483646 h 50"/>
                <a:gd name="T20" fmla="*/ 2147483646 w 52"/>
                <a:gd name="T21" fmla="*/ 2147483646 h 50"/>
                <a:gd name="T22" fmla="*/ 2147483646 w 52"/>
                <a:gd name="T23" fmla="*/ 2147483646 h 50"/>
                <a:gd name="T24" fmla="*/ 2147483646 w 52"/>
                <a:gd name="T25" fmla="*/ 2147483646 h 50"/>
                <a:gd name="T26" fmla="*/ 2147483646 w 52"/>
                <a:gd name="T27" fmla="*/ 2147483646 h 50"/>
                <a:gd name="T28" fmla="*/ 2147483646 w 52"/>
                <a:gd name="T29" fmla="*/ 2147483646 h 50"/>
                <a:gd name="T30" fmla="*/ 2147483646 w 52"/>
                <a:gd name="T31" fmla="*/ 2147483646 h 50"/>
                <a:gd name="T32" fmla="*/ 2147483646 w 52"/>
                <a:gd name="T33" fmla="*/ 2147483646 h 50"/>
                <a:gd name="T34" fmla="*/ 2147483646 w 52"/>
                <a:gd name="T35" fmla="*/ 2147483646 h 50"/>
                <a:gd name="T36" fmla="*/ 2147483646 w 52"/>
                <a:gd name="T37" fmla="*/ 2147483646 h 50"/>
                <a:gd name="T38" fmla="*/ 2147483646 w 52"/>
                <a:gd name="T39" fmla="*/ 2147483646 h 50"/>
                <a:gd name="T40" fmla="*/ 2147483646 w 52"/>
                <a:gd name="T41" fmla="*/ 2147483646 h 50"/>
                <a:gd name="T42" fmla="*/ 2147483646 w 52"/>
                <a:gd name="T43" fmla="*/ 2147483646 h 50"/>
                <a:gd name="T44" fmla="*/ 2147483646 w 52"/>
                <a:gd name="T45" fmla="*/ 2147483646 h 50"/>
                <a:gd name="T46" fmla="*/ 2147483646 w 52"/>
                <a:gd name="T47" fmla="*/ 2147483646 h 50"/>
                <a:gd name="T48" fmla="*/ 2147483646 w 52"/>
                <a:gd name="T49" fmla="*/ 2147483646 h 50"/>
                <a:gd name="T50" fmla="*/ 2147483646 w 52"/>
                <a:gd name="T51" fmla="*/ 2147483646 h 50"/>
                <a:gd name="T52" fmla="*/ 2147483646 w 52"/>
                <a:gd name="T53" fmla="*/ 2147483646 h 50"/>
                <a:gd name="T54" fmla="*/ 2147483646 w 52"/>
                <a:gd name="T55" fmla="*/ 2147483646 h 50"/>
                <a:gd name="T56" fmla="*/ 2147483646 w 52"/>
                <a:gd name="T57" fmla="*/ 2147483646 h 50"/>
                <a:gd name="T58" fmla="*/ 2147483646 w 52"/>
                <a:gd name="T59" fmla="*/ 2147483646 h 50"/>
                <a:gd name="T60" fmla="*/ 2147483646 w 52"/>
                <a:gd name="T61" fmla="*/ 2147483646 h 50"/>
                <a:gd name="T62" fmla="*/ 2147483646 w 52"/>
                <a:gd name="T63" fmla="*/ 2147483646 h 50"/>
                <a:gd name="T64" fmla="*/ 2147483646 w 52"/>
                <a:gd name="T65" fmla="*/ 2147483646 h 50"/>
                <a:gd name="T66" fmla="*/ 2147483646 w 52"/>
                <a:gd name="T67" fmla="*/ 0 h 50"/>
                <a:gd name="T68" fmla="*/ 2147483646 w 52"/>
                <a:gd name="T69" fmla="*/ 2147483646 h 50"/>
                <a:gd name="T70" fmla="*/ 2147483646 w 52"/>
                <a:gd name="T71" fmla="*/ 2147483646 h 50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</a:gdLst>
              <a:ahLst/>
              <a:cxnLst>
                <a:cxn ang="T72">
                  <a:pos x="T0" y="T1"/>
                </a:cxn>
                <a:cxn ang="T73">
                  <a:pos x="T2" y="T3"/>
                </a:cxn>
                <a:cxn ang="T74">
                  <a:pos x="T4" y="T5"/>
                </a:cxn>
                <a:cxn ang="T75">
                  <a:pos x="T6" y="T7"/>
                </a:cxn>
                <a:cxn ang="T76">
                  <a:pos x="T8" y="T9"/>
                </a:cxn>
                <a:cxn ang="T77">
                  <a:pos x="T10" y="T11"/>
                </a:cxn>
                <a:cxn ang="T78">
                  <a:pos x="T12" y="T13"/>
                </a:cxn>
                <a:cxn ang="T79">
                  <a:pos x="T14" y="T15"/>
                </a:cxn>
                <a:cxn ang="T80">
                  <a:pos x="T16" y="T17"/>
                </a:cxn>
                <a:cxn ang="T81">
                  <a:pos x="T18" y="T19"/>
                </a:cxn>
                <a:cxn ang="T82">
                  <a:pos x="T20" y="T21"/>
                </a:cxn>
                <a:cxn ang="T83">
                  <a:pos x="T22" y="T23"/>
                </a:cxn>
                <a:cxn ang="T84">
                  <a:pos x="T24" y="T25"/>
                </a:cxn>
                <a:cxn ang="T85">
                  <a:pos x="T26" y="T27"/>
                </a:cxn>
                <a:cxn ang="T86">
                  <a:pos x="T28" y="T29"/>
                </a:cxn>
                <a:cxn ang="T87">
                  <a:pos x="T30" y="T31"/>
                </a:cxn>
                <a:cxn ang="T88">
                  <a:pos x="T32" y="T33"/>
                </a:cxn>
                <a:cxn ang="T89">
                  <a:pos x="T34" y="T35"/>
                </a:cxn>
                <a:cxn ang="T90">
                  <a:pos x="T36" y="T37"/>
                </a:cxn>
                <a:cxn ang="T91">
                  <a:pos x="T38" y="T39"/>
                </a:cxn>
                <a:cxn ang="T92">
                  <a:pos x="T40" y="T41"/>
                </a:cxn>
                <a:cxn ang="T93">
                  <a:pos x="T42" y="T43"/>
                </a:cxn>
                <a:cxn ang="T94">
                  <a:pos x="T44" y="T45"/>
                </a:cxn>
                <a:cxn ang="T95">
                  <a:pos x="T46" y="T47"/>
                </a:cxn>
                <a:cxn ang="T96">
                  <a:pos x="T48" y="T49"/>
                </a:cxn>
                <a:cxn ang="T97">
                  <a:pos x="T50" y="T51"/>
                </a:cxn>
                <a:cxn ang="T98">
                  <a:pos x="T52" y="T53"/>
                </a:cxn>
                <a:cxn ang="T99">
                  <a:pos x="T54" y="T55"/>
                </a:cxn>
                <a:cxn ang="T100">
                  <a:pos x="T56" y="T57"/>
                </a:cxn>
                <a:cxn ang="T101">
                  <a:pos x="T58" y="T59"/>
                </a:cxn>
                <a:cxn ang="T102">
                  <a:pos x="T60" y="T61"/>
                </a:cxn>
                <a:cxn ang="T103">
                  <a:pos x="T62" y="T63"/>
                </a:cxn>
                <a:cxn ang="T104">
                  <a:pos x="T64" y="T65"/>
                </a:cxn>
                <a:cxn ang="T105">
                  <a:pos x="T66" y="T67"/>
                </a:cxn>
                <a:cxn ang="T106">
                  <a:pos x="T68" y="T69"/>
                </a:cxn>
                <a:cxn ang="T107">
                  <a:pos x="T70" y="T71"/>
                </a:cxn>
              </a:cxnLst>
              <a:rect l="0" t="0" r="r" b="b"/>
              <a:pathLst>
                <a:path w="52" h="50">
                  <a:moveTo>
                    <a:pt x="4" y="6"/>
                  </a:moveTo>
                  <a:cubicBezTo>
                    <a:pt x="3" y="9"/>
                    <a:pt x="3" y="9"/>
                    <a:pt x="3" y="9"/>
                  </a:cubicBezTo>
                  <a:cubicBezTo>
                    <a:pt x="2" y="10"/>
                    <a:pt x="2" y="10"/>
                    <a:pt x="2" y="10"/>
                  </a:cubicBezTo>
                  <a:cubicBezTo>
                    <a:pt x="0" y="12"/>
                    <a:pt x="0" y="12"/>
                    <a:pt x="0" y="12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6" y="34"/>
                    <a:pt x="6" y="34"/>
                    <a:pt x="6" y="34"/>
                  </a:cubicBezTo>
                  <a:cubicBezTo>
                    <a:pt x="9" y="35"/>
                    <a:pt x="9" y="35"/>
                    <a:pt x="9" y="35"/>
                  </a:cubicBezTo>
                  <a:cubicBezTo>
                    <a:pt x="17" y="36"/>
                    <a:pt x="17" y="36"/>
                    <a:pt x="17" y="36"/>
                  </a:cubicBezTo>
                  <a:cubicBezTo>
                    <a:pt x="19" y="38"/>
                    <a:pt x="19" y="38"/>
                    <a:pt x="19" y="38"/>
                  </a:cubicBezTo>
                  <a:cubicBezTo>
                    <a:pt x="23" y="36"/>
                    <a:pt x="23" y="36"/>
                    <a:pt x="23" y="36"/>
                  </a:cubicBezTo>
                  <a:cubicBezTo>
                    <a:pt x="47" y="49"/>
                    <a:pt x="47" y="49"/>
                    <a:pt x="47" y="49"/>
                  </a:cubicBezTo>
                  <a:cubicBezTo>
                    <a:pt x="47" y="48"/>
                    <a:pt x="47" y="48"/>
                    <a:pt x="47" y="48"/>
                  </a:cubicBezTo>
                  <a:cubicBezTo>
                    <a:pt x="47" y="49"/>
                    <a:pt x="47" y="49"/>
                    <a:pt x="47" y="49"/>
                  </a:cubicBezTo>
                  <a:cubicBezTo>
                    <a:pt x="48" y="50"/>
                    <a:pt x="48" y="50"/>
                    <a:pt x="48" y="50"/>
                  </a:cubicBezTo>
                  <a:cubicBezTo>
                    <a:pt x="48" y="47"/>
                    <a:pt x="48" y="47"/>
                    <a:pt x="48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2" y="41"/>
                    <a:pt x="52" y="41"/>
                    <a:pt x="52" y="41"/>
                  </a:cubicBezTo>
                  <a:cubicBezTo>
                    <a:pt x="51" y="41"/>
                    <a:pt x="51" y="41"/>
                    <a:pt x="51" y="41"/>
                  </a:cubicBezTo>
                  <a:cubicBezTo>
                    <a:pt x="50" y="41"/>
                    <a:pt x="51" y="16"/>
                    <a:pt x="51" y="16"/>
                  </a:cubicBezTo>
                  <a:cubicBezTo>
                    <a:pt x="51" y="16"/>
                    <a:pt x="50" y="14"/>
                    <a:pt x="50" y="14"/>
                  </a:cubicBezTo>
                  <a:cubicBezTo>
                    <a:pt x="50" y="13"/>
                    <a:pt x="49" y="11"/>
                    <a:pt x="49" y="11"/>
                  </a:cubicBezTo>
                  <a:cubicBezTo>
                    <a:pt x="50" y="8"/>
                    <a:pt x="50" y="8"/>
                    <a:pt x="50" y="8"/>
                  </a:cubicBezTo>
                  <a:cubicBezTo>
                    <a:pt x="51" y="6"/>
                    <a:pt x="51" y="6"/>
                    <a:pt x="51" y="6"/>
                  </a:cubicBezTo>
                  <a:cubicBezTo>
                    <a:pt x="48" y="5"/>
                    <a:pt x="48" y="5"/>
                    <a:pt x="48" y="5"/>
                  </a:cubicBezTo>
                  <a:cubicBezTo>
                    <a:pt x="45" y="3"/>
                    <a:pt x="45" y="3"/>
                    <a:pt x="45" y="3"/>
                  </a:cubicBezTo>
                  <a:cubicBezTo>
                    <a:pt x="41" y="2"/>
                    <a:pt x="41" y="2"/>
                    <a:pt x="41" y="2"/>
                  </a:cubicBezTo>
                  <a:cubicBezTo>
                    <a:pt x="35" y="4"/>
                    <a:pt x="35" y="4"/>
                    <a:pt x="35" y="4"/>
                  </a:cubicBezTo>
                  <a:cubicBezTo>
                    <a:pt x="35" y="8"/>
                    <a:pt x="35" y="8"/>
                    <a:pt x="35" y="8"/>
                  </a:cubicBezTo>
                  <a:cubicBezTo>
                    <a:pt x="29" y="10"/>
                    <a:pt x="29" y="10"/>
                    <a:pt x="29" y="10"/>
                  </a:cubicBezTo>
                  <a:cubicBezTo>
                    <a:pt x="25" y="7"/>
                    <a:pt x="25" y="7"/>
                    <a:pt x="25" y="7"/>
                  </a:cubicBezTo>
                  <a:cubicBezTo>
                    <a:pt x="22" y="5"/>
                    <a:pt x="22" y="5"/>
                    <a:pt x="22" y="5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13" y="2"/>
                    <a:pt x="13" y="2"/>
                    <a:pt x="13" y="2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8" y="2"/>
                    <a:pt x="8" y="2"/>
                    <a:pt x="8" y="2"/>
                  </a:cubicBezTo>
                  <a:lnTo>
                    <a:pt x="4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2" name="Freeform 97">
              <a:extLst>
                <a:ext uri="{FF2B5EF4-FFF2-40B4-BE49-F238E27FC236}">
                  <a16:creationId xmlns:a16="http://schemas.microsoft.com/office/drawing/2014/main" id="{F54EBF3C-4A6F-9143-A227-12AD1FBAE01C}"/>
                </a:ext>
              </a:extLst>
            </p:cNvPr>
            <p:cNvSpPr>
              <a:spLocks/>
            </p:cNvSpPr>
            <p:nvPr/>
          </p:nvSpPr>
          <p:spPr bwMode="auto">
            <a:xfrm>
              <a:off x="4683125" y="3667125"/>
              <a:ext cx="103188" cy="193675"/>
            </a:xfrm>
            <a:custGeom>
              <a:avLst/>
              <a:gdLst>
                <a:gd name="T0" fmla="*/ 2147483646 w 78"/>
                <a:gd name="T1" fmla="*/ 2147483646 h 150"/>
                <a:gd name="T2" fmla="*/ 2147483646 w 78"/>
                <a:gd name="T3" fmla="*/ 2147483646 h 150"/>
                <a:gd name="T4" fmla="*/ 2147483646 w 78"/>
                <a:gd name="T5" fmla="*/ 2147483646 h 150"/>
                <a:gd name="T6" fmla="*/ 0 w 78"/>
                <a:gd name="T7" fmla="*/ 2147483646 h 150"/>
                <a:gd name="T8" fmla="*/ 0 w 78"/>
                <a:gd name="T9" fmla="*/ 2147483646 h 150"/>
                <a:gd name="T10" fmla="*/ 2147483646 w 78"/>
                <a:gd name="T11" fmla="*/ 2147483646 h 150"/>
                <a:gd name="T12" fmla="*/ 2147483646 w 78"/>
                <a:gd name="T13" fmla="*/ 2147483646 h 150"/>
                <a:gd name="T14" fmla="*/ 2147483646 w 78"/>
                <a:gd name="T15" fmla="*/ 2147483646 h 150"/>
                <a:gd name="T16" fmla="*/ 2147483646 w 78"/>
                <a:gd name="T17" fmla="*/ 2147483646 h 150"/>
                <a:gd name="T18" fmla="*/ 2147483646 w 78"/>
                <a:gd name="T19" fmla="*/ 2147483646 h 150"/>
                <a:gd name="T20" fmla="*/ 2147483646 w 78"/>
                <a:gd name="T21" fmla="*/ 2147483646 h 150"/>
                <a:gd name="T22" fmla="*/ 2147483646 w 78"/>
                <a:gd name="T23" fmla="*/ 2147483646 h 150"/>
                <a:gd name="T24" fmla="*/ 2147483646 w 78"/>
                <a:gd name="T25" fmla="*/ 2147483646 h 150"/>
                <a:gd name="T26" fmla="*/ 2147483646 w 78"/>
                <a:gd name="T27" fmla="*/ 2147483646 h 150"/>
                <a:gd name="T28" fmla="*/ 2147483646 w 78"/>
                <a:gd name="T29" fmla="*/ 2147483646 h 150"/>
                <a:gd name="T30" fmla="*/ 2147483646 w 78"/>
                <a:gd name="T31" fmla="*/ 2147483646 h 150"/>
                <a:gd name="T32" fmla="*/ 2147483646 w 78"/>
                <a:gd name="T33" fmla="*/ 2147483646 h 150"/>
                <a:gd name="T34" fmla="*/ 2147483646 w 78"/>
                <a:gd name="T35" fmla="*/ 2147483646 h 150"/>
                <a:gd name="T36" fmla="*/ 2147483646 w 78"/>
                <a:gd name="T37" fmla="*/ 0 h 150"/>
                <a:gd name="T38" fmla="*/ 2147483646 w 78"/>
                <a:gd name="T39" fmla="*/ 0 h 150"/>
                <a:gd name="T40" fmla="*/ 2147483646 w 78"/>
                <a:gd name="T41" fmla="*/ 2147483646 h 150"/>
                <a:gd name="T42" fmla="*/ 2147483646 w 78"/>
                <a:gd name="T43" fmla="*/ 2147483646 h 15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78" h="150">
                  <a:moveTo>
                    <a:pt x="18" y="12"/>
                  </a:moveTo>
                  <a:lnTo>
                    <a:pt x="18" y="30"/>
                  </a:lnTo>
                  <a:lnTo>
                    <a:pt x="18" y="54"/>
                  </a:lnTo>
                  <a:lnTo>
                    <a:pt x="0" y="78"/>
                  </a:lnTo>
                  <a:lnTo>
                    <a:pt x="0" y="90"/>
                  </a:lnTo>
                  <a:lnTo>
                    <a:pt x="12" y="102"/>
                  </a:lnTo>
                  <a:lnTo>
                    <a:pt x="18" y="108"/>
                  </a:lnTo>
                  <a:lnTo>
                    <a:pt x="36" y="120"/>
                  </a:lnTo>
                  <a:lnTo>
                    <a:pt x="36" y="144"/>
                  </a:lnTo>
                  <a:lnTo>
                    <a:pt x="42" y="150"/>
                  </a:lnTo>
                  <a:lnTo>
                    <a:pt x="48" y="144"/>
                  </a:lnTo>
                  <a:lnTo>
                    <a:pt x="54" y="126"/>
                  </a:lnTo>
                  <a:lnTo>
                    <a:pt x="78" y="102"/>
                  </a:lnTo>
                  <a:lnTo>
                    <a:pt x="78" y="90"/>
                  </a:lnTo>
                  <a:lnTo>
                    <a:pt x="60" y="84"/>
                  </a:lnTo>
                  <a:lnTo>
                    <a:pt x="42" y="72"/>
                  </a:lnTo>
                  <a:lnTo>
                    <a:pt x="66" y="36"/>
                  </a:lnTo>
                  <a:lnTo>
                    <a:pt x="60" y="12"/>
                  </a:lnTo>
                  <a:lnTo>
                    <a:pt x="36" y="0"/>
                  </a:lnTo>
                  <a:lnTo>
                    <a:pt x="24" y="0"/>
                  </a:lnTo>
                  <a:lnTo>
                    <a:pt x="24" y="6"/>
                  </a:lnTo>
                  <a:lnTo>
                    <a:pt x="18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3" name="Freeform 98">
              <a:extLst>
                <a:ext uri="{FF2B5EF4-FFF2-40B4-BE49-F238E27FC236}">
                  <a16:creationId xmlns:a16="http://schemas.microsoft.com/office/drawing/2014/main" id="{BC2C955A-E563-554F-9BD0-4EC221AE705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76713" y="3713163"/>
              <a:ext cx="296862" cy="227012"/>
            </a:xfrm>
            <a:custGeom>
              <a:avLst/>
              <a:gdLst>
                <a:gd name="T0" fmla="*/ 2147483646 w 228"/>
                <a:gd name="T1" fmla="*/ 2147483646 h 174"/>
                <a:gd name="T2" fmla="*/ 2147483646 w 228"/>
                <a:gd name="T3" fmla="*/ 2147483646 h 174"/>
                <a:gd name="T4" fmla="*/ 2147483646 w 228"/>
                <a:gd name="T5" fmla="*/ 2147483646 h 174"/>
                <a:gd name="T6" fmla="*/ 2147483646 w 228"/>
                <a:gd name="T7" fmla="*/ 2147483646 h 174"/>
                <a:gd name="T8" fmla="*/ 2147483646 w 228"/>
                <a:gd name="T9" fmla="*/ 2147483646 h 174"/>
                <a:gd name="T10" fmla="*/ 2147483646 w 228"/>
                <a:gd name="T11" fmla="*/ 2147483646 h 174"/>
                <a:gd name="T12" fmla="*/ 2147483646 w 228"/>
                <a:gd name="T13" fmla="*/ 2147483646 h 174"/>
                <a:gd name="T14" fmla="*/ 2147483646 w 228"/>
                <a:gd name="T15" fmla="*/ 2147483646 h 174"/>
                <a:gd name="T16" fmla="*/ 2147483646 w 228"/>
                <a:gd name="T17" fmla="*/ 2147483646 h 174"/>
                <a:gd name="T18" fmla="*/ 2147483646 w 228"/>
                <a:gd name="T19" fmla="*/ 2147483646 h 174"/>
                <a:gd name="T20" fmla="*/ 2147483646 w 228"/>
                <a:gd name="T21" fmla="*/ 2147483646 h 174"/>
                <a:gd name="T22" fmla="*/ 2147483646 w 228"/>
                <a:gd name="T23" fmla="*/ 2147483646 h 174"/>
                <a:gd name="T24" fmla="*/ 2147483646 w 228"/>
                <a:gd name="T25" fmla="*/ 2147483646 h 174"/>
                <a:gd name="T26" fmla="*/ 2147483646 w 228"/>
                <a:gd name="T27" fmla="*/ 0 h 174"/>
                <a:gd name="T28" fmla="*/ 2147483646 w 228"/>
                <a:gd name="T29" fmla="*/ 2147483646 h 174"/>
                <a:gd name="T30" fmla="*/ 2147483646 w 228"/>
                <a:gd name="T31" fmla="*/ 2147483646 h 174"/>
                <a:gd name="T32" fmla="*/ 2147483646 w 228"/>
                <a:gd name="T33" fmla="*/ 2147483646 h 174"/>
                <a:gd name="T34" fmla="*/ 2147483646 w 228"/>
                <a:gd name="T35" fmla="*/ 2147483646 h 174"/>
                <a:gd name="T36" fmla="*/ 2147483646 w 228"/>
                <a:gd name="T37" fmla="*/ 2147483646 h 174"/>
                <a:gd name="T38" fmla="*/ 0 w 228"/>
                <a:gd name="T39" fmla="*/ 2147483646 h 174"/>
                <a:gd name="T40" fmla="*/ 2147483646 w 228"/>
                <a:gd name="T41" fmla="*/ 2147483646 h 174"/>
                <a:gd name="T42" fmla="*/ 2147483646 w 228"/>
                <a:gd name="T43" fmla="*/ 2147483646 h 174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228" h="174">
                  <a:moveTo>
                    <a:pt x="90" y="156"/>
                  </a:moveTo>
                  <a:lnTo>
                    <a:pt x="114" y="138"/>
                  </a:lnTo>
                  <a:lnTo>
                    <a:pt x="144" y="120"/>
                  </a:lnTo>
                  <a:lnTo>
                    <a:pt x="180" y="108"/>
                  </a:lnTo>
                  <a:lnTo>
                    <a:pt x="186" y="96"/>
                  </a:lnTo>
                  <a:lnTo>
                    <a:pt x="192" y="84"/>
                  </a:lnTo>
                  <a:lnTo>
                    <a:pt x="216" y="78"/>
                  </a:lnTo>
                  <a:lnTo>
                    <a:pt x="228" y="72"/>
                  </a:lnTo>
                  <a:lnTo>
                    <a:pt x="222" y="42"/>
                  </a:lnTo>
                  <a:lnTo>
                    <a:pt x="216" y="12"/>
                  </a:lnTo>
                  <a:lnTo>
                    <a:pt x="210" y="12"/>
                  </a:lnTo>
                  <a:lnTo>
                    <a:pt x="186" y="12"/>
                  </a:lnTo>
                  <a:lnTo>
                    <a:pt x="168" y="12"/>
                  </a:lnTo>
                  <a:lnTo>
                    <a:pt x="144" y="0"/>
                  </a:lnTo>
                  <a:lnTo>
                    <a:pt x="120" y="36"/>
                  </a:lnTo>
                  <a:lnTo>
                    <a:pt x="96" y="60"/>
                  </a:lnTo>
                  <a:lnTo>
                    <a:pt x="72" y="90"/>
                  </a:lnTo>
                  <a:lnTo>
                    <a:pt x="66" y="138"/>
                  </a:lnTo>
                  <a:lnTo>
                    <a:pt x="12" y="162"/>
                  </a:lnTo>
                  <a:lnTo>
                    <a:pt x="0" y="174"/>
                  </a:lnTo>
                  <a:lnTo>
                    <a:pt x="84" y="174"/>
                  </a:lnTo>
                  <a:lnTo>
                    <a:pt x="90" y="15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4" name="Freeform 99">
              <a:extLst>
                <a:ext uri="{FF2B5EF4-FFF2-40B4-BE49-F238E27FC236}">
                  <a16:creationId xmlns:a16="http://schemas.microsoft.com/office/drawing/2014/main" id="{837A906D-2749-ED4F-A74D-F549B85A1C71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7813" y="3940175"/>
              <a:ext cx="204787" cy="177800"/>
            </a:xfrm>
            <a:custGeom>
              <a:avLst/>
              <a:gdLst>
                <a:gd name="T0" fmla="*/ 2147483646 w 26"/>
                <a:gd name="T1" fmla="*/ 2147483646 h 23"/>
                <a:gd name="T2" fmla="*/ 2147483646 w 26"/>
                <a:gd name="T3" fmla="*/ 2147483646 h 23"/>
                <a:gd name="T4" fmla="*/ 2147483646 w 26"/>
                <a:gd name="T5" fmla="*/ 2147483646 h 23"/>
                <a:gd name="T6" fmla="*/ 2147483646 w 26"/>
                <a:gd name="T7" fmla="*/ 2147483646 h 23"/>
                <a:gd name="T8" fmla="*/ 2147483646 w 26"/>
                <a:gd name="T9" fmla="*/ 2147483646 h 23"/>
                <a:gd name="T10" fmla="*/ 2147483646 w 26"/>
                <a:gd name="T11" fmla="*/ 2147483646 h 23"/>
                <a:gd name="T12" fmla="*/ 2147483646 w 26"/>
                <a:gd name="T13" fmla="*/ 0 h 23"/>
                <a:gd name="T14" fmla="*/ 2147483646 w 26"/>
                <a:gd name="T15" fmla="*/ 0 h 23"/>
                <a:gd name="T16" fmla="*/ 2147483646 w 26"/>
                <a:gd name="T17" fmla="*/ 2147483646 h 23"/>
                <a:gd name="T18" fmla="*/ 2147483646 w 26"/>
                <a:gd name="T19" fmla="*/ 2147483646 h 23"/>
                <a:gd name="T20" fmla="*/ 0 w 26"/>
                <a:gd name="T21" fmla="*/ 2147483646 h 23"/>
                <a:gd name="T22" fmla="*/ 2147483646 w 26"/>
                <a:gd name="T23" fmla="*/ 2147483646 h 23"/>
                <a:gd name="T24" fmla="*/ 2147483646 w 26"/>
                <a:gd name="T25" fmla="*/ 2147483646 h 23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26" h="23">
                  <a:moveTo>
                    <a:pt x="13" y="16"/>
                  </a:moveTo>
                  <a:cubicBezTo>
                    <a:pt x="15" y="14"/>
                    <a:pt x="15" y="14"/>
                    <a:pt x="15" y="14"/>
                  </a:cubicBezTo>
                  <a:cubicBezTo>
                    <a:pt x="16" y="6"/>
                    <a:pt x="16" y="6"/>
                    <a:pt x="16" y="6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5" y="3"/>
                    <a:pt x="25" y="3"/>
                    <a:pt x="25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9" y="2"/>
                    <a:pt x="9" y="2"/>
                    <a:pt x="9" y="2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0" y="22"/>
                    <a:pt x="0" y="22"/>
                    <a:pt x="0" y="22"/>
                  </a:cubicBezTo>
                  <a:cubicBezTo>
                    <a:pt x="4" y="22"/>
                    <a:pt x="12" y="23"/>
                    <a:pt x="12" y="23"/>
                  </a:cubicBezTo>
                  <a:cubicBezTo>
                    <a:pt x="13" y="23"/>
                    <a:pt x="13" y="16"/>
                    <a:pt x="13" y="16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5" name="Freeform 100">
              <a:extLst>
                <a:ext uri="{FF2B5EF4-FFF2-40B4-BE49-F238E27FC236}">
                  <a16:creationId xmlns:a16="http://schemas.microsoft.com/office/drawing/2014/main" id="{B9257989-B45B-4042-857C-6774F935E75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7338" y="4337050"/>
              <a:ext cx="61912" cy="47625"/>
            </a:xfrm>
            <a:custGeom>
              <a:avLst/>
              <a:gdLst>
                <a:gd name="T0" fmla="*/ 2147483646 w 48"/>
                <a:gd name="T1" fmla="*/ 2147483646 h 36"/>
                <a:gd name="T2" fmla="*/ 2147483646 w 48"/>
                <a:gd name="T3" fmla="*/ 2147483646 h 36"/>
                <a:gd name="T4" fmla="*/ 2147483646 w 48"/>
                <a:gd name="T5" fmla="*/ 0 h 36"/>
                <a:gd name="T6" fmla="*/ 2147483646 w 48"/>
                <a:gd name="T7" fmla="*/ 0 h 36"/>
                <a:gd name="T8" fmla="*/ 2147483646 w 48"/>
                <a:gd name="T9" fmla="*/ 2147483646 h 36"/>
                <a:gd name="T10" fmla="*/ 0 w 48"/>
                <a:gd name="T11" fmla="*/ 2147483646 h 36"/>
                <a:gd name="T12" fmla="*/ 2147483646 w 48"/>
                <a:gd name="T13" fmla="*/ 2147483646 h 36"/>
                <a:gd name="T14" fmla="*/ 2147483646 w 48"/>
                <a:gd name="T15" fmla="*/ 2147483646 h 36"/>
                <a:gd name="T16" fmla="*/ 2147483646 w 48"/>
                <a:gd name="T17" fmla="*/ 2147483646 h 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48" h="36">
                  <a:moveTo>
                    <a:pt x="48" y="24"/>
                  </a:moveTo>
                  <a:lnTo>
                    <a:pt x="48" y="6"/>
                  </a:lnTo>
                  <a:lnTo>
                    <a:pt x="48" y="0"/>
                  </a:lnTo>
                  <a:lnTo>
                    <a:pt x="36" y="0"/>
                  </a:lnTo>
                  <a:lnTo>
                    <a:pt x="6" y="6"/>
                  </a:lnTo>
                  <a:lnTo>
                    <a:pt x="0" y="6"/>
                  </a:lnTo>
                  <a:lnTo>
                    <a:pt x="18" y="36"/>
                  </a:lnTo>
                  <a:lnTo>
                    <a:pt x="36" y="24"/>
                  </a:lnTo>
                  <a:lnTo>
                    <a:pt x="48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6" name="Freeform 101">
              <a:extLst>
                <a:ext uri="{FF2B5EF4-FFF2-40B4-BE49-F238E27FC236}">
                  <a16:creationId xmlns:a16="http://schemas.microsoft.com/office/drawing/2014/main" id="{01630836-6801-DF4F-A3F1-A4DC79A1EE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6663" y="4065588"/>
              <a:ext cx="406400" cy="498475"/>
            </a:xfrm>
            <a:custGeom>
              <a:avLst/>
              <a:gdLst>
                <a:gd name="T0" fmla="*/ 2147483646 w 52"/>
                <a:gd name="T1" fmla="*/ 2147483646 h 64"/>
                <a:gd name="T2" fmla="*/ 2147483646 w 52"/>
                <a:gd name="T3" fmla="*/ 2147483646 h 64"/>
                <a:gd name="T4" fmla="*/ 2147483646 w 52"/>
                <a:gd name="T5" fmla="*/ 2147483646 h 64"/>
                <a:gd name="T6" fmla="*/ 2147483646 w 52"/>
                <a:gd name="T7" fmla="*/ 2147483646 h 64"/>
                <a:gd name="T8" fmla="*/ 2147483646 w 52"/>
                <a:gd name="T9" fmla="*/ 2147483646 h 64"/>
                <a:gd name="T10" fmla="*/ 2147483646 w 52"/>
                <a:gd name="T11" fmla="*/ 2147483646 h 64"/>
                <a:gd name="T12" fmla="*/ 2147483646 w 52"/>
                <a:gd name="T13" fmla="*/ 2147483646 h 64"/>
                <a:gd name="T14" fmla="*/ 2147483646 w 52"/>
                <a:gd name="T15" fmla="*/ 2147483646 h 64"/>
                <a:gd name="T16" fmla="*/ 2147483646 w 52"/>
                <a:gd name="T17" fmla="*/ 2147483646 h 64"/>
                <a:gd name="T18" fmla="*/ 0 w 52"/>
                <a:gd name="T19" fmla="*/ 2147483646 h 64"/>
                <a:gd name="T20" fmla="*/ 2147483646 w 52"/>
                <a:gd name="T21" fmla="*/ 2147483646 h 64"/>
                <a:gd name="T22" fmla="*/ 2147483646 w 52"/>
                <a:gd name="T23" fmla="*/ 2147483646 h 64"/>
                <a:gd name="T24" fmla="*/ 2147483646 w 52"/>
                <a:gd name="T25" fmla="*/ 2147483646 h 64"/>
                <a:gd name="T26" fmla="*/ 2147483646 w 52"/>
                <a:gd name="T27" fmla="*/ 2147483646 h 64"/>
                <a:gd name="T28" fmla="*/ 2147483646 w 52"/>
                <a:gd name="T29" fmla="*/ 2147483646 h 64"/>
                <a:gd name="T30" fmla="*/ 2147483646 w 52"/>
                <a:gd name="T31" fmla="*/ 2147483646 h 64"/>
                <a:gd name="T32" fmla="*/ 2147483646 w 52"/>
                <a:gd name="T33" fmla="*/ 2147483646 h 64"/>
                <a:gd name="T34" fmla="*/ 2147483646 w 52"/>
                <a:gd name="T35" fmla="*/ 2147483646 h 64"/>
                <a:gd name="T36" fmla="*/ 2147483646 w 52"/>
                <a:gd name="T37" fmla="*/ 2147483646 h 64"/>
                <a:gd name="T38" fmla="*/ 2147483646 w 52"/>
                <a:gd name="T39" fmla="*/ 2147483646 h 64"/>
                <a:gd name="T40" fmla="*/ 2147483646 w 52"/>
                <a:gd name="T41" fmla="*/ 2147483646 h 64"/>
                <a:gd name="T42" fmla="*/ 2147483646 w 52"/>
                <a:gd name="T43" fmla="*/ 2147483646 h 64"/>
                <a:gd name="T44" fmla="*/ 2147483646 w 52"/>
                <a:gd name="T45" fmla="*/ 2147483646 h 64"/>
                <a:gd name="T46" fmla="*/ 2147483646 w 52"/>
                <a:gd name="T47" fmla="*/ 2147483646 h 64"/>
                <a:gd name="T48" fmla="*/ 2147483646 w 52"/>
                <a:gd name="T49" fmla="*/ 2147483646 h 64"/>
                <a:gd name="T50" fmla="*/ 2147483646 w 52"/>
                <a:gd name="T51" fmla="*/ 2147483646 h 64"/>
                <a:gd name="T52" fmla="*/ 2147483646 w 52"/>
                <a:gd name="T53" fmla="*/ 2147483646 h 64"/>
                <a:gd name="T54" fmla="*/ 2147483646 w 52"/>
                <a:gd name="T55" fmla="*/ 2147483646 h 64"/>
                <a:gd name="T56" fmla="*/ 2147483646 w 52"/>
                <a:gd name="T57" fmla="*/ 2147483646 h 64"/>
                <a:gd name="T58" fmla="*/ 2147483646 w 52"/>
                <a:gd name="T59" fmla="*/ 2147483646 h 64"/>
                <a:gd name="T60" fmla="*/ 2147483646 w 52"/>
                <a:gd name="T61" fmla="*/ 2147483646 h 64"/>
                <a:gd name="T62" fmla="*/ 2147483646 w 52"/>
                <a:gd name="T63" fmla="*/ 2147483646 h 64"/>
                <a:gd name="T64" fmla="*/ 2147483646 w 52"/>
                <a:gd name="T65" fmla="*/ 2147483646 h 64"/>
                <a:gd name="T66" fmla="*/ 2147483646 w 52"/>
                <a:gd name="T67" fmla="*/ 2147483646 h 64"/>
                <a:gd name="T68" fmla="*/ 2147483646 w 52"/>
                <a:gd name="T69" fmla="*/ 2147483646 h 64"/>
                <a:gd name="T70" fmla="*/ 2147483646 w 52"/>
                <a:gd name="T71" fmla="*/ 0 h 64"/>
                <a:gd name="T72" fmla="*/ 2147483646 w 52"/>
                <a:gd name="T73" fmla="*/ 2147483646 h 64"/>
                <a:gd name="T74" fmla="*/ 2147483646 w 52"/>
                <a:gd name="T75" fmla="*/ 2147483646 h 64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52" h="64">
                  <a:moveTo>
                    <a:pt x="37" y="5"/>
                  </a:moveTo>
                  <a:cubicBezTo>
                    <a:pt x="37" y="5"/>
                    <a:pt x="15" y="5"/>
                    <a:pt x="11" y="5"/>
                  </a:cubicBezTo>
                  <a:cubicBezTo>
                    <a:pt x="10" y="11"/>
                    <a:pt x="10" y="11"/>
                    <a:pt x="10" y="11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14"/>
                    <a:pt x="7" y="14"/>
                    <a:pt x="7" y="14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2" y="27"/>
                    <a:pt x="2" y="27"/>
                    <a:pt x="2" y="27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3" y="41"/>
                    <a:pt x="3" y="41"/>
                    <a:pt x="3" y="41"/>
                  </a:cubicBezTo>
                  <a:cubicBezTo>
                    <a:pt x="5" y="45"/>
                    <a:pt x="5" y="45"/>
                    <a:pt x="5" y="45"/>
                  </a:cubicBezTo>
                  <a:cubicBezTo>
                    <a:pt x="8" y="50"/>
                    <a:pt x="8" y="50"/>
                    <a:pt x="8" y="50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8" y="58"/>
                    <a:pt x="18" y="58"/>
                    <a:pt x="18" y="58"/>
                  </a:cubicBezTo>
                  <a:cubicBezTo>
                    <a:pt x="20" y="61"/>
                    <a:pt x="20" y="61"/>
                    <a:pt x="20" y="61"/>
                  </a:cubicBezTo>
                  <a:cubicBezTo>
                    <a:pt x="25" y="61"/>
                    <a:pt x="25" y="61"/>
                    <a:pt x="25" y="61"/>
                  </a:cubicBezTo>
                  <a:cubicBezTo>
                    <a:pt x="29" y="64"/>
                    <a:pt x="29" y="64"/>
                    <a:pt x="29" y="64"/>
                  </a:cubicBezTo>
                  <a:cubicBezTo>
                    <a:pt x="36" y="63"/>
                    <a:pt x="36" y="63"/>
                    <a:pt x="36" y="63"/>
                  </a:cubicBezTo>
                  <a:cubicBezTo>
                    <a:pt x="41" y="61"/>
                    <a:pt x="41" y="61"/>
                    <a:pt x="41" y="61"/>
                  </a:cubicBezTo>
                  <a:cubicBezTo>
                    <a:pt x="44" y="61"/>
                    <a:pt x="44" y="61"/>
                    <a:pt x="44" y="61"/>
                  </a:cubicBezTo>
                  <a:cubicBezTo>
                    <a:pt x="44" y="59"/>
                    <a:pt x="44" y="59"/>
                    <a:pt x="44" y="59"/>
                  </a:cubicBezTo>
                  <a:cubicBezTo>
                    <a:pt x="42" y="57"/>
                    <a:pt x="42" y="57"/>
                    <a:pt x="42" y="57"/>
                  </a:cubicBezTo>
                  <a:cubicBezTo>
                    <a:pt x="39" y="54"/>
                    <a:pt x="39" y="54"/>
                    <a:pt x="39" y="54"/>
                  </a:cubicBezTo>
                  <a:cubicBezTo>
                    <a:pt x="35" y="51"/>
                    <a:pt x="35" y="51"/>
                    <a:pt x="35" y="51"/>
                  </a:cubicBezTo>
                  <a:cubicBezTo>
                    <a:pt x="36" y="48"/>
                    <a:pt x="36" y="48"/>
                    <a:pt x="36" y="48"/>
                  </a:cubicBezTo>
                  <a:cubicBezTo>
                    <a:pt x="38" y="48"/>
                    <a:pt x="38" y="48"/>
                    <a:pt x="38" y="48"/>
                  </a:cubicBezTo>
                  <a:cubicBezTo>
                    <a:pt x="39" y="42"/>
                    <a:pt x="39" y="42"/>
                    <a:pt x="39" y="42"/>
                  </a:cubicBezTo>
                  <a:cubicBezTo>
                    <a:pt x="43" y="38"/>
                    <a:pt x="43" y="38"/>
                    <a:pt x="43" y="38"/>
                  </a:cubicBezTo>
                  <a:cubicBezTo>
                    <a:pt x="46" y="32"/>
                    <a:pt x="46" y="32"/>
                    <a:pt x="46" y="32"/>
                  </a:cubicBezTo>
                  <a:cubicBezTo>
                    <a:pt x="47" y="21"/>
                    <a:pt x="47" y="21"/>
                    <a:pt x="47" y="21"/>
                  </a:cubicBezTo>
                  <a:cubicBezTo>
                    <a:pt x="50" y="19"/>
                    <a:pt x="50" y="19"/>
                    <a:pt x="50" y="19"/>
                  </a:cubicBezTo>
                  <a:cubicBezTo>
                    <a:pt x="52" y="18"/>
                    <a:pt x="52" y="18"/>
                    <a:pt x="52" y="18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47" y="4"/>
                    <a:pt x="47" y="4"/>
                    <a:pt x="47" y="4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2" y="2"/>
                    <a:pt x="42" y="2"/>
                    <a:pt x="42" y="2"/>
                  </a:cubicBezTo>
                  <a:lnTo>
                    <a:pt x="37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7" name="Freeform 102">
              <a:extLst>
                <a:ext uri="{FF2B5EF4-FFF2-40B4-BE49-F238E27FC236}">
                  <a16:creationId xmlns:a16="http://schemas.microsoft.com/office/drawing/2014/main" id="{5A9155D9-E8F1-2A45-B09A-09E77C3A5B0B}"/>
                </a:ext>
              </a:extLst>
            </p:cNvPr>
            <p:cNvSpPr>
              <a:spLocks/>
            </p:cNvSpPr>
            <p:nvPr/>
          </p:nvSpPr>
          <p:spPr bwMode="auto">
            <a:xfrm>
              <a:off x="4292600" y="4392613"/>
              <a:ext cx="149225" cy="147637"/>
            </a:xfrm>
            <a:custGeom>
              <a:avLst/>
              <a:gdLst>
                <a:gd name="T0" fmla="*/ 2147483646 w 19"/>
                <a:gd name="T1" fmla="*/ 2147483646 h 19"/>
                <a:gd name="T2" fmla="*/ 2147483646 w 19"/>
                <a:gd name="T3" fmla="*/ 2147483646 h 19"/>
                <a:gd name="T4" fmla="*/ 2147483646 w 19"/>
                <a:gd name="T5" fmla="*/ 2147483646 h 19"/>
                <a:gd name="T6" fmla="*/ 2147483646 w 19"/>
                <a:gd name="T7" fmla="*/ 2147483646 h 19"/>
                <a:gd name="T8" fmla="*/ 2147483646 w 19"/>
                <a:gd name="T9" fmla="*/ 2147483646 h 19"/>
                <a:gd name="T10" fmla="*/ 2147483646 w 19"/>
                <a:gd name="T11" fmla="*/ 2147483646 h 19"/>
                <a:gd name="T12" fmla="*/ 2147483646 w 19"/>
                <a:gd name="T13" fmla="*/ 0 h 19"/>
                <a:gd name="T14" fmla="*/ 2147483646 w 19"/>
                <a:gd name="T15" fmla="*/ 0 h 19"/>
                <a:gd name="T16" fmla="*/ 2147483646 w 19"/>
                <a:gd name="T17" fmla="*/ 0 h 19"/>
                <a:gd name="T18" fmla="*/ 2147483646 w 19"/>
                <a:gd name="T19" fmla="*/ 2147483646 h 19"/>
                <a:gd name="T20" fmla="*/ 2147483646 w 19"/>
                <a:gd name="T21" fmla="*/ 2147483646 h 19"/>
                <a:gd name="T22" fmla="*/ 2147483646 w 19"/>
                <a:gd name="T23" fmla="*/ 2147483646 h 19"/>
                <a:gd name="T24" fmla="*/ 2147483646 w 19"/>
                <a:gd name="T25" fmla="*/ 2147483646 h 19"/>
                <a:gd name="T26" fmla="*/ 0 w 19"/>
                <a:gd name="T27" fmla="*/ 2147483646 h 19"/>
                <a:gd name="T28" fmla="*/ 2147483646 w 19"/>
                <a:gd name="T29" fmla="*/ 2147483646 h 19"/>
                <a:gd name="T30" fmla="*/ 2147483646 w 19"/>
                <a:gd name="T31" fmla="*/ 2147483646 h 19"/>
                <a:gd name="T32" fmla="*/ 2147483646 w 19"/>
                <a:gd name="T33" fmla="*/ 2147483646 h 19"/>
                <a:gd name="T34" fmla="*/ 2147483646 w 19"/>
                <a:gd name="T35" fmla="*/ 2147483646 h 19"/>
                <a:gd name="T36" fmla="*/ 2147483646 w 19"/>
                <a:gd name="T37" fmla="*/ 2147483646 h 19"/>
                <a:gd name="T38" fmla="*/ 2147483646 w 19"/>
                <a:gd name="T39" fmla="*/ 2147483646 h 19"/>
                <a:gd name="T40" fmla="*/ 2147483646 w 19"/>
                <a:gd name="T41" fmla="*/ 2147483646 h 19"/>
                <a:gd name="T42" fmla="*/ 2147483646 w 19"/>
                <a:gd name="T43" fmla="*/ 2147483646 h 19"/>
                <a:gd name="T44" fmla="*/ 2147483646 w 19"/>
                <a:gd name="T45" fmla="*/ 2147483646 h 19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9" h="19">
                  <a:moveTo>
                    <a:pt x="17" y="10"/>
                  </a:moveTo>
                  <a:cubicBezTo>
                    <a:pt x="19" y="6"/>
                    <a:pt x="19" y="6"/>
                    <a:pt x="19" y="6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8" y="1"/>
                    <a:pt x="8" y="1"/>
                    <a:pt x="8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5"/>
                    <a:pt x="2" y="5"/>
                    <a:pt x="2" y="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2" y="9"/>
                    <a:pt x="1" y="10"/>
                    <a:pt x="0" y="10"/>
                  </a:cubicBez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0" y="14"/>
                    <a:pt x="1" y="14"/>
                  </a:cubicBezTo>
                  <a:cubicBezTo>
                    <a:pt x="1" y="14"/>
                    <a:pt x="4" y="16"/>
                    <a:pt x="4" y="16"/>
                  </a:cubicBezTo>
                  <a:cubicBezTo>
                    <a:pt x="4" y="19"/>
                    <a:pt x="4" y="19"/>
                    <a:pt x="4" y="19"/>
                  </a:cubicBezTo>
                  <a:cubicBezTo>
                    <a:pt x="8" y="19"/>
                    <a:pt x="8" y="19"/>
                    <a:pt x="8" y="19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18" y="16"/>
                    <a:pt x="18" y="16"/>
                    <a:pt x="18" y="16"/>
                  </a:cubicBezTo>
                  <a:cubicBezTo>
                    <a:pt x="17" y="13"/>
                    <a:pt x="17" y="13"/>
                    <a:pt x="17" y="13"/>
                  </a:cubicBezTo>
                  <a:lnTo>
                    <a:pt x="17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8" name="Freeform 103">
              <a:extLst>
                <a:ext uri="{FF2B5EF4-FFF2-40B4-BE49-F238E27FC236}">
                  <a16:creationId xmlns:a16="http://schemas.microsoft.com/office/drawing/2014/main" id="{FE4E3CD3-672A-D645-9A2A-40A9D4021EAC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6400" y="4448175"/>
              <a:ext cx="106363" cy="92075"/>
            </a:xfrm>
            <a:custGeom>
              <a:avLst/>
              <a:gdLst>
                <a:gd name="T0" fmla="*/ 2147483646 w 14"/>
                <a:gd name="T1" fmla="*/ 2147483646 h 12"/>
                <a:gd name="T2" fmla="*/ 2147483646 w 14"/>
                <a:gd name="T3" fmla="*/ 2147483646 h 12"/>
                <a:gd name="T4" fmla="*/ 2147483646 w 14"/>
                <a:gd name="T5" fmla="*/ 2147483646 h 12"/>
                <a:gd name="T6" fmla="*/ 2147483646 w 14"/>
                <a:gd name="T7" fmla="*/ 2147483646 h 12"/>
                <a:gd name="T8" fmla="*/ 2147483646 w 14"/>
                <a:gd name="T9" fmla="*/ 2147483646 h 12"/>
                <a:gd name="T10" fmla="*/ 2147483646 w 14"/>
                <a:gd name="T11" fmla="*/ 0 h 12"/>
                <a:gd name="T12" fmla="*/ 2147483646 w 14"/>
                <a:gd name="T13" fmla="*/ 2147483646 h 12"/>
                <a:gd name="T14" fmla="*/ 2147483646 w 14"/>
                <a:gd name="T15" fmla="*/ 2147483646 h 12"/>
                <a:gd name="T16" fmla="*/ 0 w 14"/>
                <a:gd name="T17" fmla="*/ 2147483646 h 12"/>
                <a:gd name="T18" fmla="*/ 2147483646 w 14"/>
                <a:gd name="T19" fmla="*/ 2147483646 h 12"/>
                <a:gd name="T20" fmla="*/ 2147483646 w 14"/>
                <a:gd name="T21" fmla="*/ 2147483646 h 12"/>
                <a:gd name="T22" fmla="*/ 2147483646 w 14"/>
                <a:gd name="T23" fmla="*/ 2147483646 h 12"/>
                <a:gd name="T24" fmla="*/ 2147483646 w 14"/>
                <a:gd name="T25" fmla="*/ 2147483646 h 12"/>
                <a:gd name="T26" fmla="*/ 2147483646 w 14"/>
                <a:gd name="T27" fmla="*/ 2147483646 h 12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4" h="12">
                  <a:moveTo>
                    <a:pt x="11" y="7"/>
                  </a:moveTo>
                  <a:cubicBezTo>
                    <a:pt x="10" y="7"/>
                    <a:pt x="11" y="4"/>
                    <a:pt x="11" y="4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9" y="3"/>
                    <a:pt x="8" y="4"/>
                    <a:pt x="8" y="4"/>
                  </a:cubicBezTo>
                  <a:cubicBezTo>
                    <a:pt x="7" y="4"/>
                    <a:pt x="6" y="1"/>
                    <a:pt x="6" y="1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14" y="12"/>
                    <a:pt x="14" y="12"/>
                    <a:pt x="14" y="12"/>
                  </a:cubicBezTo>
                  <a:cubicBezTo>
                    <a:pt x="14" y="9"/>
                    <a:pt x="14" y="9"/>
                    <a:pt x="14" y="9"/>
                  </a:cubicBezTo>
                  <a:cubicBezTo>
                    <a:pt x="14" y="9"/>
                    <a:pt x="11" y="7"/>
                    <a:pt x="11" y="7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9" name="Freeform 104">
              <a:extLst>
                <a:ext uri="{FF2B5EF4-FFF2-40B4-BE49-F238E27FC236}">
                  <a16:creationId xmlns:a16="http://schemas.microsoft.com/office/drawing/2014/main" id="{B4F24555-F888-1941-B135-58DD2B231DEC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7188" y="4416425"/>
              <a:ext cx="79375" cy="69850"/>
            </a:xfrm>
            <a:custGeom>
              <a:avLst/>
              <a:gdLst>
                <a:gd name="T0" fmla="*/ 2147483646 w 60"/>
                <a:gd name="T1" fmla="*/ 2147483646 h 54"/>
                <a:gd name="T2" fmla="*/ 2147483646 w 60"/>
                <a:gd name="T3" fmla="*/ 2147483646 h 54"/>
                <a:gd name="T4" fmla="*/ 2147483646 w 60"/>
                <a:gd name="T5" fmla="*/ 2147483646 h 54"/>
                <a:gd name="T6" fmla="*/ 2147483646 w 60"/>
                <a:gd name="T7" fmla="*/ 0 h 54"/>
                <a:gd name="T8" fmla="*/ 2147483646 w 60"/>
                <a:gd name="T9" fmla="*/ 0 h 54"/>
                <a:gd name="T10" fmla="*/ 2147483646 w 60"/>
                <a:gd name="T11" fmla="*/ 2147483646 h 54"/>
                <a:gd name="T12" fmla="*/ 0 w 60"/>
                <a:gd name="T13" fmla="*/ 2147483646 h 54"/>
                <a:gd name="T14" fmla="*/ 2147483646 w 60"/>
                <a:gd name="T15" fmla="*/ 2147483646 h 54"/>
                <a:gd name="T16" fmla="*/ 2147483646 w 60"/>
                <a:gd name="T17" fmla="*/ 2147483646 h 54"/>
                <a:gd name="T18" fmla="*/ 2147483646 w 60"/>
                <a:gd name="T19" fmla="*/ 2147483646 h 54"/>
                <a:gd name="T20" fmla="*/ 2147483646 w 60"/>
                <a:gd name="T21" fmla="*/ 2147483646 h 5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60" h="54">
                  <a:moveTo>
                    <a:pt x="54" y="36"/>
                  </a:moveTo>
                  <a:lnTo>
                    <a:pt x="60" y="24"/>
                  </a:lnTo>
                  <a:lnTo>
                    <a:pt x="54" y="18"/>
                  </a:lnTo>
                  <a:lnTo>
                    <a:pt x="42" y="0"/>
                  </a:lnTo>
                  <a:lnTo>
                    <a:pt x="18" y="0"/>
                  </a:lnTo>
                  <a:lnTo>
                    <a:pt x="12" y="12"/>
                  </a:lnTo>
                  <a:lnTo>
                    <a:pt x="0" y="18"/>
                  </a:lnTo>
                  <a:lnTo>
                    <a:pt x="12" y="30"/>
                  </a:lnTo>
                  <a:lnTo>
                    <a:pt x="36" y="54"/>
                  </a:lnTo>
                  <a:lnTo>
                    <a:pt x="42" y="42"/>
                  </a:lnTo>
                  <a:lnTo>
                    <a:pt x="54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0" name="Rectangle 105">
              <a:extLst>
                <a:ext uri="{FF2B5EF4-FFF2-40B4-BE49-F238E27FC236}">
                  <a16:creationId xmlns:a16="http://schemas.microsoft.com/office/drawing/2014/main" id="{9D249FFA-18E5-3D41-ABEF-6AB627D1789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283075" y="3940175"/>
              <a:ext cx="9525" cy="23813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121" name="Freeform 106">
              <a:extLst>
                <a:ext uri="{FF2B5EF4-FFF2-40B4-BE49-F238E27FC236}">
                  <a16:creationId xmlns:a16="http://schemas.microsoft.com/office/drawing/2014/main" id="{4A21F91F-7B73-964E-86B3-0B180C3092D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83075" y="3667125"/>
              <a:ext cx="512763" cy="504825"/>
            </a:xfrm>
            <a:custGeom>
              <a:avLst/>
              <a:gdLst>
                <a:gd name="T0" fmla="*/ 2147483646 w 390"/>
                <a:gd name="T1" fmla="*/ 2147483646 h 390"/>
                <a:gd name="T2" fmla="*/ 2147483646 w 390"/>
                <a:gd name="T3" fmla="*/ 2147483646 h 390"/>
                <a:gd name="T4" fmla="*/ 2147483646 w 390"/>
                <a:gd name="T5" fmla="*/ 2147483646 h 390"/>
                <a:gd name="T6" fmla="*/ 2147483646 w 390"/>
                <a:gd name="T7" fmla="*/ 2147483646 h 390"/>
                <a:gd name="T8" fmla="*/ 2147483646 w 390"/>
                <a:gd name="T9" fmla="*/ 2147483646 h 390"/>
                <a:gd name="T10" fmla="*/ 2147483646 w 390"/>
                <a:gd name="T11" fmla="*/ 2147483646 h 390"/>
                <a:gd name="T12" fmla="*/ 2147483646 w 390"/>
                <a:gd name="T13" fmla="*/ 2147483646 h 390"/>
                <a:gd name="T14" fmla="*/ 2147483646 w 390"/>
                <a:gd name="T15" fmla="*/ 2147483646 h 390"/>
                <a:gd name="T16" fmla="*/ 2147483646 w 390"/>
                <a:gd name="T17" fmla="*/ 2147483646 h 390"/>
                <a:gd name="T18" fmla="*/ 2147483646 w 390"/>
                <a:gd name="T19" fmla="*/ 2147483646 h 390"/>
                <a:gd name="T20" fmla="*/ 2147483646 w 390"/>
                <a:gd name="T21" fmla="*/ 2147483646 h 390"/>
                <a:gd name="T22" fmla="*/ 2147483646 w 390"/>
                <a:gd name="T23" fmla="*/ 2147483646 h 390"/>
                <a:gd name="T24" fmla="*/ 2147483646 w 390"/>
                <a:gd name="T25" fmla="*/ 2147483646 h 390"/>
                <a:gd name="T26" fmla="*/ 2147483646 w 390"/>
                <a:gd name="T27" fmla="*/ 2147483646 h 390"/>
                <a:gd name="T28" fmla="*/ 2147483646 w 390"/>
                <a:gd name="T29" fmla="*/ 2147483646 h 390"/>
                <a:gd name="T30" fmla="*/ 2147483646 w 390"/>
                <a:gd name="T31" fmla="*/ 2147483646 h 390"/>
                <a:gd name="T32" fmla="*/ 2147483646 w 390"/>
                <a:gd name="T33" fmla="*/ 2147483646 h 390"/>
                <a:gd name="T34" fmla="*/ 2147483646 w 390"/>
                <a:gd name="T35" fmla="*/ 2147483646 h 390"/>
                <a:gd name="T36" fmla="*/ 2147483646 w 390"/>
                <a:gd name="T37" fmla="*/ 2147483646 h 390"/>
                <a:gd name="T38" fmla="*/ 2147483646 w 390"/>
                <a:gd name="T39" fmla="*/ 2147483646 h 390"/>
                <a:gd name="T40" fmla="*/ 2147483646 w 390"/>
                <a:gd name="T41" fmla="*/ 2147483646 h 390"/>
                <a:gd name="T42" fmla="*/ 2147483646 w 390"/>
                <a:gd name="T43" fmla="*/ 2147483646 h 390"/>
                <a:gd name="T44" fmla="*/ 2147483646 w 390"/>
                <a:gd name="T45" fmla="*/ 2147483646 h 390"/>
                <a:gd name="T46" fmla="*/ 2147483646 w 390"/>
                <a:gd name="T47" fmla="*/ 2147483646 h 390"/>
                <a:gd name="T48" fmla="*/ 2147483646 w 390"/>
                <a:gd name="T49" fmla="*/ 0 h 390"/>
                <a:gd name="T50" fmla="*/ 2147483646 w 390"/>
                <a:gd name="T51" fmla="*/ 2147483646 h 390"/>
                <a:gd name="T52" fmla="*/ 2147483646 w 390"/>
                <a:gd name="T53" fmla="*/ 2147483646 h 390"/>
                <a:gd name="T54" fmla="*/ 2147483646 w 390"/>
                <a:gd name="T55" fmla="*/ 2147483646 h 390"/>
                <a:gd name="T56" fmla="*/ 2147483646 w 390"/>
                <a:gd name="T57" fmla="*/ 2147483646 h 390"/>
                <a:gd name="T58" fmla="*/ 2147483646 w 390"/>
                <a:gd name="T59" fmla="*/ 2147483646 h 390"/>
                <a:gd name="T60" fmla="*/ 2147483646 w 390"/>
                <a:gd name="T61" fmla="*/ 2147483646 h 390"/>
                <a:gd name="T62" fmla="*/ 2147483646 w 390"/>
                <a:gd name="T63" fmla="*/ 2147483646 h 390"/>
                <a:gd name="T64" fmla="*/ 2147483646 w 390"/>
                <a:gd name="T65" fmla="*/ 2147483646 h 390"/>
                <a:gd name="T66" fmla="*/ 2147483646 w 390"/>
                <a:gd name="T67" fmla="*/ 2147483646 h 390"/>
                <a:gd name="T68" fmla="*/ 2147483646 w 390"/>
                <a:gd name="T69" fmla="*/ 2147483646 h 390"/>
                <a:gd name="T70" fmla="*/ 2147483646 w 390"/>
                <a:gd name="T71" fmla="*/ 2147483646 h 390"/>
                <a:gd name="T72" fmla="*/ 2147483646 w 390"/>
                <a:gd name="T73" fmla="*/ 2147483646 h 390"/>
                <a:gd name="T74" fmla="*/ 2147483646 w 390"/>
                <a:gd name="T75" fmla="*/ 2147483646 h 390"/>
                <a:gd name="T76" fmla="*/ 2147483646 w 390"/>
                <a:gd name="T77" fmla="*/ 2147483646 h 390"/>
                <a:gd name="T78" fmla="*/ 0 w 390"/>
                <a:gd name="T79" fmla="*/ 2147483646 h 390"/>
                <a:gd name="T80" fmla="*/ 2147483646 w 390"/>
                <a:gd name="T81" fmla="*/ 2147483646 h 390"/>
                <a:gd name="T82" fmla="*/ 2147483646 w 390"/>
                <a:gd name="T83" fmla="*/ 2147483646 h 390"/>
                <a:gd name="T84" fmla="*/ 2147483646 w 390"/>
                <a:gd name="T85" fmla="*/ 2147483646 h 39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390" h="390">
                  <a:moveTo>
                    <a:pt x="60" y="270"/>
                  </a:moveTo>
                  <a:lnTo>
                    <a:pt x="216" y="378"/>
                  </a:lnTo>
                  <a:lnTo>
                    <a:pt x="228" y="390"/>
                  </a:lnTo>
                  <a:lnTo>
                    <a:pt x="246" y="390"/>
                  </a:lnTo>
                  <a:lnTo>
                    <a:pt x="282" y="372"/>
                  </a:lnTo>
                  <a:lnTo>
                    <a:pt x="390" y="300"/>
                  </a:lnTo>
                  <a:lnTo>
                    <a:pt x="384" y="300"/>
                  </a:lnTo>
                  <a:lnTo>
                    <a:pt x="366" y="276"/>
                  </a:lnTo>
                  <a:lnTo>
                    <a:pt x="354" y="270"/>
                  </a:lnTo>
                  <a:lnTo>
                    <a:pt x="342" y="246"/>
                  </a:lnTo>
                  <a:lnTo>
                    <a:pt x="348" y="234"/>
                  </a:lnTo>
                  <a:lnTo>
                    <a:pt x="348" y="174"/>
                  </a:lnTo>
                  <a:lnTo>
                    <a:pt x="342" y="162"/>
                  </a:lnTo>
                  <a:lnTo>
                    <a:pt x="348" y="150"/>
                  </a:lnTo>
                  <a:lnTo>
                    <a:pt x="342" y="144"/>
                  </a:lnTo>
                  <a:lnTo>
                    <a:pt x="342" y="120"/>
                  </a:lnTo>
                  <a:lnTo>
                    <a:pt x="324" y="108"/>
                  </a:lnTo>
                  <a:lnTo>
                    <a:pt x="318" y="102"/>
                  </a:lnTo>
                  <a:lnTo>
                    <a:pt x="306" y="90"/>
                  </a:lnTo>
                  <a:lnTo>
                    <a:pt x="306" y="78"/>
                  </a:lnTo>
                  <a:lnTo>
                    <a:pt x="324" y="54"/>
                  </a:lnTo>
                  <a:lnTo>
                    <a:pt x="324" y="30"/>
                  </a:lnTo>
                  <a:lnTo>
                    <a:pt x="324" y="12"/>
                  </a:lnTo>
                  <a:lnTo>
                    <a:pt x="330" y="6"/>
                  </a:lnTo>
                  <a:lnTo>
                    <a:pt x="330" y="0"/>
                  </a:lnTo>
                  <a:lnTo>
                    <a:pt x="318" y="6"/>
                  </a:lnTo>
                  <a:lnTo>
                    <a:pt x="288" y="12"/>
                  </a:lnTo>
                  <a:lnTo>
                    <a:pt x="222" y="12"/>
                  </a:lnTo>
                  <a:lnTo>
                    <a:pt x="162" y="30"/>
                  </a:lnTo>
                  <a:lnTo>
                    <a:pt x="132" y="48"/>
                  </a:lnTo>
                  <a:lnTo>
                    <a:pt x="138" y="78"/>
                  </a:lnTo>
                  <a:lnTo>
                    <a:pt x="144" y="108"/>
                  </a:lnTo>
                  <a:lnTo>
                    <a:pt x="132" y="114"/>
                  </a:lnTo>
                  <a:lnTo>
                    <a:pt x="108" y="120"/>
                  </a:lnTo>
                  <a:lnTo>
                    <a:pt x="102" y="132"/>
                  </a:lnTo>
                  <a:lnTo>
                    <a:pt x="96" y="144"/>
                  </a:lnTo>
                  <a:lnTo>
                    <a:pt x="60" y="156"/>
                  </a:lnTo>
                  <a:lnTo>
                    <a:pt x="30" y="174"/>
                  </a:lnTo>
                  <a:lnTo>
                    <a:pt x="6" y="192"/>
                  </a:lnTo>
                  <a:lnTo>
                    <a:pt x="0" y="210"/>
                  </a:lnTo>
                  <a:lnTo>
                    <a:pt x="6" y="210"/>
                  </a:lnTo>
                  <a:lnTo>
                    <a:pt x="6" y="228"/>
                  </a:lnTo>
                  <a:lnTo>
                    <a:pt x="60" y="27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2" name="Freeform 107">
              <a:extLst>
                <a:ext uri="{FF2B5EF4-FFF2-40B4-BE49-F238E27FC236}">
                  <a16:creationId xmlns:a16="http://schemas.microsoft.com/office/drawing/2014/main" id="{37B5439B-7618-414C-AF50-B0A526C50792}"/>
                </a:ext>
              </a:extLst>
            </p:cNvPr>
            <p:cNvSpPr>
              <a:spLocks/>
            </p:cNvSpPr>
            <p:nvPr/>
          </p:nvSpPr>
          <p:spPr bwMode="auto">
            <a:xfrm>
              <a:off x="4283075" y="3667125"/>
              <a:ext cx="512763" cy="504825"/>
            </a:xfrm>
            <a:custGeom>
              <a:avLst/>
              <a:gdLst>
                <a:gd name="T0" fmla="*/ 2147483646 w 390"/>
                <a:gd name="T1" fmla="*/ 2147483646 h 390"/>
                <a:gd name="T2" fmla="*/ 2147483646 w 390"/>
                <a:gd name="T3" fmla="*/ 2147483646 h 390"/>
                <a:gd name="T4" fmla="*/ 2147483646 w 390"/>
                <a:gd name="T5" fmla="*/ 2147483646 h 390"/>
                <a:gd name="T6" fmla="*/ 2147483646 w 390"/>
                <a:gd name="T7" fmla="*/ 2147483646 h 390"/>
                <a:gd name="T8" fmla="*/ 2147483646 w 390"/>
                <a:gd name="T9" fmla="*/ 2147483646 h 390"/>
                <a:gd name="T10" fmla="*/ 2147483646 w 390"/>
                <a:gd name="T11" fmla="*/ 2147483646 h 390"/>
                <a:gd name="T12" fmla="*/ 2147483646 w 390"/>
                <a:gd name="T13" fmla="*/ 2147483646 h 390"/>
                <a:gd name="T14" fmla="*/ 2147483646 w 390"/>
                <a:gd name="T15" fmla="*/ 2147483646 h 390"/>
                <a:gd name="T16" fmla="*/ 2147483646 w 390"/>
                <a:gd name="T17" fmla="*/ 2147483646 h 390"/>
                <a:gd name="T18" fmla="*/ 2147483646 w 390"/>
                <a:gd name="T19" fmla="*/ 2147483646 h 390"/>
                <a:gd name="T20" fmla="*/ 2147483646 w 390"/>
                <a:gd name="T21" fmla="*/ 2147483646 h 390"/>
                <a:gd name="T22" fmla="*/ 2147483646 w 390"/>
                <a:gd name="T23" fmla="*/ 2147483646 h 390"/>
                <a:gd name="T24" fmla="*/ 2147483646 w 390"/>
                <a:gd name="T25" fmla="*/ 2147483646 h 390"/>
                <a:gd name="T26" fmla="*/ 2147483646 w 390"/>
                <a:gd name="T27" fmla="*/ 2147483646 h 390"/>
                <a:gd name="T28" fmla="*/ 2147483646 w 390"/>
                <a:gd name="T29" fmla="*/ 2147483646 h 390"/>
                <a:gd name="T30" fmla="*/ 2147483646 w 390"/>
                <a:gd name="T31" fmla="*/ 2147483646 h 390"/>
                <a:gd name="T32" fmla="*/ 2147483646 w 390"/>
                <a:gd name="T33" fmla="*/ 2147483646 h 390"/>
                <a:gd name="T34" fmla="*/ 2147483646 w 390"/>
                <a:gd name="T35" fmla="*/ 2147483646 h 390"/>
                <a:gd name="T36" fmla="*/ 2147483646 w 390"/>
                <a:gd name="T37" fmla="*/ 2147483646 h 390"/>
                <a:gd name="T38" fmla="*/ 2147483646 w 390"/>
                <a:gd name="T39" fmla="*/ 2147483646 h 390"/>
                <a:gd name="T40" fmla="*/ 2147483646 w 390"/>
                <a:gd name="T41" fmla="*/ 2147483646 h 390"/>
                <a:gd name="T42" fmla="*/ 2147483646 w 390"/>
                <a:gd name="T43" fmla="*/ 2147483646 h 390"/>
                <a:gd name="T44" fmla="*/ 2147483646 w 390"/>
                <a:gd name="T45" fmla="*/ 2147483646 h 390"/>
                <a:gd name="T46" fmla="*/ 2147483646 w 390"/>
                <a:gd name="T47" fmla="*/ 2147483646 h 390"/>
                <a:gd name="T48" fmla="*/ 2147483646 w 390"/>
                <a:gd name="T49" fmla="*/ 0 h 390"/>
                <a:gd name="T50" fmla="*/ 2147483646 w 390"/>
                <a:gd name="T51" fmla="*/ 2147483646 h 390"/>
                <a:gd name="T52" fmla="*/ 2147483646 w 390"/>
                <a:gd name="T53" fmla="*/ 2147483646 h 390"/>
                <a:gd name="T54" fmla="*/ 2147483646 w 390"/>
                <a:gd name="T55" fmla="*/ 2147483646 h 390"/>
                <a:gd name="T56" fmla="*/ 2147483646 w 390"/>
                <a:gd name="T57" fmla="*/ 2147483646 h 390"/>
                <a:gd name="T58" fmla="*/ 2147483646 w 390"/>
                <a:gd name="T59" fmla="*/ 2147483646 h 390"/>
                <a:gd name="T60" fmla="*/ 2147483646 w 390"/>
                <a:gd name="T61" fmla="*/ 2147483646 h 390"/>
                <a:gd name="T62" fmla="*/ 2147483646 w 390"/>
                <a:gd name="T63" fmla="*/ 2147483646 h 390"/>
                <a:gd name="T64" fmla="*/ 2147483646 w 390"/>
                <a:gd name="T65" fmla="*/ 2147483646 h 390"/>
                <a:gd name="T66" fmla="*/ 2147483646 w 390"/>
                <a:gd name="T67" fmla="*/ 2147483646 h 390"/>
                <a:gd name="T68" fmla="*/ 2147483646 w 390"/>
                <a:gd name="T69" fmla="*/ 2147483646 h 390"/>
                <a:gd name="T70" fmla="*/ 2147483646 w 390"/>
                <a:gd name="T71" fmla="*/ 2147483646 h 390"/>
                <a:gd name="T72" fmla="*/ 2147483646 w 390"/>
                <a:gd name="T73" fmla="*/ 2147483646 h 390"/>
                <a:gd name="T74" fmla="*/ 2147483646 w 390"/>
                <a:gd name="T75" fmla="*/ 2147483646 h 390"/>
                <a:gd name="T76" fmla="*/ 2147483646 w 390"/>
                <a:gd name="T77" fmla="*/ 2147483646 h 390"/>
                <a:gd name="T78" fmla="*/ 0 w 390"/>
                <a:gd name="T79" fmla="*/ 2147483646 h 390"/>
                <a:gd name="T80" fmla="*/ 2147483646 w 390"/>
                <a:gd name="T81" fmla="*/ 2147483646 h 390"/>
                <a:gd name="T82" fmla="*/ 2147483646 w 390"/>
                <a:gd name="T83" fmla="*/ 2147483646 h 390"/>
                <a:gd name="T84" fmla="*/ 2147483646 w 390"/>
                <a:gd name="T85" fmla="*/ 2147483646 h 39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390" h="390">
                  <a:moveTo>
                    <a:pt x="60" y="270"/>
                  </a:moveTo>
                  <a:lnTo>
                    <a:pt x="216" y="378"/>
                  </a:lnTo>
                  <a:lnTo>
                    <a:pt x="228" y="390"/>
                  </a:lnTo>
                  <a:lnTo>
                    <a:pt x="246" y="390"/>
                  </a:lnTo>
                  <a:lnTo>
                    <a:pt x="282" y="372"/>
                  </a:lnTo>
                  <a:lnTo>
                    <a:pt x="390" y="300"/>
                  </a:lnTo>
                  <a:lnTo>
                    <a:pt x="384" y="300"/>
                  </a:lnTo>
                  <a:lnTo>
                    <a:pt x="366" y="276"/>
                  </a:lnTo>
                  <a:lnTo>
                    <a:pt x="354" y="270"/>
                  </a:lnTo>
                  <a:lnTo>
                    <a:pt x="342" y="246"/>
                  </a:lnTo>
                  <a:lnTo>
                    <a:pt x="348" y="234"/>
                  </a:lnTo>
                  <a:lnTo>
                    <a:pt x="348" y="174"/>
                  </a:lnTo>
                  <a:lnTo>
                    <a:pt x="342" y="162"/>
                  </a:lnTo>
                  <a:lnTo>
                    <a:pt x="348" y="150"/>
                  </a:lnTo>
                  <a:lnTo>
                    <a:pt x="342" y="144"/>
                  </a:lnTo>
                  <a:lnTo>
                    <a:pt x="342" y="120"/>
                  </a:lnTo>
                  <a:lnTo>
                    <a:pt x="324" y="108"/>
                  </a:lnTo>
                  <a:lnTo>
                    <a:pt x="318" y="102"/>
                  </a:lnTo>
                  <a:lnTo>
                    <a:pt x="306" y="90"/>
                  </a:lnTo>
                  <a:lnTo>
                    <a:pt x="306" y="78"/>
                  </a:lnTo>
                  <a:lnTo>
                    <a:pt x="324" y="54"/>
                  </a:lnTo>
                  <a:lnTo>
                    <a:pt x="324" y="30"/>
                  </a:lnTo>
                  <a:lnTo>
                    <a:pt x="324" y="12"/>
                  </a:lnTo>
                  <a:lnTo>
                    <a:pt x="330" y="6"/>
                  </a:lnTo>
                  <a:lnTo>
                    <a:pt x="330" y="0"/>
                  </a:lnTo>
                  <a:lnTo>
                    <a:pt x="318" y="6"/>
                  </a:lnTo>
                  <a:lnTo>
                    <a:pt x="288" y="12"/>
                  </a:lnTo>
                  <a:lnTo>
                    <a:pt x="222" y="12"/>
                  </a:lnTo>
                  <a:lnTo>
                    <a:pt x="162" y="30"/>
                  </a:lnTo>
                  <a:lnTo>
                    <a:pt x="132" y="48"/>
                  </a:lnTo>
                  <a:lnTo>
                    <a:pt x="138" y="78"/>
                  </a:lnTo>
                  <a:lnTo>
                    <a:pt x="144" y="108"/>
                  </a:lnTo>
                  <a:lnTo>
                    <a:pt x="132" y="114"/>
                  </a:lnTo>
                  <a:lnTo>
                    <a:pt x="108" y="120"/>
                  </a:lnTo>
                  <a:lnTo>
                    <a:pt x="102" y="132"/>
                  </a:lnTo>
                  <a:lnTo>
                    <a:pt x="96" y="144"/>
                  </a:lnTo>
                  <a:lnTo>
                    <a:pt x="60" y="156"/>
                  </a:lnTo>
                  <a:lnTo>
                    <a:pt x="30" y="174"/>
                  </a:lnTo>
                  <a:lnTo>
                    <a:pt x="6" y="192"/>
                  </a:lnTo>
                  <a:lnTo>
                    <a:pt x="0" y="210"/>
                  </a:lnTo>
                  <a:lnTo>
                    <a:pt x="6" y="210"/>
                  </a:lnTo>
                  <a:lnTo>
                    <a:pt x="6" y="228"/>
                  </a:lnTo>
                  <a:lnTo>
                    <a:pt x="60" y="27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3" name="Freeform 108">
              <a:extLst>
                <a:ext uri="{FF2B5EF4-FFF2-40B4-BE49-F238E27FC236}">
                  <a16:creationId xmlns:a16="http://schemas.microsoft.com/office/drawing/2014/main" id="{535A328D-5C1E-5F42-A7F5-834A04D7CF5A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3325" y="2206625"/>
              <a:ext cx="266700" cy="585788"/>
            </a:xfrm>
            <a:custGeom>
              <a:avLst/>
              <a:gdLst>
                <a:gd name="T0" fmla="*/ 2147483646 w 34"/>
                <a:gd name="T1" fmla="*/ 2147483646 h 75"/>
                <a:gd name="T2" fmla="*/ 2147483646 w 34"/>
                <a:gd name="T3" fmla="*/ 2147483646 h 75"/>
                <a:gd name="T4" fmla="*/ 2147483646 w 34"/>
                <a:gd name="T5" fmla="*/ 2147483646 h 75"/>
                <a:gd name="T6" fmla="*/ 2147483646 w 34"/>
                <a:gd name="T7" fmla="*/ 2147483646 h 75"/>
                <a:gd name="T8" fmla="*/ 2147483646 w 34"/>
                <a:gd name="T9" fmla="*/ 2147483646 h 75"/>
                <a:gd name="T10" fmla="*/ 2147483646 w 34"/>
                <a:gd name="T11" fmla="*/ 2147483646 h 75"/>
                <a:gd name="T12" fmla="*/ 2147483646 w 34"/>
                <a:gd name="T13" fmla="*/ 2147483646 h 75"/>
                <a:gd name="T14" fmla="*/ 2147483646 w 34"/>
                <a:gd name="T15" fmla="*/ 2147483646 h 75"/>
                <a:gd name="T16" fmla="*/ 2147483646 w 34"/>
                <a:gd name="T17" fmla="*/ 2147483646 h 75"/>
                <a:gd name="T18" fmla="*/ 2147483646 w 34"/>
                <a:gd name="T19" fmla="*/ 2147483646 h 75"/>
                <a:gd name="T20" fmla="*/ 2147483646 w 34"/>
                <a:gd name="T21" fmla="*/ 2147483646 h 75"/>
                <a:gd name="T22" fmla="*/ 2147483646 w 34"/>
                <a:gd name="T23" fmla="*/ 2147483646 h 75"/>
                <a:gd name="T24" fmla="*/ 2147483646 w 34"/>
                <a:gd name="T25" fmla="*/ 2147483646 h 75"/>
                <a:gd name="T26" fmla="*/ 2147483646 w 34"/>
                <a:gd name="T27" fmla="*/ 2147483646 h 75"/>
                <a:gd name="T28" fmla="*/ 2147483646 w 34"/>
                <a:gd name="T29" fmla="*/ 2147483646 h 75"/>
                <a:gd name="T30" fmla="*/ 2147483646 w 34"/>
                <a:gd name="T31" fmla="*/ 2147483646 h 75"/>
                <a:gd name="T32" fmla="*/ 2147483646 w 34"/>
                <a:gd name="T33" fmla="*/ 2147483646 h 75"/>
                <a:gd name="T34" fmla="*/ 2147483646 w 34"/>
                <a:gd name="T35" fmla="*/ 2147483646 h 75"/>
                <a:gd name="T36" fmla="*/ 2147483646 w 34"/>
                <a:gd name="T37" fmla="*/ 2147483646 h 75"/>
                <a:gd name="T38" fmla="*/ 2147483646 w 34"/>
                <a:gd name="T39" fmla="*/ 2147483646 h 75"/>
                <a:gd name="T40" fmla="*/ 2147483646 w 34"/>
                <a:gd name="T41" fmla="*/ 2147483646 h 75"/>
                <a:gd name="T42" fmla="*/ 2147483646 w 34"/>
                <a:gd name="T43" fmla="*/ 0 h 75"/>
                <a:gd name="T44" fmla="*/ 2147483646 w 34"/>
                <a:gd name="T45" fmla="*/ 2147483646 h 75"/>
                <a:gd name="T46" fmla="*/ 2147483646 w 34"/>
                <a:gd name="T47" fmla="*/ 2147483646 h 75"/>
                <a:gd name="T48" fmla="*/ 2147483646 w 34"/>
                <a:gd name="T49" fmla="*/ 2147483646 h 75"/>
                <a:gd name="T50" fmla="*/ 2147483646 w 34"/>
                <a:gd name="T51" fmla="*/ 2147483646 h 75"/>
                <a:gd name="T52" fmla="*/ 2147483646 w 34"/>
                <a:gd name="T53" fmla="*/ 2147483646 h 75"/>
                <a:gd name="T54" fmla="*/ 2147483646 w 34"/>
                <a:gd name="T55" fmla="*/ 2147483646 h 75"/>
                <a:gd name="T56" fmla="*/ 2147483646 w 34"/>
                <a:gd name="T57" fmla="*/ 2147483646 h 75"/>
                <a:gd name="T58" fmla="*/ 2147483646 w 34"/>
                <a:gd name="T59" fmla="*/ 2147483646 h 75"/>
                <a:gd name="T60" fmla="*/ 2147483646 w 34"/>
                <a:gd name="T61" fmla="*/ 2147483646 h 75"/>
                <a:gd name="T62" fmla="*/ 2147483646 w 34"/>
                <a:gd name="T63" fmla="*/ 2147483646 h 75"/>
                <a:gd name="T64" fmla="*/ 0 w 34"/>
                <a:gd name="T65" fmla="*/ 2147483646 h 75"/>
                <a:gd name="T66" fmla="*/ 2147483646 w 34"/>
                <a:gd name="T67" fmla="*/ 2147483646 h 75"/>
                <a:gd name="T68" fmla="*/ 2147483646 w 34"/>
                <a:gd name="T69" fmla="*/ 2147483646 h 75"/>
                <a:gd name="T70" fmla="*/ 2147483646 w 34"/>
                <a:gd name="T71" fmla="*/ 2147483646 h 75"/>
                <a:gd name="T72" fmla="*/ 2147483646 w 34"/>
                <a:gd name="T73" fmla="*/ 2147483646 h 75"/>
                <a:gd name="T74" fmla="*/ 2147483646 w 34"/>
                <a:gd name="T75" fmla="*/ 2147483646 h 75"/>
                <a:gd name="T76" fmla="*/ 2147483646 w 34"/>
                <a:gd name="T77" fmla="*/ 2147483646 h 75"/>
                <a:gd name="T78" fmla="*/ 2147483646 w 34"/>
                <a:gd name="T79" fmla="*/ 2147483646 h 75"/>
                <a:gd name="T80" fmla="*/ 2147483646 w 34"/>
                <a:gd name="T81" fmla="*/ 2147483646 h 75"/>
                <a:gd name="T82" fmla="*/ 2147483646 w 34"/>
                <a:gd name="T83" fmla="*/ 2147483646 h 75"/>
                <a:gd name="T84" fmla="*/ 2147483646 w 34"/>
                <a:gd name="T85" fmla="*/ 2147483646 h 75"/>
                <a:gd name="T86" fmla="*/ 2147483646 w 34"/>
                <a:gd name="T87" fmla="*/ 2147483646 h 75"/>
                <a:gd name="T88" fmla="*/ 2147483646 w 34"/>
                <a:gd name="T89" fmla="*/ 2147483646 h 75"/>
                <a:gd name="T90" fmla="*/ 2147483646 w 34"/>
                <a:gd name="T91" fmla="*/ 2147483646 h 75"/>
                <a:gd name="T92" fmla="*/ 2147483646 w 34"/>
                <a:gd name="T93" fmla="*/ 2147483646 h 75"/>
                <a:gd name="T94" fmla="*/ 2147483646 w 34"/>
                <a:gd name="T95" fmla="*/ 2147483646 h 75"/>
                <a:gd name="T96" fmla="*/ 2147483646 w 34"/>
                <a:gd name="T97" fmla="*/ 2147483646 h 75"/>
                <a:gd name="T98" fmla="*/ 2147483646 w 34"/>
                <a:gd name="T99" fmla="*/ 2147483646 h 75"/>
                <a:gd name="T100" fmla="*/ 2147483646 w 34"/>
                <a:gd name="T101" fmla="*/ 2147483646 h 75"/>
                <a:gd name="T102" fmla="*/ 2147483646 w 34"/>
                <a:gd name="T103" fmla="*/ 2147483646 h 75"/>
                <a:gd name="T104" fmla="*/ 2147483646 w 34"/>
                <a:gd name="T105" fmla="*/ 2147483646 h 75"/>
                <a:gd name="T106" fmla="*/ 2147483646 w 34"/>
                <a:gd name="T107" fmla="*/ 2147483646 h 75"/>
                <a:gd name="T108" fmla="*/ 2147483646 w 34"/>
                <a:gd name="T109" fmla="*/ 2147483646 h 75"/>
                <a:gd name="T110" fmla="*/ 2147483646 w 34"/>
                <a:gd name="T111" fmla="*/ 2147483646 h 75"/>
                <a:gd name="T112" fmla="*/ 2147483646 w 34"/>
                <a:gd name="T113" fmla="*/ 2147483646 h 75"/>
                <a:gd name="T114" fmla="*/ 2147483646 w 34"/>
                <a:gd name="T115" fmla="*/ 2147483646 h 75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</a:gdLst>
              <a:ahLst/>
              <a:cxnLst>
                <a:cxn ang="T116">
                  <a:pos x="T0" y="T1"/>
                </a:cxn>
                <a:cxn ang="T117">
                  <a:pos x="T2" y="T3"/>
                </a:cxn>
                <a:cxn ang="T118">
                  <a:pos x="T4" y="T5"/>
                </a:cxn>
                <a:cxn ang="T119">
                  <a:pos x="T6" y="T7"/>
                </a:cxn>
                <a:cxn ang="T120">
                  <a:pos x="T8" y="T9"/>
                </a:cxn>
                <a:cxn ang="T121">
                  <a:pos x="T10" y="T11"/>
                </a:cxn>
                <a:cxn ang="T122">
                  <a:pos x="T12" y="T13"/>
                </a:cxn>
                <a:cxn ang="T123">
                  <a:pos x="T14" y="T15"/>
                </a:cxn>
                <a:cxn ang="T124">
                  <a:pos x="T16" y="T17"/>
                </a:cxn>
                <a:cxn ang="T125">
                  <a:pos x="T18" y="T19"/>
                </a:cxn>
                <a:cxn ang="T126">
                  <a:pos x="T20" y="T21"/>
                </a:cxn>
                <a:cxn ang="T127">
                  <a:pos x="T22" y="T23"/>
                </a:cxn>
                <a:cxn ang="T128">
                  <a:pos x="T24" y="T25"/>
                </a:cxn>
                <a:cxn ang="T129">
                  <a:pos x="T26" y="T27"/>
                </a:cxn>
                <a:cxn ang="T130">
                  <a:pos x="T28" y="T29"/>
                </a:cxn>
                <a:cxn ang="T131">
                  <a:pos x="T30" y="T31"/>
                </a:cxn>
                <a:cxn ang="T132">
                  <a:pos x="T32" y="T33"/>
                </a:cxn>
                <a:cxn ang="T133">
                  <a:pos x="T34" y="T35"/>
                </a:cxn>
                <a:cxn ang="T134">
                  <a:pos x="T36" y="T37"/>
                </a:cxn>
                <a:cxn ang="T135">
                  <a:pos x="T38" y="T39"/>
                </a:cxn>
                <a:cxn ang="T136">
                  <a:pos x="T40" y="T41"/>
                </a:cxn>
                <a:cxn ang="T137">
                  <a:pos x="T42" y="T43"/>
                </a:cxn>
                <a:cxn ang="T138">
                  <a:pos x="T44" y="T45"/>
                </a:cxn>
                <a:cxn ang="T139">
                  <a:pos x="T46" y="T47"/>
                </a:cxn>
                <a:cxn ang="T140">
                  <a:pos x="T48" y="T49"/>
                </a:cxn>
                <a:cxn ang="T141">
                  <a:pos x="T50" y="T51"/>
                </a:cxn>
                <a:cxn ang="T142">
                  <a:pos x="T52" y="T53"/>
                </a:cxn>
                <a:cxn ang="T143">
                  <a:pos x="T54" y="T55"/>
                </a:cxn>
                <a:cxn ang="T144">
                  <a:pos x="T56" y="T57"/>
                </a:cxn>
                <a:cxn ang="T145">
                  <a:pos x="T58" y="T59"/>
                </a:cxn>
                <a:cxn ang="T146">
                  <a:pos x="T60" y="T61"/>
                </a:cxn>
                <a:cxn ang="T147">
                  <a:pos x="T62" y="T63"/>
                </a:cxn>
                <a:cxn ang="T148">
                  <a:pos x="T64" y="T65"/>
                </a:cxn>
                <a:cxn ang="T149">
                  <a:pos x="T66" y="T67"/>
                </a:cxn>
                <a:cxn ang="T150">
                  <a:pos x="T68" y="T69"/>
                </a:cxn>
                <a:cxn ang="T151">
                  <a:pos x="T70" y="T71"/>
                </a:cxn>
                <a:cxn ang="T152">
                  <a:pos x="T72" y="T73"/>
                </a:cxn>
                <a:cxn ang="T153">
                  <a:pos x="T74" y="T75"/>
                </a:cxn>
                <a:cxn ang="T154">
                  <a:pos x="T76" y="T77"/>
                </a:cxn>
                <a:cxn ang="T155">
                  <a:pos x="T78" y="T79"/>
                </a:cxn>
                <a:cxn ang="T156">
                  <a:pos x="T80" y="T81"/>
                </a:cxn>
                <a:cxn ang="T157">
                  <a:pos x="T82" y="T83"/>
                </a:cxn>
                <a:cxn ang="T158">
                  <a:pos x="T84" y="T85"/>
                </a:cxn>
                <a:cxn ang="T159">
                  <a:pos x="T86" y="T87"/>
                </a:cxn>
                <a:cxn ang="T160">
                  <a:pos x="T88" y="T89"/>
                </a:cxn>
                <a:cxn ang="T161">
                  <a:pos x="T90" y="T91"/>
                </a:cxn>
                <a:cxn ang="T162">
                  <a:pos x="T92" y="T93"/>
                </a:cxn>
                <a:cxn ang="T163">
                  <a:pos x="T94" y="T95"/>
                </a:cxn>
                <a:cxn ang="T164">
                  <a:pos x="T96" y="T97"/>
                </a:cxn>
                <a:cxn ang="T165">
                  <a:pos x="T98" y="T99"/>
                </a:cxn>
                <a:cxn ang="T166">
                  <a:pos x="T100" y="T101"/>
                </a:cxn>
                <a:cxn ang="T167">
                  <a:pos x="T102" y="T103"/>
                </a:cxn>
                <a:cxn ang="T168">
                  <a:pos x="T104" y="T105"/>
                </a:cxn>
                <a:cxn ang="T169">
                  <a:pos x="T106" y="T107"/>
                </a:cxn>
                <a:cxn ang="T170">
                  <a:pos x="T108" y="T109"/>
                </a:cxn>
                <a:cxn ang="T171">
                  <a:pos x="T110" y="T111"/>
                </a:cxn>
                <a:cxn ang="T172">
                  <a:pos x="T112" y="T113"/>
                </a:cxn>
                <a:cxn ang="T173">
                  <a:pos x="T114" y="T115"/>
                </a:cxn>
              </a:cxnLst>
              <a:rect l="0" t="0" r="r" b="b"/>
              <a:pathLst>
                <a:path w="34" h="75">
                  <a:moveTo>
                    <a:pt x="34" y="55"/>
                  </a:moveTo>
                  <a:cubicBezTo>
                    <a:pt x="32" y="54"/>
                    <a:pt x="32" y="54"/>
                    <a:pt x="32" y="54"/>
                  </a:cubicBezTo>
                  <a:cubicBezTo>
                    <a:pt x="30" y="52"/>
                    <a:pt x="30" y="52"/>
                    <a:pt x="30" y="52"/>
                  </a:cubicBezTo>
                  <a:cubicBezTo>
                    <a:pt x="31" y="47"/>
                    <a:pt x="31" y="47"/>
                    <a:pt x="31" y="47"/>
                  </a:cubicBezTo>
                  <a:cubicBezTo>
                    <a:pt x="31" y="47"/>
                    <a:pt x="30" y="46"/>
                    <a:pt x="30" y="45"/>
                  </a:cubicBezTo>
                  <a:cubicBezTo>
                    <a:pt x="29" y="45"/>
                    <a:pt x="30" y="43"/>
                    <a:pt x="30" y="43"/>
                  </a:cubicBezTo>
                  <a:cubicBezTo>
                    <a:pt x="29" y="42"/>
                    <a:pt x="29" y="42"/>
                    <a:pt x="29" y="42"/>
                  </a:cubicBezTo>
                  <a:cubicBezTo>
                    <a:pt x="29" y="40"/>
                    <a:pt x="29" y="40"/>
                    <a:pt x="29" y="40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30" y="36"/>
                    <a:pt x="30" y="36"/>
                    <a:pt x="30" y="36"/>
                  </a:cubicBezTo>
                  <a:cubicBezTo>
                    <a:pt x="27" y="27"/>
                    <a:pt x="27" y="27"/>
                    <a:pt x="27" y="27"/>
                  </a:cubicBezTo>
                  <a:cubicBezTo>
                    <a:pt x="30" y="21"/>
                    <a:pt x="30" y="21"/>
                    <a:pt x="30" y="21"/>
                  </a:cubicBezTo>
                  <a:cubicBezTo>
                    <a:pt x="28" y="17"/>
                    <a:pt x="28" y="17"/>
                    <a:pt x="28" y="17"/>
                  </a:cubicBezTo>
                  <a:cubicBezTo>
                    <a:pt x="25" y="15"/>
                    <a:pt x="25" y="15"/>
                    <a:pt x="25" y="15"/>
                  </a:cubicBezTo>
                  <a:cubicBezTo>
                    <a:pt x="25" y="14"/>
                    <a:pt x="25" y="14"/>
                    <a:pt x="25" y="14"/>
                  </a:cubicBezTo>
                  <a:cubicBezTo>
                    <a:pt x="25" y="10"/>
                    <a:pt x="25" y="10"/>
                    <a:pt x="25" y="10"/>
                  </a:cubicBezTo>
                  <a:cubicBezTo>
                    <a:pt x="25" y="10"/>
                    <a:pt x="25" y="10"/>
                    <a:pt x="25" y="10"/>
                  </a:cubicBezTo>
                  <a:cubicBezTo>
                    <a:pt x="26" y="9"/>
                    <a:pt x="26" y="9"/>
                    <a:pt x="26" y="9"/>
                  </a:cubicBezTo>
                  <a:cubicBezTo>
                    <a:pt x="26" y="8"/>
                    <a:pt x="26" y="8"/>
                    <a:pt x="26" y="8"/>
                  </a:cubicBezTo>
                  <a:cubicBezTo>
                    <a:pt x="27" y="6"/>
                    <a:pt x="27" y="6"/>
                    <a:pt x="27" y="6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5" y="8"/>
                    <a:pt x="15" y="8"/>
                    <a:pt x="15" y="8"/>
                  </a:cubicBezTo>
                  <a:cubicBezTo>
                    <a:pt x="12" y="11"/>
                    <a:pt x="12" y="11"/>
                    <a:pt x="12" y="11"/>
                  </a:cubicBezTo>
                  <a:cubicBezTo>
                    <a:pt x="11" y="10"/>
                    <a:pt x="11" y="10"/>
                    <a:pt x="11" y="10"/>
                  </a:cubicBezTo>
                  <a:cubicBezTo>
                    <a:pt x="8" y="11"/>
                    <a:pt x="8" y="11"/>
                    <a:pt x="8" y="11"/>
                  </a:cubicBezTo>
                  <a:cubicBezTo>
                    <a:pt x="5" y="10"/>
                    <a:pt x="5" y="10"/>
                    <a:pt x="5" y="10"/>
                  </a:cubicBezTo>
                  <a:cubicBezTo>
                    <a:pt x="3" y="8"/>
                    <a:pt x="3" y="8"/>
                    <a:pt x="3" y="8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6" y="14"/>
                    <a:pt x="6" y="14"/>
                    <a:pt x="6" y="14"/>
                  </a:cubicBezTo>
                  <a:cubicBezTo>
                    <a:pt x="7" y="14"/>
                    <a:pt x="7" y="14"/>
                    <a:pt x="7" y="14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10" y="29"/>
                    <a:pt x="10" y="29"/>
                    <a:pt x="10" y="29"/>
                  </a:cubicBezTo>
                  <a:cubicBezTo>
                    <a:pt x="10" y="30"/>
                    <a:pt x="10" y="30"/>
                    <a:pt x="10" y="30"/>
                  </a:cubicBezTo>
                  <a:cubicBezTo>
                    <a:pt x="10" y="35"/>
                    <a:pt x="10" y="35"/>
                    <a:pt x="10" y="35"/>
                  </a:cubicBezTo>
                  <a:cubicBezTo>
                    <a:pt x="10" y="36"/>
                    <a:pt x="10" y="36"/>
                    <a:pt x="10" y="36"/>
                  </a:cubicBezTo>
                  <a:cubicBezTo>
                    <a:pt x="12" y="36"/>
                    <a:pt x="12" y="36"/>
                    <a:pt x="12" y="36"/>
                  </a:cubicBezTo>
                  <a:cubicBezTo>
                    <a:pt x="14" y="40"/>
                    <a:pt x="14" y="40"/>
                    <a:pt x="14" y="40"/>
                  </a:cubicBezTo>
                  <a:cubicBezTo>
                    <a:pt x="9" y="49"/>
                    <a:pt x="9" y="49"/>
                    <a:pt x="9" y="49"/>
                  </a:cubicBezTo>
                  <a:cubicBezTo>
                    <a:pt x="4" y="53"/>
                    <a:pt x="4" y="53"/>
                    <a:pt x="4" y="53"/>
                  </a:cubicBezTo>
                  <a:cubicBezTo>
                    <a:pt x="1" y="58"/>
                    <a:pt x="1" y="58"/>
                    <a:pt x="1" y="58"/>
                  </a:cubicBezTo>
                  <a:cubicBezTo>
                    <a:pt x="2" y="66"/>
                    <a:pt x="2" y="66"/>
                    <a:pt x="2" y="66"/>
                  </a:cubicBezTo>
                  <a:cubicBezTo>
                    <a:pt x="3" y="71"/>
                    <a:pt x="3" y="71"/>
                    <a:pt x="3" y="71"/>
                  </a:cubicBezTo>
                  <a:cubicBezTo>
                    <a:pt x="5" y="73"/>
                    <a:pt x="5" y="73"/>
                    <a:pt x="5" y="73"/>
                  </a:cubicBezTo>
                  <a:cubicBezTo>
                    <a:pt x="7" y="75"/>
                    <a:pt x="7" y="75"/>
                    <a:pt x="7" y="75"/>
                  </a:cubicBezTo>
                  <a:cubicBezTo>
                    <a:pt x="12" y="75"/>
                    <a:pt x="12" y="75"/>
                    <a:pt x="12" y="75"/>
                  </a:cubicBezTo>
                  <a:cubicBezTo>
                    <a:pt x="20" y="72"/>
                    <a:pt x="20" y="72"/>
                    <a:pt x="20" y="72"/>
                  </a:cubicBezTo>
                  <a:cubicBezTo>
                    <a:pt x="22" y="72"/>
                    <a:pt x="22" y="72"/>
                    <a:pt x="22" y="72"/>
                  </a:cubicBezTo>
                  <a:cubicBezTo>
                    <a:pt x="34" y="58"/>
                    <a:pt x="34" y="58"/>
                    <a:pt x="34" y="58"/>
                  </a:cubicBezTo>
                  <a:lnTo>
                    <a:pt x="34" y="5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4" name="Freeform 109">
              <a:extLst>
                <a:ext uri="{FF2B5EF4-FFF2-40B4-BE49-F238E27FC236}">
                  <a16:creationId xmlns:a16="http://schemas.microsoft.com/office/drawing/2014/main" id="{89130281-45C7-314C-9A86-10C3F4DE3B0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87963" y="3135313"/>
              <a:ext cx="15875" cy="7937"/>
            </a:xfrm>
            <a:custGeom>
              <a:avLst/>
              <a:gdLst>
                <a:gd name="T0" fmla="*/ 2147483646 w 12"/>
                <a:gd name="T1" fmla="*/ 2147483646 h 6"/>
                <a:gd name="T2" fmla="*/ 0 w 12"/>
                <a:gd name="T3" fmla="*/ 0 h 6"/>
                <a:gd name="T4" fmla="*/ 0 w 12"/>
                <a:gd name="T5" fmla="*/ 2147483646 h 6"/>
                <a:gd name="T6" fmla="*/ 2147483646 w 12"/>
                <a:gd name="T7" fmla="*/ 2147483646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2" h="6">
                  <a:moveTo>
                    <a:pt x="12" y="6"/>
                  </a:moveTo>
                  <a:lnTo>
                    <a:pt x="0" y="0"/>
                  </a:lnTo>
                  <a:lnTo>
                    <a:pt x="0" y="6"/>
                  </a:lnTo>
                  <a:lnTo>
                    <a:pt x="12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5" name="Freeform 110">
              <a:extLst>
                <a:ext uri="{FF2B5EF4-FFF2-40B4-BE49-F238E27FC236}">
                  <a16:creationId xmlns:a16="http://schemas.microsoft.com/office/drawing/2014/main" id="{E74D44F8-CD42-2A4F-807E-A9EE25C60200}"/>
                </a:ext>
              </a:extLst>
            </p:cNvPr>
            <p:cNvSpPr>
              <a:spLocks/>
            </p:cNvSpPr>
            <p:nvPr/>
          </p:nvSpPr>
          <p:spPr bwMode="auto">
            <a:xfrm>
              <a:off x="5186364" y="1531156"/>
              <a:ext cx="3792537" cy="2030413"/>
            </a:xfrm>
            <a:custGeom>
              <a:avLst/>
              <a:gdLst>
                <a:gd name="T0" fmla="*/ 2147483646 w 483"/>
                <a:gd name="T1" fmla="*/ 2147483646 h 260"/>
                <a:gd name="T2" fmla="*/ 2147483646 w 483"/>
                <a:gd name="T3" fmla="*/ 2147483646 h 260"/>
                <a:gd name="T4" fmla="*/ 2147483646 w 483"/>
                <a:gd name="T5" fmla="*/ 2147483646 h 260"/>
                <a:gd name="T6" fmla="*/ 2147483646 w 483"/>
                <a:gd name="T7" fmla="*/ 2147483646 h 260"/>
                <a:gd name="T8" fmla="*/ 2147483646 w 483"/>
                <a:gd name="T9" fmla="*/ 2147483646 h 260"/>
                <a:gd name="T10" fmla="*/ 2147483646 w 483"/>
                <a:gd name="T11" fmla="*/ 2147483646 h 260"/>
                <a:gd name="T12" fmla="*/ 2147483646 w 483"/>
                <a:gd name="T13" fmla="*/ 2147483646 h 260"/>
                <a:gd name="T14" fmla="*/ 2147483646 w 483"/>
                <a:gd name="T15" fmla="*/ 2147483646 h 260"/>
                <a:gd name="T16" fmla="*/ 2147483646 w 483"/>
                <a:gd name="T17" fmla="*/ 2147483646 h 260"/>
                <a:gd name="T18" fmla="*/ 2147483646 w 483"/>
                <a:gd name="T19" fmla="*/ 2147483646 h 260"/>
                <a:gd name="T20" fmla="*/ 2147483646 w 483"/>
                <a:gd name="T21" fmla="*/ 2147483646 h 260"/>
                <a:gd name="T22" fmla="*/ 2147483646 w 483"/>
                <a:gd name="T23" fmla="*/ 2147483646 h 260"/>
                <a:gd name="T24" fmla="*/ 2147483646 w 483"/>
                <a:gd name="T25" fmla="*/ 2147483646 h 260"/>
                <a:gd name="T26" fmla="*/ 2147483646 w 483"/>
                <a:gd name="T27" fmla="*/ 2147483646 h 260"/>
                <a:gd name="T28" fmla="*/ 2147483646 w 483"/>
                <a:gd name="T29" fmla="*/ 2147483646 h 260"/>
                <a:gd name="T30" fmla="*/ 2147483646 w 483"/>
                <a:gd name="T31" fmla="*/ 2147483646 h 260"/>
                <a:gd name="T32" fmla="*/ 2147483646 w 483"/>
                <a:gd name="T33" fmla="*/ 2147483646 h 260"/>
                <a:gd name="T34" fmla="*/ 2147483646 w 483"/>
                <a:gd name="T35" fmla="*/ 2147483646 h 260"/>
                <a:gd name="T36" fmla="*/ 2147483646 w 483"/>
                <a:gd name="T37" fmla="*/ 2147483646 h 260"/>
                <a:gd name="T38" fmla="*/ 2147483646 w 483"/>
                <a:gd name="T39" fmla="*/ 2147483646 h 260"/>
                <a:gd name="T40" fmla="*/ 2147483646 w 483"/>
                <a:gd name="T41" fmla="*/ 2147483646 h 260"/>
                <a:gd name="T42" fmla="*/ 2147483646 w 483"/>
                <a:gd name="T43" fmla="*/ 2147483646 h 260"/>
                <a:gd name="T44" fmla="*/ 2147483646 w 483"/>
                <a:gd name="T45" fmla="*/ 2147483646 h 260"/>
                <a:gd name="T46" fmla="*/ 2147483646 w 483"/>
                <a:gd name="T47" fmla="*/ 2147483646 h 260"/>
                <a:gd name="T48" fmla="*/ 2147483646 w 483"/>
                <a:gd name="T49" fmla="*/ 2147483646 h 260"/>
                <a:gd name="T50" fmla="*/ 2147483646 w 483"/>
                <a:gd name="T51" fmla="*/ 2147483646 h 260"/>
                <a:gd name="T52" fmla="*/ 2147483646 w 483"/>
                <a:gd name="T53" fmla="*/ 2147483646 h 260"/>
                <a:gd name="T54" fmla="*/ 2147483646 w 483"/>
                <a:gd name="T55" fmla="*/ 2147483646 h 260"/>
                <a:gd name="T56" fmla="*/ 2147483646 w 483"/>
                <a:gd name="T57" fmla="*/ 2147483646 h 260"/>
                <a:gd name="T58" fmla="*/ 2147483646 w 483"/>
                <a:gd name="T59" fmla="*/ 2147483646 h 260"/>
                <a:gd name="T60" fmla="*/ 2147483646 w 483"/>
                <a:gd name="T61" fmla="*/ 2147483646 h 260"/>
                <a:gd name="T62" fmla="*/ 2147483646 w 483"/>
                <a:gd name="T63" fmla="*/ 2147483646 h 260"/>
                <a:gd name="T64" fmla="*/ 2147483646 w 483"/>
                <a:gd name="T65" fmla="*/ 2147483646 h 260"/>
                <a:gd name="T66" fmla="*/ 2147483646 w 483"/>
                <a:gd name="T67" fmla="*/ 2147483646 h 260"/>
                <a:gd name="T68" fmla="*/ 2147483646 w 483"/>
                <a:gd name="T69" fmla="*/ 2147483646 h 260"/>
                <a:gd name="T70" fmla="*/ 2147483646 w 483"/>
                <a:gd name="T71" fmla="*/ 2147483646 h 260"/>
                <a:gd name="T72" fmla="*/ 2147483646 w 483"/>
                <a:gd name="T73" fmla="*/ 2147483646 h 260"/>
                <a:gd name="T74" fmla="*/ 2147483646 w 483"/>
                <a:gd name="T75" fmla="*/ 2147483646 h 260"/>
                <a:gd name="T76" fmla="*/ 2147483646 w 483"/>
                <a:gd name="T77" fmla="*/ 2147483646 h 260"/>
                <a:gd name="T78" fmla="*/ 2147483646 w 483"/>
                <a:gd name="T79" fmla="*/ 2147483646 h 260"/>
                <a:gd name="T80" fmla="*/ 2147483646 w 483"/>
                <a:gd name="T81" fmla="*/ 2147483646 h 260"/>
                <a:gd name="T82" fmla="*/ 2147483646 w 483"/>
                <a:gd name="T83" fmla="*/ 2147483646 h 260"/>
                <a:gd name="T84" fmla="*/ 2147483646 w 483"/>
                <a:gd name="T85" fmla="*/ 2147483646 h 260"/>
                <a:gd name="T86" fmla="*/ 2147483646 w 483"/>
                <a:gd name="T87" fmla="*/ 2147483646 h 260"/>
                <a:gd name="T88" fmla="*/ 2147483646 w 483"/>
                <a:gd name="T89" fmla="*/ 2147483646 h 260"/>
                <a:gd name="T90" fmla="*/ 2147483646 w 483"/>
                <a:gd name="T91" fmla="*/ 2147483646 h 260"/>
                <a:gd name="T92" fmla="*/ 2147483646 w 483"/>
                <a:gd name="T93" fmla="*/ 2147483646 h 260"/>
                <a:gd name="T94" fmla="*/ 2147483646 w 483"/>
                <a:gd name="T95" fmla="*/ 2147483646 h 260"/>
                <a:gd name="T96" fmla="*/ 2147483646 w 483"/>
                <a:gd name="T97" fmla="*/ 2147483646 h 260"/>
                <a:gd name="T98" fmla="*/ 2147483646 w 483"/>
                <a:gd name="T99" fmla="*/ 2147483646 h 260"/>
                <a:gd name="T100" fmla="*/ 2147483646 w 483"/>
                <a:gd name="T101" fmla="*/ 2147483646 h 260"/>
                <a:gd name="T102" fmla="*/ 2147483646 w 483"/>
                <a:gd name="T103" fmla="*/ 2147483646 h 260"/>
                <a:gd name="T104" fmla="*/ 2147483646 w 483"/>
                <a:gd name="T105" fmla="*/ 2147483646 h 260"/>
                <a:gd name="T106" fmla="*/ 2147483646 w 483"/>
                <a:gd name="T107" fmla="*/ 2147483646 h 260"/>
                <a:gd name="T108" fmla="*/ 2147483646 w 483"/>
                <a:gd name="T109" fmla="*/ 2147483646 h 260"/>
                <a:gd name="T110" fmla="*/ 2147483646 w 483"/>
                <a:gd name="T111" fmla="*/ 2147483646 h 260"/>
                <a:gd name="T112" fmla="*/ 2147483646 w 483"/>
                <a:gd name="T113" fmla="*/ 2147483646 h 260"/>
                <a:gd name="T114" fmla="*/ 2147483646 w 483"/>
                <a:gd name="T115" fmla="*/ 2147483646 h 260"/>
                <a:gd name="T116" fmla="*/ 2147483646 w 483"/>
                <a:gd name="T117" fmla="*/ 2147483646 h 260"/>
                <a:gd name="T118" fmla="*/ 2147483646 w 483"/>
                <a:gd name="T119" fmla="*/ 2147483646 h 260"/>
                <a:gd name="T120" fmla="*/ 2147483646 w 483"/>
                <a:gd name="T121" fmla="*/ 2147483646 h 260"/>
                <a:gd name="T122" fmla="*/ 2147483646 w 483"/>
                <a:gd name="T123" fmla="*/ 2147483646 h 260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0" t="0" r="r" b="b"/>
              <a:pathLst>
                <a:path w="483" h="260">
                  <a:moveTo>
                    <a:pt x="482" y="127"/>
                  </a:moveTo>
                  <a:cubicBezTo>
                    <a:pt x="483" y="96"/>
                    <a:pt x="483" y="96"/>
                    <a:pt x="483" y="96"/>
                  </a:cubicBezTo>
                  <a:cubicBezTo>
                    <a:pt x="480" y="95"/>
                    <a:pt x="480" y="95"/>
                    <a:pt x="480" y="95"/>
                  </a:cubicBezTo>
                  <a:cubicBezTo>
                    <a:pt x="478" y="94"/>
                    <a:pt x="478" y="94"/>
                    <a:pt x="478" y="94"/>
                  </a:cubicBezTo>
                  <a:cubicBezTo>
                    <a:pt x="478" y="94"/>
                    <a:pt x="474" y="90"/>
                    <a:pt x="474" y="90"/>
                  </a:cubicBezTo>
                  <a:cubicBezTo>
                    <a:pt x="473" y="89"/>
                    <a:pt x="470" y="89"/>
                    <a:pt x="470" y="89"/>
                  </a:cubicBezTo>
                  <a:cubicBezTo>
                    <a:pt x="463" y="88"/>
                    <a:pt x="463" y="88"/>
                    <a:pt x="463" y="88"/>
                  </a:cubicBezTo>
                  <a:cubicBezTo>
                    <a:pt x="459" y="87"/>
                    <a:pt x="459" y="87"/>
                    <a:pt x="459" y="87"/>
                  </a:cubicBezTo>
                  <a:cubicBezTo>
                    <a:pt x="456" y="87"/>
                    <a:pt x="456" y="87"/>
                    <a:pt x="456" y="87"/>
                  </a:cubicBezTo>
                  <a:cubicBezTo>
                    <a:pt x="454" y="87"/>
                    <a:pt x="454" y="87"/>
                    <a:pt x="454" y="87"/>
                  </a:cubicBezTo>
                  <a:cubicBezTo>
                    <a:pt x="455" y="95"/>
                    <a:pt x="455" y="95"/>
                    <a:pt x="455" y="95"/>
                  </a:cubicBezTo>
                  <a:cubicBezTo>
                    <a:pt x="455" y="95"/>
                    <a:pt x="451" y="97"/>
                    <a:pt x="451" y="97"/>
                  </a:cubicBezTo>
                  <a:cubicBezTo>
                    <a:pt x="450" y="97"/>
                    <a:pt x="448" y="94"/>
                    <a:pt x="448" y="94"/>
                  </a:cubicBezTo>
                  <a:cubicBezTo>
                    <a:pt x="445" y="91"/>
                    <a:pt x="445" y="91"/>
                    <a:pt x="445" y="91"/>
                  </a:cubicBezTo>
                  <a:cubicBezTo>
                    <a:pt x="445" y="89"/>
                    <a:pt x="445" y="89"/>
                    <a:pt x="445" y="89"/>
                  </a:cubicBezTo>
                  <a:cubicBezTo>
                    <a:pt x="440" y="89"/>
                    <a:pt x="440" y="89"/>
                    <a:pt x="440" y="89"/>
                  </a:cubicBezTo>
                  <a:cubicBezTo>
                    <a:pt x="437" y="90"/>
                    <a:pt x="437" y="90"/>
                    <a:pt x="437" y="90"/>
                  </a:cubicBezTo>
                  <a:cubicBezTo>
                    <a:pt x="431" y="89"/>
                    <a:pt x="431" y="89"/>
                    <a:pt x="431" y="89"/>
                  </a:cubicBezTo>
                  <a:cubicBezTo>
                    <a:pt x="426" y="89"/>
                    <a:pt x="426" y="89"/>
                    <a:pt x="426" y="89"/>
                  </a:cubicBezTo>
                  <a:cubicBezTo>
                    <a:pt x="423" y="90"/>
                    <a:pt x="423" y="90"/>
                    <a:pt x="423" y="90"/>
                  </a:cubicBezTo>
                  <a:cubicBezTo>
                    <a:pt x="419" y="87"/>
                    <a:pt x="419" y="87"/>
                    <a:pt x="419" y="87"/>
                  </a:cubicBezTo>
                  <a:cubicBezTo>
                    <a:pt x="419" y="80"/>
                    <a:pt x="419" y="80"/>
                    <a:pt x="419" y="80"/>
                  </a:cubicBezTo>
                  <a:cubicBezTo>
                    <a:pt x="413" y="77"/>
                    <a:pt x="413" y="77"/>
                    <a:pt x="413" y="77"/>
                  </a:cubicBezTo>
                  <a:cubicBezTo>
                    <a:pt x="403" y="77"/>
                    <a:pt x="403" y="77"/>
                    <a:pt x="403" y="77"/>
                  </a:cubicBezTo>
                  <a:cubicBezTo>
                    <a:pt x="394" y="77"/>
                    <a:pt x="394" y="77"/>
                    <a:pt x="394" y="77"/>
                  </a:cubicBezTo>
                  <a:cubicBezTo>
                    <a:pt x="393" y="75"/>
                    <a:pt x="393" y="75"/>
                    <a:pt x="393" y="75"/>
                  </a:cubicBezTo>
                  <a:cubicBezTo>
                    <a:pt x="392" y="72"/>
                    <a:pt x="392" y="72"/>
                    <a:pt x="392" y="72"/>
                  </a:cubicBezTo>
                  <a:cubicBezTo>
                    <a:pt x="386" y="69"/>
                    <a:pt x="386" y="69"/>
                    <a:pt x="386" y="69"/>
                  </a:cubicBezTo>
                  <a:cubicBezTo>
                    <a:pt x="386" y="64"/>
                    <a:pt x="386" y="64"/>
                    <a:pt x="386" y="64"/>
                  </a:cubicBezTo>
                  <a:cubicBezTo>
                    <a:pt x="362" y="59"/>
                    <a:pt x="362" y="59"/>
                    <a:pt x="362" y="59"/>
                  </a:cubicBezTo>
                  <a:cubicBezTo>
                    <a:pt x="361" y="61"/>
                    <a:pt x="361" y="61"/>
                    <a:pt x="361" y="61"/>
                  </a:cubicBezTo>
                  <a:cubicBezTo>
                    <a:pt x="356" y="65"/>
                    <a:pt x="356" y="65"/>
                    <a:pt x="356" y="65"/>
                  </a:cubicBezTo>
                  <a:cubicBezTo>
                    <a:pt x="357" y="71"/>
                    <a:pt x="357" y="71"/>
                    <a:pt x="357" y="71"/>
                  </a:cubicBezTo>
                  <a:cubicBezTo>
                    <a:pt x="351" y="73"/>
                    <a:pt x="351" y="73"/>
                    <a:pt x="351" y="73"/>
                  </a:cubicBezTo>
                  <a:cubicBezTo>
                    <a:pt x="347" y="72"/>
                    <a:pt x="347" y="72"/>
                    <a:pt x="347" y="72"/>
                  </a:cubicBezTo>
                  <a:cubicBezTo>
                    <a:pt x="342" y="70"/>
                    <a:pt x="342" y="70"/>
                    <a:pt x="342" y="70"/>
                  </a:cubicBezTo>
                  <a:cubicBezTo>
                    <a:pt x="340" y="72"/>
                    <a:pt x="340" y="72"/>
                    <a:pt x="340" y="72"/>
                  </a:cubicBezTo>
                  <a:cubicBezTo>
                    <a:pt x="336" y="71"/>
                    <a:pt x="336" y="71"/>
                    <a:pt x="336" y="71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1" y="74"/>
                    <a:pt x="331" y="74"/>
                    <a:pt x="331" y="74"/>
                  </a:cubicBezTo>
                  <a:cubicBezTo>
                    <a:pt x="328" y="78"/>
                    <a:pt x="328" y="78"/>
                    <a:pt x="328" y="78"/>
                  </a:cubicBezTo>
                  <a:cubicBezTo>
                    <a:pt x="323" y="73"/>
                    <a:pt x="323" y="73"/>
                    <a:pt x="323" y="73"/>
                  </a:cubicBezTo>
                  <a:cubicBezTo>
                    <a:pt x="320" y="67"/>
                    <a:pt x="320" y="67"/>
                    <a:pt x="320" y="67"/>
                  </a:cubicBezTo>
                  <a:cubicBezTo>
                    <a:pt x="323" y="60"/>
                    <a:pt x="323" y="60"/>
                    <a:pt x="323" y="60"/>
                  </a:cubicBezTo>
                  <a:cubicBezTo>
                    <a:pt x="323" y="57"/>
                    <a:pt x="323" y="57"/>
                    <a:pt x="323" y="57"/>
                  </a:cubicBezTo>
                  <a:cubicBezTo>
                    <a:pt x="320" y="52"/>
                    <a:pt x="320" y="52"/>
                    <a:pt x="320" y="52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2" y="51"/>
                    <a:pt x="312" y="51"/>
                    <a:pt x="312" y="51"/>
                  </a:cubicBezTo>
                  <a:cubicBezTo>
                    <a:pt x="310" y="49"/>
                    <a:pt x="310" y="49"/>
                    <a:pt x="310" y="49"/>
                  </a:cubicBezTo>
                  <a:cubicBezTo>
                    <a:pt x="306" y="46"/>
                    <a:pt x="306" y="46"/>
                    <a:pt x="306" y="46"/>
                  </a:cubicBezTo>
                  <a:cubicBezTo>
                    <a:pt x="303" y="50"/>
                    <a:pt x="303" y="50"/>
                    <a:pt x="303" y="50"/>
                  </a:cubicBezTo>
                  <a:cubicBezTo>
                    <a:pt x="301" y="55"/>
                    <a:pt x="301" y="55"/>
                    <a:pt x="301" y="55"/>
                  </a:cubicBezTo>
                  <a:cubicBezTo>
                    <a:pt x="292" y="55"/>
                    <a:pt x="292" y="55"/>
                    <a:pt x="292" y="55"/>
                  </a:cubicBezTo>
                  <a:cubicBezTo>
                    <a:pt x="287" y="53"/>
                    <a:pt x="287" y="53"/>
                    <a:pt x="287" y="53"/>
                  </a:cubicBezTo>
                  <a:cubicBezTo>
                    <a:pt x="286" y="49"/>
                    <a:pt x="286" y="49"/>
                    <a:pt x="286" y="49"/>
                  </a:cubicBezTo>
                  <a:cubicBezTo>
                    <a:pt x="277" y="49"/>
                    <a:pt x="277" y="49"/>
                    <a:pt x="277" y="49"/>
                  </a:cubicBezTo>
                  <a:cubicBezTo>
                    <a:pt x="272" y="52"/>
                    <a:pt x="272" y="52"/>
                    <a:pt x="272" y="52"/>
                  </a:cubicBezTo>
                  <a:cubicBezTo>
                    <a:pt x="271" y="49"/>
                    <a:pt x="271" y="49"/>
                    <a:pt x="271" y="49"/>
                  </a:cubicBezTo>
                  <a:cubicBezTo>
                    <a:pt x="268" y="45"/>
                    <a:pt x="268" y="45"/>
                    <a:pt x="268" y="45"/>
                  </a:cubicBezTo>
                  <a:cubicBezTo>
                    <a:pt x="264" y="44"/>
                    <a:pt x="264" y="44"/>
                    <a:pt x="264" y="44"/>
                  </a:cubicBezTo>
                  <a:cubicBezTo>
                    <a:pt x="259" y="49"/>
                    <a:pt x="259" y="49"/>
                    <a:pt x="259" y="49"/>
                  </a:cubicBezTo>
                  <a:cubicBezTo>
                    <a:pt x="253" y="52"/>
                    <a:pt x="253" y="52"/>
                    <a:pt x="253" y="52"/>
                  </a:cubicBezTo>
                  <a:cubicBezTo>
                    <a:pt x="247" y="57"/>
                    <a:pt x="247" y="57"/>
                    <a:pt x="247" y="57"/>
                  </a:cubicBezTo>
                  <a:cubicBezTo>
                    <a:pt x="251" y="51"/>
                    <a:pt x="251" y="51"/>
                    <a:pt x="251" y="51"/>
                  </a:cubicBezTo>
                  <a:cubicBezTo>
                    <a:pt x="255" y="48"/>
                    <a:pt x="255" y="48"/>
                    <a:pt x="255" y="48"/>
                  </a:cubicBezTo>
                  <a:cubicBezTo>
                    <a:pt x="262" y="39"/>
                    <a:pt x="262" y="39"/>
                    <a:pt x="262" y="39"/>
                  </a:cubicBezTo>
                  <a:cubicBezTo>
                    <a:pt x="266" y="35"/>
                    <a:pt x="266" y="35"/>
                    <a:pt x="266" y="35"/>
                  </a:cubicBezTo>
                  <a:cubicBezTo>
                    <a:pt x="270" y="29"/>
                    <a:pt x="270" y="29"/>
                    <a:pt x="270" y="29"/>
                  </a:cubicBezTo>
                  <a:cubicBezTo>
                    <a:pt x="268" y="19"/>
                    <a:pt x="268" y="19"/>
                    <a:pt x="268" y="19"/>
                  </a:cubicBezTo>
                  <a:cubicBezTo>
                    <a:pt x="260" y="12"/>
                    <a:pt x="260" y="12"/>
                    <a:pt x="260" y="12"/>
                  </a:cubicBezTo>
                  <a:cubicBezTo>
                    <a:pt x="254" y="11"/>
                    <a:pt x="254" y="11"/>
                    <a:pt x="254" y="11"/>
                  </a:cubicBezTo>
                  <a:cubicBezTo>
                    <a:pt x="254" y="8"/>
                    <a:pt x="254" y="8"/>
                    <a:pt x="254" y="8"/>
                  </a:cubicBezTo>
                  <a:cubicBezTo>
                    <a:pt x="249" y="1"/>
                    <a:pt x="249" y="1"/>
                    <a:pt x="249" y="1"/>
                  </a:cubicBezTo>
                  <a:cubicBezTo>
                    <a:pt x="249" y="1"/>
                    <a:pt x="242" y="0"/>
                    <a:pt x="241" y="0"/>
                  </a:cubicBezTo>
                  <a:cubicBezTo>
                    <a:pt x="241" y="1"/>
                    <a:pt x="233" y="9"/>
                    <a:pt x="233" y="9"/>
                  </a:cubicBezTo>
                  <a:cubicBezTo>
                    <a:pt x="231" y="16"/>
                    <a:pt x="231" y="16"/>
                    <a:pt x="231" y="16"/>
                  </a:cubicBezTo>
                  <a:cubicBezTo>
                    <a:pt x="222" y="22"/>
                    <a:pt x="222" y="22"/>
                    <a:pt x="222" y="22"/>
                  </a:cubicBezTo>
                  <a:cubicBezTo>
                    <a:pt x="216" y="19"/>
                    <a:pt x="216" y="19"/>
                    <a:pt x="216" y="19"/>
                  </a:cubicBezTo>
                  <a:cubicBezTo>
                    <a:pt x="206" y="23"/>
                    <a:pt x="206" y="23"/>
                    <a:pt x="206" y="23"/>
                  </a:cubicBezTo>
                  <a:cubicBezTo>
                    <a:pt x="195" y="29"/>
                    <a:pt x="195" y="29"/>
                    <a:pt x="195" y="29"/>
                  </a:cubicBezTo>
                  <a:cubicBezTo>
                    <a:pt x="190" y="35"/>
                    <a:pt x="190" y="35"/>
                    <a:pt x="190" y="35"/>
                  </a:cubicBezTo>
                  <a:cubicBezTo>
                    <a:pt x="190" y="35"/>
                    <a:pt x="189" y="46"/>
                    <a:pt x="188" y="46"/>
                  </a:cubicBezTo>
                  <a:cubicBezTo>
                    <a:pt x="187" y="46"/>
                    <a:pt x="172" y="50"/>
                    <a:pt x="172" y="50"/>
                  </a:cubicBezTo>
                  <a:cubicBezTo>
                    <a:pt x="169" y="54"/>
                    <a:pt x="169" y="54"/>
                    <a:pt x="169" y="54"/>
                  </a:cubicBezTo>
                  <a:cubicBezTo>
                    <a:pt x="169" y="54"/>
                    <a:pt x="171" y="63"/>
                    <a:pt x="170" y="64"/>
                  </a:cubicBezTo>
                  <a:cubicBezTo>
                    <a:pt x="170" y="64"/>
                    <a:pt x="167" y="63"/>
                    <a:pt x="167" y="63"/>
                  </a:cubicBezTo>
                  <a:cubicBezTo>
                    <a:pt x="162" y="61"/>
                    <a:pt x="162" y="61"/>
                    <a:pt x="162" y="61"/>
                  </a:cubicBezTo>
                  <a:cubicBezTo>
                    <a:pt x="162" y="61"/>
                    <a:pt x="160" y="65"/>
                    <a:pt x="158" y="66"/>
                  </a:cubicBezTo>
                  <a:cubicBezTo>
                    <a:pt x="155" y="67"/>
                    <a:pt x="155" y="62"/>
                    <a:pt x="155" y="62"/>
                  </a:cubicBezTo>
                  <a:cubicBezTo>
                    <a:pt x="152" y="59"/>
                    <a:pt x="152" y="59"/>
                    <a:pt x="152" y="59"/>
                  </a:cubicBezTo>
                  <a:cubicBezTo>
                    <a:pt x="150" y="59"/>
                    <a:pt x="150" y="59"/>
                    <a:pt x="150" y="59"/>
                  </a:cubicBezTo>
                  <a:cubicBezTo>
                    <a:pt x="148" y="65"/>
                    <a:pt x="148" y="65"/>
                    <a:pt x="148" y="65"/>
                  </a:cubicBezTo>
                  <a:cubicBezTo>
                    <a:pt x="148" y="65"/>
                    <a:pt x="148" y="70"/>
                    <a:pt x="148" y="70"/>
                  </a:cubicBezTo>
                  <a:cubicBezTo>
                    <a:pt x="149" y="71"/>
                    <a:pt x="148" y="79"/>
                    <a:pt x="148" y="79"/>
                  </a:cubicBezTo>
                  <a:cubicBezTo>
                    <a:pt x="145" y="80"/>
                    <a:pt x="145" y="80"/>
                    <a:pt x="145" y="80"/>
                  </a:cubicBezTo>
                  <a:cubicBezTo>
                    <a:pt x="143" y="76"/>
                    <a:pt x="143" y="76"/>
                    <a:pt x="143" y="76"/>
                  </a:cubicBezTo>
                  <a:cubicBezTo>
                    <a:pt x="145" y="68"/>
                    <a:pt x="145" y="68"/>
                    <a:pt x="145" y="68"/>
                  </a:cubicBezTo>
                  <a:cubicBezTo>
                    <a:pt x="144" y="63"/>
                    <a:pt x="144" y="63"/>
                    <a:pt x="144" y="63"/>
                  </a:cubicBezTo>
                  <a:cubicBezTo>
                    <a:pt x="143" y="58"/>
                    <a:pt x="143" y="58"/>
                    <a:pt x="143" y="58"/>
                  </a:cubicBezTo>
                  <a:cubicBezTo>
                    <a:pt x="137" y="56"/>
                    <a:pt x="137" y="56"/>
                    <a:pt x="137" y="56"/>
                  </a:cubicBezTo>
                  <a:cubicBezTo>
                    <a:pt x="131" y="56"/>
                    <a:pt x="131" y="56"/>
                    <a:pt x="131" y="56"/>
                  </a:cubicBezTo>
                  <a:cubicBezTo>
                    <a:pt x="128" y="70"/>
                    <a:pt x="128" y="70"/>
                    <a:pt x="128" y="70"/>
                  </a:cubicBezTo>
                  <a:cubicBezTo>
                    <a:pt x="125" y="73"/>
                    <a:pt x="125" y="73"/>
                    <a:pt x="125" y="73"/>
                  </a:cubicBezTo>
                  <a:cubicBezTo>
                    <a:pt x="123" y="76"/>
                    <a:pt x="123" y="76"/>
                    <a:pt x="123" y="76"/>
                  </a:cubicBezTo>
                  <a:cubicBezTo>
                    <a:pt x="126" y="81"/>
                    <a:pt x="126" y="81"/>
                    <a:pt x="126" y="81"/>
                  </a:cubicBezTo>
                  <a:cubicBezTo>
                    <a:pt x="125" y="86"/>
                    <a:pt x="125" y="86"/>
                    <a:pt x="125" y="86"/>
                  </a:cubicBezTo>
                  <a:cubicBezTo>
                    <a:pt x="126" y="88"/>
                    <a:pt x="126" y="88"/>
                    <a:pt x="126" y="88"/>
                  </a:cubicBezTo>
                  <a:cubicBezTo>
                    <a:pt x="132" y="94"/>
                    <a:pt x="132" y="94"/>
                    <a:pt x="132" y="94"/>
                  </a:cubicBezTo>
                  <a:cubicBezTo>
                    <a:pt x="128" y="101"/>
                    <a:pt x="128" y="101"/>
                    <a:pt x="128" y="101"/>
                  </a:cubicBezTo>
                  <a:cubicBezTo>
                    <a:pt x="121" y="94"/>
                    <a:pt x="121" y="94"/>
                    <a:pt x="121" y="94"/>
                  </a:cubicBezTo>
                  <a:cubicBezTo>
                    <a:pt x="113" y="88"/>
                    <a:pt x="113" y="88"/>
                    <a:pt x="113" y="88"/>
                  </a:cubicBezTo>
                  <a:cubicBezTo>
                    <a:pt x="108" y="88"/>
                    <a:pt x="108" y="88"/>
                    <a:pt x="108" y="88"/>
                  </a:cubicBezTo>
                  <a:cubicBezTo>
                    <a:pt x="103" y="88"/>
                    <a:pt x="103" y="88"/>
                    <a:pt x="103" y="88"/>
                  </a:cubicBezTo>
                  <a:cubicBezTo>
                    <a:pt x="104" y="95"/>
                    <a:pt x="104" y="95"/>
                    <a:pt x="104" y="95"/>
                  </a:cubicBezTo>
                  <a:cubicBezTo>
                    <a:pt x="102" y="96"/>
                    <a:pt x="102" y="96"/>
                    <a:pt x="102" y="96"/>
                  </a:cubicBezTo>
                  <a:cubicBezTo>
                    <a:pt x="98" y="95"/>
                    <a:pt x="98" y="95"/>
                    <a:pt x="98" y="95"/>
                  </a:cubicBezTo>
                  <a:cubicBezTo>
                    <a:pt x="93" y="97"/>
                    <a:pt x="93" y="97"/>
                    <a:pt x="93" y="97"/>
                  </a:cubicBezTo>
                  <a:cubicBezTo>
                    <a:pt x="89" y="98"/>
                    <a:pt x="89" y="98"/>
                    <a:pt x="89" y="98"/>
                  </a:cubicBezTo>
                  <a:cubicBezTo>
                    <a:pt x="85" y="99"/>
                    <a:pt x="85" y="99"/>
                    <a:pt x="85" y="99"/>
                  </a:cubicBezTo>
                  <a:cubicBezTo>
                    <a:pt x="83" y="97"/>
                    <a:pt x="83" y="97"/>
                    <a:pt x="83" y="97"/>
                  </a:cubicBezTo>
                  <a:cubicBezTo>
                    <a:pt x="79" y="98"/>
                    <a:pt x="79" y="98"/>
                    <a:pt x="79" y="98"/>
                  </a:cubicBezTo>
                  <a:cubicBezTo>
                    <a:pt x="73" y="102"/>
                    <a:pt x="73" y="102"/>
                    <a:pt x="73" y="102"/>
                  </a:cubicBezTo>
                  <a:cubicBezTo>
                    <a:pt x="66" y="106"/>
                    <a:pt x="66" y="106"/>
                    <a:pt x="66" y="106"/>
                  </a:cubicBezTo>
                  <a:cubicBezTo>
                    <a:pt x="64" y="107"/>
                    <a:pt x="64" y="107"/>
                    <a:pt x="64" y="107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59" y="112"/>
                    <a:pt x="59" y="112"/>
                    <a:pt x="59" y="112"/>
                  </a:cubicBezTo>
                  <a:cubicBezTo>
                    <a:pt x="56" y="109"/>
                    <a:pt x="56" y="109"/>
                    <a:pt x="56" y="109"/>
                  </a:cubicBezTo>
                  <a:cubicBezTo>
                    <a:pt x="57" y="106"/>
                    <a:pt x="57" y="106"/>
                    <a:pt x="57" y="106"/>
                  </a:cubicBezTo>
                  <a:cubicBezTo>
                    <a:pt x="60" y="104"/>
                    <a:pt x="60" y="104"/>
                    <a:pt x="60" y="104"/>
                  </a:cubicBezTo>
                  <a:cubicBezTo>
                    <a:pt x="59" y="100"/>
                    <a:pt x="59" y="100"/>
                    <a:pt x="59" y="100"/>
                  </a:cubicBezTo>
                  <a:cubicBezTo>
                    <a:pt x="55" y="99"/>
                    <a:pt x="55" y="99"/>
                    <a:pt x="55" y="99"/>
                  </a:cubicBezTo>
                  <a:cubicBezTo>
                    <a:pt x="53" y="99"/>
                    <a:pt x="53" y="99"/>
                    <a:pt x="53" y="99"/>
                  </a:cubicBezTo>
                  <a:cubicBezTo>
                    <a:pt x="50" y="98"/>
                    <a:pt x="50" y="98"/>
                    <a:pt x="50" y="98"/>
                  </a:cubicBezTo>
                  <a:cubicBezTo>
                    <a:pt x="52" y="102"/>
                    <a:pt x="52" y="102"/>
                    <a:pt x="52" y="102"/>
                  </a:cubicBezTo>
                  <a:cubicBezTo>
                    <a:pt x="52" y="109"/>
                    <a:pt x="52" y="109"/>
                    <a:pt x="52" y="109"/>
                  </a:cubicBezTo>
                  <a:cubicBezTo>
                    <a:pt x="54" y="112"/>
                    <a:pt x="54" y="112"/>
                    <a:pt x="54" y="112"/>
                  </a:cubicBezTo>
                  <a:cubicBezTo>
                    <a:pt x="52" y="118"/>
                    <a:pt x="52" y="118"/>
                    <a:pt x="52" y="118"/>
                  </a:cubicBezTo>
                  <a:cubicBezTo>
                    <a:pt x="49" y="116"/>
                    <a:pt x="49" y="116"/>
                    <a:pt x="49" y="116"/>
                  </a:cubicBezTo>
                  <a:cubicBezTo>
                    <a:pt x="46" y="116"/>
                    <a:pt x="46" y="116"/>
                    <a:pt x="46" y="116"/>
                  </a:cubicBezTo>
                  <a:cubicBezTo>
                    <a:pt x="43" y="118"/>
                    <a:pt x="43" y="118"/>
                    <a:pt x="43" y="118"/>
                  </a:cubicBezTo>
                  <a:cubicBezTo>
                    <a:pt x="40" y="121"/>
                    <a:pt x="40" y="121"/>
                    <a:pt x="40" y="121"/>
                  </a:cubicBezTo>
                  <a:cubicBezTo>
                    <a:pt x="38" y="123"/>
                    <a:pt x="38" y="123"/>
                    <a:pt x="38" y="123"/>
                  </a:cubicBezTo>
                  <a:cubicBezTo>
                    <a:pt x="41" y="130"/>
                    <a:pt x="41" y="130"/>
                    <a:pt x="41" y="130"/>
                  </a:cubicBezTo>
                  <a:cubicBezTo>
                    <a:pt x="41" y="130"/>
                    <a:pt x="39" y="129"/>
                    <a:pt x="39" y="129"/>
                  </a:cubicBezTo>
                  <a:cubicBezTo>
                    <a:pt x="38" y="128"/>
                    <a:pt x="33" y="128"/>
                    <a:pt x="33" y="128"/>
                  </a:cubicBezTo>
                  <a:cubicBezTo>
                    <a:pt x="30" y="127"/>
                    <a:pt x="30" y="127"/>
                    <a:pt x="30" y="127"/>
                  </a:cubicBezTo>
                  <a:cubicBezTo>
                    <a:pt x="30" y="129"/>
                    <a:pt x="30" y="129"/>
                    <a:pt x="30" y="129"/>
                  </a:cubicBezTo>
                  <a:cubicBezTo>
                    <a:pt x="32" y="132"/>
                    <a:pt x="32" y="132"/>
                    <a:pt x="32" y="132"/>
                  </a:cubicBezTo>
                  <a:cubicBezTo>
                    <a:pt x="33" y="135"/>
                    <a:pt x="33" y="135"/>
                    <a:pt x="33" y="135"/>
                  </a:cubicBezTo>
                  <a:cubicBezTo>
                    <a:pt x="31" y="136"/>
                    <a:pt x="31" y="136"/>
                    <a:pt x="31" y="136"/>
                  </a:cubicBezTo>
                  <a:cubicBezTo>
                    <a:pt x="26" y="133"/>
                    <a:pt x="26" y="133"/>
                    <a:pt x="26" y="133"/>
                  </a:cubicBezTo>
                  <a:cubicBezTo>
                    <a:pt x="23" y="130"/>
                    <a:pt x="23" y="130"/>
                    <a:pt x="23" y="130"/>
                  </a:cubicBezTo>
                  <a:cubicBezTo>
                    <a:pt x="23" y="128"/>
                    <a:pt x="23" y="128"/>
                    <a:pt x="23" y="128"/>
                  </a:cubicBezTo>
                  <a:cubicBezTo>
                    <a:pt x="21" y="123"/>
                    <a:pt x="21" y="123"/>
                    <a:pt x="21" y="123"/>
                  </a:cubicBezTo>
                  <a:cubicBezTo>
                    <a:pt x="23" y="121"/>
                    <a:pt x="23" y="121"/>
                    <a:pt x="23" y="121"/>
                  </a:cubicBezTo>
                  <a:cubicBezTo>
                    <a:pt x="23" y="118"/>
                    <a:pt x="23" y="118"/>
                    <a:pt x="23" y="118"/>
                  </a:cubicBezTo>
                  <a:cubicBezTo>
                    <a:pt x="19" y="116"/>
                    <a:pt x="19" y="116"/>
                    <a:pt x="19" y="116"/>
                  </a:cubicBezTo>
                  <a:cubicBezTo>
                    <a:pt x="15" y="113"/>
                    <a:pt x="15" y="113"/>
                    <a:pt x="15" y="113"/>
                  </a:cubicBezTo>
                  <a:cubicBezTo>
                    <a:pt x="14" y="111"/>
                    <a:pt x="14" y="111"/>
                    <a:pt x="14" y="111"/>
                  </a:cubicBezTo>
                  <a:cubicBezTo>
                    <a:pt x="16" y="111"/>
                    <a:pt x="16" y="111"/>
                    <a:pt x="16" y="111"/>
                  </a:cubicBezTo>
                  <a:cubicBezTo>
                    <a:pt x="18" y="112"/>
                    <a:pt x="18" y="112"/>
                    <a:pt x="18" y="112"/>
                  </a:cubicBezTo>
                  <a:cubicBezTo>
                    <a:pt x="18" y="112"/>
                    <a:pt x="22" y="113"/>
                    <a:pt x="22" y="113"/>
                  </a:cubicBezTo>
                  <a:cubicBezTo>
                    <a:pt x="23" y="113"/>
                    <a:pt x="24" y="116"/>
                    <a:pt x="24" y="116"/>
                  </a:cubicBezTo>
                  <a:cubicBezTo>
                    <a:pt x="31" y="118"/>
                    <a:pt x="31" y="118"/>
                    <a:pt x="31" y="118"/>
                  </a:cubicBezTo>
                  <a:cubicBezTo>
                    <a:pt x="38" y="117"/>
                    <a:pt x="38" y="117"/>
                    <a:pt x="38" y="117"/>
                  </a:cubicBezTo>
                  <a:cubicBezTo>
                    <a:pt x="42" y="114"/>
                    <a:pt x="42" y="114"/>
                    <a:pt x="42" y="114"/>
                  </a:cubicBezTo>
                  <a:cubicBezTo>
                    <a:pt x="43" y="109"/>
                    <a:pt x="43" y="109"/>
                    <a:pt x="43" y="109"/>
                  </a:cubicBezTo>
                  <a:cubicBezTo>
                    <a:pt x="36" y="101"/>
                    <a:pt x="36" y="101"/>
                    <a:pt x="36" y="101"/>
                  </a:cubicBezTo>
                  <a:cubicBezTo>
                    <a:pt x="30" y="97"/>
                    <a:pt x="30" y="97"/>
                    <a:pt x="30" y="97"/>
                  </a:cubicBezTo>
                  <a:cubicBezTo>
                    <a:pt x="26" y="93"/>
                    <a:pt x="26" y="93"/>
                    <a:pt x="26" y="93"/>
                  </a:cubicBezTo>
                  <a:cubicBezTo>
                    <a:pt x="20" y="91"/>
                    <a:pt x="20" y="91"/>
                    <a:pt x="20" y="91"/>
                  </a:cubicBezTo>
                  <a:cubicBezTo>
                    <a:pt x="17" y="90"/>
                    <a:pt x="17" y="90"/>
                    <a:pt x="17" y="90"/>
                  </a:cubicBezTo>
                  <a:cubicBezTo>
                    <a:pt x="17" y="87"/>
                    <a:pt x="17" y="87"/>
                    <a:pt x="17" y="87"/>
                  </a:cubicBezTo>
                  <a:cubicBezTo>
                    <a:pt x="13" y="87"/>
                    <a:pt x="13" y="87"/>
                    <a:pt x="13" y="87"/>
                  </a:cubicBezTo>
                  <a:cubicBezTo>
                    <a:pt x="10" y="87"/>
                    <a:pt x="10" y="87"/>
                    <a:pt x="10" y="87"/>
                  </a:cubicBezTo>
                  <a:cubicBezTo>
                    <a:pt x="9" y="87"/>
                    <a:pt x="9" y="87"/>
                    <a:pt x="9" y="87"/>
                  </a:cubicBezTo>
                  <a:cubicBezTo>
                    <a:pt x="8" y="89"/>
                    <a:pt x="8" y="89"/>
                    <a:pt x="8" y="89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4"/>
                    <a:pt x="4" y="94"/>
                    <a:pt x="4" y="94"/>
                  </a:cubicBezTo>
                  <a:cubicBezTo>
                    <a:pt x="3" y="95"/>
                    <a:pt x="3" y="95"/>
                    <a:pt x="3" y="95"/>
                  </a:cubicBezTo>
                  <a:cubicBezTo>
                    <a:pt x="3" y="96"/>
                    <a:pt x="3" y="96"/>
                    <a:pt x="3" y="96"/>
                  </a:cubicBezTo>
                  <a:cubicBezTo>
                    <a:pt x="2" y="99"/>
                    <a:pt x="2" y="99"/>
                    <a:pt x="2" y="99"/>
                  </a:cubicBezTo>
                  <a:cubicBezTo>
                    <a:pt x="3" y="100"/>
                    <a:pt x="3" y="100"/>
                    <a:pt x="3" y="100"/>
                  </a:cubicBezTo>
                  <a:cubicBezTo>
                    <a:pt x="6" y="102"/>
                    <a:pt x="6" y="102"/>
                    <a:pt x="6" y="102"/>
                  </a:cubicBezTo>
                  <a:cubicBezTo>
                    <a:pt x="8" y="107"/>
                    <a:pt x="8" y="107"/>
                    <a:pt x="8" y="107"/>
                  </a:cubicBezTo>
                  <a:cubicBezTo>
                    <a:pt x="4" y="112"/>
                    <a:pt x="4" y="112"/>
                    <a:pt x="4" y="112"/>
                  </a:cubicBezTo>
                  <a:cubicBezTo>
                    <a:pt x="8" y="122"/>
                    <a:pt x="8" y="122"/>
                    <a:pt x="8" y="122"/>
                  </a:cubicBezTo>
                  <a:cubicBezTo>
                    <a:pt x="6" y="124"/>
                    <a:pt x="6" y="124"/>
                    <a:pt x="6" y="124"/>
                  </a:cubicBezTo>
                  <a:cubicBezTo>
                    <a:pt x="7" y="126"/>
                    <a:pt x="7" y="126"/>
                    <a:pt x="7" y="126"/>
                  </a:cubicBezTo>
                  <a:cubicBezTo>
                    <a:pt x="6" y="127"/>
                    <a:pt x="6" y="127"/>
                    <a:pt x="6" y="127"/>
                  </a:cubicBezTo>
                  <a:cubicBezTo>
                    <a:pt x="8" y="129"/>
                    <a:pt x="8" y="129"/>
                    <a:pt x="8" y="129"/>
                  </a:cubicBezTo>
                  <a:cubicBezTo>
                    <a:pt x="8" y="129"/>
                    <a:pt x="7" y="131"/>
                    <a:pt x="7" y="131"/>
                  </a:cubicBezTo>
                  <a:cubicBezTo>
                    <a:pt x="8" y="131"/>
                    <a:pt x="9" y="133"/>
                    <a:pt x="9" y="133"/>
                  </a:cubicBezTo>
                  <a:cubicBezTo>
                    <a:pt x="8" y="137"/>
                    <a:pt x="8" y="137"/>
                    <a:pt x="8" y="137"/>
                  </a:cubicBezTo>
                  <a:cubicBezTo>
                    <a:pt x="10" y="140"/>
                    <a:pt x="10" y="140"/>
                    <a:pt x="10" y="140"/>
                  </a:cubicBezTo>
                  <a:cubicBezTo>
                    <a:pt x="12" y="141"/>
                    <a:pt x="12" y="141"/>
                    <a:pt x="12" y="141"/>
                  </a:cubicBezTo>
                  <a:cubicBezTo>
                    <a:pt x="11" y="143"/>
                    <a:pt x="11" y="143"/>
                    <a:pt x="11" y="143"/>
                  </a:cubicBezTo>
                  <a:cubicBezTo>
                    <a:pt x="0" y="157"/>
                    <a:pt x="0" y="157"/>
                    <a:pt x="0" y="157"/>
                  </a:cubicBezTo>
                  <a:cubicBezTo>
                    <a:pt x="2" y="157"/>
                    <a:pt x="2" y="157"/>
                    <a:pt x="2" y="157"/>
                  </a:cubicBezTo>
                  <a:cubicBezTo>
                    <a:pt x="4" y="158"/>
                    <a:pt x="4" y="158"/>
                    <a:pt x="4" y="158"/>
                  </a:cubicBezTo>
                  <a:cubicBezTo>
                    <a:pt x="4" y="163"/>
                    <a:pt x="4" y="163"/>
                    <a:pt x="4" y="163"/>
                  </a:cubicBezTo>
                  <a:cubicBezTo>
                    <a:pt x="1" y="163"/>
                    <a:pt x="1" y="163"/>
                    <a:pt x="1" y="163"/>
                  </a:cubicBezTo>
                  <a:cubicBezTo>
                    <a:pt x="2" y="164"/>
                    <a:pt x="2" y="164"/>
                    <a:pt x="2" y="164"/>
                  </a:cubicBezTo>
                  <a:cubicBezTo>
                    <a:pt x="1" y="168"/>
                    <a:pt x="1" y="168"/>
                    <a:pt x="1" y="168"/>
                  </a:cubicBezTo>
                  <a:cubicBezTo>
                    <a:pt x="1" y="171"/>
                    <a:pt x="1" y="171"/>
                    <a:pt x="1" y="171"/>
                  </a:cubicBezTo>
                  <a:cubicBezTo>
                    <a:pt x="0" y="178"/>
                    <a:pt x="0" y="178"/>
                    <a:pt x="0" y="178"/>
                  </a:cubicBezTo>
                  <a:cubicBezTo>
                    <a:pt x="2" y="183"/>
                    <a:pt x="2" y="183"/>
                    <a:pt x="2" y="183"/>
                  </a:cubicBezTo>
                  <a:cubicBezTo>
                    <a:pt x="6" y="185"/>
                    <a:pt x="6" y="185"/>
                    <a:pt x="6" y="185"/>
                  </a:cubicBezTo>
                  <a:cubicBezTo>
                    <a:pt x="9" y="186"/>
                    <a:pt x="9" y="186"/>
                    <a:pt x="9" y="186"/>
                  </a:cubicBezTo>
                  <a:cubicBezTo>
                    <a:pt x="13" y="195"/>
                    <a:pt x="13" y="195"/>
                    <a:pt x="13" y="195"/>
                  </a:cubicBezTo>
                  <a:cubicBezTo>
                    <a:pt x="16" y="197"/>
                    <a:pt x="16" y="197"/>
                    <a:pt x="16" y="197"/>
                  </a:cubicBezTo>
                  <a:cubicBezTo>
                    <a:pt x="15" y="199"/>
                    <a:pt x="15" y="199"/>
                    <a:pt x="15" y="199"/>
                  </a:cubicBezTo>
                  <a:cubicBezTo>
                    <a:pt x="12" y="201"/>
                    <a:pt x="12" y="201"/>
                    <a:pt x="12" y="201"/>
                  </a:cubicBezTo>
                  <a:cubicBezTo>
                    <a:pt x="13" y="204"/>
                    <a:pt x="13" y="204"/>
                    <a:pt x="13" y="204"/>
                  </a:cubicBezTo>
                  <a:cubicBezTo>
                    <a:pt x="15" y="205"/>
                    <a:pt x="15" y="205"/>
                    <a:pt x="15" y="205"/>
                  </a:cubicBezTo>
                  <a:cubicBezTo>
                    <a:pt x="18" y="205"/>
                    <a:pt x="18" y="205"/>
                    <a:pt x="18" y="205"/>
                  </a:cubicBezTo>
                  <a:cubicBezTo>
                    <a:pt x="21" y="208"/>
                    <a:pt x="21" y="208"/>
                    <a:pt x="21" y="208"/>
                  </a:cubicBezTo>
                  <a:cubicBezTo>
                    <a:pt x="22" y="209"/>
                    <a:pt x="22" y="209"/>
                    <a:pt x="22" y="209"/>
                  </a:cubicBezTo>
                  <a:cubicBezTo>
                    <a:pt x="34" y="214"/>
                    <a:pt x="34" y="214"/>
                    <a:pt x="34" y="214"/>
                  </a:cubicBezTo>
                  <a:cubicBezTo>
                    <a:pt x="35" y="214"/>
                    <a:pt x="35" y="214"/>
                    <a:pt x="35" y="214"/>
                  </a:cubicBezTo>
                  <a:cubicBezTo>
                    <a:pt x="34" y="219"/>
                    <a:pt x="34" y="219"/>
                    <a:pt x="34" y="219"/>
                  </a:cubicBezTo>
                  <a:cubicBezTo>
                    <a:pt x="32" y="220"/>
                    <a:pt x="32" y="220"/>
                    <a:pt x="32" y="220"/>
                  </a:cubicBezTo>
                  <a:cubicBezTo>
                    <a:pt x="30" y="223"/>
                    <a:pt x="30" y="223"/>
                    <a:pt x="30" y="223"/>
                  </a:cubicBezTo>
                  <a:cubicBezTo>
                    <a:pt x="28" y="225"/>
                    <a:pt x="28" y="225"/>
                    <a:pt x="28" y="225"/>
                  </a:cubicBezTo>
                  <a:cubicBezTo>
                    <a:pt x="31" y="224"/>
                    <a:pt x="31" y="224"/>
                    <a:pt x="31" y="224"/>
                  </a:cubicBezTo>
                  <a:cubicBezTo>
                    <a:pt x="29" y="228"/>
                    <a:pt x="29" y="228"/>
                    <a:pt x="29" y="228"/>
                  </a:cubicBezTo>
                  <a:cubicBezTo>
                    <a:pt x="26" y="232"/>
                    <a:pt x="26" y="232"/>
                    <a:pt x="26" y="232"/>
                  </a:cubicBezTo>
                  <a:cubicBezTo>
                    <a:pt x="29" y="236"/>
                    <a:pt x="29" y="236"/>
                    <a:pt x="29" y="236"/>
                  </a:cubicBezTo>
                  <a:cubicBezTo>
                    <a:pt x="35" y="239"/>
                    <a:pt x="35" y="239"/>
                    <a:pt x="35" y="239"/>
                  </a:cubicBezTo>
                  <a:cubicBezTo>
                    <a:pt x="40" y="244"/>
                    <a:pt x="40" y="244"/>
                    <a:pt x="40" y="244"/>
                  </a:cubicBezTo>
                  <a:cubicBezTo>
                    <a:pt x="40" y="247"/>
                    <a:pt x="40" y="247"/>
                    <a:pt x="40" y="247"/>
                  </a:cubicBezTo>
                  <a:cubicBezTo>
                    <a:pt x="42" y="248"/>
                    <a:pt x="42" y="248"/>
                    <a:pt x="42" y="248"/>
                  </a:cubicBezTo>
                  <a:cubicBezTo>
                    <a:pt x="45" y="248"/>
                    <a:pt x="45" y="248"/>
                    <a:pt x="45" y="248"/>
                  </a:cubicBezTo>
                  <a:cubicBezTo>
                    <a:pt x="47" y="250"/>
                    <a:pt x="47" y="250"/>
                    <a:pt x="47" y="250"/>
                  </a:cubicBezTo>
                  <a:cubicBezTo>
                    <a:pt x="50" y="255"/>
                    <a:pt x="50" y="255"/>
                    <a:pt x="50" y="255"/>
                  </a:cubicBezTo>
                  <a:cubicBezTo>
                    <a:pt x="49" y="256"/>
                    <a:pt x="49" y="256"/>
                    <a:pt x="49" y="256"/>
                  </a:cubicBezTo>
                  <a:cubicBezTo>
                    <a:pt x="52" y="259"/>
                    <a:pt x="52" y="259"/>
                    <a:pt x="52" y="259"/>
                  </a:cubicBezTo>
                  <a:cubicBezTo>
                    <a:pt x="56" y="259"/>
                    <a:pt x="56" y="259"/>
                    <a:pt x="56" y="259"/>
                  </a:cubicBezTo>
                  <a:cubicBezTo>
                    <a:pt x="59" y="256"/>
                    <a:pt x="59" y="256"/>
                    <a:pt x="59" y="256"/>
                  </a:cubicBezTo>
                  <a:cubicBezTo>
                    <a:pt x="61" y="258"/>
                    <a:pt x="61" y="258"/>
                    <a:pt x="61" y="258"/>
                  </a:cubicBezTo>
                  <a:cubicBezTo>
                    <a:pt x="61" y="260"/>
                    <a:pt x="61" y="260"/>
                    <a:pt x="61" y="260"/>
                  </a:cubicBezTo>
                  <a:cubicBezTo>
                    <a:pt x="62" y="260"/>
                    <a:pt x="62" y="260"/>
                    <a:pt x="62" y="260"/>
                  </a:cubicBezTo>
                  <a:cubicBezTo>
                    <a:pt x="64" y="257"/>
                    <a:pt x="64" y="257"/>
                    <a:pt x="64" y="257"/>
                  </a:cubicBezTo>
                  <a:cubicBezTo>
                    <a:pt x="67" y="253"/>
                    <a:pt x="67" y="253"/>
                    <a:pt x="67" y="253"/>
                  </a:cubicBezTo>
                  <a:cubicBezTo>
                    <a:pt x="67" y="253"/>
                    <a:pt x="64" y="244"/>
                    <a:pt x="63" y="244"/>
                  </a:cubicBezTo>
                  <a:cubicBezTo>
                    <a:pt x="62" y="243"/>
                    <a:pt x="56" y="235"/>
                    <a:pt x="56" y="235"/>
                  </a:cubicBezTo>
                  <a:cubicBezTo>
                    <a:pt x="59" y="229"/>
                    <a:pt x="59" y="229"/>
                    <a:pt x="59" y="229"/>
                  </a:cubicBezTo>
                  <a:cubicBezTo>
                    <a:pt x="63" y="226"/>
                    <a:pt x="63" y="226"/>
                    <a:pt x="63" y="226"/>
                  </a:cubicBezTo>
                  <a:cubicBezTo>
                    <a:pt x="63" y="225"/>
                    <a:pt x="63" y="225"/>
                    <a:pt x="63" y="225"/>
                  </a:cubicBezTo>
                  <a:cubicBezTo>
                    <a:pt x="64" y="226"/>
                    <a:pt x="64" y="226"/>
                    <a:pt x="64" y="226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0" y="222"/>
                    <a:pt x="60" y="222"/>
                    <a:pt x="60" y="222"/>
                  </a:cubicBezTo>
                  <a:cubicBezTo>
                    <a:pt x="63" y="214"/>
                    <a:pt x="63" y="214"/>
                    <a:pt x="63" y="214"/>
                  </a:cubicBezTo>
                  <a:cubicBezTo>
                    <a:pt x="73" y="210"/>
                    <a:pt x="73" y="210"/>
                    <a:pt x="73" y="210"/>
                  </a:cubicBezTo>
                  <a:cubicBezTo>
                    <a:pt x="82" y="209"/>
                    <a:pt x="82" y="209"/>
                    <a:pt x="82" y="209"/>
                  </a:cubicBezTo>
                  <a:cubicBezTo>
                    <a:pt x="87" y="212"/>
                    <a:pt x="87" y="212"/>
                    <a:pt x="87" y="212"/>
                  </a:cubicBezTo>
                  <a:cubicBezTo>
                    <a:pt x="93" y="211"/>
                    <a:pt x="93" y="211"/>
                    <a:pt x="93" y="211"/>
                  </a:cubicBezTo>
                  <a:cubicBezTo>
                    <a:pt x="100" y="213"/>
                    <a:pt x="100" y="213"/>
                    <a:pt x="100" y="213"/>
                  </a:cubicBezTo>
                  <a:cubicBezTo>
                    <a:pt x="107" y="211"/>
                    <a:pt x="107" y="211"/>
                    <a:pt x="107" y="211"/>
                  </a:cubicBezTo>
                  <a:cubicBezTo>
                    <a:pt x="105" y="205"/>
                    <a:pt x="105" y="205"/>
                    <a:pt x="105" y="205"/>
                  </a:cubicBezTo>
                  <a:cubicBezTo>
                    <a:pt x="109" y="196"/>
                    <a:pt x="109" y="196"/>
                    <a:pt x="109" y="196"/>
                  </a:cubicBezTo>
                  <a:cubicBezTo>
                    <a:pt x="122" y="191"/>
                    <a:pt x="122" y="191"/>
                    <a:pt x="122" y="191"/>
                  </a:cubicBezTo>
                  <a:cubicBezTo>
                    <a:pt x="134" y="189"/>
                    <a:pt x="134" y="189"/>
                    <a:pt x="134" y="189"/>
                  </a:cubicBezTo>
                  <a:cubicBezTo>
                    <a:pt x="142" y="198"/>
                    <a:pt x="142" y="198"/>
                    <a:pt x="142" y="198"/>
                  </a:cubicBezTo>
                  <a:cubicBezTo>
                    <a:pt x="151" y="195"/>
                    <a:pt x="151" y="195"/>
                    <a:pt x="151" y="195"/>
                  </a:cubicBezTo>
                  <a:cubicBezTo>
                    <a:pt x="156" y="194"/>
                    <a:pt x="156" y="194"/>
                    <a:pt x="156" y="194"/>
                  </a:cubicBezTo>
                  <a:cubicBezTo>
                    <a:pt x="160" y="203"/>
                    <a:pt x="160" y="203"/>
                    <a:pt x="160" y="203"/>
                  </a:cubicBezTo>
                  <a:cubicBezTo>
                    <a:pt x="164" y="212"/>
                    <a:pt x="164" y="212"/>
                    <a:pt x="164" y="212"/>
                  </a:cubicBezTo>
                  <a:cubicBezTo>
                    <a:pt x="174" y="212"/>
                    <a:pt x="174" y="212"/>
                    <a:pt x="174" y="212"/>
                  </a:cubicBezTo>
                  <a:cubicBezTo>
                    <a:pt x="182" y="216"/>
                    <a:pt x="182" y="216"/>
                    <a:pt x="182" y="216"/>
                  </a:cubicBezTo>
                  <a:cubicBezTo>
                    <a:pt x="189" y="217"/>
                    <a:pt x="189" y="217"/>
                    <a:pt x="189" y="217"/>
                  </a:cubicBezTo>
                  <a:cubicBezTo>
                    <a:pt x="189" y="223"/>
                    <a:pt x="189" y="223"/>
                    <a:pt x="189" y="223"/>
                  </a:cubicBezTo>
                  <a:cubicBezTo>
                    <a:pt x="191" y="222"/>
                    <a:pt x="191" y="222"/>
                    <a:pt x="191" y="222"/>
                  </a:cubicBezTo>
                  <a:cubicBezTo>
                    <a:pt x="192" y="223"/>
                    <a:pt x="192" y="223"/>
                    <a:pt x="192" y="223"/>
                  </a:cubicBezTo>
                  <a:cubicBezTo>
                    <a:pt x="194" y="219"/>
                    <a:pt x="194" y="219"/>
                    <a:pt x="194" y="219"/>
                  </a:cubicBezTo>
                  <a:cubicBezTo>
                    <a:pt x="201" y="214"/>
                    <a:pt x="201" y="214"/>
                    <a:pt x="201" y="214"/>
                  </a:cubicBezTo>
                  <a:cubicBezTo>
                    <a:pt x="212" y="213"/>
                    <a:pt x="212" y="213"/>
                    <a:pt x="212" y="213"/>
                  </a:cubicBezTo>
                  <a:cubicBezTo>
                    <a:pt x="220" y="217"/>
                    <a:pt x="220" y="217"/>
                    <a:pt x="220" y="217"/>
                  </a:cubicBezTo>
                  <a:cubicBezTo>
                    <a:pt x="224" y="211"/>
                    <a:pt x="224" y="211"/>
                    <a:pt x="224" y="211"/>
                  </a:cubicBezTo>
                  <a:cubicBezTo>
                    <a:pt x="228" y="206"/>
                    <a:pt x="228" y="206"/>
                    <a:pt x="228" y="206"/>
                  </a:cubicBezTo>
                  <a:cubicBezTo>
                    <a:pt x="240" y="211"/>
                    <a:pt x="240" y="211"/>
                    <a:pt x="240" y="211"/>
                  </a:cubicBezTo>
                  <a:cubicBezTo>
                    <a:pt x="243" y="215"/>
                    <a:pt x="243" y="215"/>
                    <a:pt x="243" y="215"/>
                  </a:cubicBezTo>
                  <a:cubicBezTo>
                    <a:pt x="253" y="215"/>
                    <a:pt x="253" y="215"/>
                    <a:pt x="253" y="215"/>
                  </a:cubicBezTo>
                  <a:cubicBezTo>
                    <a:pt x="259" y="220"/>
                    <a:pt x="259" y="220"/>
                    <a:pt x="259" y="220"/>
                  </a:cubicBezTo>
                  <a:cubicBezTo>
                    <a:pt x="275" y="216"/>
                    <a:pt x="275" y="216"/>
                    <a:pt x="275" y="216"/>
                  </a:cubicBezTo>
                  <a:cubicBezTo>
                    <a:pt x="282" y="218"/>
                    <a:pt x="282" y="218"/>
                    <a:pt x="282" y="218"/>
                  </a:cubicBezTo>
                  <a:cubicBezTo>
                    <a:pt x="283" y="216"/>
                    <a:pt x="283" y="216"/>
                    <a:pt x="283" y="216"/>
                  </a:cubicBezTo>
                  <a:cubicBezTo>
                    <a:pt x="289" y="216"/>
                    <a:pt x="289" y="216"/>
                    <a:pt x="289" y="216"/>
                  </a:cubicBezTo>
                  <a:cubicBezTo>
                    <a:pt x="295" y="205"/>
                    <a:pt x="295" y="205"/>
                    <a:pt x="295" y="205"/>
                  </a:cubicBezTo>
                  <a:cubicBezTo>
                    <a:pt x="298" y="200"/>
                    <a:pt x="298" y="200"/>
                    <a:pt x="298" y="200"/>
                  </a:cubicBezTo>
                  <a:cubicBezTo>
                    <a:pt x="307" y="200"/>
                    <a:pt x="307" y="200"/>
                    <a:pt x="307" y="200"/>
                  </a:cubicBezTo>
                  <a:cubicBezTo>
                    <a:pt x="317" y="218"/>
                    <a:pt x="317" y="218"/>
                    <a:pt x="317" y="218"/>
                  </a:cubicBezTo>
                  <a:cubicBezTo>
                    <a:pt x="325" y="220"/>
                    <a:pt x="325" y="220"/>
                    <a:pt x="325" y="220"/>
                  </a:cubicBezTo>
                  <a:cubicBezTo>
                    <a:pt x="327" y="224"/>
                    <a:pt x="327" y="224"/>
                    <a:pt x="327" y="224"/>
                  </a:cubicBezTo>
                  <a:cubicBezTo>
                    <a:pt x="339" y="223"/>
                    <a:pt x="339" y="223"/>
                    <a:pt x="339" y="223"/>
                  </a:cubicBezTo>
                  <a:cubicBezTo>
                    <a:pt x="334" y="238"/>
                    <a:pt x="334" y="238"/>
                    <a:pt x="334" y="238"/>
                  </a:cubicBezTo>
                  <a:cubicBezTo>
                    <a:pt x="329" y="239"/>
                    <a:pt x="329" y="239"/>
                    <a:pt x="329" y="239"/>
                  </a:cubicBezTo>
                  <a:cubicBezTo>
                    <a:pt x="326" y="250"/>
                    <a:pt x="326" y="250"/>
                    <a:pt x="326" y="250"/>
                  </a:cubicBezTo>
                  <a:cubicBezTo>
                    <a:pt x="327" y="250"/>
                    <a:pt x="327" y="250"/>
                    <a:pt x="327" y="250"/>
                  </a:cubicBezTo>
                  <a:cubicBezTo>
                    <a:pt x="329" y="250"/>
                    <a:pt x="329" y="250"/>
                    <a:pt x="329" y="250"/>
                  </a:cubicBezTo>
                  <a:cubicBezTo>
                    <a:pt x="331" y="249"/>
                    <a:pt x="331" y="249"/>
                    <a:pt x="331" y="249"/>
                  </a:cubicBezTo>
                  <a:cubicBezTo>
                    <a:pt x="332" y="249"/>
                    <a:pt x="332" y="249"/>
                    <a:pt x="332" y="249"/>
                  </a:cubicBezTo>
                  <a:cubicBezTo>
                    <a:pt x="335" y="250"/>
                    <a:pt x="335" y="250"/>
                    <a:pt x="335" y="250"/>
                  </a:cubicBezTo>
                  <a:cubicBezTo>
                    <a:pt x="342" y="245"/>
                    <a:pt x="342" y="245"/>
                    <a:pt x="342" y="245"/>
                  </a:cubicBezTo>
                  <a:cubicBezTo>
                    <a:pt x="345" y="241"/>
                    <a:pt x="345" y="241"/>
                    <a:pt x="345" y="241"/>
                  </a:cubicBezTo>
                  <a:cubicBezTo>
                    <a:pt x="353" y="230"/>
                    <a:pt x="353" y="230"/>
                    <a:pt x="353" y="230"/>
                  </a:cubicBezTo>
                  <a:cubicBezTo>
                    <a:pt x="357" y="223"/>
                    <a:pt x="357" y="223"/>
                    <a:pt x="357" y="223"/>
                  </a:cubicBezTo>
                  <a:cubicBezTo>
                    <a:pt x="358" y="214"/>
                    <a:pt x="358" y="214"/>
                    <a:pt x="358" y="214"/>
                  </a:cubicBezTo>
                  <a:cubicBezTo>
                    <a:pt x="360" y="203"/>
                    <a:pt x="360" y="203"/>
                    <a:pt x="360" y="203"/>
                  </a:cubicBezTo>
                  <a:cubicBezTo>
                    <a:pt x="360" y="199"/>
                    <a:pt x="360" y="199"/>
                    <a:pt x="360" y="199"/>
                  </a:cubicBezTo>
                  <a:cubicBezTo>
                    <a:pt x="355" y="194"/>
                    <a:pt x="355" y="194"/>
                    <a:pt x="355" y="194"/>
                  </a:cubicBezTo>
                  <a:cubicBezTo>
                    <a:pt x="355" y="194"/>
                    <a:pt x="349" y="198"/>
                    <a:pt x="349" y="198"/>
                  </a:cubicBezTo>
                  <a:cubicBezTo>
                    <a:pt x="348" y="198"/>
                    <a:pt x="346" y="196"/>
                    <a:pt x="346" y="196"/>
                  </a:cubicBezTo>
                  <a:cubicBezTo>
                    <a:pt x="344" y="192"/>
                    <a:pt x="344" y="192"/>
                    <a:pt x="344" y="192"/>
                  </a:cubicBezTo>
                  <a:cubicBezTo>
                    <a:pt x="341" y="192"/>
                    <a:pt x="341" y="192"/>
                    <a:pt x="341" y="192"/>
                  </a:cubicBezTo>
                  <a:cubicBezTo>
                    <a:pt x="344" y="190"/>
                    <a:pt x="344" y="190"/>
                    <a:pt x="344" y="190"/>
                  </a:cubicBezTo>
                  <a:cubicBezTo>
                    <a:pt x="349" y="185"/>
                    <a:pt x="349" y="185"/>
                    <a:pt x="349" y="185"/>
                  </a:cubicBezTo>
                  <a:cubicBezTo>
                    <a:pt x="353" y="180"/>
                    <a:pt x="353" y="180"/>
                    <a:pt x="353" y="180"/>
                  </a:cubicBezTo>
                  <a:cubicBezTo>
                    <a:pt x="354" y="178"/>
                    <a:pt x="354" y="178"/>
                    <a:pt x="354" y="178"/>
                  </a:cubicBezTo>
                  <a:cubicBezTo>
                    <a:pt x="367" y="165"/>
                    <a:pt x="367" y="165"/>
                    <a:pt x="367" y="165"/>
                  </a:cubicBezTo>
                  <a:cubicBezTo>
                    <a:pt x="371" y="164"/>
                    <a:pt x="371" y="164"/>
                    <a:pt x="371" y="164"/>
                  </a:cubicBezTo>
                  <a:cubicBezTo>
                    <a:pt x="381" y="164"/>
                    <a:pt x="381" y="164"/>
                    <a:pt x="381" y="164"/>
                  </a:cubicBezTo>
                  <a:cubicBezTo>
                    <a:pt x="386" y="163"/>
                    <a:pt x="386" y="163"/>
                    <a:pt x="386" y="163"/>
                  </a:cubicBezTo>
                  <a:cubicBezTo>
                    <a:pt x="392" y="165"/>
                    <a:pt x="392" y="165"/>
                    <a:pt x="392" y="165"/>
                  </a:cubicBezTo>
                  <a:cubicBezTo>
                    <a:pt x="392" y="168"/>
                    <a:pt x="392" y="168"/>
                    <a:pt x="392" y="168"/>
                  </a:cubicBezTo>
                  <a:cubicBezTo>
                    <a:pt x="392" y="168"/>
                    <a:pt x="400" y="166"/>
                    <a:pt x="401" y="166"/>
                  </a:cubicBezTo>
                  <a:cubicBezTo>
                    <a:pt x="401" y="167"/>
                    <a:pt x="403" y="166"/>
                    <a:pt x="403" y="166"/>
                  </a:cubicBezTo>
                  <a:cubicBezTo>
                    <a:pt x="402" y="164"/>
                    <a:pt x="402" y="164"/>
                    <a:pt x="402" y="164"/>
                  </a:cubicBezTo>
                  <a:cubicBezTo>
                    <a:pt x="403" y="159"/>
                    <a:pt x="403" y="159"/>
                    <a:pt x="403" y="159"/>
                  </a:cubicBezTo>
                  <a:cubicBezTo>
                    <a:pt x="406" y="153"/>
                    <a:pt x="406" y="153"/>
                    <a:pt x="406" y="153"/>
                  </a:cubicBezTo>
                  <a:cubicBezTo>
                    <a:pt x="411" y="149"/>
                    <a:pt x="411" y="149"/>
                    <a:pt x="411" y="149"/>
                  </a:cubicBezTo>
                  <a:cubicBezTo>
                    <a:pt x="419" y="150"/>
                    <a:pt x="419" y="150"/>
                    <a:pt x="419" y="150"/>
                  </a:cubicBezTo>
                  <a:cubicBezTo>
                    <a:pt x="421" y="155"/>
                    <a:pt x="421" y="155"/>
                    <a:pt x="421" y="155"/>
                  </a:cubicBezTo>
                  <a:cubicBezTo>
                    <a:pt x="426" y="151"/>
                    <a:pt x="426" y="151"/>
                    <a:pt x="426" y="151"/>
                  </a:cubicBezTo>
                  <a:cubicBezTo>
                    <a:pt x="433" y="144"/>
                    <a:pt x="433" y="144"/>
                    <a:pt x="433" y="144"/>
                  </a:cubicBezTo>
                  <a:cubicBezTo>
                    <a:pt x="433" y="152"/>
                    <a:pt x="433" y="152"/>
                    <a:pt x="433" y="152"/>
                  </a:cubicBezTo>
                  <a:cubicBezTo>
                    <a:pt x="427" y="158"/>
                    <a:pt x="427" y="158"/>
                    <a:pt x="427" y="158"/>
                  </a:cubicBezTo>
                  <a:cubicBezTo>
                    <a:pt x="423" y="160"/>
                    <a:pt x="423" y="160"/>
                    <a:pt x="423" y="160"/>
                  </a:cubicBezTo>
                  <a:cubicBezTo>
                    <a:pt x="419" y="166"/>
                    <a:pt x="419" y="166"/>
                    <a:pt x="419" y="166"/>
                  </a:cubicBezTo>
                  <a:cubicBezTo>
                    <a:pt x="416" y="171"/>
                    <a:pt x="416" y="171"/>
                    <a:pt x="416" y="171"/>
                  </a:cubicBezTo>
                  <a:cubicBezTo>
                    <a:pt x="416" y="171"/>
                    <a:pt x="411" y="173"/>
                    <a:pt x="411" y="174"/>
                  </a:cubicBezTo>
                  <a:cubicBezTo>
                    <a:pt x="410" y="174"/>
                    <a:pt x="409" y="175"/>
                    <a:pt x="409" y="175"/>
                  </a:cubicBezTo>
                  <a:cubicBezTo>
                    <a:pt x="405" y="186"/>
                    <a:pt x="405" y="186"/>
                    <a:pt x="405" y="186"/>
                  </a:cubicBezTo>
                  <a:cubicBezTo>
                    <a:pt x="410" y="210"/>
                    <a:pt x="410" y="210"/>
                    <a:pt x="410" y="210"/>
                  </a:cubicBezTo>
                  <a:cubicBezTo>
                    <a:pt x="416" y="202"/>
                    <a:pt x="416" y="202"/>
                    <a:pt x="416" y="202"/>
                  </a:cubicBezTo>
                  <a:cubicBezTo>
                    <a:pt x="418" y="201"/>
                    <a:pt x="418" y="201"/>
                    <a:pt x="418" y="201"/>
                  </a:cubicBezTo>
                  <a:cubicBezTo>
                    <a:pt x="420" y="196"/>
                    <a:pt x="420" y="196"/>
                    <a:pt x="420" y="196"/>
                  </a:cubicBezTo>
                  <a:cubicBezTo>
                    <a:pt x="422" y="193"/>
                    <a:pt x="422" y="193"/>
                    <a:pt x="422" y="193"/>
                  </a:cubicBezTo>
                  <a:cubicBezTo>
                    <a:pt x="426" y="191"/>
                    <a:pt x="426" y="191"/>
                    <a:pt x="426" y="191"/>
                  </a:cubicBezTo>
                  <a:cubicBezTo>
                    <a:pt x="426" y="186"/>
                    <a:pt x="426" y="186"/>
                    <a:pt x="426" y="186"/>
                  </a:cubicBezTo>
                  <a:cubicBezTo>
                    <a:pt x="427" y="184"/>
                    <a:pt x="427" y="184"/>
                    <a:pt x="427" y="184"/>
                  </a:cubicBezTo>
                  <a:cubicBezTo>
                    <a:pt x="429" y="177"/>
                    <a:pt x="429" y="177"/>
                    <a:pt x="429" y="177"/>
                  </a:cubicBezTo>
                  <a:cubicBezTo>
                    <a:pt x="429" y="175"/>
                    <a:pt x="429" y="175"/>
                    <a:pt x="429" y="175"/>
                  </a:cubicBezTo>
                  <a:cubicBezTo>
                    <a:pt x="426" y="174"/>
                    <a:pt x="426" y="174"/>
                    <a:pt x="426" y="174"/>
                  </a:cubicBezTo>
                  <a:cubicBezTo>
                    <a:pt x="430" y="165"/>
                    <a:pt x="430" y="165"/>
                    <a:pt x="430" y="165"/>
                  </a:cubicBezTo>
                  <a:cubicBezTo>
                    <a:pt x="432" y="162"/>
                    <a:pt x="432" y="162"/>
                    <a:pt x="432" y="162"/>
                  </a:cubicBezTo>
                  <a:cubicBezTo>
                    <a:pt x="435" y="161"/>
                    <a:pt x="435" y="161"/>
                    <a:pt x="435" y="161"/>
                  </a:cubicBezTo>
                  <a:cubicBezTo>
                    <a:pt x="438" y="160"/>
                    <a:pt x="438" y="160"/>
                    <a:pt x="438" y="160"/>
                  </a:cubicBezTo>
                  <a:cubicBezTo>
                    <a:pt x="439" y="162"/>
                    <a:pt x="439" y="162"/>
                    <a:pt x="439" y="162"/>
                  </a:cubicBezTo>
                  <a:cubicBezTo>
                    <a:pt x="446" y="157"/>
                    <a:pt x="446" y="157"/>
                    <a:pt x="446" y="157"/>
                  </a:cubicBezTo>
                  <a:cubicBezTo>
                    <a:pt x="446" y="157"/>
                    <a:pt x="452" y="162"/>
                    <a:pt x="452" y="162"/>
                  </a:cubicBezTo>
                  <a:cubicBezTo>
                    <a:pt x="453" y="162"/>
                    <a:pt x="454" y="157"/>
                    <a:pt x="454" y="157"/>
                  </a:cubicBezTo>
                  <a:cubicBezTo>
                    <a:pt x="457" y="156"/>
                    <a:pt x="457" y="156"/>
                    <a:pt x="457" y="156"/>
                  </a:cubicBezTo>
                  <a:cubicBezTo>
                    <a:pt x="457" y="156"/>
                    <a:pt x="463" y="150"/>
                    <a:pt x="464" y="149"/>
                  </a:cubicBezTo>
                  <a:cubicBezTo>
                    <a:pt x="464" y="149"/>
                    <a:pt x="472" y="145"/>
                    <a:pt x="472" y="145"/>
                  </a:cubicBezTo>
                  <a:cubicBezTo>
                    <a:pt x="473" y="145"/>
                    <a:pt x="476" y="145"/>
                    <a:pt x="476" y="145"/>
                  </a:cubicBezTo>
                  <a:cubicBezTo>
                    <a:pt x="480" y="146"/>
                    <a:pt x="480" y="146"/>
                    <a:pt x="480" y="146"/>
                  </a:cubicBezTo>
                  <a:cubicBezTo>
                    <a:pt x="480" y="144"/>
                    <a:pt x="480" y="144"/>
                    <a:pt x="480" y="144"/>
                  </a:cubicBezTo>
                  <a:cubicBezTo>
                    <a:pt x="479" y="140"/>
                    <a:pt x="479" y="140"/>
                    <a:pt x="479" y="140"/>
                  </a:cubicBezTo>
                  <a:cubicBezTo>
                    <a:pt x="478" y="135"/>
                    <a:pt x="478" y="135"/>
                    <a:pt x="478" y="135"/>
                  </a:cubicBezTo>
                  <a:cubicBezTo>
                    <a:pt x="474" y="131"/>
                    <a:pt x="474" y="131"/>
                    <a:pt x="474" y="131"/>
                  </a:cubicBezTo>
                  <a:cubicBezTo>
                    <a:pt x="477" y="129"/>
                    <a:pt x="477" y="129"/>
                    <a:pt x="477" y="129"/>
                  </a:cubicBezTo>
                  <a:lnTo>
                    <a:pt x="482" y="12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6" name="Freeform 111">
              <a:extLst>
                <a:ext uri="{FF2B5EF4-FFF2-40B4-BE49-F238E27FC236}">
                  <a16:creationId xmlns:a16="http://schemas.microsoft.com/office/drawing/2014/main" id="{BD5814EC-72DC-5441-8ADF-FBF941F57006}"/>
                </a:ext>
              </a:extLst>
            </p:cNvPr>
            <p:cNvSpPr>
              <a:spLocks/>
            </p:cNvSpPr>
            <p:nvPr/>
          </p:nvSpPr>
          <p:spPr bwMode="auto">
            <a:xfrm>
              <a:off x="5659438" y="3009900"/>
              <a:ext cx="1011237" cy="709613"/>
            </a:xfrm>
            <a:custGeom>
              <a:avLst/>
              <a:gdLst>
                <a:gd name="T0" fmla="*/ 2147483646 w 129"/>
                <a:gd name="T1" fmla="*/ 2147483646 h 91"/>
                <a:gd name="T2" fmla="*/ 2147483646 w 129"/>
                <a:gd name="T3" fmla="*/ 2147483646 h 91"/>
                <a:gd name="T4" fmla="*/ 2147483646 w 129"/>
                <a:gd name="T5" fmla="*/ 2147483646 h 91"/>
                <a:gd name="T6" fmla="*/ 2147483646 w 129"/>
                <a:gd name="T7" fmla="*/ 2147483646 h 91"/>
                <a:gd name="T8" fmla="*/ 2147483646 w 129"/>
                <a:gd name="T9" fmla="*/ 2147483646 h 91"/>
                <a:gd name="T10" fmla="*/ 2147483646 w 129"/>
                <a:gd name="T11" fmla="*/ 2147483646 h 91"/>
                <a:gd name="T12" fmla="*/ 2147483646 w 129"/>
                <a:gd name="T13" fmla="*/ 2147483646 h 91"/>
                <a:gd name="T14" fmla="*/ 2147483646 w 129"/>
                <a:gd name="T15" fmla="*/ 2147483646 h 91"/>
                <a:gd name="T16" fmla="*/ 2147483646 w 129"/>
                <a:gd name="T17" fmla="*/ 2147483646 h 91"/>
                <a:gd name="T18" fmla="*/ 2147483646 w 129"/>
                <a:gd name="T19" fmla="*/ 2147483646 h 91"/>
                <a:gd name="T20" fmla="*/ 2147483646 w 129"/>
                <a:gd name="T21" fmla="*/ 2147483646 h 91"/>
                <a:gd name="T22" fmla="*/ 2147483646 w 129"/>
                <a:gd name="T23" fmla="*/ 2147483646 h 91"/>
                <a:gd name="T24" fmla="*/ 2147483646 w 129"/>
                <a:gd name="T25" fmla="*/ 2147483646 h 91"/>
                <a:gd name="T26" fmla="*/ 2147483646 w 129"/>
                <a:gd name="T27" fmla="*/ 2147483646 h 91"/>
                <a:gd name="T28" fmla="*/ 2147483646 w 129"/>
                <a:gd name="T29" fmla="*/ 2147483646 h 91"/>
                <a:gd name="T30" fmla="*/ 0 w 129"/>
                <a:gd name="T31" fmla="*/ 2147483646 h 91"/>
                <a:gd name="T32" fmla="*/ 2147483646 w 129"/>
                <a:gd name="T33" fmla="*/ 2147483646 h 91"/>
                <a:gd name="T34" fmla="*/ 2147483646 w 129"/>
                <a:gd name="T35" fmla="*/ 2147483646 h 91"/>
                <a:gd name="T36" fmla="*/ 2147483646 w 129"/>
                <a:gd name="T37" fmla="*/ 2147483646 h 91"/>
                <a:gd name="T38" fmla="*/ 2147483646 w 129"/>
                <a:gd name="T39" fmla="*/ 2147483646 h 91"/>
                <a:gd name="T40" fmla="*/ 2147483646 w 129"/>
                <a:gd name="T41" fmla="*/ 2147483646 h 91"/>
                <a:gd name="T42" fmla="*/ 2147483646 w 129"/>
                <a:gd name="T43" fmla="*/ 2147483646 h 91"/>
                <a:gd name="T44" fmla="*/ 2147483646 w 129"/>
                <a:gd name="T45" fmla="*/ 2147483646 h 91"/>
                <a:gd name="T46" fmla="*/ 2147483646 w 129"/>
                <a:gd name="T47" fmla="*/ 2147483646 h 91"/>
                <a:gd name="T48" fmla="*/ 2147483646 w 129"/>
                <a:gd name="T49" fmla="*/ 2147483646 h 91"/>
                <a:gd name="T50" fmla="*/ 2147483646 w 129"/>
                <a:gd name="T51" fmla="*/ 2147483646 h 91"/>
                <a:gd name="T52" fmla="*/ 2147483646 w 129"/>
                <a:gd name="T53" fmla="*/ 2147483646 h 91"/>
                <a:gd name="T54" fmla="*/ 2147483646 w 129"/>
                <a:gd name="T55" fmla="*/ 2147483646 h 91"/>
                <a:gd name="T56" fmla="*/ 2147483646 w 129"/>
                <a:gd name="T57" fmla="*/ 2147483646 h 91"/>
                <a:gd name="T58" fmla="*/ 2147483646 w 129"/>
                <a:gd name="T59" fmla="*/ 2147483646 h 91"/>
                <a:gd name="T60" fmla="*/ 2147483646 w 129"/>
                <a:gd name="T61" fmla="*/ 2147483646 h 91"/>
                <a:gd name="T62" fmla="*/ 2147483646 w 129"/>
                <a:gd name="T63" fmla="*/ 2147483646 h 91"/>
                <a:gd name="T64" fmla="*/ 2147483646 w 129"/>
                <a:gd name="T65" fmla="*/ 2147483646 h 91"/>
                <a:gd name="T66" fmla="*/ 2147483646 w 129"/>
                <a:gd name="T67" fmla="*/ 2147483646 h 91"/>
                <a:gd name="T68" fmla="*/ 2147483646 w 129"/>
                <a:gd name="T69" fmla="*/ 2147483646 h 91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0" t="0" r="r" b="b"/>
              <a:pathLst>
                <a:path w="129" h="91">
                  <a:moveTo>
                    <a:pt x="89" y="79"/>
                  </a:moveTo>
                  <a:cubicBezTo>
                    <a:pt x="87" y="77"/>
                    <a:pt x="87" y="77"/>
                    <a:pt x="87" y="77"/>
                  </a:cubicBezTo>
                  <a:cubicBezTo>
                    <a:pt x="88" y="73"/>
                    <a:pt x="88" y="73"/>
                    <a:pt x="88" y="73"/>
                  </a:cubicBezTo>
                  <a:cubicBezTo>
                    <a:pt x="96" y="71"/>
                    <a:pt x="96" y="71"/>
                    <a:pt x="96" y="71"/>
                  </a:cubicBezTo>
                  <a:cubicBezTo>
                    <a:pt x="101" y="67"/>
                    <a:pt x="101" y="67"/>
                    <a:pt x="101" y="67"/>
                  </a:cubicBezTo>
                  <a:cubicBezTo>
                    <a:pt x="105" y="63"/>
                    <a:pt x="105" y="63"/>
                    <a:pt x="105" y="63"/>
                  </a:cubicBezTo>
                  <a:cubicBezTo>
                    <a:pt x="107" y="51"/>
                    <a:pt x="107" y="51"/>
                    <a:pt x="107" y="51"/>
                  </a:cubicBezTo>
                  <a:cubicBezTo>
                    <a:pt x="114" y="50"/>
                    <a:pt x="114" y="50"/>
                    <a:pt x="114" y="50"/>
                  </a:cubicBezTo>
                  <a:cubicBezTo>
                    <a:pt x="116" y="40"/>
                    <a:pt x="116" y="40"/>
                    <a:pt x="116" y="40"/>
                  </a:cubicBezTo>
                  <a:cubicBezTo>
                    <a:pt x="124" y="41"/>
                    <a:pt x="124" y="41"/>
                    <a:pt x="124" y="41"/>
                  </a:cubicBezTo>
                  <a:cubicBezTo>
                    <a:pt x="126" y="35"/>
                    <a:pt x="126" y="35"/>
                    <a:pt x="126" y="35"/>
                  </a:cubicBezTo>
                  <a:cubicBezTo>
                    <a:pt x="129" y="34"/>
                    <a:pt x="129" y="34"/>
                    <a:pt x="129" y="34"/>
                  </a:cubicBezTo>
                  <a:cubicBezTo>
                    <a:pt x="129" y="29"/>
                    <a:pt x="129" y="29"/>
                    <a:pt x="129" y="29"/>
                  </a:cubicBezTo>
                  <a:cubicBezTo>
                    <a:pt x="122" y="27"/>
                    <a:pt x="122" y="27"/>
                    <a:pt x="122" y="27"/>
                  </a:cubicBezTo>
                  <a:cubicBezTo>
                    <a:pt x="114" y="23"/>
                    <a:pt x="114" y="23"/>
                    <a:pt x="114" y="23"/>
                  </a:cubicBezTo>
                  <a:cubicBezTo>
                    <a:pt x="104" y="23"/>
                    <a:pt x="104" y="23"/>
                    <a:pt x="104" y="23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96" y="6"/>
                    <a:pt x="96" y="6"/>
                    <a:pt x="96" y="6"/>
                  </a:cubicBezTo>
                  <a:cubicBezTo>
                    <a:pt x="91" y="6"/>
                    <a:pt x="91" y="6"/>
                    <a:pt x="91" y="6"/>
                  </a:cubicBezTo>
                  <a:cubicBezTo>
                    <a:pt x="82" y="9"/>
                    <a:pt x="82" y="9"/>
                    <a:pt x="82" y="9"/>
                  </a:cubicBezTo>
                  <a:cubicBezTo>
                    <a:pt x="74" y="0"/>
                    <a:pt x="74" y="0"/>
                    <a:pt x="74" y="0"/>
                  </a:cubicBezTo>
                  <a:cubicBezTo>
                    <a:pt x="62" y="3"/>
                    <a:pt x="62" y="3"/>
                    <a:pt x="62" y="3"/>
                  </a:cubicBezTo>
                  <a:cubicBezTo>
                    <a:pt x="49" y="7"/>
                    <a:pt x="49" y="7"/>
                    <a:pt x="49" y="7"/>
                  </a:cubicBezTo>
                  <a:cubicBezTo>
                    <a:pt x="45" y="16"/>
                    <a:pt x="45" y="16"/>
                    <a:pt x="45" y="16"/>
                  </a:cubicBezTo>
                  <a:cubicBezTo>
                    <a:pt x="47" y="23"/>
                    <a:pt x="47" y="23"/>
                    <a:pt x="47" y="23"/>
                  </a:cubicBezTo>
                  <a:cubicBezTo>
                    <a:pt x="40" y="24"/>
                    <a:pt x="40" y="24"/>
                    <a:pt x="40" y="24"/>
                  </a:cubicBezTo>
                  <a:cubicBezTo>
                    <a:pt x="33" y="23"/>
                    <a:pt x="33" y="23"/>
                    <a:pt x="33" y="23"/>
                  </a:cubicBezTo>
                  <a:cubicBezTo>
                    <a:pt x="27" y="24"/>
                    <a:pt x="27" y="24"/>
                    <a:pt x="27" y="24"/>
                  </a:cubicBezTo>
                  <a:cubicBezTo>
                    <a:pt x="22" y="20"/>
                    <a:pt x="22" y="20"/>
                    <a:pt x="22" y="20"/>
                  </a:cubicBezTo>
                  <a:cubicBezTo>
                    <a:pt x="13" y="21"/>
                    <a:pt x="13" y="21"/>
                    <a:pt x="13" y="21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4" y="37"/>
                    <a:pt x="4" y="37"/>
                    <a:pt x="4" y="37"/>
                  </a:cubicBezTo>
                  <a:cubicBezTo>
                    <a:pt x="6" y="42"/>
                    <a:pt x="6" y="42"/>
                    <a:pt x="6" y="42"/>
                  </a:cubicBezTo>
                  <a:cubicBezTo>
                    <a:pt x="13" y="41"/>
                    <a:pt x="13" y="41"/>
                    <a:pt x="13" y="41"/>
                  </a:cubicBezTo>
                  <a:cubicBezTo>
                    <a:pt x="19" y="41"/>
                    <a:pt x="19" y="41"/>
                    <a:pt x="19" y="41"/>
                  </a:cubicBezTo>
                  <a:cubicBezTo>
                    <a:pt x="26" y="49"/>
                    <a:pt x="26" y="49"/>
                    <a:pt x="26" y="49"/>
                  </a:cubicBezTo>
                  <a:cubicBezTo>
                    <a:pt x="20" y="50"/>
                    <a:pt x="20" y="50"/>
                    <a:pt x="20" y="50"/>
                  </a:cubicBezTo>
                  <a:cubicBezTo>
                    <a:pt x="16" y="50"/>
                    <a:pt x="16" y="50"/>
                    <a:pt x="16" y="50"/>
                  </a:cubicBezTo>
                  <a:cubicBezTo>
                    <a:pt x="13" y="52"/>
                    <a:pt x="13" y="52"/>
                    <a:pt x="13" y="52"/>
                  </a:cubicBezTo>
                  <a:cubicBezTo>
                    <a:pt x="16" y="59"/>
                    <a:pt x="16" y="59"/>
                    <a:pt x="16" y="59"/>
                  </a:cubicBezTo>
                  <a:cubicBezTo>
                    <a:pt x="16" y="59"/>
                    <a:pt x="20" y="62"/>
                    <a:pt x="20" y="63"/>
                  </a:cubicBezTo>
                  <a:cubicBezTo>
                    <a:pt x="20" y="64"/>
                    <a:pt x="20" y="72"/>
                    <a:pt x="20" y="72"/>
                  </a:cubicBezTo>
                  <a:cubicBezTo>
                    <a:pt x="24" y="76"/>
                    <a:pt x="24" y="76"/>
                    <a:pt x="24" y="76"/>
                  </a:cubicBezTo>
                  <a:cubicBezTo>
                    <a:pt x="23" y="84"/>
                    <a:pt x="23" y="84"/>
                    <a:pt x="23" y="84"/>
                  </a:cubicBezTo>
                  <a:cubicBezTo>
                    <a:pt x="24" y="82"/>
                    <a:pt x="24" y="82"/>
                    <a:pt x="24" y="82"/>
                  </a:cubicBezTo>
                  <a:cubicBezTo>
                    <a:pt x="29" y="80"/>
                    <a:pt x="29" y="80"/>
                    <a:pt x="29" y="80"/>
                  </a:cubicBezTo>
                  <a:cubicBezTo>
                    <a:pt x="33" y="79"/>
                    <a:pt x="33" y="79"/>
                    <a:pt x="33" y="79"/>
                  </a:cubicBezTo>
                  <a:cubicBezTo>
                    <a:pt x="38" y="82"/>
                    <a:pt x="38" y="82"/>
                    <a:pt x="38" y="82"/>
                  </a:cubicBezTo>
                  <a:cubicBezTo>
                    <a:pt x="42" y="85"/>
                    <a:pt x="42" y="85"/>
                    <a:pt x="42" y="85"/>
                  </a:cubicBezTo>
                  <a:cubicBezTo>
                    <a:pt x="46" y="86"/>
                    <a:pt x="46" y="86"/>
                    <a:pt x="46" y="86"/>
                  </a:cubicBezTo>
                  <a:cubicBezTo>
                    <a:pt x="46" y="89"/>
                    <a:pt x="46" y="89"/>
                    <a:pt x="46" y="89"/>
                  </a:cubicBezTo>
                  <a:cubicBezTo>
                    <a:pt x="48" y="90"/>
                    <a:pt x="48" y="90"/>
                    <a:pt x="48" y="90"/>
                  </a:cubicBezTo>
                  <a:cubicBezTo>
                    <a:pt x="51" y="91"/>
                    <a:pt x="51" y="91"/>
                    <a:pt x="51" y="91"/>
                  </a:cubicBezTo>
                  <a:cubicBezTo>
                    <a:pt x="53" y="89"/>
                    <a:pt x="53" y="89"/>
                    <a:pt x="53" y="89"/>
                  </a:cubicBezTo>
                  <a:cubicBezTo>
                    <a:pt x="58" y="87"/>
                    <a:pt x="58" y="87"/>
                    <a:pt x="58" y="87"/>
                  </a:cubicBezTo>
                  <a:cubicBezTo>
                    <a:pt x="59" y="82"/>
                    <a:pt x="59" y="82"/>
                    <a:pt x="59" y="82"/>
                  </a:cubicBezTo>
                  <a:cubicBezTo>
                    <a:pt x="63" y="83"/>
                    <a:pt x="63" y="83"/>
                    <a:pt x="63" y="83"/>
                  </a:cubicBezTo>
                  <a:cubicBezTo>
                    <a:pt x="66" y="83"/>
                    <a:pt x="66" y="83"/>
                    <a:pt x="66" y="83"/>
                  </a:cubicBezTo>
                  <a:cubicBezTo>
                    <a:pt x="68" y="85"/>
                    <a:pt x="68" y="85"/>
                    <a:pt x="68" y="85"/>
                  </a:cubicBezTo>
                  <a:cubicBezTo>
                    <a:pt x="72" y="84"/>
                    <a:pt x="72" y="84"/>
                    <a:pt x="72" y="84"/>
                  </a:cubicBezTo>
                  <a:cubicBezTo>
                    <a:pt x="74" y="82"/>
                    <a:pt x="74" y="82"/>
                    <a:pt x="74" y="82"/>
                  </a:cubicBezTo>
                  <a:cubicBezTo>
                    <a:pt x="77" y="79"/>
                    <a:pt x="77" y="79"/>
                    <a:pt x="77" y="79"/>
                  </a:cubicBezTo>
                  <a:cubicBezTo>
                    <a:pt x="78" y="80"/>
                    <a:pt x="78" y="80"/>
                    <a:pt x="78" y="80"/>
                  </a:cubicBezTo>
                  <a:cubicBezTo>
                    <a:pt x="79" y="83"/>
                    <a:pt x="79" y="83"/>
                    <a:pt x="79" y="83"/>
                  </a:cubicBezTo>
                  <a:cubicBezTo>
                    <a:pt x="82" y="83"/>
                    <a:pt x="82" y="83"/>
                    <a:pt x="82" y="83"/>
                  </a:cubicBezTo>
                  <a:cubicBezTo>
                    <a:pt x="86" y="82"/>
                    <a:pt x="86" y="82"/>
                    <a:pt x="86" y="82"/>
                  </a:cubicBezTo>
                  <a:cubicBezTo>
                    <a:pt x="88" y="82"/>
                    <a:pt x="88" y="82"/>
                    <a:pt x="88" y="82"/>
                  </a:cubicBezTo>
                  <a:cubicBezTo>
                    <a:pt x="88" y="83"/>
                    <a:pt x="88" y="83"/>
                    <a:pt x="88" y="83"/>
                  </a:cubicBezTo>
                  <a:cubicBezTo>
                    <a:pt x="90" y="82"/>
                    <a:pt x="90" y="82"/>
                    <a:pt x="90" y="82"/>
                  </a:cubicBezTo>
                  <a:lnTo>
                    <a:pt x="89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7" name="Rectangle 112">
              <a:extLst>
                <a:ext uri="{FF2B5EF4-FFF2-40B4-BE49-F238E27FC236}">
                  <a16:creationId xmlns:a16="http://schemas.microsoft.com/office/drawing/2014/main" id="{11BC5FF2-5285-2E45-B327-F9F29E0739B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903788" y="3275013"/>
              <a:ext cx="9525" cy="1587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miter lim="800000"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128" name="Freeform 113">
              <a:extLst>
                <a:ext uri="{FF2B5EF4-FFF2-40B4-BE49-F238E27FC236}">
                  <a16:creationId xmlns:a16="http://schemas.microsoft.com/office/drawing/2014/main" id="{5953F7C4-9916-CB4E-B39E-F19A1DA6284D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6450" y="2119313"/>
              <a:ext cx="649288" cy="766762"/>
            </a:xfrm>
            <a:custGeom>
              <a:avLst/>
              <a:gdLst>
                <a:gd name="T0" fmla="*/ 2147483646 w 83"/>
                <a:gd name="T1" fmla="*/ 2147483646 h 98"/>
                <a:gd name="T2" fmla="*/ 2147483646 w 83"/>
                <a:gd name="T3" fmla="*/ 2147483646 h 98"/>
                <a:gd name="T4" fmla="*/ 2147483646 w 83"/>
                <a:gd name="T5" fmla="*/ 2147483646 h 98"/>
                <a:gd name="T6" fmla="*/ 2147483646 w 83"/>
                <a:gd name="T7" fmla="*/ 2147483646 h 98"/>
                <a:gd name="T8" fmla="*/ 2147483646 w 83"/>
                <a:gd name="T9" fmla="*/ 2147483646 h 98"/>
                <a:gd name="T10" fmla="*/ 2147483646 w 83"/>
                <a:gd name="T11" fmla="*/ 2147483646 h 98"/>
                <a:gd name="T12" fmla="*/ 2147483646 w 83"/>
                <a:gd name="T13" fmla="*/ 2147483646 h 98"/>
                <a:gd name="T14" fmla="*/ 2147483646 w 83"/>
                <a:gd name="T15" fmla="*/ 2147483646 h 98"/>
                <a:gd name="T16" fmla="*/ 2147483646 w 83"/>
                <a:gd name="T17" fmla="*/ 2147483646 h 98"/>
                <a:gd name="T18" fmla="*/ 2147483646 w 83"/>
                <a:gd name="T19" fmla="*/ 2147483646 h 98"/>
                <a:gd name="T20" fmla="*/ 2147483646 w 83"/>
                <a:gd name="T21" fmla="*/ 2147483646 h 98"/>
                <a:gd name="T22" fmla="*/ 2147483646 w 83"/>
                <a:gd name="T23" fmla="*/ 2147483646 h 98"/>
                <a:gd name="T24" fmla="*/ 2147483646 w 83"/>
                <a:gd name="T25" fmla="*/ 2147483646 h 98"/>
                <a:gd name="T26" fmla="*/ 2147483646 w 83"/>
                <a:gd name="T27" fmla="*/ 2147483646 h 98"/>
                <a:gd name="T28" fmla="*/ 2147483646 w 83"/>
                <a:gd name="T29" fmla="*/ 2147483646 h 98"/>
                <a:gd name="T30" fmla="*/ 2147483646 w 83"/>
                <a:gd name="T31" fmla="*/ 2147483646 h 98"/>
                <a:gd name="T32" fmla="*/ 2147483646 w 83"/>
                <a:gd name="T33" fmla="*/ 2147483646 h 98"/>
                <a:gd name="T34" fmla="*/ 2147483646 w 83"/>
                <a:gd name="T35" fmla="*/ 2147483646 h 98"/>
                <a:gd name="T36" fmla="*/ 2147483646 w 83"/>
                <a:gd name="T37" fmla="*/ 2147483646 h 98"/>
                <a:gd name="T38" fmla="*/ 2147483646 w 83"/>
                <a:gd name="T39" fmla="*/ 2147483646 h 98"/>
                <a:gd name="T40" fmla="*/ 2147483646 w 83"/>
                <a:gd name="T41" fmla="*/ 2147483646 h 98"/>
                <a:gd name="T42" fmla="*/ 2147483646 w 83"/>
                <a:gd name="T43" fmla="*/ 2147483646 h 98"/>
                <a:gd name="T44" fmla="*/ 2147483646 w 83"/>
                <a:gd name="T45" fmla="*/ 2147483646 h 98"/>
                <a:gd name="T46" fmla="*/ 2147483646 w 83"/>
                <a:gd name="T47" fmla="*/ 2147483646 h 98"/>
                <a:gd name="T48" fmla="*/ 2147483646 w 83"/>
                <a:gd name="T49" fmla="*/ 2147483646 h 98"/>
                <a:gd name="T50" fmla="*/ 2147483646 w 83"/>
                <a:gd name="T51" fmla="*/ 0 h 98"/>
                <a:gd name="T52" fmla="*/ 2147483646 w 83"/>
                <a:gd name="T53" fmla="*/ 2147483646 h 98"/>
                <a:gd name="T54" fmla="*/ 2147483646 w 83"/>
                <a:gd name="T55" fmla="*/ 2147483646 h 98"/>
                <a:gd name="T56" fmla="*/ 2147483646 w 83"/>
                <a:gd name="T57" fmla="*/ 2147483646 h 98"/>
                <a:gd name="T58" fmla="*/ 2147483646 w 83"/>
                <a:gd name="T59" fmla="*/ 2147483646 h 98"/>
                <a:gd name="T60" fmla="*/ 2147483646 w 83"/>
                <a:gd name="T61" fmla="*/ 2147483646 h 98"/>
                <a:gd name="T62" fmla="*/ 2147483646 w 83"/>
                <a:gd name="T63" fmla="*/ 2147483646 h 98"/>
                <a:gd name="T64" fmla="*/ 2147483646 w 83"/>
                <a:gd name="T65" fmla="*/ 2147483646 h 98"/>
                <a:gd name="T66" fmla="*/ 2147483646 w 83"/>
                <a:gd name="T67" fmla="*/ 2147483646 h 98"/>
                <a:gd name="T68" fmla="*/ 2147483646 w 83"/>
                <a:gd name="T69" fmla="*/ 2147483646 h 98"/>
                <a:gd name="T70" fmla="*/ 2147483646 w 83"/>
                <a:gd name="T71" fmla="*/ 2147483646 h 98"/>
                <a:gd name="T72" fmla="*/ 2147483646 w 83"/>
                <a:gd name="T73" fmla="*/ 2147483646 h 98"/>
                <a:gd name="T74" fmla="*/ 2147483646 w 83"/>
                <a:gd name="T75" fmla="*/ 2147483646 h 98"/>
                <a:gd name="T76" fmla="*/ 2147483646 w 83"/>
                <a:gd name="T77" fmla="*/ 2147483646 h 98"/>
                <a:gd name="T78" fmla="*/ 2147483646 w 83"/>
                <a:gd name="T79" fmla="*/ 2147483646 h 98"/>
                <a:gd name="T80" fmla="*/ 2147483646 w 83"/>
                <a:gd name="T81" fmla="*/ 2147483646 h 98"/>
                <a:gd name="T82" fmla="*/ 2147483646 w 83"/>
                <a:gd name="T83" fmla="*/ 2147483646 h 98"/>
                <a:gd name="T84" fmla="*/ 2147483646 w 83"/>
                <a:gd name="T85" fmla="*/ 2147483646 h 98"/>
                <a:gd name="T86" fmla="*/ 2147483646 w 83"/>
                <a:gd name="T87" fmla="*/ 2147483646 h 98"/>
                <a:gd name="T88" fmla="*/ 2147483646 w 83"/>
                <a:gd name="T89" fmla="*/ 2147483646 h 98"/>
                <a:gd name="T90" fmla="*/ 2147483646 w 83"/>
                <a:gd name="T91" fmla="*/ 2147483646 h 98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0" t="0" r="r" b="b"/>
              <a:pathLst>
                <a:path w="83" h="98">
                  <a:moveTo>
                    <a:pt x="23" y="87"/>
                  </a:moveTo>
                  <a:cubicBezTo>
                    <a:pt x="23" y="87"/>
                    <a:pt x="24" y="87"/>
                    <a:pt x="24" y="86"/>
                  </a:cubicBezTo>
                  <a:cubicBezTo>
                    <a:pt x="24" y="86"/>
                    <a:pt x="24" y="82"/>
                    <a:pt x="24" y="82"/>
                  </a:cubicBezTo>
                  <a:cubicBezTo>
                    <a:pt x="24" y="80"/>
                    <a:pt x="24" y="80"/>
                    <a:pt x="24" y="80"/>
                  </a:cubicBezTo>
                  <a:cubicBezTo>
                    <a:pt x="26" y="78"/>
                    <a:pt x="26" y="78"/>
                    <a:pt x="26" y="78"/>
                  </a:cubicBezTo>
                  <a:cubicBezTo>
                    <a:pt x="24" y="75"/>
                    <a:pt x="24" y="75"/>
                    <a:pt x="24" y="75"/>
                  </a:cubicBezTo>
                  <a:cubicBezTo>
                    <a:pt x="24" y="75"/>
                    <a:pt x="23" y="70"/>
                    <a:pt x="23" y="70"/>
                  </a:cubicBezTo>
                  <a:cubicBezTo>
                    <a:pt x="23" y="69"/>
                    <a:pt x="24" y="65"/>
                    <a:pt x="24" y="65"/>
                  </a:cubicBezTo>
                  <a:cubicBezTo>
                    <a:pt x="24" y="65"/>
                    <a:pt x="24" y="62"/>
                    <a:pt x="24" y="62"/>
                  </a:cubicBezTo>
                  <a:cubicBezTo>
                    <a:pt x="26" y="60"/>
                    <a:pt x="26" y="60"/>
                    <a:pt x="26" y="60"/>
                  </a:cubicBezTo>
                  <a:cubicBezTo>
                    <a:pt x="30" y="59"/>
                    <a:pt x="30" y="59"/>
                    <a:pt x="30" y="59"/>
                  </a:cubicBezTo>
                  <a:cubicBezTo>
                    <a:pt x="30" y="56"/>
                    <a:pt x="30" y="56"/>
                    <a:pt x="30" y="56"/>
                  </a:cubicBezTo>
                  <a:cubicBezTo>
                    <a:pt x="29" y="54"/>
                    <a:pt x="29" y="54"/>
                    <a:pt x="29" y="54"/>
                  </a:cubicBezTo>
                  <a:cubicBezTo>
                    <a:pt x="31" y="50"/>
                    <a:pt x="31" y="50"/>
                    <a:pt x="31" y="50"/>
                  </a:cubicBezTo>
                  <a:cubicBezTo>
                    <a:pt x="32" y="44"/>
                    <a:pt x="32" y="44"/>
                    <a:pt x="32" y="44"/>
                  </a:cubicBezTo>
                  <a:cubicBezTo>
                    <a:pt x="34" y="43"/>
                    <a:pt x="34" y="43"/>
                    <a:pt x="34" y="43"/>
                  </a:cubicBezTo>
                  <a:cubicBezTo>
                    <a:pt x="36" y="38"/>
                    <a:pt x="36" y="38"/>
                    <a:pt x="36" y="38"/>
                  </a:cubicBezTo>
                  <a:cubicBezTo>
                    <a:pt x="38" y="35"/>
                    <a:pt x="38" y="35"/>
                    <a:pt x="38" y="35"/>
                  </a:cubicBezTo>
                  <a:cubicBezTo>
                    <a:pt x="37" y="32"/>
                    <a:pt x="37" y="32"/>
                    <a:pt x="37" y="32"/>
                  </a:cubicBezTo>
                  <a:cubicBezTo>
                    <a:pt x="38" y="30"/>
                    <a:pt x="38" y="30"/>
                    <a:pt x="38" y="30"/>
                  </a:cubicBezTo>
                  <a:cubicBezTo>
                    <a:pt x="41" y="28"/>
                    <a:pt x="41" y="28"/>
                    <a:pt x="41" y="28"/>
                  </a:cubicBezTo>
                  <a:cubicBezTo>
                    <a:pt x="42" y="28"/>
                    <a:pt x="42" y="28"/>
                    <a:pt x="42" y="28"/>
                  </a:cubicBezTo>
                  <a:cubicBezTo>
                    <a:pt x="44" y="24"/>
                    <a:pt x="44" y="24"/>
                    <a:pt x="44" y="24"/>
                  </a:cubicBezTo>
                  <a:cubicBezTo>
                    <a:pt x="47" y="24"/>
                    <a:pt x="47" y="24"/>
                    <a:pt x="47" y="24"/>
                  </a:cubicBezTo>
                  <a:cubicBezTo>
                    <a:pt x="49" y="24"/>
                    <a:pt x="49" y="24"/>
                    <a:pt x="49" y="24"/>
                  </a:cubicBezTo>
                  <a:cubicBezTo>
                    <a:pt x="49" y="22"/>
                    <a:pt x="49" y="22"/>
                    <a:pt x="49" y="22"/>
                  </a:cubicBezTo>
                  <a:cubicBezTo>
                    <a:pt x="50" y="19"/>
                    <a:pt x="50" y="19"/>
                    <a:pt x="50" y="19"/>
                  </a:cubicBezTo>
                  <a:cubicBezTo>
                    <a:pt x="51" y="19"/>
                    <a:pt x="51" y="19"/>
                    <a:pt x="51" y="19"/>
                  </a:cubicBezTo>
                  <a:cubicBezTo>
                    <a:pt x="52" y="19"/>
                    <a:pt x="52" y="19"/>
                    <a:pt x="52" y="19"/>
                  </a:cubicBezTo>
                  <a:cubicBezTo>
                    <a:pt x="53" y="17"/>
                    <a:pt x="53" y="17"/>
                    <a:pt x="53" y="17"/>
                  </a:cubicBezTo>
                  <a:cubicBezTo>
                    <a:pt x="54" y="19"/>
                    <a:pt x="54" y="19"/>
                    <a:pt x="54" y="19"/>
                  </a:cubicBezTo>
                  <a:cubicBezTo>
                    <a:pt x="56" y="21"/>
                    <a:pt x="56" y="21"/>
                    <a:pt x="56" y="21"/>
                  </a:cubicBezTo>
                  <a:cubicBezTo>
                    <a:pt x="59" y="22"/>
                    <a:pt x="59" y="22"/>
                    <a:pt x="59" y="22"/>
                  </a:cubicBezTo>
                  <a:cubicBezTo>
                    <a:pt x="62" y="21"/>
                    <a:pt x="62" y="21"/>
                    <a:pt x="62" y="21"/>
                  </a:cubicBezTo>
                  <a:cubicBezTo>
                    <a:pt x="63" y="22"/>
                    <a:pt x="63" y="22"/>
                    <a:pt x="63" y="22"/>
                  </a:cubicBezTo>
                  <a:cubicBezTo>
                    <a:pt x="66" y="19"/>
                    <a:pt x="66" y="19"/>
                    <a:pt x="66" y="19"/>
                  </a:cubicBezTo>
                  <a:cubicBezTo>
                    <a:pt x="68" y="14"/>
                    <a:pt x="68" y="14"/>
                    <a:pt x="68" y="14"/>
                  </a:cubicBezTo>
                  <a:cubicBezTo>
                    <a:pt x="70" y="12"/>
                    <a:pt x="70" y="12"/>
                    <a:pt x="70" y="12"/>
                  </a:cubicBezTo>
                  <a:cubicBezTo>
                    <a:pt x="75" y="11"/>
                    <a:pt x="75" y="11"/>
                    <a:pt x="75" y="11"/>
                  </a:cubicBezTo>
                  <a:cubicBezTo>
                    <a:pt x="78" y="14"/>
                    <a:pt x="78" y="14"/>
                    <a:pt x="78" y="14"/>
                  </a:cubicBezTo>
                  <a:cubicBezTo>
                    <a:pt x="78" y="17"/>
                    <a:pt x="78" y="17"/>
                    <a:pt x="78" y="17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78" y="18"/>
                    <a:pt x="78" y="18"/>
                    <a:pt x="78" y="18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81" y="15"/>
                    <a:pt x="81" y="15"/>
                    <a:pt x="81" y="15"/>
                  </a:cubicBezTo>
                  <a:cubicBezTo>
                    <a:pt x="82" y="13"/>
                    <a:pt x="82" y="13"/>
                    <a:pt x="82" y="13"/>
                  </a:cubicBezTo>
                  <a:cubicBezTo>
                    <a:pt x="81" y="12"/>
                    <a:pt x="81" y="12"/>
                    <a:pt x="81" y="12"/>
                  </a:cubicBezTo>
                  <a:cubicBezTo>
                    <a:pt x="80" y="9"/>
                    <a:pt x="80" y="9"/>
                    <a:pt x="80" y="9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76" y="0"/>
                    <a:pt x="76" y="0"/>
                    <a:pt x="76" y="0"/>
                  </a:cubicBezTo>
                  <a:cubicBezTo>
                    <a:pt x="72" y="4"/>
                    <a:pt x="72" y="4"/>
                    <a:pt x="72" y="4"/>
                  </a:cubicBezTo>
                  <a:cubicBezTo>
                    <a:pt x="69" y="2"/>
                    <a:pt x="69" y="2"/>
                    <a:pt x="69" y="2"/>
                  </a:cubicBezTo>
                  <a:cubicBezTo>
                    <a:pt x="69" y="1"/>
                    <a:pt x="69" y="1"/>
                    <a:pt x="69" y="1"/>
                  </a:cubicBezTo>
                  <a:cubicBezTo>
                    <a:pt x="66" y="1"/>
                    <a:pt x="66" y="1"/>
                    <a:pt x="66" y="1"/>
                  </a:cubicBezTo>
                  <a:cubicBezTo>
                    <a:pt x="62" y="1"/>
                    <a:pt x="62" y="1"/>
                    <a:pt x="62" y="1"/>
                  </a:cubicBezTo>
                  <a:cubicBezTo>
                    <a:pt x="59" y="5"/>
                    <a:pt x="59" y="5"/>
                    <a:pt x="59" y="5"/>
                  </a:cubicBezTo>
                  <a:cubicBezTo>
                    <a:pt x="56" y="6"/>
                    <a:pt x="56" y="6"/>
                    <a:pt x="56" y="6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3" y="8"/>
                    <a:pt x="53" y="8"/>
                    <a:pt x="53" y="8"/>
                  </a:cubicBezTo>
                  <a:cubicBezTo>
                    <a:pt x="50" y="8"/>
                    <a:pt x="50" y="8"/>
                    <a:pt x="50" y="8"/>
                  </a:cubicBezTo>
                  <a:cubicBezTo>
                    <a:pt x="48" y="13"/>
                    <a:pt x="48" y="13"/>
                    <a:pt x="48" y="13"/>
                  </a:cubicBezTo>
                  <a:cubicBezTo>
                    <a:pt x="43" y="14"/>
                    <a:pt x="43" y="14"/>
                    <a:pt x="43" y="14"/>
                  </a:cubicBezTo>
                  <a:cubicBezTo>
                    <a:pt x="41" y="19"/>
                    <a:pt x="41" y="19"/>
                    <a:pt x="41" y="19"/>
                  </a:cubicBezTo>
                  <a:cubicBezTo>
                    <a:pt x="40" y="22"/>
                    <a:pt x="40" y="22"/>
                    <a:pt x="40" y="22"/>
                  </a:cubicBezTo>
                  <a:cubicBezTo>
                    <a:pt x="37" y="22"/>
                    <a:pt x="37" y="22"/>
                    <a:pt x="37" y="22"/>
                  </a:cubicBezTo>
                  <a:cubicBezTo>
                    <a:pt x="32" y="28"/>
                    <a:pt x="32" y="28"/>
                    <a:pt x="32" y="28"/>
                  </a:cubicBezTo>
                  <a:cubicBezTo>
                    <a:pt x="32" y="31"/>
                    <a:pt x="32" y="31"/>
                    <a:pt x="32" y="31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26" y="41"/>
                    <a:pt x="26" y="41"/>
                    <a:pt x="26" y="41"/>
                  </a:cubicBezTo>
                  <a:cubicBezTo>
                    <a:pt x="25" y="46"/>
                    <a:pt x="25" y="46"/>
                    <a:pt x="25" y="46"/>
                  </a:cubicBezTo>
                  <a:cubicBezTo>
                    <a:pt x="23" y="49"/>
                    <a:pt x="23" y="49"/>
                    <a:pt x="23" y="49"/>
                  </a:cubicBezTo>
                  <a:cubicBezTo>
                    <a:pt x="17" y="60"/>
                    <a:pt x="17" y="60"/>
                    <a:pt x="17" y="60"/>
                  </a:cubicBezTo>
                  <a:cubicBezTo>
                    <a:pt x="13" y="63"/>
                    <a:pt x="13" y="63"/>
                    <a:pt x="13" y="63"/>
                  </a:cubicBezTo>
                  <a:cubicBezTo>
                    <a:pt x="8" y="65"/>
                    <a:pt x="8" y="65"/>
                    <a:pt x="8" y="65"/>
                  </a:cubicBezTo>
                  <a:cubicBezTo>
                    <a:pt x="6" y="69"/>
                    <a:pt x="6" y="69"/>
                    <a:pt x="6" y="69"/>
                  </a:cubicBezTo>
                  <a:cubicBezTo>
                    <a:pt x="4" y="71"/>
                    <a:pt x="4" y="71"/>
                    <a:pt x="4" y="71"/>
                  </a:cubicBezTo>
                  <a:cubicBezTo>
                    <a:pt x="3" y="73"/>
                    <a:pt x="3" y="73"/>
                    <a:pt x="3" y="73"/>
                  </a:cubicBezTo>
                  <a:cubicBezTo>
                    <a:pt x="2" y="76"/>
                    <a:pt x="2" y="76"/>
                    <a:pt x="2" y="76"/>
                  </a:cubicBezTo>
                  <a:cubicBezTo>
                    <a:pt x="0" y="79"/>
                    <a:pt x="0" y="79"/>
                    <a:pt x="0" y="79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2" y="87"/>
                    <a:pt x="2" y="87"/>
                    <a:pt x="2" y="87"/>
                  </a:cubicBezTo>
                  <a:cubicBezTo>
                    <a:pt x="3" y="91"/>
                    <a:pt x="3" y="91"/>
                    <a:pt x="3" y="91"/>
                  </a:cubicBezTo>
                  <a:cubicBezTo>
                    <a:pt x="3" y="95"/>
                    <a:pt x="3" y="95"/>
                    <a:pt x="3" y="95"/>
                  </a:cubicBezTo>
                  <a:cubicBezTo>
                    <a:pt x="7" y="98"/>
                    <a:pt x="7" y="98"/>
                    <a:pt x="7" y="98"/>
                  </a:cubicBezTo>
                  <a:cubicBezTo>
                    <a:pt x="11" y="97"/>
                    <a:pt x="11" y="97"/>
                    <a:pt x="11" y="97"/>
                  </a:cubicBezTo>
                  <a:cubicBezTo>
                    <a:pt x="16" y="93"/>
                    <a:pt x="16" y="93"/>
                    <a:pt x="16" y="93"/>
                  </a:cubicBezTo>
                  <a:cubicBezTo>
                    <a:pt x="19" y="91"/>
                    <a:pt x="19" y="91"/>
                    <a:pt x="19" y="91"/>
                  </a:cubicBezTo>
                  <a:cubicBezTo>
                    <a:pt x="20" y="92"/>
                    <a:pt x="20" y="92"/>
                    <a:pt x="20" y="92"/>
                  </a:cubicBezTo>
                  <a:cubicBezTo>
                    <a:pt x="20" y="93"/>
                    <a:pt x="20" y="93"/>
                    <a:pt x="20" y="93"/>
                  </a:cubicBezTo>
                  <a:cubicBezTo>
                    <a:pt x="21" y="92"/>
                    <a:pt x="21" y="92"/>
                    <a:pt x="21" y="92"/>
                  </a:cubicBezTo>
                  <a:lnTo>
                    <a:pt x="23" y="8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9" name="Freeform 114">
              <a:extLst>
                <a:ext uri="{FF2B5EF4-FFF2-40B4-BE49-F238E27FC236}">
                  <a16:creationId xmlns:a16="http://schemas.microsoft.com/office/drawing/2014/main" id="{99FAB48C-CCD2-6C46-9D26-1A6869627F1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2025" y="2268538"/>
              <a:ext cx="320675" cy="733425"/>
            </a:xfrm>
            <a:custGeom>
              <a:avLst/>
              <a:gdLst>
                <a:gd name="T0" fmla="*/ 2147483646 w 10000"/>
                <a:gd name="T1" fmla="*/ 2147483646 h 9895"/>
                <a:gd name="T2" fmla="*/ 2147483646 w 10000"/>
                <a:gd name="T3" fmla="*/ 2147483646 h 9895"/>
                <a:gd name="T4" fmla="*/ 2147483646 w 10000"/>
                <a:gd name="T5" fmla="*/ 2147483646 h 9895"/>
                <a:gd name="T6" fmla="*/ 2147483646 w 10000"/>
                <a:gd name="T7" fmla="*/ 2147483646 h 9895"/>
                <a:gd name="T8" fmla="*/ 2147483646 w 10000"/>
                <a:gd name="T9" fmla="*/ 0 h 9895"/>
                <a:gd name="T10" fmla="*/ 2147483646 w 10000"/>
                <a:gd name="T11" fmla="*/ 2147483646 h 9895"/>
                <a:gd name="T12" fmla="*/ 2147483646 w 10000"/>
                <a:gd name="T13" fmla="*/ 2147483646 h 9895"/>
                <a:gd name="T14" fmla="*/ 2147483646 w 10000"/>
                <a:gd name="T15" fmla="*/ 2147483646 h 9895"/>
                <a:gd name="T16" fmla="*/ 2147483646 w 10000"/>
                <a:gd name="T17" fmla="*/ 2147483646 h 9895"/>
                <a:gd name="T18" fmla="*/ 2147483646 w 10000"/>
                <a:gd name="T19" fmla="*/ 2147483646 h 9895"/>
                <a:gd name="T20" fmla="*/ 2147483646 w 10000"/>
                <a:gd name="T21" fmla="*/ 2147483646 h 9895"/>
                <a:gd name="T22" fmla="*/ 2147483646 w 10000"/>
                <a:gd name="T23" fmla="*/ 2147483646 h 9895"/>
                <a:gd name="T24" fmla="*/ 2147483646 w 10000"/>
                <a:gd name="T25" fmla="*/ 2147483646 h 9895"/>
                <a:gd name="T26" fmla="*/ 1547059788 w 10000"/>
                <a:gd name="T27" fmla="*/ 2147483646 h 9895"/>
                <a:gd name="T28" fmla="*/ 1032076903 w 10000"/>
                <a:gd name="T29" fmla="*/ 2147483646 h 9895"/>
                <a:gd name="T30" fmla="*/ 1032076903 w 10000"/>
                <a:gd name="T31" fmla="*/ 2147483646 h 9895"/>
                <a:gd name="T32" fmla="*/ 1032076903 w 10000"/>
                <a:gd name="T33" fmla="*/ 2147483646 h 9895"/>
                <a:gd name="T34" fmla="*/ 1032076903 w 10000"/>
                <a:gd name="T35" fmla="*/ 2147483646 h 9895"/>
                <a:gd name="T36" fmla="*/ 258002502 w 10000"/>
                <a:gd name="T37" fmla="*/ 2147483646 h 9895"/>
                <a:gd name="T38" fmla="*/ 516037938 w 10000"/>
                <a:gd name="T39" fmla="*/ 2147483646 h 9895"/>
                <a:gd name="T40" fmla="*/ 1839950288 w 10000"/>
                <a:gd name="T41" fmla="*/ 2147483646 h 9895"/>
                <a:gd name="T42" fmla="*/ 2018679268 w 10000"/>
                <a:gd name="T43" fmla="*/ 2147483646 h 9895"/>
                <a:gd name="T44" fmla="*/ 2147483646 w 10000"/>
                <a:gd name="T45" fmla="*/ 2147483646 h 9895"/>
                <a:gd name="T46" fmla="*/ 2147483646 w 10000"/>
                <a:gd name="T47" fmla="*/ 2147483646 h 9895"/>
                <a:gd name="T48" fmla="*/ 2147483646 w 10000"/>
                <a:gd name="T49" fmla="*/ 2147483646 h 9895"/>
                <a:gd name="T50" fmla="*/ 2147483646 w 10000"/>
                <a:gd name="T51" fmla="*/ 2147483646 h 9895"/>
                <a:gd name="T52" fmla="*/ 2147483646 w 10000"/>
                <a:gd name="T53" fmla="*/ 2147483646 h 9895"/>
                <a:gd name="T54" fmla="*/ 2147483646 w 10000"/>
                <a:gd name="T55" fmla="*/ 2147483646 h 9895"/>
                <a:gd name="T56" fmla="*/ 2147483646 w 10000"/>
                <a:gd name="T57" fmla="*/ 2147483646 h 9895"/>
                <a:gd name="T58" fmla="*/ 2147483646 w 10000"/>
                <a:gd name="T59" fmla="*/ 2147483646 h 9895"/>
                <a:gd name="T60" fmla="*/ 2147483646 w 10000"/>
                <a:gd name="T61" fmla="*/ 2147483646 h 9895"/>
                <a:gd name="T62" fmla="*/ 2147483646 w 10000"/>
                <a:gd name="T63" fmla="*/ 2147483646 h 9895"/>
                <a:gd name="T64" fmla="*/ 2147483646 w 10000"/>
                <a:gd name="T65" fmla="*/ 2147483646 h 9895"/>
                <a:gd name="T66" fmla="*/ 2147483646 w 10000"/>
                <a:gd name="T67" fmla="*/ 2147483646 h 9895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0000" h="9895">
                  <a:moveTo>
                    <a:pt x="10000" y="2316"/>
                  </a:moveTo>
                  <a:lnTo>
                    <a:pt x="10000" y="2211"/>
                  </a:lnTo>
                  <a:lnTo>
                    <a:pt x="9756" y="1895"/>
                  </a:lnTo>
                  <a:lnTo>
                    <a:pt x="9756" y="1579"/>
                  </a:lnTo>
                  <a:lnTo>
                    <a:pt x="9756" y="1158"/>
                  </a:lnTo>
                  <a:lnTo>
                    <a:pt x="9268" y="632"/>
                  </a:lnTo>
                  <a:lnTo>
                    <a:pt x="9024" y="632"/>
                  </a:lnTo>
                  <a:lnTo>
                    <a:pt x="8537" y="526"/>
                  </a:lnTo>
                  <a:lnTo>
                    <a:pt x="7805" y="211"/>
                  </a:lnTo>
                  <a:lnTo>
                    <a:pt x="7561" y="0"/>
                  </a:lnTo>
                  <a:lnTo>
                    <a:pt x="7317" y="0"/>
                  </a:lnTo>
                  <a:lnTo>
                    <a:pt x="7073" y="316"/>
                  </a:lnTo>
                  <a:lnTo>
                    <a:pt x="7073" y="526"/>
                  </a:lnTo>
                  <a:lnTo>
                    <a:pt x="6585" y="526"/>
                  </a:lnTo>
                  <a:lnTo>
                    <a:pt x="5854" y="526"/>
                  </a:lnTo>
                  <a:lnTo>
                    <a:pt x="5366" y="947"/>
                  </a:lnTo>
                  <a:lnTo>
                    <a:pt x="5122" y="947"/>
                  </a:lnTo>
                  <a:lnTo>
                    <a:pt x="4390" y="1158"/>
                  </a:lnTo>
                  <a:lnTo>
                    <a:pt x="4146" y="1368"/>
                  </a:lnTo>
                  <a:lnTo>
                    <a:pt x="4390" y="1684"/>
                  </a:lnTo>
                  <a:lnTo>
                    <a:pt x="3902" y="2000"/>
                  </a:lnTo>
                  <a:lnTo>
                    <a:pt x="3415" y="2526"/>
                  </a:lnTo>
                  <a:lnTo>
                    <a:pt x="2927" y="2632"/>
                  </a:lnTo>
                  <a:lnTo>
                    <a:pt x="2683" y="3263"/>
                  </a:lnTo>
                  <a:lnTo>
                    <a:pt x="2195" y="3684"/>
                  </a:lnTo>
                  <a:lnTo>
                    <a:pt x="2439" y="3895"/>
                  </a:lnTo>
                  <a:lnTo>
                    <a:pt x="2439" y="4211"/>
                  </a:lnTo>
                  <a:lnTo>
                    <a:pt x="1463" y="4316"/>
                  </a:lnTo>
                  <a:lnTo>
                    <a:pt x="976" y="4526"/>
                  </a:lnTo>
                  <a:lnTo>
                    <a:pt x="976" y="4842"/>
                  </a:lnTo>
                  <a:cubicBezTo>
                    <a:pt x="976" y="4842"/>
                    <a:pt x="732" y="5263"/>
                    <a:pt x="732" y="5368"/>
                  </a:cubicBezTo>
                  <a:cubicBezTo>
                    <a:pt x="813" y="5544"/>
                    <a:pt x="895" y="5719"/>
                    <a:pt x="976" y="5895"/>
                  </a:cubicBezTo>
                  <a:lnTo>
                    <a:pt x="1463" y="6211"/>
                  </a:lnTo>
                  <a:lnTo>
                    <a:pt x="976" y="6421"/>
                  </a:lnTo>
                  <a:lnTo>
                    <a:pt x="976" y="6632"/>
                  </a:lnTo>
                  <a:lnTo>
                    <a:pt x="976" y="7053"/>
                  </a:lnTo>
                  <a:cubicBezTo>
                    <a:pt x="976" y="7158"/>
                    <a:pt x="732" y="7158"/>
                    <a:pt x="732" y="7158"/>
                  </a:cubicBezTo>
                  <a:lnTo>
                    <a:pt x="244" y="7684"/>
                  </a:lnTo>
                  <a:lnTo>
                    <a:pt x="0" y="7789"/>
                  </a:lnTo>
                  <a:cubicBezTo>
                    <a:pt x="488" y="8316"/>
                    <a:pt x="329" y="8217"/>
                    <a:pt x="488" y="8316"/>
                  </a:cubicBezTo>
                  <a:cubicBezTo>
                    <a:pt x="647" y="8415"/>
                    <a:pt x="746" y="8264"/>
                    <a:pt x="955" y="8384"/>
                  </a:cubicBezTo>
                  <a:cubicBezTo>
                    <a:pt x="1164" y="8504"/>
                    <a:pt x="1597" y="8867"/>
                    <a:pt x="1740" y="9038"/>
                  </a:cubicBezTo>
                  <a:cubicBezTo>
                    <a:pt x="1883" y="9209"/>
                    <a:pt x="1786" y="9301"/>
                    <a:pt x="1814" y="9410"/>
                  </a:cubicBezTo>
                  <a:cubicBezTo>
                    <a:pt x="1842" y="9519"/>
                    <a:pt x="1865" y="9637"/>
                    <a:pt x="1909" y="9693"/>
                  </a:cubicBezTo>
                  <a:cubicBezTo>
                    <a:pt x="1953" y="9749"/>
                    <a:pt x="1990" y="9709"/>
                    <a:pt x="2078" y="9743"/>
                  </a:cubicBezTo>
                  <a:cubicBezTo>
                    <a:pt x="2166" y="9777"/>
                    <a:pt x="2338" y="9905"/>
                    <a:pt x="2439" y="9895"/>
                  </a:cubicBezTo>
                  <a:cubicBezTo>
                    <a:pt x="2540" y="9885"/>
                    <a:pt x="2602" y="9754"/>
                    <a:pt x="2683" y="9684"/>
                  </a:cubicBezTo>
                  <a:lnTo>
                    <a:pt x="3171" y="9474"/>
                  </a:lnTo>
                  <a:lnTo>
                    <a:pt x="3902" y="9474"/>
                  </a:lnTo>
                  <a:lnTo>
                    <a:pt x="4390" y="9053"/>
                  </a:lnTo>
                  <a:cubicBezTo>
                    <a:pt x="4471" y="8807"/>
                    <a:pt x="4553" y="8562"/>
                    <a:pt x="4634" y="8316"/>
                  </a:cubicBezTo>
                  <a:lnTo>
                    <a:pt x="4634" y="7895"/>
                  </a:lnTo>
                  <a:lnTo>
                    <a:pt x="5122" y="7789"/>
                  </a:lnTo>
                  <a:lnTo>
                    <a:pt x="5854" y="7684"/>
                  </a:lnTo>
                  <a:lnTo>
                    <a:pt x="5854" y="7158"/>
                  </a:lnTo>
                  <a:lnTo>
                    <a:pt x="5610" y="6842"/>
                  </a:lnTo>
                  <a:lnTo>
                    <a:pt x="4878" y="6632"/>
                  </a:lnTo>
                  <a:cubicBezTo>
                    <a:pt x="4959" y="6386"/>
                    <a:pt x="5041" y="6141"/>
                    <a:pt x="5122" y="5895"/>
                  </a:cubicBezTo>
                  <a:lnTo>
                    <a:pt x="5122" y="5368"/>
                  </a:lnTo>
                  <a:lnTo>
                    <a:pt x="5854" y="4842"/>
                  </a:lnTo>
                  <a:lnTo>
                    <a:pt x="6585" y="4632"/>
                  </a:lnTo>
                  <a:lnTo>
                    <a:pt x="8049" y="4211"/>
                  </a:lnTo>
                  <a:lnTo>
                    <a:pt x="8293" y="3895"/>
                  </a:lnTo>
                  <a:lnTo>
                    <a:pt x="8049" y="3579"/>
                  </a:lnTo>
                  <a:lnTo>
                    <a:pt x="8537" y="3263"/>
                  </a:lnTo>
                  <a:lnTo>
                    <a:pt x="9268" y="2842"/>
                  </a:lnTo>
                  <a:lnTo>
                    <a:pt x="10000" y="2947"/>
                  </a:lnTo>
                  <a:lnTo>
                    <a:pt x="10000" y="2842"/>
                  </a:lnTo>
                  <a:lnTo>
                    <a:pt x="10000" y="231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0" name="Freeform 115">
              <a:extLst>
                <a:ext uri="{FF2B5EF4-FFF2-40B4-BE49-F238E27FC236}">
                  <a16:creationId xmlns:a16="http://schemas.microsoft.com/office/drawing/2014/main" id="{A6A5059E-1E26-DA4D-8A04-CCA2BB92F95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6663" y="3135313"/>
              <a:ext cx="446087" cy="287337"/>
            </a:xfrm>
            <a:custGeom>
              <a:avLst/>
              <a:gdLst>
                <a:gd name="T0" fmla="*/ 2147483646 w 57"/>
                <a:gd name="T1" fmla="*/ 2147483646 h 37"/>
                <a:gd name="T2" fmla="*/ 2147483646 w 57"/>
                <a:gd name="T3" fmla="*/ 2147483646 h 37"/>
                <a:gd name="T4" fmla="*/ 2147483646 w 57"/>
                <a:gd name="T5" fmla="*/ 2147483646 h 37"/>
                <a:gd name="T6" fmla="*/ 2147483646 w 57"/>
                <a:gd name="T7" fmla="*/ 2147483646 h 37"/>
                <a:gd name="T8" fmla="*/ 2147483646 w 57"/>
                <a:gd name="T9" fmla="*/ 2147483646 h 37"/>
                <a:gd name="T10" fmla="*/ 2147483646 w 57"/>
                <a:gd name="T11" fmla="*/ 2147483646 h 37"/>
                <a:gd name="T12" fmla="*/ 2147483646 w 57"/>
                <a:gd name="T13" fmla="*/ 2147483646 h 37"/>
                <a:gd name="T14" fmla="*/ 2147483646 w 57"/>
                <a:gd name="T15" fmla="*/ 2147483646 h 37"/>
                <a:gd name="T16" fmla="*/ 2147483646 w 57"/>
                <a:gd name="T17" fmla="*/ 2147483646 h 37"/>
                <a:gd name="T18" fmla="*/ 2147483646 w 57"/>
                <a:gd name="T19" fmla="*/ 2147483646 h 37"/>
                <a:gd name="T20" fmla="*/ 2147483646 w 57"/>
                <a:gd name="T21" fmla="*/ 2147483646 h 37"/>
                <a:gd name="T22" fmla="*/ 2147483646 w 57"/>
                <a:gd name="T23" fmla="*/ 0 h 37"/>
                <a:gd name="T24" fmla="*/ 2147483646 w 57"/>
                <a:gd name="T25" fmla="*/ 0 h 37"/>
                <a:gd name="T26" fmla="*/ 2147483646 w 57"/>
                <a:gd name="T27" fmla="*/ 2147483646 h 37"/>
                <a:gd name="T28" fmla="*/ 2147483646 w 57"/>
                <a:gd name="T29" fmla="*/ 2147483646 h 37"/>
                <a:gd name="T30" fmla="*/ 2147483646 w 57"/>
                <a:gd name="T31" fmla="*/ 2147483646 h 37"/>
                <a:gd name="T32" fmla="*/ 2147483646 w 57"/>
                <a:gd name="T33" fmla="*/ 2147483646 h 37"/>
                <a:gd name="T34" fmla="*/ 2147483646 w 57"/>
                <a:gd name="T35" fmla="*/ 2147483646 h 37"/>
                <a:gd name="T36" fmla="*/ 2147483646 w 57"/>
                <a:gd name="T37" fmla="*/ 2147483646 h 37"/>
                <a:gd name="T38" fmla="*/ 2147483646 w 57"/>
                <a:gd name="T39" fmla="*/ 2147483646 h 37"/>
                <a:gd name="T40" fmla="*/ 2147483646 w 57"/>
                <a:gd name="T41" fmla="*/ 2147483646 h 37"/>
                <a:gd name="T42" fmla="*/ 2147483646 w 57"/>
                <a:gd name="T43" fmla="*/ 2147483646 h 37"/>
                <a:gd name="T44" fmla="*/ 0 w 57"/>
                <a:gd name="T45" fmla="*/ 2147483646 h 37"/>
                <a:gd name="T46" fmla="*/ 0 w 57"/>
                <a:gd name="T47" fmla="*/ 2147483646 h 37"/>
                <a:gd name="T48" fmla="*/ 2147483646 w 57"/>
                <a:gd name="T49" fmla="*/ 2147483646 h 37"/>
                <a:gd name="T50" fmla="*/ 2147483646 w 57"/>
                <a:gd name="T51" fmla="*/ 2147483646 h 37"/>
                <a:gd name="T52" fmla="*/ 2147483646 w 57"/>
                <a:gd name="T53" fmla="*/ 2147483646 h 37"/>
                <a:gd name="T54" fmla="*/ 2147483646 w 57"/>
                <a:gd name="T55" fmla="*/ 2147483646 h 37"/>
                <a:gd name="T56" fmla="*/ 2147483646 w 57"/>
                <a:gd name="T57" fmla="*/ 2147483646 h 37"/>
                <a:gd name="T58" fmla="*/ 2147483646 w 57"/>
                <a:gd name="T59" fmla="*/ 2147483646 h 37"/>
                <a:gd name="T60" fmla="*/ 2147483646 w 57"/>
                <a:gd name="T61" fmla="*/ 2147483646 h 37"/>
                <a:gd name="T62" fmla="*/ 2147483646 w 57"/>
                <a:gd name="T63" fmla="*/ 2147483646 h 37"/>
                <a:gd name="T64" fmla="*/ 2147483646 w 57"/>
                <a:gd name="T65" fmla="*/ 2147483646 h 37"/>
                <a:gd name="T66" fmla="*/ 2147483646 w 57"/>
                <a:gd name="T67" fmla="*/ 2147483646 h 37"/>
                <a:gd name="T68" fmla="*/ 2147483646 w 57"/>
                <a:gd name="T69" fmla="*/ 2147483646 h 37"/>
                <a:gd name="T70" fmla="*/ 2147483646 w 57"/>
                <a:gd name="T71" fmla="*/ 2147483646 h 37"/>
                <a:gd name="T72" fmla="*/ 2147483646 w 57"/>
                <a:gd name="T73" fmla="*/ 2147483646 h 37"/>
                <a:gd name="T74" fmla="*/ 2147483646 w 57"/>
                <a:gd name="T75" fmla="*/ 2147483646 h 37"/>
                <a:gd name="T76" fmla="*/ 2147483646 w 57"/>
                <a:gd name="T77" fmla="*/ 2147483646 h 37"/>
                <a:gd name="T78" fmla="*/ 2147483646 w 57"/>
                <a:gd name="T79" fmla="*/ 2147483646 h 37"/>
                <a:gd name="T80" fmla="*/ 2147483646 w 57"/>
                <a:gd name="T81" fmla="*/ 2147483646 h 37"/>
                <a:gd name="T82" fmla="*/ 2147483646 w 57"/>
                <a:gd name="T83" fmla="*/ 2147483646 h 37"/>
                <a:gd name="T84" fmla="*/ 2147483646 w 57"/>
                <a:gd name="T85" fmla="*/ 2147483646 h 37"/>
                <a:gd name="T86" fmla="*/ 2147483646 w 57"/>
                <a:gd name="T87" fmla="*/ 2147483646 h 37"/>
                <a:gd name="T88" fmla="*/ 2147483646 w 57"/>
                <a:gd name="T89" fmla="*/ 2147483646 h 37"/>
                <a:gd name="T90" fmla="*/ 2147483646 w 57"/>
                <a:gd name="T91" fmla="*/ 2147483646 h 37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0" t="0" r="r" b="b"/>
              <a:pathLst>
                <a:path w="57" h="37">
                  <a:moveTo>
                    <a:pt x="54" y="22"/>
                  </a:moveTo>
                  <a:cubicBezTo>
                    <a:pt x="56" y="21"/>
                    <a:pt x="56" y="21"/>
                    <a:pt x="56" y="21"/>
                  </a:cubicBezTo>
                  <a:cubicBezTo>
                    <a:pt x="57" y="16"/>
                    <a:pt x="57" y="16"/>
                    <a:pt x="57" y="16"/>
                  </a:cubicBezTo>
                  <a:cubicBezTo>
                    <a:pt x="57" y="14"/>
                    <a:pt x="57" y="14"/>
                    <a:pt x="57" y="14"/>
                  </a:cubicBezTo>
                  <a:cubicBezTo>
                    <a:pt x="52" y="12"/>
                    <a:pt x="52" y="12"/>
                    <a:pt x="52" y="12"/>
                  </a:cubicBezTo>
                  <a:cubicBezTo>
                    <a:pt x="47" y="9"/>
                    <a:pt x="47" y="9"/>
                    <a:pt x="47" y="9"/>
                  </a:cubicBezTo>
                  <a:cubicBezTo>
                    <a:pt x="45" y="9"/>
                    <a:pt x="45" y="9"/>
                    <a:pt x="45" y="9"/>
                  </a:cubicBezTo>
                  <a:cubicBezTo>
                    <a:pt x="42" y="7"/>
                    <a:pt x="42" y="7"/>
                    <a:pt x="42" y="7"/>
                  </a:cubicBezTo>
                  <a:cubicBezTo>
                    <a:pt x="40" y="4"/>
                    <a:pt x="40" y="4"/>
                    <a:pt x="40" y="4"/>
                  </a:cubicBezTo>
                  <a:cubicBezTo>
                    <a:pt x="33" y="1"/>
                    <a:pt x="33" y="1"/>
                    <a:pt x="33" y="1"/>
                  </a:cubicBezTo>
                  <a:cubicBezTo>
                    <a:pt x="31" y="1"/>
                    <a:pt x="31" y="1"/>
                    <a:pt x="31" y="1"/>
                  </a:cubicBezTo>
                  <a:cubicBezTo>
                    <a:pt x="31" y="0"/>
                    <a:pt x="31" y="0"/>
                    <a:pt x="31" y="0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28" y="6"/>
                    <a:pt x="28" y="6"/>
                    <a:pt x="28" y="6"/>
                  </a:cubicBezTo>
                  <a:cubicBezTo>
                    <a:pt x="24" y="5"/>
                    <a:pt x="24" y="5"/>
                    <a:pt x="24" y="5"/>
                  </a:cubicBezTo>
                  <a:cubicBezTo>
                    <a:pt x="17" y="5"/>
                    <a:pt x="17" y="5"/>
                    <a:pt x="17" y="5"/>
                  </a:cubicBezTo>
                  <a:cubicBezTo>
                    <a:pt x="11" y="3"/>
                    <a:pt x="11" y="3"/>
                    <a:pt x="11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6" y="8"/>
                    <a:pt x="6" y="8"/>
                    <a:pt x="6" y="8"/>
                  </a:cubicBezTo>
                  <a:cubicBezTo>
                    <a:pt x="4" y="10"/>
                    <a:pt x="4" y="10"/>
                    <a:pt x="4" y="10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1" y="19"/>
                    <a:pt x="1" y="19"/>
                    <a:pt x="1" y="19"/>
                  </a:cubicBezTo>
                  <a:cubicBezTo>
                    <a:pt x="2" y="20"/>
                    <a:pt x="2" y="20"/>
                    <a:pt x="2" y="20"/>
                  </a:cubicBezTo>
                  <a:cubicBezTo>
                    <a:pt x="3" y="21"/>
                    <a:pt x="3" y="21"/>
                    <a:pt x="3" y="21"/>
                  </a:cubicBezTo>
                  <a:cubicBezTo>
                    <a:pt x="12" y="20"/>
                    <a:pt x="12" y="20"/>
                    <a:pt x="12" y="20"/>
                  </a:cubicBezTo>
                  <a:cubicBezTo>
                    <a:pt x="18" y="20"/>
                    <a:pt x="18" y="20"/>
                    <a:pt x="18" y="20"/>
                  </a:cubicBezTo>
                  <a:cubicBezTo>
                    <a:pt x="24" y="24"/>
                    <a:pt x="24" y="24"/>
                    <a:pt x="24" y="24"/>
                  </a:cubicBezTo>
                  <a:cubicBezTo>
                    <a:pt x="24" y="24"/>
                    <a:pt x="26" y="26"/>
                    <a:pt x="25" y="28"/>
                  </a:cubicBezTo>
                  <a:cubicBezTo>
                    <a:pt x="25" y="29"/>
                    <a:pt x="22" y="30"/>
                    <a:pt x="22" y="30"/>
                  </a:cubicBezTo>
                  <a:cubicBezTo>
                    <a:pt x="21" y="33"/>
                    <a:pt x="21" y="33"/>
                    <a:pt x="21" y="33"/>
                  </a:cubicBezTo>
                  <a:cubicBezTo>
                    <a:pt x="24" y="34"/>
                    <a:pt x="24" y="34"/>
                    <a:pt x="24" y="34"/>
                  </a:cubicBezTo>
                  <a:cubicBezTo>
                    <a:pt x="25" y="32"/>
                    <a:pt x="25" y="32"/>
                    <a:pt x="25" y="32"/>
                  </a:cubicBezTo>
                  <a:cubicBezTo>
                    <a:pt x="30" y="29"/>
                    <a:pt x="30" y="29"/>
                    <a:pt x="30" y="29"/>
                  </a:cubicBezTo>
                  <a:cubicBezTo>
                    <a:pt x="33" y="29"/>
                    <a:pt x="33" y="29"/>
                    <a:pt x="33" y="29"/>
                  </a:cubicBezTo>
                  <a:cubicBezTo>
                    <a:pt x="36" y="32"/>
                    <a:pt x="36" y="32"/>
                    <a:pt x="36" y="32"/>
                  </a:cubicBezTo>
                  <a:cubicBezTo>
                    <a:pt x="34" y="34"/>
                    <a:pt x="34" y="34"/>
                    <a:pt x="34" y="34"/>
                  </a:cubicBezTo>
                  <a:cubicBezTo>
                    <a:pt x="37" y="37"/>
                    <a:pt x="37" y="37"/>
                    <a:pt x="37" y="37"/>
                  </a:cubicBezTo>
                  <a:cubicBezTo>
                    <a:pt x="45" y="34"/>
                    <a:pt x="45" y="34"/>
                    <a:pt x="45" y="34"/>
                  </a:cubicBezTo>
                  <a:cubicBezTo>
                    <a:pt x="41" y="31"/>
                    <a:pt x="41" y="31"/>
                    <a:pt x="41" y="31"/>
                  </a:cubicBezTo>
                  <a:cubicBezTo>
                    <a:pt x="43" y="28"/>
                    <a:pt x="43" y="28"/>
                    <a:pt x="43" y="28"/>
                  </a:cubicBezTo>
                  <a:cubicBezTo>
                    <a:pt x="50" y="27"/>
                    <a:pt x="50" y="27"/>
                    <a:pt x="50" y="27"/>
                  </a:cubicBezTo>
                  <a:cubicBezTo>
                    <a:pt x="51" y="25"/>
                    <a:pt x="51" y="25"/>
                    <a:pt x="51" y="25"/>
                  </a:cubicBezTo>
                  <a:lnTo>
                    <a:pt x="54" y="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1" name="Freeform 116">
              <a:extLst>
                <a:ext uri="{FF2B5EF4-FFF2-40B4-BE49-F238E27FC236}">
                  <a16:creationId xmlns:a16="http://schemas.microsoft.com/office/drawing/2014/main" id="{ED3DA049-AEFB-F84E-B331-CF7F19A2D6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303838" y="3135313"/>
              <a:ext cx="55562" cy="30162"/>
            </a:xfrm>
            <a:custGeom>
              <a:avLst/>
              <a:gdLst>
                <a:gd name="T0" fmla="*/ 2147483646 w 42"/>
                <a:gd name="T1" fmla="*/ 2147483646 h 24"/>
                <a:gd name="T2" fmla="*/ 2147483646 w 42"/>
                <a:gd name="T3" fmla="*/ 0 h 24"/>
                <a:gd name="T4" fmla="*/ 0 w 42"/>
                <a:gd name="T5" fmla="*/ 2147483646 h 24"/>
                <a:gd name="T6" fmla="*/ 2147483646 w 42"/>
                <a:gd name="T7" fmla="*/ 2147483646 h 24"/>
                <a:gd name="T8" fmla="*/ 2147483646 w 42"/>
                <a:gd name="T9" fmla="*/ 2147483646 h 2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2" h="24">
                  <a:moveTo>
                    <a:pt x="36" y="24"/>
                  </a:moveTo>
                  <a:lnTo>
                    <a:pt x="18" y="0"/>
                  </a:lnTo>
                  <a:lnTo>
                    <a:pt x="0" y="6"/>
                  </a:lnTo>
                  <a:lnTo>
                    <a:pt x="42" y="24"/>
                  </a:lnTo>
                  <a:lnTo>
                    <a:pt x="36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2" name="Freeform 117">
              <a:extLst>
                <a:ext uri="{FF2B5EF4-FFF2-40B4-BE49-F238E27FC236}">
                  <a16:creationId xmlns:a16="http://schemas.microsoft.com/office/drawing/2014/main" id="{D14DE06A-A978-6A4B-8F5C-2FE02178800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1100" y="3009900"/>
              <a:ext cx="77788" cy="47625"/>
            </a:xfrm>
            <a:custGeom>
              <a:avLst/>
              <a:gdLst>
                <a:gd name="T0" fmla="*/ 2147483646 w 60"/>
                <a:gd name="T1" fmla="*/ 2147483646 h 36"/>
                <a:gd name="T2" fmla="*/ 2147483646 w 60"/>
                <a:gd name="T3" fmla="*/ 2147483646 h 36"/>
                <a:gd name="T4" fmla="*/ 2147483646 w 60"/>
                <a:gd name="T5" fmla="*/ 2147483646 h 36"/>
                <a:gd name="T6" fmla="*/ 2147483646 w 60"/>
                <a:gd name="T7" fmla="*/ 2147483646 h 36"/>
                <a:gd name="T8" fmla="*/ 2147483646 w 60"/>
                <a:gd name="T9" fmla="*/ 0 h 36"/>
                <a:gd name="T10" fmla="*/ 2147483646 w 60"/>
                <a:gd name="T11" fmla="*/ 0 h 36"/>
                <a:gd name="T12" fmla="*/ 2147483646 w 60"/>
                <a:gd name="T13" fmla="*/ 2147483646 h 36"/>
                <a:gd name="T14" fmla="*/ 0 w 60"/>
                <a:gd name="T15" fmla="*/ 2147483646 h 36"/>
                <a:gd name="T16" fmla="*/ 2147483646 w 60"/>
                <a:gd name="T17" fmla="*/ 2147483646 h 36"/>
                <a:gd name="T18" fmla="*/ 2147483646 w 60"/>
                <a:gd name="T19" fmla="*/ 2147483646 h 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60" h="36">
                  <a:moveTo>
                    <a:pt x="54" y="36"/>
                  </a:moveTo>
                  <a:lnTo>
                    <a:pt x="60" y="24"/>
                  </a:lnTo>
                  <a:lnTo>
                    <a:pt x="54" y="12"/>
                  </a:lnTo>
                  <a:lnTo>
                    <a:pt x="42" y="6"/>
                  </a:lnTo>
                  <a:lnTo>
                    <a:pt x="30" y="0"/>
                  </a:lnTo>
                  <a:lnTo>
                    <a:pt x="18" y="0"/>
                  </a:lnTo>
                  <a:lnTo>
                    <a:pt x="6" y="12"/>
                  </a:lnTo>
                  <a:lnTo>
                    <a:pt x="0" y="18"/>
                  </a:lnTo>
                  <a:lnTo>
                    <a:pt x="12" y="30"/>
                  </a:lnTo>
                  <a:lnTo>
                    <a:pt x="54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3" name="Freeform 118">
              <a:extLst>
                <a:ext uri="{FF2B5EF4-FFF2-40B4-BE49-F238E27FC236}">
                  <a16:creationId xmlns:a16="http://schemas.microsoft.com/office/drawing/2014/main" id="{102FDEA8-68F3-2A4F-942C-36464A503AFC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3033713"/>
              <a:ext cx="242887" cy="217487"/>
            </a:xfrm>
            <a:custGeom>
              <a:avLst/>
              <a:gdLst>
                <a:gd name="T0" fmla="*/ 2147483646 w 31"/>
                <a:gd name="T1" fmla="*/ 2147483646 h 28"/>
                <a:gd name="T2" fmla="*/ 2147483646 w 31"/>
                <a:gd name="T3" fmla="*/ 2147483646 h 28"/>
                <a:gd name="T4" fmla="*/ 2147483646 w 31"/>
                <a:gd name="T5" fmla="*/ 2147483646 h 28"/>
                <a:gd name="T6" fmla="*/ 2147483646 w 31"/>
                <a:gd name="T7" fmla="*/ 2147483646 h 28"/>
                <a:gd name="T8" fmla="*/ 2147483646 w 31"/>
                <a:gd name="T9" fmla="*/ 2147483646 h 28"/>
                <a:gd name="T10" fmla="*/ 2147483646 w 31"/>
                <a:gd name="T11" fmla="*/ 2147483646 h 28"/>
                <a:gd name="T12" fmla="*/ 2147483646 w 31"/>
                <a:gd name="T13" fmla="*/ 2147483646 h 28"/>
                <a:gd name="T14" fmla="*/ 2147483646 w 31"/>
                <a:gd name="T15" fmla="*/ 2147483646 h 28"/>
                <a:gd name="T16" fmla="*/ 2147483646 w 31"/>
                <a:gd name="T17" fmla="*/ 2147483646 h 28"/>
                <a:gd name="T18" fmla="*/ 2147483646 w 31"/>
                <a:gd name="T19" fmla="*/ 2147483646 h 28"/>
                <a:gd name="T20" fmla="*/ 2147483646 w 31"/>
                <a:gd name="T21" fmla="*/ 2147483646 h 28"/>
                <a:gd name="T22" fmla="*/ 2147483646 w 31"/>
                <a:gd name="T23" fmla="*/ 2147483646 h 28"/>
                <a:gd name="T24" fmla="*/ 2147483646 w 31"/>
                <a:gd name="T25" fmla="*/ 2147483646 h 28"/>
                <a:gd name="T26" fmla="*/ 2147483646 w 31"/>
                <a:gd name="T27" fmla="*/ 2147483646 h 28"/>
                <a:gd name="T28" fmla="*/ 2147483646 w 31"/>
                <a:gd name="T29" fmla="*/ 2147483646 h 28"/>
                <a:gd name="T30" fmla="*/ 2147483646 w 31"/>
                <a:gd name="T31" fmla="*/ 2147483646 h 28"/>
                <a:gd name="T32" fmla="*/ 2147483646 w 31"/>
                <a:gd name="T33" fmla="*/ 2147483646 h 28"/>
                <a:gd name="T34" fmla="*/ 2147483646 w 31"/>
                <a:gd name="T35" fmla="*/ 2147483646 h 28"/>
                <a:gd name="T36" fmla="*/ 2147483646 w 31"/>
                <a:gd name="T37" fmla="*/ 2147483646 h 28"/>
                <a:gd name="T38" fmla="*/ 2147483646 w 31"/>
                <a:gd name="T39" fmla="*/ 2147483646 h 28"/>
                <a:gd name="T40" fmla="*/ 2147483646 w 31"/>
                <a:gd name="T41" fmla="*/ 2147483646 h 28"/>
                <a:gd name="T42" fmla="*/ 2147483646 w 31"/>
                <a:gd name="T43" fmla="*/ 2147483646 h 28"/>
                <a:gd name="T44" fmla="*/ 2147483646 w 31"/>
                <a:gd name="T45" fmla="*/ 2147483646 h 28"/>
                <a:gd name="T46" fmla="*/ 2147483646 w 31"/>
                <a:gd name="T47" fmla="*/ 0 h 28"/>
                <a:gd name="T48" fmla="*/ 2147483646 w 31"/>
                <a:gd name="T49" fmla="*/ 2147483646 h 28"/>
                <a:gd name="T50" fmla="*/ 2147483646 w 31"/>
                <a:gd name="T51" fmla="*/ 2147483646 h 28"/>
                <a:gd name="T52" fmla="*/ 2147483646 w 31"/>
                <a:gd name="T53" fmla="*/ 0 h 28"/>
                <a:gd name="T54" fmla="*/ 2147483646 w 31"/>
                <a:gd name="T55" fmla="*/ 0 h 28"/>
                <a:gd name="T56" fmla="*/ 2147483646 w 31"/>
                <a:gd name="T57" fmla="*/ 2147483646 h 28"/>
                <a:gd name="T58" fmla="*/ 2147483646 w 31"/>
                <a:gd name="T59" fmla="*/ 2147483646 h 28"/>
                <a:gd name="T60" fmla="*/ 0 w 31"/>
                <a:gd name="T61" fmla="*/ 2147483646 h 28"/>
                <a:gd name="T62" fmla="*/ 0 w 31"/>
                <a:gd name="T63" fmla="*/ 2147483646 h 28"/>
                <a:gd name="T64" fmla="*/ 2147483646 w 31"/>
                <a:gd name="T65" fmla="*/ 2147483646 h 28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31" h="28">
                  <a:moveTo>
                    <a:pt x="1" y="9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7"/>
                    <a:pt x="2" y="17"/>
                  </a:cubicBezTo>
                  <a:cubicBezTo>
                    <a:pt x="2" y="17"/>
                    <a:pt x="2" y="19"/>
                    <a:pt x="2" y="20"/>
                  </a:cubicBezTo>
                  <a:cubicBezTo>
                    <a:pt x="6" y="22"/>
                    <a:pt x="6" y="22"/>
                    <a:pt x="6" y="22"/>
                  </a:cubicBezTo>
                  <a:cubicBezTo>
                    <a:pt x="10" y="24"/>
                    <a:pt x="10" y="24"/>
                    <a:pt x="10" y="24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9" y="28"/>
                    <a:pt x="19" y="28"/>
                    <a:pt x="19" y="28"/>
                  </a:cubicBezTo>
                  <a:cubicBezTo>
                    <a:pt x="23" y="28"/>
                    <a:pt x="23" y="28"/>
                    <a:pt x="23" y="28"/>
                  </a:cubicBezTo>
                  <a:cubicBezTo>
                    <a:pt x="25" y="28"/>
                    <a:pt x="25" y="28"/>
                    <a:pt x="25" y="28"/>
                  </a:cubicBezTo>
                  <a:cubicBezTo>
                    <a:pt x="27" y="28"/>
                    <a:pt x="27" y="28"/>
                    <a:pt x="27" y="28"/>
                  </a:cubicBezTo>
                  <a:cubicBezTo>
                    <a:pt x="29" y="23"/>
                    <a:pt x="29" y="23"/>
                    <a:pt x="29" y="23"/>
                  </a:cubicBezTo>
                  <a:cubicBezTo>
                    <a:pt x="31" y="21"/>
                    <a:pt x="31" y="21"/>
                    <a:pt x="31" y="21"/>
                  </a:cubicBezTo>
                  <a:cubicBezTo>
                    <a:pt x="30" y="17"/>
                    <a:pt x="30" y="17"/>
                    <a:pt x="30" y="17"/>
                  </a:cubicBezTo>
                  <a:cubicBezTo>
                    <a:pt x="30" y="15"/>
                    <a:pt x="30" y="15"/>
                    <a:pt x="30" y="15"/>
                  </a:cubicBezTo>
                  <a:cubicBezTo>
                    <a:pt x="29" y="12"/>
                    <a:pt x="29" y="12"/>
                    <a:pt x="29" y="12"/>
                  </a:cubicBezTo>
                  <a:cubicBezTo>
                    <a:pt x="31" y="10"/>
                    <a:pt x="31" y="10"/>
                    <a:pt x="31" y="10"/>
                  </a:cubicBezTo>
                  <a:cubicBezTo>
                    <a:pt x="30" y="6"/>
                    <a:pt x="30" y="6"/>
                    <a:pt x="30" y="6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18" y="1"/>
                    <a:pt x="18" y="1"/>
                    <a:pt x="18" y="1"/>
                  </a:cubicBezTo>
                  <a:cubicBezTo>
                    <a:pt x="18" y="1"/>
                    <a:pt x="15" y="1"/>
                    <a:pt x="15" y="1"/>
                  </a:cubicBezTo>
                  <a:cubicBezTo>
                    <a:pt x="14" y="1"/>
                    <a:pt x="14" y="0"/>
                    <a:pt x="14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3"/>
                    <a:pt x="5" y="3"/>
                    <a:pt x="5" y="3"/>
                  </a:cubicBezTo>
                  <a:cubicBezTo>
                    <a:pt x="1" y="5"/>
                    <a:pt x="1" y="5"/>
                    <a:pt x="1" y="5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6"/>
                    <a:pt x="0" y="6"/>
                    <a:pt x="0" y="6"/>
                  </a:cubicBezTo>
                  <a:lnTo>
                    <a:pt x="1" y="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4" name="Freeform 119">
              <a:extLst>
                <a:ext uri="{FF2B5EF4-FFF2-40B4-BE49-F238E27FC236}">
                  <a16:creationId xmlns:a16="http://schemas.microsoft.com/office/drawing/2014/main" id="{2A49D51F-E735-1A46-8D29-06BDD2637230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056063"/>
              <a:ext cx="393700" cy="290512"/>
            </a:xfrm>
            <a:custGeom>
              <a:avLst/>
              <a:gdLst>
                <a:gd name="T0" fmla="*/ 2147483646 w 300"/>
                <a:gd name="T1" fmla="*/ 2147483646 h 223"/>
                <a:gd name="T2" fmla="*/ 2147483646 w 300"/>
                <a:gd name="T3" fmla="*/ 2147483646 h 223"/>
                <a:gd name="T4" fmla="*/ 2147483646 w 300"/>
                <a:gd name="T5" fmla="*/ 2147483646 h 223"/>
                <a:gd name="T6" fmla="*/ 2147483646 w 300"/>
                <a:gd name="T7" fmla="*/ 2147483646 h 223"/>
                <a:gd name="T8" fmla="*/ 2147483646 w 300"/>
                <a:gd name="T9" fmla="*/ 2147483646 h 223"/>
                <a:gd name="T10" fmla="*/ 2147483646 w 300"/>
                <a:gd name="T11" fmla="*/ 2147483646 h 223"/>
                <a:gd name="T12" fmla="*/ 2147483646 w 300"/>
                <a:gd name="T13" fmla="*/ 2147483646 h 223"/>
                <a:gd name="T14" fmla="*/ 2147483646 w 300"/>
                <a:gd name="T15" fmla="*/ 2147483646 h 223"/>
                <a:gd name="T16" fmla="*/ 2147483646 w 300"/>
                <a:gd name="T17" fmla="*/ 2147483646 h 223"/>
                <a:gd name="T18" fmla="*/ 2147483646 w 300"/>
                <a:gd name="T19" fmla="*/ 2147483646 h 223"/>
                <a:gd name="T20" fmla="*/ 2147483646 w 300"/>
                <a:gd name="T21" fmla="*/ 2147483646 h 223"/>
                <a:gd name="T22" fmla="*/ 2147483646 w 300"/>
                <a:gd name="T23" fmla="*/ 2147483646 h 223"/>
                <a:gd name="T24" fmla="*/ 2147483646 w 300"/>
                <a:gd name="T25" fmla="*/ 2147483646 h 223"/>
                <a:gd name="T26" fmla="*/ 2147483646 w 300"/>
                <a:gd name="T27" fmla="*/ 2147483646 h 223"/>
                <a:gd name="T28" fmla="*/ 2147483646 w 300"/>
                <a:gd name="T29" fmla="*/ 2147483646 h 223"/>
                <a:gd name="T30" fmla="*/ 2147483646 w 300"/>
                <a:gd name="T31" fmla="*/ 0 h 223"/>
                <a:gd name="T32" fmla="*/ 2147483646 w 300"/>
                <a:gd name="T33" fmla="*/ 2147483646 h 223"/>
                <a:gd name="T34" fmla="*/ 2147483646 w 300"/>
                <a:gd name="T35" fmla="*/ 2147483646 h 223"/>
                <a:gd name="T36" fmla="*/ 2147483646 w 300"/>
                <a:gd name="T37" fmla="*/ 2147483646 h 223"/>
                <a:gd name="T38" fmla="*/ 2147483646 w 300"/>
                <a:gd name="T39" fmla="*/ 2147483646 h 223"/>
                <a:gd name="T40" fmla="*/ 2147483646 w 300"/>
                <a:gd name="T41" fmla="*/ 2147483646 h 223"/>
                <a:gd name="T42" fmla="*/ 2147483646 w 300"/>
                <a:gd name="T43" fmla="*/ 2147483646 h 223"/>
                <a:gd name="T44" fmla="*/ 0 w 300"/>
                <a:gd name="T45" fmla="*/ 2147483646 h 223"/>
                <a:gd name="T46" fmla="*/ 2147483646 w 300"/>
                <a:gd name="T47" fmla="*/ 2147483646 h 223"/>
                <a:gd name="T48" fmla="*/ 2147483646 w 300"/>
                <a:gd name="T49" fmla="*/ 2147483646 h 223"/>
                <a:gd name="T50" fmla="*/ 2147483646 w 300"/>
                <a:gd name="T51" fmla="*/ 2147483646 h 223"/>
                <a:gd name="T52" fmla="*/ 2147483646 w 300"/>
                <a:gd name="T53" fmla="*/ 2147483646 h 223"/>
                <a:gd name="T54" fmla="*/ 2147483646 w 300"/>
                <a:gd name="T55" fmla="*/ 2147483646 h 223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300" h="223">
                  <a:moveTo>
                    <a:pt x="66" y="223"/>
                  </a:moveTo>
                  <a:lnTo>
                    <a:pt x="78" y="205"/>
                  </a:lnTo>
                  <a:lnTo>
                    <a:pt x="102" y="205"/>
                  </a:lnTo>
                  <a:lnTo>
                    <a:pt x="138" y="217"/>
                  </a:lnTo>
                  <a:lnTo>
                    <a:pt x="162" y="205"/>
                  </a:lnTo>
                  <a:lnTo>
                    <a:pt x="198" y="205"/>
                  </a:lnTo>
                  <a:lnTo>
                    <a:pt x="228" y="199"/>
                  </a:lnTo>
                  <a:lnTo>
                    <a:pt x="258" y="174"/>
                  </a:lnTo>
                  <a:lnTo>
                    <a:pt x="288" y="138"/>
                  </a:lnTo>
                  <a:lnTo>
                    <a:pt x="300" y="66"/>
                  </a:lnTo>
                  <a:lnTo>
                    <a:pt x="288" y="54"/>
                  </a:lnTo>
                  <a:lnTo>
                    <a:pt x="282" y="24"/>
                  </a:lnTo>
                  <a:lnTo>
                    <a:pt x="282" y="18"/>
                  </a:lnTo>
                  <a:lnTo>
                    <a:pt x="270" y="6"/>
                  </a:lnTo>
                  <a:lnTo>
                    <a:pt x="222" y="0"/>
                  </a:lnTo>
                  <a:lnTo>
                    <a:pt x="114" y="72"/>
                  </a:lnTo>
                  <a:lnTo>
                    <a:pt x="78" y="90"/>
                  </a:lnTo>
                  <a:lnTo>
                    <a:pt x="78" y="144"/>
                  </a:lnTo>
                  <a:lnTo>
                    <a:pt x="66" y="162"/>
                  </a:lnTo>
                  <a:lnTo>
                    <a:pt x="24" y="168"/>
                  </a:lnTo>
                  <a:lnTo>
                    <a:pt x="0" y="168"/>
                  </a:lnTo>
                  <a:lnTo>
                    <a:pt x="12" y="193"/>
                  </a:lnTo>
                  <a:lnTo>
                    <a:pt x="36" y="217"/>
                  </a:lnTo>
                  <a:lnTo>
                    <a:pt x="48" y="217"/>
                  </a:lnTo>
                  <a:lnTo>
                    <a:pt x="60" y="223"/>
                  </a:lnTo>
                  <a:lnTo>
                    <a:pt x="66" y="22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5" name="Freeform 120">
              <a:extLst>
                <a:ext uri="{FF2B5EF4-FFF2-40B4-BE49-F238E27FC236}">
                  <a16:creationId xmlns:a16="http://schemas.microsoft.com/office/drawing/2014/main" id="{33A900C1-95D1-7844-A499-AB78498A8C73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056063"/>
              <a:ext cx="393700" cy="290512"/>
            </a:xfrm>
            <a:custGeom>
              <a:avLst/>
              <a:gdLst>
                <a:gd name="T0" fmla="*/ 2147483646 w 300"/>
                <a:gd name="T1" fmla="*/ 2147483646 h 223"/>
                <a:gd name="T2" fmla="*/ 2147483646 w 300"/>
                <a:gd name="T3" fmla="*/ 2147483646 h 223"/>
                <a:gd name="T4" fmla="*/ 2147483646 w 300"/>
                <a:gd name="T5" fmla="*/ 2147483646 h 223"/>
                <a:gd name="T6" fmla="*/ 2147483646 w 300"/>
                <a:gd name="T7" fmla="*/ 2147483646 h 223"/>
                <a:gd name="T8" fmla="*/ 2147483646 w 300"/>
                <a:gd name="T9" fmla="*/ 2147483646 h 223"/>
                <a:gd name="T10" fmla="*/ 2147483646 w 300"/>
                <a:gd name="T11" fmla="*/ 2147483646 h 223"/>
                <a:gd name="T12" fmla="*/ 2147483646 w 300"/>
                <a:gd name="T13" fmla="*/ 2147483646 h 223"/>
                <a:gd name="T14" fmla="*/ 2147483646 w 300"/>
                <a:gd name="T15" fmla="*/ 2147483646 h 223"/>
                <a:gd name="T16" fmla="*/ 2147483646 w 300"/>
                <a:gd name="T17" fmla="*/ 2147483646 h 223"/>
                <a:gd name="T18" fmla="*/ 2147483646 w 300"/>
                <a:gd name="T19" fmla="*/ 2147483646 h 223"/>
                <a:gd name="T20" fmla="*/ 2147483646 w 300"/>
                <a:gd name="T21" fmla="*/ 2147483646 h 223"/>
                <a:gd name="T22" fmla="*/ 2147483646 w 300"/>
                <a:gd name="T23" fmla="*/ 2147483646 h 223"/>
                <a:gd name="T24" fmla="*/ 2147483646 w 300"/>
                <a:gd name="T25" fmla="*/ 2147483646 h 223"/>
                <a:gd name="T26" fmla="*/ 2147483646 w 300"/>
                <a:gd name="T27" fmla="*/ 2147483646 h 223"/>
                <a:gd name="T28" fmla="*/ 2147483646 w 300"/>
                <a:gd name="T29" fmla="*/ 2147483646 h 223"/>
                <a:gd name="T30" fmla="*/ 2147483646 w 300"/>
                <a:gd name="T31" fmla="*/ 0 h 223"/>
                <a:gd name="T32" fmla="*/ 2147483646 w 300"/>
                <a:gd name="T33" fmla="*/ 2147483646 h 223"/>
                <a:gd name="T34" fmla="*/ 2147483646 w 300"/>
                <a:gd name="T35" fmla="*/ 2147483646 h 223"/>
                <a:gd name="T36" fmla="*/ 2147483646 w 300"/>
                <a:gd name="T37" fmla="*/ 2147483646 h 223"/>
                <a:gd name="T38" fmla="*/ 2147483646 w 300"/>
                <a:gd name="T39" fmla="*/ 2147483646 h 223"/>
                <a:gd name="T40" fmla="*/ 2147483646 w 300"/>
                <a:gd name="T41" fmla="*/ 2147483646 h 223"/>
                <a:gd name="T42" fmla="*/ 2147483646 w 300"/>
                <a:gd name="T43" fmla="*/ 2147483646 h 223"/>
                <a:gd name="T44" fmla="*/ 0 w 300"/>
                <a:gd name="T45" fmla="*/ 2147483646 h 223"/>
                <a:gd name="T46" fmla="*/ 2147483646 w 300"/>
                <a:gd name="T47" fmla="*/ 2147483646 h 223"/>
                <a:gd name="T48" fmla="*/ 2147483646 w 300"/>
                <a:gd name="T49" fmla="*/ 2147483646 h 223"/>
                <a:gd name="T50" fmla="*/ 2147483646 w 300"/>
                <a:gd name="T51" fmla="*/ 2147483646 h 223"/>
                <a:gd name="T52" fmla="*/ 2147483646 w 300"/>
                <a:gd name="T53" fmla="*/ 2147483646 h 223"/>
                <a:gd name="T54" fmla="*/ 2147483646 w 300"/>
                <a:gd name="T55" fmla="*/ 2147483646 h 223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300" h="223">
                  <a:moveTo>
                    <a:pt x="66" y="223"/>
                  </a:moveTo>
                  <a:lnTo>
                    <a:pt x="78" y="205"/>
                  </a:lnTo>
                  <a:lnTo>
                    <a:pt x="102" y="205"/>
                  </a:lnTo>
                  <a:lnTo>
                    <a:pt x="138" y="217"/>
                  </a:lnTo>
                  <a:lnTo>
                    <a:pt x="162" y="205"/>
                  </a:lnTo>
                  <a:lnTo>
                    <a:pt x="198" y="205"/>
                  </a:lnTo>
                  <a:lnTo>
                    <a:pt x="228" y="199"/>
                  </a:lnTo>
                  <a:lnTo>
                    <a:pt x="258" y="174"/>
                  </a:lnTo>
                  <a:lnTo>
                    <a:pt x="288" y="138"/>
                  </a:lnTo>
                  <a:lnTo>
                    <a:pt x="300" y="66"/>
                  </a:lnTo>
                  <a:lnTo>
                    <a:pt x="288" y="54"/>
                  </a:lnTo>
                  <a:lnTo>
                    <a:pt x="282" y="24"/>
                  </a:lnTo>
                  <a:lnTo>
                    <a:pt x="282" y="18"/>
                  </a:lnTo>
                  <a:lnTo>
                    <a:pt x="270" y="6"/>
                  </a:lnTo>
                  <a:lnTo>
                    <a:pt x="222" y="0"/>
                  </a:lnTo>
                  <a:lnTo>
                    <a:pt x="114" y="72"/>
                  </a:lnTo>
                  <a:lnTo>
                    <a:pt x="78" y="90"/>
                  </a:lnTo>
                  <a:lnTo>
                    <a:pt x="78" y="144"/>
                  </a:lnTo>
                  <a:lnTo>
                    <a:pt x="66" y="162"/>
                  </a:lnTo>
                  <a:lnTo>
                    <a:pt x="24" y="168"/>
                  </a:lnTo>
                  <a:lnTo>
                    <a:pt x="0" y="168"/>
                  </a:lnTo>
                  <a:lnTo>
                    <a:pt x="12" y="193"/>
                  </a:lnTo>
                  <a:lnTo>
                    <a:pt x="36" y="217"/>
                  </a:lnTo>
                  <a:lnTo>
                    <a:pt x="48" y="217"/>
                  </a:lnTo>
                  <a:lnTo>
                    <a:pt x="60" y="223"/>
                  </a:lnTo>
                  <a:lnTo>
                    <a:pt x="66" y="223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6" name="Freeform 121">
              <a:extLst>
                <a:ext uri="{FF2B5EF4-FFF2-40B4-BE49-F238E27FC236}">
                  <a16:creationId xmlns:a16="http://schemas.microsoft.com/office/drawing/2014/main" id="{D7739ED4-1103-2A42-A016-887D0ADFE6B1}"/>
                </a:ext>
              </a:extLst>
            </p:cNvPr>
            <p:cNvSpPr>
              <a:spLocks/>
            </p:cNvSpPr>
            <p:nvPr/>
          </p:nvSpPr>
          <p:spPr bwMode="auto">
            <a:xfrm>
              <a:off x="4198938" y="4016375"/>
              <a:ext cx="407987" cy="384175"/>
            </a:xfrm>
            <a:custGeom>
              <a:avLst/>
              <a:gdLst>
                <a:gd name="T0" fmla="*/ 2147483646 w 52"/>
                <a:gd name="T1" fmla="*/ 2147483646 h 49"/>
                <a:gd name="T2" fmla="*/ 2147483646 w 52"/>
                <a:gd name="T3" fmla="*/ 2147483646 h 49"/>
                <a:gd name="T4" fmla="*/ 2147483646 w 52"/>
                <a:gd name="T5" fmla="*/ 2147483646 h 49"/>
                <a:gd name="T6" fmla="*/ 2147483646 w 52"/>
                <a:gd name="T7" fmla="*/ 2147483646 h 49"/>
                <a:gd name="T8" fmla="*/ 2147483646 w 52"/>
                <a:gd name="T9" fmla="*/ 2147483646 h 49"/>
                <a:gd name="T10" fmla="*/ 2147483646 w 52"/>
                <a:gd name="T11" fmla="*/ 2147483646 h 49"/>
                <a:gd name="T12" fmla="*/ 2147483646 w 52"/>
                <a:gd name="T13" fmla="*/ 2147483646 h 49"/>
                <a:gd name="T14" fmla="*/ 2147483646 w 52"/>
                <a:gd name="T15" fmla="*/ 2147483646 h 49"/>
                <a:gd name="T16" fmla="*/ 2147483646 w 52"/>
                <a:gd name="T17" fmla="*/ 2147483646 h 49"/>
                <a:gd name="T18" fmla="*/ 2147483646 w 52"/>
                <a:gd name="T19" fmla="*/ 2147483646 h 49"/>
                <a:gd name="T20" fmla="*/ 2147483646 w 52"/>
                <a:gd name="T21" fmla="*/ 2147483646 h 49"/>
                <a:gd name="T22" fmla="*/ 2147483646 w 52"/>
                <a:gd name="T23" fmla="*/ 0 h 49"/>
                <a:gd name="T24" fmla="*/ 2147483646 w 52"/>
                <a:gd name="T25" fmla="*/ 0 h 49"/>
                <a:gd name="T26" fmla="*/ 2147483646 w 52"/>
                <a:gd name="T27" fmla="*/ 2147483646 h 49"/>
                <a:gd name="T28" fmla="*/ 2147483646 w 52"/>
                <a:gd name="T29" fmla="*/ 2147483646 h 49"/>
                <a:gd name="T30" fmla="*/ 2147483646 w 52"/>
                <a:gd name="T31" fmla="*/ 2147483646 h 49"/>
                <a:gd name="T32" fmla="*/ 2147483646 w 52"/>
                <a:gd name="T33" fmla="*/ 2147483646 h 49"/>
                <a:gd name="T34" fmla="*/ 2147483646 w 52"/>
                <a:gd name="T35" fmla="*/ 2147483646 h 49"/>
                <a:gd name="T36" fmla="*/ 2147483646 w 52"/>
                <a:gd name="T37" fmla="*/ 2147483646 h 49"/>
                <a:gd name="T38" fmla="*/ 0 w 52"/>
                <a:gd name="T39" fmla="*/ 2147483646 h 49"/>
                <a:gd name="T40" fmla="*/ 0 w 52"/>
                <a:gd name="T41" fmla="*/ 2147483646 h 49"/>
                <a:gd name="T42" fmla="*/ 2147483646 w 52"/>
                <a:gd name="T43" fmla="*/ 2147483646 h 49"/>
                <a:gd name="T44" fmla="*/ 2147483646 w 52"/>
                <a:gd name="T45" fmla="*/ 2147483646 h 49"/>
                <a:gd name="T46" fmla="*/ 2147483646 w 52"/>
                <a:gd name="T47" fmla="*/ 2147483646 h 49"/>
                <a:gd name="T48" fmla="*/ 2147483646 w 52"/>
                <a:gd name="T49" fmla="*/ 2147483646 h 49"/>
                <a:gd name="T50" fmla="*/ 2147483646 w 52"/>
                <a:gd name="T51" fmla="*/ 2147483646 h 49"/>
                <a:gd name="T52" fmla="*/ 2147483646 w 52"/>
                <a:gd name="T53" fmla="*/ 2147483646 h 49"/>
                <a:gd name="T54" fmla="*/ 2147483646 w 52"/>
                <a:gd name="T55" fmla="*/ 2147483646 h 49"/>
                <a:gd name="T56" fmla="*/ 2147483646 w 52"/>
                <a:gd name="T57" fmla="*/ 2147483646 h 49"/>
                <a:gd name="T58" fmla="*/ 2147483646 w 52"/>
                <a:gd name="T59" fmla="*/ 2147483646 h 49"/>
                <a:gd name="T60" fmla="*/ 2147483646 w 52"/>
                <a:gd name="T61" fmla="*/ 2147483646 h 49"/>
                <a:gd name="T62" fmla="*/ 2147483646 w 52"/>
                <a:gd name="T63" fmla="*/ 2147483646 h 49"/>
                <a:gd name="T64" fmla="*/ 2147483646 w 52"/>
                <a:gd name="T65" fmla="*/ 2147483646 h 49"/>
                <a:gd name="T66" fmla="*/ 2147483646 w 52"/>
                <a:gd name="T67" fmla="*/ 2147483646 h 49"/>
                <a:gd name="T68" fmla="*/ 2147483646 w 52"/>
                <a:gd name="T69" fmla="*/ 2147483646 h 49"/>
                <a:gd name="T70" fmla="*/ 2147483646 w 52"/>
                <a:gd name="T71" fmla="*/ 2147483646 h 49"/>
                <a:gd name="T72" fmla="*/ 2147483646 w 52"/>
                <a:gd name="T73" fmla="*/ 2147483646 h 49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52" h="49">
                  <a:moveTo>
                    <a:pt x="24" y="44"/>
                  </a:moveTo>
                  <a:cubicBezTo>
                    <a:pt x="27" y="40"/>
                    <a:pt x="27" y="40"/>
                    <a:pt x="27" y="40"/>
                  </a:cubicBezTo>
                  <a:cubicBezTo>
                    <a:pt x="32" y="36"/>
                    <a:pt x="32" y="36"/>
                    <a:pt x="32" y="36"/>
                  </a:cubicBezTo>
                  <a:cubicBezTo>
                    <a:pt x="38" y="33"/>
                    <a:pt x="38" y="33"/>
                    <a:pt x="38" y="33"/>
                  </a:cubicBezTo>
                  <a:cubicBezTo>
                    <a:pt x="39" y="33"/>
                    <a:pt x="39" y="33"/>
                    <a:pt x="39" y="33"/>
                  </a:cubicBezTo>
                  <a:cubicBezTo>
                    <a:pt x="43" y="33"/>
                    <a:pt x="43" y="33"/>
                    <a:pt x="43" y="33"/>
                  </a:cubicBezTo>
                  <a:cubicBezTo>
                    <a:pt x="50" y="32"/>
                    <a:pt x="50" y="32"/>
                    <a:pt x="50" y="32"/>
                  </a:cubicBezTo>
                  <a:cubicBezTo>
                    <a:pt x="51" y="29"/>
                    <a:pt x="51" y="29"/>
                    <a:pt x="51" y="29"/>
                  </a:cubicBezTo>
                  <a:cubicBezTo>
                    <a:pt x="52" y="20"/>
                    <a:pt x="52" y="20"/>
                    <a:pt x="52" y="20"/>
                  </a:cubicBezTo>
                  <a:cubicBezTo>
                    <a:pt x="49" y="20"/>
                    <a:pt x="49" y="20"/>
                    <a:pt x="49" y="20"/>
                  </a:cubicBezTo>
                  <a:cubicBezTo>
                    <a:pt x="47" y="18"/>
                    <a:pt x="47" y="18"/>
                    <a:pt x="47" y="18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23" y="30"/>
                    <a:pt x="23" y="30"/>
                    <a:pt x="23" y="30"/>
                  </a:cubicBezTo>
                  <a:cubicBezTo>
                    <a:pt x="20" y="32"/>
                    <a:pt x="20" y="32"/>
                    <a:pt x="20" y="32"/>
                  </a:cubicBezTo>
                  <a:cubicBezTo>
                    <a:pt x="6" y="32"/>
                    <a:pt x="6" y="32"/>
                    <a:pt x="6" y="32"/>
                  </a:cubicBezTo>
                  <a:cubicBezTo>
                    <a:pt x="5" y="33"/>
                    <a:pt x="5" y="33"/>
                    <a:pt x="5" y="33"/>
                  </a:cubicBezTo>
                  <a:cubicBezTo>
                    <a:pt x="3" y="31"/>
                    <a:pt x="3" y="31"/>
                    <a:pt x="3" y="31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3" y="42"/>
                    <a:pt x="3" y="42"/>
                    <a:pt x="3" y="42"/>
                  </a:cubicBezTo>
                  <a:cubicBezTo>
                    <a:pt x="2" y="42"/>
                    <a:pt x="2" y="42"/>
                    <a:pt x="2" y="42"/>
                  </a:cubicBezTo>
                  <a:cubicBezTo>
                    <a:pt x="2" y="43"/>
                    <a:pt x="2" y="43"/>
                    <a:pt x="2" y="43"/>
                  </a:cubicBezTo>
                  <a:cubicBezTo>
                    <a:pt x="6" y="43"/>
                    <a:pt x="6" y="43"/>
                    <a:pt x="6" y="43"/>
                  </a:cubicBezTo>
                  <a:cubicBezTo>
                    <a:pt x="6" y="43"/>
                    <a:pt x="10" y="42"/>
                    <a:pt x="10" y="42"/>
                  </a:cubicBezTo>
                  <a:cubicBezTo>
                    <a:pt x="11" y="42"/>
                    <a:pt x="11" y="44"/>
                    <a:pt x="11" y="44"/>
                  </a:cubicBezTo>
                  <a:cubicBezTo>
                    <a:pt x="13" y="49"/>
                    <a:pt x="13" y="49"/>
                    <a:pt x="13" y="49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7" y="48"/>
                    <a:pt x="17" y="48"/>
                    <a:pt x="17" y="48"/>
                  </a:cubicBezTo>
                  <a:cubicBezTo>
                    <a:pt x="18" y="48"/>
                    <a:pt x="18" y="48"/>
                    <a:pt x="18" y="48"/>
                  </a:cubicBezTo>
                  <a:cubicBezTo>
                    <a:pt x="20" y="49"/>
                    <a:pt x="20" y="49"/>
                    <a:pt x="20" y="49"/>
                  </a:cubicBezTo>
                  <a:cubicBezTo>
                    <a:pt x="22" y="49"/>
                    <a:pt x="22" y="49"/>
                    <a:pt x="22" y="49"/>
                  </a:cubicBezTo>
                  <a:cubicBezTo>
                    <a:pt x="23" y="49"/>
                    <a:pt x="23" y="49"/>
                    <a:pt x="23" y="49"/>
                  </a:cubicBezTo>
                  <a:cubicBezTo>
                    <a:pt x="23" y="47"/>
                    <a:pt x="23" y="47"/>
                    <a:pt x="23" y="47"/>
                  </a:cubicBezTo>
                  <a:lnTo>
                    <a:pt x="24" y="4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7" name="Freeform 122">
              <a:extLst>
                <a:ext uri="{FF2B5EF4-FFF2-40B4-BE49-F238E27FC236}">
                  <a16:creationId xmlns:a16="http://schemas.microsoft.com/office/drawing/2014/main" id="{DE9608D1-D2A1-6A42-B3F9-61F633E2A973}"/>
                </a:ext>
              </a:extLst>
            </p:cNvPr>
            <p:cNvSpPr>
              <a:spLocks/>
            </p:cNvSpPr>
            <p:nvPr/>
          </p:nvSpPr>
          <p:spPr bwMode="auto">
            <a:xfrm>
              <a:off x="5526088" y="4370388"/>
              <a:ext cx="234950" cy="317500"/>
            </a:xfrm>
            <a:custGeom>
              <a:avLst/>
              <a:gdLst>
                <a:gd name="T0" fmla="*/ 2147483646 w 180"/>
                <a:gd name="T1" fmla="*/ 2147483646 h 246"/>
                <a:gd name="T2" fmla="*/ 2147483646 w 180"/>
                <a:gd name="T3" fmla="*/ 2147483646 h 246"/>
                <a:gd name="T4" fmla="*/ 2147483646 w 180"/>
                <a:gd name="T5" fmla="*/ 2147483646 h 246"/>
                <a:gd name="T6" fmla="*/ 2147483646 w 180"/>
                <a:gd name="T7" fmla="*/ 2147483646 h 246"/>
                <a:gd name="T8" fmla="*/ 2147483646 w 180"/>
                <a:gd name="T9" fmla="*/ 2147483646 h 246"/>
                <a:gd name="T10" fmla="*/ 2147483646 w 180"/>
                <a:gd name="T11" fmla="*/ 2147483646 h 246"/>
                <a:gd name="T12" fmla="*/ 2147483646 w 180"/>
                <a:gd name="T13" fmla="*/ 2147483646 h 246"/>
                <a:gd name="T14" fmla="*/ 2147483646 w 180"/>
                <a:gd name="T15" fmla="*/ 2147483646 h 246"/>
                <a:gd name="T16" fmla="*/ 2147483646 w 180"/>
                <a:gd name="T17" fmla="*/ 2147483646 h 246"/>
                <a:gd name="T18" fmla="*/ 2147483646 w 180"/>
                <a:gd name="T19" fmla="*/ 2147483646 h 246"/>
                <a:gd name="T20" fmla="*/ 2147483646 w 180"/>
                <a:gd name="T21" fmla="*/ 2147483646 h 246"/>
                <a:gd name="T22" fmla="*/ 2147483646 w 180"/>
                <a:gd name="T23" fmla="*/ 2147483646 h 246"/>
                <a:gd name="T24" fmla="*/ 2147483646 w 180"/>
                <a:gd name="T25" fmla="*/ 2147483646 h 246"/>
                <a:gd name="T26" fmla="*/ 0 w 180"/>
                <a:gd name="T27" fmla="*/ 2147483646 h 246"/>
                <a:gd name="T28" fmla="*/ 0 w 180"/>
                <a:gd name="T29" fmla="*/ 2147483646 h 246"/>
                <a:gd name="T30" fmla="*/ 2147483646 w 180"/>
                <a:gd name="T31" fmla="*/ 2147483646 h 246"/>
                <a:gd name="T32" fmla="*/ 2147483646 w 180"/>
                <a:gd name="T33" fmla="*/ 2147483646 h 246"/>
                <a:gd name="T34" fmla="*/ 2147483646 w 180"/>
                <a:gd name="T35" fmla="*/ 2147483646 h 246"/>
                <a:gd name="T36" fmla="*/ 2147483646 w 180"/>
                <a:gd name="T37" fmla="*/ 2147483646 h 246"/>
                <a:gd name="T38" fmla="*/ 2147483646 w 180"/>
                <a:gd name="T39" fmla="*/ 2147483646 h 246"/>
                <a:gd name="T40" fmla="*/ 2147483646 w 180"/>
                <a:gd name="T41" fmla="*/ 0 h 246"/>
                <a:gd name="T42" fmla="*/ 2147483646 w 180"/>
                <a:gd name="T43" fmla="*/ 2147483646 h 24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80" h="246">
                  <a:moveTo>
                    <a:pt x="72" y="18"/>
                  </a:moveTo>
                  <a:lnTo>
                    <a:pt x="48" y="12"/>
                  </a:lnTo>
                  <a:lnTo>
                    <a:pt x="48" y="6"/>
                  </a:lnTo>
                  <a:lnTo>
                    <a:pt x="30" y="18"/>
                  </a:lnTo>
                  <a:lnTo>
                    <a:pt x="42" y="36"/>
                  </a:lnTo>
                  <a:lnTo>
                    <a:pt x="84" y="60"/>
                  </a:lnTo>
                  <a:lnTo>
                    <a:pt x="126" y="66"/>
                  </a:lnTo>
                  <a:lnTo>
                    <a:pt x="78" y="120"/>
                  </a:lnTo>
                  <a:lnTo>
                    <a:pt x="36" y="132"/>
                  </a:lnTo>
                  <a:lnTo>
                    <a:pt x="18" y="144"/>
                  </a:lnTo>
                  <a:lnTo>
                    <a:pt x="24" y="150"/>
                  </a:lnTo>
                  <a:lnTo>
                    <a:pt x="18" y="144"/>
                  </a:lnTo>
                  <a:lnTo>
                    <a:pt x="18" y="150"/>
                  </a:lnTo>
                  <a:lnTo>
                    <a:pt x="0" y="168"/>
                  </a:lnTo>
                  <a:lnTo>
                    <a:pt x="0" y="228"/>
                  </a:lnTo>
                  <a:lnTo>
                    <a:pt x="12" y="246"/>
                  </a:lnTo>
                  <a:lnTo>
                    <a:pt x="42" y="204"/>
                  </a:lnTo>
                  <a:lnTo>
                    <a:pt x="90" y="180"/>
                  </a:lnTo>
                  <a:lnTo>
                    <a:pt x="132" y="132"/>
                  </a:lnTo>
                  <a:lnTo>
                    <a:pt x="168" y="48"/>
                  </a:lnTo>
                  <a:lnTo>
                    <a:pt x="180" y="0"/>
                  </a:lnTo>
                  <a:lnTo>
                    <a:pt x="72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8" name="Freeform 123">
              <a:extLst>
                <a:ext uri="{FF2B5EF4-FFF2-40B4-BE49-F238E27FC236}">
                  <a16:creationId xmlns:a16="http://schemas.microsoft.com/office/drawing/2014/main" id="{18C06460-4C93-5D42-9878-DB2CA2F8CF5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4346575"/>
              <a:ext cx="31750" cy="123825"/>
            </a:xfrm>
            <a:custGeom>
              <a:avLst/>
              <a:gdLst>
                <a:gd name="T0" fmla="*/ 2147483646 w 24"/>
                <a:gd name="T1" fmla="*/ 0 h 96"/>
                <a:gd name="T2" fmla="*/ 2147483646 w 24"/>
                <a:gd name="T3" fmla="*/ 0 h 96"/>
                <a:gd name="T4" fmla="*/ 2147483646 w 24"/>
                <a:gd name="T5" fmla="*/ 2147483646 h 96"/>
                <a:gd name="T6" fmla="*/ 0 w 24"/>
                <a:gd name="T7" fmla="*/ 2147483646 h 96"/>
                <a:gd name="T8" fmla="*/ 0 w 24"/>
                <a:gd name="T9" fmla="*/ 2147483646 h 96"/>
                <a:gd name="T10" fmla="*/ 2147483646 w 24"/>
                <a:gd name="T11" fmla="*/ 2147483646 h 96"/>
                <a:gd name="T12" fmla="*/ 2147483646 w 24"/>
                <a:gd name="T13" fmla="*/ 2147483646 h 96"/>
                <a:gd name="T14" fmla="*/ 2147483646 w 24"/>
                <a:gd name="T15" fmla="*/ 0 h 9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4" h="96">
                  <a:moveTo>
                    <a:pt x="12" y="0"/>
                  </a:moveTo>
                  <a:lnTo>
                    <a:pt x="12" y="0"/>
                  </a:lnTo>
                  <a:lnTo>
                    <a:pt x="24" y="42"/>
                  </a:lnTo>
                  <a:lnTo>
                    <a:pt x="0" y="48"/>
                  </a:lnTo>
                  <a:lnTo>
                    <a:pt x="0" y="66"/>
                  </a:lnTo>
                  <a:lnTo>
                    <a:pt x="18" y="96"/>
                  </a:lnTo>
                  <a:lnTo>
                    <a:pt x="24" y="96"/>
                  </a:lnTo>
                  <a:lnTo>
                    <a:pt x="12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9" name="Freeform 124">
              <a:extLst>
                <a:ext uri="{FF2B5EF4-FFF2-40B4-BE49-F238E27FC236}">
                  <a16:creationId xmlns:a16="http://schemas.microsoft.com/office/drawing/2014/main" id="{E2BE551A-0F6A-2243-969E-7CDB54345032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4346575"/>
              <a:ext cx="31750" cy="123825"/>
            </a:xfrm>
            <a:custGeom>
              <a:avLst/>
              <a:gdLst>
                <a:gd name="T0" fmla="*/ 2147483646 w 24"/>
                <a:gd name="T1" fmla="*/ 0 h 96"/>
                <a:gd name="T2" fmla="*/ 2147483646 w 24"/>
                <a:gd name="T3" fmla="*/ 0 h 96"/>
                <a:gd name="T4" fmla="*/ 2147483646 w 24"/>
                <a:gd name="T5" fmla="*/ 2147483646 h 96"/>
                <a:gd name="T6" fmla="*/ 0 w 24"/>
                <a:gd name="T7" fmla="*/ 2147483646 h 96"/>
                <a:gd name="T8" fmla="*/ 0 w 24"/>
                <a:gd name="T9" fmla="*/ 2147483646 h 96"/>
                <a:gd name="T10" fmla="*/ 2147483646 w 24"/>
                <a:gd name="T11" fmla="*/ 2147483646 h 96"/>
                <a:gd name="T12" fmla="*/ 2147483646 w 24"/>
                <a:gd name="T13" fmla="*/ 2147483646 h 9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24" h="96">
                  <a:moveTo>
                    <a:pt x="12" y="0"/>
                  </a:moveTo>
                  <a:lnTo>
                    <a:pt x="12" y="0"/>
                  </a:lnTo>
                  <a:lnTo>
                    <a:pt x="24" y="42"/>
                  </a:lnTo>
                  <a:lnTo>
                    <a:pt x="0" y="48"/>
                  </a:lnTo>
                  <a:lnTo>
                    <a:pt x="0" y="66"/>
                  </a:lnTo>
                  <a:lnTo>
                    <a:pt x="18" y="96"/>
                  </a:lnTo>
                  <a:lnTo>
                    <a:pt x="24" y="96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0" name="Freeform 125">
              <a:extLst>
                <a:ext uri="{FF2B5EF4-FFF2-40B4-BE49-F238E27FC236}">
                  <a16:creationId xmlns:a16="http://schemas.microsoft.com/office/drawing/2014/main" id="{48CEAA1E-23BB-ED41-A4C7-AAD69A7309C5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3938" y="4065588"/>
              <a:ext cx="258762" cy="404812"/>
            </a:xfrm>
            <a:custGeom>
              <a:avLst/>
              <a:gdLst>
                <a:gd name="T0" fmla="*/ 2147483646 w 198"/>
                <a:gd name="T1" fmla="*/ 2147483646 h 313"/>
                <a:gd name="T2" fmla="*/ 2147483646 w 198"/>
                <a:gd name="T3" fmla="*/ 2147483646 h 313"/>
                <a:gd name="T4" fmla="*/ 2147483646 w 198"/>
                <a:gd name="T5" fmla="*/ 2147483646 h 313"/>
                <a:gd name="T6" fmla="*/ 2147483646 w 198"/>
                <a:gd name="T7" fmla="*/ 2147483646 h 313"/>
                <a:gd name="T8" fmla="*/ 2147483646 w 198"/>
                <a:gd name="T9" fmla="*/ 2147483646 h 313"/>
                <a:gd name="T10" fmla="*/ 2147483646 w 198"/>
                <a:gd name="T11" fmla="*/ 2147483646 h 313"/>
                <a:gd name="T12" fmla="*/ 2147483646 w 198"/>
                <a:gd name="T13" fmla="*/ 2147483646 h 313"/>
                <a:gd name="T14" fmla="*/ 2147483646 w 198"/>
                <a:gd name="T15" fmla="*/ 2147483646 h 313"/>
                <a:gd name="T16" fmla="*/ 2147483646 w 198"/>
                <a:gd name="T17" fmla="*/ 2147483646 h 313"/>
                <a:gd name="T18" fmla="*/ 2147483646 w 198"/>
                <a:gd name="T19" fmla="*/ 2147483646 h 313"/>
                <a:gd name="T20" fmla="*/ 2147483646 w 198"/>
                <a:gd name="T21" fmla="*/ 2147483646 h 313"/>
                <a:gd name="T22" fmla="*/ 2147483646 w 198"/>
                <a:gd name="T23" fmla="*/ 2147483646 h 313"/>
                <a:gd name="T24" fmla="*/ 2147483646 w 198"/>
                <a:gd name="T25" fmla="*/ 0 h 313"/>
                <a:gd name="T26" fmla="*/ 2147483646 w 198"/>
                <a:gd name="T27" fmla="*/ 2147483646 h 313"/>
                <a:gd name="T28" fmla="*/ 2147483646 w 198"/>
                <a:gd name="T29" fmla="*/ 2147483646 h 313"/>
                <a:gd name="T30" fmla="*/ 2147483646 w 198"/>
                <a:gd name="T31" fmla="*/ 2147483646 h 313"/>
                <a:gd name="T32" fmla="*/ 2147483646 w 198"/>
                <a:gd name="T33" fmla="*/ 2147483646 h 313"/>
                <a:gd name="T34" fmla="*/ 2147483646 w 198"/>
                <a:gd name="T35" fmla="*/ 2147483646 h 313"/>
                <a:gd name="T36" fmla="*/ 2147483646 w 198"/>
                <a:gd name="T37" fmla="*/ 2147483646 h 313"/>
                <a:gd name="T38" fmla="*/ 2147483646 w 198"/>
                <a:gd name="T39" fmla="*/ 2147483646 h 313"/>
                <a:gd name="T40" fmla="*/ 2147483646 w 198"/>
                <a:gd name="T41" fmla="*/ 2147483646 h 313"/>
                <a:gd name="T42" fmla="*/ 0 w 198"/>
                <a:gd name="T43" fmla="*/ 2147483646 h 313"/>
                <a:gd name="T44" fmla="*/ 2147483646 w 198"/>
                <a:gd name="T45" fmla="*/ 2147483646 h 313"/>
                <a:gd name="T46" fmla="*/ 2147483646 w 198"/>
                <a:gd name="T47" fmla="*/ 2147483646 h 313"/>
                <a:gd name="T48" fmla="*/ 2147483646 w 198"/>
                <a:gd name="T49" fmla="*/ 2147483646 h 313"/>
                <a:gd name="T50" fmla="*/ 2147483646 w 198"/>
                <a:gd name="T51" fmla="*/ 2147483646 h 313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198" h="313">
                  <a:moveTo>
                    <a:pt x="36" y="313"/>
                  </a:moveTo>
                  <a:lnTo>
                    <a:pt x="60" y="307"/>
                  </a:lnTo>
                  <a:lnTo>
                    <a:pt x="96" y="295"/>
                  </a:lnTo>
                  <a:lnTo>
                    <a:pt x="102" y="283"/>
                  </a:lnTo>
                  <a:lnTo>
                    <a:pt x="132" y="277"/>
                  </a:lnTo>
                  <a:lnTo>
                    <a:pt x="180" y="247"/>
                  </a:lnTo>
                  <a:lnTo>
                    <a:pt x="162" y="211"/>
                  </a:lnTo>
                  <a:lnTo>
                    <a:pt x="168" y="193"/>
                  </a:lnTo>
                  <a:lnTo>
                    <a:pt x="174" y="162"/>
                  </a:lnTo>
                  <a:lnTo>
                    <a:pt x="192" y="150"/>
                  </a:lnTo>
                  <a:lnTo>
                    <a:pt x="198" y="78"/>
                  </a:lnTo>
                  <a:lnTo>
                    <a:pt x="54" y="0"/>
                  </a:lnTo>
                  <a:lnTo>
                    <a:pt x="30" y="12"/>
                  </a:lnTo>
                  <a:lnTo>
                    <a:pt x="30" y="18"/>
                  </a:lnTo>
                  <a:lnTo>
                    <a:pt x="36" y="48"/>
                  </a:lnTo>
                  <a:lnTo>
                    <a:pt x="48" y="60"/>
                  </a:lnTo>
                  <a:lnTo>
                    <a:pt x="36" y="132"/>
                  </a:lnTo>
                  <a:lnTo>
                    <a:pt x="6" y="168"/>
                  </a:lnTo>
                  <a:lnTo>
                    <a:pt x="12" y="168"/>
                  </a:lnTo>
                  <a:lnTo>
                    <a:pt x="6" y="168"/>
                  </a:lnTo>
                  <a:lnTo>
                    <a:pt x="0" y="175"/>
                  </a:lnTo>
                  <a:lnTo>
                    <a:pt x="12" y="193"/>
                  </a:lnTo>
                  <a:lnTo>
                    <a:pt x="30" y="199"/>
                  </a:lnTo>
                  <a:lnTo>
                    <a:pt x="24" y="217"/>
                  </a:lnTo>
                  <a:lnTo>
                    <a:pt x="36" y="31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1" name="Freeform 126">
              <a:extLst>
                <a:ext uri="{FF2B5EF4-FFF2-40B4-BE49-F238E27FC236}">
                  <a16:creationId xmlns:a16="http://schemas.microsoft.com/office/drawing/2014/main" id="{C4E3BD8C-246B-794A-B47E-994FAAF6E14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3938" y="4065588"/>
              <a:ext cx="258762" cy="404812"/>
            </a:xfrm>
            <a:custGeom>
              <a:avLst/>
              <a:gdLst>
                <a:gd name="T0" fmla="*/ 2147483646 w 198"/>
                <a:gd name="T1" fmla="*/ 2147483646 h 313"/>
                <a:gd name="T2" fmla="*/ 2147483646 w 198"/>
                <a:gd name="T3" fmla="*/ 2147483646 h 313"/>
                <a:gd name="T4" fmla="*/ 2147483646 w 198"/>
                <a:gd name="T5" fmla="*/ 2147483646 h 313"/>
                <a:gd name="T6" fmla="*/ 2147483646 w 198"/>
                <a:gd name="T7" fmla="*/ 2147483646 h 313"/>
                <a:gd name="T8" fmla="*/ 2147483646 w 198"/>
                <a:gd name="T9" fmla="*/ 2147483646 h 313"/>
                <a:gd name="T10" fmla="*/ 2147483646 w 198"/>
                <a:gd name="T11" fmla="*/ 2147483646 h 313"/>
                <a:gd name="T12" fmla="*/ 2147483646 w 198"/>
                <a:gd name="T13" fmla="*/ 2147483646 h 313"/>
                <a:gd name="T14" fmla="*/ 2147483646 w 198"/>
                <a:gd name="T15" fmla="*/ 2147483646 h 313"/>
                <a:gd name="T16" fmla="*/ 2147483646 w 198"/>
                <a:gd name="T17" fmla="*/ 2147483646 h 313"/>
                <a:gd name="T18" fmla="*/ 2147483646 w 198"/>
                <a:gd name="T19" fmla="*/ 2147483646 h 313"/>
                <a:gd name="T20" fmla="*/ 2147483646 w 198"/>
                <a:gd name="T21" fmla="*/ 2147483646 h 313"/>
                <a:gd name="T22" fmla="*/ 2147483646 w 198"/>
                <a:gd name="T23" fmla="*/ 2147483646 h 313"/>
                <a:gd name="T24" fmla="*/ 2147483646 w 198"/>
                <a:gd name="T25" fmla="*/ 0 h 313"/>
                <a:gd name="T26" fmla="*/ 2147483646 w 198"/>
                <a:gd name="T27" fmla="*/ 2147483646 h 313"/>
                <a:gd name="T28" fmla="*/ 2147483646 w 198"/>
                <a:gd name="T29" fmla="*/ 2147483646 h 313"/>
                <a:gd name="T30" fmla="*/ 2147483646 w 198"/>
                <a:gd name="T31" fmla="*/ 2147483646 h 313"/>
                <a:gd name="T32" fmla="*/ 2147483646 w 198"/>
                <a:gd name="T33" fmla="*/ 2147483646 h 313"/>
                <a:gd name="T34" fmla="*/ 2147483646 w 198"/>
                <a:gd name="T35" fmla="*/ 2147483646 h 313"/>
                <a:gd name="T36" fmla="*/ 2147483646 w 198"/>
                <a:gd name="T37" fmla="*/ 2147483646 h 313"/>
                <a:gd name="T38" fmla="*/ 2147483646 w 198"/>
                <a:gd name="T39" fmla="*/ 2147483646 h 313"/>
                <a:gd name="T40" fmla="*/ 2147483646 w 198"/>
                <a:gd name="T41" fmla="*/ 2147483646 h 313"/>
                <a:gd name="T42" fmla="*/ 0 w 198"/>
                <a:gd name="T43" fmla="*/ 2147483646 h 313"/>
                <a:gd name="T44" fmla="*/ 2147483646 w 198"/>
                <a:gd name="T45" fmla="*/ 2147483646 h 313"/>
                <a:gd name="T46" fmla="*/ 2147483646 w 198"/>
                <a:gd name="T47" fmla="*/ 2147483646 h 313"/>
                <a:gd name="T48" fmla="*/ 2147483646 w 198"/>
                <a:gd name="T49" fmla="*/ 2147483646 h 313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198" h="313">
                  <a:moveTo>
                    <a:pt x="36" y="313"/>
                  </a:moveTo>
                  <a:lnTo>
                    <a:pt x="60" y="307"/>
                  </a:lnTo>
                  <a:lnTo>
                    <a:pt x="96" y="295"/>
                  </a:lnTo>
                  <a:lnTo>
                    <a:pt x="102" y="283"/>
                  </a:lnTo>
                  <a:lnTo>
                    <a:pt x="132" y="277"/>
                  </a:lnTo>
                  <a:lnTo>
                    <a:pt x="180" y="247"/>
                  </a:lnTo>
                  <a:lnTo>
                    <a:pt x="162" y="211"/>
                  </a:lnTo>
                  <a:lnTo>
                    <a:pt x="168" y="193"/>
                  </a:lnTo>
                  <a:lnTo>
                    <a:pt x="174" y="162"/>
                  </a:lnTo>
                  <a:lnTo>
                    <a:pt x="192" y="150"/>
                  </a:lnTo>
                  <a:lnTo>
                    <a:pt x="198" y="78"/>
                  </a:lnTo>
                  <a:lnTo>
                    <a:pt x="54" y="0"/>
                  </a:lnTo>
                  <a:lnTo>
                    <a:pt x="30" y="12"/>
                  </a:lnTo>
                  <a:lnTo>
                    <a:pt x="30" y="18"/>
                  </a:lnTo>
                  <a:lnTo>
                    <a:pt x="36" y="48"/>
                  </a:lnTo>
                  <a:lnTo>
                    <a:pt x="48" y="60"/>
                  </a:lnTo>
                  <a:lnTo>
                    <a:pt x="36" y="132"/>
                  </a:lnTo>
                  <a:lnTo>
                    <a:pt x="6" y="168"/>
                  </a:lnTo>
                  <a:lnTo>
                    <a:pt x="12" y="168"/>
                  </a:lnTo>
                  <a:lnTo>
                    <a:pt x="6" y="168"/>
                  </a:lnTo>
                  <a:lnTo>
                    <a:pt x="0" y="175"/>
                  </a:lnTo>
                  <a:lnTo>
                    <a:pt x="12" y="193"/>
                  </a:lnTo>
                  <a:lnTo>
                    <a:pt x="30" y="199"/>
                  </a:lnTo>
                  <a:lnTo>
                    <a:pt x="24" y="217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2" name="Freeform 127">
              <a:extLst>
                <a:ext uri="{FF2B5EF4-FFF2-40B4-BE49-F238E27FC236}">
                  <a16:creationId xmlns:a16="http://schemas.microsoft.com/office/drawing/2014/main" id="{3338CA42-492D-E248-97BD-FB5ECB121B0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13313" y="5211763"/>
              <a:ext cx="398462" cy="354012"/>
            </a:xfrm>
            <a:custGeom>
              <a:avLst/>
              <a:gdLst>
                <a:gd name="T0" fmla="*/ 2147483646 w 51"/>
                <a:gd name="T1" fmla="*/ 2147483646 h 45"/>
                <a:gd name="T2" fmla="*/ 2147483646 w 51"/>
                <a:gd name="T3" fmla="*/ 2147483646 h 45"/>
                <a:gd name="T4" fmla="*/ 2147483646 w 51"/>
                <a:gd name="T5" fmla="*/ 2147483646 h 45"/>
                <a:gd name="T6" fmla="*/ 2147483646 w 51"/>
                <a:gd name="T7" fmla="*/ 2147483646 h 45"/>
                <a:gd name="T8" fmla="*/ 2147483646 w 51"/>
                <a:gd name="T9" fmla="*/ 0 h 45"/>
                <a:gd name="T10" fmla="*/ 2147483646 w 51"/>
                <a:gd name="T11" fmla="*/ 2147483646 h 45"/>
                <a:gd name="T12" fmla="*/ 2147483646 w 51"/>
                <a:gd name="T13" fmla="*/ 2147483646 h 45"/>
                <a:gd name="T14" fmla="*/ 2147483646 w 51"/>
                <a:gd name="T15" fmla="*/ 2147483646 h 45"/>
                <a:gd name="T16" fmla="*/ 2147483646 w 51"/>
                <a:gd name="T17" fmla="*/ 2147483646 h 45"/>
                <a:gd name="T18" fmla="*/ 2147483646 w 51"/>
                <a:gd name="T19" fmla="*/ 2147483646 h 45"/>
                <a:gd name="T20" fmla="*/ 2147483646 w 51"/>
                <a:gd name="T21" fmla="*/ 2147483646 h 45"/>
                <a:gd name="T22" fmla="*/ 2147483646 w 51"/>
                <a:gd name="T23" fmla="*/ 2147483646 h 45"/>
                <a:gd name="T24" fmla="*/ 2147483646 w 51"/>
                <a:gd name="T25" fmla="*/ 2147483646 h 45"/>
                <a:gd name="T26" fmla="*/ 2147483646 w 51"/>
                <a:gd name="T27" fmla="*/ 2147483646 h 45"/>
                <a:gd name="T28" fmla="*/ 2147483646 w 51"/>
                <a:gd name="T29" fmla="*/ 2147483646 h 45"/>
                <a:gd name="T30" fmla="*/ 2147483646 w 51"/>
                <a:gd name="T31" fmla="*/ 2147483646 h 45"/>
                <a:gd name="T32" fmla="*/ 2147483646 w 51"/>
                <a:gd name="T33" fmla="*/ 2147483646 h 45"/>
                <a:gd name="T34" fmla="*/ 0 w 51"/>
                <a:gd name="T35" fmla="*/ 2147483646 h 45"/>
                <a:gd name="T36" fmla="*/ 2147483646 w 51"/>
                <a:gd name="T37" fmla="*/ 2147483646 h 45"/>
                <a:gd name="T38" fmla="*/ 2147483646 w 51"/>
                <a:gd name="T39" fmla="*/ 2147483646 h 45"/>
                <a:gd name="T40" fmla="*/ 2147483646 w 51"/>
                <a:gd name="T41" fmla="*/ 2147483646 h 45"/>
                <a:gd name="T42" fmla="*/ 2147483646 w 51"/>
                <a:gd name="T43" fmla="*/ 2147483646 h 45"/>
                <a:gd name="T44" fmla="*/ 2147483646 w 51"/>
                <a:gd name="T45" fmla="*/ 2147483646 h 45"/>
                <a:gd name="T46" fmla="*/ 2147483646 w 51"/>
                <a:gd name="T47" fmla="*/ 2147483646 h 45"/>
                <a:gd name="T48" fmla="*/ 2147483646 w 51"/>
                <a:gd name="T49" fmla="*/ 2147483646 h 45"/>
                <a:gd name="T50" fmla="*/ 2147483646 w 51"/>
                <a:gd name="T51" fmla="*/ 2147483646 h 45"/>
                <a:gd name="T52" fmla="*/ 2147483646 w 51"/>
                <a:gd name="T53" fmla="*/ 2147483646 h 45"/>
                <a:gd name="T54" fmla="*/ 2147483646 w 51"/>
                <a:gd name="T55" fmla="*/ 2147483646 h 45"/>
                <a:gd name="T56" fmla="*/ 2147483646 w 51"/>
                <a:gd name="T57" fmla="*/ 2147483646 h 45"/>
                <a:gd name="T58" fmla="*/ 2147483646 w 51"/>
                <a:gd name="T59" fmla="*/ 2147483646 h 45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51" h="45">
                  <a:moveTo>
                    <a:pt x="48" y="1"/>
                  </a:moveTo>
                  <a:cubicBezTo>
                    <a:pt x="47" y="1"/>
                    <a:pt x="47" y="1"/>
                    <a:pt x="47" y="1"/>
                  </a:cubicBezTo>
                  <a:cubicBezTo>
                    <a:pt x="46" y="2"/>
                    <a:pt x="46" y="2"/>
                    <a:pt x="46" y="2"/>
                  </a:cubicBezTo>
                  <a:cubicBezTo>
                    <a:pt x="47" y="1"/>
                    <a:pt x="47" y="1"/>
                    <a:pt x="47" y="1"/>
                  </a:cubicBezTo>
                  <a:cubicBezTo>
                    <a:pt x="41" y="0"/>
                    <a:pt x="41" y="0"/>
                    <a:pt x="41" y="0"/>
                  </a:cubicBezTo>
                  <a:cubicBezTo>
                    <a:pt x="34" y="5"/>
                    <a:pt x="34" y="5"/>
                    <a:pt x="34" y="5"/>
                  </a:cubicBezTo>
                  <a:cubicBezTo>
                    <a:pt x="26" y="12"/>
                    <a:pt x="26" y="12"/>
                    <a:pt x="26" y="12"/>
                  </a:cubicBezTo>
                  <a:cubicBezTo>
                    <a:pt x="22" y="12"/>
                    <a:pt x="22" y="12"/>
                    <a:pt x="22" y="12"/>
                  </a:cubicBezTo>
                  <a:cubicBezTo>
                    <a:pt x="17" y="15"/>
                    <a:pt x="17" y="15"/>
                    <a:pt x="17" y="15"/>
                  </a:cubicBezTo>
                  <a:cubicBezTo>
                    <a:pt x="14" y="15"/>
                    <a:pt x="14" y="15"/>
                    <a:pt x="14" y="15"/>
                  </a:cubicBezTo>
                  <a:cubicBezTo>
                    <a:pt x="13" y="13"/>
                    <a:pt x="13" y="13"/>
                    <a:pt x="13" y="13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11" y="11"/>
                    <a:pt x="11" y="11"/>
                    <a:pt x="11" y="11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2" y="27"/>
                    <a:pt x="2" y="27"/>
                    <a:pt x="2" y="27"/>
                  </a:cubicBezTo>
                  <a:cubicBezTo>
                    <a:pt x="5" y="35"/>
                    <a:pt x="5" y="35"/>
                    <a:pt x="5" y="35"/>
                  </a:cubicBezTo>
                  <a:cubicBezTo>
                    <a:pt x="5" y="39"/>
                    <a:pt x="5" y="39"/>
                    <a:pt x="5" y="39"/>
                  </a:cubicBezTo>
                  <a:cubicBezTo>
                    <a:pt x="9" y="45"/>
                    <a:pt x="9" y="45"/>
                    <a:pt x="9" y="45"/>
                  </a:cubicBezTo>
                  <a:cubicBezTo>
                    <a:pt x="17" y="43"/>
                    <a:pt x="17" y="43"/>
                    <a:pt x="17" y="43"/>
                  </a:cubicBezTo>
                  <a:cubicBezTo>
                    <a:pt x="25" y="42"/>
                    <a:pt x="25" y="42"/>
                    <a:pt x="25" y="42"/>
                  </a:cubicBezTo>
                  <a:cubicBezTo>
                    <a:pt x="32" y="41"/>
                    <a:pt x="32" y="41"/>
                    <a:pt x="32" y="41"/>
                  </a:cubicBezTo>
                  <a:cubicBezTo>
                    <a:pt x="47" y="25"/>
                    <a:pt x="47" y="25"/>
                    <a:pt x="47" y="25"/>
                  </a:cubicBezTo>
                  <a:cubicBezTo>
                    <a:pt x="47" y="25"/>
                    <a:pt x="50" y="19"/>
                    <a:pt x="51" y="16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49" y="16"/>
                    <a:pt x="49" y="16"/>
                    <a:pt x="49" y="16"/>
                  </a:cubicBezTo>
                  <a:lnTo>
                    <a:pt x="48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3" name="Freeform 128">
              <a:extLst>
                <a:ext uri="{FF2B5EF4-FFF2-40B4-BE49-F238E27FC236}">
                  <a16:creationId xmlns:a16="http://schemas.microsoft.com/office/drawing/2014/main" id="{2AF18FE0-F3C7-B74B-9D48-558266DDD613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9038" y="5095875"/>
              <a:ext cx="236537" cy="234950"/>
            </a:xfrm>
            <a:custGeom>
              <a:avLst/>
              <a:gdLst>
                <a:gd name="T0" fmla="*/ 2147483646 w 180"/>
                <a:gd name="T1" fmla="*/ 2147483646 h 180"/>
                <a:gd name="T2" fmla="*/ 2147483646 w 180"/>
                <a:gd name="T3" fmla="*/ 2147483646 h 180"/>
                <a:gd name="T4" fmla="*/ 2147483646 w 180"/>
                <a:gd name="T5" fmla="*/ 2147483646 h 180"/>
                <a:gd name="T6" fmla="*/ 2147483646 w 180"/>
                <a:gd name="T7" fmla="*/ 2147483646 h 180"/>
                <a:gd name="T8" fmla="*/ 2147483646 w 180"/>
                <a:gd name="T9" fmla="*/ 2147483646 h 180"/>
                <a:gd name="T10" fmla="*/ 2147483646 w 180"/>
                <a:gd name="T11" fmla="*/ 2147483646 h 180"/>
                <a:gd name="T12" fmla="*/ 2147483646 w 180"/>
                <a:gd name="T13" fmla="*/ 2147483646 h 180"/>
                <a:gd name="T14" fmla="*/ 2147483646 w 180"/>
                <a:gd name="T15" fmla="*/ 0 h 180"/>
                <a:gd name="T16" fmla="*/ 2147483646 w 180"/>
                <a:gd name="T17" fmla="*/ 2147483646 h 180"/>
                <a:gd name="T18" fmla="*/ 2147483646 w 180"/>
                <a:gd name="T19" fmla="*/ 2147483646 h 180"/>
                <a:gd name="T20" fmla="*/ 2147483646 w 180"/>
                <a:gd name="T21" fmla="*/ 2147483646 h 180"/>
                <a:gd name="T22" fmla="*/ 0 w 180"/>
                <a:gd name="T23" fmla="*/ 2147483646 h 180"/>
                <a:gd name="T24" fmla="*/ 0 w 180"/>
                <a:gd name="T25" fmla="*/ 2147483646 h 180"/>
                <a:gd name="T26" fmla="*/ 2147483646 w 180"/>
                <a:gd name="T27" fmla="*/ 2147483646 h 180"/>
                <a:gd name="T28" fmla="*/ 2147483646 w 180"/>
                <a:gd name="T29" fmla="*/ 2147483646 h 180"/>
                <a:gd name="T30" fmla="*/ 2147483646 w 180"/>
                <a:gd name="T31" fmla="*/ 2147483646 h 180"/>
                <a:gd name="T32" fmla="*/ 2147483646 w 180"/>
                <a:gd name="T33" fmla="*/ 2147483646 h 180"/>
                <a:gd name="T34" fmla="*/ 2147483646 w 180"/>
                <a:gd name="T35" fmla="*/ 2147483646 h 180"/>
                <a:gd name="T36" fmla="*/ 2147483646 w 180"/>
                <a:gd name="T37" fmla="*/ 2147483646 h 180"/>
                <a:gd name="T38" fmla="*/ 2147483646 w 180"/>
                <a:gd name="T39" fmla="*/ 2147483646 h 180"/>
                <a:gd name="T40" fmla="*/ 2147483646 w 180"/>
                <a:gd name="T41" fmla="*/ 2147483646 h 180"/>
                <a:gd name="T42" fmla="*/ 2147483646 w 180"/>
                <a:gd name="T43" fmla="*/ 2147483646 h 18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80" h="180">
                  <a:moveTo>
                    <a:pt x="144" y="54"/>
                  </a:moveTo>
                  <a:lnTo>
                    <a:pt x="132" y="54"/>
                  </a:lnTo>
                  <a:lnTo>
                    <a:pt x="114" y="30"/>
                  </a:lnTo>
                  <a:lnTo>
                    <a:pt x="102" y="6"/>
                  </a:lnTo>
                  <a:lnTo>
                    <a:pt x="96" y="6"/>
                  </a:lnTo>
                  <a:lnTo>
                    <a:pt x="84" y="12"/>
                  </a:lnTo>
                  <a:lnTo>
                    <a:pt x="96" y="6"/>
                  </a:lnTo>
                  <a:lnTo>
                    <a:pt x="84" y="0"/>
                  </a:lnTo>
                  <a:lnTo>
                    <a:pt x="66" y="6"/>
                  </a:lnTo>
                  <a:lnTo>
                    <a:pt x="18" y="18"/>
                  </a:lnTo>
                  <a:lnTo>
                    <a:pt x="12" y="84"/>
                  </a:lnTo>
                  <a:lnTo>
                    <a:pt x="0" y="90"/>
                  </a:lnTo>
                  <a:lnTo>
                    <a:pt x="0" y="144"/>
                  </a:lnTo>
                  <a:lnTo>
                    <a:pt x="12" y="168"/>
                  </a:lnTo>
                  <a:lnTo>
                    <a:pt x="18" y="180"/>
                  </a:lnTo>
                  <a:lnTo>
                    <a:pt x="36" y="180"/>
                  </a:lnTo>
                  <a:lnTo>
                    <a:pt x="66" y="162"/>
                  </a:lnTo>
                  <a:lnTo>
                    <a:pt x="90" y="162"/>
                  </a:lnTo>
                  <a:lnTo>
                    <a:pt x="138" y="120"/>
                  </a:lnTo>
                  <a:lnTo>
                    <a:pt x="180" y="90"/>
                  </a:lnTo>
                  <a:lnTo>
                    <a:pt x="150" y="78"/>
                  </a:lnTo>
                  <a:lnTo>
                    <a:pt x="144" y="5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4" name="Freeform 129">
              <a:extLst>
                <a:ext uri="{FF2B5EF4-FFF2-40B4-BE49-F238E27FC236}">
                  <a16:creationId xmlns:a16="http://schemas.microsoft.com/office/drawing/2014/main" id="{71FFD40F-AE05-3F49-9B49-B73DF8E5250F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5" y="4914900"/>
              <a:ext cx="268288" cy="422275"/>
            </a:xfrm>
            <a:custGeom>
              <a:avLst/>
              <a:gdLst>
                <a:gd name="T0" fmla="*/ 2147483646 w 34"/>
                <a:gd name="T1" fmla="*/ 2147483646 h 54"/>
                <a:gd name="T2" fmla="*/ 2147483646 w 34"/>
                <a:gd name="T3" fmla="*/ 2147483646 h 54"/>
                <a:gd name="T4" fmla="*/ 2147483646 w 34"/>
                <a:gd name="T5" fmla="*/ 2147483646 h 54"/>
                <a:gd name="T6" fmla="*/ 2147483646 w 34"/>
                <a:gd name="T7" fmla="*/ 2147483646 h 54"/>
                <a:gd name="T8" fmla="*/ 2147483646 w 34"/>
                <a:gd name="T9" fmla="*/ 2147483646 h 54"/>
                <a:gd name="T10" fmla="*/ 2147483646 w 34"/>
                <a:gd name="T11" fmla="*/ 2147483646 h 54"/>
                <a:gd name="T12" fmla="*/ 2147483646 w 34"/>
                <a:gd name="T13" fmla="*/ 2147483646 h 54"/>
                <a:gd name="T14" fmla="*/ 2147483646 w 34"/>
                <a:gd name="T15" fmla="*/ 2147483646 h 54"/>
                <a:gd name="T16" fmla="*/ 2147483646 w 34"/>
                <a:gd name="T17" fmla="*/ 2147483646 h 54"/>
                <a:gd name="T18" fmla="*/ 2147483646 w 34"/>
                <a:gd name="T19" fmla="*/ 2147483646 h 54"/>
                <a:gd name="T20" fmla="*/ 2147483646 w 34"/>
                <a:gd name="T21" fmla="*/ 2147483646 h 54"/>
                <a:gd name="T22" fmla="*/ 2147483646 w 34"/>
                <a:gd name="T23" fmla="*/ 2147483646 h 54"/>
                <a:gd name="T24" fmla="*/ 0 w 34"/>
                <a:gd name="T25" fmla="*/ 2147483646 h 54"/>
                <a:gd name="T26" fmla="*/ 0 w 34"/>
                <a:gd name="T27" fmla="*/ 2147483646 h 54"/>
                <a:gd name="T28" fmla="*/ 2147483646 w 34"/>
                <a:gd name="T29" fmla="*/ 2147483646 h 54"/>
                <a:gd name="T30" fmla="*/ 2147483646 w 34"/>
                <a:gd name="T31" fmla="*/ 2147483646 h 54"/>
                <a:gd name="T32" fmla="*/ 2147483646 w 34"/>
                <a:gd name="T33" fmla="*/ 2147483646 h 54"/>
                <a:gd name="T34" fmla="*/ 2147483646 w 34"/>
                <a:gd name="T35" fmla="*/ 2147483646 h 54"/>
                <a:gd name="T36" fmla="*/ 2147483646 w 34"/>
                <a:gd name="T37" fmla="*/ 2147483646 h 54"/>
                <a:gd name="T38" fmla="*/ 2147483646 w 34"/>
                <a:gd name="T39" fmla="*/ 2147483646 h 54"/>
                <a:gd name="T40" fmla="*/ 2147483646 w 34"/>
                <a:gd name="T41" fmla="*/ 2147483646 h 54"/>
                <a:gd name="T42" fmla="*/ 2147483646 w 34"/>
                <a:gd name="T43" fmla="*/ 2147483646 h 54"/>
                <a:gd name="T44" fmla="*/ 2147483646 w 34"/>
                <a:gd name="T45" fmla="*/ 2147483646 h 54"/>
                <a:gd name="T46" fmla="*/ 2147483646 w 34"/>
                <a:gd name="T47" fmla="*/ 2147483646 h 54"/>
                <a:gd name="T48" fmla="*/ 2147483646 w 34"/>
                <a:gd name="T49" fmla="*/ 2147483646 h 54"/>
                <a:gd name="T50" fmla="*/ 2147483646 w 34"/>
                <a:gd name="T51" fmla="*/ 2147483646 h 54"/>
                <a:gd name="T52" fmla="*/ 2147483646 w 34"/>
                <a:gd name="T53" fmla="*/ 2147483646 h 54"/>
                <a:gd name="T54" fmla="*/ 2147483646 w 34"/>
                <a:gd name="T55" fmla="*/ 2147483646 h 54"/>
                <a:gd name="T56" fmla="*/ 2147483646 w 34"/>
                <a:gd name="T57" fmla="*/ 2147483646 h 54"/>
                <a:gd name="T58" fmla="*/ 2147483646 w 34"/>
                <a:gd name="T59" fmla="*/ 2147483646 h 54"/>
                <a:gd name="T60" fmla="*/ 2147483646 w 34"/>
                <a:gd name="T61" fmla="*/ 2147483646 h 54"/>
                <a:gd name="T62" fmla="*/ 2147483646 w 34"/>
                <a:gd name="T63" fmla="*/ 2147483646 h 54"/>
                <a:gd name="T64" fmla="*/ 2147483646 w 34"/>
                <a:gd name="T65" fmla="*/ 2147483646 h 54"/>
                <a:gd name="T66" fmla="*/ 2147483646 w 34"/>
                <a:gd name="T67" fmla="*/ 2147483646 h 54"/>
                <a:gd name="T68" fmla="*/ 2147483646 w 34"/>
                <a:gd name="T69" fmla="*/ 0 h 54"/>
                <a:gd name="T70" fmla="*/ 2147483646 w 34"/>
                <a:gd name="T71" fmla="*/ 0 h 54"/>
                <a:gd name="T72" fmla="*/ 2147483646 w 34"/>
                <a:gd name="T73" fmla="*/ 2147483646 h 54"/>
                <a:gd name="T74" fmla="*/ 2147483646 w 34"/>
                <a:gd name="T75" fmla="*/ 2147483646 h 54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34" h="54">
                  <a:moveTo>
                    <a:pt x="22" y="2"/>
                  </a:moveTo>
                  <a:cubicBezTo>
                    <a:pt x="17" y="3"/>
                    <a:pt x="17" y="3"/>
                    <a:pt x="17" y="3"/>
                  </a:cubicBezTo>
                  <a:cubicBezTo>
                    <a:pt x="17" y="4"/>
                    <a:pt x="17" y="4"/>
                    <a:pt x="17" y="4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6" y="3"/>
                    <a:pt x="16" y="3"/>
                    <a:pt x="16" y="3"/>
                  </a:cubicBezTo>
                  <a:cubicBezTo>
                    <a:pt x="16" y="8"/>
                    <a:pt x="16" y="8"/>
                    <a:pt x="16" y="8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19" y="16"/>
                    <a:pt x="19" y="16"/>
                    <a:pt x="19" y="16"/>
                  </a:cubicBezTo>
                  <a:cubicBezTo>
                    <a:pt x="16" y="18"/>
                    <a:pt x="16" y="18"/>
                    <a:pt x="16" y="18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13" y="13"/>
                    <a:pt x="13" y="13"/>
                    <a:pt x="13" y="13"/>
                  </a:cubicBezTo>
                  <a:cubicBezTo>
                    <a:pt x="9" y="11"/>
                    <a:pt x="9" y="11"/>
                    <a:pt x="9" y="11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1" y="16"/>
                    <a:pt x="1" y="16"/>
                    <a:pt x="1" y="16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1" y="16"/>
                    <a:pt x="1" y="16"/>
                    <a:pt x="1" y="16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9" y="28"/>
                    <a:pt x="9" y="28"/>
                    <a:pt x="9" y="28"/>
                  </a:cubicBezTo>
                  <a:cubicBezTo>
                    <a:pt x="7" y="36"/>
                    <a:pt x="7" y="36"/>
                    <a:pt x="7" y="36"/>
                  </a:cubicBezTo>
                  <a:cubicBezTo>
                    <a:pt x="5" y="39"/>
                    <a:pt x="5" y="39"/>
                    <a:pt x="5" y="39"/>
                  </a:cubicBezTo>
                  <a:cubicBezTo>
                    <a:pt x="6" y="39"/>
                    <a:pt x="6" y="39"/>
                    <a:pt x="6" y="39"/>
                  </a:cubicBezTo>
                  <a:cubicBezTo>
                    <a:pt x="7" y="54"/>
                    <a:pt x="7" y="54"/>
                    <a:pt x="7" y="54"/>
                  </a:cubicBezTo>
                  <a:cubicBezTo>
                    <a:pt x="9" y="54"/>
                    <a:pt x="9" y="54"/>
                    <a:pt x="9" y="54"/>
                  </a:cubicBezTo>
                  <a:cubicBezTo>
                    <a:pt x="10" y="51"/>
                    <a:pt x="9" y="51"/>
                    <a:pt x="9" y="51"/>
                  </a:cubicBezTo>
                  <a:cubicBezTo>
                    <a:pt x="16" y="45"/>
                    <a:pt x="16" y="45"/>
                    <a:pt x="16" y="45"/>
                  </a:cubicBezTo>
                  <a:cubicBezTo>
                    <a:pt x="18" y="40"/>
                    <a:pt x="18" y="40"/>
                    <a:pt x="18" y="40"/>
                  </a:cubicBezTo>
                  <a:cubicBezTo>
                    <a:pt x="16" y="31"/>
                    <a:pt x="16" y="31"/>
                    <a:pt x="16" y="31"/>
                  </a:cubicBezTo>
                  <a:cubicBezTo>
                    <a:pt x="21" y="25"/>
                    <a:pt x="21" y="25"/>
                    <a:pt x="21" y="25"/>
                  </a:cubicBezTo>
                  <a:cubicBezTo>
                    <a:pt x="30" y="20"/>
                    <a:pt x="30" y="20"/>
                    <a:pt x="30" y="20"/>
                  </a:cubicBezTo>
                  <a:cubicBezTo>
                    <a:pt x="33" y="16"/>
                    <a:pt x="33" y="16"/>
                    <a:pt x="33" y="16"/>
                  </a:cubicBezTo>
                  <a:cubicBezTo>
                    <a:pt x="34" y="11"/>
                    <a:pt x="34" y="11"/>
                    <a:pt x="34" y="11"/>
                  </a:cubicBezTo>
                  <a:cubicBezTo>
                    <a:pt x="33" y="4"/>
                    <a:pt x="33" y="4"/>
                    <a:pt x="33" y="4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0" y="1"/>
                    <a:pt x="30" y="1"/>
                    <a:pt x="30" y="1"/>
                  </a:cubicBezTo>
                  <a:lnTo>
                    <a:pt x="22" y="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5" name="Freeform 130">
              <a:extLst>
                <a:ext uri="{FF2B5EF4-FFF2-40B4-BE49-F238E27FC236}">
                  <a16:creationId xmlns:a16="http://schemas.microsoft.com/office/drawing/2014/main" id="{5DDD7D9E-5BC8-B04E-B48E-8810B1CF5C0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5" y="4673600"/>
              <a:ext cx="260350" cy="265113"/>
            </a:xfrm>
            <a:custGeom>
              <a:avLst/>
              <a:gdLst>
                <a:gd name="T0" fmla="*/ 2147483646 w 33"/>
                <a:gd name="T1" fmla="*/ 2147483646 h 34"/>
                <a:gd name="T2" fmla="*/ 2147483646 w 33"/>
                <a:gd name="T3" fmla="*/ 2147483646 h 34"/>
                <a:gd name="T4" fmla="*/ 2147483646 w 33"/>
                <a:gd name="T5" fmla="*/ 2147483646 h 34"/>
                <a:gd name="T6" fmla="*/ 2147483646 w 33"/>
                <a:gd name="T7" fmla="*/ 2147483646 h 34"/>
                <a:gd name="T8" fmla="*/ 2147483646 w 33"/>
                <a:gd name="T9" fmla="*/ 0 h 34"/>
                <a:gd name="T10" fmla="*/ 2147483646 w 33"/>
                <a:gd name="T11" fmla="*/ 2147483646 h 34"/>
                <a:gd name="T12" fmla="*/ 2147483646 w 33"/>
                <a:gd name="T13" fmla="*/ 2147483646 h 34"/>
                <a:gd name="T14" fmla="*/ 2147483646 w 33"/>
                <a:gd name="T15" fmla="*/ 2147483646 h 34"/>
                <a:gd name="T16" fmla="*/ 2147483646 w 33"/>
                <a:gd name="T17" fmla="*/ 2147483646 h 34"/>
                <a:gd name="T18" fmla="*/ 2147483646 w 33"/>
                <a:gd name="T19" fmla="*/ 2147483646 h 34"/>
                <a:gd name="T20" fmla="*/ 2147483646 w 33"/>
                <a:gd name="T21" fmla="*/ 2147483646 h 34"/>
                <a:gd name="T22" fmla="*/ 0 w 33"/>
                <a:gd name="T23" fmla="*/ 2147483646 h 34"/>
                <a:gd name="T24" fmla="*/ 2147483646 w 33"/>
                <a:gd name="T25" fmla="*/ 2147483646 h 34"/>
                <a:gd name="T26" fmla="*/ 2147483646 w 33"/>
                <a:gd name="T27" fmla="*/ 2147483646 h 34"/>
                <a:gd name="T28" fmla="*/ 2147483646 w 33"/>
                <a:gd name="T29" fmla="*/ 2147483646 h 34"/>
                <a:gd name="T30" fmla="*/ 2147483646 w 33"/>
                <a:gd name="T31" fmla="*/ 2147483646 h 34"/>
                <a:gd name="T32" fmla="*/ 2147483646 w 33"/>
                <a:gd name="T33" fmla="*/ 2147483646 h 34"/>
                <a:gd name="T34" fmla="*/ 2147483646 w 33"/>
                <a:gd name="T35" fmla="*/ 2147483646 h 34"/>
                <a:gd name="T36" fmla="*/ 2147483646 w 33"/>
                <a:gd name="T37" fmla="*/ 2147483646 h 34"/>
                <a:gd name="T38" fmla="*/ 2147483646 w 33"/>
                <a:gd name="T39" fmla="*/ 2147483646 h 34"/>
                <a:gd name="T40" fmla="*/ 2147483646 w 33"/>
                <a:gd name="T41" fmla="*/ 2147483646 h 34"/>
                <a:gd name="T42" fmla="*/ 2147483646 w 33"/>
                <a:gd name="T43" fmla="*/ 2147483646 h 34"/>
                <a:gd name="T44" fmla="*/ 2147483646 w 33"/>
                <a:gd name="T45" fmla="*/ 2147483646 h 34"/>
                <a:gd name="T46" fmla="*/ 2147483646 w 33"/>
                <a:gd name="T47" fmla="*/ 2147483646 h 34"/>
                <a:gd name="T48" fmla="*/ 2147483646 w 33"/>
                <a:gd name="T49" fmla="*/ 2147483646 h 34"/>
                <a:gd name="T50" fmla="*/ 2147483646 w 33"/>
                <a:gd name="T51" fmla="*/ 2147483646 h 34"/>
                <a:gd name="T52" fmla="*/ 2147483646 w 33"/>
                <a:gd name="T53" fmla="*/ 2147483646 h 34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33" h="34">
                  <a:moveTo>
                    <a:pt x="25" y="6"/>
                  </a:moveTo>
                  <a:cubicBezTo>
                    <a:pt x="14" y="1"/>
                    <a:pt x="14" y="1"/>
                    <a:pt x="14" y="1"/>
                  </a:cubicBezTo>
                  <a:cubicBezTo>
                    <a:pt x="14" y="1"/>
                    <a:pt x="14" y="1"/>
                    <a:pt x="14" y="1"/>
                  </a:cubicBezTo>
                  <a:cubicBezTo>
                    <a:pt x="14" y="1"/>
                    <a:pt x="14" y="1"/>
                    <a:pt x="14" y="1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2" y="5"/>
                    <a:pt x="12" y="5"/>
                    <a:pt x="12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2" y="8"/>
                    <a:pt x="2" y="8"/>
                    <a:pt x="2" y="8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" y="19"/>
                    <a:pt x="2" y="19"/>
                    <a:pt x="2" y="19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4" y="24"/>
                    <a:pt x="8" y="26"/>
                    <a:pt x="9" y="26"/>
                  </a:cubicBezTo>
                  <a:cubicBezTo>
                    <a:pt x="9" y="26"/>
                    <a:pt x="14" y="27"/>
                    <a:pt x="14" y="27"/>
                  </a:cubicBezTo>
                  <a:cubicBezTo>
                    <a:pt x="15" y="29"/>
                    <a:pt x="15" y="29"/>
                    <a:pt x="15" y="29"/>
                  </a:cubicBezTo>
                  <a:cubicBezTo>
                    <a:pt x="17" y="34"/>
                    <a:pt x="17" y="34"/>
                    <a:pt x="17" y="34"/>
                  </a:cubicBezTo>
                  <a:cubicBezTo>
                    <a:pt x="22" y="33"/>
                    <a:pt x="22" y="33"/>
                    <a:pt x="22" y="33"/>
                  </a:cubicBezTo>
                  <a:cubicBezTo>
                    <a:pt x="30" y="32"/>
                    <a:pt x="30" y="32"/>
                    <a:pt x="30" y="32"/>
                  </a:cubicBezTo>
                  <a:cubicBezTo>
                    <a:pt x="33" y="31"/>
                    <a:pt x="33" y="31"/>
                    <a:pt x="33" y="31"/>
                  </a:cubicBezTo>
                  <a:cubicBezTo>
                    <a:pt x="31" y="28"/>
                    <a:pt x="31" y="28"/>
                    <a:pt x="31" y="28"/>
                  </a:cubicBezTo>
                  <a:cubicBezTo>
                    <a:pt x="30" y="19"/>
                    <a:pt x="30" y="19"/>
                    <a:pt x="30" y="19"/>
                  </a:cubicBezTo>
                  <a:cubicBezTo>
                    <a:pt x="30" y="19"/>
                    <a:pt x="28" y="15"/>
                    <a:pt x="28" y="14"/>
                  </a:cubicBezTo>
                  <a:cubicBezTo>
                    <a:pt x="28" y="13"/>
                    <a:pt x="29" y="12"/>
                    <a:pt x="30" y="12"/>
                  </a:cubicBezTo>
                  <a:cubicBezTo>
                    <a:pt x="25" y="9"/>
                    <a:pt x="25" y="9"/>
                    <a:pt x="25" y="9"/>
                  </a:cubicBezTo>
                  <a:lnTo>
                    <a:pt x="25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6" name="Freeform 131">
              <a:extLst>
                <a:ext uri="{FF2B5EF4-FFF2-40B4-BE49-F238E27FC236}">
                  <a16:creationId xmlns:a16="http://schemas.microsoft.com/office/drawing/2014/main" id="{561A2761-E340-5B47-ABBA-1FCC0034FC8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02188" y="4797425"/>
              <a:ext cx="298450" cy="298450"/>
            </a:xfrm>
            <a:custGeom>
              <a:avLst/>
              <a:gdLst>
                <a:gd name="T0" fmla="*/ 2147483646 w 38"/>
                <a:gd name="T1" fmla="*/ 2147483646 h 38"/>
                <a:gd name="T2" fmla="*/ 2147483646 w 38"/>
                <a:gd name="T3" fmla="*/ 2147483646 h 38"/>
                <a:gd name="T4" fmla="*/ 2147483646 w 38"/>
                <a:gd name="T5" fmla="*/ 2147483646 h 38"/>
                <a:gd name="T6" fmla="*/ 2147483646 w 38"/>
                <a:gd name="T7" fmla="*/ 2147483646 h 38"/>
                <a:gd name="T8" fmla="*/ 2147483646 w 38"/>
                <a:gd name="T9" fmla="*/ 2147483646 h 38"/>
                <a:gd name="T10" fmla="*/ 2147483646 w 38"/>
                <a:gd name="T11" fmla="*/ 2147483646 h 38"/>
                <a:gd name="T12" fmla="*/ 2147483646 w 38"/>
                <a:gd name="T13" fmla="*/ 2147483646 h 38"/>
                <a:gd name="T14" fmla="*/ 2147483646 w 38"/>
                <a:gd name="T15" fmla="*/ 2147483646 h 38"/>
                <a:gd name="T16" fmla="*/ 2147483646 w 38"/>
                <a:gd name="T17" fmla="*/ 2147483646 h 38"/>
                <a:gd name="T18" fmla="*/ 2147483646 w 38"/>
                <a:gd name="T19" fmla="*/ 2147483646 h 38"/>
                <a:gd name="T20" fmla="*/ 2147483646 w 38"/>
                <a:gd name="T21" fmla="*/ 2147483646 h 38"/>
                <a:gd name="T22" fmla="*/ 2147483646 w 38"/>
                <a:gd name="T23" fmla="*/ 2147483646 h 38"/>
                <a:gd name="T24" fmla="*/ 2147483646 w 38"/>
                <a:gd name="T25" fmla="*/ 2147483646 h 38"/>
                <a:gd name="T26" fmla="*/ 2147483646 w 38"/>
                <a:gd name="T27" fmla="*/ 2147483646 h 38"/>
                <a:gd name="T28" fmla="*/ 2147483646 w 38"/>
                <a:gd name="T29" fmla="*/ 2147483646 h 38"/>
                <a:gd name="T30" fmla="*/ 2147483646 w 38"/>
                <a:gd name="T31" fmla="*/ 2147483646 h 38"/>
                <a:gd name="T32" fmla="*/ 2147483646 w 38"/>
                <a:gd name="T33" fmla="*/ 0 h 38"/>
                <a:gd name="T34" fmla="*/ 2147483646 w 38"/>
                <a:gd name="T35" fmla="*/ 0 h 38"/>
                <a:gd name="T36" fmla="*/ 2147483646 w 38"/>
                <a:gd name="T37" fmla="*/ 2147483646 h 38"/>
                <a:gd name="T38" fmla="*/ 2147483646 w 38"/>
                <a:gd name="T39" fmla="*/ 2147483646 h 38"/>
                <a:gd name="T40" fmla="*/ 2147483646 w 38"/>
                <a:gd name="T41" fmla="*/ 2147483646 h 38"/>
                <a:gd name="T42" fmla="*/ 0 w 38"/>
                <a:gd name="T43" fmla="*/ 2147483646 h 38"/>
                <a:gd name="T44" fmla="*/ 0 w 38"/>
                <a:gd name="T45" fmla="*/ 2147483646 h 38"/>
                <a:gd name="T46" fmla="*/ 2147483646 w 38"/>
                <a:gd name="T47" fmla="*/ 2147483646 h 38"/>
                <a:gd name="T48" fmla="*/ 2147483646 w 38"/>
                <a:gd name="T49" fmla="*/ 2147483646 h 38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8" h="38">
                  <a:moveTo>
                    <a:pt x="4" y="37"/>
                  </a:moveTo>
                  <a:cubicBezTo>
                    <a:pt x="18" y="37"/>
                    <a:pt x="18" y="37"/>
                    <a:pt x="18" y="37"/>
                  </a:cubicBezTo>
                  <a:cubicBezTo>
                    <a:pt x="20" y="38"/>
                    <a:pt x="20" y="38"/>
                    <a:pt x="20" y="38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34" y="37"/>
                    <a:pt x="34" y="37"/>
                    <a:pt x="34" y="37"/>
                  </a:cubicBezTo>
                  <a:cubicBezTo>
                    <a:pt x="32" y="33"/>
                    <a:pt x="32" y="33"/>
                    <a:pt x="32" y="33"/>
                  </a:cubicBezTo>
                  <a:cubicBezTo>
                    <a:pt x="32" y="22"/>
                    <a:pt x="32" y="22"/>
                    <a:pt x="32" y="22"/>
                  </a:cubicBezTo>
                  <a:cubicBezTo>
                    <a:pt x="38" y="21"/>
                    <a:pt x="38" y="21"/>
                    <a:pt x="38" y="21"/>
                  </a:cubicBezTo>
                  <a:cubicBezTo>
                    <a:pt x="38" y="17"/>
                    <a:pt x="38" y="17"/>
                    <a:pt x="38" y="17"/>
                  </a:cubicBezTo>
                  <a:cubicBezTo>
                    <a:pt x="37" y="17"/>
                    <a:pt x="37" y="17"/>
                    <a:pt x="37" y="17"/>
                  </a:cubicBezTo>
                  <a:cubicBezTo>
                    <a:pt x="38" y="17"/>
                    <a:pt x="38" y="17"/>
                    <a:pt x="38" y="17"/>
                  </a:cubicBezTo>
                  <a:cubicBezTo>
                    <a:pt x="32" y="16"/>
                    <a:pt x="32" y="16"/>
                    <a:pt x="32" y="16"/>
                  </a:cubicBezTo>
                  <a:cubicBezTo>
                    <a:pt x="30" y="4"/>
                    <a:pt x="30" y="4"/>
                    <a:pt x="30" y="4"/>
                  </a:cubicBezTo>
                  <a:cubicBezTo>
                    <a:pt x="30" y="4"/>
                    <a:pt x="25" y="4"/>
                    <a:pt x="24" y="4"/>
                  </a:cubicBezTo>
                  <a:cubicBezTo>
                    <a:pt x="24" y="4"/>
                    <a:pt x="22" y="6"/>
                    <a:pt x="21" y="6"/>
                  </a:cubicBezTo>
                  <a:cubicBezTo>
                    <a:pt x="20" y="7"/>
                    <a:pt x="19" y="6"/>
                    <a:pt x="18" y="6"/>
                  </a:cubicBezTo>
                  <a:cubicBezTo>
                    <a:pt x="17" y="6"/>
                    <a:pt x="13" y="0"/>
                    <a:pt x="12" y="0"/>
                  </a:cubicBezTo>
                  <a:cubicBezTo>
                    <a:pt x="11" y="0"/>
                    <a:pt x="4" y="0"/>
                    <a:pt x="4" y="0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5"/>
                    <a:pt x="3" y="15"/>
                    <a:pt x="3" y="15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2" y="35"/>
                    <a:pt x="2" y="35"/>
                    <a:pt x="2" y="35"/>
                  </a:cubicBezTo>
                  <a:lnTo>
                    <a:pt x="4" y="3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7" name="Freeform 132">
              <a:extLst>
                <a:ext uri="{FF2B5EF4-FFF2-40B4-BE49-F238E27FC236}">
                  <a16:creationId xmlns:a16="http://schemas.microsoft.com/office/drawing/2014/main" id="{6559DA10-7C22-9840-81F3-BF7423E3CAD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02188" y="4516438"/>
              <a:ext cx="463550" cy="460375"/>
            </a:xfrm>
            <a:custGeom>
              <a:avLst/>
              <a:gdLst>
                <a:gd name="T0" fmla="*/ 2147483646 w 59"/>
                <a:gd name="T1" fmla="*/ 2147483646 h 59"/>
                <a:gd name="T2" fmla="*/ 2147483646 w 59"/>
                <a:gd name="T3" fmla="*/ 2147483646 h 59"/>
                <a:gd name="T4" fmla="*/ 2147483646 w 59"/>
                <a:gd name="T5" fmla="*/ 2147483646 h 59"/>
                <a:gd name="T6" fmla="*/ 2147483646 w 59"/>
                <a:gd name="T7" fmla="*/ 2147483646 h 59"/>
                <a:gd name="T8" fmla="*/ 2147483646 w 59"/>
                <a:gd name="T9" fmla="*/ 2147483646 h 59"/>
                <a:gd name="T10" fmla="*/ 2147483646 w 59"/>
                <a:gd name="T11" fmla="*/ 2147483646 h 59"/>
                <a:gd name="T12" fmla="*/ 0 w 59"/>
                <a:gd name="T13" fmla="*/ 2147483646 h 59"/>
                <a:gd name="T14" fmla="*/ 2147483646 w 59"/>
                <a:gd name="T15" fmla="*/ 2147483646 h 59"/>
                <a:gd name="T16" fmla="*/ 2147483646 w 59"/>
                <a:gd name="T17" fmla="*/ 2147483646 h 59"/>
                <a:gd name="T18" fmla="*/ 2147483646 w 59"/>
                <a:gd name="T19" fmla="*/ 2147483646 h 59"/>
                <a:gd name="T20" fmla="*/ 2147483646 w 59"/>
                <a:gd name="T21" fmla="*/ 2147483646 h 59"/>
                <a:gd name="T22" fmla="*/ 2147483646 w 59"/>
                <a:gd name="T23" fmla="*/ 2147483646 h 59"/>
                <a:gd name="T24" fmla="*/ 2147483646 w 59"/>
                <a:gd name="T25" fmla="*/ 2147483646 h 59"/>
                <a:gd name="T26" fmla="*/ 2147483646 w 59"/>
                <a:gd name="T27" fmla="*/ 2147483646 h 59"/>
                <a:gd name="T28" fmla="*/ 2147483646 w 59"/>
                <a:gd name="T29" fmla="*/ 2147483646 h 59"/>
                <a:gd name="T30" fmla="*/ 2147483646 w 59"/>
                <a:gd name="T31" fmla="*/ 2147483646 h 59"/>
                <a:gd name="T32" fmla="*/ 2147483646 w 59"/>
                <a:gd name="T33" fmla="*/ 2147483646 h 59"/>
                <a:gd name="T34" fmla="*/ 2147483646 w 59"/>
                <a:gd name="T35" fmla="*/ 2147483646 h 59"/>
                <a:gd name="T36" fmla="*/ 2147483646 w 59"/>
                <a:gd name="T37" fmla="*/ 2147483646 h 59"/>
                <a:gd name="T38" fmla="*/ 2147483646 w 59"/>
                <a:gd name="T39" fmla="*/ 2147483646 h 59"/>
                <a:gd name="T40" fmla="*/ 2147483646 w 59"/>
                <a:gd name="T41" fmla="*/ 2147483646 h 59"/>
                <a:gd name="T42" fmla="*/ 2147483646 w 59"/>
                <a:gd name="T43" fmla="*/ 2147483646 h 59"/>
                <a:gd name="T44" fmla="*/ 2147483646 w 59"/>
                <a:gd name="T45" fmla="*/ 2147483646 h 59"/>
                <a:gd name="T46" fmla="*/ 2147483646 w 59"/>
                <a:gd name="T47" fmla="*/ 2147483646 h 59"/>
                <a:gd name="T48" fmla="*/ 2147483646 w 59"/>
                <a:gd name="T49" fmla="*/ 2147483646 h 59"/>
                <a:gd name="T50" fmla="*/ 2147483646 w 59"/>
                <a:gd name="T51" fmla="*/ 2147483646 h 59"/>
                <a:gd name="T52" fmla="*/ 2147483646 w 59"/>
                <a:gd name="T53" fmla="*/ 2147483646 h 59"/>
                <a:gd name="T54" fmla="*/ 2147483646 w 59"/>
                <a:gd name="T55" fmla="*/ 2147483646 h 59"/>
                <a:gd name="T56" fmla="*/ 2147483646 w 59"/>
                <a:gd name="T57" fmla="*/ 2147483646 h 59"/>
                <a:gd name="T58" fmla="*/ 2147483646 w 59"/>
                <a:gd name="T59" fmla="*/ 2147483646 h 59"/>
                <a:gd name="T60" fmla="*/ 2147483646 w 59"/>
                <a:gd name="T61" fmla="*/ 2147483646 h 59"/>
                <a:gd name="T62" fmla="*/ 2147483646 w 59"/>
                <a:gd name="T63" fmla="*/ 2147483646 h 59"/>
                <a:gd name="T64" fmla="*/ 2147483646 w 59"/>
                <a:gd name="T65" fmla="*/ 2147483646 h 59"/>
                <a:gd name="T66" fmla="*/ 2147483646 w 59"/>
                <a:gd name="T67" fmla="*/ 2147483646 h 59"/>
                <a:gd name="T68" fmla="*/ 2147483646 w 59"/>
                <a:gd name="T69" fmla="*/ 0 h 59"/>
                <a:gd name="T70" fmla="*/ 2147483646 w 59"/>
                <a:gd name="T71" fmla="*/ 2147483646 h 59"/>
                <a:gd name="T72" fmla="*/ 2147483646 w 59"/>
                <a:gd name="T73" fmla="*/ 2147483646 h 59"/>
                <a:gd name="T74" fmla="*/ 2147483646 w 59"/>
                <a:gd name="T75" fmla="*/ 2147483646 h 59"/>
                <a:gd name="T76" fmla="*/ 2147483646 w 59"/>
                <a:gd name="T77" fmla="*/ 2147483646 h 59"/>
                <a:gd name="T78" fmla="*/ 2147483646 w 59"/>
                <a:gd name="T79" fmla="*/ 2147483646 h 59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0" t="0" r="r" b="b"/>
              <a:pathLst>
                <a:path w="59" h="59">
                  <a:moveTo>
                    <a:pt x="21" y="6"/>
                  </a:moveTo>
                  <a:cubicBezTo>
                    <a:pt x="18" y="18"/>
                    <a:pt x="18" y="18"/>
                    <a:pt x="18" y="18"/>
                  </a:cubicBezTo>
                  <a:cubicBezTo>
                    <a:pt x="15" y="21"/>
                    <a:pt x="15" y="21"/>
                    <a:pt x="15" y="21"/>
                  </a:cubicBezTo>
                  <a:cubicBezTo>
                    <a:pt x="11" y="29"/>
                    <a:pt x="11" y="29"/>
                    <a:pt x="11" y="29"/>
                  </a:cubicBezTo>
                  <a:cubicBezTo>
                    <a:pt x="7" y="32"/>
                    <a:pt x="7" y="32"/>
                    <a:pt x="7" y="32"/>
                  </a:cubicBezTo>
                  <a:cubicBezTo>
                    <a:pt x="3" y="32"/>
                    <a:pt x="3" y="32"/>
                    <a:pt x="3" y="3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4" y="36"/>
                    <a:pt x="11" y="36"/>
                    <a:pt x="12" y="36"/>
                  </a:cubicBezTo>
                  <a:cubicBezTo>
                    <a:pt x="13" y="36"/>
                    <a:pt x="17" y="42"/>
                    <a:pt x="18" y="42"/>
                  </a:cubicBezTo>
                  <a:cubicBezTo>
                    <a:pt x="19" y="42"/>
                    <a:pt x="20" y="43"/>
                    <a:pt x="21" y="42"/>
                  </a:cubicBezTo>
                  <a:cubicBezTo>
                    <a:pt x="22" y="42"/>
                    <a:pt x="24" y="40"/>
                    <a:pt x="24" y="40"/>
                  </a:cubicBezTo>
                  <a:cubicBezTo>
                    <a:pt x="25" y="40"/>
                    <a:pt x="30" y="40"/>
                    <a:pt x="30" y="40"/>
                  </a:cubicBezTo>
                  <a:cubicBezTo>
                    <a:pt x="32" y="52"/>
                    <a:pt x="32" y="52"/>
                    <a:pt x="32" y="52"/>
                  </a:cubicBezTo>
                  <a:cubicBezTo>
                    <a:pt x="38" y="53"/>
                    <a:pt x="38" y="53"/>
                    <a:pt x="38" y="53"/>
                  </a:cubicBezTo>
                  <a:cubicBezTo>
                    <a:pt x="43" y="53"/>
                    <a:pt x="43" y="53"/>
                    <a:pt x="43" y="53"/>
                  </a:cubicBezTo>
                  <a:cubicBezTo>
                    <a:pt x="49" y="56"/>
                    <a:pt x="49" y="56"/>
                    <a:pt x="49" y="56"/>
                  </a:cubicBezTo>
                  <a:cubicBezTo>
                    <a:pt x="55" y="59"/>
                    <a:pt x="55" y="59"/>
                    <a:pt x="55" y="59"/>
                  </a:cubicBezTo>
                  <a:cubicBezTo>
                    <a:pt x="55" y="57"/>
                    <a:pt x="55" y="57"/>
                    <a:pt x="55" y="57"/>
                  </a:cubicBezTo>
                  <a:cubicBezTo>
                    <a:pt x="52" y="53"/>
                    <a:pt x="52" y="53"/>
                    <a:pt x="52" y="53"/>
                  </a:cubicBezTo>
                  <a:cubicBezTo>
                    <a:pt x="53" y="50"/>
                    <a:pt x="53" y="50"/>
                    <a:pt x="53" y="50"/>
                  </a:cubicBezTo>
                  <a:cubicBezTo>
                    <a:pt x="54" y="44"/>
                    <a:pt x="54" y="44"/>
                    <a:pt x="54" y="44"/>
                  </a:cubicBezTo>
                  <a:cubicBezTo>
                    <a:pt x="57" y="43"/>
                    <a:pt x="57" y="43"/>
                    <a:pt x="57" y="43"/>
                  </a:cubicBezTo>
                  <a:cubicBezTo>
                    <a:pt x="55" y="37"/>
                    <a:pt x="55" y="37"/>
                    <a:pt x="55" y="37"/>
                  </a:cubicBezTo>
                  <a:cubicBezTo>
                    <a:pt x="54" y="31"/>
                    <a:pt x="54" y="31"/>
                    <a:pt x="54" y="31"/>
                  </a:cubicBezTo>
                  <a:cubicBezTo>
                    <a:pt x="53" y="25"/>
                    <a:pt x="53" y="25"/>
                    <a:pt x="53" y="25"/>
                  </a:cubicBezTo>
                  <a:cubicBezTo>
                    <a:pt x="55" y="18"/>
                    <a:pt x="55" y="18"/>
                    <a:pt x="55" y="18"/>
                  </a:cubicBezTo>
                  <a:cubicBezTo>
                    <a:pt x="59" y="11"/>
                    <a:pt x="59" y="11"/>
                    <a:pt x="59" y="11"/>
                  </a:cubicBezTo>
                  <a:cubicBezTo>
                    <a:pt x="59" y="10"/>
                    <a:pt x="59" y="10"/>
                    <a:pt x="59" y="10"/>
                  </a:cubicBezTo>
                  <a:cubicBezTo>
                    <a:pt x="59" y="5"/>
                    <a:pt x="59" y="5"/>
                    <a:pt x="59" y="5"/>
                  </a:cubicBezTo>
                  <a:cubicBezTo>
                    <a:pt x="56" y="3"/>
                    <a:pt x="56" y="3"/>
                    <a:pt x="56" y="3"/>
                  </a:cubicBezTo>
                  <a:cubicBezTo>
                    <a:pt x="51" y="3"/>
                    <a:pt x="51" y="3"/>
                    <a:pt x="51" y="3"/>
                  </a:cubicBezTo>
                  <a:cubicBezTo>
                    <a:pt x="49" y="0"/>
                    <a:pt x="49" y="0"/>
                    <a:pt x="49" y="0"/>
                  </a:cubicBezTo>
                  <a:cubicBezTo>
                    <a:pt x="41" y="1"/>
                    <a:pt x="41" y="1"/>
                    <a:pt x="41" y="1"/>
                  </a:cubicBezTo>
                  <a:cubicBezTo>
                    <a:pt x="32" y="3"/>
                    <a:pt x="32" y="3"/>
                    <a:pt x="32" y="3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21" y="2"/>
                    <a:pt x="21" y="2"/>
                    <a:pt x="21" y="2"/>
                  </a:cubicBezTo>
                  <a:cubicBezTo>
                    <a:pt x="21" y="6"/>
                    <a:pt x="21" y="6"/>
                    <a:pt x="21" y="6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8" name="Freeform 133">
              <a:extLst>
                <a:ext uri="{FF2B5EF4-FFF2-40B4-BE49-F238E27FC236}">
                  <a16:creationId xmlns:a16="http://schemas.microsoft.com/office/drawing/2014/main" id="{A9241C0B-816A-824E-8A41-BE1AE61A9DD7}"/>
                </a:ext>
              </a:extLst>
            </p:cNvPr>
            <p:cNvSpPr>
              <a:spLocks/>
            </p:cNvSpPr>
            <p:nvPr/>
          </p:nvSpPr>
          <p:spPr bwMode="auto">
            <a:xfrm>
              <a:off x="5319713" y="4203700"/>
              <a:ext cx="369887" cy="354013"/>
            </a:xfrm>
            <a:custGeom>
              <a:avLst/>
              <a:gdLst>
                <a:gd name="T0" fmla="*/ 2147483646 w 47"/>
                <a:gd name="T1" fmla="*/ 2147483646 h 45"/>
                <a:gd name="T2" fmla="*/ 2147483646 w 47"/>
                <a:gd name="T3" fmla="*/ 2147483646 h 45"/>
                <a:gd name="T4" fmla="*/ 2147483646 w 47"/>
                <a:gd name="T5" fmla="*/ 2147483646 h 45"/>
                <a:gd name="T6" fmla="*/ 2147483646 w 47"/>
                <a:gd name="T7" fmla="*/ 2147483646 h 45"/>
                <a:gd name="T8" fmla="*/ 2147483646 w 47"/>
                <a:gd name="T9" fmla="*/ 2147483646 h 45"/>
                <a:gd name="T10" fmla="*/ 2147483646 w 47"/>
                <a:gd name="T11" fmla="*/ 2147483646 h 45"/>
                <a:gd name="T12" fmla="*/ 2147483646 w 47"/>
                <a:gd name="T13" fmla="*/ 2147483646 h 45"/>
                <a:gd name="T14" fmla="*/ 2147483646 w 47"/>
                <a:gd name="T15" fmla="*/ 2147483646 h 45"/>
                <a:gd name="T16" fmla="*/ 2147483646 w 47"/>
                <a:gd name="T17" fmla="*/ 2147483646 h 45"/>
                <a:gd name="T18" fmla="*/ 2147483646 w 47"/>
                <a:gd name="T19" fmla="*/ 2147483646 h 45"/>
                <a:gd name="T20" fmla="*/ 2147483646 w 47"/>
                <a:gd name="T21" fmla="*/ 2147483646 h 45"/>
                <a:gd name="T22" fmla="*/ 2147483646 w 47"/>
                <a:gd name="T23" fmla="*/ 2147483646 h 45"/>
                <a:gd name="T24" fmla="*/ 2147483646 w 47"/>
                <a:gd name="T25" fmla="*/ 2147483646 h 45"/>
                <a:gd name="T26" fmla="*/ 2147483646 w 47"/>
                <a:gd name="T27" fmla="*/ 2147483646 h 45"/>
                <a:gd name="T28" fmla="*/ 2147483646 w 47"/>
                <a:gd name="T29" fmla="*/ 0 h 45"/>
                <a:gd name="T30" fmla="*/ 2147483646 w 47"/>
                <a:gd name="T31" fmla="*/ 0 h 45"/>
                <a:gd name="T32" fmla="*/ 2147483646 w 47"/>
                <a:gd name="T33" fmla="*/ 2147483646 h 45"/>
                <a:gd name="T34" fmla="*/ 2147483646 w 47"/>
                <a:gd name="T35" fmla="*/ 2147483646 h 45"/>
                <a:gd name="T36" fmla="*/ 2147483646 w 47"/>
                <a:gd name="T37" fmla="*/ 2147483646 h 45"/>
                <a:gd name="T38" fmla="*/ 2147483646 w 47"/>
                <a:gd name="T39" fmla="*/ 2147483646 h 45"/>
                <a:gd name="T40" fmla="*/ 2147483646 w 47"/>
                <a:gd name="T41" fmla="*/ 2147483646 h 45"/>
                <a:gd name="T42" fmla="*/ 2147483646 w 47"/>
                <a:gd name="T43" fmla="*/ 2147483646 h 45"/>
                <a:gd name="T44" fmla="*/ 2147483646 w 47"/>
                <a:gd name="T45" fmla="*/ 2147483646 h 45"/>
                <a:gd name="T46" fmla="*/ 0 w 47"/>
                <a:gd name="T47" fmla="*/ 2147483646 h 45"/>
                <a:gd name="T48" fmla="*/ 2147483646 w 47"/>
                <a:gd name="T49" fmla="*/ 2147483646 h 45"/>
                <a:gd name="T50" fmla="*/ 2147483646 w 47"/>
                <a:gd name="T51" fmla="*/ 2147483646 h 45"/>
                <a:gd name="T52" fmla="*/ 2147483646 w 47"/>
                <a:gd name="T53" fmla="*/ 2147483646 h 45"/>
                <a:gd name="T54" fmla="*/ 2147483646 w 47"/>
                <a:gd name="T55" fmla="*/ 2147483646 h 45"/>
                <a:gd name="T56" fmla="*/ 2147483646 w 47"/>
                <a:gd name="T57" fmla="*/ 2147483646 h 45"/>
                <a:gd name="T58" fmla="*/ 2147483646 w 47"/>
                <a:gd name="T59" fmla="*/ 2147483646 h 45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47" h="45">
                  <a:moveTo>
                    <a:pt x="22" y="45"/>
                  </a:moveTo>
                  <a:cubicBezTo>
                    <a:pt x="23" y="45"/>
                    <a:pt x="24" y="44"/>
                    <a:pt x="24" y="44"/>
                  </a:cubicBezTo>
                  <a:cubicBezTo>
                    <a:pt x="27" y="45"/>
                    <a:pt x="27" y="45"/>
                    <a:pt x="27" y="45"/>
                  </a:cubicBezTo>
                  <a:cubicBezTo>
                    <a:pt x="29" y="45"/>
                    <a:pt x="29" y="45"/>
                    <a:pt x="29" y="45"/>
                  </a:cubicBezTo>
                  <a:cubicBezTo>
                    <a:pt x="32" y="43"/>
                    <a:pt x="32" y="43"/>
                    <a:pt x="32" y="43"/>
                  </a:cubicBezTo>
                  <a:cubicBezTo>
                    <a:pt x="39" y="41"/>
                    <a:pt x="39" y="41"/>
                    <a:pt x="39" y="41"/>
                  </a:cubicBezTo>
                  <a:cubicBezTo>
                    <a:pt x="47" y="32"/>
                    <a:pt x="47" y="32"/>
                    <a:pt x="47" y="32"/>
                  </a:cubicBezTo>
                  <a:cubicBezTo>
                    <a:pt x="40" y="31"/>
                    <a:pt x="40" y="31"/>
                    <a:pt x="40" y="31"/>
                  </a:cubicBezTo>
                  <a:cubicBezTo>
                    <a:pt x="33" y="27"/>
                    <a:pt x="33" y="27"/>
                    <a:pt x="33" y="27"/>
                  </a:cubicBezTo>
                  <a:cubicBezTo>
                    <a:pt x="31" y="24"/>
                    <a:pt x="31" y="24"/>
                    <a:pt x="31" y="24"/>
                  </a:cubicBezTo>
                  <a:cubicBezTo>
                    <a:pt x="34" y="22"/>
                    <a:pt x="34" y="22"/>
                    <a:pt x="34" y="22"/>
                  </a:cubicBezTo>
                  <a:cubicBezTo>
                    <a:pt x="33" y="20"/>
                    <a:pt x="33" y="20"/>
                    <a:pt x="33" y="20"/>
                  </a:cubicBezTo>
                  <a:cubicBezTo>
                    <a:pt x="25" y="8"/>
                    <a:pt x="25" y="8"/>
                    <a:pt x="25" y="8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5" y="1"/>
                    <a:pt x="15" y="1"/>
                    <a:pt x="15" y="1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1" y="14"/>
                    <a:pt x="11" y="14"/>
                    <a:pt x="11" y="14"/>
                  </a:cubicBezTo>
                  <a:cubicBezTo>
                    <a:pt x="8" y="20"/>
                    <a:pt x="8" y="20"/>
                    <a:pt x="8" y="20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3" y="30"/>
                    <a:pt x="3" y="30"/>
                    <a:pt x="3" y="30"/>
                  </a:cubicBezTo>
                  <a:cubicBezTo>
                    <a:pt x="1" y="30"/>
                    <a:pt x="1" y="30"/>
                    <a:pt x="1" y="30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7" y="39"/>
                    <a:pt x="7" y="39"/>
                    <a:pt x="7" y="39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9" y="42"/>
                    <a:pt x="9" y="42"/>
                    <a:pt x="9" y="42"/>
                  </a:cubicBezTo>
                  <a:cubicBezTo>
                    <a:pt x="12" y="43"/>
                    <a:pt x="12" y="43"/>
                    <a:pt x="12" y="43"/>
                  </a:cubicBezTo>
                  <a:cubicBezTo>
                    <a:pt x="12" y="43"/>
                    <a:pt x="21" y="45"/>
                    <a:pt x="22" y="4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9" name="Freeform 134">
              <a:extLst>
                <a:ext uri="{FF2B5EF4-FFF2-40B4-BE49-F238E27FC236}">
                  <a16:creationId xmlns:a16="http://schemas.microsoft.com/office/drawing/2014/main" id="{162DECD9-AD47-A145-8BAD-F0C3705587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4532313"/>
              <a:ext cx="204788" cy="234950"/>
            </a:xfrm>
            <a:custGeom>
              <a:avLst/>
              <a:gdLst>
                <a:gd name="T0" fmla="*/ 2147483646 w 26"/>
                <a:gd name="T1" fmla="*/ 2147483646 h 30"/>
                <a:gd name="T2" fmla="*/ 2147483646 w 26"/>
                <a:gd name="T3" fmla="*/ 2147483646 h 30"/>
                <a:gd name="T4" fmla="*/ 2147483646 w 26"/>
                <a:gd name="T5" fmla="*/ 2147483646 h 30"/>
                <a:gd name="T6" fmla="*/ 2147483646 w 26"/>
                <a:gd name="T7" fmla="*/ 2147483646 h 30"/>
                <a:gd name="T8" fmla="*/ 2147483646 w 26"/>
                <a:gd name="T9" fmla="*/ 2147483646 h 30"/>
                <a:gd name="T10" fmla="*/ 2147483646 w 26"/>
                <a:gd name="T11" fmla="*/ 2147483646 h 30"/>
                <a:gd name="T12" fmla="*/ 2147483646 w 26"/>
                <a:gd name="T13" fmla="*/ 2147483646 h 30"/>
                <a:gd name="T14" fmla="*/ 2147483646 w 26"/>
                <a:gd name="T15" fmla="*/ 0 h 30"/>
                <a:gd name="T16" fmla="*/ 2147483646 w 26"/>
                <a:gd name="T17" fmla="*/ 2147483646 h 30"/>
                <a:gd name="T18" fmla="*/ 2147483646 w 26"/>
                <a:gd name="T19" fmla="*/ 2147483646 h 30"/>
                <a:gd name="T20" fmla="*/ 0 w 26"/>
                <a:gd name="T21" fmla="*/ 2147483646 h 30"/>
                <a:gd name="T22" fmla="*/ 2147483646 w 26"/>
                <a:gd name="T23" fmla="*/ 2147483646 h 30"/>
                <a:gd name="T24" fmla="*/ 2147483646 w 26"/>
                <a:gd name="T25" fmla="*/ 2147483646 h 30"/>
                <a:gd name="T26" fmla="*/ 0 w 26"/>
                <a:gd name="T27" fmla="*/ 2147483646 h 30"/>
                <a:gd name="T28" fmla="*/ 2147483646 w 26"/>
                <a:gd name="T29" fmla="*/ 2147483646 h 30"/>
                <a:gd name="T30" fmla="*/ 2147483646 w 26"/>
                <a:gd name="T31" fmla="*/ 2147483646 h 30"/>
                <a:gd name="T32" fmla="*/ 2147483646 w 26"/>
                <a:gd name="T33" fmla="*/ 2147483646 h 30"/>
                <a:gd name="T34" fmla="*/ 2147483646 w 26"/>
                <a:gd name="T35" fmla="*/ 2147483646 h 30"/>
                <a:gd name="T36" fmla="*/ 2147483646 w 26"/>
                <a:gd name="T37" fmla="*/ 2147483646 h 30"/>
                <a:gd name="T38" fmla="*/ 2147483646 w 26"/>
                <a:gd name="T39" fmla="*/ 2147483646 h 30"/>
                <a:gd name="T40" fmla="*/ 2147483646 w 26"/>
                <a:gd name="T41" fmla="*/ 2147483646 h 30"/>
                <a:gd name="T42" fmla="*/ 2147483646 w 26"/>
                <a:gd name="T43" fmla="*/ 2147483646 h 30"/>
                <a:gd name="T44" fmla="*/ 2147483646 w 26"/>
                <a:gd name="T45" fmla="*/ 2147483646 h 30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26" h="30">
                  <a:moveTo>
                    <a:pt x="23" y="7"/>
                  </a:moveTo>
                  <a:cubicBezTo>
                    <a:pt x="26" y="4"/>
                    <a:pt x="26" y="4"/>
                    <a:pt x="26" y="4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4" y="3"/>
                    <a:pt x="24" y="3"/>
                    <a:pt x="24" y="3"/>
                  </a:cubicBezTo>
                  <a:cubicBezTo>
                    <a:pt x="21" y="2"/>
                    <a:pt x="21" y="2"/>
                    <a:pt x="21" y="2"/>
                  </a:cubicBezTo>
                  <a:cubicBezTo>
                    <a:pt x="21" y="2"/>
                    <a:pt x="20" y="3"/>
                    <a:pt x="19" y="3"/>
                  </a:cubicBezTo>
                  <a:cubicBezTo>
                    <a:pt x="18" y="3"/>
                    <a:pt x="9" y="1"/>
                    <a:pt x="9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3" y="1"/>
                    <a:pt x="3" y="1"/>
                    <a:pt x="3" y="1"/>
                  </a:cubicBezTo>
                  <a:cubicBezTo>
                    <a:pt x="0" y="3"/>
                    <a:pt x="0" y="3"/>
                    <a:pt x="0" y="3"/>
                  </a:cubicBezTo>
                  <a:cubicBezTo>
                    <a:pt x="2" y="5"/>
                    <a:pt x="2" y="5"/>
                    <a:pt x="2" y="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1" y="19"/>
                    <a:pt x="1" y="19"/>
                    <a:pt x="1" y="19"/>
                  </a:cubicBezTo>
                  <a:cubicBezTo>
                    <a:pt x="12" y="24"/>
                    <a:pt x="12" y="24"/>
                    <a:pt x="12" y="2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7" y="30"/>
                    <a:pt x="17" y="30"/>
                    <a:pt x="17" y="30"/>
                  </a:cubicBezTo>
                  <a:cubicBezTo>
                    <a:pt x="17" y="29"/>
                    <a:pt x="18" y="29"/>
                    <a:pt x="18" y="29"/>
                  </a:cubicBezTo>
                  <a:cubicBezTo>
                    <a:pt x="22" y="23"/>
                    <a:pt x="22" y="23"/>
                    <a:pt x="22" y="23"/>
                  </a:cubicBezTo>
                  <a:cubicBezTo>
                    <a:pt x="25" y="20"/>
                    <a:pt x="25" y="20"/>
                    <a:pt x="25" y="20"/>
                  </a:cubicBezTo>
                  <a:cubicBezTo>
                    <a:pt x="23" y="17"/>
                    <a:pt x="23" y="17"/>
                    <a:pt x="23" y="17"/>
                  </a:cubicBezTo>
                  <a:lnTo>
                    <a:pt x="23" y="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0" name="Freeform 135">
              <a:extLst>
                <a:ext uri="{FF2B5EF4-FFF2-40B4-BE49-F238E27FC236}">
                  <a16:creationId xmlns:a16="http://schemas.microsoft.com/office/drawing/2014/main" id="{AD255D94-7B6E-464F-ADC9-6E5A2C5C4298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2863" y="5040313"/>
              <a:ext cx="188912" cy="179387"/>
            </a:xfrm>
            <a:custGeom>
              <a:avLst/>
              <a:gdLst>
                <a:gd name="T0" fmla="*/ 2147483646 w 24"/>
                <a:gd name="T1" fmla="*/ 2147483646 h 23"/>
                <a:gd name="T2" fmla="*/ 2147483646 w 24"/>
                <a:gd name="T3" fmla="*/ 2147483646 h 23"/>
                <a:gd name="T4" fmla="*/ 2147483646 w 24"/>
                <a:gd name="T5" fmla="*/ 2147483646 h 23"/>
                <a:gd name="T6" fmla="*/ 0 w 24"/>
                <a:gd name="T7" fmla="*/ 2147483646 h 23"/>
                <a:gd name="T8" fmla="*/ 2147483646 w 24"/>
                <a:gd name="T9" fmla="*/ 2147483646 h 23"/>
                <a:gd name="T10" fmla="*/ 2147483646 w 24"/>
                <a:gd name="T11" fmla="*/ 2147483646 h 23"/>
                <a:gd name="T12" fmla="*/ 2147483646 w 24"/>
                <a:gd name="T13" fmla="*/ 2147483646 h 23"/>
                <a:gd name="T14" fmla="*/ 2147483646 w 24"/>
                <a:gd name="T15" fmla="*/ 2147483646 h 23"/>
                <a:gd name="T16" fmla="*/ 2147483646 w 24"/>
                <a:gd name="T17" fmla="*/ 2147483646 h 23"/>
                <a:gd name="T18" fmla="*/ 2147483646 w 24"/>
                <a:gd name="T19" fmla="*/ 2147483646 h 23"/>
                <a:gd name="T20" fmla="*/ 2147483646 w 24"/>
                <a:gd name="T21" fmla="*/ 2147483646 h 23"/>
                <a:gd name="T22" fmla="*/ 2147483646 w 24"/>
                <a:gd name="T23" fmla="*/ 2147483646 h 23"/>
                <a:gd name="T24" fmla="*/ 2147483646 w 24"/>
                <a:gd name="T25" fmla="*/ 2147483646 h 23"/>
                <a:gd name="T26" fmla="*/ 2147483646 w 24"/>
                <a:gd name="T27" fmla="*/ 2147483646 h 23"/>
                <a:gd name="T28" fmla="*/ 2147483646 w 24"/>
                <a:gd name="T29" fmla="*/ 2147483646 h 23"/>
                <a:gd name="T30" fmla="*/ 2147483646 w 24"/>
                <a:gd name="T31" fmla="*/ 0 h 23"/>
                <a:gd name="T32" fmla="*/ 2147483646 w 24"/>
                <a:gd name="T33" fmla="*/ 2147483646 h 23"/>
                <a:gd name="T34" fmla="*/ 2147483646 w 24"/>
                <a:gd name="T35" fmla="*/ 2147483646 h 23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4" h="23">
                  <a:moveTo>
                    <a:pt x="9" y="5"/>
                  </a:moveTo>
                  <a:cubicBezTo>
                    <a:pt x="9" y="5"/>
                    <a:pt x="6" y="8"/>
                    <a:pt x="6" y="8"/>
                  </a:cubicBezTo>
                  <a:cubicBezTo>
                    <a:pt x="5" y="8"/>
                    <a:pt x="2" y="7"/>
                    <a:pt x="2" y="7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6" y="16"/>
                    <a:pt x="6" y="16"/>
                    <a:pt x="6" y="16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9" y="20"/>
                    <a:pt x="9" y="20"/>
                    <a:pt x="9" y="20"/>
                  </a:cubicBezTo>
                  <a:cubicBezTo>
                    <a:pt x="14" y="22"/>
                    <a:pt x="14" y="22"/>
                    <a:pt x="14" y="22"/>
                  </a:cubicBezTo>
                  <a:cubicBezTo>
                    <a:pt x="20" y="23"/>
                    <a:pt x="20" y="23"/>
                    <a:pt x="20" y="23"/>
                  </a:cubicBezTo>
                  <a:cubicBezTo>
                    <a:pt x="22" y="20"/>
                    <a:pt x="22" y="20"/>
                    <a:pt x="22" y="20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3"/>
                    <a:pt x="24" y="3"/>
                    <a:pt x="24" y="3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3" y="1"/>
                    <a:pt x="13" y="1"/>
                    <a:pt x="13" y="1"/>
                  </a:cubicBezTo>
                  <a:lnTo>
                    <a:pt x="9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1" name="Freeform 136">
              <a:extLst>
                <a:ext uri="{FF2B5EF4-FFF2-40B4-BE49-F238E27FC236}">
                  <a16:creationId xmlns:a16="http://schemas.microsoft.com/office/drawing/2014/main" id="{6F741BD0-D335-E944-BDBA-207F0CD5FD7D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3013" y="4557713"/>
              <a:ext cx="338137" cy="544512"/>
            </a:xfrm>
            <a:custGeom>
              <a:avLst/>
              <a:gdLst>
                <a:gd name="T0" fmla="*/ 2147483646 w 43"/>
                <a:gd name="T1" fmla="*/ 2147483646 h 70"/>
                <a:gd name="T2" fmla="*/ 2147483646 w 43"/>
                <a:gd name="T3" fmla="*/ 2147483646 h 70"/>
                <a:gd name="T4" fmla="*/ 2147483646 w 43"/>
                <a:gd name="T5" fmla="*/ 2147483646 h 70"/>
                <a:gd name="T6" fmla="*/ 2147483646 w 43"/>
                <a:gd name="T7" fmla="*/ 2147483646 h 70"/>
                <a:gd name="T8" fmla="*/ 2147483646 w 43"/>
                <a:gd name="T9" fmla="*/ 2147483646 h 70"/>
                <a:gd name="T10" fmla="*/ 2147483646 w 43"/>
                <a:gd name="T11" fmla="*/ 2147483646 h 70"/>
                <a:gd name="T12" fmla="*/ 2147483646 w 43"/>
                <a:gd name="T13" fmla="*/ 2147483646 h 70"/>
                <a:gd name="T14" fmla="*/ 2147483646 w 43"/>
                <a:gd name="T15" fmla="*/ 2147483646 h 70"/>
                <a:gd name="T16" fmla="*/ 2147483646 w 43"/>
                <a:gd name="T17" fmla="*/ 2147483646 h 70"/>
                <a:gd name="T18" fmla="*/ 2147483646 w 43"/>
                <a:gd name="T19" fmla="*/ 2147483646 h 70"/>
                <a:gd name="T20" fmla="*/ 2147483646 w 43"/>
                <a:gd name="T21" fmla="*/ 2147483646 h 70"/>
                <a:gd name="T22" fmla="*/ 2147483646 w 43"/>
                <a:gd name="T23" fmla="*/ 2147483646 h 70"/>
                <a:gd name="T24" fmla="*/ 2147483646 w 43"/>
                <a:gd name="T25" fmla="*/ 2147483646 h 70"/>
                <a:gd name="T26" fmla="*/ 2147483646 w 43"/>
                <a:gd name="T27" fmla="*/ 2147483646 h 70"/>
                <a:gd name="T28" fmla="*/ 2147483646 w 43"/>
                <a:gd name="T29" fmla="*/ 2147483646 h 70"/>
                <a:gd name="T30" fmla="*/ 0 w 43"/>
                <a:gd name="T31" fmla="*/ 2147483646 h 70"/>
                <a:gd name="T32" fmla="*/ 0 w 43"/>
                <a:gd name="T33" fmla="*/ 2147483646 h 70"/>
                <a:gd name="T34" fmla="*/ 2147483646 w 43"/>
                <a:gd name="T35" fmla="*/ 2147483646 h 70"/>
                <a:gd name="T36" fmla="*/ 2147483646 w 43"/>
                <a:gd name="T37" fmla="*/ 2147483646 h 70"/>
                <a:gd name="T38" fmla="*/ 2147483646 w 43"/>
                <a:gd name="T39" fmla="*/ 2147483646 h 70"/>
                <a:gd name="T40" fmla="*/ 2147483646 w 43"/>
                <a:gd name="T41" fmla="*/ 2147483646 h 70"/>
                <a:gd name="T42" fmla="*/ 2147483646 w 43"/>
                <a:gd name="T43" fmla="*/ 2147483646 h 70"/>
                <a:gd name="T44" fmla="*/ 2147483646 w 43"/>
                <a:gd name="T45" fmla="*/ 2147483646 h 70"/>
                <a:gd name="T46" fmla="*/ 2147483646 w 43"/>
                <a:gd name="T47" fmla="*/ 2147483646 h 70"/>
                <a:gd name="T48" fmla="*/ 2147483646 w 43"/>
                <a:gd name="T49" fmla="*/ 2147483646 h 70"/>
                <a:gd name="T50" fmla="*/ 2147483646 w 43"/>
                <a:gd name="T51" fmla="*/ 2147483646 h 70"/>
                <a:gd name="T52" fmla="*/ 2147483646 w 43"/>
                <a:gd name="T53" fmla="*/ 2147483646 h 70"/>
                <a:gd name="T54" fmla="*/ 2147483646 w 43"/>
                <a:gd name="T55" fmla="*/ 2147483646 h 70"/>
                <a:gd name="T56" fmla="*/ 2147483646 w 43"/>
                <a:gd name="T57" fmla="*/ 2147483646 h 70"/>
                <a:gd name="T58" fmla="*/ 2147483646 w 43"/>
                <a:gd name="T59" fmla="*/ 2147483646 h 70"/>
                <a:gd name="T60" fmla="*/ 2147483646 w 43"/>
                <a:gd name="T61" fmla="*/ 2147483646 h 70"/>
                <a:gd name="T62" fmla="*/ 2147483646 w 43"/>
                <a:gd name="T63" fmla="*/ 2147483646 h 70"/>
                <a:gd name="T64" fmla="*/ 2147483646 w 43"/>
                <a:gd name="T65" fmla="*/ 2147483646 h 70"/>
                <a:gd name="T66" fmla="*/ 2147483646 w 43"/>
                <a:gd name="T67" fmla="*/ 2147483646 h 70"/>
                <a:gd name="T68" fmla="*/ 2147483646 w 43"/>
                <a:gd name="T69" fmla="*/ 2147483646 h 70"/>
                <a:gd name="T70" fmla="*/ 2147483646 w 43"/>
                <a:gd name="T71" fmla="*/ 2147483646 h 70"/>
                <a:gd name="T72" fmla="*/ 2147483646 w 43"/>
                <a:gd name="T73" fmla="*/ 2147483646 h 70"/>
                <a:gd name="T74" fmla="*/ 2147483646 w 43"/>
                <a:gd name="T75" fmla="*/ 2147483646 h 70"/>
                <a:gd name="T76" fmla="*/ 2147483646 w 43"/>
                <a:gd name="T77" fmla="*/ 2147483646 h 70"/>
                <a:gd name="T78" fmla="*/ 2147483646 w 43"/>
                <a:gd name="T79" fmla="*/ 2147483646 h 70"/>
                <a:gd name="T80" fmla="*/ 2147483646 w 43"/>
                <a:gd name="T81" fmla="*/ 2147483646 h 70"/>
                <a:gd name="T82" fmla="*/ 2147483646 w 43"/>
                <a:gd name="T83" fmla="*/ 2147483646 h 70"/>
                <a:gd name="T84" fmla="*/ 2147483646 w 43"/>
                <a:gd name="T85" fmla="*/ 2147483646 h 70"/>
                <a:gd name="T86" fmla="*/ 2147483646 w 43"/>
                <a:gd name="T87" fmla="*/ 2147483646 h 70"/>
                <a:gd name="T88" fmla="*/ 2147483646 w 43"/>
                <a:gd name="T89" fmla="*/ 2147483646 h 70"/>
                <a:gd name="T90" fmla="*/ 2147483646 w 43"/>
                <a:gd name="T91" fmla="*/ 2147483646 h 70"/>
                <a:gd name="T92" fmla="*/ 2147483646 w 43"/>
                <a:gd name="T93" fmla="*/ 2147483646 h 70"/>
                <a:gd name="T94" fmla="*/ 2147483646 w 43"/>
                <a:gd name="T95" fmla="*/ 2147483646 h 70"/>
                <a:gd name="T96" fmla="*/ 2147483646 w 43"/>
                <a:gd name="T97" fmla="*/ 2147483646 h 70"/>
                <a:gd name="T98" fmla="*/ 2147483646 w 43"/>
                <a:gd name="T99" fmla="*/ 2147483646 h 70"/>
                <a:gd name="T100" fmla="*/ 2147483646 w 43"/>
                <a:gd name="T101" fmla="*/ 2147483646 h 70"/>
                <a:gd name="T102" fmla="*/ 2147483646 w 43"/>
                <a:gd name="T103" fmla="*/ 2147483646 h 70"/>
                <a:gd name="T104" fmla="*/ 2147483646 w 43"/>
                <a:gd name="T105" fmla="*/ 2147483646 h 70"/>
                <a:gd name="T106" fmla="*/ 2147483646 w 43"/>
                <a:gd name="T107" fmla="*/ 2147483646 h 70"/>
                <a:gd name="T108" fmla="*/ 2147483646 w 43"/>
                <a:gd name="T109" fmla="*/ 2147483646 h 70"/>
                <a:gd name="T110" fmla="*/ 2147483646 w 43"/>
                <a:gd name="T111" fmla="*/ 0 h 70"/>
                <a:gd name="T112" fmla="*/ 2147483646 w 43"/>
                <a:gd name="T113" fmla="*/ 0 h 70"/>
                <a:gd name="T114" fmla="*/ 2147483646 w 43"/>
                <a:gd name="T115" fmla="*/ 2147483646 h 70"/>
                <a:gd name="T116" fmla="*/ 2147483646 w 43"/>
                <a:gd name="T117" fmla="*/ 0 h 70"/>
                <a:gd name="T118" fmla="*/ 2147483646 w 43"/>
                <a:gd name="T119" fmla="*/ 2147483646 h 70"/>
                <a:gd name="T120" fmla="*/ 2147483646 w 43"/>
                <a:gd name="T121" fmla="*/ 2147483646 h 7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43" h="70">
                  <a:moveTo>
                    <a:pt x="27" y="6"/>
                  </a:moveTo>
                  <a:cubicBezTo>
                    <a:pt x="23" y="13"/>
                    <a:pt x="23" y="13"/>
                    <a:pt x="23" y="13"/>
                  </a:cubicBezTo>
                  <a:cubicBezTo>
                    <a:pt x="21" y="20"/>
                    <a:pt x="21" y="20"/>
                    <a:pt x="21" y="20"/>
                  </a:cubicBezTo>
                  <a:cubicBezTo>
                    <a:pt x="22" y="26"/>
                    <a:pt x="22" y="26"/>
                    <a:pt x="22" y="26"/>
                  </a:cubicBezTo>
                  <a:cubicBezTo>
                    <a:pt x="23" y="32"/>
                    <a:pt x="23" y="32"/>
                    <a:pt x="23" y="32"/>
                  </a:cubicBezTo>
                  <a:cubicBezTo>
                    <a:pt x="25" y="38"/>
                    <a:pt x="25" y="38"/>
                    <a:pt x="25" y="38"/>
                  </a:cubicBezTo>
                  <a:cubicBezTo>
                    <a:pt x="22" y="39"/>
                    <a:pt x="22" y="39"/>
                    <a:pt x="22" y="39"/>
                  </a:cubicBezTo>
                  <a:cubicBezTo>
                    <a:pt x="21" y="45"/>
                    <a:pt x="21" y="45"/>
                    <a:pt x="21" y="45"/>
                  </a:cubicBezTo>
                  <a:cubicBezTo>
                    <a:pt x="20" y="48"/>
                    <a:pt x="20" y="48"/>
                    <a:pt x="20" y="48"/>
                  </a:cubicBezTo>
                  <a:cubicBezTo>
                    <a:pt x="23" y="52"/>
                    <a:pt x="23" y="52"/>
                    <a:pt x="23" y="52"/>
                  </a:cubicBezTo>
                  <a:cubicBezTo>
                    <a:pt x="23" y="54"/>
                    <a:pt x="23" y="54"/>
                    <a:pt x="23" y="54"/>
                  </a:cubicBezTo>
                  <a:cubicBezTo>
                    <a:pt x="17" y="51"/>
                    <a:pt x="17" y="51"/>
                    <a:pt x="17" y="51"/>
                  </a:cubicBezTo>
                  <a:cubicBezTo>
                    <a:pt x="11" y="48"/>
                    <a:pt x="11" y="48"/>
                    <a:pt x="11" y="48"/>
                  </a:cubicBezTo>
                  <a:cubicBezTo>
                    <a:pt x="6" y="48"/>
                    <a:pt x="6" y="48"/>
                    <a:pt x="6" y="48"/>
                  </a:cubicBezTo>
                  <a:cubicBezTo>
                    <a:pt x="6" y="52"/>
                    <a:pt x="6" y="52"/>
                    <a:pt x="6" y="52"/>
                  </a:cubicBezTo>
                  <a:cubicBezTo>
                    <a:pt x="0" y="53"/>
                    <a:pt x="0" y="53"/>
                    <a:pt x="0" y="53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2" y="68"/>
                    <a:pt x="2" y="68"/>
                    <a:pt x="2" y="68"/>
                  </a:cubicBezTo>
                  <a:cubicBezTo>
                    <a:pt x="6" y="68"/>
                    <a:pt x="6" y="68"/>
                    <a:pt x="6" y="68"/>
                  </a:cubicBezTo>
                  <a:cubicBezTo>
                    <a:pt x="8" y="69"/>
                    <a:pt x="8" y="69"/>
                    <a:pt x="8" y="69"/>
                  </a:cubicBezTo>
                  <a:cubicBezTo>
                    <a:pt x="7" y="69"/>
                    <a:pt x="7" y="69"/>
                    <a:pt x="7" y="69"/>
                  </a:cubicBezTo>
                  <a:cubicBezTo>
                    <a:pt x="9" y="70"/>
                    <a:pt x="9" y="70"/>
                    <a:pt x="9" y="70"/>
                  </a:cubicBezTo>
                  <a:cubicBezTo>
                    <a:pt x="11" y="69"/>
                    <a:pt x="11" y="69"/>
                    <a:pt x="11" y="69"/>
                  </a:cubicBezTo>
                  <a:cubicBezTo>
                    <a:pt x="11" y="69"/>
                    <a:pt x="14" y="70"/>
                    <a:pt x="15" y="70"/>
                  </a:cubicBezTo>
                  <a:cubicBezTo>
                    <a:pt x="15" y="70"/>
                    <a:pt x="18" y="67"/>
                    <a:pt x="18" y="67"/>
                  </a:cubicBezTo>
                  <a:cubicBezTo>
                    <a:pt x="22" y="63"/>
                    <a:pt x="22" y="63"/>
                    <a:pt x="22" y="63"/>
                  </a:cubicBezTo>
                  <a:cubicBezTo>
                    <a:pt x="25" y="62"/>
                    <a:pt x="25" y="62"/>
                    <a:pt x="25" y="62"/>
                  </a:cubicBezTo>
                  <a:cubicBezTo>
                    <a:pt x="24" y="62"/>
                    <a:pt x="24" y="62"/>
                    <a:pt x="24" y="62"/>
                  </a:cubicBezTo>
                  <a:cubicBezTo>
                    <a:pt x="24" y="61"/>
                    <a:pt x="24" y="61"/>
                    <a:pt x="24" y="61"/>
                  </a:cubicBezTo>
                  <a:cubicBezTo>
                    <a:pt x="33" y="57"/>
                    <a:pt x="33" y="57"/>
                    <a:pt x="33" y="57"/>
                  </a:cubicBezTo>
                  <a:cubicBezTo>
                    <a:pt x="37" y="59"/>
                    <a:pt x="37" y="59"/>
                    <a:pt x="37" y="59"/>
                  </a:cubicBezTo>
                  <a:cubicBezTo>
                    <a:pt x="39" y="62"/>
                    <a:pt x="39" y="62"/>
                    <a:pt x="39" y="62"/>
                  </a:cubicBezTo>
                  <a:cubicBezTo>
                    <a:pt x="40" y="64"/>
                    <a:pt x="40" y="64"/>
                    <a:pt x="40" y="64"/>
                  </a:cubicBezTo>
                  <a:cubicBezTo>
                    <a:pt x="43" y="62"/>
                    <a:pt x="43" y="62"/>
                    <a:pt x="43" y="62"/>
                  </a:cubicBezTo>
                  <a:cubicBezTo>
                    <a:pt x="43" y="59"/>
                    <a:pt x="43" y="59"/>
                    <a:pt x="43" y="59"/>
                  </a:cubicBezTo>
                  <a:cubicBezTo>
                    <a:pt x="40" y="54"/>
                    <a:pt x="40" y="54"/>
                    <a:pt x="40" y="54"/>
                  </a:cubicBezTo>
                  <a:cubicBezTo>
                    <a:pt x="40" y="49"/>
                    <a:pt x="40" y="49"/>
                    <a:pt x="40" y="49"/>
                  </a:cubicBezTo>
                  <a:cubicBezTo>
                    <a:pt x="41" y="49"/>
                    <a:pt x="41" y="49"/>
                    <a:pt x="41" y="49"/>
                  </a:cubicBezTo>
                  <a:cubicBezTo>
                    <a:pt x="39" y="44"/>
                    <a:pt x="39" y="44"/>
                    <a:pt x="39" y="44"/>
                  </a:cubicBezTo>
                  <a:cubicBezTo>
                    <a:pt x="38" y="42"/>
                    <a:pt x="38" y="42"/>
                    <a:pt x="38" y="42"/>
                  </a:cubicBezTo>
                  <a:cubicBezTo>
                    <a:pt x="38" y="42"/>
                    <a:pt x="33" y="41"/>
                    <a:pt x="33" y="41"/>
                  </a:cubicBezTo>
                  <a:cubicBezTo>
                    <a:pt x="32" y="41"/>
                    <a:pt x="28" y="39"/>
                    <a:pt x="28" y="39"/>
                  </a:cubicBezTo>
                  <a:cubicBezTo>
                    <a:pt x="26" y="34"/>
                    <a:pt x="26" y="34"/>
                    <a:pt x="26" y="34"/>
                  </a:cubicBezTo>
                  <a:cubicBezTo>
                    <a:pt x="24" y="26"/>
                    <a:pt x="24" y="26"/>
                    <a:pt x="24" y="26"/>
                  </a:cubicBezTo>
                  <a:cubicBezTo>
                    <a:pt x="26" y="23"/>
                    <a:pt x="26" y="23"/>
                    <a:pt x="26" y="23"/>
                  </a:cubicBezTo>
                  <a:cubicBezTo>
                    <a:pt x="25" y="16"/>
                    <a:pt x="25" y="16"/>
                    <a:pt x="25" y="16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32" y="20"/>
                    <a:pt x="32" y="20"/>
                    <a:pt x="32" y="20"/>
                  </a:cubicBezTo>
                  <a:cubicBezTo>
                    <a:pt x="36" y="20"/>
                    <a:pt x="36" y="20"/>
                    <a:pt x="36" y="20"/>
                  </a:cubicBezTo>
                  <a:cubicBezTo>
                    <a:pt x="36" y="17"/>
                    <a:pt x="36" y="17"/>
                    <a:pt x="36" y="17"/>
                  </a:cubicBezTo>
                  <a:cubicBezTo>
                    <a:pt x="37" y="15"/>
                    <a:pt x="37" y="15"/>
                    <a:pt x="37" y="15"/>
                  </a:cubicBezTo>
                  <a:cubicBezTo>
                    <a:pt x="38" y="16"/>
                    <a:pt x="38" y="16"/>
                    <a:pt x="38" y="16"/>
                  </a:cubicBezTo>
                  <a:cubicBezTo>
                    <a:pt x="37" y="10"/>
                    <a:pt x="37" y="10"/>
                    <a:pt x="37" y="10"/>
                  </a:cubicBezTo>
                  <a:cubicBezTo>
                    <a:pt x="39" y="6"/>
                    <a:pt x="39" y="6"/>
                    <a:pt x="39" y="6"/>
                  </a:cubicBezTo>
                  <a:cubicBezTo>
                    <a:pt x="39" y="2"/>
                    <a:pt x="39" y="2"/>
                    <a:pt x="39" y="2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35" y="0"/>
                    <a:pt x="35" y="0"/>
                    <a:pt x="35" y="0"/>
                  </a:cubicBezTo>
                  <a:cubicBezTo>
                    <a:pt x="28" y="1"/>
                    <a:pt x="28" y="1"/>
                    <a:pt x="28" y="1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7" y="5"/>
                    <a:pt x="27" y="5"/>
                    <a:pt x="27" y="5"/>
                  </a:cubicBezTo>
                  <a:lnTo>
                    <a:pt x="27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2" name="Freeform 137">
              <a:extLst>
                <a:ext uri="{FF2B5EF4-FFF2-40B4-BE49-F238E27FC236}">
                  <a16:creationId xmlns:a16="http://schemas.microsoft.com/office/drawing/2014/main" id="{1CF824B2-8CC2-134F-9A02-A023E22FCF7F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9913" y="4275138"/>
              <a:ext cx="187325" cy="141287"/>
            </a:xfrm>
            <a:custGeom>
              <a:avLst/>
              <a:gdLst>
                <a:gd name="T0" fmla="*/ 2147483646 w 144"/>
                <a:gd name="T1" fmla="*/ 2147483646 h 109"/>
                <a:gd name="T2" fmla="*/ 2147483646 w 144"/>
                <a:gd name="T3" fmla="*/ 2147483646 h 109"/>
                <a:gd name="T4" fmla="*/ 2147483646 w 144"/>
                <a:gd name="T5" fmla="*/ 2147483646 h 109"/>
                <a:gd name="T6" fmla="*/ 2147483646 w 144"/>
                <a:gd name="T7" fmla="*/ 2147483646 h 109"/>
                <a:gd name="T8" fmla="*/ 2147483646 w 144"/>
                <a:gd name="T9" fmla="*/ 2147483646 h 109"/>
                <a:gd name="T10" fmla="*/ 2147483646 w 144"/>
                <a:gd name="T11" fmla="*/ 2147483646 h 109"/>
                <a:gd name="T12" fmla="*/ 2147483646 w 144"/>
                <a:gd name="T13" fmla="*/ 0 h 109"/>
                <a:gd name="T14" fmla="*/ 2147483646 w 144"/>
                <a:gd name="T15" fmla="*/ 0 h 109"/>
                <a:gd name="T16" fmla="*/ 2147483646 w 144"/>
                <a:gd name="T17" fmla="*/ 2147483646 h 109"/>
                <a:gd name="T18" fmla="*/ 2147483646 w 144"/>
                <a:gd name="T19" fmla="*/ 2147483646 h 109"/>
                <a:gd name="T20" fmla="*/ 2147483646 w 144"/>
                <a:gd name="T21" fmla="*/ 2147483646 h 109"/>
                <a:gd name="T22" fmla="*/ 0 w 144"/>
                <a:gd name="T23" fmla="*/ 2147483646 h 109"/>
                <a:gd name="T24" fmla="*/ 0 w 144"/>
                <a:gd name="T25" fmla="*/ 2147483646 h 109"/>
                <a:gd name="T26" fmla="*/ 2147483646 w 144"/>
                <a:gd name="T27" fmla="*/ 2147483646 h 109"/>
                <a:gd name="T28" fmla="*/ 2147483646 w 144"/>
                <a:gd name="T29" fmla="*/ 2147483646 h 109"/>
                <a:gd name="T30" fmla="*/ 2147483646 w 144"/>
                <a:gd name="T31" fmla="*/ 2147483646 h 109"/>
                <a:gd name="T32" fmla="*/ 2147483646 w 144"/>
                <a:gd name="T33" fmla="*/ 2147483646 h 109"/>
                <a:gd name="T34" fmla="*/ 2147483646 w 144"/>
                <a:gd name="T35" fmla="*/ 2147483646 h 109"/>
                <a:gd name="T36" fmla="*/ 2147483646 w 144"/>
                <a:gd name="T37" fmla="*/ 2147483646 h 109"/>
                <a:gd name="T38" fmla="*/ 2147483646 w 144"/>
                <a:gd name="T39" fmla="*/ 2147483646 h 109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44" h="109">
                  <a:moveTo>
                    <a:pt x="114" y="79"/>
                  </a:moveTo>
                  <a:lnTo>
                    <a:pt x="120" y="79"/>
                  </a:lnTo>
                  <a:lnTo>
                    <a:pt x="138" y="55"/>
                  </a:lnTo>
                  <a:lnTo>
                    <a:pt x="144" y="49"/>
                  </a:lnTo>
                  <a:lnTo>
                    <a:pt x="132" y="49"/>
                  </a:lnTo>
                  <a:lnTo>
                    <a:pt x="108" y="25"/>
                  </a:lnTo>
                  <a:lnTo>
                    <a:pt x="96" y="0"/>
                  </a:lnTo>
                  <a:lnTo>
                    <a:pt x="90" y="0"/>
                  </a:lnTo>
                  <a:lnTo>
                    <a:pt x="54" y="19"/>
                  </a:lnTo>
                  <a:lnTo>
                    <a:pt x="24" y="43"/>
                  </a:lnTo>
                  <a:lnTo>
                    <a:pt x="6" y="67"/>
                  </a:lnTo>
                  <a:lnTo>
                    <a:pt x="0" y="85"/>
                  </a:lnTo>
                  <a:lnTo>
                    <a:pt x="0" y="97"/>
                  </a:lnTo>
                  <a:lnTo>
                    <a:pt x="6" y="109"/>
                  </a:lnTo>
                  <a:lnTo>
                    <a:pt x="36" y="103"/>
                  </a:lnTo>
                  <a:lnTo>
                    <a:pt x="36" y="109"/>
                  </a:lnTo>
                  <a:lnTo>
                    <a:pt x="42" y="85"/>
                  </a:lnTo>
                  <a:lnTo>
                    <a:pt x="72" y="85"/>
                  </a:lnTo>
                  <a:lnTo>
                    <a:pt x="96" y="85"/>
                  </a:lnTo>
                  <a:lnTo>
                    <a:pt x="114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3" name="Freeform 138">
              <a:extLst>
                <a:ext uri="{FF2B5EF4-FFF2-40B4-BE49-F238E27FC236}">
                  <a16:creationId xmlns:a16="http://schemas.microsoft.com/office/drawing/2014/main" id="{5062E10E-EF69-B443-AD14-456B5C36A1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9913" y="4275138"/>
              <a:ext cx="187325" cy="141287"/>
            </a:xfrm>
            <a:custGeom>
              <a:avLst/>
              <a:gdLst>
                <a:gd name="T0" fmla="*/ 2147483646 w 144"/>
                <a:gd name="T1" fmla="*/ 2147483646 h 109"/>
                <a:gd name="T2" fmla="*/ 2147483646 w 144"/>
                <a:gd name="T3" fmla="*/ 2147483646 h 109"/>
                <a:gd name="T4" fmla="*/ 2147483646 w 144"/>
                <a:gd name="T5" fmla="*/ 2147483646 h 109"/>
                <a:gd name="T6" fmla="*/ 2147483646 w 144"/>
                <a:gd name="T7" fmla="*/ 2147483646 h 109"/>
                <a:gd name="T8" fmla="*/ 2147483646 w 144"/>
                <a:gd name="T9" fmla="*/ 2147483646 h 109"/>
                <a:gd name="T10" fmla="*/ 2147483646 w 144"/>
                <a:gd name="T11" fmla="*/ 2147483646 h 109"/>
                <a:gd name="T12" fmla="*/ 2147483646 w 144"/>
                <a:gd name="T13" fmla="*/ 0 h 109"/>
                <a:gd name="T14" fmla="*/ 2147483646 w 144"/>
                <a:gd name="T15" fmla="*/ 0 h 109"/>
                <a:gd name="T16" fmla="*/ 2147483646 w 144"/>
                <a:gd name="T17" fmla="*/ 2147483646 h 109"/>
                <a:gd name="T18" fmla="*/ 2147483646 w 144"/>
                <a:gd name="T19" fmla="*/ 2147483646 h 109"/>
                <a:gd name="T20" fmla="*/ 2147483646 w 144"/>
                <a:gd name="T21" fmla="*/ 2147483646 h 109"/>
                <a:gd name="T22" fmla="*/ 0 w 144"/>
                <a:gd name="T23" fmla="*/ 2147483646 h 109"/>
                <a:gd name="T24" fmla="*/ 0 w 144"/>
                <a:gd name="T25" fmla="*/ 2147483646 h 109"/>
                <a:gd name="T26" fmla="*/ 2147483646 w 144"/>
                <a:gd name="T27" fmla="*/ 2147483646 h 109"/>
                <a:gd name="T28" fmla="*/ 2147483646 w 144"/>
                <a:gd name="T29" fmla="*/ 2147483646 h 109"/>
                <a:gd name="T30" fmla="*/ 2147483646 w 144"/>
                <a:gd name="T31" fmla="*/ 2147483646 h 109"/>
                <a:gd name="T32" fmla="*/ 2147483646 w 144"/>
                <a:gd name="T33" fmla="*/ 2147483646 h 109"/>
                <a:gd name="T34" fmla="*/ 2147483646 w 144"/>
                <a:gd name="T35" fmla="*/ 2147483646 h 109"/>
                <a:gd name="T36" fmla="*/ 2147483646 w 144"/>
                <a:gd name="T37" fmla="*/ 2147483646 h 109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44" h="109">
                  <a:moveTo>
                    <a:pt x="114" y="79"/>
                  </a:moveTo>
                  <a:lnTo>
                    <a:pt x="120" y="79"/>
                  </a:lnTo>
                  <a:lnTo>
                    <a:pt x="138" y="55"/>
                  </a:lnTo>
                  <a:lnTo>
                    <a:pt x="144" y="49"/>
                  </a:lnTo>
                  <a:lnTo>
                    <a:pt x="132" y="49"/>
                  </a:lnTo>
                  <a:lnTo>
                    <a:pt x="108" y="25"/>
                  </a:lnTo>
                  <a:lnTo>
                    <a:pt x="96" y="0"/>
                  </a:lnTo>
                  <a:lnTo>
                    <a:pt x="90" y="0"/>
                  </a:lnTo>
                  <a:lnTo>
                    <a:pt x="54" y="19"/>
                  </a:lnTo>
                  <a:lnTo>
                    <a:pt x="24" y="43"/>
                  </a:lnTo>
                  <a:lnTo>
                    <a:pt x="6" y="67"/>
                  </a:lnTo>
                  <a:lnTo>
                    <a:pt x="0" y="85"/>
                  </a:lnTo>
                  <a:lnTo>
                    <a:pt x="0" y="97"/>
                  </a:lnTo>
                  <a:lnTo>
                    <a:pt x="6" y="109"/>
                  </a:lnTo>
                  <a:lnTo>
                    <a:pt x="36" y="103"/>
                  </a:lnTo>
                  <a:lnTo>
                    <a:pt x="36" y="109"/>
                  </a:lnTo>
                  <a:lnTo>
                    <a:pt x="42" y="85"/>
                  </a:lnTo>
                  <a:lnTo>
                    <a:pt x="72" y="85"/>
                  </a:lnTo>
                  <a:lnTo>
                    <a:pt x="96" y="85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4" name="Freeform 139">
              <a:extLst>
                <a:ext uri="{FF2B5EF4-FFF2-40B4-BE49-F238E27FC236}">
                  <a16:creationId xmlns:a16="http://schemas.microsoft.com/office/drawing/2014/main" id="{BD353BF9-6C82-304B-89A5-FFB784168C84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23812" cy="6350"/>
            </a:xfrm>
            <a:custGeom>
              <a:avLst/>
              <a:gdLst>
                <a:gd name="T0" fmla="*/ 0 w 18"/>
                <a:gd name="T1" fmla="*/ 2147483646 h 6"/>
                <a:gd name="T2" fmla="*/ 2147483646 w 18"/>
                <a:gd name="T3" fmla="*/ 2147483646 h 6"/>
                <a:gd name="T4" fmla="*/ 2147483646 w 18"/>
                <a:gd name="T5" fmla="*/ 0 h 6"/>
                <a:gd name="T6" fmla="*/ 0 w 18"/>
                <a:gd name="T7" fmla="*/ 2147483646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8" h="6">
                  <a:moveTo>
                    <a:pt x="0" y="6"/>
                  </a:moveTo>
                  <a:lnTo>
                    <a:pt x="6" y="6"/>
                  </a:lnTo>
                  <a:lnTo>
                    <a:pt x="18" y="0"/>
                  </a:lnTo>
                  <a:lnTo>
                    <a:pt x="0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5" name="Freeform 140">
              <a:extLst>
                <a:ext uri="{FF2B5EF4-FFF2-40B4-BE49-F238E27FC236}">
                  <a16:creationId xmlns:a16="http://schemas.microsoft.com/office/drawing/2014/main" id="{FDBFC745-BF56-6E45-818D-A6B6AA8DD9C0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23812" cy="6350"/>
            </a:xfrm>
            <a:custGeom>
              <a:avLst/>
              <a:gdLst>
                <a:gd name="T0" fmla="*/ 0 w 18"/>
                <a:gd name="T1" fmla="*/ 2147483646 h 6"/>
                <a:gd name="T2" fmla="*/ 2147483646 w 18"/>
                <a:gd name="T3" fmla="*/ 2147483646 h 6"/>
                <a:gd name="T4" fmla="*/ 2147483646 w 18"/>
                <a:gd name="T5" fmla="*/ 0 h 6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18" h="6">
                  <a:moveTo>
                    <a:pt x="0" y="6"/>
                  </a:moveTo>
                  <a:lnTo>
                    <a:pt x="6" y="6"/>
                  </a:lnTo>
                  <a:lnTo>
                    <a:pt x="18" y="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6" name="Freeform 141">
              <a:extLst>
                <a:ext uri="{FF2B5EF4-FFF2-40B4-BE49-F238E27FC236}">
                  <a16:creationId xmlns:a16="http://schemas.microsoft.com/office/drawing/2014/main" id="{CFBEDA72-F0A0-A046-84CD-C7DAB2D66EB4}"/>
                </a:ext>
              </a:extLst>
            </p:cNvPr>
            <p:cNvSpPr>
              <a:spLocks/>
            </p:cNvSpPr>
            <p:nvPr/>
          </p:nvSpPr>
          <p:spPr bwMode="auto">
            <a:xfrm>
              <a:off x="4425950" y="4384675"/>
              <a:ext cx="101600" cy="131763"/>
            </a:xfrm>
            <a:custGeom>
              <a:avLst/>
              <a:gdLst>
                <a:gd name="T0" fmla="*/ 2147483646 w 78"/>
                <a:gd name="T1" fmla="*/ 2147483646 h 102"/>
                <a:gd name="T2" fmla="*/ 2147483646 w 78"/>
                <a:gd name="T3" fmla="*/ 0 h 102"/>
                <a:gd name="T4" fmla="*/ 2147483646 w 78"/>
                <a:gd name="T5" fmla="*/ 0 h 102"/>
                <a:gd name="T6" fmla="*/ 2147483646 w 78"/>
                <a:gd name="T7" fmla="*/ 0 h 102"/>
                <a:gd name="T8" fmla="*/ 0 w 78"/>
                <a:gd name="T9" fmla="*/ 2147483646 h 102"/>
                <a:gd name="T10" fmla="*/ 2147483646 w 78"/>
                <a:gd name="T11" fmla="*/ 2147483646 h 102"/>
                <a:gd name="T12" fmla="*/ 0 w 78"/>
                <a:gd name="T13" fmla="*/ 2147483646 h 102"/>
                <a:gd name="T14" fmla="*/ 0 w 78"/>
                <a:gd name="T15" fmla="*/ 2147483646 h 102"/>
                <a:gd name="T16" fmla="*/ 2147483646 w 78"/>
                <a:gd name="T17" fmla="*/ 2147483646 h 102"/>
                <a:gd name="T18" fmla="*/ 2147483646 w 78"/>
                <a:gd name="T19" fmla="*/ 2147483646 h 102"/>
                <a:gd name="T20" fmla="*/ 2147483646 w 78"/>
                <a:gd name="T21" fmla="*/ 2147483646 h 102"/>
                <a:gd name="T22" fmla="*/ 2147483646 w 78"/>
                <a:gd name="T23" fmla="*/ 2147483646 h 102"/>
                <a:gd name="T24" fmla="*/ 2147483646 w 78"/>
                <a:gd name="T25" fmla="*/ 2147483646 h 102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78" h="102">
                  <a:moveTo>
                    <a:pt x="60" y="6"/>
                  </a:moveTo>
                  <a:lnTo>
                    <a:pt x="60" y="0"/>
                  </a:lnTo>
                  <a:lnTo>
                    <a:pt x="36" y="0"/>
                  </a:lnTo>
                  <a:lnTo>
                    <a:pt x="6" y="0"/>
                  </a:lnTo>
                  <a:lnTo>
                    <a:pt x="0" y="24"/>
                  </a:lnTo>
                  <a:lnTo>
                    <a:pt x="12" y="42"/>
                  </a:lnTo>
                  <a:lnTo>
                    <a:pt x="0" y="66"/>
                  </a:lnTo>
                  <a:lnTo>
                    <a:pt x="0" y="84"/>
                  </a:lnTo>
                  <a:lnTo>
                    <a:pt x="6" y="102"/>
                  </a:lnTo>
                  <a:lnTo>
                    <a:pt x="36" y="102"/>
                  </a:lnTo>
                  <a:lnTo>
                    <a:pt x="78" y="90"/>
                  </a:lnTo>
                  <a:lnTo>
                    <a:pt x="60" y="36"/>
                  </a:lnTo>
                  <a:lnTo>
                    <a:pt x="60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7" name="Freeform 142">
              <a:extLst>
                <a:ext uri="{FF2B5EF4-FFF2-40B4-BE49-F238E27FC236}">
                  <a16:creationId xmlns:a16="http://schemas.microsoft.com/office/drawing/2014/main" id="{EE0792D8-606B-DB43-AE76-B65B05C51B21}"/>
                </a:ext>
              </a:extLst>
            </p:cNvPr>
            <p:cNvSpPr>
              <a:spLocks/>
            </p:cNvSpPr>
            <p:nvPr/>
          </p:nvSpPr>
          <p:spPr bwMode="auto">
            <a:xfrm>
              <a:off x="4576763" y="4283075"/>
              <a:ext cx="296862" cy="266700"/>
            </a:xfrm>
            <a:custGeom>
              <a:avLst/>
              <a:gdLst>
                <a:gd name="T0" fmla="*/ 2147483646 w 228"/>
                <a:gd name="T1" fmla="*/ 2147483646 h 205"/>
                <a:gd name="T2" fmla="*/ 2147483646 w 228"/>
                <a:gd name="T3" fmla="*/ 2147483646 h 205"/>
                <a:gd name="T4" fmla="*/ 2147483646 w 228"/>
                <a:gd name="T5" fmla="*/ 2147483646 h 205"/>
                <a:gd name="T6" fmla="*/ 2147483646 w 228"/>
                <a:gd name="T7" fmla="*/ 2147483646 h 205"/>
                <a:gd name="T8" fmla="*/ 2147483646 w 228"/>
                <a:gd name="T9" fmla="*/ 2147483646 h 205"/>
                <a:gd name="T10" fmla="*/ 2147483646 w 228"/>
                <a:gd name="T11" fmla="*/ 2147483646 h 205"/>
                <a:gd name="T12" fmla="*/ 2147483646 w 228"/>
                <a:gd name="T13" fmla="*/ 2147483646 h 205"/>
                <a:gd name="T14" fmla="*/ 2147483646 w 228"/>
                <a:gd name="T15" fmla="*/ 2147483646 h 205"/>
                <a:gd name="T16" fmla="*/ 2147483646 w 228"/>
                <a:gd name="T17" fmla="*/ 2147483646 h 205"/>
                <a:gd name="T18" fmla="*/ 2147483646 w 228"/>
                <a:gd name="T19" fmla="*/ 0 h 205"/>
                <a:gd name="T20" fmla="*/ 2147483646 w 228"/>
                <a:gd name="T21" fmla="*/ 2147483646 h 205"/>
                <a:gd name="T22" fmla="*/ 2147483646 w 228"/>
                <a:gd name="T23" fmla="*/ 2147483646 h 205"/>
                <a:gd name="T24" fmla="*/ 2147483646 w 228"/>
                <a:gd name="T25" fmla="*/ 2147483646 h 205"/>
                <a:gd name="T26" fmla="*/ 2147483646 w 228"/>
                <a:gd name="T27" fmla="*/ 2147483646 h 205"/>
                <a:gd name="T28" fmla="*/ 2147483646 w 228"/>
                <a:gd name="T29" fmla="*/ 2147483646 h 205"/>
                <a:gd name="T30" fmla="*/ 2147483646 w 228"/>
                <a:gd name="T31" fmla="*/ 2147483646 h 205"/>
                <a:gd name="T32" fmla="*/ 2147483646 w 228"/>
                <a:gd name="T33" fmla="*/ 2147483646 h 205"/>
                <a:gd name="T34" fmla="*/ 2147483646 w 228"/>
                <a:gd name="T35" fmla="*/ 2147483646 h 205"/>
                <a:gd name="T36" fmla="*/ 2147483646 w 228"/>
                <a:gd name="T37" fmla="*/ 2147483646 h 205"/>
                <a:gd name="T38" fmla="*/ 0 w 228"/>
                <a:gd name="T39" fmla="*/ 2147483646 h 205"/>
                <a:gd name="T40" fmla="*/ 0 w 228"/>
                <a:gd name="T41" fmla="*/ 2147483646 h 205"/>
                <a:gd name="T42" fmla="*/ 2147483646 w 228"/>
                <a:gd name="T43" fmla="*/ 2147483646 h 205"/>
                <a:gd name="T44" fmla="*/ 2147483646 w 228"/>
                <a:gd name="T45" fmla="*/ 2147483646 h 205"/>
                <a:gd name="T46" fmla="*/ 2147483646 w 228"/>
                <a:gd name="T47" fmla="*/ 2147483646 h 205"/>
                <a:gd name="T48" fmla="*/ 2147483646 w 228"/>
                <a:gd name="T49" fmla="*/ 2147483646 h 205"/>
                <a:gd name="T50" fmla="*/ 2147483646 w 228"/>
                <a:gd name="T51" fmla="*/ 2147483646 h 205"/>
                <a:gd name="T52" fmla="*/ 2147483646 w 228"/>
                <a:gd name="T53" fmla="*/ 2147483646 h 205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228" h="205">
                  <a:moveTo>
                    <a:pt x="120" y="151"/>
                  </a:moveTo>
                  <a:lnTo>
                    <a:pt x="150" y="163"/>
                  </a:lnTo>
                  <a:lnTo>
                    <a:pt x="180" y="121"/>
                  </a:lnTo>
                  <a:lnTo>
                    <a:pt x="198" y="73"/>
                  </a:lnTo>
                  <a:lnTo>
                    <a:pt x="204" y="55"/>
                  </a:lnTo>
                  <a:lnTo>
                    <a:pt x="222" y="49"/>
                  </a:lnTo>
                  <a:lnTo>
                    <a:pt x="228" y="31"/>
                  </a:lnTo>
                  <a:lnTo>
                    <a:pt x="210" y="25"/>
                  </a:lnTo>
                  <a:lnTo>
                    <a:pt x="198" y="7"/>
                  </a:lnTo>
                  <a:lnTo>
                    <a:pt x="204" y="0"/>
                  </a:lnTo>
                  <a:lnTo>
                    <a:pt x="174" y="25"/>
                  </a:lnTo>
                  <a:lnTo>
                    <a:pt x="144" y="31"/>
                  </a:lnTo>
                  <a:lnTo>
                    <a:pt x="108" y="31"/>
                  </a:lnTo>
                  <a:lnTo>
                    <a:pt x="84" y="43"/>
                  </a:lnTo>
                  <a:lnTo>
                    <a:pt x="48" y="31"/>
                  </a:lnTo>
                  <a:lnTo>
                    <a:pt x="24" y="31"/>
                  </a:lnTo>
                  <a:lnTo>
                    <a:pt x="12" y="49"/>
                  </a:lnTo>
                  <a:lnTo>
                    <a:pt x="12" y="67"/>
                  </a:lnTo>
                  <a:lnTo>
                    <a:pt x="12" y="91"/>
                  </a:lnTo>
                  <a:lnTo>
                    <a:pt x="0" y="133"/>
                  </a:lnTo>
                  <a:lnTo>
                    <a:pt x="0" y="163"/>
                  </a:lnTo>
                  <a:lnTo>
                    <a:pt x="24" y="163"/>
                  </a:lnTo>
                  <a:lnTo>
                    <a:pt x="48" y="193"/>
                  </a:lnTo>
                  <a:lnTo>
                    <a:pt x="72" y="199"/>
                  </a:lnTo>
                  <a:lnTo>
                    <a:pt x="96" y="205"/>
                  </a:lnTo>
                  <a:lnTo>
                    <a:pt x="102" y="175"/>
                  </a:lnTo>
                  <a:lnTo>
                    <a:pt x="120" y="15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8" name="Freeform 143">
              <a:extLst>
                <a:ext uri="{FF2B5EF4-FFF2-40B4-BE49-F238E27FC236}">
                  <a16:creationId xmlns:a16="http://schemas.microsoft.com/office/drawing/2014/main" id="{D62AB6B8-B46E-754D-B5FF-13A248C1D79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5688" y="4384675"/>
              <a:ext cx="320675" cy="187325"/>
            </a:xfrm>
            <a:custGeom>
              <a:avLst/>
              <a:gdLst>
                <a:gd name="T0" fmla="*/ 2147483646 w 246"/>
                <a:gd name="T1" fmla="*/ 2147483646 h 144"/>
                <a:gd name="T2" fmla="*/ 2147483646 w 246"/>
                <a:gd name="T3" fmla="*/ 2147483646 h 144"/>
                <a:gd name="T4" fmla="*/ 2147483646 w 246"/>
                <a:gd name="T5" fmla="*/ 2147483646 h 144"/>
                <a:gd name="T6" fmla="*/ 2147483646 w 246"/>
                <a:gd name="T7" fmla="*/ 2147483646 h 144"/>
                <a:gd name="T8" fmla="*/ 0 w 246"/>
                <a:gd name="T9" fmla="*/ 2147483646 h 144"/>
                <a:gd name="T10" fmla="*/ 2147483646 w 246"/>
                <a:gd name="T11" fmla="*/ 2147483646 h 144"/>
                <a:gd name="T12" fmla="*/ 2147483646 w 246"/>
                <a:gd name="T13" fmla="*/ 2147483646 h 144"/>
                <a:gd name="T14" fmla="*/ 2147483646 w 246"/>
                <a:gd name="T15" fmla="*/ 2147483646 h 144"/>
                <a:gd name="T16" fmla="*/ 2147483646 w 246"/>
                <a:gd name="T17" fmla="*/ 2147483646 h 144"/>
                <a:gd name="T18" fmla="*/ 2147483646 w 246"/>
                <a:gd name="T19" fmla="*/ 2147483646 h 144"/>
                <a:gd name="T20" fmla="*/ 2147483646 w 246"/>
                <a:gd name="T21" fmla="*/ 2147483646 h 144"/>
                <a:gd name="T22" fmla="*/ 2147483646 w 246"/>
                <a:gd name="T23" fmla="*/ 2147483646 h 144"/>
                <a:gd name="T24" fmla="*/ 2147483646 w 246"/>
                <a:gd name="T25" fmla="*/ 2147483646 h 144"/>
                <a:gd name="T26" fmla="*/ 2147483646 w 246"/>
                <a:gd name="T27" fmla="*/ 2147483646 h 144"/>
                <a:gd name="T28" fmla="*/ 2147483646 w 246"/>
                <a:gd name="T29" fmla="*/ 2147483646 h 144"/>
                <a:gd name="T30" fmla="*/ 2147483646 w 246"/>
                <a:gd name="T31" fmla="*/ 2147483646 h 144"/>
                <a:gd name="T32" fmla="*/ 2147483646 w 246"/>
                <a:gd name="T33" fmla="*/ 2147483646 h 144"/>
                <a:gd name="T34" fmla="*/ 2147483646 w 246"/>
                <a:gd name="T35" fmla="*/ 2147483646 h 144"/>
                <a:gd name="T36" fmla="*/ 2147483646 w 246"/>
                <a:gd name="T37" fmla="*/ 2147483646 h 144"/>
                <a:gd name="T38" fmla="*/ 2147483646 w 246"/>
                <a:gd name="T39" fmla="*/ 0 h 144"/>
                <a:gd name="T40" fmla="*/ 2147483646 w 246"/>
                <a:gd name="T41" fmla="*/ 2147483646 h 144"/>
                <a:gd name="T42" fmla="*/ 2147483646 w 246"/>
                <a:gd name="T43" fmla="*/ 2147483646 h 144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246" h="144">
                  <a:moveTo>
                    <a:pt x="78" y="36"/>
                  </a:moveTo>
                  <a:lnTo>
                    <a:pt x="72" y="48"/>
                  </a:lnTo>
                  <a:lnTo>
                    <a:pt x="36" y="60"/>
                  </a:lnTo>
                  <a:lnTo>
                    <a:pt x="12" y="66"/>
                  </a:lnTo>
                  <a:lnTo>
                    <a:pt x="0" y="102"/>
                  </a:lnTo>
                  <a:lnTo>
                    <a:pt x="12" y="132"/>
                  </a:lnTo>
                  <a:lnTo>
                    <a:pt x="18" y="144"/>
                  </a:lnTo>
                  <a:lnTo>
                    <a:pt x="42" y="132"/>
                  </a:lnTo>
                  <a:lnTo>
                    <a:pt x="66" y="132"/>
                  </a:lnTo>
                  <a:lnTo>
                    <a:pt x="78" y="138"/>
                  </a:lnTo>
                  <a:lnTo>
                    <a:pt x="78" y="114"/>
                  </a:lnTo>
                  <a:lnTo>
                    <a:pt x="114" y="108"/>
                  </a:lnTo>
                  <a:lnTo>
                    <a:pt x="144" y="120"/>
                  </a:lnTo>
                  <a:lnTo>
                    <a:pt x="198" y="108"/>
                  </a:lnTo>
                  <a:lnTo>
                    <a:pt x="246" y="102"/>
                  </a:lnTo>
                  <a:lnTo>
                    <a:pt x="210" y="66"/>
                  </a:lnTo>
                  <a:lnTo>
                    <a:pt x="186" y="54"/>
                  </a:lnTo>
                  <a:lnTo>
                    <a:pt x="168" y="24"/>
                  </a:lnTo>
                  <a:lnTo>
                    <a:pt x="156" y="0"/>
                  </a:lnTo>
                  <a:lnTo>
                    <a:pt x="108" y="30"/>
                  </a:lnTo>
                  <a:lnTo>
                    <a:pt x="78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9" name="Freeform 144">
              <a:extLst>
                <a:ext uri="{FF2B5EF4-FFF2-40B4-BE49-F238E27FC236}">
                  <a16:creationId xmlns:a16="http://schemas.microsoft.com/office/drawing/2014/main" id="{8583E141-2481-E549-BE3D-3997012EA85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2025" y="4557713"/>
              <a:ext cx="195263" cy="233362"/>
            </a:xfrm>
            <a:custGeom>
              <a:avLst/>
              <a:gdLst>
                <a:gd name="T0" fmla="*/ 2147483646 w 150"/>
                <a:gd name="T1" fmla="*/ 2147483646 h 180"/>
                <a:gd name="T2" fmla="*/ 2147483646 w 150"/>
                <a:gd name="T3" fmla="*/ 2147483646 h 180"/>
                <a:gd name="T4" fmla="*/ 2147483646 w 150"/>
                <a:gd name="T5" fmla="*/ 2147483646 h 180"/>
                <a:gd name="T6" fmla="*/ 2147483646 w 150"/>
                <a:gd name="T7" fmla="*/ 2147483646 h 180"/>
                <a:gd name="T8" fmla="*/ 2147483646 w 150"/>
                <a:gd name="T9" fmla="*/ 2147483646 h 180"/>
                <a:gd name="T10" fmla="*/ 2147483646 w 150"/>
                <a:gd name="T11" fmla="*/ 0 h 180"/>
                <a:gd name="T12" fmla="*/ 2147483646 w 150"/>
                <a:gd name="T13" fmla="*/ 0 h 180"/>
                <a:gd name="T14" fmla="*/ 2147483646 w 150"/>
                <a:gd name="T15" fmla="*/ 2147483646 h 180"/>
                <a:gd name="T16" fmla="*/ 2147483646 w 150"/>
                <a:gd name="T17" fmla="*/ 2147483646 h 180"/>
                <a:gd name="T18" fmla="*/ 2147483646 w 150"/>
                <a:gd name="T19" fmla="*/ 2147483646 h 180"/>
                <a:gd name="T20" fmla="*/ 2147483646 w 150"/>
                <a:gd name="T21" fmla="*/ 2147483646 h 180"/>
                <a:gd name="T22" fmla="*/ 2147483646 w 150"/>
                <a:gd name="T23" fmla="*/ 2147483646 h 180"/>
                <a:gd name="T24" fmla="*/ 2147483646 w 150"/>
                <a:gd name="T25" fmla="*/ 2147483646 h 180"/>
                <a:gd name="T26" fmla="*/ 2147483646 w 150"/>
                <a:gd name="T27" fmla="*/ 2147483646 h 180"/>
                <a:gd name="T28" fmla="*/ 2147483646 w 150"/>
                <a:gd name="T29" fmla="*/ 2147483646 h 180"/>
                <a:gd name="T30" fmla="*/ 2147483646 w 150"/>
                <a:gd name="T31" fmla="*/ 2147483646 h 180"/>
                <a:gd name="T32" fmla="*/ 2147483646 w 150"/>
                <a:gd name="T33" fmla="*/ 2147483646 h 180"/>
                <a:gd name="T34" fmla="*/ 0 w 150"/>
                <a:gd name="T35" fmla="*/ 2147483646 h 180"/>
                <a:gd name="T36" fmla="*/ 2147483646 w 150"/>
                <a:gd name="T37" fmla="*/ 2147483646 h 180"/>
                <a:gd name="T38" fmla="*/ 2147483646 w 150"/>
                <a:gd name="T39" fmla="*/ 2147483646 h 180"/>
                <a:gd name="T40" fmla="*/ 2147483646 w 150"/>
                <a:gd name="T41" fmla="*/ 2147483646 h 180"/>
                <a:gd name="T42" fmla="*/ 2147483646 w 150"/>
                <a:gd name="T43" fmla="*/ 2147483646 h 18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50" h="180">
                  <a:moveTo>
                    <a:pt x="66" y="162"/>
                  </a:moveTo>
                  <a:lnTo>
                    <a:pt x="90" y="144"/>
                  </a:lnTo>
                  <a:lnTo>
                    <a:pt x="114" y="96"/>
                  </a:lnTo>
                  <a:lnTo>
                    <a:pt x="132" y="78"/>
                  </a:lnTo>
                  <a:lnTo>
                    <a:pt x="150" y="6"/>
                  </a:lnTo>
                  <a:lnTo>
                    <a:pt x="138" y="0"/>
                  </a:lnTo>
                  <a:lnTo>
                    <a:pt x="114" y="0"/>
                  </a:lnTo>
                  <a:lnTo>
                    <a:pt x="90" y="12"/>
                  </a:lnTo>
                  <a:lnTo>
                    <a:pt x="72" y="18"/>
                  </a:lnTo>
                  <a:lnTo>
                    <a:pt x="60" y="30"/>
                  </a:lnTo>
                  <a:lnTo>
                    <a:pt x="48" y="36"/>
                  </a:lnTo>
                  <a:lnTo>
                    <a:pt x="48" y="48"/>
                  </a:lnTo>
                  <a:lnTo>
                    <a:pt x="60" y="54"/>
                  </a:lnTo>
                  <a:lnTo>
                    <a:pt x="54" y="84"/>
                  </a:lnTo>
                  <a:lnTo>
                    <a:pt x="48" y="114"/>
                  </a:lnTo>
                  <a:lnTo>
                    <a:pt x="30" y="114"/>
                  </a:lnTo>
                  <a:lnTo>
                    <a:pt x="12" y="126"/>
                  </a:lnTo>
                  <a:lnTo>
                    <a:pt x="0" y="138"/>
                  </a:lnTo>
                  <a:lnTo>
                    <a:pt x="18" y="156"/>
                  </a:lnTo>
                  <a:lnTo>
                    <a:pt x="24" y="180"/>
                  </a:lnTo>
                  <a:lnTo>
                    <a:pt x="42" y="162"/>
                  </a:lnTo>
                  <a:lnTo>
                    <a:pt x="66" y="16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0" name="Freeform 145">
              <a:extLst>
                <a:ext uri="{FF2B5EF4-FFF2-40B4-BE49-F238E27FC236}">
                  <a16:creationId xmlns:a16="http://schemas.microsoft.com/office/drawing/2014/main" id="{98CEE84C-6F40-394E-B58D-C6D871A3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2338" y="4605338"/>
              <a:ext cx="117475" cy="130175"/>
            </a:xfrm>
            <a:custGeom>
              <a:avLst/>
              <a:gdLst>
                <a:gd name="T0" fmla="*/ 2147483646 w 90"/>
                <a:gd name="T1" fmla="*/ 2147483646 h 102"/>
                <a:gd name="T2" fmla="*/ 2147483646 w 90"/>
                <a:gd name="T3" fmla="*/ 2147483646 h 102"/>
                <a:gd name="T4" fmla="*/ 2147483646 w 90"/>
                <a:gd name="T5" fmla="*/ 2147483646 h 102"/>
                <a:gd name="T6" fmla="*/ 2147483646 w 90"/>
                <a:gd name="T7" fmla="*/ 2147483646 h 102"/>
                <a:gd name="T8" fmla="*/ 2147483646 w 90"/>
                <a:gd name="T9" fmla="*/ 2147483646 h 102"/>
                <a:gd name="T10" fmla="*/ 2147483646 w 90"/>
                <a:gd name="T11" fmla="*/ 0 h 102"/>
                <a:gd name="T12" fmla="*/ 2147483646 w 90"/>
                <a:gd name="T13" fmla="*/ 0 h 102"/>
                <a:gd name="T14" fmla="*/ 0 w 90"/>
                <a:gd name="T15" fmla="*/ 0 h 102"/>
                <a:gd name="T16" fmla="*/ 0 w 90"/>
                <a:gd name="T17" fmla="*/ 2147483646 h 102"/>
                <a:gd name="T18" fmla="*/ 0 w 90"/>
                <a:gd name="T19" fmla="*/ 2147483646 h 102"/>
                <a:gd name="T20" fmla="*/ 2147483646 w 90"/>
                <a:gd name="T21" fmla="*/ 2147483646 h 102"/>
                <a:gd name="T22" fmla="*/ 2147483646 w 90"/>
                <a:gd name="T23" fmla="*/ 2147483646 h 102"/>
                <a:gd name="T24" fmla="*/ 2147483646 w 90"/>
                <a:gd name="T25" fmla="*/ 2147483646 h 102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90" h="102">
                  <a:moveTo>
                    <a:pt x="60" y="78"/>
                  </a:moveTo>
                  <a:lnTo>
                    <a:pt x="78" y="78"/>
                  </a:lnTo>
                  <a:lnTo>
                    <a:pt x="84" y="48"/>
                  </a:lnTo>
                  <a:lnTo>
                    <a:pt x="90" y="18"/>
                  </a:lnTo>
                  <a:lnTo>
                    <a:pt x="78" y="12"/>
                  </a:lnTo>
                  <a:lnTo>
                    <a:pt x="78" y="0"/>
                  </a:lnTo>
                  <a:lnTo>
                    <a:pt x="48" y="0"/>
                  </a:lnTo>
                  <a:lnTo>
                    <a:pt x="0" y="0"/>
                  </a:lnTo>
                  <a:lnTo>
                    <a:pt x="0" y="18"/>
                  </a:lnTo>
                  <a:lnTo>
                    <a:pt x="0" y="54"/>
                  </a:lnTo>
                  <a:lnTo>
                    <a:pt x="30" y="102"/>
                  </a:lnTo>
                  <a:lnTo>
                    <a:pt x="42" y="90"/>
                  </a:lnTo>
                  <a:lnTo>
                    <a:pt x="60" y="7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1" name="Freeform 146">
              <a:extLst>
                <a:ext uri="{FF2B5EF4-FFF2-40B4-BE49-F238E27FC236}">
                  <a16:creationId xmlns:a16="http://schemas.microsoft.com/office/drawing/2014/main" id="{9A54DDB8-62A5-8743-AF76-A26654022E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0588" y="4346575"/>
              <a:ext cx="187325" cy="258763"/>
            </a:xfrm>
            <a:custGeom>
              <a:avLst/>
              <a:gdLst>
                <a:gd name="T0" fmla="*/ 2147483646 w 144"/>
                <a:gd name="T1" fmla="*/ 2147483646 h 198"/>
                <a:gd name="T2" fmla="*/ 2147483646 w 144"/>
                <a:gd name="T3" fmla="*/ 2147483646 h 198"/>
                <a:gd name="T4" fmla="*/ 2147483646 w 144"/>
                <a:gd name="T5" fmla="*/ 2147483646 h 198"/>
                <a:gd name="T6" fmla="*/ 2147483646 w 144"/>
                <a:gd name="T7" fmla="*/ 2147483646 h 198"/>
                <a:gd name="T8" fmla="*/ 2147483646 w 144"/>
                <a:gd name="T9" fmla="*/ 2147483646 h 198"/>
                <a:gd name="T10" fmla="*/ 2147483646 w 144"/>
                <a:gd name="T11" fmla="*/ 2147483646 h 198"/>
                <a:gd name="T12" fmla="*/ 2147483646 w 144"/>
                <a:gd name="T13" fmla="*/ 2147483646 h 198"/>
                <a:gd name="T14" fmla="*/ 2147483646 w 144"/>
                <a:gd name="T15" fmla="*/ 2147483646 h 198"/>
                <a:gd name="T16" fmla="*/ 2147483646 w 144"/>
                <a:gd name="T17" fmla="*/ 0 h 198"/>
                <a:gd name="T18" fmla="*/ 2147483646 w 144"/>
                <a:gd name="T19" fmla="*/ 0 h 198"/>
                <a:gd name="T20" fmla="*/ 2147483646 w 144"/>
                <a:gd name="T21" fmla="*/ 2147483646 h 198"/>
                <a:gd name="T22" fmla="*/ 2147483646 w 144"/>
                <a:gd name="T23" fmla="*/ 2147483646 h 198"/>
                <a:gd name="T24" fmla="*/ 2147483646 w 144"/>
                <a:gd name="T25" fmla="*/ 2147483646 h 198"/>
                <a:gd name="T26" fmla="*/ 2147483646 w 144"/>
                <a:gd name="T27" fmla="*/ 2147483646 h 198"/>
                <a:gd name="T28" fmla="*/ 2147483646 w 144"/>
                <a:gd name="T29" fmla="*/ 2147483646 h 198"/>
                <a:gd name="T30" fmla="*/ 2147483646 w 144"/>
                <a:gd name="T31" fmla="*/ 2147483646 h 198"/>
                <a:gd name="T32" fmla="*/ 0 w 144"/>
                <a:gd name="T33" fmla="*/ 2147483646 h 198"/>
                <a:gd name="T34" fmla="*/ 2147483646 w 144"/>
                <a:gd name="T35" fmla="*/ 2147483646 h 198"/>
                <a:gd name="T36" fmla="*/ 2147483646 w 144"/>
                <a:gd name="T37" fmla="*/ 2147483646 h 198"/>
                <a:gd name="T38" fmla="*/ 2147483646 w 144"/>
                <a:gd name="T39" fmla="*/ 2147483646 h 198"/>
                <a:gd name="T40" fmla="*/ 2147483646 w 144"/>
                <a:gd name="T41" fmla="*/ 2147483646 h 198"/>
                <a:gd name="T42" fmla="*/ 2147483646 w 144"/>
                <a:gd name="T43" fmla="*/ 2147483646 h 198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44" h="198">
                  <a:moveTo>
                    <a:pt x="144" y="174"/>
                  </a:moveTo>
                  <a:lnTo>
                    <a:pt x="138" y="162"/>
                  </a:lnTo>
                  <a:lnTo>
                    <a:pt x="126" y="132"/>
                  </a:lnTo>
                  <a:lnTo>
                    <a:pt x="138" y="96"/>
                  </a:lnTo>
                  <a:lnTo>
                    <a:pt x="132" y="96"/>
                  </a:lnTo>
                  <a:lnTo>
                    <a:pt x="114" y="66"/>
                  </a:lnTo>
                  <a:lnTo>
                    <a:pt x="114" y="48"/>
                  </a:lnTo>
                  <a:lnTo>
                    <a:pt x="138" y="42"/>
                  </a:lnTo>
                  <a:lnTo>
                    <a:pt x="126" y="0"/>
                  </a:lnTo>
                  <a:lnTo>
                    <a:pt x="108" y="6"/>
                  </a:lnTo>
                  <a:lnTo>
                    <a:pt x="102" y="24"/>
                  </a:lnTo>
                  <a:lnTo>
                    <a:pt x="84" y="72"/>
                  </a:lnTo>
                  <a:lnTo>
                    <a:pt x="54" y="114"/>
                  </a:lnTo>
                  <a:lnTo>
                    <a:pt x="24" y="102"/>
                  </a:lnTo>
                  <a:lnTo>
                    <a:pt x="6" y="126"/>
                  </a:lnTo>
                  <a:lnTo>
                    <a:pt x="0" y="156"/>
                  </a:lnTo>
                  <a:lnTo>
                    <a:pt x="18" y="156"/>
                  </a:lnTo>
                  <a:lnTo>
                    <a:pt x="24" y="198"/>
                  </a:lnTo>
                  <a:lnTo>
                    <a:pt x="72" y="198"/>
                  </a:lnTo>
                  <a:lnTo>
                    <a:pt x="102" y="198"/>
                  </a:lnTo>
                  <a:lnTo>
                    <a:pt x="144" y="17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2" name="Freeform 147">
              <a:extLst>
                <a:ext uri="{FF2B5EF4-FFF2-40B4-BE49-F238E27FC236}">
                  <a16:creationId xmlns:a16="http://schemas.microsoft.com/office/drawing/2014/main" id="{0A758B0D-E8F1-B54D-81C8-BF8DA742F8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0588" y="4346575"/>
              <a:ext cx="187325" cy="258763"/>
            </a:xfrm>
            <a:custGeom>
              <a:avLst/>
              <a:gdLst>
                <a:gd name="T0" fmla="*/ 2147483646 w 144"/>
                <a:gd name="T1" fmla="*/ 2147483646 h 198"/>
                <a:gd name="T2" fmla="*/ 2147483646 w 144"/>
                <a:gd name="T3" fmla="*/ 2147483646 h 198"/>
                <a:gd name="T4" fmla="*/ 2147483646 w 144"/>
                <a:gd name="T5" fmla="*/ 2147483646 h 198"/>
                <a:gd name="T6" fmla="*/ 2147483646 w 144"/>
                <a:gd name="T7" fmla="*/ 2147483646 h 198"/>
                <a:gd name="T8" fmla="*/ 2147483646 w 144"/>
                <a:gd name="T9" fmla="*/ 2147483646 h 198"/>
                <a:gd name="T10" fmla="*/ 2147483646 w 144"/>
                <a:gd name="T11" fmla="*/ 2147483646 h 198"/>
                <a:gd name="T12" fmla="*/ 2147483646 w 144"/>
                <a:gd name="T13" fmla="*/ 2147483646 h 198"/>
                <a:gd name="T14" fmla="*/ 2147483646 w 144"/>
                <a:gd name="T15" fmla="*/ 2147483646 h 198"/>
                <a:gd name="T16" fmla="*/ 2147483646 w 144"/>
                <a:gd name="T17" fmla="*/ 0 h 198"/>
                <a:gd name="T18" fmla="*/ 2147483646 w 144"/>
                <a:gd name="T19" fmla="*/ 0 h 198"/>
                <a:gd name="T20" fmla="*/ 2147483646 w 144"/>
                <a:gd name="T21" fmla="*/ 2147483646 h 198"/>
                <a:gd name="T22" fmla="*/ 2147483646 w 144"/>
                <a:gd name="T23" fmla="*/ 2147483646 h 198"/>
                <a:gd name="T24" fmla="*/ 2147483646 w 144"/>
                <a:gd name="T25" fmla="*/ 2147483646 h 198"/>
                <a:gd name="T26" fmla="*/ 2147483646 w 144"/>
                <a:gd name="T27" fmla="*/ 2147483646 h 198"/>
                <a:gd name="T28" fmla="*/ 2147483646 w 144"/>
                <a:gd name="T29" fmla="*/ 2147483646 h 198"/>
                <a:gd name="T30" fmla="*/ 2147483646 w 144"/>
                <a:gd name="T31" fmla="*/ 2147483646 h 198"/>
                <a:gd name="T32" fmla="*/ 0 w 144"/>
                <a:gd name="T33" fmla="*/ 2147483646 h 198"/>
                <a:gd name="T34" fmla="*/ 2147483646 w 144"/>
                <a:gd name="T35" fmla="*/ 2147483646 h 198"/>
                <a:gd name="T36" fmla="*/ 2147483646 w 144"/>
                <a:gd name="T37" fmla="*/ 2147483646 h 198"/>
                <a:gd name="T38" fmla="*/ 2147483646 w 144"/>
                <a:gd name="T39" fmla="*/ 2147483646 h 198"/>
                <a:gd name="T40" fmla="*/ 2147483646 w 144"/>
                <a:gd name="T41" fmla="*/ 2147483646 h 198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144" h="198">
                  <a:moveTo>
                    <a:pt x="144" y="174"/>
                  </a:moveTo>
                  <a:lnTo>
                    <a:pt x="138" y="162"/>
                  </a:lnTo>
                  <a:lnTo>
                    <a:pt x="126" y="132"/>
                  </a:lnTo>
                  <a:lnTo>
                    <a:pt x="138" y="96"/>
                  </a:lnTo>
                  <a:lnTo>
                    <a:pt x="132" y="96"/>
                  </a:lnTo>
                  <a:lnTo>
                    <a:pt x="114" y="66"/>
                  </a:lnTo>
                  <a:lnTo>
                    <a:pt x="114" y="48"/>
                  </a:lnTo>
                  <a:lnTo>
                    <a:pt x="138" y="42"/>
                  </a:lnTo>
                  <a:lnTo>
                    <a:pt x="126" y="0"/>
                  </a:lnTo>
                  <a:lnTo>
                    <a:pt x="108" y="6"/>
                  </a:lnTo>
                  <a:lnTo>
                    <a:pt x="102" y="24"/>
                  </a:lnTo>
                  <a:lnTo>
                    <a:pt x="84" y="72"/>
                  </a:lnTo>
                  <a:lnTo>
                    <a:pt x="54" y="114"/>
                  </a:lnTo>
                  <a:lnTo>
                    <a:pt x="24" y="102"/>
                  </a:lnTo>
                  <a:lnTo>
                    <a:pt x="6" y="126"/>
                  </a:lnTo>
                  <a:lnTo>
                    <a:pt x="0" y="156"/>
                  </a:lnTo>
                  <a:lnTo>
                    <a:pt x="18" y="156"/>
                  </a:lnTo>
                  <a:lnTo>
                    <a:pt x="24" y="198"/>
                  </a:lnTo>
                  <a:lnTo>
                    <a:pt x="72" y="198"/>
                  </a:lnTo>
                  <a:lnTo>
                    <a:pt x="102" y="198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3" name="Freeform 148">
              <a:extLst>
                <a:ext uri="{FF2B5EF4-FFF2-40B4-BE49-F238E27FC236}">
                  <a16:creationId xmlns:a16="http://schemas.microsoft.com/office/drawing/2014/main" id="{3CB31973-5F9A-9F4A-8AA2-8CC7F7BAC59A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7550" y="4337050"/>
              <a:ext cx="63500" cy="157163"/>
            </a:xfrm>
            <a:custGeom>
              <a:avLst/>
              <a:gdLst>
                <a:gd name="T0" fmla="*/ 2147483646 w 48"/>
                <a:gd name="T1" fmla="*/ 2147483646 h 120"/>
                <a:gd name="T2" fmla="*/ 2147483646 w 48"/>
                <a:gd name="T3" fmla="*/ 2147483646 h 120"/>
                <a:gd name="T4" fmla="*/ 2147483646 w 48"/>
                <a:gd name="T5" fmla="*/ 2147483646 h 120"/>
                <a:gd name="T6" fmla="*/ 2147483646 w 48"/>
                <a:gd name="T7" fmla="*/ 2147483646 h 120"/>
                <a:gd name="T8" fmla="*/ 2147483646 w 48"/>
                <a:gd name="T9" fmla="*/ 0 h 120"/>
                <a:gd name="T10" fmla="*/ 2147483646 w 48"/>
                <a:gd name="T11" fmla="*/ 2147483646 h 120"/>
                <a:gd name="T12" fmla="*/ 2147483646 w 48"/>
                <a:gd name="T13" fmla="*/ 2147483646 h 120"/>
                <a:gd name="T14" fmla="*/ 0 w 48"/>
                <a:gd name="T15" fmla="*/ 2147483646 h 120"/>
                <a:gd name="T16" fmla="*/ 0 w 48"/>
                <a:gd name="T17" fmla="*/ 2147483646 h 120"/>
                <a:gd name="T18" fmla="*/ 2147483646 w 48"/>
                <a:gd name="T19" fmla="*/ 2147483646 h 120"/>
                <a:gd name="T20" fmla="*/ 2147483646 w 48"/>
                <a:gd name="T21" fmla="*/ 2147483646 h 120"/>
                <a:gd name="T22" fmla="*/ 2147483646 w 48"/>
                <a:gd name="T23" fmla="*/ 2147483646 h 120"/>
                <a:gd name="T24" fmla="*/ 2147483646 w 48"/>
                <a:gd name="T25" fmla="*/ 2147483646 h 120"/>
                <a:gd name="T26" fmla="*/ 2147483646 w 48"/>
                <a:gd name="T27" fmla="*/ 2147483646 h 120"/>
                <a:gd name="T28" fmla="*/ 2147483646 w 48"/>
                <a:gd name="T29" fmla="*/ 2147483646 h 120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48" h="120">
                  <a:moveTo>
                    <a:pt x="48" y="48"/>
                  </a:moveTo>
                  <a:lnTo>
                    <a:pt x="48" y="24"/>
                  </a:lnTo>
                  <a:lnTo>
                    <a:pt x="48" y="6"/>
                  </a:lnTo>
                  <a:lnTo>
                    <a:pt x="42" y="6"/>
                  </a:lnTo>
                  <a:lnTo>
                    <a:pt x="30" y="0"/>
                  </a:lnTo>
                  <a:lnTo>
                    <a:pt x="24" y="6"/>
                  </a:lnTo>
                  <a:lnTo>
                    <a:pt x="6" y="30"/>
                  </a:lnTo>
                  <a:lnTo>
                    <a:pt x="0" y="30"/>
                  </a:lnTo>
                  <a:lnTo>
                    <a:pt x="0" y="48"/>
                  </a:lnTo>
                  <a:lnTo>
                    <a:pt x="6" y="90"/>
                  </a:lnTo>
                  <a:lnTo>
                    <a:pt x="24" y="120"/>
                  </a:lnTo>
                  <a:lnTo>
                    <a:pt x="36" y="120"/>
                  </a:lnTo>
                  <a:lnTo>
                    <a:pt x="36" y="90"/>
                  </a:lnTo>
                  <a:lnTo>
                    <a:pt x="48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4" name="Freeform 149">
              <a:extLst>
                <a:ext uri="{FF2B5EF4-FFF2-40B4-BE49-F238E27FC236}">
                  <a16:creationId xmlns:a16="http://schemas.microsoft.com/office/drawing/2014/main" id="{8EE368D2-1E5C-BE48-B0BB-ED84463A4242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55562" cy="123825"/>
            </a:xfrm>
            <a:custGeom>
              <a:avLst/>
              <a:gdLst>
                <a:gd name="T0" fmla="*/ 2147483646 w 42"/>
                <a:gd name="T1" fmla="*/ 2147483646 h 96"/>
                <a:gd name="T2" fmla="*/ 2147483646 w 42"/>
                <a:gd name="T3" fmla="*/ 0 h 96"/>
                <a:gd name="T4" fmla="*/ 2147483646 w 42"/>
                <a:gd name="T5" fmla="*/ 2147483646 h 96"/>
                <a:gd name="T6" fmla="*/ 0 w 42"/>
                <a:gd name="T7" fmla="*/ 2147483646 h 96"/>
                <a:gd name="T8" fmla="*/ 0 w 42"/>
                <a:gd name="T9" fmla="*/ 2147483646 h 96"/>
                <a:gd name="T10" fmla="*/ 0 w 42"/>
                <a:gd name="T11" fmla="*/ 2147483646 h 96"/>
                <a:gd name="T12" fmla="*/ 2147483646 w 42"/>
                <a:gd name="T13" fmla="*/ 2147483646 h 96"/>
                <a:gd name="T14" fmla="*/ 2147483646 w 42"/>
                <a:gd name="T15" fmla="*/ 2147483646 h 96"/>
                <a:gd name="T16" fmla="*/ 2147483646 w 42"/>
                <a:gd name="T17" fmla="*/ 2147483646 h 96"/>
                <a:gd name="T18" fmla="*/ 2147483646 w 42"/>
                <a:gd name="T19" fmla="*/ 2147483646 h 9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42" h="96">
                  <a:moveTo>
                    <a:pt x="18" y="18"/>
                  </a:moveTo>
                  <a:lnTo>
                    <a:pt x="18" y="0"/>
                  </a:lnTo>
                  <a:lnTo>
                    <a:pt x="6" y="6"/>
                  </a:lnTo>
                  <a:lnTo>
                    <a:pt x="0" y="6"/>
                  </a:lnTo>
                  <a:lnTo>
                    <a:pt x="0" y="12"/>
                  </a:lnTo>
                  <a:lnTo>
                    <a:pt x="0" y="42"/>
                  </a:lnTo>
                  <a:lnTo>
                    <a:pt x="18" y="96"/>
                  </a:lnTo>
                  <a:lnTo>
                    <a:pt x="42" y="90"/>
                  </a:lnTo>
                  <a:lnTo>
                    <a:pt x="24" y="60"/>
                  </a:lnTo>
                  <a:lnTo>
                    <a:pt x="18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5" name="Freeform 150">
              <a:extLst>
                <a:ext uri="{FF2B5EF4-FFF2-40B4-BE49-F238E27FC236}">
                  <a16:creationId xmlns:a16="http://schemas.microsoft.com/office/drawing/2014/main" id="{1A1742C3-4B1E-7149-9ACE-9D6A060C40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5838" y="5073650"/>
              <a:ext cx="320675" cy="325438"/>
            </a:xfrm>
            <a:custGeom>
              <a:avLst/>
              <a:gdLst>
                <a:gd name="T0" fmla="*/ 2147483646 w 246"/>
                <a:gd name="T1" fmla="*/ 2147483646 h 252"/>
                <a:gd name="T2" fmla="*/ 2147483646 w 246"/>
                <a:gd name="T3" fmla="*/ 2147483646 h 252"/>
                <a:gd name="T4" fmla="*/ 2147483646 w 246"/>
                <a:gd name="T5" fmla="*/ 2147483646 h 252"/>
                <a:gd name="T6" fmla="*/ 2147483646 w 246"/>
                <a:gd name="T7" fmla="*/ 2147483646 h 252"/>
                <a:gd name="T8" fmla="*/ 2147483646 w 246"/>
                <a:gd name="T9" fmla="*/ 2147483646 h 252"/>
                <a:gd name="T10" fmla="*/ 2147483646 w 246"/>
                <a:gd name="T11" fmla="*/ 2147483646 h 252"/>
                <a:gd name="T12" fmla="*/ 2147483646 w 246"/>
                <a:gd name="T13" fmla="*/ 2147483646 h 252"/>
                <a:gd name="T14" fmla="*/ 2147483646 w 246"/>
                <a:gd name="T15" fmla="*/ 2147483646 h 252"/>
                <a:gd name="T16" fmla="*/ 2147483646 w 246"/>
                <a:gd name="T17" fmla="*/ 2147483646 h 252"/>
                <a:gd name="T18" fmla="*/ 2147483646 w 246"/>
                <a:gd name="T19" fmla="*/ 2147483646 h 252"/>
                <a:gd name="T20" fmla="*/ 2147483646 w 246"/>
                <a:gd name="T21" fmla="*/ 2147483646 h 252"/>
                <a:gd name="T22" fmla="*/ 2147483646 w 246"/>
                <a:gd name="T23" fmla="*/ 2147483646 h 252"/>
                <a:gd name="T24" fmla="*/ 2147483646 w 246"/>
                <a:gd name="T25" fmla="*/ 2147483646 h 252"/>
                <a:gd name="T26" fmla="*/ 2147483646 w 246"/>
                <a:gd name="T27" fmla="*/ 2147483646 h 252"/>
                <a:gd name="T28" fmla="*/ 2147483646 w 246"/>
                <a:gd name="T29" fmla="*/ 2147483646 h 252"/>
                <a:gd name="T30" fmla="*/ 2147483646 w 246"/>
                <a:gd name="T31" fmla="*/ 2147483646 h 252"/>
                <a:gd name="T32" fmla="*/ 2147483646 w 246"/>
                <a:gd name="T33" fmla="*/ 2147483646 h 252"/>
                <a:gd name="T34" fmla="*/ 2147483646 w 246"/>
                <a:gd name="T35" fmla="*/ 2147483646 h 252"/>
                <a:gd name="T36" fmla="*/ 2147483646 w 246"/>
                <a:gd name="T37" fmla="*/ 2147483646 h 252"/>
                <a:gd name="T38" fmla="*/ 2147483646 w 246"/>
                <a:gd name="T39" fmla="*/ 0 h 252"/>
                <a:gd name="T40" fmla="*/ 2147483646 w 246"/>
                <a:gd name="T41" fmla="*/ 2147483646 h 252"/>
                <a:gd name="T42" fmla="*/ 0 w 246"/>
                <a:gd name="T43" fmla="*/ 2147483646 h 252"/>
                <a:gd name="T44" fmla="*/ 2147483646 w 246"/>
                <a:gd name="T45" fmla="*/ 2147483646 h 252"/>
                <a:gd name="T46" fmla="*/ 2147483646 w 246"/>
                <a:gd name="T47" fmla="*/ 2147483646 h 252"/>
                <a:gd name="T48" fmla="*/ 2147483646 w 246"/>
                <a:gd name="T49" fmla="*/ 2147483646 h 252"/>
                <a:gd name="T50" fmla="*/ 2147483646 w 246"/>
                <a:gd name="T51" fmla="*/ 2147483646 h 252"/>
                <a:gd name="T52" fmla="*/ 2147483646 w 246"/>
                <a:gd name="T53" fmla="*/ 2147483646 h 252"/>
                <a:gd name="T54" fmla="*/ 2147483646 w 246"/>
                <a:gd name="T55" fmla="*/ 2147483646 h 252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246" h="252">
                  <a:moveTo>
                    <a:pt x="126" y="252"/>
                  </a:moveTo>
                  <a:lnTo>
                    <a:pt x="144" y="246"/>
                  </a:lnTo>
                  <a:lnTo>
                    <a:pt x="156" y="162"/>
                  </a:lnTo>
                  <a:lnTo>
                    <a:pt x="156" y="108"/>
                  </a:lnTo>
                  <a:lnTo>
                    <a:pt x="168" y="102"/>
                  </a:lnTo>
                  <a:lnTo>
                    <a:pt x="174" y="36"/>
                  </a:lnTo>
                  <a:lnTo>
                    <a:pt x="222" y="24"/>
                  </a:lnTo>
                  <a:lnTo>
                    <a:pt x="240" y="18"/>
                  </a:lnTo>
                  <a:lnTo>
                    <a:pt x="246" y="18"/>
                  </a:lnTo>
                  <a:lnTo>
                    <a:pt x="234" y="12"/>
                  </a:lnTo>
                  <a:lnTo>
                    <a:pt x="210" y="12"/>
                  </a:lnTo>
                  <a:lnTo>
                    <a:pt x="216" y="18"/>
                  </a:lnTo>
                  <a:lnTo>
                    <a:pt x="210" y="12"/>
                  </a:lnTo>
                  <a:lnTo>
                    <a:pt x="174" y="18"/>
                  </a:lnTo>
                  <a:lnTo>
                    <a:pt x="126" y="18"/>
                  </a:lnTo>
                  <a:lnTo>
                    <a:pt x="114" y="12"/>
                  </a:lnTo>
                  <a:lnTo>
                    <a:pt x="30" y="12"/>
                  </a:lnTo>
                  <a:lnTo>
                    <a:pt x="18" y="0"/>
                  </a:lnTo>
                  <a:lnTo>
                    <a:pt x="6" y="6"/>
                  </a:lnTo>
                  <a:lnTo>
                    <a:pt x="0" y="42"/>
                  </a:lnTo>
                  <a:lnTo>
                    <a:pt x="42" y="126"/>
                  </a:lnTo>
                  <a:lnTo>
                    <a:pt x="48" y="144"/>
                  </a:lnTo>
                  <a:lnTo>
                    <a:pt x="60" y="222"/>
                  </a:lnTo>
                  <a:lnTo>
                    <a:pt x="90" y="252"/>
                  </a:lnTo>
                  <a:lnTo>
                    <a:pt x="96" y="240"/>
                  </a:lnTo>
                  <a:lnTo>
                    <a:pt x="126" y="25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6" name="Freeform 151">
              <a:extLst>
                <a:ext uri="{FF2B5EF4-FFF2-40B4-BE49-F238E27FC236}">
                  <a16:creationId xmlns:a16="http://schemas.microsoft.com/office/drawing/2014/main" id="{96C2D90A-C99A-3045-9593-B8562B37B8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7550" y="4181475"/>
              <a:ext cx="79375" cy="93663"/>
            </a:xfrm>
            <a:custGeom>
              <a:avLst/>
              <a:gdLst>
                <a:gd name="T0" fmla="*/ 0 w 10"/>
                <a:gd name="T1" fmla="*/ 2147483646 h 12"/>
                <a:gd name="T2" fmla="*/ 2147483646 w 10"/>
                <a:gd name="T3" fmla="*/ 2147483646 h 12"/>
                <a:gd name="T4" fmla="*/ 2147483646 w 10"/>
                <a:gd name="T5" fmla="*/ 2147483646 h 12"/>
                <a:gd name="T6" fmla="*/ 2147483646 w 10"/>
                <a:gd name="T7" fmla="*/ 2147483646 h 12"/>
                <a:gd name="T8" fmla="*/ 2147483646 w 10"/>
                <a:gd name="T9" fmla="*/ 0 h 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" h="12">
                  <a:moveTo>
                    <a:pt x="0" y="12"/>
                  </a:moveTo>
                  <a:cubicBezTo>
                    <a:pt x="4" y="11"/>
                    <a:pt x="4" y="11"/>
                    <a:pt x="4" y="11"/>
                  </a:cubicBezTo>
                  <a:cubicBezTo>
                    <a:pt x="9" y="10"/>
                    <a:pt x="9" y="10"/>
                    <a:pt x="9" y="10"/>
                  </a:cubicBezTo>
                  <a:cubicBezTo>
                    <a:pt x="9" y="10"/>
                    <a:pt x="10" y="8"/>
                    <a:pt x="10" y="8"/>
                  </a:cubicBezTo>
                  <a:cubicBezTo>
                    <a:pt x="10" y="7"/>
                    <a:pt x="10" y="0"/>
                    <a:pt x="10" y="0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7" name="Freeform 152">
              <a:extLst>
                <a:ext uri="{FF2B5EF4-FFF2-40B4-BE49-F238E27FC236}">
                  <a16:creationId xmlns:a16="http://schemas.microsoft.com/office/drawing/2014/main" id="{02ED98A2-0171-A249-9B8F-CED96E21A30E}"/>
                </a:ext>
              </a:extLst>
            </p:cNvPr>
            <p:cNvSpPr>
              <a:spLocks/>
            </p:cNvSpPr>
            <p:nvPr/>
          </p:nvSpPr>
          <p:spPr bwMode="auto">
            <a:xfrm>
              <a:off x="220663" y="2108200"/>
              <a:ext cx="676275" cy="922338"/>
            </a:xfrm>
            <a:custGeom>
              <a:avLst/>
              <a:gdLst>
                <a:gd name="T0" fmla="*/ 2147483646 w 516"/>
                <a:gd name="T1" fmla="*/ 2147483646 h 709"/>
                <a:gd name="T2" fmla="*/ 2147483646 w 516"/>
                <a:gd name="T3" fmla="*/ 2147483646 h 709"/>
                <a:gd name="T4" fmla="*/ 2147483646 w 516"/>
                <a:gd name="T5" fmla="*/ 2147483646 h 709"/>
                <a:gd name="T6" fmla="*/ 2147483646 w 516"/>
                <a:gd name="T7" fmla="*/ 2147483646 h 709"/>
                <a:gd name="T8" fmla="*/ 2147483646 w 516"/>
                <a:gd name="T9" fmla="*/ 2147483646 h 709"/>
                <a:gd name="T10" fmla="*/ 2147483646 w 516"/>
                <a:gd name="T11" fmla="*/ 2147483646 h 709"/>
                <a:gd name="T12" fmla="*/ 2147483646 w 516"/>
                <a:gd name="T13" fmla="*/ 2147483646 h 709"/>
                <a:gd name="T14" fmla="*/ 2147483646 w 516"/>
                <a:gd name="T15" fmla="*/ 0 h 709"/>
                <a:gd name="T16" fmla="*/ 2147483646 w 516"/>
                <a:gd name="T17" fmla="*/ 2147483646 h 709"/>
                <a:gd name="T18" fmla="*/ 2147483646 w 516"/>
                <a:gd name="T19" fmla="*/ 2147483646 h 709"/>
                <a:gd name="T20" fmla="*/ 2147483646 w 516"/>
                <a:gd name="T21" fmla="*/ 2147483646 h 709"/>
                <a:gd name="T22" fmla="*/ 2147483646 w 516"/>
                <a:gd name="T23" fmla="*/ 2147483646 h 709"/>
                <a:gd name="T24" fmla="*/ 2147483646 w 516"/>
                <a:gd name="T25" fmla="*/ 2147483646 h 709"/>
                <a:gd name="T26" fmla="*/ 2147483646 w 516"/>
                <a:gd name="T27" fmla="*/ 2147483646 h 709"/>
                <a:gd name="T28" fmla="*/ 2147483646 w 516"/>
                <a:gd name="T29" fmla="*/ 2147483646 h 709"/>
                <a:gd name="T30" fmla="*/ 2147483646 w 516"/>
                <a:gd name="T31" fmla="*/ 2147483646 h 709"/>
                <a:gd name="T32" fmla="*/ 2147483646 w 516"/>
                <a:gd name="T33" fmla="*/ 2147483646 h 709"/>
                <a:gd name="T34" fmla="*/ 2147483646 w 516"/>
                <a:gd name="T35" fmla="*/ 2147483646 h 709"/>
                <a:gd name="T36" fmla="*/ 2147483646 w 516"/>
                <a:gd name="T37" fmla="*/ 2147483646 h 709"/>
                <a:gd name="T38" fmla="*/ 0 w 516"/>
                <a:gd name="T39" fmla="*/ 2147483646 h 709"/>
                <a:gd name="T40" fmla="*/ 2147483646 w 516"/>
                <a:gd name="T41" fmla="*/ 2147483646 h 709"/>
                <a:gd name="T42" fmla="*/ 2147483646 w 516"/>
                <a:gd name="T43" fmla="*/ 2147483646 h 709"/>
                <a:gd name="T44" fmla="*/ 2147483646 w 516"/>
                <a:gd name="T45" fmla="*/ 2147483646 h 709"/>
                <a:gd name="T46" fmla="*/ 2147483646 w 516"/>
                <a:gd name="T47" fmla="*/ 2147483646 h 709"/>
                <a:gd name="T48" fmla="*/ 2147483646 w 516"/>
                <a:gd name="T49" fmla="*/ 2147483646 h 709"/>
                <a:gd name="T50" fmla="*/ 2147483646 w 516"/>
                <a:gd name="T51" fmla="*/ 2147483646 h 709"/>
                <a:gd name="T52" fmla="*/ 2147483646 w 516"/>
                <a:gd name="T53" fmla="*/ 2147483646 h 709"/>
                <a:gd name="T54" fmla="*/ 2147483646 w 516"/>
                <a:gd name="T55" fmla="*/ 2147483646 h 709"/>
                <a:gd name="T56" fmla="*/ 2147483646 w 516"/>
                <a:gd name="T57" fmla="*/ 2147483646 h 709"/>
                <a:gd name="T58" fmla="*/ 2147483646 w 516"/>
                <a:gd name="T59" fmla="*/ 2147483646 h 709"/>
                <a:gd name="T60" fmla="*/ 2147483646 w 516"/>
                <a:gd name="T61" fmla="*/ 2147483646 h 709"/>
                <a:gd name="T62" fmla="*/ 2147483646 w 516"/>
                <a:gd name="T63" fmla="*/ 2147483646 h 709"/>
                <a:gd name="T64" fmla="*/ 2147483646 w 516"/>
                <a:gd name="T65" fmla="*/ 2147483646 h 709"/>
                <a:gd name="T66" fmla="*/ 2147483646 w 516"/>
                <a:gd name="T67" fmla="*/ 2147483646 h 709"/>
                <a:gd name="T68" fmla="*/ 2147483646 w 516"/>
                <a:gd name="T69" fmla="*/ 2147483646 h 709"/>
                <a:gd name="T70" fmla="*/ 2147483646 w 516"/>
                <a:gd name="T71" fmla="*/ 2147483646 h 709"/>
                <a:gd name="T72" fmla="*/ 2147483646 w 516"/>
                <a:gd name="T73" fmla="*/ 2147483646 h 709"/>
                <a:gd name="T74" fmla="*/ 2147483646 w 516"/>
                <a:gd name="T75" fmla="*/ 2147483646 h 709"/>
                <a:gd name="T76" fmla="*/ 2147483646 w 516"/>
                <a:gd name="T77" fmla="*/ 2147483646 h 709"/>
                <a:gd name="T78" fmla="*/ 2147483646 w 516"/>
                <a:gd name="T79" fmla="*/ 2147483646 h 709"/>
                <a:gd name="T80" fmla="*/ 2147483646 w 516"/>
                <a:gd name="T81" fmla="*/ 2147483646 h 709"/>
                <a:gd name="T82" fmla="*/ 2147483646 w 516"/>
                <a:gd name="T83" fmla="*/ 2147483646 h 709"/>
                <a:gd name="T84" fmla="*/ 2147483646 w 516"/>
                <a:gd name="T85" fmla="*/ 2147483646 h 709"/>
                <a:gd name="T86" fmla="*/ 2147483646 w 516"/>
                <a:gd name="T87" fmla="*/ 2147483646 h 709"/>
                <a:gd name="T88" fmla="*/ 2147483646 w 516"/>
                <a:gd name="T89" fmla="*/ 2147483646 h 709"/>
                <a:gd name="T90" fmla="*/ 2147483646 w 516"/>
                <a:gd name="T91" fmla="*/ 2147483646 h 709"/>
                <a:gd name="T92" fmla="*/ 2147483646 w 516"/>
                <a:gd name="T93" fmla="*/ 2147483646 h 709"/>
                <a:gd name="T94" fmla="*/ 2147483646 w 516"/>
                <a:gd name="T95" fmla="*/ 2147483646 h 709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</a:gdLst>
              <a:ahLst/>
              <a:cxnLst>
                <a:cxn ang="T96">
                  <a:pos x="T0" y="T1"/>
                </a:cxn>
                <a:cxn ang="T97">
                  <a:pos x="T2" y="T3"/>
                </a:cxn>
                <a:cxn ang="T98">
                  <a:pos x="T4" y="T5"/>
                </a:cxn>
                <a:cxn ang="T99">
                  <a:pos x="T6" y="T7"/>
                </a:cxn>
                <a:cxn ang="T100">
                  <a:pos x="T8" y="T9"/>
                </a:cxn>
                <a:cxn ang="T101">
                  <a:pos x="T10" y="T11"/>
                </a:cxn>
                <a:cxn ang="T102">
                  <a:pos x="T12" y="T13"/>
                </a:cxn>
                <a:cxn ang="T103">
                  <a:pos x="T14" y="T15"/>
                </a:cxn>
                <a:cxn ang="T104">
                  <a:pos x="T16" y="T17"/>
                </a:cxn>
                <a:cxn ang="T105">
                  <a:pos x="T18" y="T19"/>
                </a:cxn>
                <a:cxn ang="T106">
                  <a:pos x="T20" y="T21"/>
                </a:cxn>
                <a:cxn ang="T107">
                  <a:pos x="T22" y="T23"/>
                </a:cxn>
                <a:cxn ang="T108">
                  <a:pos x="T24" y="T25"/>
                </a:cxn>
                <a:cxn ang="T109">
                  <a:pos x="T26" y="T27"/>
                </a:cxn>
                <a:cxn ang="T110">
                  <a:pos x="T28" y="T29"/>
                </a:cxn>
                <a:cxn ang="T111">
                  <a:pos x="T30" y="T31"/>
                </a:cxn>
                <a:cxn ang="T112">
                  <a:pos x="T32" y="T33"/>
                </a:cxn>
                <a:cxn ang="T113">
                  <a:pos x="T34" y="T35"/>
                </a:cxn>
                <a:cxn ang="T114">
                  <a:pos x="T36" y="T37"/>
                </a:cxn>
                <a:cxn ang="T115">
                  <a:pos x="T38" y="T39"/>
                </a:cxn>
                <a:cxn ang="T116">
                  <a:pos x="T40" y="T41"/>
                </a:cxn>
                <a:cxn ang="T117">
                  <a:pos x="T42" y="T43"/>
                </a:cxn>
                <a:cxn ang="T118">
                  <a:pos x="T44" y="T45"/>
                </a:cxn>
                <a:cxn ang="T119">
                  <a:pos x="T46" y="T47"/>
                </a:cxn>
                <a:cxn ang="T120">
                  <a:pos x="T48" y="T49"/>
                </a:cxn>
                <a:cxn ang="T121">
                  <a:pos x="T50" y="T51"/>
                </a:cxn>
                <a:cxn ang="T122">
                  <a:pos x="T52" y="T53"/>
                </a:cxn>
                <a:cxn ang="T123">
                  <a:pos x="T54" y="T55"/>
                </a:cxn>
                <a:cxn ang="T124">
                  <a:pos x="T56" y="T57"/>
                </a:cxn>
                <a:cxn ang="T125">
                  <a:pos x="T58" y="T59"/>
                </a:cxn>
                <a:cxn ang="T126">
                  <a:pos x="T60" y="T61"/>
                </a:cxn>
                <a:cxn ang="T127">
                  <a:pos x="T62" y="T63"/>
                </a:cxn>
                <a:cxn ang="T128">
                  <a:pos x="T64" y="T65"/>
                </a:cxn>
                <a:cxn ang="T129">
                  <a:pos x="T66" y="T67"/>
                </a:cxn>
                <a:cxn ang="T130">
                  <a:pos x="T68" y="T69"/>
                </a:cxn>
                <a:cxn ang="T131">
                  <a:pos x="T70" y="T71"/>
                </a:cxn>
                <a:cxn ang="T132">
                  <a:pos x="T72" y="T73"/>
                </a:cxn>
                <a:cxn ang="T133">
                  <a:pos x="T74" y="T75"/>
                </a:cxn>
                <a:cxn ang="T134">
                  <a:pos x="T76" y="T77"/>
                </a:cxn>
                <a:cxn ang="T135">
                  <a:pos x="T78" y="T79"/>
                </a:cxn>
                <a:cxn ang="T136">
                  <a:pos x="T80" y="T81"/>
                </a:cxn>
                <a:cxn ang="T137">
                  <a:pos x="T82" y="T83"/>
                </a:cxn>
                <a:cxn ang="T138">
                  <a:pos x="T84" y="T85"/>
                </a:cxn>
                <a:cxn ang="T139">
                  <a:pos x="T86" y="T87"/>
                </a:cxn>
                <a:cxn ang="T140">
                  <a:pos x="T88" y="T89"/>
                </a:cxn>
                <a:cxn ang="T141">
                  <a:pos x="T90" y="T91"/>
                </a:cxn>
                <a:cxn ang="T142">
                  <a:pos x="T92" y="T93"/>
                </a:cxn>
                <a:cxn ang="T143">
                  <a:pos x="T94" y="T95"/>
                </a:cxn>
              </a:cxnLst>
              <a:rect l="0" t="0" r="r" b="b"/>
              <a:pathLst>
                <a:path w="516" h="709">
                  <a:moveTo>
                    <a:pt x="504" y="96"/>
                  </a:moveTo>
                  <a:lnTo>
                    <a:pt x="486" y="78"/>
                  </a:lnTo>
                  <a:lnTo>
                    <a:pt x="432" y="84"/>
                  </a:lnTo>
                  <a:lnTo>
                    <a:pt x="354" y="48"/>
                  </a:lnTo>
                  <a:lnTo>
                    <a:pt x="318" y="54"/>
                  </a:lnTo>
                  <a:lnTo>
                    <a:pt x="288" y="36"/>
                  </a:lnTo>
                  <a:lnTo>
                    <a:pt x="282" y="18"/>
                  </a:lnTo>
                  <a:lnTo>
                    <a:pt x="228" y="0"/>
                  </a:lnTo>
                  <a:lnTo>
                    <a:pt x="198" y="24"/>
                  </a:lnTo>
                  <a:lnTo>
                    <a:pt x="150" y="42"/>
                  </a:lnTo>
                  <a:lnTo>
                    <a:pt x="114" y="66"/>
                  </a:lnTo>
                  <a:lnTo>
                    <a:pt x="90" y="126"/>
                  </a:lnTo>
                  <a:lnTo>
                    <a:pt x="42" y="138"/>
                  </a:lnTo>
                  <a:lnTo>
                    <a:pt x="42" y="174"/>
                  </a:lnTo>
                  <a:lnTo>
                    <a:pt x="78" y="222"/>
                  </a:lnTo>
                  <a:lnTo>
                    <a:pt x="114" y="240"/>
                  </a:lnTo>
                  <a:lnTo>
                    <a:pt x="114" y="264"/>
                  </a:lnTo>
                  <a:lnTo>
                    <a:pt x="90" y="276"/>
                  </a:lnTo>
                  <a:lnTo>
                    <a:pt x="60" y="264"/>
                  </a:lnTo>
                  <a:lnTo>
                    <a:pt x="0" y="306"/>
                  </a:lnTo>
                  <a:lnTo>
                    <a:pt x="18" y="324"/>
                  </a:lnTo>
                  <a:lnTo>
                    <a:pt x="42" y="348"/>
                  </a:lnTo>
                  <a:lnTo>
                    <a:pt x="96" y="348"/>
                  </a:lnTo>
                  <a:lnTo>
                    <a:pt x="138" y="354"/>
                  </a:lnTo>
                  <a:lnTo>
                    <a:pt x="120" y="396"/>
                  </a:lnTo>
                  <a:lnTo>
                    <a:pt x="72" y="414"/>
                  </a:lnTo>
                  <a:lnTo>
                    <a:pt x="36" y="438"/>
                  </a:lnTo>
                  <a:lnTo>
                    <a:pt x="30" y="468"/>
                  </a:lnTo>
                  <a:lnTo>
                    <a:pt x="72" y="498"/>
                  </a:lnTo>
                  <a:lnTo>
                    <a:pt x="78" y="529"/>
                  </a:lnTo>
                  <a:lnTo>
                    <a:pt x="108" y="541"/>
                  </a:lnTo>
                  <a:lnTo>
                    <a:pt x="114" y="583"/>
                  </a:lnTo>
                  <a:lnTo>
                    <a:pt x="156" y="577"/>
                  </a:lnTo>
                  <a:lnTo>
                    <a:pt x="210" y="577"/>
                  </a:lnTo>
                  <a:lnTo>
                    <a:pt x="180" y="631"/>
                  </a:lnTo>
                  <a:lnTo>
                    <a:pt x="90" y="709"/>
                  </a:lnTo>
                  <a:lnTo>
                    <a:pt x="192" y="655"/>
                  </a:lnTo>
                  <a:lnTo>
                    <a:pt x="270" y="571"/>
                  </a:lnTo>
                  <a:lnTo>
                    <a:pt x="264" y="553"/>
                  </a:lnTo>
                  <a:lnTo>
                    <a:pt x="312" y="492"/>
                  </a:lnTo>
                  <a:lnTo>
                    <a:pt x="324" y="517"/>
                  </a:lnTo>
                  <a:lnTo>
                    <a:pt x="330" y="547"/>
                  </a:lnTo>
                  <a:lnTo>
                    <a:pt x="366" y="517"/>
                  </a:lnTo>
                  <a:lnTo>
                    <a:pt x="408" y="492"/>
                  </a:lnTo>
                  <a:lnTo>
                    <a:pt x="426" y="505"/>
                  </a:lnTo>
                  <a:lnTo>
                    <a:pt x="516" y="523"/>
                  </a:lnTo>
                  <a:lnTo>
                    <a:pt x="516" y="96"/>
                  </a:lnTo>
                  <a:lnTo>
                    <a:pt x="504" y="96"/>
                  </a:lnTo>
                  <a:close/>
                </a:path>
              </a:pathLst>
            </a:custGeom>
            <a:solidFill>
              <a:srgbClr val="0053FF"/>
            </a:solidFill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8" name="Freeform 153">
              <a:extLst>
                <a:ext uri="{FF2B5EF4-FFF2-40B4-BE49-F238E27FC236}">
                  <a16:creationId xmlns:a16="http://schemas.microsoft.com/office/drawing/2014/main" id="{D9360D34-BD42-4E48-A265-CB792EDDE5B8}"/>
                </a:ext>
              </a:extLst>
            </p:cNvPr>
            <p:cNvSpPr>
              <a:spLocks/>
            </p:cNvSpPr>
            <p:nvPr/>
          </p:nvSpPr>
          <p:spPr bwMode="auto">
            <a:xfrm>
              <a:off x="896938" y="2070100"/>
              <a:ext cx="2119312" cy="1452563"/>
            </a:xfrm>
            <a:custGeom>
              <a:avLst/>
              <a:gdLst>
                <a:gd name="T0" fmla="*/ 2147483646 w 1622"/>
                <a:gd name="T1" fmla="*/ 2147483646 h 1117"/>
                <a:gd name="T2" fmla="*/ 2147483646 w 1622"/>
                <a:gd name="T3" fmla="*/ 2147483646 h 1117"/>
                <a:gd name="T4" fmla="*/ 2147483646 w 1622"/>
                <a:gd name="T5" fmla="*/ 2147483646 h 1117"/>
                <a:gd name="T6" fmla="*/ 2147483646 w 1622"/>
                <a:gd name="T7" fmla="*/ 2147483646 h 1117"/>
                <a:gd name="T8" fmla="*/ 2147483646 w 1622"/>
                <a:gd name="T9" fmla="*/ 2147483646 h 1117"/>
                <a:gd name="T10" fmla="*/ 2147483646 w 1622"/>
                <a:gd name="T11" fmla="*/ 2147483646 h 1117"/>
                <a:gd name="T12" fmla="*/ 2147483646 w 1622"/>
                <a:gd name="T13" fmla="*/ 2147483646 h 1117"/>
                <a:gd name="T14" fmla="*/ 2147483646 w 1622"/>
                <a:gd name="T15" fmla="*/ 2147483646 h 1117"/>
                <a:gd name="T16" fmla="*/ 2147483646 w 1622"/>
                <a:gd name="T17" fmla="*/ 2147483646 h 1117"/>
                <a:gd name="T18" fmla="*/ 2147483646 w 1622"/>
                <a:gd name="T19" fmla="*/ 2147483646 h 1117"/>
                <a:gd name="T20" fmla="*/ 2147483646 w 1622"/>
                <a:gd name="T21" fmla="*/ 2147483646 h 1117"/>
                <a:gd name="T22" fmla="*/ 2147483646 w 1622"/>
                <a:gd name="T23" fmla="*/ 2147483646 h 1117"/>
                <a:gd name="T24" fmla="*/ 2147483646 w 1622"/>
                <a:gd name="T25" fmla="*/ 2147483646 h 1117"/>
                <a:gd name="T26" fmla="*/ 2147483646 w 1622"/>
                <a:gd name="T27" fmla="*/ 2147483646 h 1117"/>
                <a:gd name="T28" fmla="*/ 2147483646 w 1622"/>
                <a:gd name="T29" fmla="*/ 2147483646 h 1117"/>
                <a:gd name="T30" fmla="*/ 2147483646 w 1622"/>
                <a:gd name="T31" fmla="*/ 2147483646 h 1117"/>
                <a:gd name="T32" fmla="*/ 2147483646 w 1622"/>
                <a:gd name="T33" fmla="*/ 2147483646 h 1117"/>
                <a:gd name="T34" fmla="*/ 2147483646 w 1622"/>
                <a:gd name="T35" fmla="*/ 2147483646 h 1117"/>
                <a:gd name="T36" fmla="*/ 2147483646 w 1622"/>
                <a:gd name="T37" fmla="*/ 2147483646 h 1117"/>
                <a:gd name="T38" fmla="*/ 2147483646 w 1622"/>
                <a:gd name="T39" fmla="*/ 2147483646 h 1117"/>
                <a:gd name="T40" fmla="*/ 2147483646 w 1622"/>
                <a:gd name="T41" fmla="*/ 2147483646 h 1117"/>
                <a:gd name="T42" fmla="*/ 2147483646 w 1622"/>
                <a:gd name="T43" fmla="*/ 2147483646 h 1117"/>
                <a:gd name="T44" fmla="*/ 2147483646 w 1622"/>
                <a:gd name="T45" fmla="*/ 2147483646 h 1117"/>
                <a:gd name="T46" fmla="*/ 2147483646 w 1622"/>
                <a:gd name="T47" fmla="*/ 2147483646 h 1117"/>
                <a:gd name="T48" fmla="*/ 2147483646 w 1622"/>
                <a:gd name="T49" fmla="*/ 2147483646 h 1117"/>
                <a:gd name="T50" fmla="*/ 2147483646 w 1622"/>
                <a:gd name="T51" fmla="*/ 2147483646 h 1117"/>
                <a:gd name="T52" fmla="*/ 2147483646 w 1622"/>
                <a:gd name="T53" fmla="*/ 2147483646 h 1117"/>
                <a:gd name="T54" fmla="*/ 2147483646 w 1622"/>
                <a:gd name="T55" fmla="*/ 2147483646 h 1117"/>
                <a:gd name="T56" fmla="*/ 2147483646 w 1622"/>
                <a:gd name="T57" fmla="*/ 2147483646 h 1117"/>
                <a:gd name="T58" fmla="*/ 2147483646 w 1622"/>
                <a:gd name="T59" fmla="*/ 2147483646 h 1117"/>
                <a:gd name="T60" fmla="*/ 2147483646 w 1622"/>
                <a:gd name="T61" fmla="*/ 2147483646 h 1117"/>
                <a:gd name="T62" fmla="*/ 2147483646 w 1622"/>
                <a:gd name="T63" fmla="*/ 2147483646 h 1117"/>
                <a:gd name="T64" fmla="*/ 2147483646 w 1622"/>
                <a:gd name="T65" fmla="*/ 2147483646 h 1117"/>
                <a:gd name="T66" fmla="*/ 2147483646 w 1622"/>
                <a:gd name="T67" fmla="*/ 2147483646 h 1117"/>
                <a:gd name="T68" fmla="*/ 2147483646 w 1622"/>
                <a:gd name="T69" fmla="*/ 2147483646 h 1117"/>
                <a:gd name="T70" fmla="*/ 2147483646 w 1622"/>
                <a:gd name="T71" fmla="*/ 2147483646 h 1117"/>
                <a:gd name="T72" fmla="*/ 2147483646 w 1622"/>
                <a:gd name="T73" fmla="*/ 2147483646 h 1117"/>
                <a:gd name="T74" fmla="*/ 2147483646 w 1622"/>
                <a:gd name="T75" fmla="*/ 2147483646 h 1117"/>
                <a:gd name="T76" fmla="*/ 2147483646 w 1622"/>
                <a:gd name="T77" fmla="*/ 2147483646 h 1117"/>
                <a:gd name="T78" fmla="*/ 2147483646 w 1622"/>
                <a:gd name="T79" fmla="*/ 2147483646 h 1117"/>
                <a:gd name="T80" fmla="*/ 2147483646 w 1622"/>
                <a:gd name="T81" fmla="*/ 0 h 1117"/>
                <a:gd name="T82" fmla="*/ 2147483646 w 1622"/>
                <a:gd name="T83" fmla="*/ 2147483646 h 1117"/>
                <a:gd name="T84" fmla="*/ 2147483646 w 1622"/>
                <a:gd name="T85" fmla="*/ 2147483646 h 1117"/>
                <a:gd name="T86" fmla="*/ 2147483646 w 1622"/>
                <a:gd name="T87" fmla="*/ 2147483646 h 1117"/>
                <a:gd name="T88" fmla="*/ 2147483646 w 1622"/>
                <a:gd name="T89" fmla="*/ 2147483646 h 1117"/>
                <a:gd name="T90" fmla="*/ 2147483646 w 1622"/>
                <a:gd name="T91" fmla="*/ 2147483646 h 1117"/>
                <a:gd name="T92" fmla="*/ 2147483646 w 1622"/>
                <a:gd name="T93" fmla="*/ 2147483646 h 1117"/>
                <a:gd name="T94" fmla="*/ 2147483646 w 1622"/>
                <a:gd name="T95" fmla="*/ 2147483646 h 1117"/>
                <a:gd name="T96" fmla="*/ 2147483646 w 1622"/>
                <a:gd name="T97" fmla="*/ 2147483646 h 1117"/>
                <a:gd name="T98" fmla="*/ 2147483646 w 1622"/>
                <a:gd name="T99" fmla="*/ 2147483646 h 1117"/>
                <a:gd name="T100" fmla="*/ 2147483646 w 1622"/>
                <a:gd name="T101" fmla="*/ 2147483646 h 1117"/>
                <a:gd name="T102" fmla="*/ 2147483646 w 1622"/>
                <a:gd name="T103" fmla="*/ 2147483646 h 1117"/>
                <a:gd name="T104" fmla="*/ 2147483646 w 1622"/>
                <a:gd name="T105" fmla="*/ 2147483646 h 1117"/>
                <a:gd name="T106" fmla="*/ 2147483646 w 1622"/>
                <a:gd name="T107" fmla="*/ 2147483646 h 1117"/>
                <a:gd name="T108" fmla="*/ 2147483646 w 1622"/>
                <a:gd name="T109" fmla="*/ 2147483646 h 1117"/>
                <a:gd name="T110" fmla="*/ 0 w 1622"/>
                <a:gd name="T111" fmla="*/ 2147483646 h 1117"/>
                <a:gd name="T112" fmla="*/ 2147483646 w 1622"/>
                <a:gd name="T113" fmla="*/ 2147483646 h 1117"/>
                <a:gd name="T114" fmla="*/ 2147483646 w 1622"/>
                <a:gd name="T115" fmla="*/ 2147483646 h 1117"/>
                <a:gd name="T116" fmla="*/ 2147483646 w 1622"/>
                <a:gd name="T117" fmla="*/ 2147483646 h 1117"/>
                <a:gd name="T118" fmla="*/ 2147483646 w 1622"/>
                <a:gd name="T119" fmla="*/ 2147483646 h 1117"/>
                <a:gd name="T120" fmla="*/ 2147483646 w 1622"/>
                <a:gd name="T121" fmla="*/ 2147483646 h 1117"/>
                <a:gd name="T122" fmla="*/ 2147483646 w 1622"/>
                <a:gd name="T123" fmla="*/ 2147483646 h 1117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0" t="0" r="r" b="b"/>
              <a:pathLst>
                <a:path w="1622" h="1117">
                  <a:moveTo>
                    <a:pt x="931" y="943"/>
                  </a:moveTo>
                  <a:lnTo>
                    <a:pt x="973" y="955"/>
                  </a:lnTo>
                  <a:lnTo>
                    <a:pt x="1075" y="1003"/>
                  </a:lnTo>
                  <a:lnTo>
                    <a:pt x="1111" y="1081"/>
                  </a:lnTo>
                  <a:lnTo>
                    <a:pt x="1111" y="1117"/>
                  </a:lnTo>
                  <a:lnTo>
                    <a:pt x="1190" y="1093"/>
                  </a:lnTo>
                  <a:lnTo>
                    <a:pt x="1232" y="1057"/>
                  </a:lnTo>
                  <a:lnTo>
                    <a:pt x="1262" y="1051"/>
                  </a:lnTo>
                  <a:lnTo>
                    <a:pt x="1322" y="1039"/>
                  </a:lnTo>
                  <a:lnTo>
                    <a:pt x="1370" y="979"/>
                  </a:lnTo>
                  <a:lnTo>
                    <a:pt x="1394" y="985"/>
                  </a:lnTo>
                  <a:lnTo>
                    <a:pt x="1406" y="1045"/>
                  </a:lnTo>
                  <a:lnTo>
                    <a:pt x="1430" y="1027"/>
                  </a:lnTo>
                  <a:lnTo>
                    <a:pt x="1448" y="1033"/>
                  </a:lnTo>
                  <a:lnTo>
                    <a:pt x="1436" y="1051"/>
                  </a:lnTo>
                  <a:lnTo>
                    <a:pt x="1448" y="1075"/>
                  </a:lnTo>
                  <a:lnTo>
                    <a:pt x="1502" y="1033"/>
                  </a:lnTo>
                  <a:lnTo>
                    <a:pt x="1520" y="1009"/>
                  </a:lnTo>
                  <a:lnTo>
                    <a:pt x="1466" y="1003"/>
                  </a:lnTo>
                  <a:lnTo>
                    <a:pt x="1442" y="967"/>
                  </a:lnTo>
                  <a:lnTo>
                    <a:pt x="1460" y="949"/>
                  </a:lnTo>
                  <a:lnTo>
                    <a:pt x="1466" y="925"/>
                  </a:lnTo>
                  <a:lnTo>
                    <a:pt x="1382" y="943"/>
                  </a:lnTo>
                  <a:lnTo>
                    <a:pt x="1340" y="979"/>
                  </a:lnTo>
                  <a:lnTo>
                    <a:pt x="1358" y="937"/>
                  </a:lnTo>
                  <a:lnTo>
                    <a:pt x="1400" y="913"/>
                  </a:lnTo>
                  <a:lnTo>
                    <a:pt x="1424" y="889"/>
                  </a:lnTo>
                  <a:lnTo>
                    <a:pt x="1496" y="895"/>
                  </a:lnTo>
                  <a:lnTo>
                    <a:pt x="1550" y="889"/>
                  </a:lnTo>
                  <a:lnTo>
                    <a:pt x="1592" y="859"/>
                  </a:lnTo>
                  <a:lnTo>
                    <a:pt x="1622" y="835"/>
                  </a:lnTo>
                  <a:lnTo>
                    <a:pt x="1598" y="775"/>
                  </a:lnTo>
                  <a:lnTo>
                    <a:pt x="1592" y="745"/>
                  </a:lnTo>
                  <a:lnTo>
                    <a:pt x="1514" y="703"/>
                  </a:lnTo>
                  <a:lnTo>
                    <a:pt x="1514" y="679"/>
                  </a:lnTo>
                  <a:lnTo>
                    <a:pt x="1448" y="553"/>
                  </a:lnTo>
                  <a:lnTo>
                    <a:pt x="1430" y="607"/>
                  </a:lnTo>
                  <a:lnTo>
                    <a:pt x="1388" y="619"/>
                  </a:lnTo>
                  <a:lnTo>
                    <a:pt x="1376" y="607"/>
                  </a:lnTo>
                  <a:lnTo>
                    <a:pt x="1358" y="607"/>
                  </a:lnTo>
                  <a:lnTo>
                    <a:pt x="1358" y="522"/>
                  </a:lnTo>
                  <a:lnTo>
                    <a:pt x="1322" y="516"/>
                  </a:lnTo>
                  <a:lnTo>
                    <a:pt x="1292" y="474"/>
                  </a:lnTo>
                  <a:lnTo>
                    <a:pt x="1262" y="480"/>
                  </a:lnTo>
                  <a:lnTo>
                    <a:pt x="1226" y="468"/>
                  </a:lnTo>
                  <a:lnTo>
                    <a:pt x="1202" y="474"/>
                  </a:lnTo>
                  <a:lnTo>
                    <a:pt x="1202" y="504"/>
                  </a:lnTo>
                  <a:lnTo>
                    <a:pt x="1202" y="535"/>
                  </a:lnTo>
                  <a:lnTo>
                    <a:pt x="1196" y="601"/>
                  </a:lnTo>
                  <a:lnTo>
                    <a:pt x="1190" y="625"/>
                  </a:lnTo>
                  <a:lnTo>
                    <a:pt x="1226" y="697"/>
                  </a:lnTo>
                  <a:lnTo>
                    <a:pt x="1166" y="751"/>
                  </a:lnTo>
                  <a:lnTo>
                    <a:pt x="1178" y="841"/>
                  </a:lnTo>
                  <a:lnTo>
                    <a:pt x="1154" y="859"/>
                  </a:lnTo>
                  <a:lnTo>
                    <a:pt x="1130" y="847"/>
                  </a:lnTo>
                  <a:lnTo>
                    <a:pt x="1117" y="739"/>
                  </a:lnTo>
                  <a:lnTo>
                    <a:pt x="1057" y="733"/>
                  </a:lnTo>
                  <a:lnTo>
                    <a:pt x="943" y="667"/>
                  </a:lnTo>
                  <a:lnTo>
                    <a:pt x="919" y="667"/>
                  </a:lnTo>
                  <a:lnTo>
                    <a:pt x="901" y="613"/>
                  </a:lnTo>
                  <a:lnTo>
                    <a:pt x="883" y="595"/>
                  </a:lnTo>
                  <a:lnTo>
                    <a:pt x="931" y="450"/>
                  </a:lnTo>
                  <a:lnTo>
                    <a:pt x="961" y="420"/>
                  </a:lnTo>
                  <a:lnTo>
                    <a:pt x="991" y="402"/>
                  </a:lnTo>
                  <a:lnTo>
                    <a:pt x="1009" y="402"/>
                  </a:lnTo>
                  <a:lnTo>
                    <a:pt x="1027" y="342"/>
                  </a:lnTo>
                  <a:lnTo>
                    <a:pt x="1039" y="294"/>
                  </a:lnTo>
                  <a:lnTo>
                    <a:pt x="1099" y="282"/>
                  </a:lnTo>
                  <a:lnTo>
                    <a:pt x="1130" y="258"/>
                  </a:lnTo>
                  <a:lnTo>
                    <a:pt x="1111" y="204"/>
                  </a:lnTo>
                  <a:lnTo>
                    <a:pt x="1124" y="168"/>
                  </a:lnTo>
                  <a:lnTo>
                    <a:pt x="1099" y="138"/>
                  </a:lnTo>
                  <a:lnTo>
                    <a:pt x="1063" y="132"/>
                  </a:lnTo>
                  <a:lnTo>
                    <a:pt x="1051" y="192"/>
                  </a:lnTo>
                  <a:lnTo>
                    <a:pt x="1015" y="246"/>
                  </a:lnTo>
                  <a:lnTo>
                    <a:pt x="1003" y="180"/>
                  </a:lnTo>
                  <a:lnTo>
                    <a:pt x="985" y="156"/>
                  </a:lnTo>
                  <a:lnTo>
                    <a:pt x="961" y="186"/>
                  </a:lnTo>
                  <a:lnTo>
                    <a:pt x="949" y="156"/>
                  </a:lnTo>
                  <a:lnTo>
                    <a:pt x="925" y="114"/>
                  </a:lnTo>
                  <a:lnTo>
                    <a:pt x="913" y="60"/>
                  </a:lnTo>
                  <a:lnTo>
                    <a:pt x="877" y="0"/>
                  </a:lnTo>
                  <a:lnTo>
                    <a:pt x="847" y="84"/>
                  </a:lnTo>
                  <a:lnTo>
                    <a:pt x="847" y="114"/>
                  </a:lnTo>
                  <a:lnTo>
                    <a:pt x="889" y="150"/>
                  </a:lnTo>
                  <a:lnTo>
                    <a:pt x="895" y="186"/>
                  </a:lnTo>
                  <a:lnTo>
                    <a:pt x="865" y="216"/>
                  </a:lnTo>
                  <a:lnTo>
                    <a:pt x="847" y="204"/>
                  </a:lnTo>
                  <a:lnTo>
                    <a:pt x="823" y="204"/>
                  </a:lnTo>
                  <a:lnTo>
                    <a:pt x="811" y="234"/>
                  </a:lnTo>
                  <a:lnTo>
                    <a:pt x="769" y="222"/>
                  </a:lnTo>
                  <a:lnTo>
                    <a:pt x="709" y="222"/>
                  </a:lnTo>
                  <a:lnTo>
                    <a:pt x="673" y="198"/>
                  </a:lnTo>
                  <a:lnTo>
                    <a:pt x="619" y="210"/>
                  </a:lnTo>
                  <a:lnTo>
                    <a:pt x="625" y="228"/>
                  </a:lnTo>
                  <a:lnTo>
                    <a:pt x="631" y="264"/>
                  </a:lnTo>
                  <a:lnTo>
                    <a:pt x="613" y="258"/>
                  </a:lnTo>
                  <a:lnTo>
                    <a:pt x="583" y="222"/>
                  </a:lnTo>
                  <a:lnTo>
                    <a:pt x="517" y="234"/>
                  </a:lnTo>
                  <a:lnTo>
                    <a:pt x="487" y="210"/>
                  </a:lnTo>
                  <a:lnTo>
                    <a:pt x="499" y="186"/>
                  </a:lnTo>
                  <a:lnTo>
                    <a:pt x="457" y="174"/>
                  </a:lnTo>
                  <a:lnTo>
                    <a:pt x="409" y="150"/>
                  </a:lnTo>
                  <a:lnTo>
                    <a:pt x="343" y="132"/>
                  </a:lnTo>
                  <a:lnTo>
                    <a:pt x="301" y="144"/>
                  </a:lnTo>
                  <a:lnTo>
                    <a:pt x="259" y="96"/>
                  </a:lnTo>
                  <a:lnTo>
                    <a:pt x="145" y="150"/>
                  </a:lnTo>
                  <a:lnTo>
                    <a:pt x="115" y="180"/>
                  </a:lnTo>
                  <a:lnTo>
                    <a:pt x="67" y="168"/>
                  </a:lnTo>
                  <a:lnTo>
                    <a:pt x="37" y="138"/>
                  </a:lnTo>
                  <a:lnTo>
                    <a:pt x="0" y="126"/>
                  </a:lnTo>
                  <a:lnTo>
                    <a:pt x="0" y="553"/>
                  </a:lnTo>
                  <a:lnTo>
                    <a:pt x="61" y="583"/>
                  </a:lnTo>
                  <a:lnTo>
                    <a:pt x="109" y="559"/>
                  </a:lnTo>
                  <a:lnTo>
                    <a:pt x="175" y="679"/>
                  </a:lnTo>
                  <a:lnTo>
                    <a:pt x="217" y="709"/>
                  </a:lnTo>
                  <a:lnTo>
                    <a:pt x="211" y="757"/>
                  </a:lnTo>
                  <a:lnTo>
                    <a:pt x="229" y="793"/>
                  </a:lnTo>
                  <a:lnTo>
                    <a:pt x="277" y="859"/>
                  </a:lnTo>
                  <a:lnTo>
                    <a:pt x="343" y="901"/>
                  </a:lnTo>
                  <a:lnTo>
                    <a:pt x="349" y="931"/>
                  </a:lnTo>
                  <a:lnTo>
                    <a:pt x="871" y="931"/>
                  </a:lnTo>
                  <a:lnTo>
                    <a:pt x="931" y="94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9" name="Freeform 154">
              <a:extLst>
                <a:ext uri="{FF2B5EF4-FFF2-40B4-BE49-F238E27FC236}">
                  <a16:creationId xmlns:a16="http://schemas.microsoft.com/office/drawing/2014/main" id="{D034E027-B743-F244-90D2-B33A588CF71F}"/>
                </a:ext>
              </a:extLst>
            </p:cNvPr>
            <p:cNvSpPr>
              <a:spLocks/>
            </p:cNvSpPr>
            <p:nvPr/>
          </p:nvSpPr>
          <p:spPr bwMode="auto">
            <a:xfrm>
              <a:off x="1296988" y="3279775"/>
              <a:ext cx="1435100" cy="741363"/>
            </a:xfrm>
            <a:custGeom>
              <a:avLst/>
              <a:gdLst>
                <a:gd name="T0" fmla="*/ 2147483646 w 1099"/>
                <a:gd name="T1" fmla="*/ 2147483646 h 571"/>
                <a:gd name="T2" fmla="*/ 2147483646 w 1099"/>
                <a:gd name="T3" fmla="*/ 2147483646 h 571"/>
                <a:gd name="T4" fmla="*/ 2147483646 w 1099"/>
                <a:gd name="T5" fmla="*/ 2147483646 h 571"/>
                <a:gd name="T6" fmla="*/ 2147483646 w 1099"/>
                <a:gd name="T7" fmla="*/ 2147483646 h 571"/>
                <a:gd name="T8" fmla="*/ 2147483646 w 1099"/>
                <a:gd name="T9" fmla="*/ 2147483646 h 571"/>
                <a:gd name="T10" fmla="*/ 2147483646 w 1099"/>
                <a:gd name="T11" fmla="*/ 2147483646 h 571"/>
                <a:gd name="T12" fmla="*/ 2147483646 w 1099"/>
                <a:gd name="T13" fmla="*/ 2147483646 h 571"/>
                <a:gd name="T14" fmla="*/ 2147483646 w 1099"/>
                <a:gd name="T15" fmla="*/ 2147483646 h 571"/>
                <a:gd name="T16" fmla="*/ 2147483646 w 1099"/>
                <a:gd name="T17" fmla="*/ 2147483646 h 571"/>
                <a:gd name="T18" fmla="*/ 2147483646 w 1099"/>
                <a:gd name="T19" fmla="*/ 2147483646 h 571"/>
                <a:gd name="T20" fmla="*/ 2147483646 w 1099"/>
                <a:gd name="T21" fmla="*/ 2147483646 h 571"/>
                <a:gd name="T22" fmla="*/ 2147483646 w 1099"/>
                <a:gd name="T23" fmla="*/ 2147483646 h 571"/>
                <a:gd name="T24" fmla="*/ 2147483646 w 1099"/>
                <a:gd name="T25" fmla="*/ 2147483646 h 571"/>
                <a:gd name="T26" fmla="*/ 2147483646 w 1099"/>
                <a:gd name="T27" fmla="*/ 2147483646 h 571"/>
                <a:gd name="T28" fmla="*/ 2147483646 w 1099"/>
                <a:gd name="T29" fmla="*/ 2147483646 h 571"/>
                <a:gd name="T30" fmla="*/ 2147483646 w 1099"/>
                <a:gd name="T31" fmla="*/ 2147483646 h 571"/>
                <a:gd name="T32" fmla="*/ 2147483646 w 1099"/>
                <a:gd name="T33" fmla="*/ 2147483646 h 571"/>
                <a:gd name="T34" fmla="*/ 2147483646 w 1099"/>
                <a:gd name="T35" fmla="*/ 2147483646 h 571"/>
                <a:gd name="T36" fmla="*/ 2147483646 w 1099"/>
                <a:gd name="T37" fmla="*/ 2147483646 h 571"/>
                <a:gd name="T38" fmla="*/ 2147483646 w 1099"/>
                <a:gd name="T39" fmla="*/ 2147483646 h 571"/>
                <a:gd name="T40" fmla="*/ 2147483646 w 1099"/>
                <a:gd name="T41" fmla="*/ 2147483646 h 571"/>
                <a:gd name="T42" fmla="*/ 2147483646 w 1099"/>
                <a:gd name="T43" fmla="*/ 2147483646 h 571"/>
                <a:gd name="T44" fmla="*/ 2147483646 w 1099"/>
                <a:gd name="T45" fmla="*/ 2147483646 h 571"/>
                <a:gd name="T46" fmla="*/ 2147483646 w 1099"/>
                <a:gd name="T47" fmla="*/ 2147483646 h 571"/>
                <a:gd name="T48" fmla="*/ 2147483646 w 1099"/>
                <a:gd name="T49" fmla="*/ 2147483646 h 571"/>
                <a:gd name="T50" fmla="*/ 2147483646 w 1099"/>
                <a:gd name="T51" fmla="*/ 0 h 571"/>
                <a:gd name="T52" fmla="*/ 2147483646 w 1099"/>
                <a:gd name="T53" fmla="*/ 2147483646 h 571"/>
                <a:gd name="T54" fmla="*/ 2147483646 w 1099"/>
                <a:gd name="T55" fmla="*/ 2147483646 h 571"/>
                <a:gd name="T56" fmla="*/ 2147483646 w 1099"/>
                <a:gd name="T57" fmla="*/ 2147483646 h 571"/>
                <a:gd name="T58" fmla="*/ 0 w 1099"/>
                <a:gd name="T59" fmla="*/ 2147483646 h 571"/>
                <a:gd name="T60" fmla="*/ 2147483646 w 1099"/>
                <a:gd name="T61" fmla="*/ 2147483646 h 571"/>
                <a:gd name="T62" fmla="*/ 2147483646 w 1099"/>
                <a:gd name="T63" fmla="*/ 2147483646 h 571"/>
                <a:gd name="T64" fmla="*/ 2147483646 w 1099"/>
                <a:gd name="T65" fmla="*/ 2147483646 h 571"/>
                <a:gd name="T66" fmla="*/ 2147483646 w 1099"/>
                <a:gd name="T67" fmla="*/ 2147483646 h 571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099" h="571">
                  <a:moveTo>
                    <a:pt x="252" y="439"/>
                  </a:moveTo>
                  <a:lnTo>
                    <a:pt x="300" y="439"/>
                  </a:lnTo>
                  <a:lnTo>
                    <a:pt x="318" y="427"/>
                  </a:lnTo>
                  <a:lnTo>
                    <a:pt x="348" y="433"/>
                  </a:lnTo>
                  <a:lnTo>
                    <a:pt x="396" y="487"/>
                  </a:lnTo>
                  <a:lnTo>
                    <a:pt x="432" y="475"/>
                  </a:lnTo>
                  <a:lnTo>
                    <a:pt x="456" y="493"/>
                  </a:lnTo>
                  <a:lnTo>
                    <a:pt x="474" y="523"/>
                  </a:lnTo>
                  <a:lnTo>
                    <a:pt x="498" y="547"/>
                  </a:lnTo>
                  <a:lnTo>
                    <a:pt x="528" y="553"/>
                  </a:lnTo>
                  <a:lnTo>
                    <a:pt x="528" y="511"/>
                  </a:lnTo>
                  <a:lnTo>
                    <a:pt x="552" y="487"/>
                  </a:lnTo>
                  <a:lnTo>
                    <a:pt x="570" y="469"/>
                  </a:lnTo>
                  <a:lnTo>
                    <a:pt x="630" y="475"/>
                  </a:lnTo>
                  <a:lnTo>
                    <a:pt x="666" y="475"/>
                  </a:lnTo>
                  <a:lnTo>
                    <a:pt x="714" y="463"/>
                  </a:lnTo>
                  <a:lnTo>
                    <a:pt x="744" y="463"/>
                  </a:lnTo>
                  <a:lnTo>
                    <a:pt x="774" y="457"/>
                  </a:lnTo>
                  <a:lnTo>
                    <a:pt x="780" y="487"/>
                  </a:lnTo>
                  <a:lnTo>
                    <a:pt x="792" y="529"/>
                  </a:lnTo>
                  <a:lnTo>
                    <a:pt x="829" y="565"/>
                  </a:lnTo>
                  <a:lnTo>
                    <a:pt x="847" y="571"/>
                  </a:lnTo>
                  <a:lnTo>
                    <a:pt x="841" y="511"/>
                  </a:lnTo>
                  <a:lnTo>
                    <a:pt x="817" y="445"/>
                  </a:lnTo>
                  <a:lnTo>
                    <a:pt x="847" y="409"/>
                  </a:lnTo>
                  <a:lnTo>
                    <a:pt x="877" y="397"/>
                  </a:lnTo>
                  <a:lnTo>
                    <a:pt x="931" y="343"/>
                  </a:lnTo>
                  <a:lnTo>
                    <a:pt x="925" y="307"/>
                  </a:lnTo>
                  <a:lnTo>
                    <a:pt x="919" y="271"/>
                  </a:lnTo>
                  <a:lnTo>
                    <a:pt x="937" y="283"/>
                  </a:lnTo>
                  <a:lnTo>
                    <a:pt x="943" y="277"/>
                  </a:lnTo>
                  <a:lnTo>
                    <a:pt x="937" y="253"/>
                  </a:lnTo>
                  <a:lnTo>
                    <a:pt x="949" y="253"/>
                  </a:lnTo>
                  <a:lnTo>
                    <a:pt x="967" y="247"/>
                  </a:lnTo>
                  <a:lnTo>
                    <a:pt x="979" y="217"/>
                  </a:lnTo>
                  <a:lnTo>
                    <a:pt x="1003" y="211"/>
                  </a:lnTo>
                  <a:lnTo>
                    <a:pt x="1039" y="193"/>
                  </a:lnTo>
                  <a:lnTo>
                    <a:pt x="1039" y="144"/>
                  </a:lnTo>
                  <a:lnTo>
                    <a:pt x="1099" y="114"/>
                  </a:lnTo>
                  <a:lnTo>
                    <a:pt x="1087" y="54"/>
                  </a:lnTo>
                  <a:lnTo>
                    <a:pt x="1063" y="48"/>
                  </a:lnTo>
                  <a:lnTo>
                    <a:pt x="1015" y="108"/>
                  </a:lnTo>
                  <a:lnTo>
                    <a:pt x="955" y="120"/>
                  </a:lnTo>
                  <a:lnTo>
                    <a:pt x="925" y="126"/>
                  </a:lnTo>
                  <a:lnTo>
                    <a:pt x="883" y="162"/>
                  </a:lnTo>
                  <a:lnTo>
                    <a:pt x="804" y="186"/>
                  </a:lnTo>
                  <a:lnTo>
                    <a:pt x="804" y="150"/>
                  </a:lnTo>
                  <a:lnTo>
                    <a:pt x="768" y="72"/>
                  </a:lnTo>
                  <a:lnTo>
                    <a:pt x="666" y="24"/>
                  </a:lnTo>
                  <a:lnTo>
                    <a:pt x="624" y="12"/>
                  </a:lnTo>
                  <a:lnTo>
                    <a:pt x="564" y="0"/>
                  </a:lnTo>
                  <a:lnTo>
                    <a:pt x="42" y="0"/>
                  </a:lnTo>
                  <a:lnTo>
                    <a:pt x="48" y="36"/>
                  </a:lnTo>
                  <a:lnTo>
                    <a:pt x="30" y="48"/>
                  </a:lnTo>
                  <a:lnTo>
                    <a:pt x="36" y="24"/>
                  </a:lnTo>
                  <a:lnTo>
                    <a:pt x="0" y="12"/>
                  </a:lnTo>
                  <a:lnTo>
                    <a:pt x="18" y="78"/>
                  </a:lnTo>
                  <a:lnTo>
                    <a:pt x="12" y="126"/>
                  </a:lnTo>
                  <a:lnTo>
                    <a:pt x="0" y="174"/>
                  </a:lnTo>
                  <a:lnTo>
                    <a:pt x="12" y="211"/>
                  </a:lnTo>
                  <a:lnTo>
                    <a:pt x="12" y="235"/>
                  </a:lnTo>
                  <a:lnTo>
                    <a:pt x="42" y="295"/>
                  </a:lnTo>
                  <a:lnTo>
                    <a:pt x="66" y="337"/>
                  </a:lnTo>
                  <a:lnTo>
                    <a:pt x="84" y="367"/>
                  </a:lnTo>
                  <a:lnTo>
                    <a:pt x="138" y="403"/>
                  </a:lnTo>
                  <a:lnTo>
                    <a:pt x="144" y="415"/>
                  </a:lnTo>
                  <a:lnTo>
                    <a:pt x="192" y="409"/>
                  </a:lnTo>
                  <a:lnTo>
                    <a:pt x="252" y="439"/>
                  </a:lnTo>
                  <a:close/>
                </a:path>
              </a:pathLst>
            </a:custGeom>
            <a:solidFill>
              <a:srgbClr val="0053FF"/>
            </a:solidFill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0" name="Freeform 155">
              <a:extLst>
                <a:ext uri="{FF2B5EF4-FFF2-40B4-BE49-F238E27FC236}">
                  <a16:creationId xmlns:a16="http://schemas.microsoft.com/office/drawing/2014/main" id="{DF6BFE31-927D-974C-8DFB-FF886D9C2307}"/>
                </a:ext>
              </a:extLst>
            </p:cNvPr>
            <p:cNvSpPr>
              <a:spLocks/>
            </p:cNvSpPr>
            <p:nvPr/>
          </p:nvSpPr>
          <p:spPr bwMode="auto">
            <a:xfrm>
              <a:off x="2212975" y="4286250"/>
              <a:ext cx="111125" cy="112713"/>
            </a:xfrm>
            <a:custGeom>
              <a:avLst/>
              <a:gdLst>
                <a:gd name="T0" fmla="*/ 2147483646 w 14"/>
                <a:gd name="T1" fmla="*/ 2147483646 h 14"/>
                <a:gd name="T2" fmla="*/ 2147483646 w 14"/>
                <a:gd name="T3" fmla="*/ 2147483646 h 14"/>
                <a:gd name="T4" fmla="*/ 2147483646 w 14"/>
                <a:gd name="T5" fmla="*/ 0 h 14"/>
                <a:gd name="T6" fmla="*/ 2147483646 w 14"/>
                <a:gd name="T7" fmla="*/ 2147483646 h 14"/>
                <a:gd name="T8" fmla="*/ 0 w 14"/>
                <a:gd name="T9" fmla="*/ 2147483646 h 14"/>
                <a:gd name="T10" fmla="*/ 2147483646 w 14"/>
                <a:gd name="T11" fmla="*/ 2147483646 h 14"/>
                <a:gd name="T12" fmla="*/ 2147483646 w 14"/>
                <a:gd name="T13" fmla="*/ 2147483646 h 14"/>
                <a:gd name="T14" fmla="*/ 2147483646 w 14"/>
                <a:gd name="T15" fmla="*/ 2147483646 h 1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14" h="14">
                  <a:moveTo>
                    <a:pt x="14" y="14"/>
                  </a:moveTo>
                  <a:cubicBezTo>
                    <a:pt x="14" y="12"/>
                    <a:pt x="13" y="11"/>
                    <a:pt x="13" y="11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5" y="14"/>
                    <a:pt x="5" y="14"/>
                    <a:pt x="5" y="14"/>
                  </a:cubicBezTo>
                  <a:cubicBezTo>
                    <a:pt x="9" y="13"/>
                    <a:pt x="9" y="13"/>
                    <a:pt x="9" y="13"/>
                  </a:cubicBezTo>
                  <a:lnTo>
                    <a:pt x="14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1" name="Freeform 156">
              <a:extLst>
                <a:ext uri="{FF2B5EF4-FFF2-40B4-BE49-F238E27FC236}">
                  <a16:creationId xmlns:a16="http://schemas.microsoft.com/office/drawing/2014/main" id="{3E4B67C6-2289-164B-912E-9BF3C514ACE1}"/>
                </a:ext>
              </a:extLst>
            </p:cNvPr>
            <p:cNvSpPr>
              <a:spLocks/>
            </p:cNvSpPr>
            <p:nvPr/>
          </p:nvSpPr>
          <p:spPr bwMode="auto">
            <a:xfrm>
              <a:off x="2252663" y="4389438"/>
              <a:ext cx="95250" cy="69850"/>
            </a:xfrm>
            <a:custGeom>
              <a:avLst/>
              <a:gdLst>
                <a:gd name="T0" fmla="*/ 2147483646 w 12"/>
                <a:gd name="T1" fmla="*/ 2147483646 h 9"/>
                <a:gd name="T2" fmla="*/ 2147483646 w 12"/>
                <a:gd name="T3" fmla="*/ 0 h 9"/>
                <a:gd name="T4" fmla="*/ 0 w 12"/>
                <a:gd name="T5" fmla="*/ 2147483646 h 9"/>
                <a:gd name="T6" fmla="*/ 2147483646 w 12"/>
                <a:gd name="T7" fmla="*/ 2147483646 h 9"/>
                <a:gd name="T8" fmla="*/ 2147483646 w 12"/>
                <a:gd name="T9" fmla="*/ 2147483646 h 9"/>
                <a:gd name="T10" fmla="*/ 2147483646 w 12"/>
                <a:gd name="T11" fmla="*/ 2147483646 h 9"/>
                <a:gd name="T12" fmla="*/ 2147483646 w 12"/>
                <a:gd name="T13" fmla="*/ 2147483646 h 9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12" h="9">
                  <a:moveTo>
                    <a:pt x="9" y="1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2" y="3"/>
                    <a:pt x="2" y="3"/>
                    <a:pt x="2" y="3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12" y="5"/>
                    <a:pt x="12" y="5"/>
                    <a:pt x="12" y="5"/>
                  </a:cubicBezTo>
                  <a:cubicBezTo>
                    <a:pt x="11" y="4"/>
                    <a:pt x="10" y="2"/>
                    <a:pt x="9" y="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2" name="Freeform 157">
              <a:extLst>
                <a:ext uri="{FF2B5EF4-FFF2-40B4-BE49-F238E27FC236}">
                  <a16:creationId xmlns:a16="http://schemas.microsoft.com/office/drawing/2014/main" id="{96F55204-C29A-5448-A5B8-898D4A25D930}"/>
                </a:ext>
              </a:extLst>
            </p:cNvPr>
            <p:cNvSpPr>
              <a:spLocks/>
            </p:cNvSpPr>
            <p:nvPr/>
          </p:nvSpPr>
          <p:spPr bwMode="auto">
            <a:xfrm>
              <a:off x="2339975" y="4429125"/>
              <a:ext cx="141288" cy="60325"/>
            </a:xfrm>
            <a:custGeom>
              <a:avLst/>
              <a:gdLst>
                <a:gd name="T0" fmla="*/ 2147483646 w 18"/>
                <a:gd name="T1" fmla="*/ 2147483646 h 8"/>
                <a:gd name="T2" fmla="*/ 2147483646 w 18"/>
                <a:gd name="T3" fmla="*/ 2147483646 h 8"/>
                <a:gd name="T4" fmla="*/ 2147483646 w 18"/>
                <a:gd name="T5" fmla="*/ 2147483646 h 8"/>
                <a:gd name="T6" fmla="*/ 2147483646 w 18"/>
                <a:gd name="T7" fmla="*/ 0 h 8"/>
                <a:gd name="T8" fmla="*/ 0 w 18"/>
                <a:gd name="T9" fmla="*/ 2147483646 h 8"/>
                <a:gd name="T10" fmla="*/ 2147483646 w 18"/>
                <a:gd name="T11" fmla="*/ 2147483646 h 8"/>
                <a:gd name="T12" fmla="*/ 2147483646 w 18"/>
                <a:gd name="T13" fmla="*/ 2147483646 h 8"/>
                <a:gd name="T14" fmla="*/ 2147483646 w 18"/>
                <a:gd name="T15" fmla="*/ 2147483646 h 8"/>
                <a:gd name="T16" fmla="*/ 2147483646 w 18"/>
                <a:gd name="T17" fmla="*/ 2147483646 h 8"/>
                <a:gd name="T18" fmla="*/ 2147483646 w 18"/>
                <a:gd name="T19" fmla="*/ 2147483646 h 8"/>
                <a:gd name="T20" fmla="*/ 2147483646 w 18"/>
                <a:gd name="T21" fmla="*/ 2147483646 h 8"/>
                <a:gd name="T22" fmla="*/ 2147483646 w 18"/>
                <a:gd name="T23" fmla="*/ 2147483646 h 8"/>
                <a:gd name="T24" fmla="*/ 2147483646 w 18"/>
                <a:gd name="T25" fmla="*/ 2147483646 h 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8" h="8">
                  <a:moveTo>
                    <a:pt x="14" y="1"/>
                  </a:moveTo>
                  <a:cubicBezTo>
                    <a:pt x="9" y="1"/>
                    <a:pt x="9" y="1"/>
                    <a:pt x="9" y="1"/>
                  </a:cubicBezTo>
                  <a:cubicBezTo>
                    <a:pt x="9" y="1"/>
                    <a:pt x="3" y="2"/>
                    <a:pt x="2" y="1"/>
                  </a:cubicBezTo>
                  <a:cubicBezTo>
                    <a:pt x="1" y="1"/>
                    <a:pt x="1" y="1"/>
                    <a:pt x="1" y="0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3" y="7"/>
                    <a:pt x="4" y="8"/>
                  </a:cubicBezTo>
                  <a:cubicBezTo>
                    <a:pt x="5" y="8"/>
                    <a:pt x="6" y="8"/>
                    <a:pt x="6" y="8"/>
                  </a:cubicBezTo>
                  <a:cubicBezTo>
                    <a:pt x="7" y="6"/>
                    <a:pt x="7" y="6"/>
                    <a:pt x="7" y="6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14" y="4"/>
                    <a:pt x="14" y="4"/>
                    <a:pt x="14" y="4"/>
                  </a:cubicBezTo>
                  <a:cubicBezTo>
                    <a:pt x="15" y="7"/>
                    <a:pt x="15" y="7"/>
                    <a:pt x="15" y="7"/>
                  </a:cubicBezTo>
                  <a:cubicBezTo>
                    <a:pt x="18" y="4"/>
                    <a:pt x="18" y="4"/>
                    <a:pt x="18" y="4"/>
                  </a:cubicBezTo>
                  <a:lnTo>
                    <a:pt x="14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3" name="Freeform 158">
              <a:extLst>
                <a:ext uri="{FF2B5EF4-FFF2-40B4-BE49-F238E27FC236}">
                  <a16:creationId xmlns:a16="http://schemas.microsoft.com/office/drawing/2014/main" id="{1965ED33-ACD7-2B42-9D50-81CDECCD40E2}"/>
                </a:ext>
              </a:extLst>
            </p:cNvPr>
            <p:cNvSpPr>
              <a:spLocks/>
            </p:cNvSpPr>
            <p:nvPr/>
          </p:nvSpPr>
          <p:spPr bwMode="auto">
            <a:xfrm>
              <a:off x="2433638" y="4359275"/>
              <a:ext cx="290512" cy="319088"/>
            </a:xfrm>
            <a:custGeom>
              <a:avLst/>
              <a:gdLst>
                <a:gd name="T0" fmla="*/ 2147483646 w 37"/>
                <a:gd name="T1" fmla="*/ 2147483646 h 41"/>
                <a:gd name="T2" fmla="*/ 2147483646 w 37"/>
                <a:gd name="T3" fmla="*/ 2147483646 h 41"/>
                <a:gd name="T4" fmla="*/ 2147483646 w 37"/>
                <a:gd name="T5" fmla="*/ 2147483646 h 41"/>
                <a:gd name="T6" fmla="*/ 2147483646 w 37"/>
                <a:gd name="T7" fmla="*/ 2147483646 h 41"/>
                <a:gd name="T8" fmla="*/ 2147483646 w 37"/>
                <a:gd name="T9" fmla="*/ 2147483646 h 41"/>
                <a:gd name="T10" fmla="*/ 2147483646 w 37"/>
                <a:gd name="T11" fmla="*/ 2147483646 h 41"/>
                <a:gd name="T12" fmla="*/ 2147483646 w 37"/>
                <a:gd name="T13" fmla="*/ 2147483646 h 41"/>
                <a:gd name="T14" fmla="*/ 2147483646 w 37"/>
                <a:gd name="T15" fmla="*/ 2147483646 h 41"/>
                <a:gd name="T16" fmla="*/ 2147483646 w 37"/>
                <a:gd name="T17" fmla="*/ 2147483646 h 41"/>
                <a:gd name="T18" fmla="*/ 2147483646 w 37"/>
                <a:gd name="T19" fmla="*/ 2147483646 h 41"/>
                <a:gd name="T20" fmla="*/ 2147483646 w 37"/>
                <a:gd name="T21" fmla="*/ 0 h 41"/>
                <a:gd name="T22" fmla="*/ 2147483646 w 37"/>
                <a:gd name="T23" fmla="*/ 2147483646 h 41"/>
                <a:gd name="T24" fmla="*/ 2147483646 w 37"/>
                <a:gd name="T25" fmla="*/ 2147483646 h 41"/>
                <a:gd name="T26" fmla="*/ 2147483646 w 37"/>
                <a:gd name="T27" fmla="*/ 2147483646 h 41"/>
                <a:gd name="T28" fmla="*/ 2147483646 w 37"/>
                <a:gd name="T29" fmla="*/ 2147483646 h 41"/>
                <a:gd name="T30" fmla="*/ 2147483646 w 37"/>
                <a:gd name="T31" fmla="*/ 2147483646 h 41"/>
                <a:gd name="T32" fmla="*/ 2147483646 w 37"/>
                <a:gd name="T33" fmla="*/ 2147483646 h 41"/>
                <a:gd name="T34" fmla="*/ 2147483646 w 37"/>
                <a:gd name="T35" fmla="*/ 2147483646 h 41"/>
                <a:gd name="T36" fmla="*/ 2147483646 w 37"/>
                <a:gd name="T37" fmla="*/ 2147483646 h 41"/>
                <a:gd name="T38" fmla="*/ 2147483646 w 37"/>
                <a:gd name="T39" fmla="*/ 2147483646 h 41"/>
                <a:gd name="T40" fmla="*/ 2147483646 w 37"/>
                <a:gd name="T41" fmla="*/ 2147483646 h 41"/>
                <a:gd name="T42" fmla="*/ 2147483646 w 37"/>
                <a:gd name="T43" fmla="*/ 2147483646 h 41"/>
                <a:gd name="T44" fmla="*/ 0 w 37"/>
                <a:gd name="T45" fmla="*/ 2147483646 h 41"/>
                <a:gd name="T46" fmla="*/ 2147483646 w 37"/>
                <a:gd name="T47" fmla="*/ 2147483646 h 41"/>
                <a:gd name="T48" fmla="*/ 2147483646 w 37"/>
                <a:gd name="T49" fmla="*/ 2147483646 h 41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7" h="41">
                  <a:moveTo>
                    <a:pt x="37" y="34"/>
                  </a:moveTo>
                  <a:cubicBezTo>
                    <a:pt x="37" y="34"/>
                    <a:pt x="37" y="34"/>
                    <a:pt x="37" y="34"/>
                  </a:cubicBezTo>
                  <a:cubicBezTo>
                    <a:pt x="37" y="27"/>
                    <a:pt x="37" y="27"/>
                    <a:pt x="37" y="27"/>
                  </a:cubicBezTo>
                  <a:cubicBezTo>
                    <a:pt x="35" y="23"/>
                    <a:pt x="35" y="23"/>
                    <a:pt x="35" y="23"/>
                  </a:cubicBezTo>
                  <a:cubicBezTo>
                    <a:pt x="36" y="21"/>
                    <a:pt x="36" y="21"/>
                    <a:pt x="36" y="21"/>
                  </a:cubicBezTo>
                  <a:cubicBezTo>
                    <a:pt x="31" y="20"/>
                    <a:pt x="31" y="20"/>
                    <a:pt x="31" y="20"/>
                  </a:cubicBezTo>
                  <a:cubicBezTo>
                    <a:pt x="21" y="16"/>
                    <a:pt x="21" y="16"/>
                    <a:pt x="21" y="16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4" y="1"/>
                    <a:pt x="24" y="1"/>
                    <a:pt x="24" y="1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3" y="4"/>
                    <a:pt x="13" y="4"/>
                    <a:pt x="13" y="4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9" y="10"/>
                    <a:pt x="9" y="10"/>
                    <a:pt x="9" y="10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3" y="16"/>
                    <a:pt x="3" y="16"/>
                    <a:pt x="3" y="16"/>
                  </a:cubicBezTo>
                  <a:cubicBezTo>
                    <a:pt x="4" y="18"/>
                    <a:pt x="4" y="18"/>
                    <a:pt x="4" y="18"/>
                  </a:cubicBezTo>
                  <a:cubicBezTo>
                    <a:pt x="5" y="23"/>
                    <a:pt x="5" y="23"/>
                    <a:pt x="5" y="23"/>
                  </a:cubicBezTo>
                  <a:cubicBezTo>
                    <a:pt x="5" y="26"/>
                    <a:pt x="5" y="26"/>
                    <a:pt x="5" y="26"/>
                  </a:cubicBezTo>
                  <a:cubicBezTo>
                    <a:pt x="6" y="30"/>
                    <a:pt x="6" y="30"/>
                    <a:pt x="6" y="30"/>
                  </a:cubicBezTo>
                  <a:cubicBezTo>
                    <a:pt x="2" y="33"/>
                    <a:pt x="2" y="33"/>
                    <a:pt x="2" y="33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8" y="38"/>
                    <a:pt x="8" y="38"/>
                    <a:pt x="8" y="38"/>
                  </a:cubicBezTo>
                  <a:cubicBezTo>
                    <a:pt x="12" y="41"/>
                    <a:pt x="12" y="41"/>
                    <a:pt x="12" y="41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4" name="Freeform 159">
              <a:extLst>
                <a:ext uri="{FF2B5EF4-FFF2-40B4-BE49-F238E27FC236}">
                  <a16:creationId xmlns:a16="http://schemas.microsoft.com/office/drawing/2014/main" id="{379AA996-9450-0447-AFF8-0BDA45F1D3F3}"/>
                </a:ext>
              </a:extLst>
            </p:cNvPr>
            <p:cNvSpPr>
              <a:spLocks/>
            </p:cNvSpPr>
            <p:nvPr/>
          </p:nvSpPr>
          <p:spPr bwMode="auto">
            <a:xfrm>
              <a:off x="2173288" y="4264025"/>
              <a:ext cx="150812" cy="69850"/>
            </a:xfrm>
            <a:custGeom>
              <a:avLst/>
              <a:gdLst>
                <a:gd name="T0" fmla="*/ 2147483646 w 19"/>
                <a:gd name="T1" fmla="*/ 2147483646 h 9"/>
                <a:gd name="T2" fmla="*/ 2147483646 w 19"/>
                <a:gd name="T3" fmla="*/ 2147483646 h 9"/>
                <a:gd name="T4" fmla="*/ 2147483646 w 19"/>
                <a:gd name="T5" fmla="*/ 0 h 9"/>
                <a:gd name="T6" fmla="*/ 2147483646 w 19"/>
                <a:gd name="T7" fmla="*/ 2147483646 h 9"/>
                <a:gd name="T8" fmla="*/ 0 w 19"/>
                <a:gd name="T9" fmla="*/ 2147483646 h 9"/>
                <a:gd name="T10" fmla="*/ 0 w 19"/>
                <a:gd name="T11" fmla="*/ 2147483646 h 9"/>
                <a:gd name="T12" fmla="*/ 2147483646 w 19"/>
                <a:gd name="T13" fmla="*/ 2147483646 h 9"/>
                <a:gd name="T14" fmla="*/ 2147483646 w 19"/>
                <a:gd name="T15" fmla="*/ 2147483646 h 9"/>
                <a:gd name="T16" fmla="*/ 2147483646 w 19"/>
                <a:gd name="T17" fmla="*/ 2147483646 h 9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9" h="9">
                  <a:moveTo>
                    <a:pt x="19" y="3"/>
                  </a:moveTo>
                  <a:cubicBezTo>
                    <a:pt x="19" y="3"/>
                    <a:pt x="10" y="1"/>
                    <a:pt x="8" y="1"/>
                  </a:cubicBezTo>
                  <a:cubicBezTo>
                    <a:pt x="7" y="1"/>
                    <a:pt x="6" y="0"/>
                    <a:pt x="5" y="0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5" y="9"/>
                    <a:pt x="5" y="9"/>
                    <a:pt x="5" y="9"/>
                  </a:cubicBezTo>
                  <a:cubicBezTo>
                    <a:pt x="12" y="6"/>
                    <a:pt x="12" y="6"/>
                    <a:pt x="12" y="6"/>
                  </a:cubicBezTo>
                  <a:lnTo>
                    <a:pt x="19" y="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5" name="Freeform 160">
              <a:extLst>
                <a:ext uri="{FF2B5EF4-FFF2-40B4-BE49-F238E27FC236}">
                  <a16:creationId xmlns:a16="http://schemas.microsoft.com/office/drawing/2014/main" id="{8AD0065B-1D04-4E4B-8F79-B53183626376}"/>
                </a:ext>
              </a:extLst>
            </p:cNvPr>
            <p:cNvSpPr>
              <a:spLocks/>
            </p:cNvSpPr>
            <p:nvPr/>
          </p:nvSpPr>
          <p:spPr bwMode="auto">
            <a:xfrm>
              <a:off x="2093913" y="4222750"/>
              <a:ext cx="119062" cy="98425"/>
            </a:xfrm>
            <a:custGeom>
              <a:avLst/>
              <a:gdLst>
                <a:gd name="T0" fmla="*/ 2147483646 w 15"/>
                <a:gd name="T1" fmla="*/ 2147483646 h 12"/>
                <a:gd name="T2" fmla="*/ 2147483646 w 15"/>
                <a:gd name="T3" fmla="*/ 2147483646 h 12"/>
                <a:gd name="T4" fmla="*/ 2147483646 w 15"/>
                <a:gd name="T5" fmla="*/ 0 h 12"/>
                <a:gd name="T6" fmla="*/ 2147483646 w 15"/>
                <a:gd name="T7" fmla="*/ 0 h 12"/>
                <a:gd name="T8" fmla="*/ 2147483646 w 15"/>
                <a:gd name="T9" fmla="*/ 2147483646 h 12"/>
                <a:gd name="T10" fmla="*/ 2147483646 w 15"/>
                <a:gd name="T11" fmla="*/ 2147483646 h 12"/>
                <a:gd name="T12" fmla="*/ 2147483646 w 15"/>
                <a:gd name="T13" fmla="*/ 2147483646 h 12"/>
                <a:gd name="T14" fmla="*/ 2147483646 w 15"/>
                <a:gd name="T15" fmla="*/ 2147483646 h 12"/>
                <a:gd name="T16" fmla="*/ 0 w 15"/>
                <a:gd name="T17" fmla="*/ 2147483646 h 12"/>
                <a:gd name="T18" fmla="*/ 2147483646 w 15"/>
                <a:gd name="T19" fmla="*/ 2147483646 h 12"/>
                <a:gd name="T20" fmla="*/ 2147483646 w 15"/>
                <a:gd name="T21" fmla="*/ 2147483646 h 12"/>
                <a:gd name="T22" fmla="*/ 2147483646 w 15"/>
                <a:gd name="T23" fmla="*/ 2147483646 h 12"/>
                <a:gd name="T24" fmla="*/ 2147483646 w 15"/>
                <a:gd name="T25" fmla="*/ 2147483646 h 12"/>
                <a:gd name="T26" fmla="*/ 2147483646 w 15"/>
                <a:gd name="T27" fmla="*/ 2147483646 h 12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5" h="12">
                  <a:moveTo>
                    <a:pt x="15" y="5"/>
                  </a:moveTo>
                  <a:cubicBezTo>
                    <a:pt x="13" y="5"/>
                    <a:pt x="11" y="4"/>
                    <a:pt x="11" y="4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3" y="5"/>
                    <a:pt x="3" y="5"/>
                    <a:pt x="3" y="5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1" y="11"/>
                    <a:pt x="1" y="11"/>
                    <a:pt x="1" y="11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10" y="11"/>
                    <a:pt x="10" y="11"/>
                    <a:pt x="10" y="11"/>
                  </a:cubicBezTo>
                  <a:cubicBezTo>
                    <a:pt x="11" y="8"/>
                    <a:pt x="11" y="8"/>
                    <a:pt x="11" y="8"/>
                  </a:cubicBezTo>
                  <a:lnTo>
                    <a:pt x="15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6" name="Freeform 161">
              <a:extLst>
                <a:ext uri="{FF2B5EF4-FFF2-40B4-BE49-F238E27FC236}">
                  <a16:creationId xmlns:a16="http://schemas.microsoft.com/office/drawing/2014/main" id="{172AF7F0-A018-BF43-8550-8755BD2CA82D}"/>
                </a:ext>
              </a:extLst>
            </p:cNvPr>
            <p:cNvSpPr>
              <a:spLocks/>
            </p:cNvSpPr>
            <p:nvPr/>
          </p:nvSpPr>
          <p:spPr bwMode="auto">
            <a:xfrm>
              <a:off x="1484313" y="3810000"/>
              <a:ext cx="754062" cy="493713"/>
            </a:xfrm>
            <a:custGeom>
              <a:avLst/>
              <a:gdLst>
                <a:gd name="T0" fmla="*/ 2147483646 w 576"/>
                <a:gd name="T1" fmla="*/ 2147483646 h 379"/>
                <a:gd name="T2" fmla="*/ 2147483646 w 576"/>
                <a:gd name="T3" fmla="*/ 2147483646 h 379"/>
                <a:gd name="T4" fmla="*/ 2147483646 w 576"/>
                <a:gd name="T5" fmla="*/ 2147483646 h 379"/>
                <a:gd name="T6" fmla="*/ 2147483646 w 576"/>
                <a:gd name="T7" fmla="*/ 2147483646 h 379"/>
                <a:gd name="T8" fmla="*/ 2147483646 w 576"/>
                <a:gd name="T9" fmla="*/ 2147483646 h 379"/>
                <a:gd name="T10" fmla="*/ 2147483646 w 576"/>
                <a:gd name="T11" fmla="*/ 2147483646 h 379"/>
                <a:gd name="T12" fmla="*/ 2147483646 w 576"/>
                <a:gd name="T13" fmla="*/ 2147483646 h 379"/>
                <a:gd name="T14" fmla="*/ 2147483646 w 576"/>
                <a:gd name="T15" fmla="*/ 2147483646 h 379"/>
                <a:gd name="T16" fmla="*/ 2147483646 w 576"/>
                <a:gd name="T17" fmla="*/ 2147483646 h 379"/>
                <a:gd name="T18" fmla="*/ 2147483646 w 576"/>
                <a:gd name="T19" fmla="*/ 2147483646 h 379"/>
                <a:gd name="T20" fmla="*/ 2147483646 w 576"/>
                <a:gd name="T21" fmla="*/ 2147483646 h 379"/>
                <a:gd name="T22" fmla="*/ 2147483646 w 576"/>
                <a:gd name="T23" fmla="*/ 2147483646 h 379"/>
                <a:gd name="T24" fmla="*/ 2147483646 w 576"/>
                <a:gd name="T25" fmla="*/ 2147483646 h 379"/>
                <a:gd name="T26" fmla="*/ 2147483646 w 576"/>
                <a:gd name="T27" fmla="*/ 2147483646 h 379"/>
                <a:gd name="T28" fmla="*/ 2147483646 w 576"/>
                <a:gd name="T29" fmla="*/ 2147483646 h 379"/>
                <a:gd name="T30" fmla="*/ 2147483646 w 576"/>
                <a:gd name="T31" fmla="*/ 2147483646 h 379"/>
                <a:gd name="T32" fmla="*/ 2147483646 w 576"/>
                <a:gd name="T33" fmla="*/ 2147483646 h 379"/>
                <a:gd name="T34" fmla="*/ 2147483646 w 576"/>
                <a:gd name="T35" fmla="*/ 2147483646 h 379"/>
                <a:gd name="T36" fmla="*/ 2147483646 w 576"/>
                <a:gd name="T37" fmla="*/ 2147483646 h 379"/>
                <a:gd name="T38" fmla="*/ 2147483646 w 576"/>
                <a:gd name="T39" fmla="*/ 2147483646 h 379"/>
                <a:gd name="T40" fmla="*/ 2147483646 w 576"/>
                <a:gd name="T41" fmla="*/ 2147483646 h 379"/>
                <a:gd name="T42" fmla="*/ 2147483646 w 576"/>
                <a:gd name="T43" fmla="*/ 2147483646 h 379"/>
                <a:gd name="T44" fmla="*/ 2147483646 w 576"/>
                <a:gd name="T45" fmla="*/ 2147483646 h 379"/>
                <a:gd name="T46" fmla="*/ 2147483646 w 576"/>
                <a:gd name="T47" fmla="*/ 2147483646 h 379"/>
                <a:gd name="T48" fmla="*/ 2147483646 w 576"/>
                <a:gd name="T49" fmla="*/ 0 h 379"/>
                <a:gd name="T50" fmla="*/ 0 w 576"/>
                <a:gd name="T51" fmla="*/ 2147483646 h 379"/>
                <a:gd name="T52" fmla="*/ 2147483646 w 576"/>
                <a:gd name="T53" fmla="*/ 2147483646 h 379"/>
                <a:gd name="T54" fmla="*/ 2147483646 w 576"/>
                <a:gd name="T55" fmla="*/ 2147483646 h 379"/>
                <a:gd name="T56" fmla="*/ 2147483646 w 576"/>
                <a:gd name="T57" fmla="*/ 2147483646 h 379"/>
                <a:gd name="T58" fmla="*/ 2147483646 w 576"/>
                <a:gd name="T59" fmla="*/ 2147483646 h 379"/>
                <a:gd name="T60" fmla="*/ 2147483646 w 576"/>
                <a:gd name="T61" fmla="*/ 2147483646 h 379"/>
                <a:gd name="T62" fmla="*/ 2147483646 w 576"/>
                <a:gd name="T63" fmla="*/ 2147483646 h 379"/>
                <a:gd name="T64" fmla="*/ 2147483646 w 576"/>
                <a:gd name="T65" fmla="*/ 2147483646 h 379"/>
                <a:gd name="T66" fmla="*/ 2147483646 w 576"/>
                <a:gd name="T67" fmla="*/ 2147483646 h 379"/>
                <a:gd name="T68" fmla="*/ 2147483646 w 576"/>
                <a:gd name="T69" fmla="*/ 2147483646 h 379"/>
                <a:gd name="T70" fmla="*/ 2147483646 w 576"/>
                <a:gd name="T71" fmla="*/ 2147483646 h 379"/>
                <a:gd name="T72" fmla="*/ 2147483646 w 576"/>
                <a:gd name="T73" fmla="*/ 2147483646 h 379"/>
                <a:gd name="T74" fmla="*/ 2147483646 w 576"/>
                <a:gd name="T75" fmla="*/ 2147483646 h 379"/>
                <a:gd name="T76" fmla="*/ 2147483646 w 576"/>
                <a:gd name="T77" fmla="*/ 2147483646 h 379"/>
                <a:gd name="T78" fmla="*/ 2147483646 w 576"/>
                <a:gd name="T79" fmla="*/ 2147483646 h 379"/>
                <a:gd name="T80" fmla="*/ 2147483646 w 576"/>
                <a:gd name="T81" fmla="*/ 2147483646 h 379"/>
                <a:gd name="T82" fmla="*/ 2147483646 w 576"/>
                <a:gd name="T83" fmla="*/ 2147483646 h 379"/>
                <a:gd name="T84" fmla="*/ 2147483646 w 576"/>
                <a:gd name="T85" fmla="*/ 2147483646 h 379"/>
                <a:gd name="T86" fmla="*/ 2147483646 w 576"/>
                <a:gd name="T87" fmla="*/ 2147483646 h 379"/>
                <a:gd name="T88" fmla="*/ 2147483646 w 576"/>
                <a:gd name="T89" fmla="*/ 2147483646 h 379"/>
                <a:gd name="T90" fmla="*/ 2147483646 w 576"/>
                <a:gd name="T91" fmla="*/ 2147483646 h 379"/>
                <a:gd name="T92" fmla="*/ 2147483646 w 576"/>
                <a:gd name="T93" fmla="*/ 2147483646 h 379"/>
                <a:gd name="T94" fmla="*/ 2147483646 w 576"/>
                <a:gd name="T95" fmla="*/ 2147483646 h 379"/>
                <a:gd name="T96" fmla="*/ 2147483646 w 576"/>
                <a:gd name="T97" fmla="*/ 2147483646 h 379"/>
                <a:gd name="T98" fmla="*/ 2147483646 w 576"/>
                <a:gd name="T99" fmla="*/ 2147483646 h 379"/>
                <a:gd name="T100" fmla="*/ 2147483646 w 576"/>
                <a:gd name="T101" fmla="*/ 2147483646 h 379"/>
                <a:gd name="T102" fmla="*/ 2147483646 w 576"/>
                <a:gd name="T103" fmla="*/ 2147483646 h 379"/>
                <a:gd name="T104" fmla="*/ 2147483646 w 576"/>
                <a:gd name="T105" fmla="*/ 2147483646 h 379"/>
                <a:gd name="T106" fmla="*/ 2147483646 w 576"/>
                <a:gd name="T107" fmla="*/ 2147483646 h 379"/>
                <a:gd name="T108" fmla="*/ 2147483646 w 576"/>
                <a:gd name="T109" fmla="*/ 2147483646 h 379"/>
                <a:gd name="T110" fmla="*/ 2147483646 w 576"/>
                <a:gd name="T111" fmla="*/ 2147483646 h 379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</a:gdLst>
              <a:ahLst/>
              <a:cxnLst>
                <a:cxn ang="T112">
                  <a:pos x="T0" y="T1"/>
                </a:cxn>
                <a:cxn ang="T113">
                  <a:pos x="T2" y="T3"/>
                </a:cxn>
                <a:cxn ang="T114">
                  <a:pos x="T4" y="T5"/>
                </a:cxn>
                <a:cxn ang="T115">
                  <a:pos x="T6" y="T7"/>
                </a:cxn>
                <a:cxn ang="T116">
                  <a:pos x="T8" y="T9"/>
                </a:cxn>
                <a:cxn ang="T117">
                  <a:pos x="T10" y="T11"/>
                </a:cxn>
                <a:cxn ang="T118">
                  <a:pos x="T12" y="T13"/>
                </a:cxn>
                <a:cxn ang="T119">
                  <a:pos x="T14" y="T15"/>
                </a:cxn>
                <a:cxn ang="T120">
                  <a:pos x="T16" y="T17"/>
                </a:cxn>
                <a:cxn ang="T121">
                  <a:pos x="T18" y="T19"/>
                </a:cxn>
                <a:cxn ang="T122">
                  <a:pos x="T20" y="T21"/>
                </a:cxn>
                <a:cxn ang="T123">
                  <a:pos x="T22" y="T23"/>
                </a:cxn>
                <a:cxn ang="T124">
                  <a:pos x="T24" y="T25"/>
                </a:cxn>
                <a:cxn ang="T125">
                  <a:pos x="T26" y="T27"/>
                </a:cxn>
                <a:cxn ang="T126">
                  <a:pos x="T28" y="T29"/>
                </a:cxn>
                <a:cxn ang="T127">
                  <a:pos x="T30" y="T31"/>
                </a:cxn>
                <a:cxn ang="T128">
                  <a:pos x="T32" y="T33"/>
                </a:cxn>
                <a:cxn ang="T129">
                  <a:pos x="T34" y="T35"/>
                </a:cxn>
                <a:cxn ang="T130">
                  <a:pos x="T36" y="T37"/>
                </a:cxn>
                <a:cxn ang="T131">
                  <a:pos x="T38" y="T39"/>
                </a:cxn>
                <a:cxn ang="T132">
                  <a:pos x="T40" y="T41"/>
                </a:cxn>
                <a:cxn ang="T133">
                  <a:pos x="T42" y="T43"/>
                </a:cxn>
                <a:cxn ang="T134">
                  <a:pos x="T44" y="T45"/>
                </a:cxn>
                <a:cxn ang="T135">
                  <a:pos x="T46" y="T47"/>
                </a:cxn>
                <a:cxn ang="T136">
                  <a:pos x="T48" y="T49"/>
                </a:cxn>
                <a:cxn ang="T137">
                  <a:pos x="T50" y="T51"/>
                </a:cxn>
                <a:cxn ang="T138">
                  <a:pos x="T52" y="T53"/>
                </a:cxn>
                <a:cxn ang="T139">
                  <a:pos x="T54" y="T55"/>
                </a:cxn>
                <a:cxn ang="T140">
                  <a:pos x="T56" y="T57"/>
                </a:cxn>
                <a:cxn ang="T141">
                  <a:pos x="T58" y="T59"/>
                </a:cxn>
                <a:cxn ang="T142">
                  <a:pos x="T60" y="T61"/>
                </a:cxn>
                <a:cxn ang="T143">
                  <a:pos x="T62" y="T63"/>
                </a:cxn>
                <a:cxn ang="T144">
                  <a:pos x="T64" y="T65"/>
                </a:cxn>
                <a:cxn ang="T145">
                  <a:pos x="T66" y="T67"/>
                </a:cxn>
                <a:cxn ang="T146">
                  <a:pos x="T68" y="T69"/>
                </a:cxn>
                <a:cxn ang="T147">
                  <a:pos x="T70" y="T71"/>
                </a:cxn>
                <a:cxn ang="T148">
                  <a:pos x="T72" y="T73"/>
                </a:cxn>
                <a:cxn ang="T149">
                  <a:pos x="T74" y="T75"/>
                </a:cxn>
                <a:cxn ang="T150">
                  <a:pos x="T76" y="T77"/>
                </a:cxn>
                <a:cxn ang="T151">
                  <a:pos x="T78" y="T79"/>
                </a:cxn>
                <a:cxn ang="T152">
                  <a:pos x="T80" y="T81"/>
                </a:cxn>
                <a:cxn ang="T153">
                  <a:pos x="T82" y="T83"/>
                </a:cxn>
                <a:cxn ang="T154">
                  <a:pos x="T84" y="T85"/>
                </a:cxn>
                <a:cxn ang="T155">
                  <a:pos x="T86" y="T87"/>
                </a:cxn>
                <a:cxn ang="T156">
                  <a:pos x="T88" y="T89"/>
                </a:cxn>
                <a:cxn ang="T157">
                  <a:pos x="T90" y="T91"/>
                </a:cxn>
                <a:cxn ang="T158">
                  <a:pos x="T92" y="T93"/>
                </a:cxn>
                <a:cxn ang="T159">
                  <a:pos x="T94" y="T95"/>
                </a:cxn>
                <a:cxn ang="T160">
                  <a:pos x="T96" y="T97"/>
                </a:cxn>
                <a:cxn ang="T161">
                  <a:pos x="T98" y="T99"/>
                </a:cxn>
                <a:cxn ang="T162">
                  <a:pos x="T100" y="T101"/>
                </a:cxn>
                <a:cxn ang="T163">
                  <a:pos x="T102" y="T103"/>
                </a:cxn>
                <a:cxn ang="T164">
                  <a:pos x="T104" y="T105"/>
                </a:cxn>
                <a:cxn ang="T165">
                  <a:pos x="T106" y="T107"/>
                </a:cxn>
                <a:cxn ang="T166">
                  <a:pos x="T108" y="T109"/>
                </a:cxn>
                <a:cxn ang="T167">
                  <a:pos x="T110" y="T111"/>
                </a:cxn>
              </a:cxnLst>
              <a:rect l="0" t="0" r="r" b="b"/>
              <a:pathLst>
                <a:path w="576" h="379">
                  <a:moveTo>
                    <a:pt x="486" y="348"/>
                  </a:moveTo>
                  <a:lnTo>
                    <a:pt x="504" y="348"/>
                  </a:lnTo>
                  <a:lnTo>
                    <a:pt x="492" y="324"/>
                  </a:lnTo>
                  <a:lnTo>
                    <a:pt x="504" y="318"/>
                  </a:lnTo>
                  <a:lnTo>
                    <a:pt x="534" y="318"/>
                  </a:lnTo>
                  <a:lnTo>
                    <a:pt x="528" y="312"/>
                  </a:lnTo>
                  <a:lnTo>
                    <a:pt x="546" y="300"/>
                  </a:lnTo>
                  <a:lnTo>
                    <a:pt x="564" y="288"/>
                  </a:lnTo>
                  <a:lnTo>
                    <a:pt x="576" y="240"/>
                  </a:lnTo>
                  <a:lnTo>
                    <a:pt x="504" y="252"/>
                  </a:lnTo>
                  <a:lnTo>
                    <a:pt x="474" y="294"/>
                  </a:lnTo>
                  <a:lnTo>
                    <a:pt x="426" y="300"/>
                  </a:lnTo>
                  <a:lnTo>
                    <a:pt x="378" y="240"/>
                  </a:lnTo>
                  <a:lnTo>
                    <a:pt x="372" y="162"/>
                  </a:lnTo>
                  <a:lnTo>
                    <a:pt x="384" y="144"/>
                  </a:lnTo>
                  <a:lnTo>
                    <a:pt x="354" y="138"/>
                  </a:lnTo>
                  <a:lnTo>
                    <a:pt x="330" y="114"/>
                  </a:lnTo>
                  <a:lnTo>
                    <a:pt x="312" y="84"/>
                  </a:lnTo>
                  <a:lnTo>
                    <a:pt x="288" y="66"/>
                  </a:lnTo>
                  <a:lnTo>
                    <a:pt x="252" y="78"/>
                  </a:lnTo>
                  <a:lnTo>
                    <a:pt x="204" y="24"/>
                  </a:lnTo>
                  <a:lnTo>
                    <a:pt x="174" y="18"/>
                  </a:lnTo>
                  <a:lnTo>
                    <a:pt x="156" y="30"/>
                  </a:lnTo>
                  <a:lnTo>
                    <a:pt x="108" y="30"/>
                  </a:lnTo>
                  <a:lnTo>
                    <a:pt x="48" y="0"/>
                  </a:lnTo>
                  <a:lnTo>
                    <a:pt x="0" y="6"/>
                  </a:lnTo>
                  <a:lnTo>
                    <a:pt x="36" y="72"/>
                  </a:lnTo>
                  <a:lnTo>
                    <a:pt x="60" y="108"/>
                  </a:lnTo>
                  <a:lnTo>
                    <a:pt x="54" y="120"/>
                  </a:lnTo>
                  <a:lnTo>
                    <a:pt x="96" y="150"/>
                  </a:lnTo>
                  <a:lnTo>
                    <a:pt x="102" y="180"/>
                  </a:lnTo>
                  <a:lnTo>
                    <a:pt x="120" y="192"/>
                  </a:lnTo>
                  <a:lnTo>
                    <a:pt x="144" y="216"/>
                  </a:lnTo>
                  <a:lnTo>
                    <a:pt x="150" y="198"/>
                  </a:lnTo>
                  <a:lnTo>
                    <a:pt x="126" y="180"/>
                  </a:lnTo>
                  <a:lnTo>
                    <a:pt x="102" y="126"/>
                  </a:lnTo>
                  <a:lnTo>
                    <a:pt x="60" y="66"/>
                  </a:lnTo>
                  <a:lnTo>
                    <a:pt x="48" y="30"/>
                  </a:lnTo>
                  <a:lnTo>
                    <a:pt x="78" y="42"/>
                  </a:lnTo>
                  <a:lnTo>
                    <a:pt x="108" y="102"/>
                  </a:lnTo>
                  <a:lnTo>
                    <a:pt x="120" y="120"/>
                  </a:lnTo>
                  <a:lnTo>
                    <a:pt x="150" y="138"/>
                  </a:lnTo>
                  <a:lnTo>
                    <a:pt x="150" y="156"/>
                  </a:lnTo>
                  <a:lnTo>
                    <a:pt x="174" y="168"/>
                  </a:lnTo>
                  <a:lnTo>
                    <a:pt x="186" y="186"/>
                  </a:lnTo>
                  <a:lnTo>
                    <a:pt x="216" y="216"/>
                  </a:lnTo>
                  <a:lnTo>
                    <a:pt x="222" y="258"/>
                  </a:lnTo>
                  <a:lnTo>
                    <a:pt x="222" y="276"/>
                  </a:lnTo>
                  <a:lnTo>
                    <a:pt x="300" y="324"/>
                  </a:lnTo>
                  <a:lnTo>
                    <a:pt x="336" y="342"/>
                  </a:lnTo>
                  <a:lnTo>
                    <a:pt x="402" y="360"/>
                  </a:lnTo>
                  <a:lnTo>
                    <a:pt x="420" y="354"/>
                  </a:lnTo>
                  <a:lnTo>
                    <a:pt x="438" y="354"/>
                  </a:lnTo>
                  <a:lnTo>
                    <a:pt x="468" y="379"/>
                  </a:lnTo>
                  <a:lnTo>
                    <a:pt x="474" y="366"/>
                  </a:lnTo>
                  <a:lnTo>
                    <a:pt x="486" y="3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7" name="Freeform 162">
              <a:extLst>
                <a:ext uri="{FF2B5EF4-FFF2-40B4-BE49-F238E27FC236}">
                  <a16:creationId xmlns:a16="http://schemas.microsoft.com/office/drawing/2014/main" id="{189F5D2C-1FB2-FD44-BAA4-321AF48095A4}"/>
                </a:ext>
              </a:extLst>
            </p:cNvPr>
            <p:cNvSpPr>
              <a:spLocks/>
            </p:cNvSpPr>
            <p:nvPr/>
          </p:nvSpPr>
          <p:spPr bwMode="auto">
            <a:xfrm rot="20747712">
              <a:off x="2717800" y="1831975"/>
              <a:ext cx="812800" cy="896938"/>
            </a:xfrm>
            <a:custGeom>
              <a:avLst/>
              <a:gdLst>
                <a:gd name="T0" fmla="*/ 2147483646 w 1125"/>
                <a:gd name="T1" fmla="*/ 2147483646 h 2047"/>
                <a:gd name="T2" fmla="*/ 2147483646 w 1125"/>
                <a:gd name="T3" fmla="*/ 2147483646 h 2047"/>
                <a:gd name="T4" fmla="*/ 2147483646 w 1125"/>
                <a:gd name="T5" fmla="*/ 2147483646 h 2047"/>
                <a:gd name="T6" fmla="*/ 2147483646 w 1125"/>
                <a:gd name="T7" fmla="*/ 2147483646 h 2047"/>
                <a:gd name="T8" fmla="*/ 2147483646 w 1125"/>
                <a:gd name="T9" fmla="*/ 2147483646 h 2047"/>
                <a:gd name="T10" fmla="*/ 2147483646 w 1125"/>
                <a:gd name="T11" fmla="*/ 2147483646 h 2047"/>
                <a:gd name="T12" fmla="*/ 2147483646 w 1125"/>
                <a:gd name="T13" fmla="*/ 2147483646 h 2047"/>
                <a:gd name="T14" fmla="*/ 2147483646 w 1125"/>
                <a:gd name="T15" fmla="*/ 2147483646 h 2047"/>
                <a:gd name="T16" fmla="*/ 2147483646 w 1125"/>
                <a:gd name="T17" fmla="*/ 2147483646 h 2047"/>
                <a:gd name="T18" fmla="*/ 2147483646 w 1125"/>
                <a:gd name="T19" fmla="*/ 2147483646 h 2047"/>
                <a:gd name="T20" fmla="*/ 2147483646 w 1125"/>
                <a:gd name="T21" fmla="*/ 2147483646 h 2047"/>
                <a:gd name="T22" fmla="*/ 2147483646 w 1125"/>
                <a:gd name="T23" fmla="*/ 2147483646 h 2047"/>
                <a:gd name="T24" fmla="*/ 2147483646 w 1125"/>
                <a:gd name="T25" fmla="*/ 2147483646 h 2047"/>
                <a:gd name="T26" fmla="*/ 2147483646 w 1125"/>
                <a:gd name="T27" fmla="*/ 2147483646 h 2047"/>
                <a:gd name="T28" fmla="*/ 2147483646 w 1125"/>
                <a:gd name="T29" fmla="*/ 2147483646 h 2047"/>
                <a:gd name="T30" fmla="*/ 2147483646 w 1125"/>
                <a:gd name="T31" fmla="*/ 2147483646 h 2047"/>
                <a:gd name="T32" fmla="*/ 2147483646 w 1125"/>
                <a:gd name="T33" fmla="*/ 2147483646 h 2047"/>
                <a:gd name="T34" fmla="*/ 2147483646 w 1125"/>
                <a:gd name="T35" fmla="*/ 2147483646 h 2047"/>
                <a:gd name="T36" fmla="*/ 2147483646 w 1125"/>
                <a:gd name="T37" fmla="*/ 2147483646 h 2047"/>
                <a:gd name="T38" fmla="*/ 2147483646 w 1125"/>
                <a:gd name="T39" fmla="*/ 2147483646 h 2047"/>
                <a:gd name="T40" fmla="*/ 2147483646 w 1125"/>
                <a:gd name="T41" fmla="*/ 2147483646 h 2047"/>
                <a:gd name="T42" fmla="*/ 2147483646 w 1125"/>
                <a:gd name="T43" fmla="*/ 2147483646 h 2047"/>
                <a:gd name="T44" fmla="*/ 2147483646 w 1125"/>
                <a:gd name="T45" fmla="*/ 2147483646 h 2047"/>
                <a:gd name="T46" fmla="*/ 2147483646 w 1125"/>
                <a:gd name="T47" fmla="*/ 2147483646 h 2047"/>
                <a:gd name="T48" fmla="*/ 2147483646 w 1125"/>
                <a:gd name="T49" fmla="*/ 2147483646 h 2047"/>
                <a:gd name="T50" fmla="*/ 2147483646 w 1125"/>
                <a:gd name="T51" fmla="*/ 2147483646 h 2047"/>
                <a:gd name="T52" fmla="*/ 2147483646 w 1125"/>
                <a:gd name="T53" fmla="*/ 2147483646 h 2047"/>
                <a:gd name="T54" fmla="*/ 2147483646 w 1125"/>
                <a:gd name="T55" fmla="*/ 2147483646 h 2047"/>
                <a:gd name="T56" fmla="*/ 2147483646 w 1125"/>
                <a:gd name="T57" fmla="*/ 2147483646 h 2047"/>
                <a:gd name="T58" fmla="*/ 2147483646 w 1125"/>
                <a:gd name="T59" fmla="*/ 2147483646 h 2047"/>
                <a:gd name="T60" fmla="*/ 2147483646 w 1125"/>
                <a:gd name="T61" fmla="*/ 2147483646 h 2047"/>
                <a:gd name="T62" fmla="*/ 2147483646 w 1125"/>
                <a:gd name="T63" fmla="*/ 2147483646 h 2047"/>
                <a:gd name="T64" fmla="*/ 2147483646 w 1125"/>
                <a:gd name="T65" fmla="*/ 2147483646 h 2047"/>
                <a:gd name="T66" fmla="*/ 2147483646 w 1125"/>
                <a:gd name="T67" fmla="*/ 2147483646 h 2047"/>
                <a:gd name="T68" fmla="*/ 2147483646 w 1125"/>
                <a:gd name="T69" fmla="*/ 2147483646 h 2047"/>
                <a:gd name="T70" fmla="*/ 2147483646 w 1125"/>
                <a:gd name="T71" fmla="*/ 2147483646 h 2047"/>
                <a:gd name="T72" fmla="*/ 2147483646 w 1125"/>
                <a:gd name="T73" fmla="*/ 2147483646 h 2047"/>
                <a:gd name="T74" fmla="*/ 2147483646 w 1125"/>
                <a:gd name="T75" fmla="*/ 2147483646 h 2047"/>
                <a:gd name="T76" fmla="*/ 2147483646 w 1125"/>
                <a:gd name="T77" fmla="*/ 2147483646 h 2047"/>
                <a:gd name="T78" fmla="*/ 2147483646 w 1125"/>
                <a:gd name="T79" fmla="*/ 2147483646 h 2047"/>
                <a:gd name="T80" fmla="*/ 2147483646 w 1125"/>
                <a:gd name="T81" fmla="*/ 2147483646 h 2047"/>
                <a:gd name="T82" fmla="*/ 2147483646 w 1125"/>
                <a:gd name="T83" fmla="*/ 2147483646 h 2047"/>
                <a:gd name="T84" fmla="*/ 2147483646 w 1125"/>
                <a:gd name="T85" fmla="*/ 2147483646 h 2047"/>
                <a:gd name="T86" fmla="*/ 2147483646 w 1125"/>
                <a:gd name="T87" fmla="*/ 2147483646 h 2047"/>
                <a:gd name="T88" fmla="*/ 2147483646 w 1125"/>
                <a:gd name="T89" fmla="*/ 2147483646 h 2047"/>
                <a:gd name="T90" fmla="*/ 2147483646 w 1125"/>
                <a:gd name="T91" fmla="*/ 2147483646 h 2047"/>
                <a:gd name="T92" fmla="*/ 2147483646 w 1125"/>
                <a:gd name="T93" fmla="*/ 2147483646 h 2047"/>
                <a:gd name="T94" fmla="*/ 2147483646 w 1125"/>
                <a:gd name="T95" fmla="*/ 2147483646 h 2047"/>
                <a:gd name="T96" fmla="*/ 2147483646 w 1125"/>
                <a:gd name="T97" fmla="*/ 2147483646 h 2047"/>
                <a:gd name="T98" fmla="*/ 2147483646 w 1125"/>
                <a:gd name="T99" fmla="*/ 2147483646 h 2047"/>
                <a:gd name="T100" fmla="*/ 2147483646 w 1125"/>
                <a:gd name="T101" fmla="*/ 2147483646 h 2047"/>
                <a:gd name="T102" fmla="*/ 2147483646 w 1125"/>
                <a:gd name="T103" fmla="*/ 2147483646 h 2047"/>
                <a:gd name="T104" fmla="*/ 2147483646 w 1125"/>
                <a:gd name="T105" fmla="*/ 2147483646 h 2047"/>
                <a:gd name="T106" fmla="*/ 2147483646 w 1125"/>
                <a:gd name="T107" fmla="*/ 2147483646 h 2047"/>
                <a:gd name="T108" fmla="*/ 2147483646 w 1125"/>
                <a:gd name="T109" fmla="*/ 2147483646 h 2047"/>
                <a:gd name="T110" fmla="*/ 2147483646 w 1125"/>
                <a:gd name="T111" fmla="*/ 2147483646 h 2047"/>
                <a:gd name="T112" fmla="*/ 2147483646 w 1125"/>
                <a:gd name="T113" fmla="*/ 2147483646 h 2047"/>
                <a:gd name="T114" fmla="*/ 2147483646 w 1125"/>
                <a:gd name="T115" fmla="*/ 2147483646 h 2047"/>
                <a:gd name="T116" fmla="*/ 2147483646 w 1125"/>
                <a:gd name="T117" fmla="*/ 2147483646 h 2047"/>
                <a:gd name="T118" fmla="*/ 2147483646 w 1125"/>
                <a:gd name="T119" fmla="*/ 2147483646 h 2047"/>
                <a:gd name="T120" fmla="*/ 2147483646 w 1125"/>
                <a:gd name="T121" fmla="*/ 2147483646 h 2047"/>
                <a:gd name="T122" fmla="*/ 2147483646 w 1125"/>
                <a:gd name="T123" fmla="*/ 2147483646 h 2047"/>
                <a:gd name="T124" fmla="*/ 2147483646 w 1125"/>
                <a:gd name="T125" fmla="*/ 2147483646 h 2047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1125" h="2047">
                  <a:moveTo>
                    <a:pt x="718" y="105"/>
                  </a:moveTo>
                  <a:lnTo>
                    <a:pt x="722" y="102"/>
                  </a:lnTo>
                  <a:lnTo>
                    <a:pt x="730" y="95"/>
                  </a:lnTo>
                  <a:lnTo>
                    <a:pt x="740" y="83"/>
                  </a:lnTo>
                  <a:lnTo>
                    <a:pt x="751" y="70"/>
                  </a:lnTo>
                  <a:lnTo>
                    <a:pt x="760" y="58"/>
                  </a:lnTo>
                  <a:lnTo>
                    <a:pt x="764" y="46"/>
                  </a:lnTo>
                  <a:lnTo>
                    <a:pt x="761" y="37"/>
                  </a:lnTo>
                  <a:lnTo>
                    <a:pt x="748" y="32"/>
                  </a:lnTo>
                  <a:lnTo>
                    <a:pt x="735" y="30"/>
                  </a:lnTo>
                  <a:lnTo>
                    <a:pt x="725" y="27"/>
                  </a:lnTo>
                  <a:lnTo>
                    <a:pt x="716" y="22"/>
                  </a:lnTo>
                  <a:lnTo>
                    <a:pt x="708" y="17"/>
                  </a:lnTo>
                  <a:lnTo>
                    <a:pt x="700" y="13"/>
                  </a:lnTo>
                  <a:lnTo>
                    <a:pt x="693" y="8"/>
                  </a:lnTo>
                  <a:lnTo>
                    <a:pt x="686" y="4"/>
                  </a:lnTo>
                  <a:lnTo>
                    <a:pt x="678" y="1"/>
                  </a:lnTo>
                  <a:lnTo>
                    <a:pt x="672" y="0"/>
                  </a:lnTo>
                  <a:lnTo>
                    <a:pt x="665" y="0"/>
                  </a:lnTo>
                  <a:lnTo>
                    <a:pt x="658" y="0"/>
                  </a:lnTo>
                  <a:lnTo>
                    <a:pt x="651" y="2"/>
                  </a:lnTo>
                  <a:lnTo>
                    <a:pt x="633" y="7"/>
                  </a:lnTo>
                  <a:lnTo>
                    <a:pt x="610" y="13"/>
                  </a:lnTo>
                  <a:lnTo>
                    <a:pt x="583" y="19"/>
                  </a:lnTo>
                  <a:lnTo>
                    <a:pt x="558" y="25"/>
                  </a:lnTo>
                  <a:lnTo>
                    <a:pt x="534" y="34"/>
                  </a:lnTo>
                  <a:lnTo>
                    <a:pt x="512" y="42"/>
                  </a:lnTo>
                  <a:lnTo>
                    <a:pt x="496" y="52"/>
                  </a:lnTo>
                  <a:lnTo>
                    <a:pt x="487" y="62"/>
                  </a:lnTo>
                  <a:lnTo>
                    <a:pt x="483" y="74"/>
                  </a:lnTo>
                  <a:lnTo>
                    <a:pt x="478" y="84"/>
                  </a:lnTo>
                  <a:lnTo>
                    <a:pt x="474" y="93"/>
                  </a:lnTo>
                  <a:lnTo>
                    <a:pt x="468" y="102"/>
                  </a:lnTo>
                  <a:lnTo>
                    <a:pt x="461" y="107"/>
                  </a:lnTo>
                  <a:lnTo>
                    <a:pt x="452" y="110"/>
                  </a:lnTo>
                  <a:lnTo>
                    <a:pt x="440" y="110"/>
                  </a:lnTo>
                  <a:lnTo>
                    <a:pt x="426" y="105"/>
                  </a:lnTo>
                  <a:lnTo>
                    <a:pt x="409" y="100"/>
                  </a:lnTo>
                  <a:lnTo>
                    <a:pt x="391" y="98"/>
                  </a:lnTo>
                  <a:lnTo>
                    <a:pt x="371" y="100"/>
                  </a:lnTo>
                  <a:lnTo>
                    <a:pt x="351" y="105"/>
                  </a:lnTo>
                  <a:lnTo>
                    <a:pt x="334" y="112"/>
                  </a:lnTo>
                  <a:lnTo>
                    <a:pt x="319" y="120"/>
                  </a:lnTo>
                  <a:lnTo>
                    <a:pt x="306" y="130"/>
                  </a:lnTo>
                  <a:lnTo>
                    <a:pt x="300" y="141"/>
                  </a:lnTo>
                  <a:lnTo>
                    <a:pt x="291" y="151"/>
                  </a:lnTo>
                  <a:lnTo>
                    <a:pt x="278" y="161"/>
                  </a:lnTo>
                  <a:lnTo>
                    <a:pt x="260" y="172"/>
                  </a:lnTo>
                  <a:lnTo>
                    <a:pt x="241" y="182"/>
                  </a:lnTo>
                  <a:lnTo>
                    <a:pt x="221" y="194"/>
                  </a:lnTo>
                  <a:lnTo>
                    <a:pt x="204" y="208"/>
                  </a:lnTo>
                  <a:lnTo>
                    <a:pt x="191" y="224"/>
                  </a:lnTo>
                  <a:lnTo>
                    <a:pt x="184" y="242"/>
                  </a:lnTo>
                  <a:lnTo>
                    <a:pt x="180" y="261"/>
                  </a:lnTo>
                  <a:lnTo>
                    <a:pt x="172" y="277"/>
                  </a:lnTo>
                  <a:lnTo>
                    <a:pt x="160" y="289"/>
                  </a:lnTo>
                  <a:lnTo>
                    <a:pt x="146" y="299"/>
                  </a:lnTo>
                  <a:lnTo>
                    <a:pt x="130" y="305"/>
                  </a:lnTo>
                  <a:lnTo>
                    <a:pt x="113" y="311"/>
                  </a:lnTo>
                  <a:lnTo>
                    <a:pt x="94" y="314"/>
                  </a:lnTo>
                  <a:lnTo>
                    <a:pt x="76" y="315"/>
                  </a:lnTo>
                  <a:lnTo>
                    <a:pt x="59" y="316"/>
                  </a:lnTo>
                  <a:lnTo>
                    <a:pt x="44" y="319"/>
                  </a:lnTo>
                  <a:lnTo>
                    <a:pt x="31" y="325"/>
                  </a:lnTo>
                  <a:lnTo>
                    <a:pt x="22" y="332"/>
                  </a:lnTo>
                  <a:lnTo>
                    <a:pt x="16" y="342"/>
                  </a:lnTo>
                  <a:lnTo>
                    <a:pt x="13" y="355"/>
                  </a:lnTo>
                  <a:lnTo>
                    <a:pt x="11" y="369"/>
                  </a:lnTo>
                  <a:lnTo>
                    <a:pt x="15" y="386"/>
                  </a:lnTo>
                  <a:lnTo>
                    <a:pt x="17" y="402"/>
                  </a:lnTo>
                  <a:lnTo>
                    <a:pt x="16" y="415"/>
                  </a:lnTo>
                  <a:lnTo>
                    <a:pt x="13" y="425"/>
                  </a:lnTo>
                  <a:lnTo>
                    <a:pt x="9" y="434"/>
                  </a:lnTo>
                  <a:lnTo>
                    <a:pt x="4" y="444"/>
                  </a:lnTo>
                  <a:lnTo>
                    <a:pt x="1" y="454"/>
                  </a:lnTo>
                  <a:lnTo>
                    <a:pt x="0" y="466"/>
                  </a:lnTo>
                  <a:lnTo>
                    <a:pt x="2" y="482"/>
                  </a:lnTo>
                  <a:lnTo>
                    <a:pt x="7" y="499"/>
                  </a:lnTo>
                  <a:lnTo>
                    <a:pt x="13" y="515"/>
                  </a:lnTo>
                  <a:lnTo>
                    <a:pt x="18" y="530"/>
                  </a:lnTo>
                  <a:lnTo>
                    <a:pt x="25" y="543"/>
                  </a:lnTo>
                  <a:lnTo>
                    <a:pt x="34" y="553"/>
                  </a:lnTo>
                  <a:lnTo>
                    <a:pt x="45" y="562"/>
                  </a:lnTo>
                  <a:lnTo>
                    <a:pt x="59" y="568"/>
                  </a:lnTo>
                  <a:lnTo>
                    <a:pt x="76" y="572"/>
                  </a:lnTo>
                  <a:lnTo>
                    <a:pt x="94" y="575"/>
                  </a:lnTo>
                  <a:lnTo>
                    <a:pt x="113" y="579"/>
                  </a:lnTo>
                  <a:lnTo>
                    <a:pt x="130" y="584"/>
                  </a:lnTo>
                  <a:lnTo>
                    <a:pt x="145" y="593"/>
                  </a:lnTo>
                  <a:lnTo>
                    <a:pt x="159" y="605"/>
                  </a:lnTo>
                  <a:lnTo>
                    <a:pt x="169" y="621"/>
                  </a:lnTo>
                  <a:lnTo>
                    <a:pt x="176" y="642"/>
                  </a:lnTo>
                  <a:lnTo>
                    <a:pt x="179" y="668"/>
                  </a:lnTo>
                  <a:lnTo>
                    <a:pt x="181" y="695"/>
                  </a:lnTo>
                  <a:lnTo>
                    <a:pt x="185" y="718"/>
                  </a:lnTo>
                  <a:lnTo>
                    <a:pt x="191" y="740"/>
                  </a:lnTo>
                  <a:lnTo>
                    <a:pt x="198" y="762"/>
                  </a:lnTo>
                  <a:lnTo>
                    <a:pt x="203" y="785"/>
                  </a:lnTo>
                  <a:lnTo>
                    <a:pt x="206" y="810"/>
                  </a:lnTo>
                  <a:lnTo>
                    <a:pt x="207" y="841"/>
                  </a:lnTo>
                  <a:lnTo>
                    <a:pt x="203" y="878"/>
                  </a:lnTo>
                  <a:lnTo>
                    <a:pt x="196" y="915"/>
                  </a:lnTo>
                  <a:lnTo>
                    <a:pt x="190" y="945"/>
                  </a:lnTo>
                  <a:lnTo>
                    <a:pt x="184" y="968"/>
                  </a:lnTo>
                  <a:lnTo>
                    <a:pt x="181" y="986"/>
                  </a:lnTo>
                  <a:lnTo>
                    <a:pt x="180" y="999"/>
                  </a:lnTo>
                  <a:lnTo>
                    <a:pt x="180" y="1009"/>
                  </a:lnTo>
                  <a:lnTo>
                    <a:pt x="184" y="1016"/>
                  </a:lnTo>
                  <a:lnTo>
                    <a:pt x="191" y="1022"/>
                  </a:lnTo>
                  <a:lnTo>
                    <a:pt x="200" y="1028"/>
                  </a:lnTo>
                  <a:lnTo>
                    <a:pt x="210" y="1034"/>
                  </a:lnTo>
                  <a:lnTo>
                    <a:pt x="218" y="1042"/>
                  </a:lnTo>
                  <a:lnTo>
                    <a:pt x="225" y="1050"/>
                  </a:lnTo>
                  <a:lnTo>
                    <a:pt x="227" y="1057"/>
                  </a:lnTo>
                  <a:lnTo>
                    <a:pt x="225" y="1062"/>
                  </a:lnTo>
                  <a:lnTo>
                    <a:pt x="217" y="1067"/>
                  </a:lnTo>
                  <a:lnTo>
                    <a:pt x="203" y="1068"/>
                  </a:lnTo>
                  <a:lnTo>
                    <a:pt x="189" y="1070"/>
                  </a:lnTo>
                  <a:lnTo>
                    <a:pt x="183" y="1075"/>
                  </a:lnTo>
                  <a:lnTo>
                    <a:pt x="183" y="1082"/>
                  </a:lnTo>
                  <a:lnTo>
                    <a:pt x="188" y="1089"/>
                  </a:lnTo>
                  <a:lnTo>
                    <a:pt x="194" y="1097"/>
                  </a:lnTo>
                  <a:lnTo>
                    <a:pt x="200" y="1104"/>
                  </a:lnTo>
                  <a:lnTo>
                    <a:pt x="206" y="1108"/>
                  </a:lnTo>
                  <a:lnTo>
                    <a:pt x="208" y="1111"/>
                  </a:lnTo>
                  <a:lnTo>
                    <a:pt x="206" y="1111"/>
                  </a:lnTo>
                  <a:lnTo>
                    <a:pt x="200" y="1110"/>
                  </a:lnTo>
                  <a:lnTo>
                    <a:pt x="191" y="1108"/>
                  </a:lnTo>
                  <a:lnTo>
                    <a:pt x="182" y="1108"/>
                  </a:lnTo>
                  <a:lnTo>
                    <a:pt x="172" y="1111"/>
                  </a:lnTo>
                  <a:lnTo>
                    <a:pt x="162" y="1115"/>
                  </a:lnTo>
                  <a:lnTo>
                    <a:pt x="157" y="1123"/>
                  </a:lnTo>
                  <a:lnTo>
                    <a:pt x="154" y="1135"/>
                  </a:lnTo>
                  <a:lnTo>
                    <a:pt x="157" y="1149"/>
                  </a:lnTo>
                  <a:lnTo>
                    <a:pt x="164" y="1163"/>
                  </a:lnTo>
                  <a:lnTo>
                    <a:pt x="173" y="1176"/>
                  </a:lnTo>
                  <a:lnTo>
                    <a:pt x="184" y="1187"/>
                  </a:lnTo>
                  <a:lnTo>
                    <a:pt x="196" y="1196"/>
                  </a:lnTo>
                  <a:lnTo>
                    <a:pt x="207" y="1201"/>
                  </a:lnTo>
                  <a:lnTo>
                    <a:pt x="219" y="1201"/>
                  </a:lnTo>
                  <a:lnTo>
                    <a:pt x="227" y="1195"/>
                  </a:lnTo>
                  <a:lnTo>
                    <a:pt x="234" y="1186"/>
                  </a:lnTo>
                  <a:lnTo>
                    <a:pt x="238" y="1178"/>
                  </a:lnTo>
                  <a:lnTo>
                    <a:pt x="244" y="1171"/>
                  </a:lnTo>
                  <a:lnTo>
                    <a:pt x="249" y="1165"/>
                  </a:lnTo>
                  <a:lnTo>
                    <a:pt x="252" y="1161"/>
                  </a:lnTo>
                  <a:lnTo>
                    <a:pt x="258" y="1158"/>
                  </a:lnTo>
                  <a:lnTo>
                    <a:pt x="263" y="1158"/>
                  </a:lnTo>
                  <a:lnTo>
                    <a:pt x="270" y="1159"/>
                  </a:lnTo>
                  <a:lnTo>
                    <a:pt x="278" y="1174"/>
                  </a:lnTo>
                  <a:lnTo>
                    <a:pt x="275" y="1202"/>
                  </a:lnTo>
                  <a:lnTo>
                    <a:pt x="267" y="1233"/>
                  </a:lnTo>
                  <a:lnTo>
                    <a:pt x="258" y="1255"/>
                  </a:lnTo>
                  <a:lnTo>
                    <a:pt x="252" y="1261"/>
                  </a:lnTo>
                  <a:lnTo>
                    <a:pt x="244" y="1265"/>
                  </a:lnTo>
                  <a:lnTo>
                    <a:pt x="234" y="1270"/>
                  </a:lnTo>
                  <a:lnTo>
                    <a:pt x="223" y="1273"/>
                  </a:lnTo>
                  <a:lnTo>
                    <a:pt x="212" y="1279"/>
                  </a:lnTo>
                  <a:lnTo>
                    <a:pt x="202" y="1285"/>
                  </a:lnTo>
                  <a:lnTo>
                    <a:pt x="192" y="1292"/>
                  </a:lnTo>
                  <a:lnTo>
                    <a:pt x="184" y="1302"/>
                  </a:lnTo>
                  <a:lnTo>
                    <a:pt x="177" y="1318"/>
                  </a:lnTo>
                  <a:lnTo>
                    <a:pt x="169" y="1340"/>
                  </a:lnTo>
                  <a:lnTo>
                    <a:pt x="161" y="1369"/>
                  </a:lnTo>
                  <a:lnTo>
                    <a:pt x="154" y="1399"/>
                  </a:lnTo>
                  <a:lnTo>
                    <a:pt x="149" y="1430"/>
                  </a:lnTo>
                  <a:lnTo>
                    <a:pt x="144" y="1459"/>
                  </a:lnTo>
                  <a:lnTo>
                    <a:pt x="142" y="1483"/>
                  </a:lnTo>
                  <a:lnTo>
                    <a:pt x="143" y="1500"/>
                  </a:lnTo>
                  <a:lnTo>
                    <a:pt x="146" y="1514"/>
                  </a:lnTo>
                  <a:lnTo>
                    <a:pt x="153" y="1530"/>
                  </a:lnTo>
                  <a:lnTo>
                    <a:pt x="160" y="1547"/>
                  </a:lnTo>
                  <a:lnTo>
                    <a:pt x="168" y="1566"/>
                  </a:lnTo>
                  <a:lnTo>
                    <a:pt x="174" y="1585"/>
                  </a:lnTo>
                  <a:lnTo>
                    <a:pt x="180" y="1606"/>
                  </a:lnTo>
                  <a:lnTo>
                    <a:pt x="181" y="1628"/>
                  </a:lnTo>
                  <a:lnTo>
                    <a:pt x="179" y="1650"/>
                  </a:lnTo>
                  <a:lnTo>
                    <a:pt x="176" y="1672"/>
                  </a:lnTo>
                  <a:lnTo>
                    <a:pt x="179" y="1694"/>
                  </a:lnTo>
                  <a:lnTo>
                    <a:pt x="184" y="1714"/>
                  </a:lnTo>
                  <a:lnTo>
                    <a:pt x="191" y="1735"/>
                  </a:lnTo>
                  <a:lnTo>
                    <a:pt x="200" y="1754"/>
                  </a:lnTo>
                  <a:lnTo>
                    <a:pt x="210" y="1772"/>
                  </a:lnTo>
                  <a:lnTo>
                    <a:pt x="219" y="1791"/>
                  </a:lnTo>
                  <a:lnTo>
                    <a:pt x="227" y="1807"/>
                  </a:lnTo>
                  <a:lnTo>
                    <a:pt x="235" y="1825"/>
                  </a:lnTo>
                  <a:lnTo>
                    <a:pt x="245" y="1847"/>
                  </a:lnTo>
                  <a:lnTo>
                    <a:pt x="257" y="1872"/>
                  </a:lnTo>
                  <a:lnTo>
                    <a:pt x="270" y="1897"/>
                  </a:lnTo>
                  <a:lnTo>
                    <a:pt x="283" y="1918"/>
                  </a:lnTo>
                  <a:lnTo>
                    <a:pt x="300" y="1937"/>
                  </a:lnTo>
                  <a:lnTo>
                    <a:pt x="315" y="1948"/>
                  </a:lnTo>
                  <a:lnTo>
                    <a:pt x="331" y="1951"/>
                  </a:lnTo>
                  <a:lnTo>
                    <a:pt x="346" y="1950"/>
                  </a:lnTo>
                  <a:lnTo>
                    <a:pt x="358" y="1953"/>
                  </a:lnTo>
                  <a:lnTo>
                    <a:pt x="370" y="1959"/>
                  </a:lnTo>
                  <a:lnTo>
                    <a:pt x="379" y="1967"/>
                  </a:lnTo>
                  <a:lnTo>
                    <a:pt x="386" y="1977"/>
                  </a:lnTo>
                  <a:lnTo>
                    <a:pt x="392" y="1988"/>
                  </a:lnTo>
                  <a:lnTo>
                    <a:pt x="395" y="1999"/>
                  </a:lnTo>
                  <a:lnTo>
                    <a:pt x="396" y="2011"/>
                  </a:lnTo>
                  <a:lnTo>
                    <a:pt x="398" y="2016"/>
                  </a:lnTo>
                  <a:lnTo>
                    <a:pt x="401" y="2022"/>
                  </a:lnTo>
                  <a:lnTo>
                    <a:pt x="406" y="2028"/>
                  </a:lnTo>
                  <a:lnTo>
                    <a:pt x="413" y="2032"/>
                  </a:lnTo>
                  <a:lnTo>
                    <a:pt x="421" y="2037"/>
                  </a:lnTo>
                  <a:lnTo>
                    <a:pt x="430" y="2042"/>
                  </a:lnTo>
                  <a:lnTo>
                    <a:pt x="439" y="2044"/>
                  </a:lnTo>
                  <a:lnTo>
                    <a:pt x="449" y="2046"/>
                  </a:lnTo>
                  <a:lnTo>
                    <a:pt x="460" y="2047"/>
                  </a:lnTo>
                  <a:lnTo>
                    <a:pt x="470" y="2046"/>
                  </a:lnTo>
                  <a:lnTo>
                    <a:pt x="479" y="2044"/>
                  </a:lnTo>
                  <a:lnTo>
                    <a:pt x="489" y="2039"/>
                  </a:lnTo>
                  <a:lnTo>
                    <a:pt x="497" y="2034"/>
                  </a:lnTo>
                  <a:lnTo>
                    <a:pt x="504" y="2024"/>
                  </a:lnTo>
                  <a:lnTo>
                    <a:pt x="508" y="2013"/>
                  </a:lnTo>
                  <a:lnTo>
                    <a:pt x="512" y="1998"/>
                  </a:lnTo>
                  <a:lnTo>
                    <a:pt x="515" y="1969"/>
                  </a:lnTo>
                  <a:lnTo>
                    <a:pt x="519" y="1947"/>
                  </a:lnTo>
                  <a:lnTo>
                    <a:pt x="522" y="1930"/>
                  </a:lnTo>
                  <a:lnTo>
                    <a:pt x="524" y="1916"/>
                  </a:lnTo>
                  <a:lnTo>
                    <a:pt x="529" y="1906"/>
                  </a:lnTo>
                  <a:lnTo>
                    <a:pt x="534" y="1898"/>
                  </a:lnTo>
                  <a:lnTo>
                    <a:pt x="539" y="1891"/>
                  </a:lnTo>
                  <a:lnTo>
                    <a:pt x="547" y="1884"/>
                  </a:lnTo>
                  <a:lnTo>
                    <a:pt x="557" y="1865"/>
                  </a:lnTo>
                  <a:lnTo>
                    <a:pt x="555" y="1840"/>
                  </a:lnTo>
                  <a:lnTo>
                    <a:pt x="551" y="1816"/>
                  </a:lnTo>
                  <a:lnTo>
                    <a:pt x="554" y="1800"/>
                  </a:lnTo>
                  <a:lnTo>
                    <a:pt x="561" y="1792"/>
                  </a:lnTo>
                  <a:lnTo>
                    <a:pt x="570" y="1779"/>
                  </a:lnTo>
                  <a:lnTo>
                    <a:pt x="582" y="1762"/>
                  </a:lnTo>
                  <a:lnTo>
                    <a:pt x="595" y="1741"/>
                  </a:lnTo>
                  <a:lnTo>
                    <a:pt x="605" y="1718"/>
                  </a:lnTo>
                  <a:lnTo>
                    <a:pt x="614" y="1695"/>
                  </a:lnTo>
                  <a:lnTo>
                    <a:pt x="620" y="1672"/>
                  </a:lnTo>
                  <a:lnTo>
                    <a:pt x="621" y="1650"/>
                  </a:lnTo>
                  <a:lnTo>
                    <a:pt x="622" y="1629"/>
                  </a:lnTo>
                  <a:lnTo>
                    <a:pt x="630" y="1607"/>
                  </a:lnTo>
                  <a:lnTo>
                    <a:pt x="642" y="1587"/>
                  </a:lnTo>
                  <a:lnTo>
                    <a:pt x="658" y="1567"/>
                  </a:lnTo>
                  <a:lnTo>
                    <a:pt x="675" y="1550"/>
                  </a:lnTo>
                  <a:lnTo>
                    <a:pt x="692" y="1536"/>
                  </a:lnTo>
                  <a:lnTo>
                    <a:pt x="707" y="1528"/>
                  </a:lnTo>
                  <a:lnTo>
                    <a:pt x="718" y="1524"/>
                  </a:lnTo>
                  <a:lnTo>
                    <a:pt x="728" y="1523"/>
                  </a:lnTo>
                  <a:lnTo>
                    <a:pt x="743" y="1519"/>
                  </a:lnTo>
                  <a:lnTo>
                    <a:pt x="760" y="1511"/>
                  </a:lnTo>
                  <a:lnTo>
                    <a:pt x="777" y="1498"/>
                  </a:lnTo>
                  <a:lnTo>
                    <a:pt x="795" y="1482"/>
                  </a:lnTo>
                  <a:lnTo>
                    <a:pt x="814" y="1461"/>
                  </a:lnTo>
                  <a:lnTo>
                    <a:pt x="831" y="1436"/>
                  </a:lnTo>
                  <a:lnTo>
                    <a:pt x="846" y="1405"/>
                  </a:lnTo>
                  <a:lnTo>
                    <a:pt x="858" y="1375"/>
                  </a:lnTo>
                  <a:lnTo>
                    <a:pt x="867" y="1354"/>
                  </a:lnTo>
                  <a:lnTo>
                    <a:pt x="875" y="1338"/>
                  </a:lnTo>
                  <a:lnTo>
                    <a:pt x="881" y="1327"/>
                  </a:lnTo>
                  <a:lnTo>
                    <a:pt x="888" y="1320"/>
                  </a:lnTo>
                  <a:lnTo>
                    <a:pt x="893" y="1316"/>
                  </a:lnTo>
                  <a:lnTo>
                    <a:pt x="901" y="1312"/>
                  </a:lnTo>
                  <a:lnTo>
                    <a:pt x="912" y="1309"/>
                  </a:lnTo>
                  <a:lnTo>
                    <a:pt x="919" y="1305"/>
                  </a:lnTo>
                  <a:lnTo>
                    <a:pt x="929" y="1299"/>
                  </a:lnTo>
                  <a:lnTo>
                    <a:pt x="943" y="1289"/>
                  </a:lnTo>
                  <a:lnTo>
                    <a:pt x="958" y="1279"/>
                  </a:lnTo>
                  <a:lnTo>
                    <a:pt x="974" y="1265"/>
                  </a:lnTo>
                  <a:lnTo>
                    <a:pt x="991" y="1251"/>
                  </a:lnTo>
                  <a:lnTo>
                    <a:pt x="1009" y="1236"/>
                  </a:lnTo>
                  <a:lnTo>
                    <a:pt x="1027" y="1220"/>
                  </a:lnTo>
                  <a:lnTo>
                    <a:pt x="1045" y="1204"/>
                  </a:lnTo>
                  <a:lnTo>
                    <a:pt x="1062" y="1188"/>
                  </a:lnTo>
                  <a:lnTo>
                    <a:pt x="1078" y="1173"/>
                  </a:lnTo>
                  <a:lnTo>
                    <a:pt x="1092" y="1158"/>
                  </a:lnTo>
                  <a:lnTo>
                    <a:pt x="1103" y="1143"/>
                  </a:lnTo>
                  <a:lnTo>
                    <a:pt x="1111" y="1130"/>
                  </a:lnTo>
                  <a:lnTo>
                    <a:pt x="1117" y="1120"/>
                  </a:lnTo>
                  <a:lnTo>
                    <a:pt x="1119" y="1111"/>
                  </a:lnTo>
                  <a:lnTo>
                    <a:pt x="1116" y="1097"/>
                  </a:lnTo>
                  <a:lnTo>
                    <a:pt x="1104" y="1087"/>
                  </a:lnTo>
                  <a:lnTo>
                    <a:pt x="1088" y="1080"/>
                  </a:lnTo>
                  <a:lnTo>
                    <a:pt x="1070" y="1077"/>
                  </a:lnTo>
                  <a:lnTo>
                    <a:pt x="1048" y="1077"/>
                  </a:lnTo>
                  <a:lnTo>
                    <a:pt x="1027" y="1082"/>
                  </a:lnTo>
                  <a:lnTo>
                    <a:pt x="1007" y="1088"/>
                  </a:lnTo>
                  <a:lnTo>
                    <a:pt x="991" y="1098"/>
                  </a:lnTo>
                  <a:lnTo>
                    <a:pt x="983" y="1105"/>
                  </a:lnTo>
                  <a:lnTo>
                    <a:pt x="983" y="1102"/>
                  </a:lnTo>
                  <a:lnTo>
                    <a:pt x="988" y="1093"/>
                  </a:lnTo>
                  <a:lnTo>
                    <a:pt x="995" y="1081"/>
                  </a:lnTo>
                  <a:lnTo>
                    <a:pt x="999" y="1066"/>
                  </a:lnTo>
                  <a:lnTo>
                    <a:pt x="998" y="1053"/>
                  </a:lnTo>
                  <a:lnTo>
                    <a:pt x="989" y="1043"/>
                  </a:lnTo>
                  <a:lnTo>
                    <a:pt x="967" y="1039"/>
                  </a:lnTo>
                  <a:lnTo>
                    <a:pt x="958" y="1038"/>
                  </a:lnTo>
                  <a:lnTo>
                    <a:pt x="961" y="1034"/>
                  </a:lnTo>
                  <a:lnTo>
                    <a:pt x="975" y="1028"/>
                  </a:lnTo>
                  <a:lnTo>
                    <a:pt x="994" y="1022"/>
                  </a:lnTo>
                  <a:lnTo>
                    <a:pt x="1015" y="1019"/>
                  </a:lnTo>
                  <a:lnTo>
                    <a:pt x="1035" y="1017"/>
                  </a:lnTo>
                  <a:lnTo>
                    <a:pt x="1051" y="1020"/>
                  </a:lnTo>
                  <a:lnTo>
                    <a:pt x="1058" y="1028"/>
                  </a:lnTo>
                  <a:lnTo>
                    <a:pt x="1063" y="1037"/>
                  </a:lnTo>
                  <a:lnTo>
                    <a:pt x="1071" y="1043"/>
                  </a:lnTo>
                  <a:lnTo>
                    <a:pt x="1082" y="1045"/>
                  </a:lnTo>
                  <a:lnTo>
                    <a:pt x="1094" y="1043"/>
                  </a:lnTo>
                  <a:lnTo>
                    <a:pt x="1105" y="1038"/>
                  </a:lnTo>
                  <a:lnTo>
                    <a:pt x="1116" y="1030"/>
                  </a:lnTo>
                  <a:lnTo>
                    <a:pt x="1123" y="1019"/>
                  </a:lnTo>
                  <a:lnTo>
                    <a:pt x="1125" y="1004"/>
                  </a:lnTo>
                  <a:lnTo>
                    <a:pt x="1124" y="989"/>
                  </a:lnTo>
                  <a:lnTo>
                    <a:pt x="1120" y="976"/>
                  </a:lnTo>
                  <a:lnTo>
                    <a:pt x="1115" y="966"/>
                  </a:lnTo>
                  <a:lnTo>
                    <a:pt x="1107" y="955"/>
                  </a:lnTo>
                  <a:lnTo>
                    <a:pt x="1096" y="946"/>
                  </a:lnTo>
                  <a:lnTo>
                    <a:pt x="1085" y="937"/>
                  </a:lnTo>
                  <a:lnTo>
                    <a:pt x="1070" y="929"/>
                  </a:lnTo>
                  <a:lnTo>
                    <a:pt x="1052" y="920"/>
                  </a:lnTo>
                  <a:lnTo>
                    <a:pt x="1036" y="913"/>
                  </a:lnTo>
                  <a:lnTo>
                    <a:pt x="1022" y="909"/>
                  </a:lnTo>
                  <a:lnTo>
                    <a:pt x="1013" y="908"/>
                  </a:lnTo>
                  <a:lnTo>
                    <a:pt x="1007" y="908"/>
                  </a:lnTo>
                  <a:lnTo>
                    <a:pt x="1003" y="908"/>
                  </a:lnTo>
                  <a:lnTo>
                    <a:pt x="1002" y="907"/>
                  </a:lnTo>
                  <a:lnTo>
                    <a:pt x="1002" y="903"/>
                  </a:lnTo>
                  <a:lnTo>
                    <a:pt x="1003" y="896"/>
                  </a:lnTo>
                  <a:lnTo>
                    <a:pt x="1009" y="891"/>
                  </a:lnTo>
                  <a:lnTo>
                    <a:pt x="1018" y="891"/>
                  </a:lnTo>
                  <a:lnTo>
                    <a:pt x="1029" y="893"/>
                  </a:lnTo>
                  <a:lnTo>
                    <a:pt x="1042" y="896"/>
                  </a:lnTo>
                  <a:lnTo>
                    <a:pt x="1051" y="899"/>
                  </a:lnTo>
                  <a:lnTo>
                    <a:pt x="1058" y="898"/>
                  </a:lnTo>
                  <a:lnTo>
                    <a:pt x="1059" y="892"/>
                  </a:lnTo>
                  <a:lnTo>
                    <a:pt x="1052" y="878"/>
                  </a:lnTo>
                  <a:lnTo>
                    <a:pt x="1041" y="862"/>
                  </a:lnTo>
                  <a:lnTo>
                    <a:pt x="1030" y="848"/>
                  </a:lnTo>
                  <a:lnTo>
                    <a:pt x="1021" y="838"/>
                  </a:lnTo>
                  <a:lnTo>
                    <a:pt x="1014" y="830"/>
                  </a:lnTo>
                  <a:lnTo>
                    <a:pt x="1010" y="823"/>
                  </a:lnTo>
                  <a:lnTo>
                    <a:pt x="1009" y="818"/>
                  </a:lnTo>
                  <a:lnTo>
                    <a:pt x="1013" y="815"/>
                  </a:lnTo>
                  <a:lnTo>
                    <a:pt x="1021" y="812"/>
                  </a:lnTo>
                  <a:lnTo>
                    <a:pt x="1033" y="808"/>
                  </a:lnTo>
                  <a:lnTo>
                    <a:pt x="1043" y="801"/>
                  </a:lnTo>
                  <a:lnTo>
                    <a:pt x="1051" y="790"/>
                  </a:lnTo>
                  <a:lnTo>
                    <a:pt x="1059" y="780"/>
                  </a:lnTo>
                  <a:lnTo>
                    <a:pt x="1064" y="767"/>
                  </a:lnTo>
                  <a:lnTo>
                    <a:pt x="1067" y="756"/>
                  </a:lnTo>
                  <a:lnTo>
                    <a:pt x="1067" y="744"/>
                  </a:lnTo>
                  <a:lnTo>
                    <a:pt x="1064" y="734"/>
                  </a:lnTo>
                  <a:lnTo>
                    <a:pt x="1062" y="725"/>
                  </a:lnTo>
                  <a:lnTo>
                    <a:pt x="1063" y="716"/>
                  </a:lnTo>
                  <a:lnTo>
                    <a:pt x="1066" y="706"/>
                  </a:lnTo>
                  <a:lnTo>
                    <a:pt x="1071" y="698"/>
                  </a:lnTo>
                  <a:lnTo>
                    <a:pt x="1074" y="689"/>
                  </a:lnTo>
                  <a:lnTo>
                    <a:pt x="1075" y="680"/>
                  </a:lnTo>
                  <a:lnTo>
                    <a:pt x="1072" y="672"/>
                  </a:lnTo>
                  <a:lnTo>
                    <a:pt x="1064" y="663"/>
                  </a:lnTo>
                  <a:lnTo>
                    <a:pt x="1056" y="655"/>
                  </a:lnTo>
                  <a:lnTo>
                    <a:pt x="1051" y="646"/>
                  </a:lnTo>
                  <a:lnTo>
                    <a:pt x="1051" y="640"/>
                  </a:lnTo>
                  <a:lnTo>
                    <a:pt x="1052" y="632"/>
                  </a:lnTo>
                  <a:lnTo>
                    <a:pt x="1054" y="625"/>
                  </a:lnTo>
                  <a:lnTo>
                    <a:pt x="1055" y="618"/>
                  </a:lnTo>
                  <a:lnTo>
                    <a:pt x="1052" y="610"/>
                  </a:lnTo>
                  <a:lnTo>
                    <a:pt x="1045" y="602"/>
                  </a:lnTo>
                  <a:lnTo>
                    <a:pt x="1034" y="592"/>
                  </a:lnTo>
                  <a:lnTo>
                    <a:pt x="1020" y="582"/>
                  </a:lnTo>
                  <a:lnTo>
                    <a:pt x="1005" y="570"/>
                  </a:lnTo>
                  <a:lnTo>
                    <a:pt x="990" y="559"/>
                  </a:lnTo>
                  <a:lnTo>
                    <a:pt x="980" y="547"/>
                  </a:lnTo>
                  <a:lnTo>
                    <a:pt x="974" y="535"/>
                  </a:lnTo>
                  <a:lnTo>
                    <a:pt x="975" y="523"/>
                  </a:lnTo>
                  <a:lnTo>
                    <a:pt x="986" y="512"/>
                  </a:lnTo>
                  <a:lnTo>
                    <a:pt x="998" y="501"/>
                  </a:lnTo>
                  <a:lnTo>
                    <a:pt x="1006" y="491"/>
                  </a:lnTo>
                  <a:lnTo>
                    <a:pt x="1010" y="482"/>
                  </a:lnTo>
                  <a:lnTo>
                    <a:pt x="1010" y="474"/>
                  </a:lnTo>
                  <a:lnTo>
                    <a:pt x="1006" y="468"/>
                  </a:lnTo>
                  <a:lnTo>
                    <a:pt x="999" y="463"/>
                  </a:lnTo>
                  <a:lnTo>
                    <a:pt x="990" y="460"/>
                  </a:lnTo>
                  <a:lnTo>
                    <a:pt x="979" y="459"/>
                  </a:lnTo>
                  <a:lnTo>
                    <a:pt x="969" y="456"/>
                  </a:lnTo>
                  <a:lnTo>
                    <a:pt x="964" y="452"/>
                  </a:lnTo>
                  <a:lnTo>
                    <a:pt x="960" y="444"/>
                  </a:lnTo>
                  <a:lnTo>
                    <a:pt x="958" y="436"/>
                  </a:lnTo>
                  <a:lnTo>
                    <a:pt x="956" y="428"/>
                  </a:lnTo>
                  <a:lnTo>
                    <a:pt x="952" y="421"/>
                  </a:lnTo>
                  <a:lnTo>
                    <a:pt x="946" y="416"/>
                  </a:lnTo>
                  <a:lnTo>
                    <a:pt x="937" y="416"/>
                  </a:lnTo>
                  <a:lnTo>
                    <a:pt x="920" y="405"/>
                  </a:lnTo>
                  <a:lnTo>
                    <a:pt x="913" y="371"/>
                  </a:lnTo>
                  <a:lnTo>
                    <a:pt x="912" y="328"/>
                  </a:lnTo>
                  <a:lnTo>
                    <a:pt x="912" y="290"/>
                  </a:lnTo>
                  <a:lnTo>
                    <a:pt x="914" y="263"/>
                  </a:lnTo>
                  <a:lnTo>
                    <a:pt x="920" y="240"/>
                  </a:lnTo>
                  <a:lnTo>
                    <a:pt x="922" y="219"/>
                  </a:lnTo>
                  <a:lnTo>
                    <a:pt x="919" y="195"/>
                  </a:lnTo>
                  <a:lnTo>
                    <a:pt x="917" y="173"/>
                  </a:lnTo>
                  <a:lnTo>
                    <a:pt x="924" y="146"/>
                  </a:lnTo>
                  <a:lnTo>
                    <a:pt x="934" y="120"/>
                  </a:lnTo>
                  <a:lnTo>
                    <a:pt x="939" y="95"/>
                  </a:lnTo>
                  <a:lnTo>
                    <a:pt x="939" y="84"/>
                  </a:lnTo>
                  <a:lnTo>
                    <a:pt x="937" y="75"/>
                  </a:lnTo>
                  <a:lnTo>
                    <a:pt x="932" y="68"/>
                  </a:lnTo>
                  <a:lnTo>
                    <a:pt x="924" y="62"/>
                  </a:lnTo>
                  <a:lnTo>
                    <a:pt x="917" y="60"/>
                  </a:lnTo>
                  <a:lnTo>
                    <a:pt x="911" y="59"/>
                  </a:lnTo>
                  <a:lnTo>
                    <a:pt x="904" y="59"/>
                  </a:lnTo>
                  <a:lnTo>
                    <a:pt x="898" y="59"/>
                  </a:lnTo>
                  <a:lnTo>
                    <a:pt x="889" y="62"/>
                  </a:lnTo>
                  <a:lnTo>
                    <a:pt x="879" y="68"/>
                  </a:lnTo>
                  <a:lnTo>
                    <a:pt x="871" y="76"/>
                  </a:lnTo>
                  <a:lnTo>
                    <a:pt x="863" y="84"/>
                  </a:lnTo>
                  <a:lnTo>
                    <a:pt x="856" y="93"/>
                  </a:lnTo>
                  <a:lnTo>
                    <a:pt x="851" y="104"/>
                  </a:lnTo>
                  <a:lnTo>
                    <a:pt x="845" y="113"/>
                  </a:lnTo>
                  <a:lnTo>
                    <a:pt x="839" y="122"/>
                  </a:lnTo>
                  <a:lnTo>
                    <a:pt x="832" y="133"/>
                  </a:lnTo>
                  <a:lnTo>
                    <a:pt x="826" y="140"/>
                  </a:lnTo>
                  <a:lnTo>
                    <a:pt x="821" y="143"/>
                  </a:lnTo>
                  <a:lnTo>
                    <a:pt x="816" y="144"/>
                  </a:lnTo>
                  <a:lnTo>
                    <a:pt x="813" y="143"/>
                  </a:lnTo>
                  <a:lnTo>
                    <a:pt x="809" y="140"/>
                  </a:lnTo>
                  <a:lnTo>
                    <a:pt x="806" y="133"/>
                  </a:lnTo>
                  <a:lnTo>
                    <a:pt x="803" y="122"/>
                  </a:lnTo>
                  <a:lnTo>
                    <a:pt x="800" y="114"/>
                  </a:lnTo>
                  <a:lnTo>
                    <a:pt x="795" y="110"/>
                  </a:lnTo>
                  <a:lnTo>
                    <a:pt x="790" y="111"/>
                  </a:lnTo>
                  <a:lnTo>
                    <a:pt x="783" y="114"/>
                  </a:lnTo>
                  <a:lnTo>
                    <a:pt x="776" y="120"/>
                  </a:lnTo>
                  <a:lnTo>
                    <a:pt x="769" y="128"/>
                  </a:lnTo>
                  <a:lnTo>
                    <a:pt x="761" y="137"/>
                  </a:lnTo>
                  <a:lnTo>
                    <a:pt x="754" y="146"/>
                  </a:lnTo>
                  <a:lnTo>
                    <a:pt x="750" y="151"/>
                  </a:lnTo>
                  <a:lnTo>
                    <a:pt x="750" y="149"/>
                  </a:lnTo>
                  <a:lnTo>
                    <a:pt x="753" y="142"/>
                  </a:lnTo>
                  <a:lnTo>
                    <a:pt x="755" y="133"/>
                  </a:lnTo>
                  <a:lnTo>
                    <a:pt x="754" y="121"/>
                  </a:lnTo>
                  <a:lnTo>
                    <a:pt x="749" y="112"/>
                  </a:lnTo>
                  <a:lnTo>
                    <a:pt x="738" y="106"/>
                  </a:lnTo>
                  <a:lnTo>
                    <a:pt x="718" y="10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8" name="Freeform 163">
              <a:extLst>
                <a:ext uri="{FF2B5EF4-FFF2-40B4-BE49-F238E27FC236}">
                  <a16:creationId xmlns:a16="http://schemas.microsoft.com/office/drawing/2014/main" id="{5E35E3F1-EBD6-0F47-BC83-40005BC8F127}"/>
                </a:ext>
              </a:extLst>
            </p:cNvPr>
            <p:cNvSpPr>
              <a:spLocks/>
            </p:cNvSpPr>
            <p:nvPr/>
          </p:nvSpPr>
          <p:spPr bwMode="auto">
            <a:xfrm>
              <a:off x="1751013" y="2073275"/>
              <a:ext cx="41275" cy="36513"/>
            </a:xfrm>
            <a:custGeom>
              <a:avLst/>
              <a:gdLst>
                <a:gd name="T0" fmla="*/ 2147483646 w 40"/>
                <a:gd name="T1" fmla="*/ 2147483646 h 36"/>
                <a:gd name="T2" fmla="*/ 2147483646 w 40"/>
                <a:gd name="T3" fmla="*/ 2147483646 h 36"/>
                <a:gd name="T4" fmla="*/ 2147483646 w 40"/>
                <a:gd name="T5" fmla="*/ 2147483646 h 36"/>
                <a:gd name="T6" fmla="*/ 2147483646 w 40"/>
                <a:gd name="T7" fmla="*/ 2147483646 h 36"/>
                <a:gd name="T8" fmla="*/ 2147483646 w 40"/>
                <a:gd name="T9" fmla="*/ 2147483646 h 36"/>
                <a:gd name="T10" fmla="*/ 2147483646 w 40"/>
                <a:gd name="T11" fmla="*/ 2147483646 h 36"/>
                <a:gd name="T12" fmla="*/ 2147483646 w 40"/>
                <a:gd name="T13" fmla="*/ 2147483646 h 36"/>
                <a:gd name="T14" fmla="*/ 2147483646 w 40"/>
                <a:gd name="T15" fmla="*/ 2147483646 h 36"/>
                <a:gd name="T16" fmla="*/ 2147483646 w 40"/>
                <a:gd name="T17" fmla="*/ 2147483646 h 36"/>
                <a:gd name="T18" fmla="*/ 2147483646 w 40"/>
                <a:gd name="T19" fmla="*/ 2147483646 h 36"/>
                <a:gd name="T20" fmla="*/ 2147483646 w 40"/>
                <a:gd name="T21" fmla="*/ 2147483646 h 36"/>
                <a:gd name="T22" fmla="*/ 2147483646 w 40"/>
                <a:gd name="T23" fmla="*/ 2147483646 h 36"/>
                <a:gd name="T24" fmla="*/ 2147483646 w 40"/>
                <a:gd name="T25" fmla="*/ 2147483646 h 36"/>
                <a:gd name="T26" fmla="*/ 2147483646 w 40"/>
                <a:gd name="T27" fmla="*/ 2147483646 h 36"/>
                <a:gd name="T28" fmla="*/ 0 w 40"/>
                <a:gd name="T29" fmla="*/ 2147483646 h 36"/>
                <a:gd name="T30" fmla="*/ 2147483646 w 40"/>
                <a:gd name="T31" fmla="*/ 2147483646 h 36"/>
                <a:gd name="T32" fmla="*/ 2147483646 w 40"/>
                <a:gd name="T33" fmla="*/ 2147483646 h 36"/>
                <a:gd name="T34" fmla="*/ 2147483646 w 40"/>
                <a:gd name="T35" fmla="*/ 2147483646 h 36"/>
                <a:gd name="T36" fmla="*/ 2147483646 w 40"/>
                <a:gd name="T37" fmla="*/ 2147483646 h 36"/>
                <a:gd name="T38" fmla="*/ 2147483646 w 40"/>
                <a:gd name="T39" fmla="*/ 0 h 36"/>
                <a:gd name="T40" fmla="*/ 2147483646 w 40"/>
                <a:gd name="T41" fmla="*/ 2147483646 h 36"/>
                <a:gd name="T42" fmla="*/ 2147483646 w 40"/>
                <a:gd name="T43" fmla="*/ 2147483646 h 36"/>
                <a:gd name="T44" fmla="*/ 2147483646 w 40"/>
                <a:gd name="T45" fmla="*/ 2147483646 h 36"/>
                <a:gd name="T46" fmla="*/ 2147483646 w 40"/>
                <a:gd name="T47" fmla="*/ 2147483646 h 36"/>
                <a:gd name="T48" fmla="*/ 2147483646 w 40"/>
                <a:gd name="T49" fmla="*/ 2147483646 h 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40" h="36">
                  <a:moveTo>
                    <a:pt x="39" y="19"/>
                  </a:moveTo>
                  <a:lnTo>
                    <a:pt x="38" y="21"/>
                  </a:lnTo>
                  <a:lnTo>
                    <a:pt x="35" y="25"/>
                  </a:lnTo>
                  <a:lnTo>
                    <a:pt x="31" y="29"/>
                  </a:lnTo>
                  <a:lnTo>
                    <a:pt x="27" y="33"/>
                  </a:lnTo>
                  <a:lnTo>
                    <a:pt x="23" y="35"/>
                  </a:lnTo>
                  <a:lnTo>
                    <a:pt x="18" y="36"/>
                  </a:lnTo>
                  <a:lnTo>
                    <a:pt x="13" y="36"/>
                  </a:lnTo>
                  <a:lnTo>
                    <a:pt x="12" y="36"/>
                  </a:lnTo>
                  <a:lnTo>
                    <a:pt x="11" y="35"/>
                  </a:lnTo>
                  <a:lnTo>
                    <a:pt x="10" y="33"/>
                  </a:lnTo>
                  <a:lnTo>
                    <a:pt x="8" y="31"/>
                  </a:lnTo>
                  <a:lnTo>
                    <a:pt x="4" y="27"/>
                  </a:lnTo>
                  <a:lnTo>
                    <a:pt x="1" y="24"/>
                  </a:lnTo>
                  <a:lnTo>
                    <a:pt x="0" y="19"/>
                  </a:lnTo>
                  <a:lnTo>
                    <a:pt x="1" y="16"/>
                  </a:lnTo>
                  <a:lnTo>
                    <a:pt x="7" y="11"/>
                  </a:lnTo>
                  <a:lnTo>
                    <a:pt x="12" y="6"/>
                  </a:lnTo>
                  <a:lnTo>
                    <a:pt x="16" y="2"/>
                  </a:lnTo>
                  <a:lnTo>
                    <a:pt x="19" y="0"/>
                  </a:lnTo>
                  <a:lnTo>
                    <a:pt x="24" y="1"/>
                  </a:lnTo>
                  <a:lnTo>
                    <a:pt x="31" y="3"/>
                  </a:lnTo>
                  <a:lnTo>
                    <a:pt x="37" y="6"/>
                  </a:lnTo>
                  <a:lnTo>
                    <a:pt x="40" y="11"/>
                  </a:lnTo>
                  <a:lnTo>
                    <a:pt x="39" y="1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9" name="Freeform 164">
              <a:extLst>
                <a:ext uri="{FF2B5EF4-FFF2-40B4-BE49-F238E27FC236}">
                  <a16:creationId xmlns:a16="http://schemas.microsoft.com/office/drawing/2014/main" id="{97A611B5-7064-A045-ACA1-D8F9C5AB5A8F}"/>
                </a:ext>
              </a:extLst>
            </p:cNvPr>
            <p:cNvSpPr>
              <a:spLocks/>
            </p:cNvSpPr>
            <p:nvPr/>
          </p:nvSpPr>
          <p:spPr bwMode="auto">
            <a:xfrm>
              <a:off x="2103438" y="2368550"/>
              <a:ext cx="0" cy="4763"/>
            </a:xfrm>
            <a:custGeom>
              <a:avLst/>
              <a:gdLst>
                <a:gd name="T0" fmla="*/ 1 w 1"/>
                <a:gd name="T1" fmla="*/ 2147483646 h 4"/>
                <a:gd name="T2" fmla="*/ 1 w 1"/>
                <a:gd name="T3" fmla="*/ 2147483646 h 4"/>
                <a:gd name="T4" fmla="*/ 1 w 1"/>
                <a:gd name="T5" fmla="*/ 2147483646 h 4"/>
                <a:gd name="T6" fmla="*/ 0 w 1"/>
                <a:gd name="T7" fmla="*/ 0 h 4"/>
                <a:gd name="T8" fmla="*/ 0 w 1"/>
                <a:gd name="T9" fmla="*/ 0 h 4"/>
                <a:gd name="T10" fmla="*/ 1 w 1"/>
                <a:gd name="T11" fmla="*/ 2147483646 h 4"/>
                <a:gd name="T12" fmla="*/ 1 w 1"/>
                <a:gd name="T13" fmla="*/ 2147483646 h 4"/>
                <a:gd name="T14" fmla="*/ 1 w 1"/>
                <a:gd name="T15" fmla="*/ 2147483646 h 4"/>
                <a:gd name="T16" fmla="*/ 1 w 1"/>
                <a:gd name="T17" fmla="*/ 2147483646 h 4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" h="4">
                  <a:moveTo>
                    <a:pt x="1" y="2"/>
                  </a:moveTo>
                  <a:lnTo>
                    <a:pt x="1" y="1"/>
                  </a:lnTo>
                  <a:lnTo>
                    <a:pt x="0" y="0"/>
                  </a:lnTo>
                  <a:lnTo>
                    <a:pt x="1" y="2"/>
                  </a:lnTo>
                  <a:lnTo>
                    <a:pt x="1" y="4"/>
                  </a:lnTo>
                  <a:lnTo>
                    <a:pt x="1" y="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0" name="Freeform 165">
              <a:extLst>
                <a:ext uri="{FF2B5EF4-FFF2-40B4-BE49-F238E27FC236}">
                  <a16:creationId xmlns:a16="http://schemas.microsoft.com/office/drawing/2014/main" id="{A1323CA0-404E-8940-BA72-AEADB53BC3C6}"/>
                </a:ext>
              </a:extLst>
            </p:cNvPr>
            <p:cNvSpPr>
              <a:spLocks/>
            </p:cNvSpPr>
            <p:nvPr/>
          </p:nvSpPr>
          <p:spPr bwMode="auto">
            <a:xfrm>
              <a:off x="2460625" y="2401888"/>
              <a:ext cx="3175" cy="6350"/>
            </a:xfrm>
            <a:custGeom>
              <a:avLst/>
              <a:gdLst>
                <a:gd name="T0" fmla="*/ 2147483646 w 5"/>
                <a:gd name="T1" fmla="*/ 2147483646 h 8"/>
                <a:gd name="T2" fmla="*/ 2147483646 w 5"/>
                <a:gd name="T3" fmla="*/ 2147483646 h 8"/>
                <a:gd name="T4" fmla="*/ 2147483646 w 5"/>
                <a:gd name="T5" fmla="*/ 2147483646 h 8"/>
                <a:gd name="T6" fmla="*/ 2147483646 w 5"/>
                <a:gd name="T7" fmla="*/ 2147483646 h 8"/>
                <a:gd name="T8" fmla="*/ 2147483646 w 5"/>
                <a:gd name="T9" fmla="*/ 0 h 8"/>
                <a:gd name="T10" fmla="*/ 0 w 5"/>
                <a:gd name="T11" fmla="*/ 0 h 8"/>
                <a:gd name="T12" fmla="*/ 0 w 5"/>
                <a:gd name="T13" fmla="*/ 2147483646 h 8"/>
                <a:gd name="T14" fmla="*/ 2147483646 w 5"/>
                <a:gd name="T15" fmla="*/ 2147483646 h 8"/>
                <a:gd name="T16" fmla="*/ 2147483646 w 5"/>
                <a:gd name="T17" fmla="*/ 2147483646 h 8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5" h="8">
                  <a:moveTo>
                    <a:pt x="5" y="8"/>
                  </a:moveTo>
                  <a:lnTo>
                    <a:pt x="5" y="6"/>
                  </a:lnTo>
                  <a:lnTo>
                    <a:pt x="5" y="5"/>
                  </a:lnTo>
                  <a:lnTo>
                    <a:pt x="5" y="2"/>
                  </a:lnTo>
                  <a:lnTo>
                    <a:pt x="3" y="0"/>
                  </a:lnTo>
                  <a:lnTo>
                    <a:pt x="0" y="0"/>
                  </a:lnTo>
                  <a:lnTo>
                    <a:pt x="0" y="1"/>
                  </a:lnTo>
                  <a:lnTo>
                    <a:pt x="2" y="5"/>
                  </a:lnTo>
                  <a:lnTo>
                    <a:pt x="5" y="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1" name="Freeform 166">
              <a:extLst>
                <a:ext uri="{FF2B5EF4-FFF2-40B4-BE49-F238E27FC236}">
                  <a16:creationId xmlns:a16="http://schemas.microsoft.com/office/drawing/2014/main" id="{5C51124A-5D6F-3E46-9BA3-D124BF92A9FB}"/>
                </a:ext>
              </a:extLst>
            </p:cNvPr>
            <p:cNvSpPr>
              <a:spLocks/>
            </p:cNvSpPr>
            <p:nvPr/>
          </p:nvSpPr>
          <p:spPr bwMode="auto">
            <a:xfrm>
              <a:off x="2109788" y="1984375"/>
              <a:ext cx="14287" cy="14288"/>
            </a:xfrm>
            <a:custGeom>
              <a:avLst/>
              <a:gdLst>
                <a:gd name="T0" fmla="*/ 2147483646 w 14"/>
                <a:gd name="T1" fmla="*/ 2147483646 h 15"/>
                <a:gd name="T2" fmla="*/ 2147483646 w 14"/>
                <a:gd name="T3" fmla="*/ 2147483646 h 15"/>
                <a:gd name="T4" fmla="*/ 2147483646 w 14"/>
                <a:gd name="T5" fmla="*/ 2147483646 h 15"/>
                <a:gd name="T6" fmla="*/ 2147483646 w 14"/>
                <a:gd name="T7" fmla="*/ 2147483646 h 15"/>
                <a:gd name="T8" fmla="*/ 2147483646 w 14"/>
                <a:gd name="T9" fmla="*/ 2147483646 h 15"/>
                <a:gd name="T10" fmla="*/ 2147483646 w 14"/>
                <a:gd name="T11" fmla="*/ 2147483646 h 15"/>
                <a:gd name="T12" fmla="*/ 2147483646 w 14"/>
                <a:gd name="T13" fmla="*/ 2147483646 h 15"/>
                <a:gd name="T14" fmla="*/ 2147483646 w 14"/>
                <a:gd name="T15" fmla="*/ 2147483646 h 15"/>
                <a:gd name="T16" fmla="*/ 2147483646 w 14"/>
                <a:gd name="T17" fmla="*/ 0 h 15"/>
                <a:gd name="T18" fmla="*/ 2147483646 w 14"/>
                <a:gd name="T19" fmla="*/ 2147483646 h 15"/>
                <a:gd name="T20" fmla="*/ 2147483646 w 14"/>
                <a:gd name="T21" fmla="*/ 2147483646 h 15"/>
                <a:gd name="T22" fmla="*/ 2147483646 w 14"/>
                <a:gd name="T23" fmla="*/ 2147483646 h 15"/>
                <a:gd name="T24" fmla="*/ 0 w 14"/>
                <a:gd name="T25" fmla="*/ 2147483646 h 15"/>
                <a:gd name="T26" fmla="*/ 2147483646 w 14"/>
                <a:gd name="T27" fmla="*/ 2147483646 h 15"/>
                <a:gd name="T28" fmla="*/ 2147483646 w 14"/>
                <a:gd name="T29" fmla="*/ 2147483646 h 15"/>
                <a:gd name="T30" fmla="*/ 2147483646 w 14"/>
                <a:gd name="T31" fmla="*/ 2147483646 h 15"/>
                <a:gd name="T32" fmla="*/ 2147483646 w 14"/>
                <a:gd name="T33" fmla="*/ 2147483646 h 15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4" h="15">
                  <a:moveTo>
                    <a:pt x="2" y="7"/>
                  </a:moveTo>
                  <a:lnTo>
                    <a:pt x="9" y="13"/>
                  </a:lnTo>
                  <a:lnTo>
                    <a:pt x="14" y="15"/>
                  </a:lnTo>
                  <a:lnTo>
                    <a:pt x="14" y="14"/>
                  </a:lnTo>
                  <a:lnTo>
                    <a:pt x="10" y="7"/>
                  </a:lnTo>
                  <a:lnTo>
                    <a:pt x="9" y="5"/>
                  </a:lnTo>
                  <a:lnTo>
                    <a:pt x="9" y="3"/>
                  </a:lnTo>
                  <a:lnTo>
                    <a:pt x="8" y="1"/>
                  </a:lnTo>
                  <a:lnTo>
                    <a:pt x="7" y="0"/>
                  </a:lnTo>
                  <a:lnTo>
                    <a:pt x="6" y="1"/>
                  </a:lnTo>
                  <a:lnTo>
                    <a:pt x="3" y="2"/>
                  </a:lnTo>
                  <a:lnTo>
                    <a:pt x="2" y="3"/>
                  </a:lnTo>
                  <a:lnTo>
                    <a:pt x="0" y="5"/>
                  </a:lnTo>
                  <a:lnTo>
                    <a:pt x="1" y="6"/>
                  </a:lnTo>
                  <a:lnTo>
                    <a:pt x="2" y="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2" name="Freeform 167">
              <a:extLst>
                <a:ext uri="{FF2B5EF4-FFF2-40B4-BE49-F238E27FC236}">
                  <a16:creationId xmlns:a16="http://schemas.microsoft.com/office/drawing/2014/main" id="{05633A23-93E6-D94D-9CE8-1FA0CCD3AF18}"/>
                </a:ext>
              </a:extLst>
            </p:cNvPr>
            <p:cNvSpPr>
              <a:spLocks/>
            </p:cNvSpPr>
            <p:nvPr/>
          </p:nvSpPr>
          <p:spPr bwMode="auto">
            <a:xfrm>
              <a:off x="2297113" y="2452688"/>
              <a:ext cx="144462" cy="120650"/>
            </a:xfrm>
            <a:custGeom>
              <a:avLst/>
              <a:gdLst>
                <a:gd name="T0" fmla="*/ 2147483646 w 135"/>
                <a:gd name="T1" fmla="*/ 2147483646 h 119"/>
                <a:gd name="T2" fmla="*/ 2147483646 w 135"/>
                <a:gd name="T3" fmla="*/ 2147483646 h 119"/>
                <a:gd name="T4" fmla="*/ 2147483646 w 135"/>
                <a:gd name="T5" fmla="*/ 2147483646 h 119"/>
                <a:gd name="T6" fmla="*/ 2147483646 w 135"/>
                <a:gd name="T7" fmla="*/ 2147483646 h 119"/>
                <a:gd name="T8" fmla="*/ 2147483646 w 135"/>
                <a:gd name="T9" fmla="*/ 2147483646 h 119"/>
                <a:gd name="T10" fmla="*/ 2147483646 w 135"/>
                <a:gd name="T11" fmla="*/ 2147483646 h 119"/>
                <a:gd name="T12" fmla="*/ 2147483646 w 135"/>
                <a:gd name="T13" fmla="*/ 2147483646 h 119"/>
                <a:gd name="T14" fmla="*/ 2147483646 w 135"/>
                <a:gd name="T15" fmla="*/ 2147483646 h 119"/>
                <a:gd name="T16" fmla="*/ 2147483646 w 135"/>
                <a:gd name="T17" fmla="*/ 2147483646 h 119"/>
                <a:gd name="T18" fmla="*/ 2147483646 w 135"/>
                <a:gd name="T19" fmla="*/ 2147483646 h 119"/>
                <a:gd name="T20" fmla="*/ 2147483646 w 135"/>
                <a:gd name="T21" fmla="*/ 2147483646 h 119"/>
                <a:gd name="T22" fmla="*/ 2147483646 w 135"/>
                <a:gd name="T23" fmla="*/ 2147483646 h 119"/>
                <a:gd name="T24" fmla="*/ 2147483646 w 135"/>
                <a:gd name="T25" fmla="*/ 2147483646 h 119"/>
                <a:gd name="T26" fmla="*/ 2147483646 w 135"/>
                <a:gd name="T27" fmla="*/ 2147483646 h 119"/>
                <a:gd name="T28" fmla="*/ 2147483646 w 135"/>
                <a:gd name="T29" fmla="*/ 2147483646 h 119"/>
                <a:gd name="T30" fmla="*/ 2147483646 w 135"/>
                <a:gd name="T31" fmla="*/ 2147483646 h 119"/>
                <a:gd name="T32" fmla="*/ 2147483646 w 135"/>
                <a:gd name="T33" fmla="*/ 2147483646 h 119"/>
                <a:gd name="T34" fmla="*/ 2147483646 w 135"/>
                <a:gd name="T35" fmla="*/ 2147483646 h 119"/>
                <a:gd name="T36" fmla="*/ 2147483646 w 135"/>
                <a:gd name="T37" fmla="*/ 2147483646 h 119"/>
                <a:gd name="T38" fmla="*/ 2147483646 w 135"/>
                <a:gd name="T39" fmla="*/ 2147483646 h 119"/>
                <a:gd name="T40" fmla="*/ 2147483646 w 135"/>
                <a:gd name="T41" fmla="*/ 2147483646 h 119"/>
                <a:gd name="T42" fmla="*/ 2147483646 w 135"/>
                <a:gd name="T43" fmla="*/ 2147483646 h 119"/>
                <a:gd name="T44" fmla="*/ 2147483646 w 135"/>
                <a:gd name="T45" fmla="*/ 2147483646 h 119"/>
                <a:gd name="T46" fmla="*/ 2147483646 w 135"/>
                <a:gd name="T47" fmla="*/ 2147483646 h 119"/>
                <a:gd name="T48" fmla="*/ 2147483646 w 135"/>
                <a:gd name="T49" fmla="*/ 2147483646 h 119"/>
                <a:gd name="T50" fmla="*/ 2147483646 w 135"/>
                <a:gd name="T51" fmla="*/ 2147483646 h 119"/>
                <a:gd name="T52" fmla="*/ 2147483646 w 135"/>
                <a:gd name="T53" fmla="*/ 2147483646 h 119"/>
                <a:gd name="T54" fmla="*/ 2147483646 w 135"/>
                <a:gd name="T55" fmla="*/ 2147483646 h 119"/>
                <a:gd name="T56" fmla="*/ 2147483646 w 135"/>
                <a:gd name="T57" fmla="*/ 2147483646 h 119"/>
                <a:gd name="T58" fmla="*/ 2147483646 w 135"/>
                <a:gd name="T59" fmla="*/ 2147483646 h 119"/>
                <a:gd name="T60" fmla="*/ 2147483646 w 135"/>
                <a:gd name="T61" fmla="*/ 2147483646 h 119"/>
                <a:gd name="T62" fmla="*/ 2147483646 w 135"/>
                <a:gd name="T63" fmla="*/ 2147483646 h 119"/>
                <a:gd name="T64" fmla="*/ 2147483646 w 135"/>
                <a:gd name="T65" fmla="*/ 2147483646 h 119"/>
                <a:gd name="T66" fmla="*/ 2147483646 w 135"/>
                <a:gd name="T67" fmla="*/ 2147483646 h 119"/>
                <a:gd name="T68" fmla="*/ 2147483646 w 135"/>
                <a:gd name="T69" fmla="*/ 2147483646 h 119"/>
                <a:gd name="T70" fmla="*/ 2147483646 w 135"/>
                <a:gd name="T71" fmla="*/ 2147483646 h 119"/>
                <a:gd name="T72" fmla="*/ 2147483646 w 135"/>
                <a:gd name="T73" fmla="*/ 2147483646 h 119"/>
                <a:gd name="T74" fmla="*/ 2147483646 w 135"/>
                <a:gd name="T75" fmla="*/ 2147483646 h 119"/>
                <a:gd name="T76" fmla="*/ 2147483646 w 135"/>
                <a:gd name="T77" fmla="*/ 2147483646 h 119"/>
                <a:gd name="T78" fmla="*/ 2147483646 w 135"/>
                <a:gd name="T79" fmla="*/ 2147483646 h 119"/>
                <a:gd name="T80" fmla="*/ 2147483646 w 135"/>
                <a:gd name="T81" fmla="*/ 2147483646 h 119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35" h="119">
                  <a:moveTo>
                    <a:pt x="122" y="59"/>
                  </a:moveTo>
                  <a:lnTo>
                    <a:pt x="124" y="60"/>
                  </a:lnTo>
                  <a:lnTo>
                    <a:pt x="130" y="62"/>
                  </a:lnTo>
                  <a:lnTo>
                    <a:pt x="135" y="67"/>
                  </a:lnTo>
                  <a:lnTo>
                    <a:pt x="133" y="71"/>
                  </a:lnTo>
                  <a:lnTo>
                    <a:pt x="129" y="76"/>
                  </a:lnTo>
                  <a:lnTo>
                    <a:pt x="126" y="78"/>
                  </a:lnTo>
                  <a:lnTo>
                    <a:pt x="124" y="81"/>
                  </a:lnTo>
                  <a:lnTo>
                    <a:pt x="121" y="83"/>
                  </a:lnTo>
                  <a:lnTo>
                    <a:pt x="118" y="83"/>
                  </a:lnTo>
                  <a:lnTo>
                    <a:pt x="116" y="83"/>
                  </a:lnTo>
                  <a:lnTo>
                    <a:pt x="114" y="82"/>
                  </a:lnTo>
                  <a:lnTo>
                    <a:pt x="108" y="79"/>
                  </a:lnTo>
                  <a:lnTo>
                    <a:pt x="101" y="77"/>
                  </a:lnTo>
                  <a:lnTo>
                    <a:pt x="95" y="75"/>
                  </a:lnTo>
                  <a:lnTo>
                    <a:pt x="91" y="74"/>
                  </a:lnTo>
                  <a:lnTo>
                    <a:pt x="86" y="71"/>
                  </a:lnTo>
                  <a:lnTo>
                    <a:pt x="82" y="68"/>
                  </a:lnTo>
                  <a:lnTo>
                    <a:pt x="77" y="66"/>
                  </a:lnTo>
                  <a:lnTo>
                    <a:pt x="72" y="66"/>
                  </a:lnTo>
                  <a:lnTo>
                    <a:pt x="70" y="70"/>
                  </a:lnTo>
                  <a:lnTo>
                    <a:pt x="71" y="78"/>
                  </a:lnTo>
                  <a:lnTo>
                    <a:pt x="72" y="85"/>
                  </a:lnTo>
                  <a:lnTo>
                    <a:pt x="72" y="92"/>
                  </a:lnTo>
                  <a:lnTo>
                    <a:pt x="68" y="96"/>
                  </a:lnTo>
                  <a:lnTo>
                    <a:pt x="61" y="99"/>
                  </a:lnTo>
                  <a:lnTo>
                    <a:pt x="58" y="102"/>
                  </a:lnTo>
                  <a:lnTo>
                    <a:pt x="57" y="107"/>
                  </a:lnTo>
                  <a:lnTo>
                    <a:pt x="56" y="111"/>
                  </a:lnTo>
                  <a:lnTo>
                    <a:pt x="53" y="114"/>
                  </a:lnTo>
                  <a:lnTo>
                    <a:pt x="48" y="117"/>
                  </a:lnTo>
                  <a:lnTo>
                    <a:pt x="44" y="119"/>
                  </a:lnTo>
                  <a:lnTo>
                    <a:pt x="40" y="116"/>
                  </a:lnTo>
                  <a:lnTo>
                    <a:pt x="39" y="111"/>
                  </a:lnTo>
                  <a:lnTo>
                    <a:pt x="38" y="105"/>
                  </a:lnTo>
                  <a:lnTo>
                    <a:pt x="34" y="100"/>
                  </a:lnTo>
                  <a:lnTo>
                    <a:pt x="29" y="99"/>
                  </a:lnTo>
                  <a:lnTo>
                    <a:pt x="23" y="99"/>
                  </a:lnTo>
                  <a:lnTo>
                    <a:pt x="20" y="100"/>
                  </a:lnTo>
                  <a:lnTo>
                    <a:pt x="17" y="101"/>
                  </a:lnTo>
                  <a:lnTo>
                    <a:pt x="10" y="104"/>
                  </a:lnTo>
                  <a:lnTo>
                    <a:pt x="3" y="105"/>
                  </a:lnTo>
                  <a:lnTo>
                    <a:pt x="0" y="101"/>
                  </a:lnTo>
                  <a:lnTo>
                    <a:pt x="1" y="97"/>
                  </a:lnTo>
                  <a:lnTo>
                    <a:pt x="4" y="90"/>
                  </a:lnTo>
                  <a:lnTo>
                    <a:pt x="9" y="84"/>
                  </a:lnTo>
                  <a:lnTo>
                    <a:pt x="12" y="82"/>
                  </a:lnTo>
                  <a:lnTo>
                    <a:pt x="16" y="79"/>
                  </a:lnTo>
                  <a:lnTo>
                    <a:pt x="16" y="75"/>
                  </a:lnTo>
                  <a:lnTo>
                    <a:pt x="14" y="68"/>
                  </a:lnTo>
                  <a:lnTo>
                    <a:pt x="12" y="61"/>
                  </a:lnTo>
                  <a:lnTo>
                    <a:pt x="11" y="55"/>
                  </a:lnTo>
                  <a:lnTo>
                    <a:pt x="12" y="48"/>
                  </a:lnTo>
                  <a:lnTo>
                    <a:pt x="12" y="44"/>
                  </a:lnTo>
                  <a:lnTo>
                    <a:pt x="10" y="39"/>
                  </a:lnTo>
                  <a:lnTo>
                    <a:pt x="8" y="35"/>
                  </a:lnTo>
                  <a:lnTo>
                    <a:pt x="8" y="26"/>
                  </a:lnTo>
                  <a:lnTo>
                    <a:pt x="8" y="16"/>
                  </a:lnTo>
                  <a:lnTo>
                    <a:pt x="8" y="8"/>
                  </a:lnTo>
                  <a:lnTo>
                    <a:pt x="9" y="2"/>
                  </a:lnTo>
                  <a:lnTo>
                    <a:pt x="12" y="0"/>
                  </a:lnTo>
                  <a:lnTo>
                    <a:pt x="18" y="1"/>
                  </a:lnTo>
                  <a:lnTo>
                    <a:pt x="24" y="3"/>
                  </a:lnTo>
                  <a:lnTo>
                    <a:pt x="27" y="9"/>
                  </a:lnTo>
                  <a:lnTo>
                    <a:pt x="30" y="18"/>
                  </a:lnTo>
                  <a:lnTo>
                    <a:pt x="32" y="26"/>
                  </a:lnTo>
                  <a:lnTo>
                    <a:pt x="33" y="30"/>
                  </a:lnTo>
                  <a:lnTo>
                    <a:pt x="37" y="30"/>
                  </a:lnTo>
                  <a:lnTo>
                    <a:pt x="40" y="28"/>
                  </a:lnTo>
                  <a:lnTo>
                    <a:pt x="44" y="25"/>
                  </a:lnTo>
                  <a:lnTo>
                    <a:pt x="48" y="23"/>
                  </a:lnTo>
                  <a:lnTo>
                    <a:pt x="54" y="23"/>
                  </a:lnTo>
                  <a:lnTo>
                    <a:pt x="61" y="24"/>
                  </a:lnTo>
                  <a:lnTo>
                    <a:pt x="70" y="26"/>
                  </a:lnTo>
                  <a:lnTo>
                    <a:pt x="78" y="30"/>
                  </a:lnTo>
                  <a:lnTo>
                    <a:pt x="85" y="33"/>
                  </a:lnTo>
                  <a:lnTo>
                    <a:pt x="90" y="40"/>
                  </a:lnTo>
                  <a:lnTo>
                    <a:pt x="93" y="48"/>
                  </a:lnTo>
                  <a:lnTo>
                    <a:pt x="98" y="54"/>
                  </a:lnTo>
                  <a:lnTo>
                    <a:pt x="100" y="58"/>
                  </a:lnTo>
                  <a:lnTo>
                    <a:pt x="101" y="59"/>
                  </a:lnTo>
                  <a:lnTo>
                    <a:pt x="122" y="5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3" name="Freeform 168">
              <a:extLst>
                <a:ext uri="{FF2B5EF4-FFF2-40B4-BE49-F238E27FC236}">
                  <a16:creationId xmlns:a16="http://schemas.microsoft.com/office/drawing/2014/main" id="{E674153F-2D05-7E42-8FA7-A16FF44849EC}"/>
                </a:ext>
              </a:extLst>
            </p:cNvPr>
            <p:cNvSpPr>
              <a:spLocks/>
            </p:cNvSpPr>
            <p:nvPr/>
          </p:nvSpPr>
          <p:spPr bwMode="auto">
            <a:xfrm>
              <a:off x="2181225" y="2090738"/>
              <a:ext cx="598488" cy="400050"/>
            </a:xfrm>
            <a:custGeom>
              <a:avLst/>
              <a:gdLst>
                <a:gd name="T0" fmla="*/ 2147483646 w 556"/>
                <a:gd name="T1" fmla="*/ 2147483646 h 395"/>
                <a:gd name="T2" fmla="*/ 2147483646 w 556"/>
                <a:gd name="T3" fmla="*/ 2147483646 h 395"/>
                <a:gd name="T4" fmla="*/ 2147483646 w 556"/>
                <a:gd name="T5" fmla="*/ 2147483646 h 395"/>
                <a:gd name="T6" fmla="*/ 2147483646 w 556"/>
                <a:gd name="T7" fmla="*/ 2147483646 h 395"/>
                <a:gd name="T8" fmla="*/ 2147483646 w 556"/>
                <a:gd name="T9" fmla="*/ 2147483646 h 395"/>
                <a:gd name="T10" fmla="*/ 2147483646 w 556"/>
                <a:gd name="T11" fmla="*/ 2147483646 h 395"/>
                <a:gd name="T12" fmla="*/ 2147483646 w 556"/>
                <a:gd name="T13" fmla="*/ 2147483646 h 395"/>
                <a:gd name="T14" fmla="*/ 2147483646 w 556"/>
                <a:gd name="T15" fmla="*/ 2147483646 h 395"/>
                <a:gd name="T16" fmla="*/ 2147483646 w 556"/>
                <a:gd name="T17" fmla="*/ 2147483646 h 395"/>
                <a:gd name="T18" fmla="*/ 2147483646 w 556"/>
                <a:gd name="T19" fmla="*/ 2147483646 h 395"/>
                <a:gd name="T20" fmla="*/ 2147483646 w 556"/>
                <a:gd name="T21" fmla="*/ 2147483646 h 395"/>
                <a:gd name="T22" fmla="*/ 2147483646 w 556"/>
                <a:gd name="T23" fmla="*/ 2147483646 h 395"/>
                <a:gd name="T24" fmla="*/ 2147483646 w 556"/>
                <a:gd name="T25" fmla="*/ 2147483646 h 395"/>
                <a:gd name="T26" fmla="*/ 2147483646 w 556"/>
                <a:gd name="T27" fmla="*/ 2147483646 h 395"/>
                <a:gd name="T28" fmla="*/ 2147483646 w 556"/>
                <a:gd name="T29" fmla="*/ 2147483646 h 395"/>
                <a:gd name="T30" fmla="*/ 2147483646 w 556"/>
                <a:gd name="T31" fmla="*/ 2147483646 h 395"/>
                <a:gd name="T32" fmla="*/ 2147483646 w 556"/>
                <a:gd name="T33" fmla="*/ 2147483646 h 395"/>
                <a:gd name="T34" fmla="*/ 2147483646 w 556"/>
                <a:gd name="T35" fmla="*/ 2147483646 h 395"/>
                <a:gd name="T36" fmla="*/ 2147483646 w 556"/>
                <a:gd name="T37" fmla="*/ 2147483646 h 395"/>
                <a:gd name="T38" fmla="*/ 2147483646 w 556"/>
                <a:gd name="T39" fmla="*/ 2147483646 h 395"/>
                <a:gd name="T40" fmla="*/ 2147483646 w 556"/>
                <a:gd name="T41" fmla="*/ 2147483646 h 395"/>
                <a:gd name="T42" fmla="*/ 2147483646 w 556"/>
                <a:gd name="T43" fmla="*/ 2147483646 h 395"/>
                <a:gd name="T44" fmla="*/ 2147483646 w 556"/>
                <a:gd name="T45" fmla="*/ 2147483646 h 395"/>
                <a:gd name="T46" fmla="*/ 2147483646 w 556"/>
                <a:gd name="T47" fmla="*/ 2147483646 h 395"/>
                <a:gd name="T48" fmla="*/ 2147483646 w 556"/>
                <a:gd name="T49" fmla="*/ 2147483646 h 395"/>
                <a:gd name="T50" fmla="*/ 0 w 556"/>
                <a:gd name="T51" fmla="*/ 2147483646 h 395"/>
                <a:gd name="T52" fmla="*/ 2147483646 w 556"/>
                <a:gd name="T53" fmla="*/ 2147483646 h 395"/>
                <a:gd name="T54" fmla="*/ 2147483646 w 556"/>
                <a:gd name="T55" fmla="*/ 2147483646 h 395"/>
                <a:gd name="T56" fmla="*/ 2147483646 w 556"/>
                <a:gd name="T57" fmla="*/ 2147483646 h 395"/>
                <a:gd name="T58" fmla="*/ 2147483646 w 556"/>
                <a:gd name="T59" fmla="*/ 2147483646 h 395"/>
                <a:gd name="T60" fmla="*/ 2147483646 w 556"/>
                <a:gd name="T61" fmla="*/ 2147483646 h 395"/>
                <a:gd name="T62" fmla="*/ 2147483646 w 556"/>
                <a:gd name="T63" fmla="*/ 2147483646 h 395"/>
                <a:gd name="T64" fmla="*/ 2147483646 w 556"/>
                <a:gd name="T65" fmla="*/ 2147483646 h 395"/>
                <a:gd name="T66" fmla="*/ 2147483646 w 556"/>
                <a:gd name="T67" fmla="*/ 2147483646 h 395"/>
                <a:gd name="T68" fmla="*/ 2147483646 w 556"/>
                <a:gd name="T69" fmla="*/ 2147483646 h 395"/>
                <a:gd name="T70" fmla="*/ 2147483646 w 556"/>
                <a:gd name="T71" fmla="*/ 2147483646 h 395"/>
                <a:gd name="T72" fmla="*/ 2147483646 w 556"/>
                <a:gd name="T73" fmla="*/ 2147483646 h 395"/>
                <a:gd name="T74" fmla="*/ 2147483646 w 556"/>
                <a:gd name="T75" fmla="*/ 2147483646 h 395"/>
                <a:gd name="T76" fmla="*/ 2147483646 w 556"/>
                <a:gd name="T77" fmla="*/ 2147483646 h 395"/>
                <a:gd name="T78" fmla="*/ 2147483646 w 556"/>
                <a:gd name="T79" fmla="*/ 2147483646 h 395"/>
                <a:gd name="T80" fmla="*/ 2147483646 w 556"/>
                <a:gd name="T81" fmla="*/ 2147483646 h 395"/>
                <a:gd name="T82" fmla="*/ 2147483646 w 556"/>
                <a:gd name="T83" fmla="*/ 2147483646 h 395"/>
                <a:gd name="T84" fmla="*/ 2147483646 w 556"/>
                <a:gd name="T85" fmla="*/ 2147483646 h 395"/>
                <a:gd name="T86" fmla="*/ 2147483646 w 556"/>
                <a:gd name="T87" fmla="*/ 2147483646 h 395"/>
                <a:gd name="T88" fmla="*/ 2147483646 w 556"/>
                <a:gd name="T89" fmla="*/ 2147483646 h 395"/>
                <a:gd name="T90" fmla="*/ 2147483646 w 556"/>
                <a:gd name="T91" fmla="*/ 2147483646 h 395"/>
                <a:gd name="T92" fmla="*/ 2147483646 w 556"/>
                <a:gd name="T93" fmla="*/ 2147483646 h 395"/>
                <a:gd name="T94" fmla="*/ 2147483646 w 556"/>
                <a:gd name="T95" fmla="*/ 2147483646 h 395"/>
                <a:gd name="T96" fmla="*/ 2147483646 w 556"/>
                <a:gd name="T97" fmla="*/ 2147483646 h 395"/>
                <a:gd name="T98" fmla="*/ 2147483646 w 556"/>
                <a:gd name="T99" fmla="*/ 2147483646 h 395"/>
                <a:gd name="T100" fmla="*/ 2147483646 w 556"/>
                <a:gd name="T101" fmla="*/ 2147483646 h 395"/>
                <a:gd name="T102" fmla="*/ 2147483646 w 556"/>
                <a:gd name="T103" fmla="*/ 2147483646 h 395"/>
                <a:gd name="T104" fmla="*/ 2147483646 w 556"/>
                <a:gd name="T105" fmla="*/ 2147483646 h 395"/>
                <a:gd name="T106" fmla="*/ 2147483646 w 556"/>
                <a:gd name="T107" fmla="*/ 2147483646 h 395"/>
                <a:gd name="T108" fmla="*/ 2147483646 w 556"/>
                <a:gd name="T109" fmla="*/ 2147483646 h 395"/>
                <a:gd name="T110" fmla="*/ 2147483646 w 556"/>
                <a:gd name="T111" fmla="*/ 2147483646 h 395"/>
                <a:gd name="T112" fmla="*/ 2147483646 w 556"/>
                <a:gd name="T113" fmla="*/ 2147483646 h 395"/>
                <a:gd name="T114" fmla="*/ 2147483646 w 556"/>
                <a:gd name="T115" fmla="*/ 2147483646 h 395"/>
                <a:gd name="T116" fmla="*/ 2147483646 w 556"/>
                <a:gd name="T117" fmla="*/ 2147483646 h 395"/>
                <a:gd name="T118" fmla="*/ 2147483646 w 556"/>
                <a:gd name="T119" fmla="*/ 2147483646 h 395"/>
                <a:gd name="T120" fmla="*/ 2147483646 w 556"/>
                <a:gd name="T121" fmla="*/ 2147483646 h 395"/>
                <a:gd name="T122" fmla="*/ 2147483646 w 556"/>
                <a:gd name="T123" fmla="*/ 2147483646 h 395"/>
                <a:gd name="T124" fmla="*/ 2147483646 w 556"/>
                <a:gd name="T125" fmla="*/ 2147483646 h 395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556" h="395">
                  <a:moveTo>
                    <a:pt x="539" y="379"/>
                  </a:moveTo>
                  <a:lnTo>
                    <a:pt x="540" y="380"/>
                  </a:lnTo>
                  <a:lnTo>
                    <a:pt x="542" y="383"/>
                  </a:lnTo>
                  <a:lnTo>
                    <a:pt x="541" y="387"/>
                  </a:lnTo>
                  <a:lnTo>
                    <a:pt x="533" y="388"/>
                  </a:lnTo>
                  <a:lnTo>
                    <a:pt x="527" y="388"/>
                  </a:lnTo>
                  <a:lnTo>
                    <a:pt x="523" y="387"/>
                  </a:lnTo>
                  <a:lnTo>
                    <a:pt x="518" y="387"/>
                  </a:lnTo>
                  <a:lnTo>
                    <a:pt x="514" y="388"/>
                  </a:lnTo>
                  <a:lnTo>
                    <a:pt x="510" y="388"/>
                  </a:lnTo>
                  <a:lnTo>
                    <a:pt x="506" y="389"/>
                  </a:lnTo>
                  <a:lnTo>
                    <a:pt x="501" y="390"/>
                  </a:lnTo>
                  <a:lnTo>
                    <a:pt x="495" y="392"/>
                  </a:lnTo>
                  <a:lnTo>
                    <a:pt x="488" y="393"/>
                  </a:lnTo>
                  <a:lnTo>
                    <a:pt x="482" y="394"/>
                  </a:lnTo>
                  <a:lnTo>
                    <a:pt x="478" y="395"/>
                  </a:lnTo>
                  <a:lnTo>
                    <a:pt x="473" y="395"/>
                  </a:lnTo>
                  <a:lnTo>
                    <a:pt x="468" y="395"/>
                  </a:lnTo>
                  <a:lnTo>
                    <a:pt x="464" y="394"/>
                  </a:lnTo>
                  <a:lnTo>
                    <a:pt x="459" y="394"/>
                  </a:lnTo>
                  <a:lnTo>
                    <a:pt x="453" y="393"/>
                  </a:lnTo>
                  <a:lnTo>
                    <a:pt x="449" y="393"/>
                  </a:lnTo>
                  <a:lnTo>
                    <a:pt x="444" y="393"/>
                  </a:lnTo>
                  <a:lnTo>
                    <a:pt x="440" y="394"/>
                  </a:lnTo>
                  <a:lnTo>
                    <a:pt x="435" y="395"/>
                  </a:lnTo>
                  <a:lnTo>
                    <a:pt x="430" y="395"/>
                  </a:lnTo>
                  <a:lnTo>
                    <a:pt x="427" y="395"/>
                  </a:lnTo>
                  <a:lnTo>
                    <a:pt x="422" y="394"/>
                  </a:lnTo>
                  <a:lnTo>
                    <a:pt x="419" y="392"/>
                  </a:lnTo>
                  <a:lnTo>
                    <a:pt x="414" y="386"/>
                  </a:lnTo>
                  <a:lnTo>
                    <a:pt x="413" y="380"/>
                  </a:lnTo>
                  <a:lnTo>
                    <a:pt x="409" y="375"/>
                  </a:lnTo>
                  <a:lnTo>
                    <a:pt x="397" y="372"/>
                  </a:lnTo>
                  <a:lnTo>
                    <a:pt x="389" y="371"/>
                  </a:lnTo>
                  <a:lnTo>
                    <a:pt x="382" y="368"/>
                  </a:lnTo>
                  <a:lnTo>
                    <a:pt x="376" y="366"/>
                  </a:lnTo>
                  <a:lnTo>
                    <a:pt x="372" y="364"/>
                  </a:lnTo>
                  <a:lnTo>
                    <a:pt x="368" y="362"/>
                  </a:lnTo>
                  <a:lnTo>
                    <a:pt x="365" y="359"/>
                  </a:lnTo>
                  <a:lnTo>
                    <a:pt x="362" y="358"/>
                  </a:lnTo>
                  <a:lnTo>
                    <a:pt x="359" y="356"/>
                  </a:lnTo>
                  <a:lnTo>
                    <a:pt x="354" y="352"/>
                  </a:lnTo>
                  <a:lnTo>
                    <a:pt x="350" y="351"/>
                  </a:lnTo>
                  <a:lnTo>
                    <a:pt x="344" y="352"/>
                  </a:lnTo>
                  <a:lnTo>
                    <a:pt x="335" y="357"/>
                  </a:lnTo>
                  <a:lnTo>
                    <a:pt x="324" y="362"/>
                  </a:lnTo>
                  <a:lnTo>
                    <a:pt x="316" y="363"/>
                  </a:lnTo>
                  <a:lnTo>
                    <a:pt x="309" y="365"/>
                  </a:lnTo>
                  <a:lnTo>
                    <a:pt x="304" y="370"/>
                  </a:lnTo>
                  <a:lnTo>
                    <a:pt x="297" y="377"/>
                  </a:lnTo>
                  <a:lnTo>
                    <a:pt x="290" y="381"/>
                  </a:lnTo>
                  <a:lnTo>
                    <a:pt x="283" y="381"/>
                  </a:lnTo>
                  <a:lnTo>
                    <a:pt x="276" y="377"/>
                  </a:lnTo>
                  <a:lnTo>
                    <a:pt x="271" y="373"/>
                  </a:lnTo>
                  <a:lnTo>
                    <a:pt x="267" y="370"/>
                  </a:lnTo>
                  <a:lnTo>
                    <a:pt x="262" y="366"/>
                  </a:lnTo>
                  <a:lnTo>
                    <a:pt x="259" y="363"/>
                  </a:lnTo>
                  <a:lnTo>
                    <a:pt x="256" y="358"/>
                  </a:lnTo>
                  <a:lnTo>
                    <a:pt x="256" y="355"/>
                  </a:lnTo>
                  <a:lnTo>
                    <a:pt x="260" y="350"/>
                  </a:lnTo>
                  <a:lnTo>
                    <a:pt x="268" y="344"/>
                  </a:lnTo>
                  <a:lnTo>
                    <a:pt x="277" y="340"/>
                  </a:lnTo>
                  <a:lnTo>
                    <a:pt x="283" y="337"/>
                  </a:lnTo>
                  <a:lnTo>
                    <a:pt x="288" y="337"/>
                  </a:lnTo>
                  <a:lnTo>
                    <a:pt x="291" y="337"/>
                  </a:lnTo>
                  <a:lnTo>
                    <a:pt x="293" y="337"/>
                  </a:lnTo>
                  <a:lnTo>
                    <a:pt x="296" y="336"/>
                  </a:lnTo>
                  <a:lnTo>
                    <a:pt x="300" y="334"/>
                  </a:lnTo>
                  <a:lnTo>
                    <a:pt x="305" y="329"/>
                  </a:lnTo>
                  <a:lnTo>
                    <a:pt x="316" y="320"/>
                  </a:lnTo>
                  <a:lnTo>
                    <a:pt x="326" y="313"/>
                  </a:lnTo>
                  <a:lnTo>
                    <a:pt x="330" y="307"/>
                  </a:lnTo>
                  <a:lnTo>
                    <a:pt x="327" y="301"/>
                  </a:lnTo>
                  <a:lnTo>
                    <a:pt x="318" y="295"/>
                  </a:lnTo>
                  <a:lnTo>
                    <a:pt x="308" y="292"/>
                  </a:lnTo>
                  <a:lnTo>
                    <a:pt x="305" y="287"/>
                  </a:lnTo>
                  <a:lnTo>
                    <a:pt x="309" y="273"/>
                  </a:lnTo>
                  <a:lnTo>
                    <a:pt x="320" y="258"/>
                  </a:lnTo>
                  <a:lnTo>
                    <a:pt x="328" y="246"/>
                  </a:lnTo>
                  <a:lnTo>
                    <a:pt x="327" y="235"/>
                  </a:lnTo>
                  <a:lnTo>
                    <a:pt x="315" y="218"/>
                  </a:lnTo>
                  <a:lnTo>
                    <a:pt x="306" y="208"/>
                  </a:lnTo>
                  <a:lnTo>
                    <a:pt x="297" y="200"/>
                  </a:lnTo>
                  <a:lnTo>
                    <a:pt x="289" y="193"/>
                  </a:lnTo>
                  <a:lnTo>
                    <a:pt x="282" y="188"/>
                  </a:lnTo>
                  <a:lnTo>
                    <a:pt x="274" y="183"/>
                  </a:lnTo>
                  <a:lnTo>
                    <a:pt x="267" y="180"/>
                  </a:lnTo>
                  <a:lnTo>
                    <a:pt x="260" y="176"/>
                  </a:lnTo>
                  <a:lnTo>
                    <a:pt x="252" y="173"/>
                  </a:lnTo>
                  <a:lnTo>
                    <a:pt x="244" y="169"/>
                  </a:lnTo>
                  <a:lnTo>
                    <a:pt x="236" y="166"/>
                  </a:lnTo>
                  <a:lnTo>
                    <a:pt x="228" y="161"/>
                  </a:lnTo>
                  <a:lnTo>
                    <a:pt x="221" y="156"/>
                  </a:lnTo>
                  <a:lnTo>
                    <a:pt x="214" y="152"/>
                  </a:lnTo>
                  <a:lnTo>
                    <a:pt x="208" y="148"/>
                  </a:lnTo>
                  <a:lnTo>
                    <a:pt x="202" y="145"/>
                  </a:lnTo>
                  <a:lnTo>
                    <a:pt x="199" y="142"/>
                  </a:lnTo>
                  <a:lnTo>
                    <a:pt x="191" y="137"/>
                  </a:lnTo>
                  <a:lnTo>
                    <a:pt x="183" y="132"/>
                  </a:lnTo>
                  <a:lnTo>
                    <a:pt x="178" y="131"/>
                  </a:lnTo>
                  <a:lnTo>
                    <a:pt x="179" y="137"/>
                  </a:lnTo>
                  <a:lnTo>
                    <a:pt x="185" y="146"/>
                  </a:lnTo>
                  <a:lnTo>
                    <a:pt x="186" y="152"/>
                  </a:lnTo>
                  <a:lnTo>
                    <a:pt x="183" y="155"/>
                  </a:lnTo>
                  <a:lnTo>
                    <a:pt x="171" y="155"/>
                  </a:lnTo>
                  <a:lnTo>
                    <a:pt x="163" y="155"/>
                  </a:lnTo>
                  <a:lnTo>
                    <a:pt x="159" y="155"/>
                  </a:lnTo>
                  <a:lnTo>
                    <a:pt x="154" y="156"/>
                  </a:lnTo>
                  <a:lnTo>
                    <a:pt x="151" y="159"/>
                  </a:lnTo>
                  <a:lnTo>
                    <a:pt x="147" y="161"/>
                  </a:lnTo>
                  <a:lnTo>
                    <a:pt x="142" y="162"/>
                  </a:lnTo>
                  <a:lnTo>
                    <a:pt x="138" y="163"/>
                  </a:lnTo>
                  <a:lnTo>
                    <a:pt x="131" y="165"/>
                  </a:lnTo>
                  <a:lnTo>
                    <a:pt x="124" y="166"/>
                  </a:lnTo>
                  <a:lnTo>
                    <a:pt x="118" y="167"/>
                  </a:lnTo>
                  <a:lnTo>
                    <a:pt x="114" y="168"/>
                  </a:lnTo>
                  <a:lnTo>
                    <a:pt x="110" y="169"/>
                  </a:lnTo>
                  <a:lnTo>
                    <a:pt x="106" y="170"/>
                  </a:lnTo>
                  <a:lnTo>
                    <a:pt x="101" y="170"/>
                  </a:lnTo>
                  <a:lnTo>
                    <a:pt x="95" y="170"/>
                  </a:lnTo>
                  <a:lnTo>
                    <a:pt x="87" y="169"/>
                  </a:lnTo>
                  <a:lnTo>
                    <a:pt x="74" y="166"/>
                  </a:lnTo>
                  <a:lnTo>
                    <a:pt x="70" y="162"/>
                  </a:lnTo>
                  <a:lnTo>
                    <a:pt x="66" y="160"/>
                  </a:lnTo>
                  <a:lnTo>
                    <a:pt x="60" y="161"/>
                  </a:lnTo>
                  <a:lnTo>
                    <a:pt x="51" y="166"/>
                  </a:lnTo>
                  <a:lnTo>
                    <a:pt x="47" y="168"/>
                  </a:lnTo>
                  <a:lnTo>
                    <a:pt x="43" y="168"/>
                  </a:lnTo>
                  <a:lnTo>
                    <a:pt x="35" y="163"/>
                  </a:lnTo>
                  <a:lnTo>
                    <a:pt x="30" y="160"/>
                  </a:lnTo>
                  <a:lnTo>
                    <a:pt x="24" y="156"/>
                  </a:lnTo>
                  <a:lnTo>
                    <a:pt x="18" y="153"/>
                  </a:lnTo>
                  <a:lnTo>
                    <a:pt x="13" y="151"/>
                  </a:lnTo>
                  <a:lnTo>
                    <a:pt x="10" y="148"/>
                  </a:lnTo>
                  <a:lnTo>
                    <a:pt x="9" y="145"/>
                  </a:lnTo>
                  <a:lnTo>
                    <a:pt x="11" y="143"/>
                  </a:lnTo>
                  <a:lnTo>
                    <a:pt x="16" y="140"/>
                  </a:lnTo>
                  <a:lnTo>
                    <a:pt x="23" y="138"/>
                  </a:lnTo>
                  <a:lnTo>
                    <a:pt x="30" y="137"/>
                  </a:lnTo>
                  <a:lnTo>
                    <a:pt x="36" y="136"/>
                  </a:lnTo>
                  <a:lnTo>
                    <a:pt x="41" y="135"/>
                  </a:lnTo>
                  <a:lnTo>
                    <a:pt x="45" y="133"/>
                  </a:lnTo>
                  <a:lnTo>
                    <a:pt x="45" y="132"/>
                  </a:lnTo>
                  <a:lnTo>
                    <a:pt x="42" y="130"/>
                  </a:lnTo>
                  <a:lnTo>
                    <a:pt x="35" y="128"/>
                  </a:lnTo>
                  <a:lnTo>
                    <a:pt x="27" y="125"/>
                  </a:lnTo>
                  <a:lnTo>
                    <a:pt x="19" y="123"/>
                  </a:lnTo>
                  <a:lnTo>
                    <a:pt x="13" y="122"/>
                  </a:lnTo>
                  <a:lnTo>
                    <a:pt x="9" y="121"/>
                  </a:lnTo>
                  <a:lnTo>
                    <a:pt x="4" y="118"/>
                  </a:lnTo>
                  <a:lnTo>
                    <a:pt x="2" y="116"/>
                  </a:lnTo>
                  <a:lnTo>
                    <a:pt x="0" y="112"/>
                  </a:lnTo>
                  <a:lnTo>
                    <a:pt x="0" y="105"/>
                  </a:lnTo>
                  <a:lnTo>
                    <a:pt x="0" y="93"/>
                  </a:lnTo>
                  <a:lnTo>
                    <a:pt x="0" y="85"/>
                  </a:lnTo>
                  <a:lnTo>
                    <a:pt x="0" y="76"/>
                  </a:lnTo>
                  <a:lnTo>
                    <a:pt x="1" y="60"/>
                  </a:lnTo>
                  <a:lnTo>
                    <a:pt x="5" y="39"/>
                  </a:lnTo>
                  <a:lnTo>
                    <a:pt x="12" y="21"/>
                  </a:lnTo>
                  <a:lnTo>
                    <a:pt x="22" y="9"/>
                  </a:lnTo>
                  <a:lnTo>
                    <a:pt x="31" y="3"/>
                  </a:lnTo>
                  <a:lnTo>
                    <a:pt x="39" y="3"/>
                  </a:lnTo>
                  <a:lnTo>
                    <a:pt x="46" y="6"/>
                  </a:lnTo>
                  <a:lnTo>
                    <a:pt x="50" y="10"/>
                  </a:lnTo>
                  <a:lnTo>
                    <a:pt x="49" y="19"/>
                  </a:lnTo>
                  <a:lnTo>
                    <a:pt x="43" y="40"/>
                  </a:lnTo>
                  <a:lnTo>
                    <a:pt x="42" y="56"/>
                  </a:lnTo>
                  <a:lnTo>
                    <a:pt x="45" y="70"/>
                  </a:lnTo>
                  <a:lnTo>
                    <a:pt x="50" y="80"/>
                  </a:lnTo>
                  <a:lnTo>
                    <a:pt x="56" y="90"/>
                  </a:lnTo>
                  <a:lnTo>
                    <a:pt x="62" y="97"/>
                  </a:lnTo>
                  <a:lnTo>
                    <a:pt x="68" y="102"/>
                  </a:lnTo>
                  <a:lnTo>
                    <a:pt x="71" y="108"/>
                  </a:lnTo>
                  <a:lnTo>
                    <a:pt x="70" y="107"/>
                  </a:lnTo>
                  <a:lnTo>
                    <a:pt x="63" y="87"/>
                  </a:lnTo>
                  <a:lnTo>
                    <a:pt x="56" y="62"/>
                  </a:lnTo>
                  <a:lnTo>
                    <a:pt x="55" y="41"/>
                  </a:lnTo>
                  <a:lnTo>
                    <a:pt x="58" y="26"/>
                  </a:lnTo>
                  <a:lnTo>
                    <a:pt x="62" y="12"/>
                  </a:lnTo>
                  <a:lnTo>
                    <a:pt x="69" y="3"/>
                  </a:lnTo>
                  <a:lnTo>
                    <a:pt x="79" y="0"/>
                  </a:lnTo>
                  <a:lnTo>
                    <a:pt x="91" y="2"/>
                  </a:lnTo>
                  <a:lnTo>
                    <a:pt x="100" y="7"/>
                  </a:lnTo>
                  <a:lnTo>
                    <a:pt x="106" y="14"/>
                  </a:lnTo>
                  <a:lnTo>
                    <a:pt x="109" y="21"/>
                  </a:lnTo>
                  <a:lnTo>
                    <a:pt x="111" y="26"/>
                  </a:lnTo>
                  <a:lnTo>
                    <a:pt x="114" y="32"/>
                  </a:lnTo>
                  <a:lnTo>
                    <a:pt x="115" y="39"/>
                  </a:lnTo>
                  <a:lnTo>
                    <a:pt x="116" y="47"/>
                  </a:lnTo>
                  <a:lnTo>
                    <a:pt x="118" y="53"/>
                  </a:lnTo>
                  <a:lnTo>
                    <a:pt x="124" y="54"/>
                  </a:lnTo>
                  <a:lnTo>
                    <a:pt x="132" y="52"/>
                  </a:lnTo>
                  <a:lnTo>
                    <a:pt x="140" y="47"/>
                  </a:lnTo>
                  <a:lnTo>
                    <a:pt x="146" y="41"/>
                  </a:lnTo>
                  <a:lnTo>
                    <a:pt x="147" y="36"/>
                  </a:lnTo>
                  <a:lnTo>
                    <a:pt x="149" y="31"/>
                  </a:lnTo>
                  <a:lnTo>
                    <a:pt x="156" y="27"/>
                  </a:lnTo>
                  <a:lnTo>
                    <a:pt x="164" y="23"/>
                  </a:lnTo>
                  <a:lnTo>
                    <a:pt x="169" y="19"/>
                  </a:lnTo>
                  <a:lnTo>
                    <a:pt x="175" y="19"/>
                  </a:lnTo>
                  <a:lnTo>
                    <a:pt x="185" y="24"/>
                  </a:lnTo>
                  <a:lnTo>
                    <a:pt x="197" y="32"/>
                  </a:lnTo>
                  <a:lnTo>
                    <a:pt x="202" y="38"/>
                  </a:lnTo>
                  <a:lnTo>
                    <a:pt x="206" y="44"/>
                  </a:lnTo>
                  <a:lnTo>
                    <a:pt x="209" y="49"/>
                  </a:lnTo>
                  <a:lnTo>
                    <a:pt x="214" y="55"/>
                  </a:lnTo>
                  <a:lnTo>
                    <a:pt x="221" y="60"/>
                  </a:lnTo>
                  <a:lnTo>
                    <a:pt x="227" y="61"/>
                  </a:lnTo>
                  <a:lnTo>
                    <a:pt x="231" y="56"/>
                  </a:lnTo>
                  <a:lnTo>
                    <a:pt x="237" y="49"/>
                  </a:lnTo>
                  <a:lnTo>
                    <a:pt x="246" y="46"/>
                  </a:lnTo>
                  <a:lnTo>
                    <a:pt x="256" y="46"/>
                  </a:lnTo>
                  <a:lnTo>
                    <a:pt x="263" y="49"/>
                  </a:lnTo>
                  <a:lnTo>
                    <a:pt x="266" y="54"/>
                  </a:lnTo>
                  <a:lnTo>
                    <a:pt x="268" y="56"/>
                  </a:lnTo>
                  <a:lnTo>
                    <a:pt x="271" y="59"/>
                  </a:lnTo>
                  <a:lnTo>
                    <a:pt x="281" y="61"/>
                  </a:lnTo>
                  <a:lnTo>
                    <a:pt x="288" y="62"/>
                  </a:lnTo>
                  <a:lnTo>
                    <a:pt x="296" y="62"/>
                  </a:lnTo>
                  <a:lnTo>
                    <a:pt x="304" y="63"/>
                  </a:lnTo>
                  <a:lnTo>
                    <a:pt x="311" y="63"/>
                  </a:lnTo>
                  <a:lnTo>
                    <a:pt x="318" y="63"/>
                  </a:lnTo>
                  <a:lnTo>
                    <a:pt x="321" y="64"/>
                  </a:lnTo>
                  <a:lnTo>
                    <a:pt x="323" y="67"/>
                  </a:lnTo>
                  <a:lnTo>
                    <a:pt x="321" y="69"/>
                  </a:lnTo>
                  <a:lnTo>
                    <a:pt x="319" y="72"/>
                  </a:lnTo>
                  <a:lnTo>
                    <a:pt x="322" y="72"/>
                  </a:lnTo>
                  <a:lnTo>
                    <a:pt x="329" y="72"/>
                  </a:lnTo>
                  <a:lnTo>
                    <a:pt x="335" y="74"/>
                  </a:lnTo>
                  <a:lnTo>
                    <a:pt x="339" y="78"/>
                  </a:lnTo>
                  <a:lnTo>
                    <a:pt x="345" y="83"/>
                  </a:lnTo>
                  <a:lnTo>
                    <a:pt x="349" y="86"/>
                  </a:lnTo>
                  <a:lnTo>
                    <a:pt x="351" y="87"/>
                  </a:lnTo>
                  <a:lnTo>
                    <a:pt x="350" y="87"/>
                  </a:lnTo>
                  <a:lnTo>
                    <a:pt x="345" y="89"/>
                  </a:lnTo>
                  <a:lnTo>
                    <a:pt x="342" y="91"/>
                  </a:lnTo>
                  <a:lnTo>
                    <a:pt x="339" y="93"/>
                  </a:lnTo>
                  <a:lnTo>
                    <a:pt x="343" y="97"/>
                  </a:lnTo>
                  <a:lnTo>
                    <a:pt x="352" y="100"/>
                  </a:lnTo>
                  <a:lnTo>
                    <a:pt x="361" y="102"/>
                  </a:lnTo>
                  <a:lnTo>
                    <a:pt x="361" y="105"/>
                  </a:lnTo>
                  <a:lnTo>
                    <a:pt x="357" y="107"/>
                  </a:lnTo>
                  <a:lnTo>
                    <a:pt x="353" y="108"/>
                  </a:lnTo>
                  <a:lnTo>
                    <a:pt x="351" y="110"/>
                  </a:lnTo>
                  <a:lnTo>
                    <a:pt x="351" y="115"/>
                  </a:lnTo>
                  <a:lnTo>
                    <a:pt x="350" y="118"/>
                  </a:lnTo>
                  <a:lnTo>
                    <a:pt x="349" y="123"/>
                  </a:lnTo>
                  <a:lnTo>
                    <a:pt x="349" y="127"/>
                  </a:lnTo>
                  <a:lnTo>
                    <a:pt x="353" y="132"/>
                  </a:lnTo>
                  <a:lnTo>
                    <a:pt x="361" y="135"/>
                  </a:lnTo>
                  <a:lnTo>
                    <a:pt x="371" y="133"/>
                  </a:lnTo>
                  <a:lnTo>
                    <a:pt x="377" y="133"/>
                  </a:lnTo>
                  <a:lnTo>
                    <a:pt x="384" y="136"/>
                  </a:lnTo>
                  <a:lnTo>
                    <a:pt x="392" y="143"/>
                  </a:lnTo>
                  <a:lnTo>
                    <a:pt x="400" y="150"/>
                  </a:lnTo>
                  <a:lnTo>
                    <a:pt x="407" y="152"/>
                  </a:lnTo>
                  <a:lnTo>
                    <a:pt x="409" y="150"/>
                  </a:lnTo>
                  <a:lnTo>
                    <a:pt x="406" y="144"/>
                  </a:lnTo>
                  <a:lnTo>
                    <a:pt x="403" y="139"/>
                  </a:lnTo>
                  <a:lnTo>
                    <a:pt x="403" y="137"/>
                  </a:lnTo>
                  <a:lnTo>
                    <a:pt x="409" y="139"/>
                  </a:lnTo>
                  <a:lnTo>
                    <a:pt x="414" y="140"/>
                  </a:lnTo>
                  <a:lnTo>
                    <a:pt x="421" y="142"/>
                  </a:lnTo>
                  <a:lnTo>
                    <a:pt x="429" y="143"/>
                  </a:lnTo>
                  <a:lnTo>
                    <a:pt x="436" y="143"/>
                  </a:lnTo>
                  <a:lnTo>
                    <a:pt x="442" y="144"/>
                  </a:lnTo>
                  <a:lnTo>
                    <a:pt x="447" y="145"/>
                  </a:lnTo>
                  <a:lnTo>
                    <a:pt x="450" y="146"/>
                  </a:lnTo>
                  <a:lnTo>
                    <a:pt x="451" y="148"/>
                  </a:lnTo>
                  <a:lnTo>
                    <a:pt x="450" y="152"/>
                  </a:lnTo>
                  <a:lnTo>
                    <a:pt x="451" y="154"/>
                  </a:lnTo>
                  <a:lnTo>
                    <a:pt x="453" y="155"/>
                  </a:lnTo>
                  <a:lnTo>
                    <a:pt x="457" y="155"/>
                  </a:lnTo>
                  <a:lnTo>
                    <a:pt x="461" y="155"/>
                  </a:lnTo>
                  <a:lnTo>
                    <a:pt x="466" y="153"/>
                  </a:lnTo>
                  <a:lnTo>
                    <a:pt x="472" y="152"/>
                  </a:lnTo>
                  <a:lnTo>
                    <a:pt x="480" y="152"/>
                  </a:lnTo>
                  <a:lnTo>
                    <a:pt x="490" y="153"/>
                  </a:lnTo>
                  <a:lnTo>
                    <a:pt x="501" y="154"/>
                  </a:lnTo>
                  <a:lnTo>
                    <a:pt x="509" y="158"/>
                  </a:lnTo>
                  <a:lnTo>
                    <a:pt x="511" y="163"/>
                  </a:lnTo>
                  <a:lnTo>
                    <a:pt x="508" y="169"/>
                  </a:lnTo>
                  <a:lnTo>
                    <a:pt x="501" y="173"/>
                  </a:lnTo>
                  <a:lnTo>
                    <a:pt x="496" y="176"/>
                  </a:lnTo>
                  <a:lnTo>
                    <a:pt x="496" y="180"/>
                  </a:lnTo>
                  <a:lnTo>
                    <a:pt x="501" y="183"/>
                  </a:lnTo>
                  <a:lnTo>
                    <a:pt x="505" y="186"/>
                  </a:lnTo>
                  <a:lnTo>
                    <a:pt x="510" y="191"/>
                  </a:lnTo>
                  <a:lnTo>
                    <a:pt x="511" y="196"/>
                  </a:lnTo>
                  <a:lnTo>
                    <a:pt x="511" y="200"/>
                  </a:lnTo>
                  <a:lnTo>
                    <a:pt x="509" y="204"/>
                  </a:lnTo>
                  <a:lnTo>
                    <a:pt x="505" y="207"/>
                  </a:lnTo>
                  <a:lnTo>
                    <a:pt x="501" y="209"/>
                  </a:lnTo>
                  <a:lnTo>
                    <a:pt x="497" y="212"/>
                  </a:lnTo>
                  <a:lnTo>
                    <a:pt x="497" y="214"/>
                  </a:lnTo>
                  <a:lnTo>
                    <a:pt x="499" y="219"/>
                  </a:lnTo>
                  <a:lnTo>
                    <a:pt x="505" y="223"/>
                  </a:lnTo>
                  <a:lnTo>
                    <a:pt x="511" y="228"/>
                  </a:lnTo>
                  <a:lnTo>
                    <a:pt x="514" y="234"/>
                  </a:lnTo>
                  <a:lnTo>
                    <a:pt x="514" y="239"/>
                  </a:lnTo>
                  <a:lnTo>
                    <a:pt x="511" y="244"/>
                  </a:lnTo>
                  <a:lnTo>
                    <a:pt x="506" y="248"/>
                  </a:lnTo>
                  <a:lnTo>
                    <a:pt x="503" y="249"/>
                  </a:lnTo>
                  <a:lnTo>
                    <a:pt x="501" y="249"/>
                  </a:lnTo>
                  <a:lnTo>
                    <a:pt x="495" y="245"/>
                  </a:lnTo>
                  <a:lnTo>
                    <a:pt x="487" y="242"/>
                  </a:lnTo>
                  <a:lnTo>
                    <a:pt x="480" y="238"/>
                  </a:lnTo>
                  <a:lnTo>
                    <a:pt x="474" y="235"/>
                  </a:lnTo>
                  <a:lnTo>
                    <a:pt x="468" y="231"/>
                  </a:lnTo>
                  <a:lnTo>
                    <a:pt x="465" y="229"/>
                  </a:lnTo>
                  <a:lnTo>
                    <a:pt x="460" y="228"/>
                  </a:lnTo>
                  <a:lnTo>
                    <a:pt x="456" y="226"/>
                  </a:lnTo>
                  <a:lnTo>
                    <a:pt x="449" y="223"/>
                  </a:lnTo>
                  <a:lnTo>
                    <a:pt x="440" y="220"/>
                  </a:lnTo>
                  <a:lnTo>
                    <a:pt x="432" y="219"/>
                  </a:lnTo>
                  <a:lnTo>
                    <a:pt x="425" y="220"/>
                  </a:lnTo>
                  <a:lnTo>
                    <a:pt x="421" y="224"/>
                  </a:lnTo>
                  <a:lnTo>
                    <a:pt x="421" y="230"/>
                  </a:lnTo>
                  <a:lnTo>
                    <a:pt x="423" y="236"/>
                  </a:lnTo>
                  <a:lnTo>
                    <a:pt x="428" y="243"/>
                  </a:lnTo>
                  <a:lnTo>
                    <a:pt x="435" y="251"/>
                  </a:lnTo>
                  <a:lnTo>
                    <a:pt x="440" y="254"/>
                  </a:lnTo>
                  <a:lnTo>
                    <a:pt x="443" y="259"/>
                  </a:lnTo>
                  <a:lnTo>
                    <a:pt x="449" y="262"/>
                  </a:lnTo>
                  <a:lnTo>
                    <a:pt x="453" y="265"/>
                  </a:lnTo>
                  <a:lnTo>
                    <a:pt x="459" y="268"/>
                  </a:lnTo>
                  <a:lnTo>
                    <a:pt x="465" y="271"/>
                  </a:lnTo>
                  <a:lnTo>
                    <a:pt x="471" y="272"/>
                  </a:lnTo>
                  <a:lnTo>
                    <a:pt x="476" y="273"/>
                  </a:lnTo>
                  <a:lnTo>
                    <a:pt x="487" y="275"/>
                  </a:lnTo>
                  <a:lnTo>
                    <a:pt x="495" y="277"/>
                  </a:lnTo>
                  <a:lnTo>
                    <a:pt x="501" y="281"/>
                  </a:lnTo>
                  <a:lnTo>
                    <a:pt x="505" y="286"/>
                  </a:lnTo>
                  <a:lnTo>
                    <a:pt x="512" y="289"/>
                  </a:lnTo>
                  <a:lnTo>
                    <a:pt x="520" y="291"/>
                  </a:lnTo>
                  <a:lnTo>
                    <a:pt x="528" y="294"/>
                  </a:lnTo>
                  <a:lnTo>
                    <a:pt x="533" y="301"/>
                  </a:lnTo>
                  <a:lnTo>
                    <a:pt x="534" y="307"/>
                  </a:lnTo>
                  <a:lnTo>
                    <a:pt x="533" y="311"/>
                  </a:lnTo>
                  <a:lnTo>
                    <a:pt x="533" y="315"/>
                  </a:lnTo>
                  <a:lnTo>
                    <a:pt x="536" y="324"/>
                  </a:lnTo>
                  <a:lnTo>
                    <a:pt x="541" y="332"/>
                  </a:lnTo>
                  <a:lnTo>
                    <a:pt x="543" y="337"/>
                  </a:lnTo>
                  <a:lnTo>
                    <a:pt x="544" y="342"/>
                  </a:lnTo>
                  <a:lnTo>
                    <a:pt x="548" y="345"/>
                  </a:lnTo>
                  <a:lnTo>
                    <a:pt x="552" y="350"/>
                  </a:lnTo>
                  <a:lnTo>
                    <a:pt x="556" y="354"/>
                  </a:lnTo>
                  <a:lnTo>
                    <a:pt x="555" y="357"/>
                  </a:lnTo>
                  <a:lnTo>
                    <a:pt x="549" y="356"/>
                  </a:lnTo>
                  <a:lnTo>
                    <a:pt x="544" y="352"/>
                  </a:lnTo>
                  <a:lnTo>
                    <a:pt x="541" y="349"/>
                  </a:lnTo>
                  <a:lnTo>
                    <a:pt x="535" y="345"/>
                  </a:lnTo>
                  <a:lnTo>
                    <a:pt x="525" y="345"/>
                  </a:lnTo>
                  <a:lnTo>
                    <a:pt x="513" y="348"/>
                  </a:lnTo>
                  <a:lnTo>
                    <a:pt x="505" y="349"/>
                  </a:lnTo>
                  <a:lnTo>
                    <a:pt x="499" y="349"/>
                  </a:lnTo>
                  <a:lnTo>
                    <a:pt x="493" y="345"/>
                  </a:lnTo>
                  <a:lnTo>
                    <a:pt x="488" y="343"/>
                  </a:lnTo>
                  <a:lnTo>
                    <a:pt x="483" y="342"/>
                  </a:lnTo>
                  <a:lnTo>
                    <a:pt x="478" y="340"/>
                  </a:lnTo>
                  <a:lnTo>
                    <a:pt x="472" y="339"/>
                  </a:lnTo>
                  <a:lnTo>
                    <a:pt x="466" y="337"/>
                  </a:lnTo>
                  <a:lnTo>
                    <a:pt x="461" y="337"/>
                  </a:lnTo>
                  <a:lnTo>
                    <a:pt x="457" y="337"/>
                  </a:lnTo>
                  <a:lnTo>
                    <a:pt x="453" y="337"/>
                  </a:lnTo>
                  <a:lnTo>
                    <a:pt x="451" y="340"/>
                  </a:lnTo>
                  <a:lnTo>
                    <a:pt x="455" y="343"/>
                  </a:lnTo>
                  <a:lnTo>
                    <a:pt x="463" y="347"/>
                  </a:lnTo>
                  <a:lnTo>
                    <a:pt x="476" y="352"/>
                  </a:lnTo>
                  <a:lnTo>
                    <a:pt x="485" y="355"/>
                  </a:lnTo>
                  <a:lnTo>
                    <a:pt x="490" y="357"/>
                  </a:lnTo>
                  <a:lnTo>
                    <a:pt x="496" y="358"/>
                  </a:lnTo>
                  <a:lnTo>
                    <a:pt x="499" y="358"/>
                  </a:lnTo>
                  <a:lnTo>
                    <a:pt x="503" y="359"/>
                  </a:lnTo>
                  <a:lnTo>
                    <a:pt x="506" y="360"/>
                  </a:lnTo>
                  <a:lnTo>
                    <a:pt x="509" y="362"/>
                  </a:lnTo>
                  <a:lnTo>
                    <a:pt x="511" y="364"/>
                  </a:lnTo>
                  <a:lnTo>
                    <a:pt x="517" y="367"/>
                  </a:lnTo>
                  <a:lnTo>
                    <a:pt x="525" y="371"/>
                  </a:lnTo>
                  <a:lnTo>
                    <a:pt x="533" y="374"/>
                  </a:lnTo>
                  <a:lnTo>
                    <a:pt x="539" y="3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4" name="Freeform 169">
              <a:extLst>
                <a:ext uri="{FF2B5EF4-FFF2-40B4-BE49-F238E27FC236}">
                  <a16:creationId xmlns:a16="http://schemas.microsoft.com/office/drawing/2014/main" id="{ABD30D46-C873-AD47-B4D2-34ACED70885E}"/>
                </a:ext>
              </a:extLst>
            </p:cNvPr>
            <p:cNvSpPr>
              <a:spLocks/>
            </p:cNvSpPr>
            <p:nvPr/>
          </p:nvSpPr>
          <p:spPr bwMode="auto">
            <a:xfrm>
              <a:off x="1663700" y="2024063"/>
              <a:ext cx="158750" cy="146050"/>
            </a:xfrm>
            <a:custGeom>
              <a:avLst/>
              <a:gdLst>
                <a:gd name="T0" fmla="*/ 2147483646 w 148"/>
                <a:gd name="T1" fmla="*/ 2147483646 h 146"/>
                <a:gd name="T2" fmla="*/ 2147483646 w 148"/>
                <a:gd name="T3" fmla="*/ 2147483646 h 146"/>
                <a:gd name="T4" fmla="*/ 2147483646 w 148"/>
                <a:gd name="T5" fmla="*/ 2147483646 h 146"/>
                <a:gd name="T6" fmla="*/ 2147483646 w 148"/>
                <a:gd name="T7" fmla="*/ 2147483646 h 146"/>
                <a:gd name="T8" fmla="*/ 2147483646 w 148"/>
                <a:gd name="T9" fmla="*/ 2147483646 h 146"/>
                <a:gd name="T10" fmla="*/ 2147483646 w 148"/>
                <a:gd name="T11" fmla="*/ 2147483646 h 146"/>
                <a:gd name="T12" fmla="*/ 2147483646 w 148"/>
                <a:gd name="T13" fmla="*/ 2147483646 h 146"/>
                <a:gd name="T14" fmla="*/ 2147483646 w 148"/>
                <a:gd name="T15" fmla="*/ 2147483646 h 146"/>
                <a:gd name="T16" fmla="*/ 2147483646 w 148"/>
                <a:gd name="T17" fmla="*/ 2147483646 h 146"/>
                <a:gd name="T18" fmla="*/ 2147483646 w 148"/>
                <a:gd name="T19" fmla="*/ 0 h 146"/>
                <a:gd name="T20" fmla="*/ 2147483646 w 148"/>
                <a:gd name="T21" fmla="*/ 2147483646 h 146"/>
                <a:gd name="T22" fmla="*/ 2147483646 w 148"/>
                <a:gd name="T23" fmla="*/ 2147483646 h 146"/>
                <a:gd name="T24" fmla="*/ 2147483646 w 148"/>
                <a:gd name="T25" fmla="*/ 2147483646 h 146"/>
                <a:gd name="T26" fmla="*/ 2147483646 w 148"/>
                <a:gd name="T27" fmla="*/ 2147483646 h 146"/>
                <a:gd name="T28" fmla="*/ 2147483646 w 148"/>
                <a:gd name="T29" fmla="*/ 2147483646 h 146"/>
                <a:gd name="T30" fmla="*/ 2147483646 w 148"/>
                <a:gd name="T31" fmla="*/ 2147483646 h 146"/>
                <a:gd name="T32" fmla="*/ 2147483646 w 148"/>
                <a:gd name="T33" fmla="*/ 2147483646 h 146"/>
                <a:gd name="T34" fmla="*/ 2147483646 w 148"/>
                <a:gd name="T35" fmla="*/ 2147483646 h 146"/>
                <a:gd name="T36" fmla="*/ 2147483646 w 148"/>
                <a:gd name="T37" fmla="*/ 2147483646 h 146"/>
                <a:gd name="T38" fmla="*/ 2147483646 w 148"/>
                <a:gd name="T39" fmla="*/ 2147483646 h 146"/>
                <a:gd name="T40" fmla="*/ 2147483646 w 148"/>
                <a:gd name="T41" fmla="*/ 2147483646 h 146"/>
                <a:gd name="T42" fmla="*/ 2147483646 w 148"/>
                <a:gd name="T43" fmla="*/ 2147483646 h 146"/>
                <a:gd name="T44" fmla="*/ 2147483646 w 148"/>
                <a:gd name="T45" fmla="*/ 2147483646 h 146"/>
                <a:gd name="T46" fmla="*/ 2147483646 w 148"/>
                <a:gd name="T47" fmla="*/ 2147483646 h 146"/>
                <a:gd name="T48" fmla="*/ 2147483646 w 148"/>
                <a:gd name="T49" fmla="*/ 2147483646 h 146"/>
                <a:gd name="T50" fmla="*/ 2147483646 w 148"/>
                <a:gd name="T51" fmla="*/ 2147483646 h 146"/>
                <a:gd name="T52" fmla="*/ 2147483646 w 148"/>
                <a:gd name="T53" fmla="*/ 2147483646 h 146"/>
                <a:gd name="T54" fmla="*/ 2147483646 w 148"/>
                <a:gd name="T55" fmla="*/ 2147483646 h 146"/>
                <a:gd name="T56" fmla="*/ 2147483646 w 148"/>
                <a:gd name="T57" fmla="*/ 2147483646 h 146"/>
                <a:gd name="T58" fmla="*/ 2147483646 w 148"/>
                <a:gd name="T59" fmla="*/ 2147483646 h 146"/>
                <a:gd name="T60" fmla="*/ 2147483646 w 148"/>
                <a:gd name="T61" fmla="*/ 2147483646 h 146"/>
                <a:gd name="T62" fmla="*/ 2147483646 w 148"/>
                <a:gd name="T63" fmla="*/ 2147483646 h 14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</a:gdLst>
              <a:ahLst/>
              <a:cxnLst>
                <a:cxn ang="T64">
                  <a:pos x="T0" y="T1"/>
                </a:cxn>
                <a:cxn ang="T65">
                  <a:pos x="T2" y="T3"/>
                </a:cxn>
                <a:cxn ang="T66">
                  <a:pos x="T4" y="T5"/>
                </a:cxn>
                <a:cxn ang="T67">
                  <a:pos x="T6" y="T7"/>
                </a:cxn>
                <a:cxn ang="T68">
                  <a:pos x="T8" y="T9"/>
                </a:cxn>
                <a:cxn ang="T69">
                  <a:pos x="T10" y="T11"/>
                </a:cxn>
                <a:cxn ang="T70">
                  <a:pos x="T12" y="T13"/>
                </a:cxn>
                <a:cxn ang="T71">
                  <a:pos x="T14" y="T15"/>
                </a:cxn>
                <a:cxn ang="T72">
                  <a:pos x="T16" y="T17"/>
                </a:cxn>
                <a:cxn ang="T73">
                  <a:pos x="T18" y="T19"/>
                </a:cxn>
                <a:cxn ang="T74">
                  <a:pos x="T20" y="T21"/>
                </a:cxn>
                <a:cxn ang="T75">
                  <a:pos x="T22" y="T23"/>
                </a:cxn>
                <a:cxn ang="T76">
                  <a:pos x="T24" y="T25"/>
                </a:cxn>
                <a:cxn ang="T77">
                  <a:pos x="T26" y="T27"/>
                </a:cxn>
                <a:cxn ang="T78">
                  <a:pos x="T28" y="T29"/>
                </a:cxn>
                <a:cxn ang="T79">
                  <a:pos x="T30" y="T31"/>
                </a:cxn>
                <a:cxn ang="T80">
                  <a:pos x="T32" y="T33"/>
                </a:cxn>
                <a:cxn ang="T81">
                  <a:pos x="T34" y="T35"/>
                </a:cxn>
                <a:cxn ang="T82">
                  <a:pos x="T36" y="T37"/>
                </a:cxn>
                <a:cxn ang="T83">
                  <a:pos x="T38" y="T39"/>
                </a:cxn>
                <a:cxn ang="T84">
                  <a:pos x="T40" y="T41"/>
                </a:cxn>
                <a:cxn ang="T85">
                  <a:pos x="T42" y="T43"/>
                </a:cxn>
                <a:cxn ang="T86">
                  <a:pos x="T44" y="T45"/>
                </a:cxn>
                <a:cxn ang="T87">
                  <a:pos x="T46" y="T47"/>
                </a:cxn>
                <a:cxn ang="T88">
                  <a:pos x="T48" y="T49"/>
                </a:cxn>
                <a:cxn ang="T89">
                  <a:pos x="T50" y="T51"/>
                </a:cxn>
                <a:cxn ang="T90">
                  <a:pos x="T52" y="T53"/>
                </a:cxn>
                <a:cxn ang="T91">
                  <a:pos x="T54" y="T55"/>
                </a:cxn>
                <a:cxn ang="T92">
                  <a:pos x="T56" y="T57"/>
                </a:cxn>
                <a:cxn ang="T93">
                  <a:pos x="T58" y="T59"/>
                </a:cxn>
                <a:cxn ang="T94">
                  <a:pos x="T60" y="T61"/>
                </a:cxn>
                <a:cxn ang="T95">
                  <a:pos x="T62" y="T63"/>
                </a:cxn>
              </a:cxnLst>
              <a:rect l="0" t="0" r="r" b="b"/>
              <a:pathLst>
                <a:path w="148" h="146">
                  <a:moveTo>
                    <a:pt x="148" y="71"/>
                  </a:moveTo>
                  <a:lnTo>
                    <a:pt x="146" y="67"/>
                  </a:lnTo>
                  <a:lnTo>
                    <a:pt x="145" y="56"/>
                  </a:lnTo>
                  <a:lnTo>
                    <a:pt x="141" y="44"/>
                  </a:lnTo>
                  <a:lnTo>
                    <a:pt x="135" y="36"/>
                  </a:lnTo>
                  <a:lnTo>
                    <a:pt x="129" y="33"/>
                  </a:lnTo>
                  <a:lnTo>
                    <a:pt x="125" y="33"/>
                  </a:lnTo>
                  <a:lnTo>
                    <a:pt x="120" y="35"/>
                  </a:lnTo>
                  <a:lnTo>
                    <a:pt x="115" y="32"/>
                  </a:lnTo>
                  <a:lnTo>
                    <a:pt x="111" y="26"/>
                  </a:lnTo>
                  <a:lnTo>
                    <a:pt x="108" y="20"/>
                  </a:lnTo>
                  <a:lnTo>
                    <a:pt x="104" y="14"/>
                  </a:lnTo>
                  <a:lnTo>
                    <a:pt x="95" y="12"/>
                  </a:lnTo>
                  <a:lnTo>
                    <a:pt x="88" y="10"/>
                  </a:lnTo>
                  <a:lnTo>
                    <a:pt x="82" y="9"/>
                  </a:lnTo>
                  <a:lnTo>
                    <a:pt x="77" y="7"/>
                  </a:lnTo>
                  <a:lnTo>
                    <a:pt x="73" y="3"/>
                  </a:lnTo>
                  <a:lnTo>
                    <a:pt x="68" y="1"/>
                  </a:lnTo>
                  <a:lnTo>
                    <a:pt x="65" y="0"/>
                  </a:lnTo>
                  <a:lnTo>
                    <a:pt x="62" y="0"/>
                  </a:lnTo>
                  <a:lnTo>
                    <a:pt x="60" y="2"/>
                  </a:lnTo>
                  <a:lnTo>
                    <a:pt x="58" y="8"/>
                  </a:lnTo>
                  <a:lnTo>
                    <a:pt x="58" y="15"/>
                  </a:lnTo>
                  <a:lnTo>
                    <a:pt x="57" y="20"/>
                  </a:lnTo>
                  <a:lnTo>
                    <a:pt x="55" y="24"/>
                  </a:lnTo>
                  <a:lnTo>
                    <a:pt x="50" y="31"/>
                  </a:lnTo>
                  <a:lnTo>
                    <a:pt x="42" y="40"/>
                  </a:lnTo>
                  <a:lnTo>
                    <a:pt x="32" y="50"/>
                  </a:lnTo>
                  <a:lnTo>
                    <a:pt x="27" y="55"/>
                  </a:lnTo>
                  <a:lnTo>
                    <a:pt x="20" y="62"/>
                  </a:lnTo>
                  <a:lnTo>
                    <a:pt x="11" y="71"/>
                  </a:lnTo>
                  <a:lnTo>
                    <a:pt x="3" y="82"/>
                  </a:lnTo>
                  <a:lnTo>
                    <a:pt x="0" y="90"/>
                  </a:lnTo>
                  <a:lnTo>
                    <a:pt x="3" y="91"/>
                  </a:lnTo>
                  <a:lnTo>
                    <a:pt x="4" y="91"/>
                  </a:lnTo>
                  <a:lnTo>
                    <a:pt x="6" y="94"/>
                  </a:lnTo>
                  <a:lnTo>
                    <a:pt x="11" y="107"/>
                  </a:lnTo>
                  <a:lnTo>
                    <a:pt x="14" y="123"/>
                  </a:lnTo>
                  <a:lnTo>
                    <a:pt x="14" y="136"/>
                  </a:lnTo>
                  <a:lnTo>
                    <a:pt x="15" y="144"/>
                  </a:lnTo>
                  <a:lnTo>
                    <a:pt x="20" y="146"/>
                  </a:lnTo>
                  <a:lnTo>
                    <a:pt x="27" y="143"/>
                  </a:lnTo>
                  <a:lnTo>
                    <a:pt x="32" y="139"/>
                  </a:lnTo>
                  <a:lnTo>
                    <a:pt x="36" y="137"/>
                  </a:lnTo>
                  <a:lnTo>
                    <a:pt x="39" y="138"/>
                  </a:lnTo>
                  <a:lnTo>
                    <a:pt x="44" y="143"/>
                  </a:lnTo>
                  <a:lnTo>
                    <a:pt x="50" y="146"/>
                  </a:lnTo>
                  <a:lnTo>
                    <a:pt x="55" y="145"/>
                  </a:lnTo>
                  <a:lnTo>
                    <a:pt x="60" y="135"/>
                  </a:lnTo>
                  <a:lnTo>
                    <a:pt x="66" y="124"/>
                  </a:lnTo>
                  <a:lnTo>
                    <a:pt x="75" y="119"/>
                  </a:lnTo>
                  <a:lnTo>
                    <a:pt x="83" y="116"/>
                  </a:lnTo>
                  <a:lnTo>
                    <a:pt x="87" y="111"/>
                  </a:lnTo>
                  <a:lnTo>
                    <a:pt x="87" y="104"/>
                  </a:lnTo>
                  <a:lnTo>
                    <a:pt x="87" y="99"/>
                  </a:lnTo>
                  <a:lnTo>
                    <a:pt x="91" y="96"/>
                  </a:lnTo>
                  <a:lnTo>
                    <a:pt x="104" y="92"/>
                  </a:lnTo>
                  <a:lnTo>
                    <a:pt x="112" y="90"/>
                  </a:lnTo>
                  <a:lnTo>
                    <a:pt x="120" y="89"/>
                  </a:lnTo>
                  <a:lnTo>
                    <a:pt x="128" y="86"/>
                  </a:lnTo>
                  <a:lnTo>
                    <a:pt x="135" y="84"/>
                  </a:lnTo>
                  <a:lnTo>
                    <a:pt x="140" y="82"/>
                  </a:lnTo>
                  <a:lnTo>
                    <a:pt x="144" y="78"/>
                  </a:lnTo>
                  <a:lnTo>
                    <a:pt x="146" y="75"/>
                  </a:lnTo>
                  <a:lnTo>
                    <a:pt x="148" y="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5" name="Freeform 170">
              <a:extLst>
                <a:ext uri="{FF2B5EF4-FFF2-40B4-BE49-F238E27FC236}">
                  <a16:creationId xmlns:a16="http://schemas.microsoft.com/office/drawing/2014/main" id="{9E21A284-A84E-2748-ACE9-243C02F53629}"/>
                </a:ext>
              </a:extLst>
            </p:cNvPr>
            <p:cNvSpPr>
              <a:spLocks/>
            </p:cNvSpPr>
            <p:nvPr/>
          </p:nvSpPr>
          <p:spPr bwMode="auto">
            <a:xfrm>
              <a:off x="1831975" y="1970088"/>
              <a:ext cx="144463" cy="93662"/>
            </a:xfrm>
            <a:custGeom>
              <a:avLst/>
              <a:gdLst>
                <a:gd name="T0" fmla="*/ 2147483646 w 133"/>
                <a:gd name="T1" fmla="*/ 2147483646 h 91"/>
                <a:gd name="T2" fmla="*/ 2147483646 w 133"/>
                <a:gd name="T3" fmla="*/ 2147483646 h 91"/>
                <a:gd name="T4" fmla="*/ 2147483646 w 133"/>
                <a:gd name="T5" fmla="*/ 2147483646 h 91"/>
                <a:gd name="T6" fmla="*/ 2147483646 w 133"/>
                <a:gd name="T7" fmla="*/ 2147483646 h 91"/>
                <a:gd name="T8" fmla="*/ 2147483646 w 133"/>
                <a:gd name="T9" fmla="*/ 2147483646 h 91"/>
                <a:gd name="T10" fmla="*/ 2147483646 w 133"/>
                <a:gd name="T11" fmla="*/ 2147483646 h 91"/>
                <a:gd name="T12" fmla="*/ 2147483646 w 133"/>
                <a:gd name="T13" fmla="*/ 2147483646 h 91"/>
                <a:gd name="T14" fmla="*/ 2147483646 w 133"/>
                <a:gd name="T15" fmla="*/ 2147483646 h 91"/>
                <a:gd name="T16" fmla="*/ 2147483646 w 133"/>
                <a:gd name="T17" fmla="*/ 2147483646 h 91"/>
                <a:gd name="T18" fmla="*/ 2147483646 w 133"/>
                <a:gd name="T19" fmla="*/ 2147483646 h 91"/>
                <a:gd name="T20" fmla="*/ 2147483646 w 133"/>
                <a:gd name="T21" fmla="*/ 2147483646 h 91"/>
                <a:gd name="T22" fmla="*/ 2147483646 w 133"/>
                <a:gd name="T23" fmla="*/ 2147483646 h 91"/>
                <a:gd name="T24" fmla="*/ 2147483646 w 133"/>
                <a:gd name="T25" fmla="*/ 2147483646 h 91"/>
                <a:gd name="T26" fmla="*/ 2147483646 w 133"/>
                <a:gd name="T27" fmla="*/ 2147483646 h 91"/>
                <a:gd name="T28" fmla="*/ 2147483646 w 133"/>
                <a:gd name="T29" fmla="*/ 2147483646 h 91"/>
                <a:gd name="T30" fmla="*/ 2147483646 w 133"/>
                <a:gd name="T31" fmla="*/ 2147483646 h 91"/>
                <a:gd name="T32" fmla="*/ 2147483646 w 133"/>
                <a:gd name="T33" fmla="*/ 2147483646 h 91"/>
                <a:gd name="T34" fmla="*/ 2147483646 w 133"/>
                <a:gd name="T35" fmla="*/ 2147483646 h 91"/>
                <a:gd name="T36" fmla="*/ 2147483646 w 133"/>
                <a:gd name="T37" fmla="*/ 2147483646 h 91"/>
                <a:gd name="T38" fmla="*/ 2147483646 w 133"/>
                <a:gd name="T39" fmla="*/ 2147483646 h 91"/>
                <a:gd name="T40" fmla="*/ 2147483646 w 133"/>
                <a:gd name="T41" fmla="*/ 2147483646 h 91"/>
                <a:gd name="T42" fmla="*/ 2147483646 w 133"/>
                <a:gd name="T43" fmla="*/ 2147483646 h 91"/>
                <a:gd name="T44" fmla="*/ 2147483646 w 133"/>
                <a:gd name="T45" fmla="*/ 2147483646 h 91"/>
                <a:gd name="T46" fmla="*/ 2147483646 w 133"/>
                <a:gd name="T47" fmla="*/ 2147483646 h 91"/>
                <a:gd name="T48" fmla="*/ 2147483646 w 133"/>
                <a:gd name="T49" fmla="*/ 2147483646 h 91"/>
                <a:gd name="T50" fmla="*/ 2147483646 w 133"/>
                <a:gd name="T51" fmla="*/ 2147483646 h 91"/>
                <a:gd name="T52" fmla="*/ 2147483646 w 133"/>
                <a:gd name="T53" fmla="*/ 2147483646 h 91"/>
                <a:gd name="T54" fmla="*/ 2147483646 w 133"/>
                <a:gd name="T55" fmla="*/ 2147483646 h 91"/>
                <a:gd name="T56" fmla="*/ 0 w 133"/>
                <a:gd name="T57" fmla="*/ 2147483646 h 91"/>
                <a:gd name="T58" fmla="*/ 2147483646 w 133"/>
                <a:gd name="T59" fmla="*/ 2147483646 h 91"/>
                <a:gd name="T60" fmla="*/ 2147483646 w 133"/>
                <a:gd name="T61" fmla="*/ 2147483646 h 91"/>
                <a:gd name="T62" fmla="*/ 2147483646 w 133"/>
                <a:gd name="T63" fmla="*/ 2147483646 h 91"/>
                <a:gd name="T64" fmla="*/ 2147483646 w 133"/>
                <a:gd name="T65" fmla="*/ 2147483646 h 91"/>
                <a:gd name="T66" fmla="*/ 2147483646 w 133"/>
                <a:gd name="T67" fmla="*/ 2147483646 h 91"/>
                <a:gd name="T68" fmla="*/ 2147483646 w 133"/>
                <a:gd name="T69" fmla="*/ 0 h 91"/>
                <a:gd name="T70" fmla="*/ 2147483646 w 133"/>
                <a:gd name="T71" fmla="*/ 2147483646 h 91"/>
                <a:gd name="T72" fmla="*/ 2147483646 w 133"/>
                <a:gd name="T73" fmla="*/ 2147483646 h 91"/>
                <a:gd name="T74" fmla="*/ 2147483646 w 133"/>
                <a:gd name="T75" fmla="*/ 2147483646 h 91"/>
                <a:gd name="T76" fmla="*/ 2147483646 w 133"/>
                <a:gd name="T77" fmla="*/ 2147483646 h 91"/>
                <a:gd name="T78" fmla="*/ 2147483646 w 133"/>
                <a:gd name="T79" fmla="*/ 2147483646 h 91"/>
                <a:gd name="T80" fmla="*/ 2147483646 w 133"/>
                <a:gd name="T81" fmla="*/ 2147483646 h 91"/>
                <a:gd name="T82" fmla="*/ 2147483646 w 133"/>
                <a:gd name="T83" fmla="*/ 2147483646 h 91"/>
                <a:gd name="T84" fmla="*/ 2147483646 w 133"/>
                <a:gd name="T85" fmla="*/ 2147483646 h 91"/>
                <a:gd name="T86" fmla="*/ 2147483646 w 133"/>
                <a:gd name="T87" fmla="*/ 2147483646 h 91"/>
                <a:gd name="T88" fmla="*/ 2147483646 w 133"/>
                <a:gd name="T89" fmla="*/ 2147483646 h 91"/>
                <a:gd name="T90" fmla="*/ 2147483646 w 133"/>
                <a:gd name="T91" fmla="*/ 2147483646 h 91"/>
                <a:gd name="T92" fmla="*/ 2147483646 w 133"/>
                <a:gd name="T93" fmla="*/ 2147483646 h 91"/>
                <a:gd name="T94" fmla="*/ 2147483646 w 133"/>
                <a:gd name="T95" fmla="*/ 2147483646 h 91"/>
                <a:gd name="T96" fmla="*/ 2147483646 w 133"/>
                <a:gd name="T97" fmla="*/ 2147483646 h 91"/>
                <a:gd name="T98" fmla="*/ 2147483646 w 133"/>
                <a:gd name="T99" fmla="*/ 2147483646 h 91"/>
                <a:gd name="T100" fmla="*/ 2147483646 w 133"/>
                <a:gd name="T101" fmla="*/ 2147483646 h 91"/>
                <a:gd name="T102" fmla="*/ 2147483646 w 133"/>
                <a:gd name="T103" fmla="*/ 2147483646 h 91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</a:gdLst>
              <a:ahLst/>
              <a:cxnLst>
                <a:cxn ang="T104">
                  <a:pos x="T0" y="T1"/>
                </a:cxn>
                <a:cxn ang="T105">
                  <a:pos x="T2" y="T3"/>
                </a:cxn>
                <a:cxn ang="T106">
                  <a:pos x="T4" y="T5"/>
                </a:cxn>
                <a:cxn ang="T107">
                  <a:pos x="T6" y="T7"/>
                </a:cxn>
                <a:cxn ang="T108">
                  <a:pos x="T8" y="T9"/>
                </a:cxn>
                <a:cxn ang="T109">
                  <a:pos x="T10" y="T11"/>
                </a:cxn>
                <a:cxn ang="T110">
                  <a:pos x="T12" y="T13"/>
                </a:cxn>
                <a:cxn ang="T111">
                  <a:pos x="T14" y="T15"/>
                </a:cxn>
                <a:cxn ang="T112">
                  <a:pos x="T16" y="T17"/>
                </a:cxn>
                <a:cxn ang="T113">
                  <a:pos x="T18" y="T19"/>
                </a:cxn>
                <a:cxn ang="T114">
                  <a:pos x="T20" y="T21"/>
                </a:cxn>
                <a:cxn ang="T115">
                  <a:pos x="T22" y="T23"/>
                </a:cxn>
                <a:cxn ang="T116">
                  <a:pos x="T24" y="T25"/>
                </a:cxn>
                <a:cxn ang="T117">
                  <a:pos x="T26" y="T27"/>
                </a:cxn>
                <a:cxn ang="T118">
                  <a:pos x="T28" y="T29"/>
                </a:cxn>
                <a:cxn ang="T119">
                  <a:pos x="T30" y="T31"/>
                </a:cxn>
                <a:cxn ang="T120">
                  <a:pos x="T32" y="T33"/>
                </a:cxn>
                <a:cxn ang="T121">
                  <a:pos x="T34" y="T35"/>
                </a:cxn>
                <a:cxn ang="T122">
                  <a:pos x="T36" y="T37"/>
                </a:cxn>
                <a:cxn ang="T123">
                  <a:pos x="T38" y="T39"/>
                </a:cxn>
                <a:cxn ang="T124">
                  <a:pos x="T40" y="T41"/>
                </a:cxn>
                <a:cxn ang="T125">
                  <a:pos x="T42" y="T43"/>
                </a:cxn>
                <a:cxn ang="T126">
                  <a:pos x="T44" y="T45"/>
                </a:cxn>
                <a:cxn ang="T127">
                  <a:pos x="T46" y="T47"/>
                </a:cxn>
                <a:cxn ang="T128">
                  <a:pos x="T48" y="T49"/>
                </a:cxn>
                <a:cxn ang="T129">
                  <a:pos x="T50" y="T51"/>
                </a:cxn>
                <a:cxn ang="T130">
                  <a:pos x="T52" y="T53"/>
                </a:cxn>
                <a:cxn ang="T131">
                  <a:pos x="T54" y="T55"/>
                </a:cxn>
                <a:cxn ang="T132">
                  <a:pos x="T56" y="T57"/>
                </a:cxn>
                <a:cxn ang="T133">
                  <a:pos x="T58" y="T59"/>
                </a:cxn>
                <a:cxn ang="T134">
                  <a:pos x="T60" y="T61"/>
                </a:cxn>
                <a:cxn ang="T135">
                  <a:pos x="T62" y="T63"/>
                </a:cxn>
                <a:cxn ang="T136">
                  <a:pos x="T64" y="T65"/>
                </a:cxn>
                <a:cxn ang="T137">
                  <a:pos x="T66" y="T67"/>
                </a:cxn>
                <a:cxn ang="T138">
                  <a:pos x="T68" y="T69"/>
                </a:cxn>
                <a:cxn ang="T139">
                  <a:pos x="T70" y="T71"/>
                </a:cxn>
                <a:cxn ang="T140">
                  <a:pos x="T72" y="T73"/>
                </a:cxn>
                <a:cxn ang="T141">
                  <a:pos x="T74" y="T75"/>
                </a:cxn>
                <a:cxn ang="T142">
                  <a:pos x="T76" y="T77"/>
                </a:cxn>
                <a:cxn ang="T143">
                  <a:pos x="T78" y="T79"/>
                </a:cxn>
                <a:cxn ang="T144">
                  <a:pos x="T80" y="T81"/>
                </a:cxn>
                <a:cxn ang="T145">
                  <a:pos x="T82" y="T83"/>
                </a:cxn>
                <a:cxn ang="T146">
                  <a:pos x="T84" y="T85"/>
                </a:cxn>
                <a:cxn ang="T147">
                  <a:pos x="T86" y="T87"/>
                </a:cxn>
                <a:cxn ang="T148">
                  <a:pos x="T88" y="T89"/>
                </a:cxn>
                <a:cxn ang="T149">
                  <a:pos x="T90" y="T91"/>
                </a:cxn>
                <a:cxn ang="T150">
                  <a:pos x="T92" y="T93"/>
                </a:cxn>
                <a:cxn ang="T151">
                  <a:pos x="T94" y="T95"/>
                </a:cxn>
                <a:cxn ang="T152">
                  <a:pos x="T96" y="T97"/>
                </a:cxn>
                <a:cxn ang="T153">
                  <a:pos x="T98" y="T99"/>
                </a:cxn>
                <a:cxn ang="T154">
                  <a:pos x="T100" y="T101"/>
                </a:cxn>
                <a:cxn ang="T155">
                  <a:pos x="T102" y="T103"/>
                </a:cxn>
              </a:cxnLst>
              <a:rect l="0" t="0" r="r" b="b"/>
              <a:pathLst>
                <a:path w="133" h="91">
                  <a:moveTo>
                    <a:pt x="104" y="0"/>
                  </a:moveTo>
                  <a:lnTo>
                    <a:pt x="104" y="4"/>
                  </a:lnTo>
                  <a:lnTo>
                    <a:pt x="103" y="13"/>
                  </a:lnTo>
                  <a:lnTo>
                    <a:pt x="103" y="23"/>
                  </a:lnTo>
                  <a:lnTo>
                    <a:pt x="102" y="30"/>
                  </a:lnTo>
                  <a:lnTo>
                    <a:pt x="101" y="35"/>
                  </a:lnTo>
                  <a:lnTo>
                    <a:pt x="101" y="39"/>
                  </a:lnTo>
                  <a:lnTo>
                    <a:pt x="102" y="44"/>
                  </a:lnTo>
                  <a:lnTo>
                    <a:pt x="107" y="46"/>
                  </a:lnTo>
                  <a:lnTo>
                    <a:pt x="111" y="43"/>
                  </a:lnTo>
                  <a:lnTo>
                    <a:pt x="113" y="37"/>
                  </a:lnTo>
                  <a:lnTo>
                    <a:pt x="115" y="34"/>
                  </a:lnTo>
                  <a:lnTo>
                    <a:pt x="121" y="36"/>
                  </a:lnTo>
                  <a:lnTo>
                    <a:pt x="128" y="42"/>
                  </a:lnTo>
                  <a:lnTo>
                    <a:pt x="132" y="45"/>
                  </a:lnTo>
                  <a:lnTo>
                    <a:pt x="133" y="49"/>
                  </a:lnTo>
                  <a:lnTo>
                    <a:pt x="132" y="54"/>
                  </a:lnTo>
                  <a:lnTo>
                    <a:pt x="132" y="60"/>
                  </a:lnTo>
                  <a:lnTo>
                    <a:pt x="132" y="62"/>
                  </a:lnTo>
                  <a:lnTo>
                    <a:pt x="131" y="66"/>
                  </a:lnTo>
                  <a:lnTo>
                    <a:pt x="128" y="72"/>
                  </a:lnTo>
                  <a:lnTo>
                    <a:pt x="123" y="78"/>
                  </a:lnTo>
                  <a:lnTo>
                    <a:pt x="121" y="82"/>
                  </a:lnTo>
                  <a:lnTo>
                    <a:pt x="116" y="84"/>
                  </a:lnTo>
                  <a:lnTo>
                    <a:pt x="107" y="83"/>
                  </a:lnTo>
                  <a:lnTo>
                    <a:pt x="96" y="81"/>
                  </a:lnTo>
                  <a:lnTo>
                    <a:pt x="88" y="78"/>
                  </a:lnTo>
                  <a:lnTo>
                    <a:pt x="83" y="77"/>
                  </a:lnTo>
                  <a:lnTo>
                    <a:pt x="79" y="80"/>
                  </a:lnTo>
                  <a:lnTo>
                    <a:pt x="76" y="83"/>
                  </a:lnTo>
                  <a:lnTo>
                    <a:pt x="72" y="85"/>
                  </a:lnTo>
                  <a:lnTo>
                    <a:pt x="68" y="88"/>
                  </a:lnTo>
                  <a:lnTo>
                    <a:pt x="61" y="90"/>
                  </a:lnTo>
                  <a:lnTo>
                    <a:pt x="54" y="91"/>
                  </a:lnTo>
                  <a:lnTo>
                    <a:pt x="49" y="91"/>
                  </a:lnTo>
                  <a:lnTo>
                    <a:pt x="45" y="91"/>
                  </a:lnTo>
                  <a:lnTo>
                    <a:pt x="39" y="91"/>
                  </a:lnTo>
                  <a:lnTo>
                    <a:pt x="32" y="89"/>
                  </a:lnTo>
                  <a:lnTo>
                    <a:pt x="24" y="85"/>
                  </a:lnTo>
                  <a:lnTo>
                    <a:pt x="18" y="82"/>
                  </a:lnTo>
                  <a:lnTo>
                    <a:pt x="19" y="78"/>
                  </a:lnTo>
                  <a:lnTo>
                    <a:pt x="25" y="77"/>
                  </a:lnTo>
                  <a:lnTo>
                    <a:pt x="32" y="77"/>
                  </a:lnTo>
                  <a:lnTo>
                    <a:pt x="38" y="77"/>
                  </a:lnTo>
                  <a:lnTo>
                    <a:pt x="43" y="75"/>
                  </a:lnTo>
                  <a:lnTo>
                    <a:pt x="48" y="70"/>
                  </a:lnTo>
                  <a:lnTo>
                    <a:pt x="49" y="64"/>
                  </a:lnTo>
                  <a:lnTo>
                    <a:pt x="48" y="60"/>
                  </a:lnTo>
                  <a:lnTo>
                    <a:pt x="42" y="60"/>
                  </a:lnTo>
                  <a:lnTo>
                    <a:pt x="35" y="65"/>
                  </a:lnTo>
                  <a:lnTo>
                    <a:pt x="32" y="67"/>
                  </a:lnTo>
                  <a:lnTo>
                    <a:pt x="27" y="67"/>
                  </a:lnTo>
                  <a:lnTo>
                    <a:pt x="20" y="62"/>
                  </a:lnTo>
                  <a:lnTo>
                    <a:pt x="14" y="57"/>
                  </a:lnTo>
                  <a:lnTo>
                    <a:pt x="8" y="53"/>
                  </a:lnTo>
                  <a:lnTo>
                    <a:pt x="4" y="51"/>
                  </a:lnTo>
                  <a:lnTo>
                    <a:pt x="2" y="46"/>
                  </a:lnTo>
                  <a:lnTo>
                    <a:pt x="0" y="42"/>
                  </a:lnTo>
                  <a:lnTo>
                    <a:pt x="0" y="38"/>
                  </a:lnTo>
                  <a:lnTo>
                    <a:pt x="2" y="35"/>
                  </a:lnTo>
                  <a:lnTo>
                    <a:pt x="8" y="30"/>
                  </a:lnTo>
                  <a:lnTo>
                    <a:pt x="12" y="25"/>
                  </a:lnTo>
                  <a:lnTo>
                    <a:pt x="14" y="22"/>
                  </a:lnTo>
                  <a:lnTo>
                    <a:pt x="15" y="20"/>
                  </a:lnTo>
                  <a:lnTo>
                    <a:pt x="18" y="14"/>
                  </a:lnTo>
                  <a:lnTo>
                    <a:pt x="23" y="7"/>
                  </a:lnTo>
                  <a:lnTo>
                    <a:pt x="25" y="4"/>
                  </a:lnTo>
                  <a:lnTo>
                    <a:pt x="28" y="1"/>
                  </a:lnTo>
                  <a:lnTo>
                    <a:pt x="34" y="0"/>
                  </a:lnTo>
                  <a:lnTo>
                    <a:pt x="41" y="0"/>
                  </a:lnTo>
                  <a:lnTo>
                    <a:pt x="45" y="2"/>
                  </a:lnTo>
                  <a:lnTo>
                    <a:pt x="46" y="5"/>
                  </a:lnTo>
                  <a:lnTo>
                    <a:pt x="45" y="8"/>
                  </a:lnTo>
                  <a:lnTo>
                    <a:pt x="46" y="13"/>
                  </a:lnTo>
                  <a:lnTo>
                    <a:pt x="50" y="15"/>
                  </a:lnTo>
                  <a:lnTo>
                    <a:pt x="55" y="19"/>
                  </a:lnTo>
                  <a:lnTo>
                    <a:pt x="56" y="23"/>
                  </a:lnTo>
                  <a:lnTo>
                    <a:pt x="56" y="28"/>
                  </a:lnTo>
                  <a:lnTo>
                    <a:pt x="61" y="31"/>
                  </a:lnTo>
                  <a:lnTo>
                    <a:pt x="65" y="35"/>
                  </a:lnTo>
                  <a:lnTo>
                    <a:pt x="68" y="39"/>
                  </a:lnTo>
                  <a:lnTo>
                    <a:pt x="68" y="44"/>
                  </a:lnTo>
                  <a:lnTo>
                    <a:pt x="68" y="47"/>
                  </a:lnTo>
                  <a:lnTo>
                    <a:pt x="70" y="50"/>
                  </a:lnTo>
                  <a:lnTo>
                    <a:pt x="75" y="52"/>
                  </a:lnTo>
                  <a:lnTo>
                    <a:pt x="80" y="55"/>
                  </a:lnTo>
                  <a:lnTo>
                    <a:pt x="86" y="59"/>
                  </a:lnTo>
                  <a:lnTo>
                    <a:pt x="90" y="59"/>
                  </a:lnTo>
                  <a:lnTo>
                    <a:pt x="91" y="54"/>
                  </a:lnTo>
                  <a:lnTo>
                    <a:pt x="91" y="47"/>
                  </a:lnTo>
                  <a:lnTo>
                    <a:pt x="91" y="42"/>
                  </a:lnTo>
                  <a:lnTo>
                    <a:pt x="91" y="37"/>
                  </a:lnTo>
                  <a:lnTo>
                    <a:pt x="91" y="32"/>
                  </a:lnTo>
                  <a:lnTo>
                    <a:pt x="88" y="30"/>
                  </a:lnTo>
                  <a:lnTo>
                    <a:pt x="86" y="30"/>
                  </a:lnTo>
                  <a:lnTo>
                    <a:pt x="85" y="29"/>
                  </a:lnTo>
                  <a:lnTo>
                    <a:pt x="84" y="24"/>
                  </a:lnTo>
                  <a:lnTo>
                    <a:pt x="84" y="19"/>
                  </a:lnTo>
                  <a:lnTo>
                    <a:pt x="84" y="14"/>
                  </a:lnTo>
                  <a:lnTo>
                    <a:pt x="85" y="11"/>
                  </a:lnTo>
                  <a:lnTo>
                    <a:pt x="88" y="8"/>
                  </a:lnTo>
                  <a:lnTo>
                    <a:pt x="94" y="6"/>
                  </a:lnTo>
                  <a:lnTo>
                    <a:pt x="99" y="4"/>
                  </a:lnTo>
                  <a:lnTo>
                    <a:pt x="103" y="1"/>
                  </a:lnTo>
                  <a:lnTo>
                    <a:pt x="10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6" name="Freeform 171">
              <a:extLst>
                <a:ext uri="{FF2B5EF4-FFF2-40B4-BE49-F238E27FC236}">
                  <a16:creationId xmlns:a16="http://schemas.microsoft.com/office/drawing/2014/main" id="{5AF1D5DF-03ED-ED4F-899E-CE81C5D1112E}"/>
                </a:ext>
              </a:extLst>
            </p:cNvPr>
            <p:cNvSpPr>
              <a:spLocks/>
            </p:cNvSpPr>
            <p:nvPr/>
          </p:nvSpPr>
          <p:spPr bwMode="auto">
            <a:xfrm>
              <a:off x="1771650" y="1920875"/>
              <a:ext cx="109538" cy="61913"/>
            </a:xfrm>
            <a:custGeom>
              <a:avLst/>
              <a:gdLst>
                <a:gd name="T0" fmla="*/ 2147483646 w 102"/>
                <a:gd name="T1" fmla="*/ 2147483646 h 60"/>
                <a:gd name="T2" fmla="*/ 2147483646 w 102"/>
                <a:gd name="T3" fmla="*/ 2147483646 h 60"/>
                <a:gd name="T4" fmla="*/ 2147483646 w 102"/>
                <a:gd name="T5" fmla="*/ 2147483646 h 60"/>
                <a:gd name="T6" fmla="*/ 2147483646 w 102"/>
                <a:gd name="T7" fmla="*/ 2147483646 h 60"/>
                <a:gd name="T8" fmla="*/ 2147483646 w 102"/>
                <a:gd name="T9" fmla="*/ 2147483646 h 60"/>
                <a:gd name="T10" fmla="*/ 2147483646 w 102"/>
                <a:gd name="T11" fmla="*/ 2147483646 h 60"/>
                <a:gd name="T12" fmla="*/ 2147483646 w 102"/>
                <a:gd name="T13" fmla="*/ 2147483646 h 60"/>
                <a:gd name="T14" fmla="*/ 2147483646 w 102"/>
                <a:gd name="T15" fmla="*/ 2147483646 h 60"/>
                <a:gd name="T16" fmla="*/ 2147483646 w 102"/>
                <a:gd name="T17" fmla="*/ 2147483646 h 60"/>
                <a:gd name="T18" fmla="*/ 2147483646 w 102"/>
                <a:gd name="T19" fmla="*/ 2147483646 h 60"/>
                <a:gd name="T20" fmla="*/ 2147483646 w 102"/>
                <a:gd name="T21" fmla="*/ 2147483646 h 60"/>
                <a:gd name="T22" fmla="*/ 2147483646 w 102"/>
                <a:gd name="T23" fmla="*/ 2147483646 h 60"/>
                <a:gd name="T24" fmla="*/ 2147483646 w 102"/>
                <a:gd name="T25" fmla="*/ 2147483646 h 60"/>
                <a:gd name="T26" fmla="*/ 2147483646 w 102"/>
                <a:gd name="T27" fmla="*/ 2147483646 h 60"/>
                <a:gd name="T28" fmla="*/ 2147483646 w 102"/>
                <a:gd name="T29" fmla="*/ 2147483646 h 60"/>
                <a:gd name="T30" fmla="*/ 2147483646 w 102"/>
                <a:gd name="T31" fmla="*/ 2147483646 h 60"/>
                <a:gd name="T32" fmla="*/ 2147483646 w 102"/>
                <a:gd name="T33" fmla="*/ 2147483646 h 60"/>
                <a:gd name="T34" fmla="*/ 2147483646 w 102"/>
                <a:gd name="T35" fmla="*/ 2147483646 h 60"/>
                <a:gd name="T36" fmla="*/ 2147483646 w 102"/>
                <a:gd name="T37" fmla="*/ 2147483646 h 60"/>
                <a:gd name="T38" fmla="*/ 2147483646 w 102"/>
                <a:gd name="T39" fmla="*/ 2147483646 h 60"/>
                <a:gd name="T40" fmla="*/ 2147483646 w 102"/>
                <a:gd name="T41" fmla="*/ 2147483646 h 60"/>
                <a:gd name="T42" fmla="*/ 2147483646 w 102"/>
                <a:gd name="T43" fmla="*/ 2147483646 h 60"/>
                <a:gd name="T44" fmla="*/ 2147483646 w 102"/>
                <a:gd name="T45" fmla="*/ 2147483646 h 60"/>
                <a:gd name="T46" fmla="*/ 0 w 102"/>
                <a:gd name="T47" fmla="*/ 2147483646 h 60"/>
                <a:gd name="T48" fmla="*/ 2147483646 w 102"/>
                <a:gd name="T49" fmla="*/ 2147483646 h 60"/>
                <a:gd name="T50" fmla="*/ 2147483646 w 102"/>
                <a:gd name="T51" fmla="*/ 2147483646 h 60"/>
                <a:gd name="T52" fmla="*/ 2147483646 w 102"/>
                <a:gd name="T53" fmla="*/ 2147483646 h 60"/>
                <a:gd name="T54" fmla="*/ 2147483646 w 102"/>
                <a:gd name="T55" fmla="*/ 2147483646 h 60"/>
                <a:gd name="T56" fmla="*/ 2147483646 w 102"/>
                <a:gd name="T57" fmla="*/ 2147483646 h 60"/>
                <a:gd name="T58" fmla="*/ 2147483646 w 102"/>
                <a:gd name="T59" fmla="*/ 2147483646 h 60"/>
                <a:gd name="T60" fmla="*/ 2147483646 w 102"/>
                <a:gd name="T61" fmla="*/ 2147483646 h 60"/>
                <a:gd name="T62" fmla="*/ 2147483646 w 102"/>
                <a:gd name="T63" fmla="*/ 2147483646 h 60"/>
                <a:gd name="T64" fmla="*/ 2147483646 w 102"/>
                <a:gd name="T65" fmla="*/ 0 h 60"/>
                <a:gd name="T66" fmla="*/ 2147483646 w 102"/>
                <a:gd name="T67" fmla="*/ 0 h 60"/>
                <a:gd name="T68" fmla="*/ 2147483646 w 102"/>
                <a:gd name="T69" fmla="*/ 0 h 60"/>
                <a:gd name="T70" fmla="*/ 2147483646 w 102"/>
                <a:gd name="T71" fmla="*/ 0 h 60"/>
                <a:gd name="T72" fmla="*/ 2147483646 w 102"/>
                <a:gd name="T73" fmla="*/ 0 h 60"/>
                <a:gd name="T74" fmla="*/ 2147483646 w 102"/>
                <a:gd name="T75" fmla="*/ 0 h 60"/>
                <a:gd name="T76" fmla="*/ 2147483646 w 102"/>
                <a:gd name="T77" fmla="*/ 2147483646 h 60"/>
                <a:gd name="T78" fmla="*/ 2147483646 w 102"/>
                <a:gd name="T79" fmla="*/ 2147483646 h 60"/>
                <a:gd name="T80" fmla="*/ 2147483646 w 102"/>
                <a:gd name="T81" fmla="*/ 2147483646 h 60"/>
                <a:gd name="T82" fmla="*/ 2147483646 w 102"/>
                <a:gd name="T83" fmla="*/ 2147483646 h 60"/>
                <a:gd name="T84" fmla="*/ 2147483646 w 102"/>
                <a:gd name="T85" fmla="*/ 2147483646 h 60"/>
                <a:gd name="T86" fmla="*/ 2147483646 w 102"/>
                <a:gd name="T87" fmla="*/ 2147483646 h 60"/>
                <a:gd name="T88" fmla="*/ 2147483646 w 102"/>
                <a:gd name="T89" fmla="*/ 2147483646 h 60"/>
                <a:gd name="T90" fmla="*/ 2147483646 w 102"/>
                <a:gd name="T91" fmla="*/ 2147483646 h 60"/>
                <a:gd name="T92" fmla="*/ 2147483646 w 102"/>
                <a:gd name="T93" fmla="*/ 2147483646 h 60"/>
                <a:gd name="T94" fmla="*/ 2147483646 w 102"/>
                <a:gd name="T95" fmla="*/ 2147483646 h 60"/>
                <a:gd name="T96" fmla="*/ 2147483646 w 102"/>
                <a:gd name="T97" fmla="*/ 2147483646 h 60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102" h="60">
                  <a:moveTo>
                    <a:pt x="76" y="40"/>
                  </a:moveTo>
                  <a:lnTo>
                    <a:pt x="75" y="41"/>
                  </a:lnTo>
                  <a:lnTo>
                    <a:pt x="72" y="45"/>
                  </a:lnTo>
                  <a:lnTo>
                    <a:pt x="68" y="46"/>
                  </a:lnTo>
                  <a:lnTo>
                    <a:pt x="66" y="42"/>
                  </a:lnTo>
                  <a:lnTo>
                    <a:pt x="64" y="35"/>
                  </a:lnTo>
                  <a:lnTo>
                    <a:pt x="61" y="30"/>
                  </a:lnTo>
                  <a:lnTo>
                    <a:pt x="58" y="27"/>
                  </a:lnTo>
                  <a:lnTo>
                    <a:pt x="56" y="31"/>
                  </a:lnTo>
                  <a:lnTo>
                    <a:pt x="55" y="38"/>
                  </a:lnTo>
                  <a:lnTo>
                    <a:pt x="55" y="44"/>
                  </a:lnTo>
                  <a:lnTo>
                    <a:pt x="53" y="47"/>
                  </a:lnTo>
                  <a:lnTo>
                    <a:pt x="48" y="47"/>
                  </a:lnTo>
                  <a:lnTo>
                    <a:pt x="42" y="47"/>
                  </a:lnTo>
                  <a:lnTo>
                    <a:pt x="38" y="52"/>
                  </a:lnTo>
                  <a:lnTo>
                    <a:pt x="38" y="57"/>
                  </a:lnTo>
                  <a:lnTo>
                    <a:pt x="38" y="60"/>
                  </a:lnTo>
                  <a:lnTo>
                    <a:pt x="37" y="57"/>
                  </a:lnTo>
                  <a:lnTo>
                    <a:pt x="33" y="54"/>
                  </a:lnTo>
                  <a:lnTo>
                    <a:pt x="27" y="50"/>
                  </a:lnTo>
                  <a:lnTo>
                    <a:pt x="22" y="48"/>
                  </a:lnTo>
                  <a:lnTo>
                    <a:pt x="15" y="48"/>
                  </a:lnTo>
                  <a:lnTo>
                    <a:pt x="6" y="48"/>
                  </a:lnTo>
                  <a:lnTo>
                    <a:pt x="0" y="46"/>
                  </a:lnTo>
                  <a:lnTo>
                    <a:pt x="4" y="40"/>
                  </a:lnTo>
                  <a:lnTo>
                    <a:pt x="11" y="34"/>
                  </a:lnTo>
                  <a:lnTo>
                    <a:pt x="17" y="30"/>
                  </a:lnTo>
                  <a:lnTo>
                    <a:pt x="23" y="25"/>
                  </a:lnTo>
                  <a:lnTo>
                    <a:pt x="35" y="19"/>
                  </a:lnTo>
                  <a:lnTo>
                    <a:pt x="46" y="12"/>
                  </a:lnTo>
                  <a:lnTo>
                    <a:pt x="55" y="7"/>
                  </a:lnTo>
                  <a:lnTo>
                    <a:pt x="60" y="2"/>
                  </a:lnTo>
                  <a:lnTo>
                    <a:pt x="68" y="0"/>
                  </a:lnTo>
                  <a:lnTo>
                    <a:pt x="76" y="0"/>
                  </a:lnTo>
                  <a:lnTo>
                    <a:pt x="80" y="0"/>
                  </a:lnTo>
                  <a:lnTo>
                    <a:pt x="83" y="0"/>
                  </a:lnTo>
                  <a:lnTo>
                    <a:pt x="87" y="0"/>
                  </a:lnTo>
                  <a:lnTo>
                    <a:pt x="93" y="0"/>
                  </a:lnTo>
                  <a:lnTo>
                    <a:pt x="98" y="2"/>
                  </a:lnTo>
                  <a:lnTo>
                    <a:pt x="102" y="6"/>
                  </a:lnTo>
                  <a:lnTo>
                    <a:pt x="99" y="10"/>
                  </a:lnTo>
                  <a:lnTo>
                    <a:pt x="95" y="15"/>
                  </a:lnTo>
                  <a:lnTo>
                    <a:pt x="93" y="17"/>
                  </a:lnTo>
                  <a:lnTo>
                    <a:pt x="93" y="19"/>
                  </a:lnTo>
                  <a:lnTo>
                    <a:pt x="91" y="24"/>
                  </a:lnTo>
                  <a:lnTo>
                    <a:pt x="89" y="31"/>
                  </a:lnTo>
                  <a:lnTo>
                    <a:pt x="86" y="35"/>
                  </a:lnTo>
                  <a:lnTo>
                    <a:pt x="81" y="39"/>
                  </a:lnTo>
                  <a:lnTo>
                    <a:pt x="76" y="4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7" name="Freeform 172">
              <a:extLst>
                <a:ext uri="{FF2B5EF4-FFF2-40B4-BE49-F238E27FC236}">
                  <a16:creationId xmlns:a16="http://schemas.microsoft.com/office/drawing/2014/main" id="{78205C30-4F5E-094F-9A1C-5CB49364CB5B}"/>
                </a:ext>
              </a:extLst>
            </p:cNvPr>
            <p:cNvSpPr>
              <a:spLocks/>
            </p:cNvSpPr>
            <p:nvPr/>
          </p:nvSpPr>
          <p:spPr bwMode="auto">
            <a:xfrm>
              <a:off x="1987550" y="1982788"/>
              <a:ext cx="92075" cy="80962"/>
            </a:xfrm>
            <a:custGeom>
              <a:avLst/>
              <a:gdLst>
                <a:gd name="T0" fmla="*/ 2147483646 w 86"/>
                <a:gd name="T1" fmla="*/ 2147483646 h 80"/>
                <a:gd name="T2" fmla="*/ 2147483646 w 86"/>
                <a:gd name="T3" fmla="*/ 0 h 80"/>
                <a:gd name="T4" fmla="*/ 2147483646 w 86"/>
                <a:gd name="T5" fmla="*/ 2147483646 h 80"/>
                <a:gd name="T6" fmla="*/ 2147483646 w 86"/>
                <a:gd name="T7" fmla="*/ 2147483646 h 80"/>
                <a:gd name="T8" fmla="*/ 2147483646 w 86"/>
                <a:gd name="T9" fmla="*/ 2147483646 h 80"/>
                <a:gd name="T10" fmla="*/ 2147483646 w 86"/>
                <a:gd name="T11" fmla="*/ 2147483646 h 80"/>
                <a:gd name="T12" fmla="*/ 2147483646 w 86"/>
                <a:gd name="T13" fmla="*/ 2147483646 h 80"/>
                <a:gd name="T14" fmla="*/ 2147483646 w 86"/>
                <a:gd name="T15" fmla="*/ 2147483646 h 80"/>
                <a:gd name="T16" fmla="*/ 2147483646 w 86"/>
                <a:gd name="T17" fmla="*/ 2147483646 h 80"/>
                <a:gd name="T18" fmla="*/ 2147483646 w 86"/>
                <a:gd name="T19" fmla="*/ 2147483646 h 80"/>
                <a:gd name="T20" fmla="*/ 2147483646 w 86"/>
                <a:gd name="T21" fmla="*/ 2147483646 h 80"/>
                <a:gd name="T22" fmla="*/ 2147483646 w 86"/>
                <a:gd name="T23" fmla="*/ 2147483646 h 80"/>
                <a:gd name="T24" fmla="*/ 2147483646 w 86"/>
                <a:gd name="T25" fmla="*/ 2147483646 h 80"/>
                <a:gd name="T26" fmla="*/ 2147483646 w 86"/>
                <a:gd name="T27" fmla="*/ 2147483646 h 80"/>
                <a:gd name="T28" fmla="*/ 2147483646 w 86"/>
                <a:gd name="T29" fmla="*/ 2147483646 h 80"/>
                <a:gd name="T30" fmla="*/ 2147483646 w 86"/>
                <a:gd name="T31" fmla="*/ 2147483646 h 80"/>
                <a:gd name="T32" fmla="*/ 2147483646 w 86"/>
                <a:gd name="T33" fmla="*/ 2147483646 h 80"/>
                <a:gd name="T34" fmla="*/ 2147483646 w 86"/>
                <a:gd name="T35" fmla="*/ 2147483646 h 80"/>
                <a:gd name="T36" fmla="*/ 2147483646 w 86"/>
                <a:gd name="T37" fmla="*/ 2147483646 h 80"/>
                <a:gd name="T38" fmla="*/ 2147483646 w 86"/>
                <a:gd name="T39" fmla="*/ 2147483646 h 80"/>
                <a:gd name="T40" fmla="*/ 2147483646 w 86"/>
                <a:gd name="T41" fmla="*/ 2147483646 h 80"/>
                <a:gd name="T42" fmla="*/ 2147483646 w 86"/>
                <a:gd name="T43" fmla="*/ 2147483646 h 80"/>
                <a:gd name="T44" fmla="*/ 2147483646 w 86"/>
                <a:gd name="T45" fmla="*/ 2147483646 h 80"/>
                <a:gd name="T46" fmla="*/ 2147483646 w 86"/>
                <a:gd name="T47" fmla="*/ 2147483646 h 80"/>
                <a:gd name="T48" fmla="*/ 2147483646 w 86"/>
                <a:gd name="T49" fmla="*/ 2147483646 h 80"/>
                <a:gd name="T50" fmla="*/ 2147483646 w 86"/>
                <a:gd name="T51" fmla="*/ 2147483646 h 80"/>
                <a:gd name="T52" fmla="*/ 2147483646 w 86"/>
                <a:gd name="T53" fmla="*/ 2147483646 h 80"/>
                <a:gd name="T54" fmla="*/ 2147483646 w 86"/>
                <a:gd name="T55" fmla="*/ 2147483646 h 80"/>
                <a:gd name="T56" fmla="*/ 2147483646 w 86"/>
                <a:gd name="T57" fmla="*/ 2147483646 h 80"/>
                <a:gd name="T58" fmla="*/ 2147483646 w 86"/>
                <a:gd name="T59" fmla="*/ 2147483646 h 80"/>
                <a:gd name="T60" fmla="*/ 2147483646 w 86"/>
                <a:gd name="T61" fmla="*/ 2147483646 h 80"/>
                <a:gd name="T62" fmla="*/ 2147483646 w 86"/>
                <a:gd name="T63" fmla="*/ 2147483646 h 80"/>
                <a:gd name="T64" fmla="*/ 2147483646 w 86"/>
                <a:gd name="T65" fmla="*/ 2147483646 h 80"/>
                <a:gd name="T66" fmla="*/ 2147483646 w 86"/>
                <a:gd name="T67" fmla="*/ 2147483646 h 80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86" h="80">
                  <a:moveTo>
                    <a:pt x="20" y="16"/>
                  </a:moveTo>
                  <a:lnTo>
                    <a:pt x="17" y="12"/>
                  </a:lnTo>
                  <a:lnTo>
                    <a:pt x="10" y="5"/>
                  </a:lnTo>
                  <a:lnTo>
                    <a:pt x="3" y="0"/>
                  </a:lnTo>
                  <a:lnTo>
                    <a:pt x="0" y="2"/>
                  </a:lnTo>
                  <a:lnTo>
                    <a:pt x="1" y="9"/>
                  </a:lnTo>
                  <a:lnTo>
                    <a:pt x="2" y="15"/>
                  </a:lnTo>
                  <a:lnTo>
                    <a:pt x="3" y="22"/>
                  </a:lnTo>
                  <a:lnTo>
                    <a:pt x="4" y="27"/>
                  </a:lnTo>
                  <a:lnTo>
                    <a:pt x="5" y="33"/>
                  </a:lnTo>
                  <a:lnTo>
                    <a:pt x="8" y="38"/>
                  </a:lnTo>
                  <a:lnTo>
                    <a:pt x="11" y="41"/>
                  </a:lnTo>
                  <a:lnTo>
                    <a:pt x="15" y="42"/>
                  </a:lnTo>
                  <a:lnTo>
                    <a:pt x="18" y="42"/>
                  </a:lnTo>
                  <a:lnTo>
                    <a:pt x="22" y="42"/>
                  </a:lnTo>
                  <a:lnTo>
                    <a:pt x="24" y="43"/>
                  </a:lnTo>
                  <a:lnTo>
                    <a:pt x="23" y="47"/>
                  </a:lnTo>
                  <a:lnTo>
                    <a:pt x="20" y="52"/>
                  </a:lnTo>
                  <a:lnTo>
                    <a:pt x="22" y="54"/>
                  </a:lnTo>
                  <a:lnTo>
                    <a:pt x="24" y="54"/>
                  </a:lnTo>
                  <a:lnTo>
                    <a:pt x="31" y="54"/>
                  </a:lnTo>
                  <a:lnTo>
                    <a:pt x="38" y="53"/>
                  </a:lnTo>
                  <a:lnTo>
                    <a:pt x="41" y="53"/>
                  </a:lnTo>
                  <a:lnTo>
                    <a:pt x="42" y="54"/>
                  </a:lnTo>
                  <a:lnTo>
                    <a:pt x="42" y="58"/>
                  </a:lnTo>
                  <a:lnTo>
                    <a:pt x="40" y="65"/>
                  </a:lnTo>
                  <a:lnTo>
                    <a:pt x="38" y="73"/>
                  </a:lnTo>
                  <a:lnTo>
                    <a:pt x="38" y="79"/>
                  </a:lnTo>
                  <a:lnTo>
                    <a:pt x="43" y="80"/>
                  </a:lnTo>
                  <a:lnTo>
                    <a:pt x="54" y="77"/>
                  </a:lnTo>
                  <a:lnTo>
                    <a:pt x="64" y="72"/>
                  </a:lnTo>
                  <a:lnTo>
                    <a:pt x="72" y="66"/>
                  </a:lnTo>
                  <a:lnTo>
                    <a:pt x="76" y="64"/>
                  </a:lnTo>
                  <a:lnTo>
                    <a:pt x="75" y="62"/>
                  </a:lnTo>
                  <a:lnTo>
                    <a:pt x="72" y="57"/>
                  </a:lnTo>
                  <a:lnTo>
                    <a:pt x="72" y="54"/>
                  </a:lnTo>
                  <a:lnTo>
                    <a:pt x="75" y="54"/>
                  </a:lnTo>
                  <a:lnTo>
                    <a:pt x="79" y="56"/>
                  </a:lnTo>
                  <a:lnTo>
                    <a:pt x="84" y="58"/>
                  </a:lnTo>
                  <a:lnTo>
                    <a:pt x="86" y="57"/>
                  </a:lnTo>
                  <a:lnTo>
                    <a:pt x="83" y="50"/>
                  </a:lnTo>
                  <a:lnTo>
                    <a:pt x="77" y="42"/>
                  </a:lnTo>
                  <a:lnTo>
                    <a:pt x="72" y="39"/>
                  </a:lnTo>
                  <a:lnTo>
                    <a:pt x="71" y="37"/>
                  </a:lnTo>
                  <a:lnTo>
                    <a:pt x="72" y="31"/>
                  </a:lnTo>
                  <a:lnTo>
                    <a:pt x="76" y="22"/>
                  </a:lnTo>
                  <a:lnTo>
                    <a:pt x="77" y="15"/>
                  </a:lnTo>
                  <a:lnTo>
                    <a:pt x="76" y="9"/>
                  </a:lnTo>
                  <a:lnTo>
                    <a:pt x="71" y="7"/>
                  </a:lnTo>
                  <a:lnTo>
                    <a:pt x="65" y="8"/>
                  </a:lnTo>
                  <a:lnTo>
                    <a:pt x="64" y="10"/>
                  </a:lnTo>
                  <a:lnTo>
                    <a:pt x="63" y="12"/>
                  </a:lnTo>
                  <a:lnTo>
                    <a:pt x="60" y="11"/>
                  </a:lnTo>
                  <a:lnTo>
                    <a:pt x="55" y="8"/>
                  </a:lnTo>
                  <a:lnTo>
                    <a:pt x="50" y="3"/>
                  </a:lnTo>
                  <a:lnTo>
                    <a:pt x="47" y="2"/>
                  </a:lnTo>
                  <a:lnTo>
                    <a:pt x="45" y="3"/>
                  </a:lnTo>
                  <a:lnTo>
                    <a:pt x="45" y="7"/>
                  </a:lnTo>
                  <a:lnTo>
                    <a:pt x="47" y="11"/>
                  </a:lnTo>
                  <a:lnTo>
                    <a:pt x="48" y="13"/>
                  </a:lnTo>
                  <a:lnTo>
                    <a:pt x="47" y="16"/>
                  </a:lnTo>
                  <a:lnTo>
                    <a:pt x="43" y="15"/>
                  </a:lnTo>
                  <a:lnTo>
                    <a:pt x="39" y="11"/>
                  </a:lnTo>
                  <a:lnTo>
                    <a:pt x="35" y="9"/>
                  </a:lnTo>
                  <a:lnTo>
                    <a:pt x="32" y="11"/>
                  </a:lnTo>
                  <a:lnTo>
                    <a:pt x="28" y="15"/>
                  </a:lnTo>
                  <a:lnTo>
                    <a:pt x="25" y="16"/>
                  </a:lnTo>
                  <a:lnTo>
                    <a:pt x="22" y="16"/>
                  </a:lnTo>
                  <a:lnTo>
                    <a:pt x="20" y="1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8" name="Freeform 173">
              <a:extLst>
                <a:ext uri="{FF2B5EF4-FFF2-40B4-BE49-F238E27FC236}">
                  <a16:creationId xmlns:a16="http://schemas.microsoft.com/office/drawing/2014/main" id="{4DAB9DBF-0D65-AE40-8CB9-FF144A3A920C}"/>
                </a:ext>
              </a:extLst>
            </p:cNvPr>
            <p:cNvSpPr>
              <a:spLocks/>
            </p:cNvSpPr>
            <p:nvPr/>
          </p:nvSpPr>
          <p:spPr bwMode="auto">
            <a:xfrm>
              <a:off x="2081213" y="2032000"/>
              <a:ext cx="36512" cy="46038"/>
            </a:xfrm>
            <a:custGeom>
              <a:avLst/>
              <a:gdLst>
                <a:gd name="T0" fmla="*/ 2147483646 w 34"/>
                <a:gd name="T1" fmla="*/ 2147483646 h 46"/>
                <a:gd name="T2" fmla="*/ 2147483646 w 34"/>
                <a:gd name="T3" fmla="*/ 2147483646 h 46"/>
                <a:gd name="T4" fmla="*/ 2147483646 w 34"/>
                <a:gd name="T5" fmla="*/ 2147483646 h 46"/>
                <a:gd name="T6" fmla="*/ 2147483646 w 34"/>
                <a:gd name="T7" fmla="*/ 2147483646 h 46"/>
                <a:gd name="T8" fmla="*/ 2147483646 w 34"/>
                <a:gd name="T9" fmla="*/ 2147483646 h 46"/>
                <a:gd name="T10" fmla="*/ 2147483646 w 34"/>
                <a:gd name="T11" fmla="*/ 2147483646 h 46"/>
                <a:gd name="T12" fmla="*/ 2147483646 w 34"/>
                <a:gd name="T13" fmla="*/ 2147483646 h 46"/>
                <a:gd name="T14" fmla="*/ 0 w 34"/>
                <a:gd name="T15" fmla="*/ 2147483646 h 46"/>
                <a:gd name="T16" fmla="*/ 2147483646 w 34"/>
                <a:gd name="T17" fmla="*/ 2147483646 h 46"/>
                <a:gd name="T18" fmla="*/ 2147483646 w 34"/>
                <a:gd name="T19" fmla="*/ 2147483646 h 46"/>
                <a:gd name="T20" fmla="*/ 2147483646 w 34"/>
                <a:gd name="T21" fmla="*/ 2147483646 h 46"/>
                <a:gd name="T22" fmla="*/ 2147483646 w 34"/>
                <a:gd name="T23" fmla="*/ 2147483646 h 46"/>
                <a:gd name="T24" fmla="*/ 2147483646 w 34"/>
                <a:gd name="T25" fmla="*/ 2147483646 h 46"/>
                <a:gd name="T26" fmla="*/ 2147483646 w 34"/>
                <a:gd name="T27" fmla="*/ 2147483646 h 46"/>
                <a:gd name="T28" fmla="*/ 2147483646 w 34"/>
                <a:gd name="T29" fmla="*/ 2147483646 h 46"/>
                <a:gd name="T30" fmla="*/ 2147483646 w 34"/>
                <a:gd name="T31" fmla="*/ 2147483646 h 46"/>
                <a:gd name="T32" fmla="*/ 2147483646 w 34"/>
                <a:gd name="T33" fmla="*/ 2147483646 h 46"/>
                <a:gd name="T34" fmla="*/ 2147483646 w 34"/>
                <a:gd name="T35" fmla="*/ 2147483646 h 46"/>
                <a:gd name="T36" fmla="*/ 2147483646 w 34"/>
                <a:gd name="T37" fmla="*/ 2147483646 h 46"/>
                <a:gd name="T38" fmla="*/ 2147483646 w 34"/>
                <a:gd name="T39" fmla="*/ 2147483646 h 46"/>
                <a:gd name="T40" fmla="*/ 2147483646 w 34"/>
                <a:gd name="T41" fmla="*/ 2147483646 h 46"/>
                <a:gd name="T42" fmla="*/ 2147483646 w 34"/>
                <a:gd name="T43" fmla="*/ 2147483646 h 46"/>
                <a:gd name="T44" fmla="*/ 2147483646 w 34"/>
                <a:gd name="T45" fmla="*/ 2147483646 h 46"/>
                <a:gd name="T46" fmla="*/ 2147483646 w 34"/>
                <a:gd name="T47" fmla="*/ 2147483646 h 46"/>
                <a:gd name="T48" fmla="*/ 2147483646 w 34"/>
                <a:gd name="T49" fmla="*/ 0 h 46"/>
                <a:gd name="T50" fmla="*/ 2147483646 w 34"/>
                <a:gd name="T51" fmla="*/ 0 h 46"/>
                <a:gd name="T52" fmla="*/ 2147483646 w 34"/>
                <a:gd name="T53" fmla="*/ 0 h 46"/>
                <a:gd name="T54" fmla="*/ 2147483646 w 34"/>
                <a:gd name="T55" fmla="*/ 2147483646 h 46"/>
                <a:gd name="T56" fmla="*/ 2147483646 w 34"/>
                <a:gd name="T57" fmla="*/ 2147483646 h 4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34" h="46">
                  <a:moveTo>
                    <a:pt x="14" y="4"/>
                  </a:moveTo>
                  <a:lnTo>
                    <a:pt x="14" y="5"/>
                  </a:lnTo>
                  <a:lnTo>
                    <a:pt x="13" y="7"/>
                  </a:lnTo>
                  <a:lnTo>
                    <a:pt x="11" y="12"/>
                  </a:lnTo>
                  <a:lnTo>
                    <a:pt x="7" y="15"/>
                  </a:lnTo>
                  <a:lnTo>
                    <a:pt x="4" y="18"/>
                  </a:lnTo>
                  <a:lnTo>
                    <a:pt x="1" y="23"/>
                  </a:lnTo>
                  <a:lnTo>
                    <a:pt x="0" y="28"/>
                  </a:lnTo>
                  <a:lnTo>
                    <a:pt x="3" y="31"/>
                  </a:lnTo>
                  <a:lnTo>
                    <a:pt x="7" y="35"/>
                  </a:lnTo>
                  <a:lnTo>
                    <a:pt x="12" y="37"/>
                  </a:lnTo>
                  <a:lnTo>
                    <a:pt x="16" y="40"/>
                  </a:lnTo>
                  <a:lnTo>
                    <a:pt x="19" y="44"/>
                  </a:lnTo>
                  <a:lnTo>
                    <a:pt x="22" y="46"/>
                  </a:lnTo>
                  <a:lnTo>
                    <a:pt x="27" y="44"/>
                  </a:lnTo>
                  <a:lnTo>
                    <a:pt x="31" y="40"/>
                  </a:lnTo>
                  <a:lnTo>
                    <a:pt x="34" y="35"/>
                  </a:lnTo>
                  <a:lnTo>
                    <a:pt x="34" y="29"/>
                  </a:lnTo>
                  <a:lnTo>
                    <a:pt x="33" y="24"/>
                  </a:lnTo>
                  <a:lnTo>
                    <a:pt x="30" y="20"/>
                  </a:lnTo>
                  <a:lnTo>
                    <a:pt x="30" y="15"/>
                  </a:lnTo>
                  <a:lnTo>
                    <a:pt x="29" y="9"/>
                  </a:lnTo>
                  <a:lnTo>
                    <a:pt x="27" y="5"/>
                  </a:lnTo>
                  <a:lnTo>
                    <a:pt x="23" y="1"/>
                  </a:lnTo>
                  <a:lnTo>
                    <a:pt x="22" y="0"/>
                  </a:lnTo>
                  <a:lnTo>
                    <a:pt x="21" y="0"/>
                  </a:lnTo>
                  <a:lnTo>
                    <a:pt x="19" y="0"/>
                  </a:lnTo>
                  <a:lnTo>
                    <a:pt x="16" y="1"/>
                  </a:lnTo>
                  <a:lnTo>
                    <a:pt x="14" y="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9" name="Freeform 174">
              <a:extLst>
                <a:ext uri="{FF2B5EF4-FFF2-40B4-BE49-F238E27FC236}">
                  <a16:creationId xmlns:a16="http://schemas.microsoft.com/office/drawing/2014/main" id="{32062C64-7764-E14B-934A-4DD73ABBA91D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1688" y="1968500"/>
              <a:ext cx="215900" cy="103188"/>
            </a:xfrm>
            <a:custGeom>
              <a:avLst/>
              <a:gdLst>
                <a:gd name="T0" fmla="*/ 2147483646 w 202"/>
                <a:gd name="T1" fmla="*/ 2147483646 h 100"/>
                <a:gd name="T2" fmla="*/ 2147483646 w 202"/>
                <a:gd name="T3" fmla="*/ 2147483646 h 100"/>
                <a:gd name="T4" fmla="*/ 2147483646 w 202"/>
                <a:gd name="T5" fmla="*/ 2147483646 h 100"/>
                <a:gd name="T6" fmla="*/ 2147483646 w 202"/>
                <a:gd name="T7" fmla="*/ 2147483646 h 100"/>
                <a:gd name="T8" fmla="*/ 2147483646 w 202"/>
                <a:gd name="T9" fmla="*/ 2147483646 h 100"/>
                <a:gd name="T10" fmla="*/ 2147483646 w 202"/>
                <a:gd name="T11" fmla="*/ 2147483646 h 100"/>
                <a:gd name="T12" fmla="*/ 2147483646 w 202"/>
                <a:gd name="T13" fmla="*/ 2147483646 h 100"/>
                <a:gd name="T14" fmla="*/ 2147483646 w 202"/>
                <a:gd name="T15" fmla="*/ 2147483646 h 100"/>
                <a:gd name="T16" fmla="*/ 2147483646 w 202"/>
                <a:gd name="T17" fmla="*/ 2147483646 h 100"/>
                <a:gd name="T18" fmla="*/ 2147483646 w 202"/>
                <a:gd name="T19" fmla="*/ 2147483646 h 100"/>
                <a:gd name="T20" fmla="*/ 2147483646 w 202"/>
                <a:gd name="T21" fmla="*/ 2147483646 h 100"/>
                <a:gd name="T22" fmla="*/ 2147483646 w 202"/>
                <a:gd name="T23" fmla="*/ 2147483646 h 100"/>
                <a:gd name="T24" fmla="*/ 2147483646 w 202"/>
                <a:gd name="T25" fmla="*/ 2147483646 h 100"/>
                <a:gd name="T26" fmla="*/ 2147483646 w 202"/>
                <a:gd name="T27" fmla="*/ 2147483646 h 100"/>
                <a:gd name="T28" fmla="*/ 2147483646 w 202"/>
                <a:gd name="T29" fmla="*/ 2147483646 h 100"/>
                <a:gd name="T30" fmla="*/ 2147483646 w 202"/>
                <a:gd name="T31" fmla="*/ 2147483646 h 100"/>
                <a:gd name="T32" fmla="*/ 2147483646 w 202"/>
                <a:gd name="T33" fmla="*/ 2147483646 h 100"/>
                <a:gd name="T34" fmla="*/ 2147483646 w 202"/>
                <a:gd name="T35" fmla="*/ 2147483646 h 100"/>
                <a:gd name="T36" fmla="*/ 2147483646 w 202"/>
                <a:gd name="T37" fmla="*/ 2147483646 h 100"/>
                <a:gd name="T38" fmla="*/ 2147483646 w 202"/>
                <a:gd name="T39" fmla="*/ 2147483646 h 100"/>
                <a:gd name="T40" fmla="*/ 2147483646 w 202"/>
                <a:gd name="T41" fmla="*/ 2147483646 h 100"/>
                <a:gd name="T42" fmla="*/ 2147483646 w 202"/>
                <a:gd name="T43" fmla="*/ 2147483646 h 100"/>
                <a:gd name="T44" fmla="*/ 2147483646 w 202"/>
                <a:gd name="T45" fmla="*/ 2147483646 h 100"/>
                <a:gd name="T46" fmla="*/ 2147483646 w 202"/>
                <a:gd name="T47" fmla="*/ 2147483646 h 100"/>
                <a:gd name="T48" fmla="*/ 2147483646 w 202"/>
                <a:gd name="T49" fmla="*/ 2147483646 h 100"/>
                <a:gd name="T50" fmla="*/ 2147483646 w 202"/>
                <a:gd name="T51" fmla="*/ 2147483646 h 100"/>
                <a:gd name="T52" fmla="*/ 2147483646 w 202"/>
                <a:gd name="T53" fmla="*/ 2147483646 h 100"/>
                <a:gd name="T54" fmla="*/ 0 w 202"/>
                <a:gd name="T55" fmla="*/ 2147483646 h 100"/>
                <a:gd name="T56" fmla="*/ 2147483646 w 202"/>
                <a:gd name="T57" fmla="*/ 2147483646 h 100"/>
                <a:gd name="T58" fmla="*/ 2147483646 w 202"/>
                <a:gd name="T59" fmla="*/ 0 h 100"/>
                <a:gd name="T60" fmla="*/ 2147483646 w 202"/>
                <a:gd name="T61" fmla="*/ 2147483646 h 100"/>
                <a:gd name="T62" fmla="*/ 2147483646 w 202"/>
                <a:gd name="T63" fmla="*/ 2147483646 h 100"/>
                <a:gd name="T64" fmla="*/ 2147483646 w 202"/>
                <a:gd name="T65" fmla="*/ 2147483646 h 100"/>
                <a:gd name="T66" fmla="*/ 2147483646 w 202"/>
                <a:gd name="T67" fmla="*/ 2147483646 h 100"/>
                <a:gd name="T68" fmla="*/ 2147483646 w 202"/>
                <a:gd name="T69" fmla="*/ 2147483646 h 100"/>
                <a:gd name="T70" fmla="*/ 2147483646 w 202"/>
                <a:gd name="T71" fmla="*/ 2147483646 h 100"/>
                <a:gd name="T72" fmla="*/ 2147483646 w 202"/>
                <a:gd name="T73" fmla="*/ 2147483646 h 100"/>
                <a:gd name="T74" fmla="*/ 2147483646 w 202"/>
                <a:gd name="T75" fmla="*/ 2147483646 h 100"/>
                <a:gd name="T76" fmla="*/ 2147483646 w 202"/>
                <a:gd name="T77" fmla="*/ 2147483646 h 100"/>
                <a:gd name="T78" fmla="*/ 2147483646 w 202"/>
                <a:gd name="T79" fmla="*/ 2147483646 h 100"/>
                <a:gd name="T80" fmla="*/ 2147483646 w 202"/>
                <a:gd name="T81" fmla="*/ 2147483646 h 100"/>
                <a:gd name="T82" fmla="*/ 2147483646 w 202"/>
                <a:gd name="T83" fmla="*/ 2147483646 h 100"/>
                <a:gd name="T84" fmla="*/ 2147483646 w 202"/>
                <a:gd name="T85" fmla="*/ 2147483646 h 100"/>
                <a:gd name="T86" fmla="*/ 2147483646 w 202"/>
                <a:gd name="T87" fmla="*/ 2147483646 h 100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</a:gdLst>
              <a:ahLst/>
              <a:cxnLst>
                <a:cxn ang="T88">
                  <a:pos x="T0" y="T1"/>
                </a:cxn>
                <a:cxn ang="T89">
                  <a:pos x="T2" y="T3"/>
                </a:cxn>
                <a:cxn ang="T90">
                  <a:pos x="T4" y="T5"/>
                </a:cxn>
                <a:cxn ang="T91">
                  <a:pos x="T6" y="T7"/>
                </a:cxn>
                <a:cxn ang="T92">
                  <a:pos x="T8" y="T9"/>
                </a:cxn>
                <a:cxn ang="T93">
                  <a:pos x="T10" y="T11"/>
                </a:cxn>
                <a:cxn ang="T94">
                  <a:pos x="T12" y="T13"/>
                </a:cxn>
                <a:cxn ang="T95">
                  <a:pos x="T14" y="T15"/>
                </a:cxn>
                <a:cxn ang="T96">
                  <a:pos x="T16" y="T17"/>
                </a:cxn>
                <a:cxn ang="T97">
                  <a:pos x="T18" y="T19"/>
                </a:cxn>
                <a:cxn ang="T98">
                  <a:pos x="T20" y="T21"/>
                </a:cxn>
                <a:cxn ang="T99">
                  <a:pos x="T22" y="T23"/>
                </a:cxn>
                <a:cxn ang="T100">
                  <a:pos x="T24" y="T25"/>
                </a:cxn>
                <a:cxn ang="T101">
                  <a:pos x="T26" y="T27"/>
                </a:cxn>
                <a:cxn ang="T102">
                  <a:pos x="T28" y="T29"/>
                </a:cxn>
                <a:cxn ang="T103">
                  <a:pos x="T30" y="T31"/>
                </a:cxn>
                <a:cxn ang="T104">
                  <a:pos x="T32" y="T33"/>
                </a:cxn>
                <a:cxn ang="T105">
                  <a:pos x="T34" y="T35"/>
                </a:cxn>
                <a:cxn ang="T106">
                  <a:pos x="T36" y="T37"/>
                </a:cxn>
                <a:cxn ang="T107">
                  <a:pos x="T38" y="T39"/>
                </a:cxn>
                <a:cxn ang="T108">
                  <a:pos x="T40" y="T41"/>
                </a:cxn>
                <a:cxn ang="T109">
                  <a:pos x="T42" y="T43"/>
                </a:cxn>
                <a:cxn ang="T110">
                  <a:pos x="T44" y="T45"/>
                </a:cxn>
                <a:cxn ang="T111">
                  <a:pos x="T46" y="T47"/>
                </a:cxn>
                <a:cxn ang="T112">
                  <a:pos x="T48" y="T49"/>
                </a:cxn>
                <a:cxn ang="T113">
                  <a:pos x="T50" y="T51"/>
                </a:cxn>
                <a:cxn ang="T114">
                  <a:pos x="T52" y="T53"/>
                </a:cxn>
                <a:cxn ang="T115">
                  <a:pos x="T54" y="T55"/>
                </a:cxn>
                <a:cxn ang="T116">
                  <a:pos x="T56" y="T57"/>
                </a:cxn>
                <a:cxn ang="T117">
                  <a:pos x="T58" y="T59"/>
                </a:cxn>
                <a:cxn ang="T118">
                  <a:pos x="T60" y="T61"/>
                </a:cxn>
                <a:cxn ang="T119">
                  <a:pos x="T62" y="T63"/>
                </a:cxn>
                <a:cxn ang="T120">
                  <a:pos x="T64" y="T65"/>
                </a:cxn>
                <a:cxn ang="T121">
                  <a:pos x="T66" y="T67"/>
                </a:cxn>
                <a:cxn ang="T122">
                  <a:pos x="T68" y="T69"/>
                </a:cxn>
                <a:cxn ang="T123">
                  <a:pos x="T70" y="T71"/>
                </a:cxn>
                <a:cxn ang="T124">
                  <a:pos x="T72" y="T73"/>
                </a:cxn>
                <a:cxn ang="T125">
                  <a:pos x="T74" y="T75"/>
                </a:cxn>
                <a:cxn ang="T126">
                  <a:pos x="T76" y="T77"/>
                </a:cxn>
                <a:cxn ang="T127">
                  <a:pos x="T78" y="T79"/>
                </a:cxn>
                <a:cxn ang="T128">
                  <a:pos x="T80" y="T81"/>
                </a:cxn>
                <a:cxn ang="T129">
                  <a:pos x="T82" y="T83"/>
                </a:cxn>
                <a:cxn ang="T130">
                  <a:pos x="T84" y="T85"/>
                </a:cxn>
                <a:cxn ang="T131">
                  <a:pos x="T86" y="T87"/>
                </a:cxn>
              </a:cxnLst>
              <a:rect l="0" t="0" r="r" b="b"/>
              <a:pathLst>
                <a:path w="202" h="100">
                  <a:moveTo>
                    <a:pt x="166" y="28"/>
                  </a:moveTo>
                  <a:lnTo>
                    <a:pt x="169" y="29"/>
                  </a:lnTo>
                  <a:lnTo>
                    <a:pt x="176" y="30"/>
                  </a:lnTo>
                  <a:lnTo>
                    <a:pt x="184" y="33"/>
                  </a:lnTo>
                  <a:lnTo>
                    <a:pt x="191" y="37"/>
                  </a:lnTo>
                  <a:lnTo>
                    <a:pt x="196" y="41"/>
                  </a:lnTo>
                  <a:lnTo>
                    <a:pt x="198" y="46"/>
                  </a:lnTo>
                  <a:lnTo>
                    <a:pt x="201" y="52"/>
                  </a:lnTo>
                  <a:lnTo>
                    <a:pt x="201" y="60"/>
                  </a:lnTo>
                  <a:lnTo>
                    <a:pt x="201" y="67"/>
                  </a:lnTo>
                  <a:lnTo>
                    <a:pt x="202" y="69"/>
                  </a:lnTo>
                  <a:lnTo>
                    <a:pt x="201" y="73"/>
                  </a:lnTo>
                  <a:lnTo>
                    <a:pt x="196" y="76"/>
                  </a:lnTo>
                  <a:lnTo>
                    <a:pt x="190" y="81"/>
                  </a:lnTo>
                  <a:lnTo>
                    <a:pt x="186" y="84"/>
                  </a:lnTo>
                  <a:lnTo>
                    <a:pt x="180" y="85"/>
                  </a:lnTo>
                  <a:lnTo>
                    <a:pt x="172" y="85"/>
                  </a:lnTo>
                  <a:lnTo>
                    <a:pt x="166" y="84"/>
                  </a:lnTo>
                  <a:lnTo>
                    <a:pt x="163" y="83"/>
                  </a:lnTo>
                  <a:lnTo>
                    <a:pt x="160" y="84"/>
                  </a:lnTo>
                  <a:lnTo>
                    <a:pt x="156" y="88"/>
                  </a:lnTo>
                  <a:lnTo>
                    <a:pt x="152" y="90"/>
                  </a:lnTo>
                  <a:lnTo>
                    <a:pt x="148" y="91"/>
                  </a:lnTo>
                  <a:lnTo>
                    <a:pt x="142" y="92"/>
                  </a:lnTo>
                  <a:lnTo>
                    <a:pt x="136" y="92"/>
                  </a:lnTo>
                  <a:lnTo>
                    <a:pt x="130" y="93"/>
                  </a:lnTo>
                  <a:lnTo>
                    <a:pt x="125" y="93"/>
                  </a:lnTo>
                  <a:lnTo>
                    <a:pt x="120" y="94"/>
                  </a:lnTo>
                  <a:lnTo>
                    <a:pt x="116" y="96"/>
                  </a:lnTo>
                  <a:lnTo>
                    <a:pt x="111" y="98"/>
                  </a:lnTo>
                  <a:lnTo>
                    <a:pt x="106" y="99"/>
                  </a:lnTo>
                  <a:lnTo>
                    <a:pt x="100" y="100"/>
                  </a:lnTo>
                  <a:lnTo>
                    <a:pt x="92" y="100"/>
                  </a:lnTo>
                  <a:lnTo>
                    <a:pt x="84" y="99"/>
                  </a:lnTo>
                  <a:lnTo>
                    <a:pt x="77" y="99"/>
                  </a:lnTo>
                  <a:lnTo>
                    <a:pt x="73" y="97"/>
                  </a:lnTo>
                  <a:lnTo>
                    <a:pt x="68" y="93"/>
                  </a:lnTo>
                  <a:lnTo>
                    <a:pt x="63" y="90"/>
                  </a:lnTo>
                  <a:lnTo>
                    <a:pt x="58" y="85"/>
                  </a:lnTo>
                  <a:lnTo>
                    <a:pt x="53" y="79"/>
                  </a:lnTo>
                  <a:lnTo>
                    <a:pt x="52" y="71"/>
                  </a:lnTo>
                  <a:lnTo>
                    <a:pt x="53" y="61"/>
                  </a:lnTo>
                  <a:lnTo>
                    <a:pt x="53" y="54"/>
                  </a:lnTo>
                  <a:lnTo>
                    <a:pt x="53" y="48"/>
                  </a:lnTo>
                  <a:lnTo>
                    <a:pt x="51" y="44"/>
                  </a:lnTo>
                  <a:lnTo>
                    <a:pt x="49" y="39"/>
                  </a:lnTo>
                  <a:lnTo>
                    <a:pt x="46" y="35"/>
                  </a:lnTo>
                  <a:lnTo>
                    <a:pt x="42" y="32"/>
                  </a:lnTo>
                  <a:lnTo>
                    <a:pt x="36" y="32"/>
                  </a:lnTo>
                  <a:lnTo>
                    <a:pt x="30" y="33"/>
                  </a:lnTo>
                  <a:lnTo>
                    <a:pt x="28" y="35"/>
                  </a:lnTo>
                  <a:lnTo>
                    <a:pt x="24" y="35"/>
                  </a:lnTo>
                  <a:lnTo>
                    <a:pt x="20" y="31"/>
                  </a:lnTo>
                  <a:lnTo>
                    <a:pt x="12" y="25"/>
                  </a:lnTo>
                  <a:lnTo>
                    <a:pt x="5" y="22"/>
                  </a:lnTo>
                  <a:lnTo>
                    <a:pt x="0" y="16"/>
                  </a:lnTo>
                  <a:lnTo>
                    <a:pt x="1" y="9"/>
                  </a:lnTo>
                  <a:lnTo>
                    <a:pt x="7" y="3"/>
                  </a:lnTo>
                  <a:lnTo>
                    <a:pt x="13" y="0"/>
                  </a:lnTo>
                  <a:lnTo>
                    <a:pt x="19" y="0"/>
                  </a:lnTo>
                  <a:lnTo>
                    <a:pt x="24" y="1"/>
                  </a:lnTo>
                  <a:lnTo>
                    <a:pt x="30" y="6"/>
                  </a:lnTo>
                  <a:lnTo>
                    <a:pt x="34" y="12"/>
                  </a:lnTo>
                  <a:lnTo>
                    <a:pt x="37" y="17"/>
                  </a:lnTo>
                  <a:lnTo>
                    <a:pt x="43" y="21"/>
                  </a:lnTo>
                  <a:lnTo>
                    <a:pt x="49" y="20"/>
                  </a:lnTo>
                  <a:lnTo>
                    <a:pt x="52" y="16"/>
                  </a:lnTo>
                  <a:lnTo>
                    <a:pt x="54" y="13"/>
                  </a:lnTo>
                  <a:lnTo>
                    <a:pt x="59" y="12"/>
                  </a:lnTo>
                  <a:lnTo>
                    <a:pt x="63" y="13"/>
                  </a:lnTo>
                  <a:lnTo>
                    <a:pt x="67" y="13"/>
                  </a:lnTo>
                  <a:lnTo>
                    <a:pt x="69" y="16"/>
                  </a:lnTo>
                  <a:lnTo>
                    <a:pt x="70" y="21"/>
                  </a:lnTo>
                  <a:lnTo>
                    <a:pt x="73" y="29"/>
                  </a:lnTo>
                  <a:lnTo>
                    <a:pt x="80" y="36"/>
                  </a:lnTo>
                  <a:lnTo>
                    <a:pt x="85" y="43"/>
                  </a:lnTo>
                  <a:lnTo>
                    <a:pt x="88" y="50"/>
                  </a:lnTo>
                  <a:lnTo>
                    <a:pt x="91" y="53"/>
                  </a:lnTo>
                  <a:lnTo>
                    <a:pt x="100" y="52"/>
                  </a:lnTo>
                  <a:lnTo>
                    <a:pt x="111" y="51"/>
                  </a:lnTo>
                  <a:lnTo>
                    <a:pt x="119" y="52"/>
                  </a:lnTo>
                  <a:lnTo>
                    <a:pt x="123" y="53"/>
                  </a:lnTo>
                  <a:lnTo>
                    <a:pt x="128" y="51"/>
                  </a:lnTo>
                  <a:lnTo>
                    <a:pt x="133" y="46"/>
                  </a:lnTo>
                  <a:lnTo>
                    <a:pt x="138" y="41"/>
                  </a:lnTo>
                  <a:lnTo>
                    <a:pt x="143" y="37"/>
                  </a:lnTo>
                  <a:lnTo>
                    <a:pt x="149" y="32"/>
                  </a:lnTo>
                  <a:lnTo>
                    <a:pt x="154" y="29"/>
                  </a:lnTo>
                  <a:lnTo>
                    <a:pt x="166" y="2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0" name="Freeform 175">
              <a:extLst>
                <a:ext uri="{FF2B5EF4-FFF2-40B4-BE49-F238E27FC236}">
                  <a16:creationId xmlns:a16="http://schemas.microsoft.com/office/drawing/2014/main" id="{B39DC473-1485-7447-9DE4-E388A41DC5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901825" y="1903413"/>
              <a:ext cx="44450" cy="38100"/>
            </a:xfrm>
            <a:custGeom>
              <a:avLst/>
              <a:gdLst>
                <a:gd name="T0" fmla="*/ 2147483646 w 40"/>
                <a:gd name="T1" fmla="*/ 2147483646 h 37"/>
                <a:gd name="T2" fmla="*/ 2147483646 w 40"/>
                <a:gd name="T3" fmla="*/ 2147483646 h 37"/>
                <a:gd name="T4" fmla="*/ 2147483646 w 40"/>
                <a:gd name="T5" fmla="*/ 2147483646 h 37"/>
                <a:gd name="T6" fmla="*/ 2147483646 w 40"/>
                <a:gd name="T7" fmla="*/ 2147483646 h 37"/>
                <a:gd name="T8" fmla="*/ 2147483646 w 40"/>
                <a:gd name="T9" fmla="*/ 2147483646 h 37"/>
                <a:gd name="T10" fmla="*/ 2147483646 w 40"/>
                <a:gd name="T11" fmla="*/ 2147483646 h 37"/>
                <a:gd name="T12" fmla="*/ 2147483646 w 40"/>
                <a:gd name="T13" fmla="*/ 2147483646 h 37"/>
                <a:gd name="T14" fmla="*/ 2147483646 w 40"/>
                <a:gd name="T15" fmla="*/ 2147483646 h 37"/>
                <a:gd name="T16" fmla="*/ 2147483646 w 40"/>
                <a:gd name="T17" fmla="*/ 2147483646 h 37"/>
                <a:gd name="T18" fmla="*/ 2147483646 w 40"/>
                <a:gd name="T19" fmla="*/ 2147483646 h 37"/>
                <a:gd name="T20" fmla="*/ 2147483646 w 40"/>
                <a:gd name="T21" fmla="*/ 2147483646 h 37"/>
                <a:gd name="T22" fmla="*/ 2147483646 w 40"/>
                <a:gd name="T23" fmla="*/ 2147483646 h 37"/>
                <a:gd name="T24" fmla="*/ 2147483646 w 40"/>
                <a:gd name="T25" fmla="*/ 2147483646 h 37"/>
                <a:gd name="T26" fmla="*/ 2147483646 w 40"/>
                <a:gd name="T27" fmla="*/ 2147483646 h 37"/>
                <a:gd name="T28" fmla="*/ 0 w 40"/>
                <a:gd name="T29" fmla="*/ 2147483646 h 37"/>
                <a:gd name="T30" fmla="*/ 2147483646 w 40"/>
                <a:gd name="T31" fmla="*/ 2147483646 h 37"/>
                <a:gd name="T32" fmla="*/ 2147483646 w 40"/>
                <a:gd name="T33" fmla="*/ 2147483646 h 37"/>
                <a:gd name="T34" fmla="*/ 2147483646 w 40"/>
                <a:gd name="T35" fmla="*/ 2147483646 h 37"/>
                <a:gd name="T36" fmla="*/ 2147483646 w 40"/>
                <a:gd name="T37" fmla="*/ 2147483646 h 37"/>
                <a:gd name="T38" fmla="*/ 2147483646 w 40"/>
                <a:gd name="T39" fmla="*/ 0 h 37"/>
                <a:gd name="T40" fmla="*/ 2147483646 w 40"/>
                <a:gd name="T41" fmla="*/ 2147483646 h 37"/>
                <a:gd name="T42" fmla="*/ 2147483646 w 40"/>
                <a:gd name="T43" fmla="*/ 2147483646 h 37"/>
                <a:gd name="T44" fmla="*/ 2147483646 w 40"/>
                <a:gd name="T45" fmla="*/ 2147483646 h 37"/>
                <a:gd name="T46" fmla="*/ 2147483646 w 40"/>
                <a:gd name="T47" fmla="*/ 2147483646 h 37"/>
                <a:gd name="T48" fmla="*/ 2147483646 w 40"/>
                <a:gd name="T49" fmla="*/ 2147483646 h 37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40" h="37">
                  <a:moveTo>
                    <a:pt x="38" y="20"/>
                  </a:moveTo>
                  <a:lnTo>
                    <a:pt x="37" y="21"/>
                  </a:lnTo>
                  <a:lnTo>
                    <a:pt x="35" y="26"/>
                  </a:lnTo>
                  <a:lnTo>
                    <a:pt x="32" y="30"/>
                  </a:lnTo>
                  <a:lnTo>
                    <a:pt x="28" y="34"/>
                  </a:lnTo>
                  <a:lnTo>
                    <a:pt x="24" y="36"/>
                  </a:lnTo>
                  <a:lnTo>
                    <a:pt x="19" y="37"/>
                  </a:lnTo>
                  <a:lnTo>
                    <a:pt x="14" y="37"/>
                  </a:lnTo>
                  <a:lnTo>
                    <a:pt x="13" y="37"/>
                  </a:lnTo>
                  <a:lnTo>
                    <a:pt x="12" y="36"/>
                  </a:lnTo>
                  <a:lnTo>
                    <a:pt x="11" y="34"/>
                  </a:lnTo>
                  <a:lnTo>
                    <a:pt x="9" y="32"/>
                  </a:lnTo>
                  <a:lnTo>
                    <a:pt x="5" y="28"/>
                  </a:lnTo>
                  <a:lnTo>
                    <a:pt x="2" y="24"/>
                  </a:lnTo>
                  <a:lnTo>
                    <a:pt x="0" y="20"/>
                  </a:lnTo>
                  <a:lnTo>
                    <a:pt x="2" y="17"/>
                  </a:lnTo>
                  <a:lnTo>
                    <a:pt x="6" y="12"/>
                  </a:lnTo>
                  <a:lnTo>
                    <a:pt x="12" y="7"/>
                  </a:lnTo>
                  <a:lnTo>
                    <a:pt x="17" y="3"/>
                  </a:lnTo>
                  <a:lnTo>
                    <a:pt x="20" y="0"/>
                  </a:lnTo>
                  <a:lnTo>
                    <a:pt x="25" y="2"/>
                  </a:lnTo>
                  <a:lnTo>
                    <a:pt x="32" y="4"/>
                  </a:lnTo>
                  <a:lnTo>
                    <a:pt x="37" y="7"/>
                  </a:lnTo>
                  <a:lnTo>
                    <a:pt x="40" y="12"/>
                  </a:lnTo>
                  <a:lnTo>
                    <a:pt x="38" y="2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1" name="Freeform 176">
              <a:extLst>
                <a:ext uri="{FF2B5EF4-FFF2-40B4-BE49-F238E27FC236}">
                  <a16:creationId xmlns:a16="http://schemas.microsoft.com/office/drawing/2014/main" id="{89748C70-E137-5A4B-BA2C-BE32F7D46274}"/>
                </a:ext>
              </a:extLst>
            </p:cNvPr>
            <p:cNvSpPr>
              <a:spLocks/>
            </p:cNvSpPr>
            <p:nvPr/>
          </p:nvSpPr>
          <p:spPr bwMode="auto">
            <a:xfrm flipV="1">
              <a:off x="2071688" y="1662113"/>
              <a:ext cx="215900" cy="323850"/>
            </a:xfrm>
            <a:custGeom>
              <a:avLst/>
              <a:gdLst>
                <a:gd name="T0" fmla="*/ 2147483646 w 201"/>
                <a:gd name="T1" fmla="*/ 2147483646 h 319"/>
                <a:gd name="T2" fmla="*/ 2147483646 w 201"/>
                <a:gd name="T3" fmla="*/ 2147483646 h 319"/>
                <a:gd name="T4" fmla="*/ 2147483646 w 201"/>
                <a:gd name="T5" fmla="*/ 2147483646 h 319"/>
                <a:gd name="T6" fmla="*/ 2147483646 w 201"/>
                <a:gd name="T7" fmla="*/ 2147483646 h 319"/>
                <a:gd name="T8" fmla="*/ 2147483646 w 201"/>
                <a:gd name="T9" fmla="*/ 2147483646 h 319"/>
                <a:gd name="T10" fmla="*/ 2147483646 w 201"/>
                <a:gd name="T11" fmla="*/ 2147483646 h 319"/>
                <a:gd name="T12" fmla="*/ 2147483646 w 201"/>
                <a:gd name="T13" fmla="*/ 2147483646 h 319"/>
                <a:gd name="T14" fmla="*/ 2147483646 w 201"/>
                <a:gd name="T15" fmla="*/ 2147483646 h 319"/>
                <a:gd name="T16" fmla="*/ 2147483646 w 201"/>
                <a:gd name="T17" fmla="*/ 2147483646 h 319"/>
                <a:gd name="T18" fmla="*/ 2147483646 w 201"/>
                <a:gd name="T19" fmla="*/ 2147483646 h 319"/>
                <a:gd name="T20" fmla="*/ 2147483646 w 201"/>
                <a:gd name="T21" fmla="*/ 2147483646 h 319"/>
                <a:gd name="T22" fmla="*/ 2147483646 w 201"/>
                <a:gd name="T23" fmla="*/ 2147483646 h 319"/>
                <a:gd name="T24" fmla="*/ 2147483646 w 201"/>
                <a:gd name="T25" fmla="*/ 2147483646 h 319"/>
                <a:gd name="T26" fmla="*/ 2147483646 w 201"/>
                <a:gd name="T27" fmla="*/ 2147483646 h 319"/>
                <a:gd name="T28" fmla="*/ 2147483646 w 201"/>
                <a:gd name="T29" fmla="*/ 2147483646 h 319"/>
                <a:gd name="T30" fmla="*/ 2147483646 w 201"/>
                <a:gd name="T31" fmla="*/ 2147483646 h 319"/>
                <a:gd name="T32" fmla="*/ 2147483646 w 201"/>
                <a:gd name="T33" fmla="*/ 2147483646 h 319"/>
                <a:gd name="T34" fmla="*/ 2147483646 w 201"/>
                <a:gd name="T35" fmla="*/ 2147483646 h 319"/>
                <a:gd name="T36" fmla="*/ 2147483646 w 201"/>
                <a:gd name="T37" fmla="*/ 2147483646 h 319"/>
                <a:gd name="T38" fmla="*/ 2147483646 w 201"/>
                <a:gd name="T39" fmla="*/ 2147483646 h 319"/>
                <a:gd name="T40" fmla="*/ 2147483646 w 201"/>
                <a:gd name="T41" fmla="*/ 2147483646 h 319"/>
                <a:gd name="T42" fmla="*/ 2147483646 w 201"/>
                <a:gd name="T43" fmla="*/ 2147483646 h 319"/>
                <a:gd name="T44" fmla="*/ 2147483646 w 201"/>
                <a:gd name="T45" fmla="*/ 2147483646 h 319"/>
                <a:gd name="T46" fmla="*/ 2147483646 w 201"/>
                <a:gd name="T47" fmla="*/ 2147483646 h 319"/>
                <a:gd name="T48" fmla="*/ 2147483646 w 201"/>
                <a:gd name="T49" fmla="*/ 2147483646 h 319"/>
                <a:gd name="T50" fmla="*/ 2147483646 w 201"/>
                <a:gd name="T51" fmla="*/ 0 h 319"/>
                <a:gd name="T52" fmla="*/ 2147483646 w 201"/>
                <a:gd name="T53" fmla="*/ 2147483646 h 319"/>
                <a:gd name="T54" fmla="*/ 2147483646 w 201"/>
                <a:gd name="T55" fmla="*/ 2147483646 h 319"/>
                <a:gd name="T56" fmla="*/ 2147483646 w 201"/>
                <a:gd name="T57" fmla="*/ 2147483646 h 319"/>
                <a:gd name="T58" fmla="*/ 2147483646 w 201"/>
                <a:gd name="T59" fmla="*/ 2147483646 h 319"/>
                <a:gd name="T60" fmla="*/ 2147483646 w 201"/>
                <a:gd name="T61" fmla="*/ 2147483646 h 319"/>
                <a:gd name="T62" fmla="*/ 2147483646 w 201"/>
                <a:gd name="T63" fmla="*/ 2147483646 h 319"/>
                <a:gd name="T64" fmla="*/ 2147483646 w 201"/>
                <a:gd name="T65" fmla="*/ 2147483646 h 319"/>
                <a:gd name="T66" fmla="*/ 2147483646 w 201"/>
                <a:gd name="T67" fmla="*/ 2147483646 h 319"/>
                <a:gd name="T68" fmla="*/ 2147483646 w 201"/>
                <a:gd name="T69" fmla="*/ 2147483646 h 319"/>
                <a:gd name="T70" fmla="*/ 2147483646 w 201"/>
                <a:gd name="T71" fmla="*/ 2147483646 h 319"/>
                <a:gd name="T72" fmla="*/ 2147483646 w 201"/>
                <a:gd name="T73" fmla="*/ 2147483646 h 319"/>
                <a:gd name="T74" fmla="*/ 2147483646 w 201"/>
                <a:gd name="T75" fmla="*/ 2147483646 h 319"/>
                <a:gd name="T76" fmla="*/ 2147483646 w 201"/>
                <a:gd name="T77" fmla="*/ 2147483646 h 319"/>
                <a:gd name="T78" fmla="*/ 2147483646 w 201"/>
                <a:gd name="T79" fmla="*/ 2147483646 h 319"/>
                <a:gd name="T80" fmla="*/ 2147483646 w 201"/>
                <a:gd name="T81" fmla="*/ 2147483646 h 319"/>
                <a:gd name="T82" fmla="*/ 2147483646 w 201"/>
                <a:gd name="T83" fmla="*/ 2147483646 h 319"/>
                <a:gd name="T84" fmla="*/ 2147483646 w 201"/>
                <a:gd name="T85" fmla="*/ 2147483646 h 319"/>
                <a:gd name="T86" fmla="*/ 0 w 201"/>
                <a:gd name="T87" fmla="*/ 2147483646 h 319"/>
                <a:gd name="T88" fmla="*/ 2147483646 w 201"/>
                <a:gd name="T89" fmla="*/ 2147483646 h 319"/>
                <a:gd name="T90" fmla="*/ 2147483646 w 201"/>
                <a:gd name="T91" fmla="*/ 2147483646 h 319"/>
                <a:gd name="T92" fmla="*/ 2147483646 w 201"/>
                <a:gd name="T93" fmla="*/ 2147483646 h 319"/>
                <a:gd name="T94" fmla="*/ 2147483646 w 201"/>
                <a:gd name="T95" fmla="*/ 2147483646 h 319"/>
                <a:gd name="T96" fmla="*/ 2147483646 w 201"/>
                <a:gd name="T97" fmla="*/ 2147483646 h 319"/>
                <a:gd name="T98" fmla="*/ 2147483646 w 201"/>
                <a:gd name="T99" fmla="*/ 2147483646 h 319"/>
                <a:gd name="T100" fmla="*/ 2147483646 w 201"/>
                <a:gd name="T101" fmla="*/ 2147483646 h 319"/>
                <a:gd name="T102" fmla="*/ 2147483646 w 201"/>
                <a:gd name="T103" fmla="*/ 2147483646 h 319"/>
                <a:gd name="T104" fmla="*/ 2147483646 w 201"/>
                <a:gd name="T105" fmla="*/ 2147483646 h 319"/>
                <a:gd name="T106" fmla="*/ 2147483646 w 201"/>
                <a:gd name="T107" fmla="*/ 2147483646 h 319"/>
                <a:gd name="T108" fmla="*/ 2147483646 w 201"/>
                <a:gd name="T109" fmla="*/ 2147483646 h 319"/>
                <a:gd name="T110" fmla="*/ 2147483646 w 201"/>
                <a:gd name="T111" fmla="*/ 2147483646 h 319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</a:gdLst>
              <a:ahLst/>
              <a:cxnLst>
                <a:cxn ang="T112">
                  <a:pos x="T0" y="T1"/>
                </a:cxn>
                <a:cxn ang="T113">
                  <a:pos x="T2" y="T3"/>
                </a:cxn>
                <a:cxn ang="T114">
                  <a:pos x="T4" y="T5"/>
                </a:cxn>
                <a:cxn ang="T115">
                  <a:pos x="T6" y="T7"/>
                </a:cxn>
                <a:cxn ang="T116">
                  <a:pos x="T8" y="T9"/>
                </a:cxn>
                <a:cxn ang="T117">
                  <a:pos x="T10" y="T11"/>
                </a:cxn>
                <a:cxn ang="T118">
                  <a:pos x="T12" y="T13"/>
                </a:cxn>
                <a:cxn ang="T119">
                  <a:pos x="T14" y="T15"/>
                </a:cxn>
                <a:cxn ang="T120">
                  <a:pos x="T16" y="T17"/>
                </a:cxn>
                <a:cxn ang="T121">
                  <a:pos x="T18" y="T19"/>
                </a:cxn>
                <a:cxn ang="T122">
                  <a:pos x="T20" y="T21"/>
                </a:cxn>
                <a:cxn ang="T123">
                  <a:pos x="T22" y="T23"/>
                </a:cxn>
                <a:cxn ang="T124">
                  <a:pos x="T24" y="T25"/>
                </a:cxn>
                <a:cxn ang="T125">
                  <a:pos x="T26" y="T27"/>
                </a:cxn>
                <a:cxn ang="T126">
                  <a:pos x="T28" y="T29"/>
                </a:cxn>
                <a:cxn ang="T127">
                  <a:pos x="T30" y="T31"/>
                </a:cxn>
                <a:cxn ang="T128">
                  <a:pos x="T32" y="T33"/>
                </a:cxn>
                <a:cxn ang="T129">
                  <a:pos x="T34" y="T35"/>
                </a:cxn>
                <a:cxn ang="T130">
                  <a:pos x="T36" y="T37"/>
                </a:cxn>
                <a:cxn ang="T131">
                  <a:pos x="T38" y="T39"/>
                </a:cxn>
                <a:cxn ang="T132">
                  <a:pos x="T40" y="T41"/>
                </a:cxn>
                <a:cxn ang="T133">
                  <a:pos x="T42" y="T43"/>
                </a:cxn>
                <a:cxn ang="T134">
                  <a:pos x="T44" y="T45"/>
                </a:cxn>
                <a:cxn ang="T135">
                  <a:pos x="T46" y="T47"/>
                </a:cxn>
                <a:cxn ang="T136">
                  <a:pos x="T48" y="T49"/>
                </a:cxn>
                <a:cxn ang="T137">
                  <a:pos x="T50" y="T51"/>
                </a:cxn>
                <a:cxn ang="T138">
                  <a:pos x="T52" y="T53"/>
                </a:cxn>
                <a:cxn ang="T139">
                  <a:pos x="T54" y="T55"/>
                </a:cxn>
                <a:cxn ang="T140">
                  <a:pos x="T56" y="T57"/>
                </a:cxn>
                <a:cxn ang="T141">
                  <a:pos x="T58" y="T59"/>
                </a:cxn>
                <a:cxn ang="T142">
                  <a:pos x="T60" y="T61"/>
                </a:cxn>
                <a:cxn ang="T143">
                  <a:pos x="T62" y="T63"/>
                </a:cxn>
                <a:cxn ang="T144">
                  <a:pos x="T64" y="T65"/>
                </a:cxn>
                <a:cxn ang="T145">
                  <a:pos x="T66" y="T67"/>
                </a:cxn>
                <a:cxn ang="T146">
                  <a:pos x="T68" y="T69"/>
                </a:cxn>
                <a:cxn ang="T147">
                  <a:pos x="T70" y="T71"/>
                </a:cxn>
                <a:cxn ang="T148">
                  <a:pos x="T72" y="T73"/>
                </a:cxn>
                <a:cxn ang="T149">
                  <a:pos x="T74" y="T75"/>
                </a:cxn>
                <a:cxn ang="T150">
                  <a:pos x="T76" y="T77"/>
                </a:cxn>
                <a:cxn ang="T151">
                  <a:pos x="T78" y="T79"/>
                </a:cxn>
                <a:cxn ang="T152">
                  <a:pos x="T80" y="T81"/>
                </a:cxn>
                <a:cxn ang="T153">
                  <a:pos x="T82" y="T83"/>
                </a:cxn>
                <a:cxn ang="T154">
                  <a:pos x="T84" y="T85"/>
                </a:cxn>
                <a:cxn ang="T155">
                  <a:pos x="T86" y="T87"/>
                </a:cxn>
                <a:cxn ang="T156">
                  <a:pos x="T88" y="T89"/>
                </a:cxn>
                <a:cxn ang="T157">
                  <a:pos x="T90" y="T91"/>
                </a:cxn>
                <a:cxn ang="T158">
                  <a:pos x="T92" y="T93"/>
                </a:cxn>
                <a:cxn ang="T159">
                  <a:pos x="T94" y="T95"/>
                </a:cxn>
                <a:cxn ang="T160">
                  <a:pos x="T96" y="T97"/>
                </a:cxn>
                <a:cxn ang="T161">
                  <a:pos x="T98" y="T99"/>
                </a:cxn>
                <a:cxn ang="T162">
                  <a:pos x="T100" y="T101"/>
                </a:cxn>
                <a:cxn ang="T163">
                  <a:pos x="T102" y="T103"/>
                </a:cxn>
                <a:cxn ang="T164">
                  <a:pos x="T104" y="T105"/>
                </a:cxn>
                <a:cxn ang="T165">
                  <a:pos x="T106" y="T107"/>
                </a:cxn>
                <a:cxn ang="T166">
                  <a:pos x="T108" y="T109"/>
                </a:cxn>
                <a:cxn ang="T167">
                  <a:pos x="T110" y="T111"/>
                </a:cxn>
              </a:cxnLst>
              <a:rect l="0" t="0" r="r" b="b"/>
              <a:pathLst>
                <a:path w="201" h="319">
                  <a:moveTo>
                    <a:pt x="84" y="267"/>
                  </a:moveTo>
                  <a:lnTo>
                    <a:pt x="88" y="270"/>
                  </a:lnTo>
                  <a:lnTo>
                    <a:pt x="93" y="277"/>
                  </a:lnTo>
                  <a:lnTo>
                    <a:pt x="97" y="283"/>
                  </a:lnTo>
                  <a:lnTo>
                    <a:pt x="95" y="290"/>
                  </a:lnTo>
                  <a:lnTo>
                    <a:pt x="88" y="294"/>
                  </a:lnTo>
                  <a:lnTo>
                    <a:pt x="82" y="296"/>
                  </a:lnTo>
                  <a:lnTo>
                    <a:pt x="78" y="301"/>
                  </a:lnTo>
                  <a:lnTo>
                    <a:pt x="80" y="308"/>
                  </a:lnTo>
                  <a:lnTo>
                    <a:pt x="82" y="315"/>
                  </a:lnTo>
                  <a:lnTo>
                    <a:pt x="85" y="318"/>
                  </a:lnTo>
                  <a:lnTo>
                    <a:pt x="92" y="319"/>
                  </a:lnTo>
                  <a:lnTo>
                    <a:pt x="104" y="319"/>
                  </a:lnTo>
                  <a:lnTo>
                    <a:pt x="116" y="319"/>
                  </a:lnTo>
                  <a:lnTo>
                    <a:pt x="123" y="318"/>
                  </a:lnTo>
                  <a:lnTo>
                    <a:pt x="129" y="316"/>
                  </a:lnTo>
                  <a:lnTo>
                    <a:pt x="136" y="312"/>
                  </a:lnTo>
                  <a:lnTo>
                    <a:pt x="144" y="309"/>
                  </a:lnTo>
                  <a:lnTo>
                    <a:pt x="151" y="305"/>
                  </a:lnTo>
                  <a:lnTo>
                    <a:pt x="158" y="304"/>
                  </a:lnTo>
                  <a:lnTo>
                    <a:pt x="164" y="304"/>
                  </a:lnTo>
                  <a:lnTo>
                    <a:pt x="171" y="306"/>
                  </a:lnTo>
                  <a:lnTo>
                    <a:pt x="176" y="306"/>
                  </a:lnTo>
                  <a:lnTo>
                    <a:pt x="182" y="305"/>
                  </a:lnTo>
                  <a:lnTo>
                    <a:pt x="187" y="300"/>
                  </a:lnTo>
                  <a:lnTo>
                    <a:pt x="191" y="294"/>
                  </a:lnTo>
                  <a:lnTo>
                    <a:pt x="197" y="289"/>
                  </a:lnTo>
                  <a:lnTo>
                    <a:pt x="198" y="285"/>
                  </a:lnTo>
                  <a:lnTo>
                    <a:pt x="191" y="279"/>
                  </a:lnTo>
                  <a:lnTo>
                    <a:pt x="180" y="273"/>
                  </a:lnTo>
                  <a:lnTo>
                    <a:pt x="173" y="270"/>
                  </a:lnTo>
                  <a:lnTo>
                    <a:pt x="169" y="266"/>
                  </a:lnTo>
                  <a:lnTo>
                    <a:pt x="172" y="263"/>
                  </a:lnTo>
                  <a:lnTo>
                    <a:pt x="177" y="259"/>
                  </a:lnTo>
                  <a:lnTo>
                    <a:pt x="181" y="256"/>
                  </a:lnTo>
                  <a:lnTo>
                    <a:pt x="182" y="251"/>
                  </a:lnTo>
                  <a:lnTo>
                    <a:pt x="182" y="244"/>
                  </a:lnTo>
                  <a:lnTo>
                    <a:pt x="180" y="238"/>
                  </a:lnTo>
                  <a:lnTo>
                    <a:pt x="179" y="235"/>
                  </a:lnTo>
                  <a:lnTo>
                    <a:pt x="179" y="232"/>
                  </a:lnTo>
                  <a:lnTo>
                    <a:pt x="182" y="227"/>
                  </a:lnTo>
                  <a:lnTo>
                    <a:pt x="188" y="219"/>
                  </a:lnTo>
                  <a:lnTo>
                    <a:pt x="195" y="209"/>
                  </a:lnTo>
                  <a:lnTo>
                    <a:pt x="197" y="197"/>
                  </a:lnTo>
                  <a:lnTo>
                    <a:pt x="190" y="187"/>
                  </a:lnTo>
                  <a:lnTo>
                    <a:pt x="177" y="179"/>
                  </a:lnTo>
                  <a:lnTo>
                    <a:pt x="168" y="173"/>
                  </a:lnTo>
                  <a:lnTo>
                    <a:pt x="165" y="168"/>
                  </a:lnTo>
                  <a:lnTo>
                    <a:pt x="168" y="162"/>
                  </a:lnTo>
                  <a:lnTo>
                    <a:pt x="177" y="156"/>
                  </a:lnTo>
                  <a:lnTo>
                    <a:pt x="188" y="149"/>
                  </a:lnTo>
                  <a:lnTo>
                    <a:pt x="195" y="139"/>
                  </a:lnTo>
                  <a:lnTo>
                    <a:pt x="195" y="130"/>
                  </a:lnTo>
                  <a:lnTo>
                    <a:pt x="192" y="120"/>
                  </a:lnTo>
                  <a:lnTo>
                    <a:pt x="194" y="109"/>
                  </a:lnTo>
                  <a:lnTo>
                    <a:pt x="195" y="100"/>
                  </a:lnTo>
                  <a:lnTo>
                    <a:pt x="196" y="90"/>
                  </a:lnTo>
                  <a:lnTo>
                    <a:pt x="197" y="77"/>
                  </a:lnTo>
                  <a:lnTo>
                    <a:pt x="199" y="65"/>
                  </a:lnTo>
                  <a:lnTo>
                    <a:pt x="201" y="55"/>
                  </a:lnTo>
                  <a:lnTo>
                    <a:pt x="196" y="52"/>
                  </a:lnTo>
                  <a:lnTo>
                    <a:pt x="189" y="54"/>
                  </a:lnTo>
                  <a:lnTo>
                    <a:pt x="183" y="54"/>
                  </a:lnTo>
                  <a:lnTo>
                    <a:pt x="183" y="51"/>
                  </a:lnTo>
                  <a:lnTo>
                    <a:pt x="190" y="40"/>
                  </a:lnTo>
                  <a:lnTo>
                    <a:pt x="197" y="29"/>
                  </a:lnTo>
                  <a:lnTo>
                    <a:pt x="199" y="18"/>
                  </a:lnTo>
                  <a:lnTo>
                    <a:pt x="198" y="10"/>
                  </a:lnTo>
                  <a:lnTo>
                    <a:pt x="194" y="6"/>
                  </a:lnTo>
                  <a:lnTo>
                    <a:pt x="192" y="5"/>
                  </a:lnTo>
                  <a:lnTo>
                    <a:pt x="190" y="5"/>
                  </a:lnTo>
                  <a:lnTo>
                    <a:pt x="189" y="5"/>
                  </a:lnTo>
                  <a:lnTo>
                    <a:pt x="187" y="5"/>
                  </a:lnTo>
                  <a:lnTo>
                    <a:pt x="179" y="6"/>
                  </a:lnTo>
                  <a:lnTo>
                    <a:pt x="173" y="3"/>
                  </a:lnTo>
                  <a:lnTo>
                    <a:pt x="168" y="1"/>
                  </a:lnTo>
                  <a:lnTo>
                    <a:pt x="164" y="0"/>
                  </a:lnTo>
                  <a:lnTo>
                    <a:pt x="163" y="0"/>
                  </a:lnTo>
                  <a:lnTo>
                    <a:pt x="161" y="0"/>
                  </a:lnTo>
                  <a:lnTo>
                    <a:pt x="160" y="1"/>
                  </a:lnTo>
                  <a:lnTo>
                    <a:pt x="159" y="2"/>
                  </a:lnTo>
                  <a:lnTo>
                    <a:pt x="156" y="5"/>
                  </a:lnTo>
                  <a:lnTo>
                    <a:pt x="151" y="6"/>
                  </a:lnTo>
                  <a:lnTo>
                    <a:pt x="145" y="6"/>
                  </a:lnTo>
                  <a:lnTo>
                    <a:pt x="139" y="7"/>
                  </a:lnTo>
                  <a:lnTo>
                    <a:pt x="135" y="8"/>
                  </a:lnTo>
                  <a:lnTo>
                    <a:pt x="129" y="9"/>
                  </a:lnTo>
                  <a:lnTo>
                    <a:pt x="126" y="10"/>
                  </a:lnTo>
                  <a:lnTo>
                    <a:pt x="123" y="14"/>
                  </a:lnTo>
                  <a:lnTo>
                    <a:pt x="121" y="17"/>
                  </a:lnTo>
                  <a:lnTo>
                    <a:pt x="119" y="18"/>
                  </a:lnTo>
                  <a:lnTo>
                    <a:pt x="115" y="18"/>
                  </a:lnTo>
                  <a:lnTo>
                    <a:pt x="108" y="20"/>
                  </a:lnTo>
                  <a:lnTo>
                    <a:pt x="100" y="23"/>
                  </a:lnTo>
                  <a:lnTo>
                    <a:pt x="93" y="26"/>
                  </a:lnTo>
                  <a:lnTo>
                    <a:pt x="87" y="31"/>
                  </a:lnTo>
                  <a:lnTo>
                    <a:pt x="82" y="39"/>
                  </a:lnTo>
                  <a:lnTo>
                    <a:pt x="80" y="47"/>
                  </a:lnTo>
                  <a:lnTo>
                    <a:pt x="81" y="54"/>
                  </a:lnTo>
                  <a:lnTo>
                    <a:pt x="81" y="59"/>
                  </a:lnTo>
                  <a:lnTo>
                    <a:pt x="80" y="60"/>
                  </a:lnTo>
                  <a:lnTo>
                    <a:pt x="74" y="61"/>
                  </a:lnTo>
                  <a:lnTo>
                    <a:pt x="67" y="62"/>
                  </a:lnTo>
                  <a:lnTo>
                    <a:pt x="60" y="66"/>
                  </a:lnTo>
                  <a:lnTo>
                    <a:pt x="59" y="70"/>
                  </a:lnTo>
                  <a:lnTo>
                    <a:pt x="57" y="74"/>
                  </a:lnTo>
                  <a:lnTo>
                    <a:pt x="52" y="77"/>
                  </a:lnTo>
                  <a:lnTo>
                    <a:pt x="46" y="81"/>
                  </a:lnTo>
                  <a:lnTo>
                    <a:pt x="43" y="84"/>
                  </a:lnTo>
                  <a:lnTo>
                    <a:pt x="40" y="89"/>
                  </a:lnTo>
                  <a:lnTo>
                    <a:pt x="37" y="93"/>
                  </a:lnTo>
                  <a:lnTo>
                    <a:pt x="35" y="99"/>
                  </a:lnTo>
                  <a:lnTo>
                    <a:pt x="38" y="107"/>
                  </a:lnTo>
                  <a:lnTo>
                    <a:pt x="44" y="115"/>
                  </a:lnTo>
                  <a:lnTo>
                    <a:pt x="47" y="122"/>
                  </a:lnTo>
                  <a:lnTo>
                    <a:pt x="49" y="128"/>
                  </a:lnTo>
                  <a:lnTo>
                    <a:pt x="47" y="132"/>
                  </a:lnTo>
                  <a:lnTo>
                    <a:pt x="45" y="138"/>
                  </a:lnTo>
                  <a:lnTo>
                    <a:pt x="44" y="143"/>
                  </a:lnTo>
                  <a:lnTo>
                    <a:pt x="43" y="143"/>
                  </a:lnTo>
                  <a:lnTo>
                    <a:pt x="38" y="136"/>
                  </a:lnTo>
                  <a:lnTo>
                    <a:pt x="34" y="126"/>
                  </a:lnTo>
                  <a:lnTo>
                    <a:pt x="31" y="118"/>
                  </a:lnTo>
                  <a:lnTo>
                    <a:pt x="28" y="113"/>
                  </a:lnTo>
                  <a:lnTo>
                    <a:pt x="24" y="114"/>
                  </a:lnTo>
                  <a:lnTo>
                    <a:pt x="21" y="118"/>
                  </a:lnTo>
                  <a:lnTo>
                    <a:pt x="16" y="123"/>
                  </a:lnTo>
                  <a:lnTo>
                    <a:pt x="12" y="128"/>
                  </a:lnTo>
                  <a:lnTo>
                    <a:pt x="9" y="132"/>
                  </a:lnTo>
                  <a:lnTo>
                    <a:pt x="7" y="141"/>
                  </a:lnTo>
                  <a:lnTo>
                    <a:pt x="4" y="153"/>
                  </a:lnTo>
                  <a:lnTo>
                    <a:pt x="0" y="166"/>
                  </a:lnTo>
                  <a:lnTo>
                    <a:pt x="0" y="176"/>
                  </a:lnTo>
                  <a:lnTo>
                    <a:pt x="1" y="184"/>
                  </a:lnTo>
                  <a:lnTo>
                    <a:pt x="2" y="190"/>
                  </a:lnTo>
                  <a:lnTo>
                    <a:pt x="6" y="195"/>
                  </a:lnTo>
                  <a:lnTo>
                    <a:pt x="12" y="198"/>
                  </a:lnTo>
                  <a:lnTo>
                    <a:pt x="19" y="199"/>
                  </a:lnTo>
                  <a:lnTo>
                    <a:pt x="23" y="200"/>
                  </a:lnTo>
                  <a:lnTo>
                    <a:pt x="27" y="200"/>
                  </a:lnTo>
                  <a:lnTo>
                    <a:pt x="30" y="199"/>
                  </a:lnTo>
                  <a:lnTo>
                    <a:pt x="31" y="200"/>
                  </a:lnTo>
                  <a:lnTo>
                    <a:pt x="30" y="205"/>
                  </a:lnTo>
                  <a:lnTo>
                    <a:pt x="28" y="211"/>
                  </a:lnTo>
                  <a:lnTo>
                    <a:pt x="24" y="215"/>
                  </a:lnTo>
                  <a:lnTo>
                    <a:pt x="23" y="219"/>
                  </a:lnTo>
                  <a:lnTo>
                    <a:pt x="24" y="224"/>
                  </a:lnTo>
                  <a:lnTo>
                    <a:pt x="28" y="229"/>
                  </a:lnTo>
                  <a:lnTo>
                    <a:pt x="31" y="234"/>
                  </a:lnTo>
                  <a:lnTo>
                    <a:pt x="36" y="238"/>
                  </a:lnTo>
                  <a:lnTo>
                    <a:pt x="44" y="245"/>
                  </a:lnTo>
                  <a:lnTo>
                    <a:pt x="54" y="248"/>
                  </a:lnTo>
                  <a:lnTo>
                    <a:pt x="63" y="244"/>
                  </a:lnTo>
                  <a:lnTo>
                    <a:pt x="70" y="237"/>
                  </a:lnTo>
                  <a:lnTo>
                    <a:pt x="75" y="232"/>
                  </a:lnTo>
                  <a:lnTo>
                    <a:pt x="77" y="229"/>
                  </a:lnTo>
                  <a:lnTo>
                    <a:pt x="82" y="230"/>
                  </a:lnTo>
                  <a:lnTo>
                    <a:pt x="88" y="234"/>
                  </a:lnTo>
                  <a:lnTo>
                    <a:pt x="96" y="240"/>
                  </a:lnTo>
                  <a:lnTo>
                    <a:pt x="104" y="247"/>
                  </a:lnTo>
                  <a:lnTo>
                    <a:pt x="111" y="256"/>
                  </a:lnTo>
                  <a:lnTo>
                    <a:pt x="113" y="263"/>
                  </a:lnTo>
                  <a:lnTo>
                    <a:pt x="113" y="264"/>
                  </a:lnTo>
                  <a:lnTo>
                    <a:pt x="110" y="262"/>
                  </a:lnTo>
                  <a:lnTo>
                    <a:pt x="103" y="256"/>
                  </a:lnTo>
                  <a:lnTo>
                    <a:pt x="93" y="252"/>
                  </a:lnTo>
                  <a:lnTo>
                    <a:pt x="85" y="252"/>
                  </a:lnTo>
                  <a:lnTo>
                    <a:pt x="82" y="258"/>
                  </a:lnTo>
                  <a:lnTo>
                    <a:pt x="84" y="26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2" name="Freeform 177">
              <a:extLst>
                <a:ext uri="{FF2B5EF4-FFF2-40B4-BE49-F238E27FC236}">
                  <a16:creationId xmlns:a16="http://schemas.microsoft.com/office/drawing/2014/main" id="{C9094B62-7F07-C24E-9BE4-047A0787E3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6450" y="1930400"/>
              <a:ext cx="36513" cy="17463"/>
            </a:xfrm>
            <a:custGeom>
              <a:avLst/>
              <a:gdLst>
                <a:gd name="T0" fmla="*/ 2147483646 w 34"/>
                <a:gd name="T1" fmla="*/ 0 h 18"/>
                <a:gd name="T2" fmla="*/ 2147483646 w 34"/>
                <a:gd name="T3" fmla="*/ 2147483646 h 18"/>
                <a:gd name="T4" fmla="*/ 2147483646 w 34"/>
                <a:gd name="T5" fmla="*/ 2147483646 h 18"/>
                <a:gd name="T6" fmla="*/ 2147483646 w 34"/>
                <a:gd name="T7" fmla="*/ 2147483646 h 18"/>
                <a:gd name="T8" fmla="*/ 2147483646 w 34"/>
                <a:gd name="T9" fmla="*/ 2147483646 h 18"/>
                <a:gd name="T10" fmla="*/ 2147483646 w 34"/>
                <a:gd name="T11" fmla="*/ 2147483646 h 18"/>
                <a:gd name="T12" fmla="*/ 2147483646 w 34"/>
                <a:gd name="T13" fmla="*/ 2147483646 h 18"/>
                <a:gd name="T14" fmla="*/ 2147483646 w 34"/>
                <a:gd name="T15" fmla="*/ 2147483646 h 18"/>
                <a:gd name="T16" fmla="*/ 2147483646 w 34"/>
                <a:gd name="T17" fmla="*/ 2147483646 h 18"/>
                <a:gd name="T18" fmla="*/ 2147483646 w 34"/>
                <a:gd name="T19" fmla="*/ 2147483646 h 18"/>
                <a:gd name="T20" fmla="*/ 0 w 34"/>
                <a:gd name="T21" fmla="*/ 2147483646 h 18"/>
                <a:gd name="T22" fmla="*/ 0 w 34"/>
                <a:gd name="T23" fmla="*/ 2147483646 h 18"/>
                <a:gd name="T24" fmla="*/ 2147483646 w 34"/>
                <a:gd name="T25" fmla="*/ 2147483646 h 18"/>
                <a:gd name="T26" fmla="*/ 2147483646 w 34"/>
                <a:gd name="T27" fmla="*/ 2147483646 h 18"/>
                <a:gd name="T28" fmla="*/ 2147483646 w 34"/>
                <a:gd name="T29" fmla="*/ 2147483646 h 18"/>
                <a:gd name="T30" fmla="*/ 2147483646 w 34"/>
                <a:gd name="T31" fmla="*/ 2147483646 h 18"/>
                <a:gd name="T32" fmla="*/ 2147483646 w 34"/>
                <a:gd name="T33" fmla="*/ 0 h 1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34" h="18">
                  <a:moveTo>
                    <a:pt x="31" y="0"/>
                  </a:moveTo>
                  <a:lnTo>
                    <a:pt x="32" y="1"/>
                  </a:lnTo>
                  <a:lnTo>
                    <a:pt x="34" y="3"/>
                  </a:lnTo>
                  <a:lnTo>
                    <a:pt x="34" y="6"/>
                  </a:lnTo>
                  <a:lnTo>
                    <a:pt x="30" y="10"/>
                  </a:lnTo>
                  <a:lnTo>
                    <a:pt x="24" y="14"/>
                  </a:lnTo>
                  <a:lnTo>
                    <a:pt x="22" y="16"/>
                  </a:lnTo>
                  <a:lnTo>
                    <a:pt x="19" y="18"/>
                  </a:lnTo>
                  <a:lnTo>
                    <a:pt x="12" y="18"/>
                  </a:lnTo>
                  <a:lnTo>
                    <a:pt x="4" y="16"/>
                  </a:lnTo>
                  <a:lnTo>
                    <a:pt x="0" y="13"/>
                  </a:lnTo>
                  <a:lnTo>
                    <a:pt x="0" y="9"/>
                  </a:lnTo>
                  <a:lnTo>
                    <a:pt x="4" y="7"/>
                  </a:lnTo>
                  <a:lnTo>
                    <a:pt x="14" y="4"/>
                  </a:lnTo>
                  <a:lnTo>
                    <a:pt x="22" y="2"/>
                  </a:lnTo>
                  <a:lnTo>
                    <a:pt x="29" y="1"/>
                  </a:lnTo>
                  <a:lnTo>
                    <a:pt x="31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3" name="Freeform 178">
              <a:extLst>
                <a:ext uri="{FF2B5EF4-FFF2-40B4-BE49-F238E27FC236}">
                  <a16:creationId xmlns:a16="http://schemas.microsoft.com/office/drawing/2014/main" id="{342B811E-1DB7-BE4A-9533-1DC25EC754EA}"/>
                </a:ext>
              </a:extLst>
            </p:cNvPr>
            <p:cNvSpPr>
              <a:spLocks/>
            </p:cNvSpPr>
            <p:nvPr/>
          </p:nvSpPr>
          <p:spPr bwMode="auto">
            <a:xfrm>
              <a:off x="2057400" y="1884363"/>
              <a:ext cx="33338" cy="47625"/>
            </a:xfrm>
            <a:custGeom>
              <a:avLst/>
              <a:gdLst>
                <a:gd name="T0" fmla="*/ 2147483646 w 34"/>
                <a:gd name="T1" fmla="*/ 2147483646 h 46"/>
                <a:gd name="T2" fmla="*/ 2147483646 w 34"/>
                <a:gd name="T3" fmla="*/ 2147483646 h 46"/>
                <a:gd name="T4" fmla="*/ 2147483646 w 34"/>
                <a:gd name="T5" fmla="*/ 2147483646 h 46"/>
                <a:gd name="T6" fmla="*/ 2147483646 w 34"/>
                <a:gd name="T7" fmla="*/ 0 h 46"/>
                <a:gd name="T8" fmla="*/ 2147483646 w 34"/>
                <a:gd name="T9" fmla="*/ 0 h 46"/>
                <a:gd name="T10" fmla="*/ 2147483646 w 34"/>
                <a:gd name="T11" fmla="*/ 2147483646 h 46"/>
                <a:gd name="T12" fmla="*/ 0 w 34"/>
                <a:gd name="T13" fmla="*/ 2147483646 h 46"/>
                <a:gd name="T14" fmla="*/ 2147483646 w 34"/>
                <a:gd name="T15" fmla="*/ 2147483646 h 46"/>
                <a:gd name="T16" fmla="*/ 2147483646 w 34"/>
                <a:gd name="T17" fmla="*/ 2147483646 h 46"/>
                <a:gd name="T18" fmla="*/ 2147483646 w 34"/>
                <a:gd name="T19" fmla="*/ 2147483646 h 46"/>
                <a:gd name="T20" fmla="*/ 2147483646 w 34"/>
                <a:gd name="T21" fmla="*/ 2147483646 h 46"/>
                <a:gd name="T22" fmla="*/ 2147483646 w 34"/>
                <a:gd name="T23" fmla="*/ 2147483646 h 46"/>
                <a:gd name="T24" fmla="*/ 2147483646 w 34"/>
                <a:gd name="T25" fmla="*/ 2147483646 h 46"/>
                <a:gd name="T26" fmla="*/ 2147483646 w 34"/>
                <a:gd name="T27" fmla="*/ 2147483646 h 46"/>
                <a:gd name="T28" fmla="*/ 2147483646 w 34"/>
                <a:gd name="T29" fmla="*/ 2147483646 h 46"/>
                <a:gd name="T30" fmla="*/ 2147483646 w 34"/>
                <a:gd name="T31" fmla="*/ 2147483646 h 46"/>
                <a:gd name="T32" fmla="*/ 2147483646 w 34"/>
                <a:gd name="T33" fmla="*/ 2147483646 h 46"/>
                <a:gd name="T34" fmla="*/ 2147483646 w 34"/>
                <a:gd name="T35" fmla="*/ 2147483646 h 46"/>
                <a:gd name="T36" fmla="*/ 2147483646 w 34"/>
                <a:gd name="T37" fmla="*/ 2147483646 h 46"/>
                <a:gd name="T38" fmla="*/ 2147483646 w 34"/>
                <a:gd name="T39" fmla="*/ 2147483646 h 46"/>
                <a:gd name="T40" fmla="*/ 2147483646 w 34"/>
                <a:gd name="T41" fmla="*/ 2147483646 h 46"/>
                <a:gd name="T42" fmla="*/ 2147483646 w 34"/>
                <a:gd name="T43" fmla="*/ 2147483646 h 46"/>
                <a:gd name="T44" fmla="*/ 2147483646 w 34"/>
                <a:gd name="T45" fmla="*/ 2147483646 h 46"/>
                <a:gd name="T46" fmla="*/ 2147483646 w 34"/>
                <a:gd name="T47" fmla="*/ 2147483646 h 46"/>
                <a:gd name="T48" fmla="*/ 2147483646 w 34"/>
                <a:gd name="T49" fmla="*/ 2147483646 h 4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4" h="46">
                  <a:moveTo>
                    <a:pt x="22" y="14"/>
                  </a:moveTo>
                  <a:lnTo>
                    <a:pt x="20" y="10"/>
                  </a:lnTo>
                  <a:lnTo>
                    <a:pt x="14" y="5"/>
                  </a:lnTo>
                  <a:lnTo>
                    <a:pt x="7" y="0"/>
                  </a:lnTo>
                  <a:lnTo>
                    <a:pt x="3" y="0"/>
                  </a:lnTo>
                  <a:lnTo>
                    <a:pt x="1" y="5"/>
                  </a:lnTo>
                  <a:lnTo>
                    <a:pt x="0" y="10"/>
                  </a:lnTo>
                  <a:lnTo>
                    <a:pt x="1" y="15"/>
                  </a:lnTo>
                  <a:lnTo>
                    <a:pt x="1" y="20"/>
                  </a:lnTo>
                  <a:lnTo>
                    <a:pt x="3" y="27"/>
                  </a:lnTo>
                  <a:lnTo>
                    <a:pt x="4" y="36"/>
                  </a:lnTo>
                  <a:lnTo>
                    <a:pt x="7" y="43"/>
                  </a:lnTo>
                  <a:lnTo>
                    <a:pt x="11" y="46"/>
                  </a:lnTo>
                  <a:lnTo>
                    <a:pt x="16" y="46"/>
                  </a:lnTo>
                  <a:lnTo>
                    <a:pt x="21" y="44"/>
                  </a:lnTo>
                  <a:lnTo>
                    <a:pt x="26" y="42"/>
                  </a:lnTo>
                  <a:lnTo>
                    <a:pt x="29" y="38"/>
                  </a:lnTo>
                  <a:lnTo>
                    <a:pt x="31" y="33"/>
                  </a:lnTo>
                  <a:lnTo>
                    <a:pt x="34" y="30"/>
                  </a:lnTo>
                  <a:lnTo>
                    <a:pt x="34" y="27"/>
                  </a:lnTo>
                  <a:lnTo>
                    <a:pt x="30" y="22"/>
                  </a:lnTo>
                  <a:lnTo>
                    <a:pt x="26" y="17"/>
                  </a:lnTo>
                  <a:lnTo>
                    <a:pt x="23" y="15"/>
                  </a:lnTo>
                  <a:lnTo>
                    <a:pt x="22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4" name="Freeform 179">
              <a:extLst>
                <a:ext uri="{FF2B5EF4-FFF2-40B4-BE49-F238E27FC236}">
                  <a16:creationId xmlns:a16="http://schemas.microsoft.com/office/drawing/2014/main" id="{D631AD73-86E5-AC42-80AF-26EAF4C32809}"/>
                </a:ext>
              </a:extLst>
            </p:cNvPr>
            <p:cNvSpPr>
              <a:spLocks/>
            </p:cNvSpPr>
            <p:nvPr/>
          </p:nvSpPr>
          <p:spPr bwMode="auto">
            <a:xfrm>
              <a:off x="1990725" y="1862138"/>
              <a:ext cx="60325" cy="68262"/>
            </a:xfrm>
            <a:custGeom>
              <a:avLst/>
              <a:gdLst>
                <a:gd name="T0" fmla="*/ 2147483646 w 58"/>
                <a:gd name="T1" fmla="*/ 2147483646 h 67"/>
                <a:gd name="T2" fmla="*/ 2147483646 w 58"/>
                <a:gd name="T3" fmla="*/ 2147483646 h 67"/>
                <a:gd name="T4" fmla="*/ 2147483646 w 58"/>
                <a:gd name="T5" fmla="*/ 2147483646 h 67"/>
                <a:gd name="T6" fmla="*/ 2147483646 w 58"/>
                <a:gd name="T7" fmla="*/ 2147483646 h 67"/>
                <a:gd name="T8" fmla="*/ 2147483646 w 58"/>
                <a:gd name="T9" fmla="*/ 2147483646 h 67"/>
                <a:gd name="T10" fmla="*/ 2147483646 w 58"/>
                <a:gd name="T11" fmla="*/ 2147483646 h 67"/>
                <a:gd name="T12" fmla="*/ 2147483646 w 58"/>
                <a:gd name="T13" fmla="*/ 2147483646 h 67"/>
                <a:gd name="T14" fmla="*/ 2147483646 w 58"/>
                <a:gd name="T15" fmla="*/ 2147483646 h 67"/>
                <a:gd name="T16" fmla="*/ 2147483646 w 58"/>
                <a:gd name="T17" fmla="*/ 2147483646 h 67"/>
                <a:gd name="T18" fmla="*/ 2147483646 w 58"/>
                <a:gd name="T19" fmla="*/ 2147483646 h 67"/>
                <a:gd name="T20" fmla="*/ 2147483646 w 58"/>
                <a:gd name="T21" fmla="*/ 2147483646 h 67"/>
                <a:gd name="T22" fmla="*/ 2147483646 w 58"/>
                <a:gd name="T23" fmla="*/ 2147483646 h 67"/>
                <a:gd name="T24" fmla="*/ 2147483646 w 58"/>
                <a:gd name="T25" fmla="*/ 2147483646 h 67"/>
                <a:gd name="T26" fmla="*/ 2147483646 w 58"/>
                <a:gd name="T27" fmla="*/ 2147483646 h 67"/>
                <a:gd name="T28" fmla="*/ 2147483646 w 58"/>
                <a:gd name="T29" fmla="*/ 2147483646 h 67"/>
                <a:gd name="T30" fmla="*/ 2147483646 w 58"/>
                <a:gd name="T31" fmla="*/ 2147483646 h 67"/>
                <a:gd name="T32" fmla="*/ 2147483646 w 58"/>
                <a:gd name="T33" fmla="*/ 2147483646 h 67"/>
                <a:gd name="T34" fmla="*/ 2147483646 w 58"/>
                <a:gd name="T35" fmla="*/ 2147483646 h 67"/>
                <a:gd name="T36" fmla="*/ 2147483646 w 58"/>
                <a:gd name="T37" fmla="*/ 2147483646 h 67"/>
                <a:gd name="T38" fmla="*/ 2147483646 w 58"/>
                <a:gd name="T39" fmla="*/ 2147483646 h 67"/>
                <a:gd name="T40" fmla="*/ 2147483646 w 58"/>
                <a:gd name="T41" fmla="*/ 2147483646 h 67"/>
                <a:gd name="T42" fmla="*/ 2147483646 w 58"/>
                <a:gd name="T43" fmla="*/ 2147483646 h 67"/>
                <a:gd name="T44" fmla="*/ 2147483646 w 58"/>
                <a:gd name="T45" fmla="*/ 2147483646 h 67"/>
                <a:gd name="T46" fmla="*/ 0 w 58"/>
                <a:gd name="T47" fmla="*/ 2147483646 h 67"/>
                <a:gd name="T48" fmla="*/ 2147483646 w 58"/>
                <a:gd name="T49" fmla="*/ 0 h 67"/>
                <a:gd name="T50" fmla="*/ 2147483646 w 58"/>
                <a:gd name="T51" fmla="*/ 0 h 67"/>
                <a:gd name="T52" fmla="*/ 2147483646 w 58"/>
                <a:gd name="T53" fmla="*/ 0 h 67"/>
                <a:gd name="T54" fmla="*/ 2147483646 w 58"/>
                <a:gd name="T55" fmla="*/ 2147483646 h 67"/>
                <a:gd name="T56" fmla="*/ 2147483646 w 58"/>
                <a:gd name="T57" fmla="*/ 2147483646 h 67"/>
                <a:gd name="T58" fmla="*/ 2147483646 w 58"/>
                <a:gd name="T59" fmla="*/ 2147483646 h 67"/>
                <a:gd name="T60" fmla="*/ 2147483646 w 58"/>
                <a:gd name="T61" fmla="*/ 2147483646 h 67"/>
                <a:gd name="T62" fmla="*/ 2147483646 w 58"/>
                <a:gd name="T63" fmla="*/ 2147483646 h 67"/>
                <a:gd name="T64" fmla="*/ 2147483646 w 58"/>
                <a:gd name="T65" fmla="*/ 2147483646 h 67"/>
                <a:gd name="T66" fmla="*/ 2147483646 w 58"/>
                <a:gd name="T67" fmla="*/ 2147483646 h 67"/>
                <a:gd name="T68" fmla="*/ 2147483646 w 58"/>
                <a:gd name="T69" fmla="*/ 2147483646 h 67"/>
                <a:gd name="T70" fmla="*/ 2147483646 w 58"/>
                <a:gd name="T71" fmla="*/ 2147483646 h 67"/>
                <a:gd name="T72" fmla="*/ 2147483646 w 58"/>
                <a:gd name="T73" fmla="*/ 2147483646 h 67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58" h="67">
                  <a:moveTo>
                    <a:pt x="53" y="34"/>
                  </a:moveTo>
                  <a:lnTo>
                    <a:pt x="54" y="37"/>
                  </a:lnTo>
                  <a:lnTo>
                    <a:pt x="57" y="44"/>
                  </a:lnTo>
                  <a:lnTo>
                    <a:pt x="58" y="53"/>
                  </a:lnTo>
                  <a:lnTo>
                    <a:pt x="57" y="60"/>
                  </a:lnTo>
                  <a:lnTo>
                    <a:pt x="54" y="64"/>
                  </a:lnTo>
                  <a:lnTo>
                    <a:pt x="52" y="66"/>
                  </a:lnTo>
                  <a:lnTo>
                    <a:pt x="48" y="67"/>
                  </a:lnTo>
                  <a:lnTo>
                    <a:pt x="44" y="65"/>
                  </a:lnTo>
                  <a:lnTo>
                    <a:pt x="39" y="62"/>
                  </a:lnTo>
                  <a:lnTo>
                    <a:pt x="35" y="60"/>
                  </a:lnTo>
                  <a:lnTo>
                    <a:pt x="32" y="58"/>
                  </a:lnTo>
                  <a:lnTo>
                    <a:pt x="29" y="53"/>
                  </a:lnTo>
                  <a:lnTo>
                    <a:pt x="24" y="50"/>
                  </a:lnTo>
                  <a:lnTo>
                    <a:pt x="17" y="49"/>
                  </a:lnTo>
                  <a:lnTo>
                    <a:pt x="12" y="47"/>
                  </a:lnTo>
                  <a:lnTo>
                    <a:pt x="8" y="42"/>
                  </a:lnTo>
                  <a:lnTo>
                    <a:pt x="9" y="37"/>
                  </a:lnTo>
                  <a:lnTo>
                    <a:pt x="13" y="37"/>
                  </a:lnTo>
                  <a:lnTo>
                    <a:pt x="15" y="36"/>
                  </a:lnTo>
                  <a:lnTo>
                    <a:pt x="13" y="30"/>
                  </a:lnTo>
                  <a:lnTo>
                    <a:pt x="7" y="20"/>
                  </a:lnTo>
                  <a:lnTo>
                    <a:pt x="2" y="11"/>
                  </a:lnTo>
                  <a:lnTo>
                    <a:pt x="0" y="4"/>
                  </a:lnTo>
                  <a:lnTo>
                    <a:pt x="4" y="0"/>
                  </a:lnTo>
                  <a:lnTo>
                    <a:pt x="9" y="0"/>
                  </a:lnTo>
                  <a:lnTo>
                    <a:pt x="14" y="0"/>
                  </a:lnTo>
                  <a:lnTo>
                    <a:pt x="19" y="2"/>
                  </a:lnTo>
                  <a:lnTo>
                    <a:pt x="23" y="8"/>
                  </a:lnTo>
                  <a:lnTo>
                    <a:pt x="28" y="13"/>
                  </a:lnTo>
                  <a:lnTo>
                    <a:pt x="34" y="15"/>
                  </a:lnTo>
                  <a:lnTo>
                    <a:pt x="38" y="16"/>
                  </a:lnTo>
                  <a:lnTo>
                    <a:pt x="40" y="19"/>
                  </a:lnTo>
                  <a:lnTo>
                    <a:pt x="43" y="24"/>
                  </a:lnTo>
                  <a:lnTo>
                    <a:pt x="47" y="29"/>
                  </a:lnTo>
                  <a:lnTo>
                    <a:pt x="51" y="32"/>
                  </a:lnTo>
                  <a:lnTo>
                    <a:pt x="53" y="3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5" name="Freeform 180">
              <a:extLst>
                <a:ext uri="{FF2B5EF4-FFF2-40B4-BE49-F238E27FC236}">
                  <a16:creationId xmlns:a16="http://schemas.microsoft.com/office/drawing/2014/main" id="{29F06505-CC62-FF4D-BA02-EB4782F02C03}"/>
                </a:ext>
              </a:extLst>
            </p:cNvPr>
            <p:cNvSpPr>
              <a:spLocks/>
            </p:cNvSpPr>
            <p:nvPr/>
          </p:nvSpPr>
          <p:spPr bwMode="auto">
            <a:xfrm>
              <a:off x="1747838" y="2109788"/>
              <a:ext cx="269875" cy="234950"/>
            </a:xfrm>
            <a:custGeom>
              <a:avLst/>
              <a:gdLst>
                <a:gd name="T0" fmla="*/ 2147483646 w 249"/>
                <a:gd name="T1" fmla="*/ 2147483646 h 231"/>
                <a:gd name="T2" fmla="*/ 2147483646 w 249"/>
                <a:gd name="T3" fmla="*/ 2147483646 h 231"/>
                <a:gd name="T4" fmla="*/ 2147483646 w 249"/>
                <a:gd name="T5" fmla="*/ 2147483646 h 231"/>
                <a:gd name="T6" fmla="*/ 2147483646 w 249"/>
                <a:gd name="T7" fmla="*/ 2147483646 h 231"/>
                <a:gd name="T8" fmla="*/ 2147483646 w 249"/>
                <a:gd name="T9" fmla="*/ 2147483646 h 231"/>
                <a:gd name="T10" fmla="*/ 2147483646 w 249"/>
                <a:gd name="T11" fmla="*/ 2147483646 h 231"/>
                <a:gd name="T12" fmla="*/ 2147483646 w 249"/>
                <a:gd name="T13" fmla="*/ 2147483646 h 231"/>
                <a:gd name="T14" fmla="*/ 2147483646 w 249"/>
                <a:gd name="T15" fmla="*/ 2147483646 h 231"/>
                <a:gd name="T16" fmla="*/ 2147483646 w 249"/>
                <a:gd name="T17" fmla="*/ 2147483646 h 231"/>
                <a:gd name="T18" fmla="*/ 2147483646 w 249"/>
                <a:gd name="T19" fmla="*/ 2147483646 h 231"/>
                <a:gd name="T20" fmla="*/ 2147483646 w 249"/>
                <a:gd name="T21" fmla="*/ 2147483646 h 231"/>
                <a:gd name="T22" fmla="*/ 2147483646 w 249"/>
                <a:gd name="T23" fmla="*/ 2147483646 h 231"/>
                <a:gd name="T24" fmla="*/ 2147483646 w 249"/>
                <a:gd name="T25" fmla="*/ 2147483646 h 231"/>
                <a:gd name="T26" fmla="*/ 2147483646 w 249"/>
                <a:gd name="T27" fmla="*/ 2147483646 h 231"/>
                <a:gd name="T28" fmla="*/ 2147483646 w 249"/>
                <a:gd name="T29" fmla="*/ 2147483646 h 231"/>
                <a:gd name="T30" fmla="*/ 2147483646 w 249"/>
                <a:gd name="T31" fmla="*/ 2147483646 h 231"/>
                <a:gd name="T32" fmla="*/ 2147483646 w 249"/>
                <a:gd name="T33" fmla="*/ 2147483646 h 231"/>
                <a:gd name="T34" fmla="*/ 2147483646 w 249"/>
                <a:gd name="T35" fmla="*/ 2147483646 h 231"/>
                <a:gd name="T36" fmla="*/ 2147483646 w 249"/>
                <a:gd name="T37" fmla="*/ 2147483646 h 231"/>
                <a:gd name="T38" fmla="*/ 2147483646 w 249"/>
                <a:gd name="T39" fmla="*/ 2147483646 h 231"/>
                <a:gd name="T40" fmla="*/ 2147483646 w 249"/>
                <a:gd name="T41" fmla="*/ 2147483646 h 231"/>
                <a:gd name="T42" fmla="*/ 2147483646 w 249"/>
                <a:gd name="T43" fmla="*/ 2147483646 h 231"/>
                <a:gd name="T44" fmla="*/ 2147483646 w 249"/>
                <a:gd name="T45" fmla="*/ 2147483646 h 231"/>
                <a:gd name="T46" fmla="*/ 2147483646 w 249"/>
                <a:gd name="T47" fmla="*/ 2147483646 h 231"/>
                <a:gd name="T48" fmla="*/ 2147483646 w 249"/>
                <a:gd name="T49" fmla="*/ 2147483646 h 231"/>
                <a:gd name="T50" fmla="*/ 2147483646 w 249"/>
                <a:gd name="T51" fmla="*/ 2147483646 h 231"/>
                <a:gd name="T52" fmla="*/ 2147483646 w 249"/>
                <a:gd name="T53" fmla="*/ 2147483646 h 231"/>
                <a:gd name="T54" fmla="*/ 2147483646 w 249"/>
                <a:gd name="T55" fmla="*/ 2147483646 h 231"/>
                <a:gd name="T56" fmla="*/ 2147483646 w 249"/>
                <a:gd name="T57" fmla="*/ 2147483646 h 231"/>
                <a:gd name="T58" fmla="*/ 2147483646 w 249"/>
                <a:gd name="T59" fmla="*/ 2147483646 h 231"/>
                <a:gd name="T60" fmla="*/ 2147483646 w 249"/>
                <a:gd name="T61" fmla="*/ 2147483646 h 231"/>
                <a:gd name="T62" fmla="*/ 2147483646 w 249"/>
                <a:gd name="T63" fmla="*/ 2147483646 h 231"/>
                <a:gd name="T64" fmla="*/ 2147483646 w 249"/>
                <a:gd name="T65" fmla="*/ 2147483646 h 231"/>
                <a:gd name="T66" fmla="*/ 2147483646 w 249"/>
                <a:gd name="T67" fmla="*/ 2147483646 h 231"/>
                <a:gd name="T68" fmla="*/ 2147483646 w 249"/>
                <a:gd name="T69" fmla="*/ 2147483646 h 231"/>
                <a:gd name="T70" fmla="*/ 2147483646 w 249"/>
                <a:gd name="T71" fmla="*/ 2147483646 h 231"/>
                <a:gd name="T72" fmla="*/ 2147483646 w 249"/>
                <a:gd name="T73" fmla="*/ 2147483646 h 231"/>
                <a:gd name="T74" fmla="*/ 2147483646 w 249"/>
                <a:gd name="T75" fmla="*/ 2147483646 h 231"/>
                <a:gd name="T76" fmla="*/ 2147483646 w 249"/>
                <a:gd name="T77" fmla="*/ 2147483646 h 231"/>
                <a:gd name="T78" fmla="*/ 2147483646 w 249"/>
                <a:gd name="T79" fmla="*/ 2147483646 h 231"/>
                <a:gd name="T80" fmla="*/ 2147483646 w 249"/>
                <a:gd name="T81" fmla="*/ 2147483646 h 231"/>
                <a:gd name="T82" fmla="*/ 2147483646 w 249"/>
                <a:gd name="T83" fmla="*/ 2147483646 h 231"/>
                <a:gd name="T84" fmla="*/ 2147483646 w 249"/>
                <a:gd name="T85" fmla="*/ 2147483646 h 231"/>
                <a:gd name="T86" fmla="*/ 2147483646 w 249"/>
                <a:gd name="T87" fmla="*/ 2147483646 h 231"/>
                <a:gd name="T88" fmla="*/ 2147483646 w 249"/>
                <a:gd name="T89" fmla="*/ 2147483646 h 231"/>
                <a:gd name="T90" fmla="*/ 2147483646 w 249"/>
                <a:gd name="T91" fmla="*/ 2147483646 h 231"/>
                <a:gd name="T92" fmla="*/ 2147483646 w 249"/>
                <a:gd name="T93" fmla="*/ 2147483646 h 231"/>
                <a:gd name="T94" fmla="*/ 2147483646 w 249"/>
                <a:gd name="T95" fmla="*/ 2147483646 h 231"/>
                <a:gd name="T96" fmla="*/ 2147483646 w 249"/>
                <a:gd name="T97" fmla="*/ 2147483646 h 231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249" h="231">
                  <a:moveTo>
                    <a:pt x="239" y="162"/>
                  </a:moveTo>
                  <a:lnTo>
                    <a:pt x="241" y="164"/>
                  </a:lnTo>
                  <a:lnTo>
                    <a:pt x="246" y="168"/>
                  </a:lnTo>
                  <a:lnTo>
                    <a:pt x="249" y="175"/>
                  </a:lnTo>
                  <a:lnTo>
                    <a:pt x="248" y="182"/>
                  </a:lnTo>
                  <a:lnTo>
                    <a:pt x="244" y="187"/>
                  </a:lnTo>
                  <a:lnTo>
                    <a:pt x="239" y="188"/>
                  </a:lnTo>
                  <a:lnTo>
                    <a:pt x="236" y="187"/>
                  </a:lnTo>
                  <a:lnTo>
                    <a:pt x="232" y="187"/>
                  </a:lnTo>
                  <a:lnTo>
                    <a:pt x="229" y="187"/>
                  </a:lnTo>
                  <a:lnTo>
                    <a:pt x="226" y="187"/>
                  </a:lnTo>
                  <a:lnTo>
                    <a:pt x="226" y="189"/>
                  </a:lnTo>
                  <a:lnTo>
                    <a:pt x="228" y="195"/>
                  </a:lnTo>
                  <a:lnTo>
                    <a:pt x="230" y="204"/>
                  </a:lnTo>
                  <a:lnTo>
                    <a:pt x="232" y="213"/>
                  </a:lnTo>
                  <a:lnTo>
                    <a:pt x="231" y="220"/>
                  </a:lnTo>
                  <a:lnTo>
                    <a:pt x="224" y="225"/>
                  </a:lnTo>
                  <a:lnTo>
                    <a:pt x="216" y="227"/>
                  </a:lnTo>
                  <a:lnTo>
                    <a:pt x="211" y="230"/>
                  </a:lnTo>
                  <a:lnTo>
                    <a:pt x="205" y="231"/>
                  </a:lnTo>
                  <a:lnTo>
                    <a:pt x="195" y="225"/>
                  </a:lnTo>
                  <a:lnTo>
                    <a:pt x="190" y="220"/>
                  </a:lnTo>
                  <a:lnTo>
                    <a:pt x="184" y="215"/>
                  </a:lnTo>
                  <a:lnTo>
                    <a:pt x="178" y="210"/>
                  </a:lnTo>
                  <a:lnTo>
                    <a:pt x="173" y="205"/>
                  </a:lnTo>
                  <a:lnTo>
                    <a:pt x="170" y="202"/>
                  </a:lnTo>
                  <a:lnTo>
                    <a:pt x="165" y="198"/>
                  </a:lnTo>
                  <a:lnTo>
                    <a:pt x="163" y="196"/>
                  </a:lnTo>
                  <a:lnTo>
                    <a:pt x="161" y="195"/>
                  </a:lnTo>
                  <a:lnTo>
                    <a:pt x="158" y="194"/>
                  </a:lnTo>
                  <a:lnTo>
                    <a:pt x="157" y="194"/>
                  </a:lnTo>
                  <a:lnTo>
                    <a:pt x="154" y="196"/>
                  </a:lnTo>
                  <a:lnTo>
                    <a:pt x="146" y="202"/>
                  </a:lnTo>
                  <a:lnTo>
                    <a:pt x="140" y="206"/>
                  </a:lnTo>
                  <a:lnTo>
                    <a:pt x="132" y="210"/>
                  </a:lnTo>
                  <a:lnTo>
                    <a:pt x="123" y="213"/>
                  </a:lnTo>
                  <a:lnTo>
                    <a:pt x="114" y="216"/>
                  </a:lnTo>
                  <a:lnTo>
                    <a:pt x="104" y="219"/>
                  </a:lnTo>
                  <a:lnTo>
                    <a:pt x="95" y="220"/>
                  </a:lnTo>
                  <a:lnTo>
                    <a:pt x="89" y="221"/>
                  </a:lnTo>
                  <a:lnTo>
                    <a:pt x="85" y="223"/>
                  </a:lnTo>
                  <a:lnTo>
                    <a:pt x="81" y="223"/>
                  </a:lnTo>
                  <a:lnTo>
                    <a:pt x="78" y="223"/>
                  </a:lnTo>
                  <a:lnTo>
                    <a:pt x="73" y="221"/>
                  </a:lnTo>
                  <a:lnTo>
                    <a:pt x="67" y="219"/>
                  </a:lnTo>
                  <a:lnTo>
                    <a:pt x="62" y="218"/>
                  </a:lnTo>
                  <a:lnTo>
                    <a:pt x="57" y="216"/>
                  </a:lnTo>
                  <a:lnTo>
                    <a:pt x="52" y="215"/>
                  </a:lnTo>
                  <a:lnTo>
                    <a:pt x="49" y="215"/>
                  </a:lnTo>
                  <a:lnTo>
                    <a:pt x="46" y="213"/>
                  </a:lnTo>
                  <a:lnTo>
                    <a:pt x="44" y="210"/>
                  </a:lnTo>
                  <a:lnTo>
                    <a:pt x="44" y="204"/>
                  </a:lnTo>
                  <a:lnTo>
                    <a:pt x="43" y="197"/>
                  </a:lnTo>
                  <a:lnTo>
                    <a:pt x="40" y="188"/>
                  </a:lnTo>
                  <a:lnTo>
                    <a:pt x="33" y="180"/>
                  </a:lnTo>
                  <a:lnTo>
                    <a:pt x="25" y="173"/>
                  </a:lnTo>
                  <a:lnTo>
                    <a:pt x="16" y="167"/>
                  </a:lnTo>
                  <a:lnTo>
                    <a:pt x="9" y="164"/>
                  </a:lnTo>
                  <a:lnTo>
                    <a:pt x="3" y="162"/>
                  </a:lnTo>
                  <a:lnTo>
                    <a:pt x="1" y="157"/>
                  </a:lnTo>
                  <a:lnTo>
                    <a:pt x="0" y="151"/>
                  </a:lnTo>
                  <a:lnTo>
                    <a:pt x="0" y="143"/>
                  </a:lnTo>
                  <a:lnTo>
                    <a:pt x="0" y="136"/>
                  </a:lnTo>
                  <a:lnTo>
                    <a:pt x="1" y="130"/>
                  </a:lnTo>
                  <a:lnTo>
                    <a:pt x="5" y="129"/>
                  </a:lnTo>
                  <a:lnTo>
                    <a:pt x="12" y="129"/>
                  </a:lnTo>
                  <a:lnTo>
                    <a:pt x="20" y="128"/>
                  </a:lnTo>
                  <a:lnTo>
                    <a:pt x="27" y="129"/>
                  </a:lnTo>
                  <a:lnTo>
                    <a:pt x="36" y="132"/>
                  </a:lnTo>
                  <a:lnTo>
                    <a:pt x="42" y="135"/>
                  </a:lnTo>
                  <a:lnTo>
                    <a:pt x="49" y="138"/>
                  </a:lnTo>
                  <a:lnTo>
                    <a:pt x="57" y="142"/>
                  </a:lnTo>
                  <a:lnTo>
                    <a:pt x="65" y="147"/>
                  </a:lnTo>
                  <a:lnTo>
                    <a:pt x="72" y="149"/>
                  </a:lnTo>
                  <a:lnTo>
                    <a:pt x="79" y="151"/>
                  </a:lnTo>
                  <a:lnTo>
                    <a:pt x="82" y="151"/>
                  </a:lnTo>
                  <a:lnTo>
                    <a:pt x="85" y="149"/>
                  </a:lnTo>
                  <a:lnTo>
                    <a:pt x="86" y="141"/>
                  </a:lnTo>
                  <a:lnTo>
                    <a:pt x="86" y="133"/>
                  </a:lnTo>
                  <a:lnTo>
                    <a:pt x="81" y="126"/>
                  </a:lnTo>
                  <a:lnTo>
                    <a:pt x="69" y="121"/>
                  </a:lnTo>
                  <a:lnTo>
                    <a:pt x="56" y="118"/>
                  </a:lnTo>
                  <a:lnTo>
                    <a:pt x="50" y="117"/>
                  </a:lnTo>
                  <a:lnTo>
                    <a:pt x="44" y="117"/>
                  </a:lnTo>
                  <a:lnTo>
                    <a:pt x="35" y="115"/>
                  </a:lnTo>
                  <a:lnTo>
                    <a:pt x="24" y="115"/>
                  </a:lnTo>
                  <a:lnTo>
                    <a:pt x="17" y="115"/>
                  </a:lnTo>
                  <a:lnTo>
                    <a:pt x="12" y="114"/>
                  </a:lnTo>
                  <a:lnTo>
                    <a:pt x="8" y="111"/>
                  </a:lnTo>
                  <a:lnTo>
                    <a:pt x="3" y="104"/>
                  </a:lnTo>
                  <a:lnTo>
                    <a:pt x="2" y="96"/>
                  </a:lnTo>
                  <a:lnTo>
                    <a:pt x="2" y="90"/>
                  </a:lnTo>
                  <a:lnTo>
                    <a:pt x="4" y="86"/>
                  </a:lnTo>
                  <a:lnTo>
                    <a:pt x="11" y="84"/>
                  </a:lnTo>
                  <a:lnTo>
                    <a:pt x="20" y="86"/>
                  </a:lnTo>
                  <a:lnTo>
                    <a:pt x="28" y="84"/>
                  </a:lnTo>
                  <a:lnTo>
                    <a:pt x="29" y="79"/>
                  </a:lnTo>
                  <a:lnTo>
                    <a:pt x="26" y="73"/>
                  </a:lnTo>
                  <a:lnTo>
                    <a:pt x="23" y="71"/>
                  </a:lnTo>
                  <a:lnTo>
                    <a:pt x="19" y="68"/>
                  </a:lnTo>
                  <a:lnTo>
                    <a:pt x="13" y="62"/>
                  </a:lnTo>
                  <a:lnTo>
                    <a:pt x="8" y="54"/>
                  </a:lnTo>
                  <a:lnTo>
                    <a:pt x="3" y="49"/>
                  </a:lnTo>
                  <a:lnTo>
                    <a:pt x="3" y="44"/>
                  </a:lnTo>
                  <a:lnTo>
                    <a:pt x="8" y="39"/>
                  </a:lnTo>
                  <a:lnTo>
                    <a:pt x="14" y="37"/>
                  </a:lnTo>
                  <a:lnTo>
                    <a:pt x="19" y="35"/>
                  </a:lnTo>
                  <a:lnTo>
                    <a:pt x="21" y="33"/>
                  </a:lnTo>
                  <a:lnTo>
                    <a:pt x="24" y="27"/>
                  </a:lnTo>
                  <a:lnTo>
                    <a:pt x="25" y="21"/>
                  </a:lnTo>
                  <a:lnTo>
                    <a:pt x="25" y="18"/>
                  </a:lnTo>
                  <a:lnTo>
                    <a:pt x="28" y="15"/>
                  </a:lnTo>
                  <a:lnTo>
                    <a:pt x="33" y="14"/>
                  </a:lnTo>
                  <a:lnTo>
                    <a:pt x="40" y="13"/>
                  </a:lnTo>
                  <a:lnTo>
                    <a:pt x="46" y="9"/>
                  </a:lnTo>
                  <a:lnTo>
                    <a:pt x="51" y="7"/>
                  </a:lnTo>
                  <a:lnTo>
                    <a:pt x="61" y="5"/>
                  </a:lnTo>
                  <a:lnTo>
                    <a:pt x="72" y="3"/>
                  </a:lnTo>
                  <a:lnTo>
                    <a:pt x="81" y="0"/>
                  </a:lnTo>
                  <a:lnTo>
                    <a:pt x="88" y="3"/>
                  </a:lnTo>
                  <a:lnTo>
                    <a:pt x="88" y="9"/>
                  </a:lnTo>
                  <a:lnTo>
                    <a:pt x="85" y="18"/>
                  </a:lnTo>
                  <a:lnTo>
                    <a:pt x="81" y="23"/>
                  </a:lnTo>
                  <a:lnTo>
                    <a:pt x="82" y="27"/>
                  </a:lnTo>
                  <a:lnTo>
                    <a:pt x="88" y="26"/>
                  </a:lnTo>
                  <a:lnTo>
                    <a:pt x="95" y="23"/>
                  </a:lnTo>
                  <a:lnTo>
                    <a:pt x="100" y="24"/>
                  </a:lnTo>
                  <a:lnTo>
                    <a:pt x="102" y="27"/>
                  </a:lnTo>
                  <a:lnTo>
                    <a:pt x="104" y="34"/>
                  </a:lnTo>
                  <a:lnTo>
                    <a:pt x="110" y="41"/>
                  </a:lnTo>
                  <a:lnTo>
                    <a:pt x="117" y="46"/>
                  </a:lnTo>
                  <a:lnTo>
                    <a:pt x="124" y="47"/>
                  </a:lnTo>
                  <a:lnTo>
                    <a:pt x="127" y="45"/>
                  </a:lnTo>
                  <a:lnTo>
                    <a:pt x="127" y="38"/>
                  </a:lnTo>
                  <a:lnTo>
                    <a:pt x="126" y="31"/>
                  </a:lnTo>
                  <a:lnTo>
                    <a:pt x="125" y="27"/>
                  </a:lnTo>
                  <a:lnTo>
                    <a:pt x="129" y="27"/>
                  </a:lnTo>
                  <a:lnTo>
                    <a:pt x="134" y="33"/>
                  </a:lnTo>
                  <a:lnTo>
                    <a:pt x="140" y="39"/>
                  </a:lnTo>
                  <a:lnTo>
                    <a:pt x="145" y="47"/>
                  </a:lnTo>
                  <a:lnTo>
                    <a:pt x="146" y="58"/>
                  </a:lnTo>
                  <a:lnTo>
                    <a:pt x="147" y="69"/>
                  </a:lnTo>
                  <a:lnTo>
                    <a:pt x="148" y="80"/>
                  </a:lnTo>
                  <a:lnTo>
                    <a:pt x="152" y="83"/>
                  </a:lnTo>
                  <a:lnTo>
                    <a:pt x="155" y="75"/>
                  </a:lnTo>
                  <a:lnTo>
                    <a:pt x="158" y="64"/>
                  </a:lnTo>
                  <a:lnTo>
                    <a:pt x="161" y="57"/>
                  </a:lnTo>
                  <a:lnTo>
                    <a:pt x="162" y="51"/>
                  </a:lnTo>
                  <a:lnTo>
                    <a:pt x="160" y="46"/>
                  </a:lnTo>
                  <a:lnTo>
                    <a:pt x="157" y="39"/>
                  </a:lnTo>
                  <a:lnTo>
                    <a:pt x="156" y="33"/>
                  </a:lnTo>
                  <a:lnTo>
                    <a:pt x="157" y="27"/>
                  </a:lnTo>
                  <a:lnTo>
                    <a:pt x="160" y="22"/>
                  </a:lnTo>
                  <a:lnTo>
                    <a:pt x="164" y="20"/>
                  </a:lnTo>
                  <a:lnTo>
                    <a:pt x="169" y="21"/>
                  </a:lnTo>
                  <a:lnTo>
                    <a:pt x="173" y="23"/>
                  </a:lnTo>
                  <a:lnTo>
                    <a:pt x="179" y="26"/>
                  </a:lnTo>
                  <a:lnTo>
                    <a:pt x="181" y="24"/>
                  </a:lnTo>
                  <a:lnTo>
                    <a:pt x="183" y="22"/>
                  </a:lnTo>
                  <a:lnTo>
                    <a:pt x="181" y="19"/>
                  </a:lnTo>
                  <a:lnTo>
                    <a:pt x="181" y="18"/>
                  </a:lnTo>
                  <a:lnTo>
                    <a:pt x="179" y="15"/>
                  </a:lnTo>
                  <a:lnTo>
                    <a:pt x="175" y="11"/>
                  </a:lnTo>
                  <a:lnTo>
                    <a:pt x="172" y="7"/>
                  </a:lnTo>
                  <a:lnTo>
                    <a:pt x="179" y="5"/>
                  </a:lnTo>
                  <a:lnTo>
                    <a:pt x="185" y="5"/>
                  </a:lnTo>
                  <a:lnTo>
                    <a:pt x="192" y="5"/>
                  </a:lnTo>
                  <a:lnTo>
                    <a:pt x="198" y="5"/>
                  </a:lnTo>
                  <a:lnTo>
                    <a:pt x="203" y="6"/>
                  </a:lnTo>
                  <a:lnTo>
                    <a:pt x="208" y="8"/>
                  </a:lnTo>
                  <a:lnTo>
                    <a:pt x="211" y="11"/>
                  </a:lnTo>
                  <a:lnTo>
                    <a:pt x="213" y="15"/>
                  </a:lnTo>
                  <a:lnTo>
                    <a:pt x="211" y="21"/>
                  </a:lnTo>
                  <a:lnTo>
                    <a:pt x="207" y="31"/>
                  </a:lnTo>
                  <a:lnTo>
                    <a:pt x="203" y="37"/>
                  </a:lnTo>
                  <a:lnTo>
                    <a:pt x="199" y="39"/>
                  </a:lnTo>
                  <a:lnTo>
                    <a:pt x="195" y="42"/>
                  </a:lnTo>
                  <a:lnTo>
                    <a:pt x="192" y="45"/>
                  </a:lnTo>
                  <a:lnTo>
                    <a:pt x="193" y="52"/>
                  </a:lnTo>
                  <a:lnTo>
                    <a:pt x="195" y="60"/>
                  </a:lnTo>
                  <a:lnTo>
                    <a:pt x="196" y="69"/>
                  </a:lnTo>
                  <a:lnTo>
                    <a:pt x="198" y="79"/>
                  </a:lnTo>
                  <a:lnTo>
                    <a:pt x="199" y="89"/>
                  </a:lnTo>
                  <a:lnTo>
                    <a:pt x="201" y="98"/>
                  </a:lnTo>
                  <a:lnTo>
                    <a:pt x="201" y="105"/>
                  </a:lnTo>
                  <a:lnTo>
                    <a:pt x="200" y="110"/>
                  </a:lnTo>
                  <a:lnTo>
                    <a:pt x="199" y="112"/>
                  </a:lnTo>
                  <a:lnTo>
                    <a:pt x="198" y="115"/>
                  </a:lnTo>
                  <a:lnTo>
                    <a:pt x="198" y="122"/>
                  </a:lnTo>
                  <a:lnTo>
                    <a:pt x="201" y="130"/>
                  </a:lnTo>
                  <a:lnTo>
                    <a:pt x="205" y="136"/>
                  </a:lnTo>
                  <a:lnTo>
                    <a:pt x="209" y="141"/>
                  </a:lnTo>
                  <a:lnTo>
                    <a:pt x="216" y="147"/>
                  </a:lnTo>
                  <a:lnTo>
                    <a:pt x="224" y="153"/>
                  </a:lnTo>
                  <a:lnTo>
                    <a:pt x="231" y="158"/>
                  </a:lnTo>
                  <a:lnTo>
                    <a:pt x="237" y="160"/>
                  </a:lnTo>
                  <a:lnTo>
                    <a:pt x="239" y="16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6" name="Freeform 181">
              <a:extLst>
                <a:ext uri="{FF2B5EF4-FFF2-40B4-BE49-F238E27FC236}">
                  <a16:creationId xmlns:a16="http://schemas.microsoft.com/office/drawing/2014/main" id="{5E308681-C40C-1548-B554-B17D34150F8D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6538" y="4244975"/>
              <a:ext cx="36512" cy="19050"/>
            </a:xfrm>
            <a:custGeom>
              <a:avLst/>
              <a:gdLst>
                <a:gd name="T0" fmla="*/ 2147483646 w 23"/>
                <a:gd name="T1" fmla="*/ 0 h 18"/>
                <a:gd name="T2" fmla="*/ 2147483646 w 23"/>
                <a:gd name="T3" fmla="*/ 2147483646 h 18"/>
                <a:gd name="T4" fmla="*/ 2147483646 w 23"/>
                <a:gd name="T5" fmla="*/ 2147483646 h 18"/>
                <a:gd name="T6" fmla="*/ 0 w 23"/>
                <a:gd name="T7" fmla="*/ 2147483646 h 18"/>
                <a:gd name="T8" fmla="*/ 2147483646 w 23"/>
                <a:gd name="T9" fmla="*/ 0 h 1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3" h="18">
                  <a:moveTo>
                    <a:pt x="2" y="0"/>
                  </a:moveTo>
                  <a:lnTo>
                    <a:pt x="23" y="1"/>
                  </a:lnTo>
                  <a:lnTo>
                    <a:pt x="21" y="18"/>
                  </a:lnTo>
                  <a:lnTo>
                    <a:pt x="0" y="13"/>
                  </a:lnTo>
                  <a:lnTo>
                    <a:pt x="2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7" name="Freeform 182">
              <a:extLst>
                <a:ext uri="{FF2B5EF4-FFF2-40B4-BE49-F238E27FC236}">
                  <a16:creationId xmlns:a16="http://schemas.microsoft.com/office/drawing/2014/main" id="{BD97939B-42CD-684E-B0B9-AA272B2759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819525" y="2471738"/>
              <a:ext cx="131763" cy="50800"/>
            </a:xfrm>
            <a:custGeom>
              <a:avLst/>
              <a:gdLst>
                <a:gd name="T0" fmla="*/ 2147483646 w 114"/>
                <a:gd name="T1" fmla="*/ 0 h 54"/>
                <a:gd name="T2" fmla="*/ 2147483646 w 114"/>
                <a:gd name="T3" fmla="*/ 2147483646 h 54"/>
                <a:gd name="T4" fmla="*/ 2147483646 w 114"/>
                <a:gd name="T5" fmla="*/ 2147483646 h 54"/>
                <a:gd name="T6" fmla="*/ 2147483646 w 114"/>
                <a:gd name="T7" fmla="*/ 0 h 54"/>
                <a:gd name="T8" fmla="*/ 2147483646 w 114"/>
                <a:gd name="T9" fmla="*/ 2147483646 h 54"/>
                <a:gd name="T10" fmla="*/ 2147483646 w 114"/>
                <a:gd name="T11" fmla="*/ 2147483646 h 54"/>
                <a:gd name="T12" fmla="*/ 2147483646 w 114"/>
                <a:gd name="T13" fmla="*/ 2147483646 h 54"/>
                <a:gd name="T14" fmla="*/ 2147483646 w 114"/>
                <a:gd name="T15" fmla="*/ 2147483646 h 54"/>
                <a:gd name="T16" fmla="*/ 2147483646 w 114"/>
                <a:gd name="T17" fmla="*/ 2147483646 h 54"/>
                <a:gd name="T18" fmla="*/ 2147483646 w 114"/>
                <a:gd name="T19" fmla="*/ 2147483646 h 54"/>
                <a:gd name="T20" fmla="*/ 2147483646 w 114"/>
                <a:gd name="T21" fmla="*/ 2147483646 h 54"/>
                <a:gd name="T22" fmla="*/ 0 w 114"/>
                <a:gd name="T23" fmla="*/ 2147483646 h 54"/>
                <a:gd name="T24" fmla="*/ 2147483646 w 114"/>
                <a:gd name="T25" fmla="*/ 0 h 5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14" h="54">
                  <a:moveTo>
                    <a:pt x="14" y="0"/>
                  </a:moveTo>
                  <a:lnTo>
                    <a:pt x="26" y="14"/>
                  </a:lnTo>
                  <a:lnTo>
                    <a:pt x="54" y="4"/>
                  </a:lnTo>
                  <a:lnTo>
                    <a:pt x="88" y="0"/>
                  </a:lnTo>
                  <a:lnTo>
                    <a:pt x="114" y="18"/>
                  </a:lnTo>
                  <a:lnTo>
                    <a:pt x="96" y="38"/>
                  </a:lnTo>
                  <a:lnTo>
                    <a:pt x="68" y="54"/>
                  </a:lnTo>
                  <a:lnTo>
                    <a:pt x="30" y="42"/>
                  </a:lnTo>
                  <a:lnTo>
                    <a:pt x="10" y="44"/>
                  </a:lnTo>
                  <a:lnTo>
                    <a:pt x="26" y="36"/>
                  </a:lnTo>
                  <a:lnTo>
                    <a:pt x="16" y="22"/>
                  </a:lnTo>
                  <a:lnTo>
                    <a:pt x="0" y="16"/>
                  </a:lnTo>
                  <a:lnTo>
                    <a:pt x="1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8" name="Freeform 183">
              <a:extLst>
                <a:ext uri="{FF2B5EF4-FFF2-40B4-BE49-F238E27FC236}">
                  <a16:creationId xmlns:a16="http://schemas.microsoft.com/office/drawing/2014/main" id="{18E73D24-911A-0B4E-94D1-283B56F9E5D9}"/>
                </a:ext>
              </a:extLst>
            </p:cNvPr>
            <p:cNvSpPr>
              <a:spLocks/>
            </p:cNvSpPr>
            <p:nvPr/>
          </p:nvSpPr>
          <p:spPr bwMode="auto">
            <a:xfrm>
              <a:off x="7815263" y="4605338"/>
              <a:ext cx="215900" cy="185737"/>
            </a:xfrm>
            <a:custGeom>
              <a:avLst/>
              <a:gdLst>
                <a:gd name="T0" fmla="*/ 2147483646 w 575"/>
                <a:gd name="T1" fmla="*/ 2147483646 h 488"/>
                <a:gd name="T2" fmla="*/ 2147483646 w 575"/>
                <a:gd name="T3" fmla="*/ 2147483646 h 488"/>
                <a:gd name="T4" fmla="*/ 2147483646 w 575"/>
                <a:gd name="T5" fmla="*/ 2147483646 h 488"/>
                <a:gd name="T6" fmla="*/ 2147483646 w 575"/>
                <a:gd name="T7" fmla="*/ 2147483646 h 488"/>
                <a:gd name="T8" fmla="*/ 2147483646 w 575"/>
                <a:gd name="T9" fmla="*/ 0 h 488"/>
                <a:gd name="T10" fmla="*/ 2147483646 w 575"/>
                <a:gd name="T11" fmla="*/ 2147483646 h 488"/>
                <a:gd name="T12" fmla="*/ 0 w 575"/>
                <a:gd name="T13" fmla="*/ 2147483646 h 488"/>
                <a:gd name="T14" fmla="*/ 2147483646 w 575"/>
                <a:gd name="T15" fmla="*/ 2147483646 h 488"/>
                <a:gd name="T16" fmla="*/ 2147483646 w 575"/>
                <a:gd name="T17" fmla="*/ 2147483646 h 488"/>
                <a:gd name="T18" fmla="*/ 2147483646 w 575"/>
                <a:gd name="T19" fmla="*/ 2147483646 h 488"/>
                <a:gd name="T20" fmla="*/ 2147483646 w 575"/>
                <a:gd name="T21" fmla="*/ 2147483646 h 488"/>
                <a:gd name="T22" fmla="*/ 2147483646 w 575"/>
                <a:gd name="T23" fmla="*/ 2147483646 h 488"/>
                <a:gd name="T24" fmla="*/ 2147483646 w 575"/>
                <a:gd name="T25" fmla="*/ 2147483646 h 488"/>
                <a:gd name="T26" fmla="*/ 2147483646 w 575"/>
                <a:gd name="T27" fmla="*/ 2147483646 h 488"/>
                <a:gd name="T28" fmla="*/ 2147483646 w 575"/>
                <a:gd name="T29" fmla="*/ 2147483646 h 488"/>
                <a:gd name="T30" fmla="*/ 2147483646 w 575"/>
                <a:gd name="T31" fmla="*/ 2147483646 h 488"/>
                <a:gd name="T32" fmla="*/ 2147483646 w 575"/>
                <a:gd name="T33" fmla="*/ 2147483646 h 488"/>
                <a:gd name="T34" fmla="*/ 2147483646 w 575"/>
                <a:gd name="T35" fmla="*/ 2147483646 h 488"/>
                <a:gd name="T36" fmla="*/ 2147483646 w 575"/>
                <a:gd name="T37" fmla="*/ 2147483646 h 488"/>
                <a:gd name="T38" fmla="*/ 2147483646 w 575"/>
                <a:gd name="T39" fmla="*/ 2147483646 h 488"/>
                <a:gd name="T40" fmla="*/ 2147483646 w 575"/>
                <a:gd name="T41" fmla="*/ 2147483646 h 488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575" h="488">
                  <a:moveTo>
                    <a:pt x="410" y="71"/>
                  </a:moveTo>
                  <a:lnTo>
                    <a:pt x="321" y="142"/>
                  </a:lnTo>
                  <a:lnTo>
                    <a:pt x="233" y="142"/>
                  </a:lnTo>
                  <a:lnTo>
                    <a:pt x="178" y="71"/>
                  </a:lnTo>
                  <a:lnTo>
                    <a:pt x="107" y="0"/>
                  </a:lnTo>
                  <a:lnTo>
                    <a:pt x="36" y="19"/>
                  </a:lnTo>
                  <a:lnTo>
                    <a:pt x="0" y="90"/>
                  </a:lnTo>
                  <a:lnTo>
                    <a:pt x="72" y="124"/>
                  </a:lnTo>
                  <a:lnTo>
                    <a:pt x="89" y="159"/>
                  </a:lnTo>
                  <a:lnTo>
                    <a:pt x="107" y="213"/>
                  </a:lnTo>
                  <a:lnTo>
                    <a:pt x="160" y="213"/>
                  </a:lnTo>
                  <a:lnTo>
                    <a:pt x="197" y="230"/>
                  </a:lnTo>
                  <a:lnTo>
                    <a:pt x="321" y="283"/>
                  </a:lnTo>
                  <a:lnTo>
                    <a:pt x="446" y="353"/>
                  </a:lnTo>
                  <a:lnTo>
                    <a:pt x="465" y="389"/>
                  </a:lnTo>
                  <a:lnTo>
                    <a:pt x="393" y="424"/>
                  </a:lnTo>
                  <a:lnTo>
                    <a:pt x="465" y="442"/>
                  </a:lnTo>
                  <a:lnTo>
                    <a:pt x="518" y="459"/>
                  </a:lnTo>
                  <a:lnTo>
                    <a:pt x="575" y="488"/>
                  </a:lnTo>
                  <a:lnTo>
                    <a:pt x="575" y="122"/>
                  </a:lnTo>
                  <a:lnTo>
                    <a:pt x="410" y="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9" name="Freeform 184">
              <a:extLst>
                <a:ext uri="{FF2B5EF4-FFF2-40B4-BE49-F238E27FC236}">
                  <a16:creationId xmlns:a16="http://schemas.microsoft.com/office/drawing/2014/main" id="{185D4165-4FAB-CD41-B722-C8D8E62B3D2C}"/>
                </a:ext>
              </a:extLst>
            </p:cNvPr>
            <p:cNvSpPr>
              <a:spLocks/>
            </p:cNvSpPr>
            <p:nvPr/>
          </p:nvSpPr>
          <p:spPr bwMode="auto">
            <a:xfrm>
              <a:off x="8031163" y="4649788"/>
              <a:ext cx="174625" cy="169862"/>
            </a:xfrm>
            <a:custGeom>
              <a:avLst/>
              <a:gdLst>
                <a:gd name="T0" fmla="*/ 2147483646 w 460"/>
                <a:gd name="T1" fmla="*/ 2147483646 h 443"/>
                <a:gd name="T2" fmla="*/ 2147483646 w 460"/>
                <a:gd name="T3" fmla="*/ 2147483646 h 443"/>
                <a:gd name="T4" fmla="*/ 2147483646 w 460"/>
                <a:gd name="T5" fmla="*/ 2147483646 h 443"/>
                <a:gd name="T6" fmla="*/ 2147483646 w 460"/>
                <a:gd name="T7" fmla="*/ 2147483646 h 443"/>
                <a:gd name="T8" fmla="*/ 2147483646 w 460"/>
                <a:gd name="T9" fmla="*/ 2147483646 h 443"/>
                <a:gd name="T10" fmla="*/ 2147483646 w 460"/>
                <a:gd name="T11" fmla="*/ 2147483646 h 443"/>
                <a:gd name="T12" fmla="*/ 0 w 460"/>
                <a:gd name="T13" fmla="*/ 0 h 443"/>
                <a:gd name="T14" fmla="*/ 0 w 460"/>
                <a:gd name="T15" fmla="*/ 2147483646 h 443"/>
                <a:gd name="T16" fmla="*/ 2147483646 w 460"/>
                <a:gd name="T17" fmla="*/ 2147483646 h 443"/>
                <a:gd name="T18" fmla="*/ 2147483646 w 460"/>
                <a:gd name="T19" fmla="*/ 2147483646 h 443"/>
                <a:gd name="T20" fmla="*/ 2147483646 w 460"/>
                <a:gd name="T21" fmla="*/ 2147483646 h 443"/>
                <a:gd name="T22" fmla="*/ 2147483646 w 460"/>
                <a:gd name="T23" fmla="*/ 2147483646 h 443"/>
                <a:gd name="T24" fmla="*/ 2147483646 w 460"/>
                <a:gd name="T25" fmla="*/ 2147483646 h 443"/>
                <a:gd name="T26" fmla="*/ 2147483646 w 460"/>
                <a:gd name="T27" fmla="*/ 2147483646 h 443"/>
                <a:gd name="T28" fmla="*/ 2147483646 w 460"/>
                <a:gd name="T29" fmla="*/ 2147483646 h 443"/>
                <a:gd name="T30" fmla="*/ 2147483646 w 460"/>
                <a:gd name="T31" fmla="*/ 2147483646 h 443"/>
                <a:gd name="T32" fmla="*/ 2147483646 w 460"/>
                <a:gd name="T33" fmla="*/ 2147483646 h 443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460" h="443">
                  <a:moveTo>
                    <a:pt x="353" y="302"/>
                  </a:moveTo>
                  <a:lnTo>
                    <a:pt x="336" y="249"/>
                  </a:lnTo>
                  <a:lnTo>
                    <a:pt x="372" y="214"/>
                  </a:lnTo>
                  <a:lnTo>
                    <a:pt x="283" y="161"/>
                  </a:lnTo>
                  <a:lnTo>
                    <a:pt x="247" y="108"/>
                  </a:lnTo>
                  <a:lnTo>
                    <a:pt x="122" y="37"/>
                  </a:lnTo>
                  <a:lnTo>
                    <a:pt x="0" y="0"/>
                  </a:lnTo>
                  <a:lnTo>
                    <a:pt x="0" y="366"/>
                  </a:lnTo>
                  <a:lnTo>
                    <a:pt x="14" y="373"/>
                  </a:lnTo>
                  <a:lnTo>
                    <a:pt x="67" y="373"/>
                  </a:lnTo>
                  <a:lnTo>
                    <a:pt x="122" y="320"/>
                  </a:lnTo>
                  <a:lnTo>
                    <a:pt x="211" y="284"/>
                  </a:lnTo>
                  <a:lnTo>
                    <a:pt x="264" y="320"/>
                  </a:lnTo>
                  <a:lnTo>
                    <a:pt x="389" y="408"/>
                  </a:lnTo>
                  <a:lnTo>
                    <a:pt x="460" y="443"/>
                  </a:lnTo>
                  <a:lnTo>
                    <a:pt x="460" y="337"/>
                  </a:lnTo>
                  <a:lnTo>
                    <a:pt x="353" y="30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grpSp>
          <p:nvGrpSpPr>
            <p:cNvPr id="200" name="Group 185">
              <a:extLst>
                <a:ext uri="{FF2B5EF4-FFF2-40B4-BE49-F238E27FC236}">
                  <a16:creationId xmlns:a16="http://schemas.microsoft.com/office/drawing/2014/main" id="{34B7EC37-F0BD-5145-8767-37BB13CE752C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4292600" y="2860675"/>
              <a:ext cx="250825" cy="368300"/>
              <a:chOff x="2201" y="1250"/>
              <a:chExt cx="133" cy="193"/>
            </a:xfrm>
            <a:grpFill/>
          </p:grpSpPr>
          <p:sp>
            <p:nvSpPr>
              <p:cNvPr id="240" name="Freeform 225">
                <a:extLst>
                  <a:ext uri="{FF2B5EF4-FFF2-40B4-BE49-F238E27FC236}">
                    <a16:creationId xmlns:a16="http://schemas.microsoft.com/office/drawing/2014/main" id="{F4FBB4B8-531B-2544-865E-43026DEC34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4" y="1250"/>
                <a:ext cx="100" cy="193"/>
              </a:xfrm>
              <a:custGeom>
                <a:avLst/>
                <a:gdLst>
                  <a:gd name="T0" fmla="*/ 2265696 w 24"/>
                  <a:gd name="T1" fmla="*/ 11636360 h 47"/>
                  <a:gd name="T2" fmla="*/ 1548613 w 24"/>
                  <a:gd name="T3" fmla="*/ 10984915 h 47"/>
                  <a:gd name="T4" fmla="*/ 3815242 w 24"/>
                  <a:gd name="T5" fmla="*/ 9628014 h 47"/>
                  <a:gd name="T6" fmla="*/ 3443575 w 24"/>
                  <a:gd name="T7" fmla="*/ 8328599 h 47"/>
                  <a:gd name="T8" fmla="*/ 3008975 w 24"/>
                  <a:gd name="T9" fmla="*/ 7283639 h 47"/>
                  <a:gd name="T10" fmla="*/ 1177883 w 24"/>
                  <a:gd name="T11" fmla="*/ 7283639 h 47"/>
                  <a:gd name="T12" fmla="*/ 1548613 w 24"/>
                  <a:gd name="T13" fmla="*/ 5335900 h 47"/>
                  <a:gd name="T14" fmla="*/ 371667 w 24"/>
                  <a:gd name="T15" fmla="*/ 5983953 h 47"/>
                  <a:gd name="T16" fmla="*/ 0 w 24"/>
                  <a:gd name="T17" fmla="*/ 4290936 h 47"/>
                  <a:gd name="T18" fmla="*/ 0 w 24"/>
                  <a:gd name="T19" fmla="*/ 2675083 h 47"/>
                  <a:gd name="T20" fmla="*/ 371667 w 24"/>
                  <a:gd name="T21" fmla="*/ 1299416 h 47"/>
                  <a:gd name="T22" fmla="*/ 1920279 w 24"/>
                  <a:gd name="T23" fmla="*/ 0 h 47"/>
                  <a:gd name="T24" fmla="*/ 3008975 w 24"/>
                  <a:gd name="T25" fmla="*/ 316438 h 47"/>
                  <a:gd name="T26" fmla="*/ 2637292 w 24"/>
                  <a:gd name="T27" fmla="*/ 2028208 h 47"/>
                  <a:gd name="T28" fmla="*/ 4907846 w 24"/>
                  <a:gd name="T29" fmla="*/ 2028208 h 47"/>
                  <a:gd name="T30" fmla="*/ 4185992 w 24"/>
                  <a:gd name="T31" fmla="*/ 3644078 h 47"/>
                  <a:gd name="T32" fmla="*/ 3443575 w 24"/>
                  <a:gd name="T33" fmla="*/ 5019458 h 47"/>
                  <a:gd name="T34" fmla="*/ 4907846 w 24"/>
                  <a:gd name="T35" fmla="*/ 5652403 h 47"/>
                  <a:gd name="T36" fmla="*/ 6452554 w 24"/>
                  <a:gd name="T37" fmla="*/ 8012161 h 47"/>
                  <a:gd name="T38" fmla="*/ 7174704 w 24"/>
                  <a:gd name="T39" fmla="*/ 9628014 h 47"/>
                  <a:gd name="T40" fmla="*/ 7174704 w 24"/>
                  <a:gd name="T41" fmla="*/ 10591397 h 47"/>
                  <a:gd name="T42" fmla="*/ 8723388 w 24"/>
                  <a:gd name="T43" fmla="*/ 10591397 h 47"/>
                  <a:gd name="T44" fmla="*/ 8351425 w 24"/>
                  <a:gd name="T45" fmla="*/ 12936043 h 47"/>
                  <a:gd name="T46" fmla="*/ 9094983 w 24"/>
                  <a:gd name="T47" fmla="*/ 13252214 h 47"/>
                  <a:gd name="T48" fmla="*/ 6452554 w 24"/>
                  <a:gd name="T49" fmla="*/ 14312535 h 47"/>
                  <a:gd name="T50" fmla="*/ 4185992 w 24"/>
                  <a:gd name="T51" fmla="*/ 14628977 h 47"/>
                  <a:gd name="T52" fmla="*/ 3008975 w 24"/>
                  <a:gd name="T53" fmla="*/ 14963980 h 47"/>
                  <a:gd name="T54" fmla="*/ 1548613 w 24"/>
                  <a:gd name="T55" fmla="*/ 14963980 h 47"/>
                  <a:gd name="T56" fmla="*/ 371667 w 24"/>
                  <a:gd name="T57" fmla="*/ 15280422 h 47"/>
                  <a:gd name="T58" fmla="*/ 1920279 w 24"/>
                  <a:gd name="T59" fmla="*/ 13899088 h 47"/>
                  <a:gd name="T60" fmla="*/ 2265696 w 24"/>
                  <a:gd name="T61" fmla="*/ 12619535 h 47"/>
                  <a:gd name="T62" fmla="*/ 1177883 w 24"/>
                  <a:gd name="T63" fmla="*/ 12284331 h 47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</a:gdLst>
                <a:ahLst/>
                <a:cxnLst>
                  <a:cxn ang="T64">
                    <a:pos x="T0" y="T1"/>
                  </a:cxn>
                  <a:cxn ang="T65">
                    <a:pos x="T2" y="T3"/>
                  </a:cxn>
                  <a:cxn ang="T66">
                    <a:pos x="T4" y="T5"/>
                  </a:cxn>
                  <a:cxn ang="T67">
                    <a:pos x="T6" y="T7"/>
                  </a:cxn>
                  <a:cxn ang="T68">
                    <a:pos x="T8" y="T9"/>
                  </a:cxn>
                  <a:cxn ang="T69">
                    <a:pos x="T10" y="T11"/>
                  </a:cxn>
                  <a:cxn ang="T70">
                    <a:pos x="T12" y="T13"/>
                  </a:cxn>
                  <a:cxn ang="T71">
                    <a:pos x="T14" y="T15"/>
                  </a:cxn>
                  <a:cxn ang="T72">
                    <a:pos x="T16" y="T17"/>
                  </a:cxn>
                  <a:cxn ang="T73">
                    <a:pos x="T18" y="T19"/>
                  </a:cxn>
                  <a:cxn ang="T74">
                    <a:pos x="T20" y="T21"/>
                  </a:cxn>
                  <a:cxn ang="T75">
                    <a:pos x="T22" y="T23"/>
                  </a:cxn>
                  <a:cxn ang="T76">
                    <a:pos x="T24" y="T25"/>
                  </a:cxn>
                  <a:cxn ang="T77">
                    <a:pos x="T26" y="T27"/>
                  </a:cxn>
                  <a:cxn ang="T78">
                    <a:pos x="T28" y="T29"/>
                  </a:cxn>
                  <a:cxn ang="T79">
                    <a:pos x="T30" y="T31"/>
                  </a:cxn>
                  <a:cxn ang="T80">
                    <a:pos x="T32" y="T33"/>
                  </a:cxn>
                  <a:cxn ang="T81">
                    <a:pos x="T34" y="T35"/>
                  </a:cxn>
                  <a:cxn ang="T82">
                    <a:pos x="T36" y="T37"/>
                  </a:cxn>
                  <a:cxn ang="T83">
                    <a:pos x="T38" y="T39"/>
                  </a:cxn>
                  <a:cxn ang="T84">
                    <a:pos x="T40" y="T41"/>
                  </a:cxn>
                  <a:cxn ang="T85">
                    <a:pos x="T42" y="T43"/>
                  </a:cxn>
                  <a:cxn ang="T86">
                    <a:pos x="T44" y="T45"/>
                  </a:cxn>
                  <a:cxn ang="T87">
                    <a:pos x="T46" y="T47"/>
                  </a:cxn>
                  <a:cxn ang="T88">
                    <a:pos x="T48" y="T49"/>
                  </a:cxn>
                  <a:cxn ang="T89">
                    <a:pos x="T50" y="T51"/>
                  </a:cxn>
                  <a:cxn ang="T90">
                    <a:pos x="T52" y="T53"/>
                  </a:cxn>
                  <a:cxn ang="T91">
                    <a:pos x="T54" y="T55"/>
                  </a:cxn>
                  <a:cxn ang="T92">
                    <a:pos x="T56" y="T57"/>
                  </a:cxn>
                  <a:cxn ang="T93">
                    <a:pos x="T58" y="T59"/>
                  </a:cxn>
                  <a:cxn ang="T94">
                    <a:pos x="T60" y="T61"/>
                  </a:cxn>
                  <a:cxn ang="T95">
                    <a:pos x="T62" y="T63"/>
                  </a:cxn>
                </a:cxnLst>
                <a:rect l="0" t="0" r="r" b="b"/>
                <a:pathLst>
                  <a:path w="24" h="47">
                    <a:moveTo>
                      <a:pt x="3" y="37"/>
                    </a:moveTo>
                    <a:cubicBezTo>
                      <a:pt x="6" y="35"/>
                      <a:pt x="6" y="35"/>
                      <a:pt x="6" y="35"/>
                    </a:cubicBezTo>
                    <a:cubicBezTo>
                      <a:pt x="6" y="33"/>
                      <a:pt x="6" y="33"/>
                      <a:pt x="6" y="33"/>
                    </a:cubicBezTo>
                    <a:cubicBezTo>
                      <a:pt x="4" y="33"/>
                      <a:pt x="4" y="33"/>
                      <a:pt x="4" y="33"/>
                    </a:cubicBezTo>
                    <a:cubicBezTo>
                      <a:pt x="6" y="30"/>
                      <a:pt x="6" y="30"/>
                      <a:pt x="6" y="30"/>
                    </a:cubicBezTo>
                    <a:cubicBezTo>
                      <a:pt x="10" y="29"/>
                      <a:pt x="10" y="29"/>
                      <a:pt x="10" y="29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5"/>
                      <a:pt x="9" y="25"/>
                      <a:pt x="9" y="25"/>
                    </a:cubicBezTo>
                    <a:cubicBezTo>
                      <a:pt x="8" y="23"/>
                      <a:pt x="8" y="23"/>
                      <a:pt x="8" y="23"/>
                    </a:cubicBezTo>
                    <a:cubicBezTo>
                      <a:pt x="8" y="22"/>
                      <a:pt x="8" y="22"/>
                      <a:pt x="8" y="22"/>
                    </a:cubicBezTo>
                    <a:cubicBezTo>
                      <a:pt x="5" y="22"/>
                      <a:pt x="5" y="22"/>
                      <a:pt x="5" y="22"/>
                    </a:cubicBezTo>
                    <a:cubicBezTo>
                      <a:pt x="3" y="22"/>
                      <a:pt x="3" y="22"/>
                      <a:pt x="3" y="22"/>
                    </a:cubicBezTo>
                    <a:cubicBezTo>
                      <a:pt x="3" y="20"/>
                      <a:pt x="3" y="20"/>
                      <a:pt x="3" y="20"/>
                    </a:cubicBezTo>
                    <a:cubicBezTo>
                      <a:pt x="4" y="16"/>
                      <a:pt x="4" y="16"/>
                      <a:pt x="4" y="16"/>
                    </a:cubicBezTo>
                    <a:cubicBezTo>
                      <a:pt x="2" y="16"/>
                      <a:pt x="2" y="16"/>
                      <a:pt x="2" y="16"/>
                    </a:cubicBezTo>
                    <a:cubicBezTo>
                      <a:pt x="1" y="18"/>
                      <a:pt x="1" y="18"/>
                      <a:pt x="1" y="18"/>
                    </a:cubicBezTo>
                    <a:cubicBezTo>
                      <a:pt x="1" y="18"/>
                      <a:pt x="0" y="17"/>
                      <a:pt x="0" y="16"/>
                    </a:cubicBezTo>
                    <a:cubicBezTo>
                      <a:pt x="0" y="15"/>
                      <a:pt x="0" y="13"/>
                      <a:pt x="0" y="13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0" y="8"/>
                      <a:pt x="0" y="8"/>
                      <a:pt x="0" y="8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1" y="4"/>
                      <a:pt x="1" y="4"/>
                      <a:pt x="1" y="4"/>
                    </a:cubicBezTo>
                    <a:cubicBezTo>
                      <a:pt x="3" y="0"/>
                      <a:pt x="3" y="0"/>
                      <a:pt x="3" y="0"/>
                    </a:cubicBezTo>
                    <a:cubicBezTo>
                      <a:pt x="5" y="0"/>
                      <a:pt x="5" y="0"/>
                      <a:pt x="5" y="0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8" y="1"/>
                      <a:pt x="8" y="1"/>
                      <a:pt x="8" y="1"/>
                    </a:cubicBezTo>
                    <a:cubicBezTo>
                      <a:pt x="6" y="5"/>
                      <a:pt x="6" y="5"/>
                      <a:pt x="6" y="5"/>
                    </a:cubicBezTo>
                    <a:cubicBezTo>
                      <a:pt x="7" y="6"/>
                      <a:pt x="7" y="6"/>
                      <a:pt x="7" y="6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3" y="6"/>
                      <a:pt x="13" y="6"/>
                      <a:pt x="13" y="6"/>
                    </a:cubicBezTo>
                    <a:cubicBezTo>
                      <a:pt x="12" y="8"/>
                      <a:pt x="12" y="8"/>
                      <a:pt x="12" y="8"/>
                    </a:cubicBezTo>
                    <a:cubicBezTo>
                      <a:pt x="11" y="11"/>
                      <a:pt x="11" y="11"/>
                      <a:pt x="11" y="11"/>
                    </a:cubicBezTo>
                    <a:cubicBezTo>
                      <a:pt x="9" y="14"/>
                      <a:pt x="9" y="14"/>
                      <a:pt x="9" y="14"/>
                    </a:cubicBezTo>
                    <a:cubicBezTo>
                      <a:pt x="9" y="15"/>
                      <a:pt x="9" y="15"/>
                      <a:pt x="9" y="15"/>
                    </a:cubicBezTo>
                    <a:cubicBezTo>
                      <a:pt x="11" y="16"/>
                      <a:pt x="11" y="16"/>
                      <a:pt x="11" y="16"/>
                    </a:cubicBezTo>
                    <a:cubicBezTo>
                      <a:pt x="13" y="17"/>
                      <a:pt x="13" y="17"/>
                      <a:pt x="13" y="17"/>
                    </a:cubicBezTo>
                    <a:cubicBezTo>
                      <a:pt x="15" y="22"/>
                      <a:pt x="15" y="22"/>
                      <a:pt x="15" y="22"/>
                    </a:cubicBezTo>
                    <a:cubicBezTo>
                      <a:pt x="17" y="24"/>
                      <a:pt x="17" y="24"/>
                      <a:pt x="17" y="24"/>
                    </a:cubicBezTo>
                    <a:cubicBezTo>
                      <a:pt x="20" y="28"/>
                      <a:pt x="20" y="28"/>
                      <a:pt x="20" y="28"/>
                    </a:cubicBezTo>
                    <a:cubicBezTo>
                      <a:pt x="19" y="29"/>
                      <a:pt x="19" y="29"/>
                      <a:pt x="19" y="29"/>
                    </a:cubicBezTo>
                    <a:cubicBezTo>
                      <a:pt x="19" y="30"/>
                      <a:pt x="19" y="30"/>
                      <a:pt x="19" y="30"/>
                    </a:cubicBezTo>
                    <a:cubicBezTo>
                      <a:pt x="19" y="32"/>
                      <a:pt x="19" y="32"/>
                      <a:pt x="19" y="32"/>
                    </a:cubicBezTo>
                    <a:cubicBezTo>
                      <a:pt x="21" y="32"/>
                      <a:pt x="21" y="32"/>
                      <a:pt x="21" y="32"/>
                    </a:cubicBezTo>
                    <a:cubicBezTo>
                      <a:pt x="23" y="32"/>
                      <a:pt x="23" y="32"/>
                      <a:pt x="23" y="32"/>
                    </a:cubicBezTo>
                    <a:cubicBezTo>
                      <a:pt x="24" y="36"/>
                      <a:pt x="24" y="36"/>
                      <a:pt x="24" y="36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0"/>
                      <a:pt x="22" y="40"/>
                      <a:pt x="22" y="40"/>
                    </a:cubicBezTo>
                    <a:cubicBezTo>
                      <a:pt x="24" y="40"/>
                      <a:pt x="24" y="40"/>
                      <a:pt x="24" y="40"/>
                    </a:cubicBezTo>
                    <a:cubicBezTo>
                      <a:pt x="22" y="41"/>
                      <a:pt x="22" y="41"/>
                      <a:pt x="22" y="41"/>
                    </a:cubicBezTo>
                    <a:cubicBezTo>
                      <a:pt x="17" y="43"/>
                      <a:pt x="17" y="43"/>
                      <a:pt x="17" y="43"/>
                    </a:cubicBezTo>
                    <a:cubicBezTo>
                      <a:pt x="14" y="43"/>
                      <a:pt x="14" y="43"/>
                      <a:pt x="14" y="43"/>
                    </a:cubicBezTo>
                    <a:cubicBezTo>
                      <a:pt x="11" y="44"/>
                      <a:pt x="11" y="44"/>
                      <a:pt x="11" y="44"/>
                    </a:cubicBezTo>
                    <a:cubicBezTo>
                      <a:pt x="11" y="44"/>
                      <a:pt x="10" y="43"/>
                      <a:pt x="9" y="43"/>
                    </a:cubicBezTo>
                    <a:cubicBezTo>
                      <a:pt x="9" y="43"/>
                      <a:pt x="8" y="45"/>
                      <a:pt x="8" y="45"/>
                    </a:cubicBezTo>
                    <a:cubicBezTo>
                      <a:pt x="6" y="45"/>
                      <a:pt x="6" y="45"/>
                      <a:pt x="6" y="45"/>
                    </a:cubicBezTo>
                    <a:cubicBezTo>
                      <a:pt x="4" y="45"/>
                      <a:pt x="4" y="45"/>
                      <a:pt x="4" y="45"/>
                    </a:cubicBezTo>
                    <a:cubicBezTo>
                      <a:pt x="3" y="47"/>
                      <a:pt x="3" y="47"/>
                      <a:pt x="3" y="47"/>
                    </a:cubicBezTo>
                    <a:cubicBezTo>
                      <a:pt x="1" y="46"/>
                      <a:pt x="1" y="46"/>
                      <a:pt x="1" y="46"/>
                    </a:cubicBezTo>
                    <a:cubicBezTo>
                      <a:pt x="2" y="44"/>
                      <a:pt x="2" y="44"/>
                      <a:pt x="2" y="44"/>
                    </a:cubicBezTo>
                    <a:cubicBezTo>
                      <a:pt x="5" y="42"/>
                      <a:pt x="5" y="42"/>
                      <a:pt x="5" y="42"/>
                    </a:cubicBezTo>
                    <a:cubicBezTo>
                      <a:pt x="8" y="39"/>
                      <a:pt x="8" y="39"/>
                      <a:pt x="8" y="39"/>
                    </a:cubicBezTo>
                    <a:cubicBezTo>
                      <a:pt x="6" y="38"/>
                      <a:pt x="6" y="38"/>
                      <a:pt x="6" y="38"/>
                    </a:cubicBezTo>
                    <a:cubicBezTo>
                      <a:pt x="4" y="38"/>
                      <a:pt x="4" y="38"/>
                      <a:pt x="4" y="38"/>
                    </a:cubicBezTo>
                    <a:lnTo>
                      <a:pt x="3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>
                    <a:lumMod val="60000"/>
                    <a:lumOff val="40000"/>
                  </a:schemeClr>
                </a:solidFill>
                <a:round/>
                <a:headEnd/>
                <a:tailEnd/>
              </a:ln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en-GB" sz="1400" dirty="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</a:endParaRPr>
              </a:p>
            </p:txBody>
          </p:sp>
          <p:sp>
            <p:nvSpPr>
              <p:cNvPr id="241" name="Freeform 226">
                <a:extLst>
                  <a:ext uri="{FF2B5EF4-FFF2-40B4-BE49-F238E27FC236}">
                    <a16:creationId xmlns:a16="http://schemas.microsoft.com/office/drawing/2014/main" id="{433858CE-AF8F-8F4A-9E94-45740C6B7AC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01" y="1331"/>
                <a:ext cx="34" cy="22"/>
              </a:xfrm>
              <a:custGeom>
                <a:avLst/>
                <a:gdLst>
                  <a:gd name="T0" fmla="*/ 24 w 34"/>
                  <a:gd name="T1" fmla="*/ 22 h 22"/>
                  <a:gd name="T2" fmla="*/ 0 w 34"/>
                  <a:gd name="T3" fmla="*/ 18 h 22"/>
                  <a:gd name="T4" fmla="*/ 13 w 34"/>
                  <a:gd name="T5" fmla="*/ 0 h 22"/>
                  <a:gd name="T6" fmla="*/ 27 w 34"/>
                  <a:gd name="T7" fmla="*/ 3 h 22"/>
                  <a:gd name="T8" fmla="*/ 34 w 34"/>
                  <a:gd name="T9" fmla="*/ 15 h 22"/>
                  <a:gd name="T10" fmla="*/ 24 w 34"/>
                  <a:gd name="T11" fmla="*/ 22 h 22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34" h="22">
                    <a:moveTo>
                      <a:pt x="24" y="22"/>
                    </a:moveTo>
                    <a:lnTo>
                      <a:pt x="0" y="18"/>
                    </a:lnTo>
                    <a:lnTo>
                      <a:pt x="13" y="0"/>
                    </a:lnTo>
                    <a:lnTo>
                      <a:pt x="27" y="3"/>
                    </a:lnTo>
                    <a:lnTo>
                      <a:pt x="34" y="15"/>
                    </a:lnTo>
                    <a:lnTo>
                      <a:pt x="24" y="22"/>
                    </a:lnTo>
                    <a:close/>
                  </a:path>
                </a:pathLst>
              </a:custGeom>
              <a:grpFill/>
              <a:ln w="9525">
                <a:solidFill>
                  <a:schemeClr val="tx2">
                    <a:lumMod val="60000"/>
                    <a:lumOff val="40000"/>
                  </a:schemeClr>
                </a:solidFill>
                <a:round/>
                <a:headEnd/>
                <a:tailEnd/>
              </a:ln>
            </p:spPr>
            <p:txBody>
              <a:bodyPr/>
              <a:lstStyle>
                <a:defPPr>
                  <a:defRPr lang="en-GB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5pPr>
                <a:lvl6pPr marL="22860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6pPr>
                <a:lvl7pPr marL="27432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7pPr>
                <a:lvl8pPr marL="32004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8pPr>
                <a:lvl9pPr marL="36576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9pPr>
              </a:lstStyle>
              <a:p>
                <a:endParaRPr lang="en-GB" b="0" dirty="0"/>
              </a:p>
            </p:txBody>
          </p:sp>
        </p:grpSp>
        <p:sp>
          <p:nvSpPr>
            <p:cNvPr id="201" name="Freeform 186">
              <a:extLst>
                <a:ext uri="{FF2B5EF4-FFF2-40B4-BE49-F238E27FC236}">
                  <a16:creationId xmlns:a16="http://schemas.microsoft.com/office/drawing/2014/main" id="{8B860D0C-60F1-BD4C-B254-F77549355A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275263" y="3709988"/>
              <a:ext cx="73025" cy="44450"/>
            </a:xfrm>
            <a:custGeom>
              <a:avLst/>
              <a:gdLst>
                <a:gd name="T0" fmla="*/ 0 w 46"/>
                <a:gd name="T1" fmla="*/ 2147483646 h 28"/>
                <a:gd name="T2" fmla="*/ 2147483646 w 46"/>
                <a:gd name="T3" fmla="*/ 2147483646 h 28"/>
                <a:gd name="T4" fmla="*/ 2147483646 w 46"/>
                <a:gd name="T5" fmla="*/ 2147483646 h 28"/>
                <a:gd name="T6" fmla="*/ 2147483646 w 46"/>
                <a:gd name="T7" fmla="*/ 2147483646 h 28"/>
                <a:gd name="T8" fmla="*/ 2147483646 w 46"/>
                <a:gd name="T9" fmla="*/ 2147483646 h 28"/>
                <a:gd name="T10" fmla="*/ 2147483646 w 46"/>
                <a:gd name="T11" fmla="*/ 0 h 28"/>
                <a:gd name="T12" fmla="*/ 2147483646 w 46"/>
                <a:gd name="T13" fmla="*/ 2147483646 h 28"/>
                <a:gd name="T14" fmla="*/ 2147483646 w 46"/>
                <a:gd name="T15" fmla="*/ 2147483646 h 28"/>
                <a:gd name="T16" fmla="*/ 2147483646 w 46"/>
                <a:gd name="T17" fmla="*/ 2147483646 h 28"/>
                <a:gd name="T18" fmla="*/ 2147483646 w 46"/>
                <a:gd name="T19" fmla="*/ 2147483646 h 28"/>
                <a:gd name="T20" fmla="*/ 2147483646 w 46"/>
                <a:gd name="T21" fmla="*/ 2147483646 h 28"/>
                <a:gd name="T22" fmla="*/ 2147483646 w 46"/>
                <a:gd name="T23" fmla="*/ 2147483646 h 28"/>
                <a:gd name="T24" fmla="*/ 2147483646 w 46"/>
                <a:gd name="T25" fmla="*/ 2147483646 h 28"/>
                <a:gd name="T26" fmla="*/ 2147483646 w 46"/>
                <a:gd name="T27" fmla="*/ 2147483646 h 28"/>
                <a:gd name="T28" fmla="*/ 0 w 46"/>
                <a:gd name="T29" fmla="*/ 2147483646 h 2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46" h="28">
                  <a:moveTo>
                    <a:pt x="0" y="15"/>
                  </a:moveTo>
                  <a:lnTo>
                    <a:pt x="3" y="17"/>
                  </a:lnTo>
                  <a:lnTo>
                    <a:pt x="12" y="14"/>
                  </a:lnTo>
                  <a:lnTo>
                    <a:pt x="13" y="8"/>
                  </a:lnTo>
                  <a:lnTo>
                    <a:pt x="27" y="9"/>
                  </a:lnTo>
                  <a:lnTo>
                    <a:pt x="46" y="0"/>
                  </a:lnTo>
                  <a:lnTo>
                    <a:pt x="46" y="1"/>
                  </a:lnTo>
                  <a:lnTo>
                    <a:pt x="33" y="11"/>
                  </a:lnTo>
                  <a:lnTo>
                    <a:pt x="36" y="18"/>
                  </a:lnTo>
                  <a:lnTo>
                    <a:pt x="27" y="21"/>
                  </a:lnTo>
                  <a:lnTo>
                    <a:pt x="15" y="28"/>
                  </a:lnTo>
                  <a:lnTo>
                    <a:pt x="13" y="28"/>
                  </a:lnTo>
                  <a:lnTo>
                    <a:pt x="8" y="26"/>
                  </a:lnTo>
                  <a:lnTo>
                    <a:pt x="2" y="23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2" name="Freeform 187">
              <a:extLst>
                <a:ext uri="{FF2B5EF4-FFF2-40B4-BE49-F238E27FC236}">
                  <a16:creationId xmlns:a16="http://schemas.microsoft.com/office/drawing/2014/main" id="{72ADCA8F-0DFE-F241-AA9E-7EA0B28E0EB8}"/>
                </a:ext>
              </a:extLst>
            </p:cNvPr>
            <p:cNvSpPr>
              <a:spLocks/>
            </p:cNvSpPr>
            <p:nvPr/>
          </p:nvSpPr>
          <p:spPr bwMode="auto">
            <a:xfrm>
              <a:off x="6342063" y="3095625"/>
              <a:ext cx="1508125" cy="1047750"/>
            </a:xfrm>
            <a:custGeom>
              <a:avLst/>
              <a:gdLst>
                <a:gd name="T0" fmla="*/ 2147483646 w 950"/>
                <a:gd name="T1" fmla="*/ 2147483646 h 660"/>
                <a:gd name="T2" fmla="*/ 2147483646 w 950"/>
                <a:gd name="T3" fmla="*/ 2147483646 h 660"/>
                <a:gd name="T4" fmla="*/ 2147483646 w 950"/>
                <a:gd name="T5" fmla="*/ 2147483646 h 660"/>
                <a:gd name="T6" fmla="*/ 2147483646 w 950"/>
                <a:gd name="T7" fmla="*/ 2147483646 h 660"/>
                <a:gd name="T8" fmla="*/ 2147483646 w 950"/>
                <a:gd name="T9" fmla="*/ 2147483646 h 660"/>
                <a:gd name="T10" fmla="*/ 2147483646 w 950"/>
                <a:gd name="T11" fmla="*/ 2147483646 h 660"/>
                <a:gd name="T12" fmla="*/ 2147483646 w 950"/>
                <a:gd name="T13" fmla="*/ 2147483646 h 660"/>
                <a:gd name="T14" fmla="*/ 2147483646 w 950"/>
                <a:gd name="T15" fmla="*/ 2147483646 h 660"/>
                <a:gd name="T16" fmla="*/ 2147483646 w 950"/>
                <a:gd name="T17" fmla="*/ 2147483646 h 660"/>
                <a:gd name="T18" fmla="*/ 2147483646 w 950"/>
                <a:gd name="T19" fmla="*/ 2147483646 h 660"/>
                <a:gd name="T20" fmla="*/ 2147483646 w 950"/>
                <a:gd name="T21" fmla="*/ 2147483646 h 660"/>
                <a:gd name="T22" fmla="*/ 2147483646 w 950"/>
                <a:gd name="T23" fmla="*/ 2147483646 h 660"/>
                <a:gd name="T24" fmla="*/ 2147483646 w 950"/>
                <a:gd name="T25" fmla="*/ 2147483646 h 660"/>
                <a:gd name="T26" fmla="*/ 2147483646 w 950"/>
                <a:gd name="T27" fmla="*/ 2147483646 h 660"/>
                <a:gd name="T28" fmla="*/ 2147483646 w 950"/>
                <a:gd name="T29" fmla="*/ 2147483646 h 660"/>
                <a:gd name="T30" fmla="*/ 2147483646 w 950"/>
                <a:gd name="T31" fmla="*/ 2147483646 h 660"/>
                <a:gd name="T32" fmla="*/ 2147483646 w 950"/>
                <a:gd name="T33" fmla="*/ 2147483646 h 660"/>
                <a:gd name="T34" fmla="*/ 2147483646 w 950"/>
                <a:gd name="T35" fmla="*/ 2147483646 h 660"/>
                <a:gd name="T36" fmla="*/ 2147483646 w 950"/>
                <a:gd name="T37" fmla="*/ 2147483646 h 660"/>
                <a:gd name="T38" fmla="*/ 2147483646 w 950"/>
                <a:gd name="T39" fmla="*/ 2147483646 h 660"/>
                <a:gd name="T40" fmla="*/ 2147483646 w 950"/>
                <a:gd name="T41" fmla="*/ 2147483646 h 660"/>
                <a:gd name="T42" fmla="*/ 2147483646 w 950"/>
                <a:gd name="T43" fmla="*/ 2147483646 h 660"/>
                <a:gd name="T44" fmla="*/ 2147483646 w 950"/>
                <a:gd name="T45" fmla="*/ 2147483646 h 660"/>
                <a:gd name="T46" fmla="*/ 2147483646 w 950"/>
                <a:gd name="T47" fmla="*/ 2147483646 h 660"/>
                <a:gd name="T48" fmla="*/ 2147483646 w 950"/>
                <a:gd name="T49" fmla="*/ 2147483646 h 660"/>
                <a:gd name="T50" fmla="*/ 2147483646 w 950"/>
                <a:gd name="T51" fmla="*/ 2147483646 h 660"/>
                <a:gd name="T52" fmla="*/ 2147483646 w 950"/>
                <a:gd name="T53" fmla="*/ 2147483646 h 660"/>
                <a:gd name="T54" fmla="*/ 2147483646 w 950"/>
                <a:gd name="T55" fmla="*/ 2147483646 h 660"/>
                <a:gd name="T56" fmla="*/ 2147483646 w 950"/>
                <a:gd name="T57" fmla="*/ 2147483646 h 660"/>
                <a:gd name="T58" fmla="*/ 2147483646 w 950"/>
                <a:gd name="T59" fmla="*/ 2147483646 h 660"/>
                <a:gd name="T60" fmla="*/ 2147483646 w 950"/>
                <a:gd name="T61" fmla="*/ 2147483646 h 660"/>
                <a:gd name="T62" fmla="*/ 2147483646 w 950"/>
                <a:gd name="T63" fmla="*/ 2147483646 h 660"/>
                <a:gd name="T64" fmla="*/ 2147483646 w 950"/>
                <a:gd name="T65" fmla="*/ 2147483646 h 660"/>
                <a:gd name="T66" fmla="*/ 2147483646 w 950"/>
                <a:gd name="T67" fmla="*/ 2147483646 h 660"/>
                <a:gd name="T68" fmla="*/ 2147483646 w 950"/>
                <a:gd name="T69" fmla="*/ 2147483646 h 660"/>
                <a:gd name="T70" fmla="*/ 2147483646 w 950"/>
                <a:gd name="T71" fmla="*/ 2147483646 h 660"/>
                <a:gd name="T72" fmla="*/ 2147483646 w 950"/>
                <a:gd name="T73" fmla="*/ 2147483646 h 660"/>
                <a:gd name="T74" fmla="*/ 2147483646 w 950"/>
                <a:gd name="T75" fmla="*/ 2147483646 h 660"/>
                <a:gd name="T76" fmla="*/ 2147483646 w 950"/>
                <a:gd name="T77" fmla="*/ 2147483646 h 660"/>
                <a:gd name="T78" fmla="*/ 2147483646 w 950"/>
                <a:gd name="T79" fmla="*/ 2147483646 h 660"/>
                <a:gd name="T80" fmla="*/ 2147483646 w 950"/>
                <a:gd name="T81" fmla="*/ 2147483646 h 660"/>
                <a:gd name="T82" fmla="*/ 2147483646 w 950"/>
                <a:gd name="T83" fmla="*/ 2147483646 h 660"/>
                <a:gd name="T84" fmla="*/ 2147483646 w 950"/>
                <a:gd name="T85" fmla="*/ 2147483646 h 660"/>
                <a:gd name="T86" fmla="*/ 2147483646 w 950"/>
                <a:gd name="T87" fmla="*/ 2147483646 h 660"/>
                <a:gd name="T88" fmla="*/ 2147483646 w 950"/>
                <a:gd name="T89" fmla="*/ 2147483646 h 660"/>
                <a:gd name="T90" fmla="*/ 2147483646 w 950"/>
                <a:gd name="T91" fmla="*/ 2147483646 h 660"/>
                <a:gd name="T92" fmla="*/ 2147483646 w 950"/>
                <a:gd name="T93" fmla="*/ 2147483646 h 660"/>
                <a:gd name="T94" fmla="*/ 2147483646 w 950"/>
                <a:gd name="T95" fmla="*/ 2147483646 h 660"/>
                <a:gd name="T96" fmla="*/ 2147483646 w 950"/>
                <a:gd name="T97" fmla="*/ 2147483646 h 660"/>
                <a:gd name="T98" fmla="*/ 2147483646 w 950"/>
                <a:gd name="T99" fmla="*/ 2147483646 h 660"/>
                <a:gd name="T100" fmla="*/ 2147483646 w 950"/>
                <a:gd name="T101" fmla="*/ 2147483646 h 660"/>
                <a:gd name="T102" fmla="*/ 2147483646 w 950"/>
                <a:gd name="T103" fmla="*/ 2147483646 h 660"/>
                <a:gd name="T104" fmla="*/ 2147483646 w 950"/>
                <a:gd name="T105" fmla="*/ 2147483646 h 660"/>
                <a:gd name="T106" fmla="*/ 2147483646 w 950"/>
                <a:gd name="T107" fmla="*/ 2147483646 h 660"/>
                <a:gd name="T108" fmla="*/ 2147483646 w 950"/>
                <a:gd name="T109" fmla="*/ 2147483646 h 660"/>
                <a:gd name="T110" fmla="*/ 2147483646 w 950"/>
                <a:gd name="T111" fmla="*/ 2147483646 h 660"/>
                <a:gd name="T112" fmla="*/ 2147483646 w 950"/>
                <a:gd name="T113" fmla="*/ 2147483646 h 660"/>
                <a:gd name="T114" fmla="*/ 2147483646 w 950"/>
                <a:gd name="T115" fmla="*/ 2147483646 h 660"/>
                <a:gd name="T116" fmla="*/ 2147483646 w 950"/>
                <a:gd name="T117" fmla="*/ 2147483646 h 660"/>
                <a:gd name="T118" fmla="*/ 2147483646 w 950"/>
                <a:gd name="T119" fmla="*/ 2147483646 h 660"/>
                <a:gd name="T120" fmla="*/ 2147483646 w 950"/>
                <a:gd name="T121" fmla="*/ 2147483646 h 66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950" h="660">
                  <a:moveTo>
                    <a:pt x="890" y="118"/>
                  </a:moveTo>
                  <a:lnTo>
                    <a:pt x="890" y="118"/>
                  </a:lnTo>
                  <a:lnTo>
                    <a:pt x="880" y="98"/>
                  </a:lnTo>
                  <a:lnTo>
                    <a:pt x="840" y="88"/>
                  </a:lnTo>
                  <a:lnTo>
                    <a:pt x="792" y="0"/>
                  </a:lnTo>
                  <a:lnTo>
                    <a:pt x="746" y="0"/>
                  </a:lnTo>
                  <a:lnTo>
                    <a:pt x="732" y="24"/>
                  </a:lnTo>
                  <a:lnTo>
                    <a:pt x="702" y="78"/>
                  </a:lnTo>
                  <a:lnTo>
                    <a:pt x="672" y="78"/>
                  </a:lnTo>
                  <a:lnTo>
                    <a:pt x="668" y="88"/>
                  </a:lnTo>
                  <a:lnTo>
                    <a:pt x="668" y="90"/>
                  </a:lnTo>
                  <a:lnTo>
                    <a:pt x="670" y="90"/>
                  </a:lnTo>
                  <a:lnTo>
                    <a:pt x="672" y="90"/>
                  </a:lnTo>
                  <a:lnTo>
                    <a:pt x="672" y="92"/>
                  </a:lnTo>
                  <a:lnTo>
                    <a:pt x="674" y="92"/>
                  </a:lnTo>
                  <a:lnTo>
                    <a:pt x="676" y="92"/>
                  </a:lnTo>
                  <a:lnTo>
                    <a:pt x="676" y="94"/>
                  </a:lnTo>
                  <a:lnTo>
                    <a:pt x="678" y="94"/>
                  </a:lnTo>
                  <a:lnTo>
                    <a:pt x="676" y="94"/>
                  </a:lnTo>
                  <a:lnTo>
                    <a:pt x="676" y="92"/>
                  </a:lnTo>
                  <a:lnTo>
                    <a:pt x="674" y="92"/>
                  </a:lnTo>
                  <a:lnTo>
                    <a:pt x="672" y="92"/>
                  </a:lnTo>
                  <a:lnTo>
                    <a:pt x="672" y="90"/>
                  </a:lnTo>
                  <a:lnTo>
                    <a:pt x="670" y="90"/>
                  </a:lnTo>
                  <a:lnTo>
                    <a:pt x="668" y="90"/>
                  </a:lnTo>
                  <a:lnTo>
                    <a:pt x="668" y="88"/>
                  </a:lnTo>
                  <a:lnTo>
                    <a:pt x="658" y="108"/>
                  </a:lnTo>
                  <a:lnTo>
                    <a:pt x="658" y="132"/>
                  </a:lnTo>
                  <a:lnTo>
                    <a:pt x="702" y="138"/>
                  </a:lnTo>
                  <a:lnTo>
                    <a:pt x="712" y="158"/>
                  </a:lnTo>
                  <a:lnTo>
                    <a:pt x="668" y="172"/>
                  </a:lnTo>
                  <a:lnTo>
                    <a:pt x="632" y="188"/>
                  </a:lnTo>
                  <a:lnTo>
                    <a:pt x="598" y="202"/>
                  </a:lnTo>
                  <a:lnTo>
                    <a:pt x="588" y="236"/>
                  </a:lnTo>
                  <a:lnTo>
                    <a:pt x="534" y="242"/>
                  </a:lnTo>
                  <a:lnTo>
                    <a:pt x="480" y="276"/>
                  </a:lnTo>
                  <a:lnTo>
                    <a:pt x="430" y="252"/>
                  </a:lnTo>
                  <a:lnTo>
                    <a:pt x="370" y="246"/>
                  </a:lnTo>
                  <a:lnTo>
                    <a:pt x="326" y="202"/>
                  </a:lnTo>
                  <a:lnTo>
                    <a:pt x="262" y="182"/>
                  </a:lnTo>
                  <a:lnTo>
                    <a:pt x="256" y="132"/>
                  </a:lnTo>
                  <a:lnTo>
                    <a:pt x="226" y="118"/>
                  </a:lnTo>
                  <a:lnTo>
                    <a:pt x="222" y="114"/>
                  </a:lnTo>
                  <a:lnTo>
                    <a:pt x="220" y="116"/>
                  </a:lnTo>
                  <a:lnTo>
                    <a:pt x="218" y="120"/>
                  </a:lnTo>
                  <a:lnTo>
                    <a:pt x="218" y="122"/>
                  </a:lnTo>
                  <a:lnTo>
                    <a:pt x="218" y="124"/>
                  </a:lnTo>
                  <a:lnTo>
                    <a:pt x="218" y="122"/>
                  </a:lnTo>
                  <a:lnTo>
                    <a:pt x="218" y="120"/>
                  </a:lnTo>
                  <a:lnTo>
                    <a:pt x="222" y="114"/>
                  </a:lnTo>
                  <a:lnTo>
                    <a:pt x="218" y="108"/>
                  </a:lnTo>
                  <a:lnTo>
                    <a:pt x="208" y="114"/>
                  </a:lnTo>
                  <a:lnTo>
                    <a:pt x="208" y="124"/>
                  </a:lnTo>
                  <a:lnTo>
                    <a:pt x="208" y="114"/>
                  </a:lnTo>
                  <a:lnTo>
                    <a:pt x="192" y="118"/>
                  </a:lnTo>
                  <a:lnTo>
                    <a:pt x="182" y="148"/>
                  </a:lnTo>
                  <a:lnTo>
                    <a:pt x="142" y="142"/>
                  </a:lnTo>
                  <a:lnTo>
                    <a:pt x="132" y="192"/>
                  </a:lnTo>
                  <a:lnTo>
                    <a:pt x="98" y="198"/>
                  </a:lnTo>
                  <a:lnTo>
                    <a:pt x="88" y="256"/>
                  </a:lnTo>
                  <a:lnTo>
                    <a:pt x="68" y="276"/>
                  </a:lnTo>
                  <a:lnTo>
                    <a:pt x="44" y="296"/>
                  </a:lnTo>
                  <a:lnTo>
                    <a:pt x="4" y="306"/>
                  </a:lnTo>
                  <a:lnTo>
                    <a:pt x="0" y="326"/>
                  </a:lnTo>
                  <a:lnTo>
                    <a:pt x="10" y="334"/>
                  </a:lnTo>
                  <a:lnTo>
                    <a:pt x="14" y="350"/>
                  </a:lnTo>
                  <a:lnTo>
                    <a:pt x="4" y="354"/>
                  </a:lnTo>
                  <a:lnTo>
                    <a:pt x="14" y="364"/>
                  </a:lnTo>
                  <a:lnTo>
                    <a:pt x="30" y="370"/>
                  </a:lnTo>
                  <a:lnTo>
                    <a:pt x="44" y="390"/>
                  </a:lnTo>
                  <a:lnTo>
                    <a:pt x="64" y="390"/>
                  </a:lnTo>
                  <a:lnTo>
                    <a:pt x="94" y="390"/>
                  </a:lnTo>
                  <a:lnTo>
                    <a:pt x="98" y="398"/>
                  </a:lnTo>
                  <a:lnTo>
                    <a:pt x="78" y="428"/>
                  </a:lnTo>
                  <a:lnTo>
                    <a:pt x="84" y="444"/>
                  </a:lnTo>
                  <a:lnTo>
                    <a:pt x="74" y="458"/>
                  </a:lnTo>
                  <a:lnTo>
                    <a:pt x="84" y="478"/>
                  </a:lnTo>
                  <a:lnTo>
                    <a:pt x="108" y="488"/>
                  </a:lnTo>
                  <a:lnTo>
                    <a:pt x="104" y="492"/>
                  </a:lnTo>
                  <a:lnTo>
                    <a:pt x="114" y="492"/>
                  </a:lnTo>
                  <a:lnTo>
                    <a:pt x="148" y="508"/>
                  </a:lnTo>
                  <a:lnTo>
                    <a:pt x="178" y="522"/>
                  </a:lnTo>
                  <a:lnTo>
                    <a:pt x="208" y="528"/>
                  </a:lnTo>
                  <a:lnTo>
                    <a:pt x="218" y="536"/>
                  </a:lnTo>
                  <a:lnTo>
                    <a:pt x="226" y="536"/>
                  </a:lnTo>
                  <a:lnTo>
                    <a:pt x="242" y="546"/>
                  </a:lnTo>
                  <a:lnTo>
                    <a:pt x="262" y="546"/>
                  </a:lnTo>
                  <a:lnTo>
                    <a:pt x="282" y="546"/>
                  </a:lnTo>
                  <a:lnTo>
                    <a:pt x="296" y="528"/>
                  </a:lnTo>
                  <a:lnTo>
                    <a:pt x="316" y="512"/>
                  </a:lnTo>
                  <a:lnTo>
                    <a:pt x="340" y="512"/>
                  </a:lnTo>
                  <a:lnTo>
                    <a:pt x="360" y="528"/>
                  </a:lnTo>
                  <a:lnTo>
                    <a:pt x="370" y="528"/>
                  </a:lnTo>
                  <a:lnTo>
                    <a:pt x="380" y="532"/>
                  </a:lnTo>
                  <a:lnTo>
                    <a:pt x="386" y="556"/>
                  </a:lnTo>
                  <a:lnTo>
                    <a:pt x="376" y="586"/>
                  </a:lnTo>
                  <a:lnTo>
                    <a:pt x="376" y="596"/>
                  </a:lnTo>
                  <a:lnTo>
                    <a:pt x="390" y="600"/>
                  </a:lnTo>
                  <a:lnTo>
                    <a:pt x="400" y="616"/>
                  </a:lnTo>
                  <a:lnTo>
                    <a:pt x="400" y="626"/>
                  </a:lnTo>
                  <a:lnTo>
                    <a:pt x="424" y="636"/>
                  </a:lnTo>
                  <a:lnTo>
                    <a:pt x="420" y="640"/>
                  </a:lnTo>
                  <a:lnTo>
                    <a:pt x="444" y="636"/>
                  </a:lnTo>
                  <a:lnTo>
                    <a:pt x="450" y="616"/>
                  </a:lnTo>
                  <a:lnTo>
                    <a:pt x="500" y="616"/>
                  </a:lnTo>
                  <a:lnTo>
                    <a:pt x="518" y="630"/>
                  </a:lnTo>
                  <a:lnTo>
                    <a:pt x="524" y="646"/>
                  </a:lnTo>
                  <a:lnTo>
                    <a:pt x="534" y="640"/>
                  </a:lnTo>
                  <a:lnTo>
                    <a:pt x="568" y="660"/>
                  </a:lnTo>
                  <a:lnTo>
                    <a:pt x="568" y="646"/>
                  </a:lnTo>
                  <a:lnTo>
                    <a:pt x="608" y="630"/>
                  </a:lnTo>
                  <a:lnTo>
                    <a:pt x="612" y="626"/>
                  </a:lnTo>
                  <a:lnTo>
                    <a:pt x="622" y="620"/>
                  </a:lnTo>
                  <a:lnTo>
                    <a:pt x="632" y="626"/>
                  </a:lnTo>
                  <a:lnTo>
                    <a:pt x="652" y="616"/>
                  </a:lnTo>
                  <a:lnTo>
                    <a:pt x="678" y="600"/>
                  </a:lnTo>
                  <a:lnTo>
                    <a:pt x="702" y="582"/>
                  </a:lnTo>
                  <a:lnTo>
                    <a:pt x="712" y="562"/>
                  </a:lnTo>
                  <a:lnTo>
                    <a:pt x="726" y="542"/>
                  </a:lnTo>
                  <a:lnTo>
                    <a:pt x="742" y="512"/>
                  </a:lnTo>
                  <a:lnTo>
                    <a:pt x="742" y="498"/>
                  </a:lnTo>
                  <a:lnTo>
                    <a:pt x="736" y="488"/>
                  </a:lnTo>
                  <a:lnTo>
                    <a:pt x="742" y="472"/>
                  </a:lnTo>
                  <a:lnTo>
                    <a:pt x="736" y="454"/>
                  </a:lnTo>
                  <a:lnTo>
                    <a:pt x="712" y="404"/>
                  </a:lnTo>
                  <a:lnTo>
                    <a:pt x="716" y="398"/>
                  </a:lnTo>
                  <a:lnTo>
                    <a:pt x="736" y="374"/>
                  </a:lnTo>
                  <a:lnTo>
                    <a:pt x="752" y="370"/>
                  </a:lnTo>
                  <a:lnTo>
                    <a:pt x="754" y="368"/>
                  </a:lnTo>
                  <a:lnTo>
                    <a:pt x="754" y="364"/>
                  </a:lnTo>
                  <a:lnTo>
                    <a:pt x="752" y="360"/>
                  </a:lnTo>
                  <a:lnTo>
                    <a:pt x="726" y="354"/>
                  </a:lnTo>
                  <a:lnTo>
                    <a:pt x="712" y="360"/>
                  </a:lnTo>
                  <a:lnTo>
                    <a:pt x="702" y="354"/>
                  </a:lnTo>
                  <a:lnTo>
                    <a:pt x="692" y="340"/>
                  </a:lnTo>
                  <a:lnTo>
                    <a:pt x="682" y="330"/>
                  </a:lnTo>
                  <a:lnTo>
                    <a:pt x="706" y="320"/>
                  </a:lnTo>
                  <a:lnTo>
                    <a:pt x="722" y="306"/>
                  </a:lnTo>
                  <a:lnTo>
                    <a:pt x="746" y="290"/>
                  </a:lnTo>
                  <a:lnTo>
                    <a:pt x="756" y="290"/>
                  </a:lnTo>
                  <a:lnTo>
                    <a:pt x="742" y="310"/>
                  </a:lnTo>
                  <a:lnTo>
                    <a:pt x="752" y="320"/>
                  </a:lnTo>
                  <a:lnTo>
                    <a:pt x="762" y="316"/>
                  </a:lnTo>
                  <a:lnTo>
                    <a:pt x="786" y="306"/>
                  </a:lnTo>
                  <a:lnTo>
                    <a:pt x="792" y="284"/>
                  </a:lnTo>
                  <a:lnTo>
                    <a:pt x="806" y="272"/>
                  </a:lnTo>
                  <a:lnTo>
                    <a:pt x="820" y="282"/>
                  </a:lnTo>
                  <a:lnTo>
                    <a:pt x="818" y="262"/>
                  </a:lnTo>
                  <a:lnTo>
                    <a:pt x="838" y="250"/>
                  </a:lnTo>
                  <a:lnTo>
                    <a:pt x="864" y="254"/>
                  </a:lnTo>
                  <a:lnTo>
                    <a:pt x="876" y="246"/>
                  </a:lnTo>
                  <a:lnTo>
                    <a:pt x="890" y="252"/>
                  </a:lnTo>
                  <a:lnTo>
                    <a:pt x="900" y="198"/>
                  </a:lnTo>
                  <a:lnTo>
                    <a:pt x="924" y="192"/>
                  </a:lnTo>
                  <a:lnTo>
                    <a:pt x="950" y="118"/>
                  </a:lnTo>
                  <a:lnTo>
                    <a:pt x="890" y="1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3" name="Freeform 188">
              <a:extLst>
                <a:ext uri="{FF2B5EF4-FFF2-40B4-BE49-F238E27FC236}">
                  <a16:creationId xmlns:a16="http://schemas.microsoft.com/office/drawing/2014/main" id="{8654389A-24AA-A540-917D-124855DEBE45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4425950"/>
              <a:ext cx="57150" cy="68263"/>
            </a:xfrm>
            <a:custGeom>
              <a:avLst/>
              <a:gdLst>
                <a:gd name="T0" fmla="*/ 2147483646 w 42"/>
                <a:gd name="T1" fmla="*/ 0 h 54"/>
                <a:gd name="T2" fmla="*/ 0 w 42"/>
                <a:gd name="T3" fmla="*/ 2147483646 h 54"/>
                <a:gd name="T4" fmla="*/ 2147483646 w 42"/>
                <a:gd name="T5" fmla="*/ 2147483646 h 54"/>
                <a:gd name="T6" fmla="*/ 2147483646 w 42"/>
                <a:gd name="T7" fmla="*/ 2147483646 h 54"/>
                <a:gd name="T8" fmla="*/ 2147483646 w 42"/>
                <a:gd name="T9" fmla="*/ 2147483646 h 54"/>
                <a:gd name="T10" fmla="*/ 2147483646 w 42"/>
                <a:gd name="T11" fmla="*/ 0 h 5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42" h="54">
                  <a:moveTo>
                    <a:pt x="6" y="0"/>
                  </a:moveTo>
                  <a:lnTo>
                    <a:pt x="0" y="24"/>
                  </a:lnTo>
                  <a:lnTo>
                    <a:pt x="6" y="54"/>
                  </a:lnTo>
                  <a:lnTo>
                    <a:pt x="30" y="54"/>
                  </a:lnTo>
                  <a:lnTo>
                    <a:pt x="42" y="30"/>
                  </a:lnTo>
                  <a:lnTo>
                    <a:pt x="6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4" name="Freeform 189">
              <a:extLst>
                <a:ext uri="{FF2B5EF4-FFF2-40B4-BE49-F238E27FC236}">
                  <a16:creationId xmlns:a16="http://schemas.microsoft.com/office/drawing/2014/main" id="{BF0418A0-5DB1-1743-A145-5C5A3788BB04}"/>
                </a:ext>
              </a:extLst>
            </p:cNvPr>
            <p:cNvSpPr>
              <a:spLocks/>
            </p:cNvSpPr>
            <p:nvPr/>
          </p:nvSpPr>
          <p:spPr bwMode="auto">
            <a:xfrm>
              <a:off x="7205663" y="4143375"/>
              <a:ext cx="53975" cy="53975"/>
            </a:xfrm>
            <a:custGeom>
              <a:avLst/>
              <a:gdLst>
                <a:gd name="T0" fmla="*/ 0 w 42"/>
                <a:gd name="T1" fmla="*/ 2147483646 h 42"/>
                <a:gd name="T2" fmla="*/ 2147483646 w 42"/>
                <a:gd name="T3" fmla="*/ 2147483646 h 42"/>
                <a:gd name="T4" fmla="*/ 2147483646 w 42"/>
                <a:gd name="T5" fmla="*/ 0 h 42"/>
                <a:gd name="T6" fmla="*/ 2147483646 w 42"/>
                <a:gd name="T7" fmla="*/ 2147483646 h 42"/>
                <a:gd name="T8" fmla="*/ 2147483646 w 42"/>
                <a:gd name="T9" fmla="*/ 2147483646 h 42"/>
                <a:gd name="T10" fmla="*/ 2147483646 w 42"/>
                <a:gd name="T11" fmla="*/ 2147483646 h 42"/>
                <a:gd name="T12" fmla="*/ 0 w 42"/>
                <a:gd name="T13" fmla="*/ 2147483646 h 42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42" h="42">
                  <a:moveTo>
                    <a:pt x="0" y="30"/>
                  </a:moveTo>
                  <a:lnTo>
                    <a:pt x="12" y="12"/>
                  </a:lnTo>
                  <a:lnTo>
                    <a:pt x="30" y="0"/>
                  </a:lnTo>
                  <a:lnTo>
                    <a:pt x="42" y="12"/>
                  </a:lnTo>
                  <a:lnTo>
                    <a:pt x="30" y="30"/>
                  </a:lnTo>
                  <a:lnTo>
                    <a:pt x="12" y="42"/>
                  </a:lnTo>
                  <a:lnTo>
                    <a:pt x="0" y="3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5" name="Freeform 190">
              <a:extLst>
                <a:ext uri="{FF2B5EF4-FFF2-40B4-BE49-F238E27FC236}">
                  <a16:creationId xmlns:a16="http://schemas.microsoft.com/office/drawing/2014/main" id="{77EFF179-BE73-DF46-B947-2E8F946698F3}"/>
                </a:ext>
              </a:extLst>
            </p:cNvPr>
            <p:cNvSpPr>
              <a:spLocks/>
            </p:cNvSpPr>
            <p:nvPr/>
          </p:nvSpPr>
          <p:spPr bwMode="auto">
            <a:xfrm>
              <a:off x="7496175" y="4010025"/>
              <a:ext cx="31750" cy="93663"/>
            </a:xfrm>
            <a:custGeom>
              <a:avLst/>
              <a:gdLst>
                <a:gd name="T0" fmla="*/ 0 w 24"/>
                <a:gd name="T1" fmla="*/ 2147483646 h 72"/>
                <a:gd name="T2" fmla="*/ 0 w 24"/>
                <a:gd name="T3" fmla="*/ 2147483646 h 72"/>
                <a:gd name="T4" fmla="*/ 2147483646 w 24"/>
                <a:gd name="T5" fmla="*/ 0 h 72"/>
                <a:gd name="T6" fmla="*/ 2147483646 w 24"/>
                <a:gd name="T7" fmla="*/ 2147483646 h 72"/>
                <a:gd name="T8" fmla="*/ 2147483646 w 24"/>
                <a:gd name="T9" fmla="*/ 2147483646 h 72"/>
                <a:gd name="T10" fmla="*/ 0 w 24"/>
                <a:gd name="T11" fmla="*/ 2147483646 h 72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24" h="72">
                  <a:moveTo>
                    <a:pt x="0" y="42"/>
                  </a:moveTo>
                  <a:lnTo>
                    <a:pt x="0" y="18"/>
                  </a:lnTo>
                  <a:lnTo>
                    <a:pt x="24" y="0"/>
                  </a:lnTo>
                  <a:lnTo>
                    <a:pt x="24" y="24"/>
                  </a:lnTo>
                  <a:lnTo>
                    <a:pt x="6" y="72"/>
                  </a:lnTo>
                  <a:lnTo>
                    <a:pt x="0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6" name="Freeform 191">
              <a:extLst>
                <a:ext uri="{FF2B5EF4-FFF2-40B4-BE49-F238E27FC236}">
                  <a16:creationId xmlns:a16="http://schemas.microsoft.com/office/drawing/2014/main" id="{80B6F849-1AEB-7843-91F3-E5075BAABAC3}"/>
                </a:ext>
              </a:extLst>
            </p:cNvPr>
            <p:cNvSpPr>
              <a:spLocks/>
            </p:cNvSpPr>
            <p:nvPr/>
          </p:nvSpPr>
          <p:spPr bwMode="auto">
            <a:xfrm>
              <a:off x="7731125" y="3767138"/>
              <a:ext cx="46038" cy="69850"/>
            </a:xfrm>
            <a:custGeom>
              <a:avLst/>
              <a:gdLst>
                <a:gd name="T0" fmla="*/ 0 w 36"/>
                <a:gd name="T1" fmla="*/ 2147483646 h 54"/>
                <a:gd name="T2" fmla="*/ 2147483646 w 36"/>
                <a:gd name="T3" fmla="*/ 2147483646 h 54"/>
                <a:gd name="T4" fmla="*/ 2147483646 w 36"/>
                <a:gd name="T5" fmla="*/ 2147483646 h 54"/>
                <a:gd name="T6" fmla="*/ 2147483646 w 36"/>
                <a:gd name="T7" fmla="*/ 2147483646 h 54"/>
                <a:gd name="T8" fmla="*/ 2147483646 w 36"/>
                <a:gd name="T9" fmla="*/ 2147483646 h 54"/>
                <a:gd name="T10" fmla="*/ 2147483646 w 36"/>
                <a:gd name="T11" fmla="*/ 0 h 54"/>
                <a:gd name="T12" fmla="*/ 0 w 36"/>
                <a:gd name="T13" fmla="*/ 2147483646 h 5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36" h="54">
                  <a:moveTo>
                    <a:pt x="0" y="18"/>
                  </a:moveTo>
                  <a:lnTo>
                    <a:pt x="6" y="36"/>
                  </a:lnTo>
                  <a:lnTo>
                    <a:pt x="12" y="54"/>
                  </a:lnTo>
                  <a:lnTo>
                    <a:pt x="30" y="42"/>
                  </a:lnTo>
                  <a:lnTo>
                    <a:pt x="36" y="18"/>
                  </a:lnTo>
                  <a:lnTo>
                    <a:pt x="30" y="0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7" name="Freeform 192">
              <a:extLst>
                <a:ext uri="{FF2B5EF4-FFF2-40B4-BE49-F238E27FC236}">
                  <a16:creationId xmlns:a16="http://schemas.microsoft.com/office/drawing/2014/main" id="{8A66188A-F270-3146-AEFF-D31B2FDBB379}"/>
                </a:ext>
              </a:extLst>
            </p:cNvPr>
            <p:cNvSpPr>
              <a:spLocks/>
            </p:cNvSpPr>
            <p:nvPr/>
          </p:nvSpPr>
          <p:spPr bwMode="auto">
            <a:xfrm>
              <a:off x="7786688" y="3408363"/>
              <a:ext cx="344487" cy="374650"/>
            </a:xfrm>
            <a:custGeom>
              <a:avLst/>
              <a:gdLst>
                <a:gd name="T0" fmla="*/ 2147483646 w 264"/>
                <a:gd name="T1" fmla="*/ 2147483646 h 289"/>
                <a:gd name="T2" fmla="*/ 2147483646 w 264"/>
                <a:gd name="T3" fmla="*/ 2147483646 h 289"/>
                <a:gd name="T4" fmla="*/ 2147483646 w 264"/>
                <a:gd name="T5" fmla="*/ 2147483646 h 289"/>
                <a:gd name="T6" fmla="*/ 2147483646 w 264"/>
                <a:gd name="T7" fmla="*/ 2147483646 h 289"/>
                <a:gd name="T8" fmla="*/ 2147483646 w 264"/>
                <a:gd name="T9" fmla="*/ 2147483646 h 289"/>
                <a:gd name="T10" fmla="*/ 2147483646 w 264"/>
                <a:gd name="T11" fmla="*/ 2147483646 h 289"/>
                <a:gd name="T12" fmla="*/ 2147483646 w 264"/>
                <a:gd name="T13" fmla="*/ 2147483646 h 289"/>
                <a:gd name="T14" fmla="*/ 2147483646 w 264"/>
                <a:gd name="T15" fmla="*/ 2147483646 h 289"/>
                <a:gd name="T16" fmla="*/ 2147483646 w 264"/>
                <a:gd name="T17" fmla="*/ 2147483646 h 289"/>
                <a:gd name="T18" fmla="*/ 2147483646 w 264"/>
                <a:gd name="T19" fmla="*/ 2147483646 h 289"/>
                <a:gd name="T20" fmla="*/ 2147483646 w 264"/>
                <a:gd name="T21" fmla="*/ 0 h 289"/>
                <a:gd name="T22" fmla="*/ 2147483646 w 264"/>
                <a:gd name="T23" fmla="*/ 2147483646 h 289"/>
                <a:gd name="T24" fmla="*/ 2147483646 w 264"/>
                <a:gd name="T25" fmla="*/ 2147483646 h 289"/>
                <a:gd name="T26" fmla="*/ 2147483646 w 264"/>
                <a:gd name="T27" fmla="*/ 2147483646 h 289"/>
                <a:gd name="T28" fmla="*/ 2147483646 w 264"/>
                <a:gd name="T29" fmla="*/ 2147483646 h 289"/>
                <a:gd name="T30" fmla="*/ 2147483646 w 264"/>
                <a:gd name="T31" fmla="*/ 2147483646 h 289"/>
                <a:gd name="T32" fmla="*/ 2147483646 w 264"/>
                <a:gd name="T33" fmla="*/ 2147483646 h 289"/>
                <a:gd name="T34" fmla="*/ 2147483646 w 264"/>
                <a:gd name="T35" fmla="*/ 2147483646 h 289"/>
                <a:gd name="T36" fmla="*/ 2147483646 w 264"/>
                <a:gd name="T37" fmla="*/ 2147483646 h 289"/>
                <a:gd name="T38" fmla="*/ 2147483646 w 264"/>
                <a:gd name="T39" fmla="*/ 2147483646 h 289"/>
                <a:gd name="T40" fmla="*/ 2147483646 w 264"/>
                <a:gd name="T41" fmla="*/ 2147483646 h 289"/>
                <a:gd name="T42" fmla="*/ 2147483646 w 264"/>
                <a:gd name="T43" fmla="*/ 2147483646 h 289"/>
                <a:gd name="T44" fmla="*/ 2147483646 w 264"/>
                <a:gd name="T45" fmla="*/ 2147483646 h 289"/>
                <a:gd name="T46" fmla="*/ 2147483646 w 264"/>
                <a:gd name="T47" fmla="*/ 2147483646 h 289"/>
                <a:gd name="T48" fmla="*/ 2147483646 w 264"/>
                <a:gd name="T49" fmla="*/ 2147483646 h 289"/>
                <a:gd name="T50" fmla="*/ 2147483646 w 264"/>
                <a:gd name="T51" fmla="*/ 2147483646 h 289"/>
                <a:gd name="T52" fmla="*/ 2147483646 w 264"/>
                <a:gd name="T53" fmla="*/ 2147483646 h 289"/>
                <a:gd name="T54" fmla="*/ 2147483646 w 264"/>
                <a:gd name="T55" fmla="*/ 2147483646 h 289"/>
                <a:gd name="T56" fmla="*/ 2147483646 w 264"/>
                <a:gd name="T57" fmla="*/ 2147483646 h 289"/>
                <a:gd name="T58" fmla="*/ 2147483646 w 264"/>
                <a:gd name="T59" fmla="*/ 2147483646 h 289"/>
                <a:gd name="T60" fmla="*/ 2147483646 w 264"/>
                <a:gd name="T61" fmla="*/ 2147483646 h 289"/>
                <a:gd name="T62" fmla="*/ 2147483646 w 264"/>
                <a:gd name="T63" fmla="*/ 2147483646 h 289"/>
                <a:gd name="T64" fmla="*/ 2147483646 w 264"/>
                <a:gd name="T65" fmla="*/ 2147483646 h 289"/>
                <a:gd name="T66" fmla="*/ 0 w 264"/>
                <a:gd name="T67" fmla="*/ 2147483646 h 289"/>
                <a:gd name="T68" fmla="*/ 2147483646 w 264"/>
                <a:gd name="T69" fmla="*/ 2147483646 h 289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0" t="0" r="r" b="b"/>
              <a:pathLst>
                <a:path w="264" h="289">
                  <a:moveTo>
                    <a:pt x="6" y="247"/>
                  </a:moveTo>
                  <a:lnTo>
                    <a:pt x="42" y="235"/>
                  </a:lnTo>
                  <a:lnTo>
                    <a:pt x="66" y="235"/>
                  </a:lnTo>
                  <a:lnTo>
                    <a:pt x="108" y="199"/>
                  </a:lnTo>
                  <a:lnTo>
                    <a:pt x="138" y="187"/>
                  </a:lnTo>
                  <a:lnTo>
                    <a:pt x="144" y="157"/>
                  </a:lnTo>
                  <a:lnTo>
                    <a:pt x="156" y="109"/>
                  </a:lnTo>
                  <a:lnTo>
                    <a:pt x="156" y="72"/>
                  </a:lnTo>
                  <a:lnTo>
                    <a:pt x="174" y="48"/>
                  </a:lnTo>
                  <a:lnTo>
                    <a:pt x="174" y="18"/>
                  </a:lnTo>
                  <a:lnTo>
                    <a:pt x="186" y="0"/>
                  </a:lnTo>
                  <a:lnTo>
                    <a:pt x="210" y="18"/>
                  </a:lnTo>
                  <a:lnTo>
                    <a:pt x="246" y="30"/>
                  </a:lnTo>
                  <a:lnTo>
                    <a:pt x="264" y="30"/>
                  </a:lnTo>
                  <a:lnTo>
                    <a:pt x="240" y="54"/>
                  </a:lnTo>
                  <a:lnTo>
                    <a:pt x="222" y="66"/>
                  </a:lnTo>
                  <a:lnTo>
                    <a:pt x="210" y="85"/>
                  </a:lnTo>
                  <a:lnTo>
                    <a:pt x="180" y="60"/>
                  </a:lnTo>
                  <a:lnTo>
                    <a:pt x="162" y="97"/>
                  </a:lnTo>
                  <a:lnTo>
                    <a:pt x="186" y="139"/>
                  </a:lnTo>
                  <a:lnTo>
                    <a:pt x="168" y="169"/>
                  </a:lnTo>
                  <a:lnTo>
                    <a:pt x="162" y="193"/>
                  </a:lnTo>
                  <a:lnTo>
                    <a:pt x="162" y="235"/>
                  </a:lnTo>
                  <a:lnTo>
                    <a:pt x="150" y="247"/>
                  </a:lnTo>
                  <a:lnTo>
                    <a:pt x="138" y="241"/>
                  </a:lnTo>
                  <a:lnTo>
                    <a:pt x="126" y="247"/>
                  </a:lnTo>
                  <a:lnTo>
                    <a:pt x="102" y="247"/>
                  </a:lnTo>
                  <a:lnTo>
                    <a:pt x="90" y="247"/>
                  </a:lnTo>
                  <a:lnTo>
                    <a:pt x="66" y="271"/>
                  </a:lnTo>
                  <a:lnTo>
                    <a:pt x="60" y="259"/>
                  </a:lnTo>
                  <a:lnTo>
                    <a:pt x="48" y="265"/>
                  </a:lnTo>
                  <a:lnTo>
                    <a:pt x="36" y="271"/>
                  </a:lnTo>
                  <a:lnTo>
                    <a:pt x="12" y="289"/>
                  </a:lnTo>
                  <a:lnTo>
                    <a:pt x="0" y="259"/>
                  </a:lnTo>
                  <a:lnTo>
                    <a:pt x="6" y="24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8" name="Freeform 193">
              <a:extLst>
                <a:ext uri="{FF2B5EF4-FFF2-40B4-BE49-F238E27FC236}">
                  <a16:creationId xmlns:a16="http://schemas.microsoft.com/office/drawing/2014/main" id="{F5AEE4A2-5D1B-D041-B55F-14F6B61C21DE}"/>
                </a:ext>
              </a:extLst>
            </p:cNvPr>
            <p:cNvSpPr>
              <a:spLocks/>
            </p:cNvSpPr>
            <p:nvPr/>
          </p:nvSpPr>
          <p:spPr bwMode="auto">
            <a:xfrm>
              <a:off x="8029575" y="3063875"/>
              <a:ext cx="61913" cy="306388"/>
            </a:xfrm>
            <a:custGeom>
              <a:avLst/>
              <a:gdLst>
                <a:gd name="T0" fmla="*/ 2147483646 w 48"/>
                <a:gd name="T1" fmla="*/ 2147483646 h 234"/>
                <a:gd name="T2" fmla="*/ 2147483646 w 48"/>
                <a:gd name="T3" fmla="*/ 2147483646 h 234"/>
                <a:gd name="T4" fmla="*/ 2147483646 w 48"/>
                <a:gd name="T5" fmla="*/ 2147483646 h 234"/>
                <a:gd name="T6" fmla="*/ 0 w 48"/>
                <a:gd name="T7" fmla="*/ 2147483646 h 234"/>
                <a:gd name="T8" fmla="*/ 2147483646 w 48"/>
                <a:gd name="T9" fmla="*/ 2147483646 h 234"/>
                <a:gd name="T10" fmla="*/ 2147483646 w 48"/>
                <a:gd name="T11" fmla="*/ 0 h 234"/>
                <a:gd name="T12" fmla="*/ 2147483646 w 48"/>
                <a:gd name="T13" fmla="*/ 2147483646 h 234"/>
                <a:gd name="T14" fmla="*/ 2147483646 w 48"/>
                <a:gd name="T15" fmla="*/ 2147483646 h 234"/>
                <a:gd name="T16" fmla="*/ 2147483646 w 48"/>
                <a:gd name="T17" fmla="*/ 2147483646 h 234"/>
                <a:gd name="T18" fmla="*/ 2147483646 w 48"/>
                <a:gd name="T19" fmla="*/ 2147483646 h 234"/>
                <a:gd name="T20" fmla="*/ 2147483646 w 48"/>
                <a:gd name="T21" fmla="*/ 2147483646 h 234"/>
                <a:gd name="T22" fmla="*/ 2147483646 w 48"/>
                <a:gd name="T23" fmla="*/ 2147483646 h 234"/>
                <a:gd name="T24" fmla="*/ 2147483646 w 48"/>
                <a:gd name="T25" fmla="*/ 2147483646 h 234"/>
                <a:gd name="T26" fmla="*/ 2147483646 w 48"/>
                <a:gd name="T27" fmla="*/ 2147483646 h 234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48" h="234">
                  <a:moveTo>
                    <a:pt x="12" y="222"/>
                  </a:moveTo>
                  <a:lnTo>
                    <a:pt x="12" y="180"/>
                  </a:lnTo>
                  <a:lnTo>
                    <a:pt x="6" y="90"/>
                  </a:lnTo>
                  <a:lnTo>
                    <a:pt x="0" y="66"/>
                  </a:lnTo>
                  <a:lnTo>
                    <a:pt x="6" y="30"/>
                  </a:lnTo>
                  <a:lnTo>
                    <a:pt x="12" y="0"/>
                  </a:lnTo>
                  <a:lnTo>
                    <a:pt x="24" y="36"/>
                  </a:lnTo>
                  <a:lnTo>
                    <a:pt x="24" y="60"/>
                  </a:lnTo>
                  <a:lnTo>
                    <a:pt x="48" y="156"/>
                  </a:lnTo>
                  <a:lnTo>
                    <a:pt x="30" y="144"/>
                  </a:lnTo>
                  <a:lnTo>
                    <a:pt x="24" y="168"/>
                  </a:lnTo>
                  <a:lnTo>
                    <a:pt x="24" y="198"/>
                  </a:lnTo>
                  <a:lnTo>
                    <a:pt x="42" y="234"/>
                  </a:lnTo>
                  <a:lnTo>
                    <a:pt x="12" y="2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9" name="Freeform 194">
              <a:extLst>
                <a:ext uri="{FF2B5EF4-FFF2-40B4-BE49-F238E27FC236}">
                  <a16:creationId xmlns:a16="http://schemas.microsoft.com/office/drawing/2014/main" id="{818F8C03-5383-F442-ADA6-8B92E86AB8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478713" y="4189413"/>
              <a:ext cx="141287" cy="195262"/>
            </a:xfrm>
            <a:custGeom>
              <a:avLst/>
              <a:gdLst>
                <a:gd name="T0" fmla="*/ 2147483646 w 108"/>
                <a:gd name="T1" fmla="*/ 2147483646 h 151"/>
                <a:gd name="T2" fmla="*/ 0 w 108"/>
                <a:gd name="T3" fmla="*/ 2147483646 h 151"/>
                <a:gd name="T4" fmla="*/ 2147483646 w 108"/>
                <a:gd name="T5" fmla="*/ 2147483646 h 151"/>
                <a:gd name="T6" fmla="*/ 2147483646 w 108"/>
                <a:gd name="T7" fmla="*/ 2147483646 h 151"/>
                <a:gd name="T8" fmla="*/ 2147483646 w 108"/>
                <a:gd name="T9" fmla="*/ 2147483646 h 151"/>
                <a:gd name="T10" fmla="*/ 2147483646 w 108"/>
                <a:gd name="T11" fmla="*/ 2147483646 h 151"/>
                <a:gd name="T12" fmla="*/ 2147483646 w 108"/>
                <a:gd name="T13" fmla="*/ 2147483646 h 151"/>
                <a:gd name="T14" fmla="*/ 2147483646 w 108"/>
                <a:gd name="T15" fmla="*/ 2147483646 h 151"/>
                <a:gd name="T16" fmla="*/ 2147483646 w 108"/>
                <a:gd name="T17" fmla="*/ 2147483646 h 151"/>
                <a:gd name="T18" fmla="*/ 2147483646 w 108"/>
                <a:gd name="T19" fmla="*/ 2147483646 h 151"/>
                <a:gd name="T20" fmla="*/ 2147483646 w 108"/>
                <a:gd name="T21" fmla="*/ 2147483646 h 151"/>
                <a:gd name="T22" fmla="*/ 2147483646 w 108"/>
                <a:gd name="T23" fmla="*/ 2147483646 h 151"/>
                <a:gd name="T24" fmla="*/ 2147483646 w 108"/>
                <a:gd name="T25" fmla="*/ 2147483646 h 151"/>
                <a:gd name="T26" fmla="*/ 2147483646 w 108"/>
                <a:gd name="T27" fmla="*/ 0 h 151"/>
                <a:gd name="T28" fmla="*/ 2147483646 w 108"/>
                <a:gd name="T29" fmla="*/ 2147483646 h 151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108" h="151">
                  <a:moveTo>
                    <a:pt x="12" y="18"/>
                  </a:moveTo>
                  <a:lnTo>
                    <a:pt x="0" y="42"/>
                  </a:lnTo>
                  <a:lnTo>
                    <a:pt x="6" y="72"/>
                  </a:lnTo>
                  <a:lnTo>
                    <a:pt x="18" y="85"/>
                  </a:lnTo>
                  <a:lnTo>
                    <a:pt x="36" y="91"/>
                  </a:lnTo>
                  <a:lnTo>
                    <a:pt x="72" y="109"/>
                  </a:lnTo>
                  <a:lnTo>
                    <a:pt x="78" y="139"/>
                  </a:lnTo>
                  <a:lnTo>
                    <a:pt x="108" y="151"/>
                  </a:lnTo>
                  <a:lnTo>
                    <a:pt x="102" y="127"/>
                  </a:lnTo>
                  <a:lnTo>
                    <a:pt x="78" y="91"/>
                  </a:lnTo>
                  <a:lnTo>
                    <a:pt x="42" y="66"/>
                  </a:lnTo>
                  <a:lnTo>
                    <a:pt x="48" y="48"/>
                  </a:lnTo>
                  <a:lnTo>
                    <a:pt x="54" y="12"/>
                  </a:lnTo>
                  <a:lnTo>
                    <a:pt x="30" y="0"/>
                  </a:lnTo>
                  <a:lnTo>
                    <a:pt x="12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0" name="Freeform 195">
              <a:extLst>
                <a:ext uri="{FF2B5EF4-FFF2-40B4-BE49-F238E27FC236}">
                  <a16:creationId xmlns:a16="http://schemas.microsoft.com/office/drawing/2014/main" id="{CC61B6AC-1F8A-C14E-8C8D-9084097E62EB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5863" y="4416425"/>
              <a:ext cx="115887" cy="92075"/>
            </a:xfrm>
            <a:custGeom>
              <a:avLst/>
              <a:gdLst>
                <a:gd name="T0" fmla="*/ 0 w 90"/>
                <a:gd name="T1" fmla="*/ 2147483646 h 72"/>
                <a:gd name="T2" fmla="*/ 2147483646 w 90"/>
                <a:gd name="T3" fmla="*/ 2147483646 h 72"/>
                <a:gd name="T4" fmla="*/ 2147483646 w 90"/>
                <a:gd name="T5" fmla="*/ 2147483646 h 72"/>
                <a:gd name="T6" fmla="*/ 2147483646 w 90"/>
                <a:gd name="T7" fmla="*/ 0 h 72"/>
                <a:gd name="T8" fmla="*/ 2147483646 w 90"/>
                <a:gd name="T9" fmla="*/ 2147483646 h 72"/>
                <a:gd name="T10" fmla="*/ 2147483646 w 90"/>
                <a:gd name="T11" fmla="*/ 2147483646 h 72"/>
                <a:gd name="T12" fmla="*/ 2147483646 w 90"/>
                <a:gd name="T13" fmla="*/ 2147483646 h 72"/>
                <a:gd name="T14" fmla="*/ 2147483646 w 90"/>
                <a:gd name="T15" fmla="*/ 2147483646 h 72"/>
                <a:gd name="T16" fmla="*/ 2147483646 w 90"/>
                <a:gd name="T17" fmla="*/ 2147483646 h 72"/>
                <a:gd name="T18" fmla="*/ 0 w 90"/>
                <a:gd name="T19" fmla="*/ 2147483646 h 72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90" h="72">
                  <a:moveTo>
                    <a:pt x="0" y="54"/>
                  </a:moveTo>
                  <a:lnTo>
                    <a:pt x="18" y="24"/>
                  </a:lnTo>
                  <a:lnTo>
                    <a:pt x="42" y="24"/>
                  </a:lnTo>
                  <a:lnTo>
                    <a:pt x="60" y="0"/>
                  </a:lnTo>
                  <a:lnTo>
                    <a:pt x="90" y="24"/>
                  </a:lnTo>
                  <a:lnTo>
                    <a:pt x="90" y="72"/>
                  </a:lnTo>
                  <a:lnTo>
                    <a:pt x="60" y="60"/>
                  </a:lnTo>
                  <a:lnTo>
                    <a:pt x="42" y="60"/>
                  </a:lnTo>
                  <a:lnTo>
                    <a:pt x="24" y="48"/>
                  </a:lnTo>
                  <a:lnTo>
                    <a:pt x="0" y="5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1" name="Freeform 196">
              <a:extLst>
                <a:ext uri="{FF2B5EF4-FFF2-40B4-BE49-F238E27FC236}">
                  <a16:creationId xmlns:a16="http://schemas.microsoft.com/office/drawing/2014/main" id="{2EEF1B6C-C649-094E-BA88-D7310F4C9907}"/>
                </a:ext>
              </a:extLst>
            </p:cNvPr>
            <p:cNvSpPr>
              <a:spLocks/>
            </p:cNvSpPr>
            <p:nvPr/>
          </p:nvSpPr>
          <p:spPr bwMode="auto">
            <a:xfrm>
              <a:off x="6692900" y="3143250"/>
              <a:ext cx="777875" cy="390525"/>
            </a:xfrm>
            <a:custGeom>
              <a:avLst/>
              <a:gdLst>
                <a:gd name="T0" fmla="*/ 2147483646 w 595"/>
                <a:gd name="T1" fmla="*/ 2147483646 h 301"/>
                <a:gd name="T2" fmla="*/ 2147483646 w 595"/>
                <a:gd name="T3" fmla="*/ 2147483646 h 301"/>
                <a:gd name="T4" fmla="*/ 2147483646 w 595"/>
                <a:gd name="T5" fmla="*/ 2147483646 h 301"/>
                <a:gd name="T6" fmla="*/ 2147483646 w 595"/>
                <a:gd name="T7" fmla="*/ 2147483646 h 301"/>
                <a:gd name="T8" fmla="*/ 2147483646 w 595"/>
                <a:gd name="T9" fmla="*/ 2147483646 h 301"/>
                <a:gd name="T10" fmla="*/ 2147483646 w 595"/>
                <a:gd name="T11" fmla="*/ 2147483646 h 301"/>
                <a:gd name="T12" fmla="*/ 2147483646 w 595"/>
                <a:gd name="T13" fmla="*/ 2147483646 h 301"/>
                <a:gd name="T14" fmla="*/ 2147483646 w 595"/>
                <a:gd name="T15" fmla="*/ 2147483646 h 301"/>
                <a:gd name="T16" fmla="*/ 2147483646 w 595"/>
                <a:gd name="T17" fmla="*/ 2147483646 h 301"/>
                <a:gd name="T18" fmla="*/ 2147483646 w 595"/>
                <a:gd name="T19" fmla="*/ 2147483646 h 301"/>
                <a:gd name="T20" fmla="*/ 2147483646 w 595"/>
                <a:gd name="T21" fmla="*/ 2147483646 h 301"/>
                <a:gd name="T22" fmla="*/ 2147483646 w 595"/>
                <a:gd name="T23" fmla="*/ 2147483646 h 301"/>
                <a:gd name="T24" fmla="*/ 2147483646 w 595"/>
                <a:gd name="T25" fmla="*/ 2147483646 h 301"/>
                <a:gd name="T26" fmla="*/ 2147483646 w 595"/>
                <a:gd name="T27" fmla="*/ 2147483646 h 301"/>
                <a:gd name="T28" fmla="*/ 2147483646 w 595"/>
                <a:gd name="T29" fmla="*/ 2147483646 h 301"/>
                <a:gd name="T30" fmla="*/ 2147483646 w 595"/>
                <a:gd name="T31" fmla="*/ 2147483646 h 301"/>
                <a:gd name="T32" fmla="*/ 2147483646 w 595"/>
                <a:gd name="T33" fmla="*/ 2147483646 h 301"/>
                <a:gd name="T34" fmla="*/ 2147483646 w 595"/>
                <a:gd name="T35" fmla="*/ 2147483646 h 301"/>
                <a:gd name="T36" fmla="*/ 2147483646 w 595"/>
                <a:gd name="T37" fmla="*/ 2147483646 h 301"/>
                <a:gd name="T38" fmla="*/ 2147483646 w 595"/>
                <a:gd name="T39" fmla="*/ 2147483646 h 301"/>
                <a:gd name="T40" fmla="*/ 2147483646 w 595"/>
                <a:gd name="T41" fmla="*/ 2147483646 h 301"/>
                <a:gd name="T42" fmla="*/ 2147483646 w 595"/>
                <a:gd name="T43" fmla="*/ 0 h 301"/>
                <a:gd name="T44" fmla="*/ 2147483646 w 595"/>
                <a:gd name="T45" fmla="*/ 2147483646 h 301"/>
                <a:gd name="T46" fmla="*/ 2147483646 w 595"/>
                <a:gd name="T47" fmla="*/ 2147483646 h 301"/>
                <a:gd name="T48" fmla="*/ 2147483646 w 595"/>
                <a:gd name="T49" fmla="*/ 2147483646 h 301"/>
                <a:gd name="T50" fmla="*/ 2147483646 w 595"/>
                <a:gd name="T51" fmla="*/ 2147483646 h 301"/>
                <a:gd name="T52" fmla="*/ 2147483646 w 595"/>
                <a:gd name="T53" fmla="*/ 2147483646 h 301"/>
                <a:gd name="T54" fmla="*/ 0 w 595"/>
                <a:gd name="T55" fmla="*/ 2147483646 h 301"/>
                <a:gd name="T56" fmla="*/ 2147483646 w 595"/>
                <a:gd name="T57" fmla="*/ 2147483646 h 301"/>
                <a:gd name="T58" fmla="*/ 2147483646 w 595"/>
                <a:gd name="T59" fmla="*/ 2147483646 h 301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595" h="301">
                  <a:moveTo>
                    <a:pt x="42" y="126"/>
                  </a:moveTo>
                  <a:lnTo>
                    <a:pt x="48" y="186"/>
                  </a:lnTo>
                  <a:lnTo>
                    <a:pt x="127" y="210"/>
                  </a:lnTo>
                  <a:lnTo>
                    <a:pt x="181" y="264"/>
                  </a:lnTo>
                  <a:lnTo>
                    <a:pt x="253" y="270"/>
                  </a:lnTo>
                  <a:lnTo>
                    <a:pt x="313" y="301"/>
                  </a:lnTo>
                  <a:lnTo>
                    <a:pt x="379" y="258"/>
                  </a:lnTo>
                  <a:lnTo>
                    <a:pt x="445" y="252"/>
                  </a:lnTo>
                  <a:lnTo>
                    <a:pt x="457" y="210"/>
                  </a:lnTo>
                  <a:lnTo>
                    <a:pt x="499" y="192"/>
                  </a:lnTo>
                  <a:lnTo>
                    <a:pt x="541" y="174"/>
                  </a:lnTo>
                  <a:lnTo>
                    <a:pt x="595" y="156"/>
                  </a:lnTo>
                  <a:lnTo>
                    <a:pt x="583" y="132"/>
                  </a:lnTo>
                  <a:lnTo>
                    <a:pt x="529" y="126"/>
                  </a:lnTo>
                  <a:lnTo>
                    <a:pt x="529" y="96"/>
                  </a:lnTo>
                  <a:lnTo>
                    <a:pt x="541" y="72"/>
                  </a:lnTo>
                  <a:lnTo>
                    <a:pt x="499" y="60"/>
                  </a:lnTo>
                  <a:lnTo>
                    <a:pt x="403" y="84"/>
                  </a:lnTo>
                  <a:lnTo>
                    <a:pt x="367" y="54"/>
                  </a:lnTo>
                  <a:lnTo>
                    <a:pt x="307" y="54"/>
                  </a:lnTo>
                  <a:lnTo>
                    <a:pt x="289" y="36"/>
                  </a:lnTo>
                  <a:lnTo>
                    <a:pt x="217" y="0"/>
                  </a:lnTo>
                  <a:lnTo>
                    <a:pt x="193" y="30"/>
                  </a:lnTo>
                  <a:lnTo>
                    <a:pt x="169" y="66"/>
                  </a:lnTo>
                  <a:lnTo>
                    <a:pt x="121" y="48"/>
                  </a:lnTo>
                  <a:lnTo>
                    <a:pt x="54" y="54"/>
                  </a:lnTo>
                  <a:lnTo>
                    <a:pt x="12" y="78"/>
                  </a:lnTo>
                  <a:lnTo>
                    <a:pt x="0" y="102"/>
                  </a:lnTo>
                  <a:lnTo>
                    <a:pt x="6" y="108"/>
                  </a:lnTo>
                  <a:lnTo>
                    <a:pt x="42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2" name="Line 449">
              <a:extLst>
                <a:ext uri="{FF2B5EF4-FFF2-40B4-BE49-F238E27FC236}">
                  <a16:creationId xmlns:a16="http://schemas.microsoft.com/office/drawing/2014/main" id="{31424DAE-AE7E-2F4D-842A-719A84AD700B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7440613" y="4206875"/>
              <a:ext cx="0" cy="0"/>
            </a:xfrm>
            <a:prstGeom prst="line">
              <a:avLst/>
            </a:prstGeom>
            <a:grpFill/>
            <a:ln w="0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3" name="Freeform 198">
              <a:extLst>
                <a:ext uri="{FF2B5EF4-FFF2-40B4-BE49-F238E27FC236}">
                  <a16:creationId xmlns:a16="http://schemas.microsoft.com/office/drawing/2014/main" id="{31457B3B-3819-D14E-AC9A-40B769B3CDC4}"/>
                </a:ext>
              </a:extLst>
            </p:cNvPr>
            <p:cNvSpPr>
              <a:spLocks/>
            </p:cNvSpPr>
            <p:nvPr/>
          </p:nvSpPr>
          <p:spPr bwMode="auto">
            <a:xfrm>
              <a:off x="7589838" y="3492500"/>
              <a:ext cx="123825" cy="155575"/>
            </a:xfrm>
            <a:custGeom>
              <a:avLst/>
              <a:gdLst>
                <a:gd name="T0" fmla="*/ 2147483646 w 78"/>
                <a:gd name="T1" fmla="*/ 2147483646 h 98"/>
                <a:gd name="T2" fmla="*/ 2147483646 w 78"/>
                <a:gd name="T3" fmla="*/ 2147483646 h 98"/>
                <a:gd name="T4" fmla="*/ 2147483646 w 78"/>
                <a:gd name="T5" fmla="*/ 2147483646 h 98"/>
                <a:gd name="T6" fmla="*/ 2147483646 w 78"/>
                <a:gd name="T7" fmla="*/ 2147483646 h 98"/>
                <a:gd name="T8" fmla="*/ 0 w 78"/>
                <a:gd name="T9" fmla="*/ 2147483646 h 98"/>
                <a:gd name="T10" fmla="*/ 0 w 78"/>
                <a:gd name="T11" fmla="*/ 2147483646 h 98"/>
                <a:gd name="T12" fmla="*/ 2147483646 w 78"/>
                <a:gd name="T13" fmla="*/ 2147483646 h 98"/>
                <a:gd name="T14" fmla="*/ 2147483646 w 78"/>
                <a:gd name="T15" fmla="*/ 2147483646 h 98"/>
                <a:gd name="T16" fmla="*/ 2147483646 w 78"/>
                <a:gd name="T17" fmla="*/ 2147483646 h 98"/>
                <a:gd name="T18" fmla="*/ 2147483646 w 78"/>
                <a:gd name="T19" fmla="*/ 2147483646 h 98"/>
                <a:gd name="T20" fmla="*/ 2147483646 w 78"/>
                <a:gd name="T21" fmla="*/ 2147483646 h 98"/>
                <a:gd name="T22" fmla="*/ 2147483646 w 78"/>
                <a:gd name="T23" fmla="*/ 2147483646 h 98"/>
                <a:gd name="T24" fmla="*/ 2147483646 w 78"/>
                <a:gd name="T25" fmla="*/ 2147483646 h 98"/>
                <a:gd name="T26" fmla="*/ 2147483646 w 78"/>
                <a:gd name="T27" fmla="*/ 2147483646 h 98"/>
                <a:gd name="T28" fmla="*/ 2147483646 w 78"/>
                <a:gd name="T29" fmla="*/ 2147483646 h 98"/>
                <a:gd name="T30" fmla="*/ 2147483646 w 78"/>
                <a:gd name="T31" fmla="*/ 2147483646 h 98"/>
                <a:gd name="T32" fmla="*/ 2147483646 w 78"/>
                <a:gd name="T33" fmla="*/ 2147483646 h 98"/>
                <a:gd name="T34" fmla="*/ 2147483646 w 78"/>
                <a:gd name="T35" fmla="*/ 2147483646 h 98"/>
                <a:gd name="T36" fmla="*/ 2147483646 w 78"/>
                <a:gd name="T37" fmla="*/ 2147483646 h 98"/>
                <a:gd name="T38" fmla="*/ 2147483646 w 78"/>
                <a:gd name="T39" fmla="*/ 2147483646 h 98"/>
                <a:gd name="T40" fmla="*/ 2147483646 w 78"/>
                <a:gd name="T41" fmla="*/ 2147483646 h 98"/>
                <a:gd name="T42" fmla="*/ 2147483646 w 78"/>
                <a:gd name="T43" fmla="*/ 2147483646 h 98"/>
                <a:gd name="T44" fmla="*/ 2147483646 w 78"/>
                <a:gd name="T45" fmla="*/ 2147483646 h 98"/>
                <a:gd name="T46" fmla="*/ 2147483646 w 78"/>
                <a:gd name="T47" fmla="*/ 2147483646 h 98"/>
                <a:gd name="T48" fmla="*/ 2147483646 w 78"/>
                <a:gd name="T49" fmla="*/ 2147483646 h 98"/>
                <a:gd name="T50" fmla="*/ 2147483646 w 78"/>
                <a:gd name="T51" fmla="*/ 2147483646 h 98"/>
                <a:gd name="T52" fmla="*/ 2147483646 w 78"/>
                <a:gd name="T53" fmla="*/ 2147483646 h 98"/>
                <a:gd name="T54" fmla="*/ 2147483646 w 78"/>
                <a:gd name="T55" fmla="*/ 2147483646 h 98"/>
                <a:gd name="T56" fmla="*/ 2147483646 w 78"/>
                <a:gd name="T57" fmla="*/ 2147483646 h 98"/>
                <a:gd name="T58" fmla="*/ 2147483646 w 78"/>
                <a:gd name="T59" fmla="*/ 2147483646 h 98"/>
                <a:gd name="T60" fmla="*/ 2147483646 w 78"/>
                <a:gd name="T61" fmla="*/ 2147483646 h 98"/>
                <a:gd name="T62" fmla="*/ 2147483646 w 78"/>
                <a:gd name="T63" fmla="*/ 0 h 98"/>
                <a:gd name="T64" fmla="*/ 2147483646 w 78"/>
                <a:gd name="T65" fmla="*/ 2147483646 h 98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78" h="98">
                  <a:moveTo>
                    <a:pt x="32" y="12"/>
                  </a:moveTo>
                  <a:lnTo>
                    <a:pt x="34" y="32"/>
                  </a:lnTo>
                  <a:lnTo>
                    <a:pt x="20" y="22"/>
                  </a:lnTo>
                  <a:lnTo>
                    <a:pt x="6" y="34"/>
                  </a:lnTo>
                  <a:lnTo>
                    <a:pt x="0" y="56"/>
                  </a:lnTo>
                  <a:lnTo>
                    <a:pt x="6" y="56"/>
                  </a:lnTo>
                  <a:lnTo>
                    <a:pt x="10" y="56"/>
                  </a:lnTo>
                  <a:lnTo>
                    <a:pt x="30" y="70"/>
                  </a:lnTo>
                  <a:lnTo>
                    <a:pt x="34" y="84"/>
                  </a:lnTo>
                  <a:lnTo>
                    <a:pt x="36" y="92"/>
                  </a:lnTo>
                  <a:lnTo>
                    <a:pt x="40" y="98"/>
                  </a:lnTo>
                  <a:lnTo>
                    <a:pt x="70" y="88"/>
                  </a:lnTo>
                  <a:lnTo>
                    <a:pt x="70" y="84"/>
                  </a:lnTo>
                  <a:lnTo>
                    <a:pt x="68" y="82"/>
                  </a:lnTo>
                  <a:lnTo>
                    <a:pt x="66" y="78"/>
                  </a:lnTo>
                  <a:lnTo>
                    <a:pt x="64" y="76"/>
                  </a:lnTo>
                  <a:lnTo>
                    <a:pt x="64" y="60"/>
                  </a:lnTo>
                  <a:lnTo>
                    <a:pt x="64" y="46"/>
                  </a:lnTo>
                  <a:lnTo>
                    <a:pt x="54" y="26"/>
                  </a:lnTo>
                  <a:lnTo>
                    <a:pt x="64" y="16"/>
                  </a:lnTo>
                  <a:lnTo>
                    <a:pt x="78" y="4"/>
                  </a:lnTo>
                  <a:lnTo>
                    <a:pt x="52" y="0"/>
                  </a:lnTo>
                  <a:lnTo>
                    <a:pt x="32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4" name="Freeform 199">
              <a:extLst>
                <a:ext uri="{FF2B5EF4-FFF2-40B4-BE49-F238E27FC236}">
                  <a16:creationId xmlns:a16="http://schemas.microsoft.com/office/drawing/2014/main" id="{DD4ACC8E-CF86-5240-B5B2-24D9D0E16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7637463" y="3632200"/>
              <a:ext cx="85725" cy="104775"/>
            </a:xfrm>
            <a:custGeom>
              <a:avLst/>
              <a:gdLst>
                <a:gd name="T0" fmla="*/ 2147483646 w 54"/>
                <a:gd name="T1" fmla="*/ 2147483646 h 66"/>
                <a:gd name="T2" fmla="*/ 2147483646 w 54"/>
                <a:gd name="T3" fmla="*/ 2147483646 h 66"/>
                <a:gd name="T4" fmla="*/ 2147483646 w 54"/>
                <a:gd name="T5" fmla="*/ 2147483646 h 66"/>
                <a:gd name="T6" fmla="*/ 2147483646 w 54"/>
                <a:gd name="T7" fmla="*/ 2147483646 h 66"/>
                <a:gd name="T8" fmla="*/ 0 w 54"/>
                <a:gd name="T9" fmla="*/ 2147483646 h 66"/>
                <a:gd name="T10" fmla="*/ 0 w 54"/>
                <a:gd name="T11" fmla="*/ 2147483646 h 66"/>
                <a:gd name="T12" fmla="*/ 2147483646 w 54"/>
                <a:gd name="T13" fmla="*/ 2147483646 h 66"/>
                <a:gd name="T14" fmla="*/ 2147483646 w 54"/>
                <a:gd name="T15" fmla="*/ 2147483646 h 66"/>
                <a:gd name="T16" fmla="*/ 2147483646 w 54"/>
                <a:gd name="T17" fmla="*/ 2147483646 h 66"/>
                <a:gd name="T18" fmla="*/ 2147483646 w 54"/>
                <a:gd name="T19" fmla="*/ 2147483646 h 66"/>
                <a:gd name="T20" fmla="*/ 2147483646 w 54"/>
                <a:gd name="T21" fmla="*/ 2147483646 h 66"/>
                <a:gd name="T22" fmla="*/ 2147483646 w 54"/>
                <a:gd name="T23" fmla="*/ 2147483646 h 66"/>
                <a:gd name="T24" fmla="*/ 2147483646 w 54"/>
                <a:gd name="T25" fmla="*/ 2147483646 h 66"/>
                <a:gd name="T26" fmla="*/ 2147483646 w 54"/>
                <a:gd name="T27" fmla="*/ 0 h 66"/>
                <a:gd name="T28" fmla="*/ 2147483646 w 54"/>
                <a:gd name="T29" fmla="*/ 2147483646 h 66"/>
                <a:gd name="T30" fmla="*/ 2147483646 w 54"/>
                <a:gd name="T31" fmla="*/ 2147483646 h 66"/>
                <a:gd name="T32" fmla="*/ 2147483646 w 54"/>
                <a:gd name="T33" fmla="*/ 2147483646 h 66"/>
                <a:gd name="T34" fmla="*/ 2147483646 w 54"/>
                <a:gd name="T35" fmla="*/ 2147483646 h 6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54" h="66">
                  <a:moveTo>
                    <a:pt x="10" y="12"/>
                  </a:moveTo>
                  <a:lnTo>
                    <a:pt x="10" y="12"/>
                  </a:lnTo>
                  <a:lnTo>
                    <a:pt x="10" y="36"/>
                  </a:lnTo>
                  <a:lnTo>
                    <a:pt x="0" y="66"/>
                  </a:lnTo>
                  <a:lnTo>
                    <a:pt x="20" y="66"/>
                  </a:lnTo>
                  <a:lnTo>
                    <a:pt x="40" y="60"/>
                  </a:lnTo>
                  <a:lnTo>
                    <a:pt x="50" y="52"/>
                  </a:lnTo>
                  <a:lnTo>
                    <a:pt x="54" y="36"/>
                  </a:lnTo>
                  <a:lnTo>
                    <a:pt x="40" y="0"/>
                  </a:lnTo>
                  <a:lnTo>
                    <a:pt x="10" y="10"/>
                  </a:lnTo>
                  <a:lnTo>
                    <a:pt x="10" y="12"/>
                  </a:lnTo>
                  <a:close/>
                </a:path>
              </a:pathLst>
            </a:custGeom>
            <a:grpFill/>
            <a:ln w="9525" cap="flat" cmpd="sng">
              <a:solidFill>
                <a:schemeClr val="tx2">
                  <a:lumMod val="60000"/>
                  <a:lumOff val="40000"/>
                </a:schemeClr>
              </a:solidFill>
              <a:prstDash val="solid"/>
              <a:round/>
              <a:headEnd type="none" w="med" len="med"/>
              <a:tailEnd type="none" w="med" len="med"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5" name="Freeform 200">
              <a:extLst>
                <a:ext uri="{FF2B5EF4-FFF2-40B4-BE49-F238E27FC236}">
                  <a16:creationId xmlns:a16="http://schemas.microsoft.com/office/drawing/2014/main" id="{451291C9-D29C-344F-81A4-4FDC06AB84F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19413" y="5365750"/>
              <a:ext cx="127000" cy="166688"/>
            </a:xfrm>
            <a:custGeom>
              <a:avLst/>
              <a:gdLst>
                <a:gd name="T0" fmla="*/ 2147483646 w 102"/>
                <a:gd name="T1" fmla="*/ 2147483646 h 114"/>
                <a:gd name="T2" fmla="*/ 2147483646 w 102"/>
                <a:gd name="T3" fmla="*/ 2147483646 h 114"/>
                <a:gd name="T4" fmla="*/ 2147483646 w 102"/>
                <a:gd name="T5" fmla="*/ 0 h 114"/>
                <a:gd name="T6" fmla="*/ 2147483646 w 102"/>
                <a:gd name="T7" fmla="*/ 2147483646 h 114"/>
                <a:gd name="T8" fmla="*/ 0 w 102"/>
                <a:gd name="T9" fmla="*/ 2147483646 h 114"/>
                <a:gd name="T10" fmla="*/ 0 w 102"/>
                <a:gd name="T11" fmla="*/ 2147483646 h 114"/>
                <a:gd name="T12" fmla="*/ 2147483646 w 102"/>
                <a:gd name="T13" fmla="*/ 2147483646 h 114"/>
                <a:gd name="T14" fmla="*/ 2147483646 w 102"/>
                <a:gd name="T15" fmla="*/ 2147483646 h 114"/>
                <a:gd name="T16" fmla="*/ 2147483646 w 102"/>
                <a:gd name="T17" fmla="*/ 2147483646 h 114"/>
                <a:gd name="T18" fmla="*/ 2147483646 w 102"/>
                <a:gd name="T19" fmla="*/ 2147483646 h 114"/>
                <a:gd name="T20" fmla="*/ 2147483646 w 102"/>
                <a:gd name="T21" fmla="*/ 2147483646 h 114"/>
                <a:gd name="T22" fmla="*/ 2147483646 w 102"/>
                <a:gd name="T23" fmla="*/ 2147483646 h 114"/>
                <a:gd name="T24" fmla="*/ 2147483646 w 102"/>
                <a:gd name="T25" fmla="*/ 2147483646 h 11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2" h="114">
                  <a:moveTo>
                    <a:pt x="66" y="24"/>
                  </a:moveTo>
                  <a:lnTo>
                    <a:pt x="36" y="6"/>
                  </a:lnTo>
                  <a:lnTo>
                    <a:pt x="18" y="0"/>
                  </a:lnTo>
                  <a:lnTo>
                    <a:pt x="6" y="18"/>
                  </a:lnTo>
                  <a:lnTo>
                    <a:pt x="0" y="48"/>
                  </a:lnTo>
                  <a:lnTo>
                    <a:pt x="0" y="78"/>
                  </a:lnTo>
                  <a:lnTo>
                    <a:pt x="24" y="96"/>
                  </a:lnTo>
                  <a:lnTo>
                    <a:pt x="36" y="108"/>
                  </a:lnTo>
                  <a:lnTo>
                    <a:pt x="66" y="114"/>
                  </a:lnTo>
                  <a:lnTo>
                    <a:pt x="96" y="90"/>
                  </a:lnTo>
                  <a:lnTo>
                    <a:pt x="102" y="78"/>
                  </a:lnTo>
                  <a:lnTo>
                    <a:pt x="84" y="42"/>
                  </a:lnTo>
                  <a:lnTo>
                    <a:pt x="66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6" name="Freeform 201">
              <a:extLst>
                <a:ext uri="{FF2B5EF4-FFF2-40B4-BE49-F238E27FC236}">
                  <a16:creationId xmlns:a16="http://schemas.microsoft.com/office/drawing/2014/main" id="{6F2590D5-9D17-1D46-B7DC-7BFA376ED7AC}"/>
                </a:ext>
              </a:extLst>
            </p:cNvPr>
            <p:cNvSpPr>
              <a:spLocks/>
            </p:cNvSpPr>
            <p:nvPr/>
          </p:nvSpPr>
          <p:spPr bwMode="auto">
            <a:xfrm>
              <a:off x="2371725" y="4675188"/>
              <a:ext cx="320675" cy="392112"/>
            </a:xfrm>
            <a:custGeom>
              <a:avLst/>
              <a:gdLst>
                <a:gd name="T0" fmla="*/ 2147483646 w 240"/>
                <a:gd name="T1" fmla="*/ 2147483646 h 337"/>
                <a:gd name="T2" fmla="*/ 2147483646 w 240"/>
                <a:gd name="T3" fmla="*/ 2147483646 h 337"/>
                <a:gd name="T4" fmla="*/ 2147483646 w 240"/>
                <a:gd name="T5" fmla="*/ 2147483646 h 337"/>
                <a:gd name="T6" fmla="*/ 2147483646 w 240"/>
                <a:gd name="T7" fmla="*/ 2147483646 h 337"/>
                <a:gd name="T8" fmla="*/ 2147483646 w 240"/>
                <a:gd name="T9" fmla="*/ 2147483646 h 337"/>
                <a:gd name="T10" fmla="*/ 2147483646 w 240"/>
                <a:gd name="T11" fmla="*/ 2147483646 h 337"/>
                <a:gd name="T12" fmla="*/ 2147483646 w 240"/>
                <a:gd name="T13" fmla="*/ 2147483646 h 337"/>
                <a:gd name="T14" fmla="*/ 2147483646 w 240"/>
                <a:gd name="T15" fmla="*/ 2147483646 h 337"/>
                <a:gd name="T16" fmla="*/ 2147483646 w 240"/>
                <a:gd name="T17" fmla="*/ 2147483646 h 337"/>
                <a:gd name="T18" fmla="*/ 2147483646 w 240"/>
                <a:gd name="T19" fmla="*/ 2147483646 h 337"/>
                <a:gd name="T20" fmla="*/ 2147483646 w 240"/>
                <a:gd name="T21" fmla="*/ 2147483646 h 337"/>
                <a:gd name="T22" fmla="*/ 2147483646 w 240"/>
                <a:gd name="T23" fmla="*/ 2147483646 h 337"/>
                <a:gd name="T24" fmla="*/ 2147483646 w 240"/>
                <a:gd name="T25" fmla="*/ 2147483646 h 337"/>
                <a:gd name="T26" fmla="*/ 2147483646 w 240"/>
                <a:gd name="T27" fmla="*/ 0 h 337"/>
                <a:gd name="T28" fmla="*/ 2147483646 w 240"/>
                <a:gd name="T29" fmla="*/ 0 h 337"/>
                <a:gd name="T30" fmla="*/ 2147483646 w 240"/>
                <a:gd name="T31" fmla="*/ 2147483646 h 337"/>
                <a:gd name="T32" fmla="*/ 2147483646 w 240"/>
                <a:gd name="T33" fmla="*/ 2147483646 h 337"/>
                <a:gd name="T34" fmla="*/ 2147483646 w 240"/>
                <a:gd name="T35" fmla="*/ 2147483646 h 337"/>
                <a:gd name="T36" fmla="*/ 2147483646 w 240"/>
                <a:gd name="T37" fmla="*/ 2147483646 h 337"/>
                <a:gd name="T38" fmla="*/ 2147483646 w 240"/>
                <a:gd name="T39" fmla="*/ 2147483646 h 337"/>
                <a:gd name="T40" fmla="*/ 2147483646 w 240"/>
                <a:gd name="T41" fmla="*/ 2147483646 h 337"/>
                <a:gd name="T42" fmla="*/ 0 w 240"/>
                <a:gd name="T43" fmla="*/ 2147483646 h 337"/>
                <a:gd name="T44" fmla="*/ 2147483646 w 240"/>
                <a:gd name="T45" fmla="*/ 2147483646 h 337"/>
                <a:gd name="T46" fmla="*/ 2147483646 w 240"/>
                <a:gd name="T47" fmla="*/ 2147483646 h 337"/>
                <a:gd name="T48" fmla="*/ 2147483646 w 240"/>
                <a:gd name="T49" fmla="*/ 2147483646 h 337"/>
                <a:gd name="T50" fmla="*/ 2147483646 w 240"/>
                <a:gd name="T51" fmla="*/ 2147483646 h 337"/>
                <a:gd name="T52" fmla="*/ 2147483646 w 240"/>
                <a:gd name="T53" fmla="*/ 2147483646 h 337"/>
                <a:gd name="T54" fmla="*/ 2147483646 w 240"/>
                <a:gd name="T55" fmla="*/ 2147483646 h 337"/>
                <a:gd name="T56" fmla="*/ 2147483646 w 240"/>
                <a:gd name="T57" fmla="*/ 2147483646 h 337"/>
                <a:gd name="T58" fmla="*/ 2147483646 w 240"/>
                <a:gd name="T59" fmla="*/ 2147483646 h 337"/>
                <a:gd name="T60" fmla="*/ 2147483646 w 240"/>
                <a:gd name="T61" fmla="*/ 2147483646 h 337"/>
                <a:gd name="T62" fmla="*/ 2147483646 w 240"/>
                <a:gd name="T63" fmla="*/ 2147483646 h 337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</a:gdLst>
              <a:ahLst/>
              <a:cxnLst>
                <a:cxn ang="T64">
                  <a:pos x="T0" y="T1"/>
                </a:cxn>
                <a:cxn ang="T65">
                  <a:pos x="T2" y="T3"/>
                </a:cxn>
                <a:cxn ang="T66">
                  <a:pos x="T4" y="T5"/>
                </a:cxn>
                <a:cxn ang="T67">
                  <a:pos x="T6" y="T7"/>
                </a:cxn>
                <a:cxn ang="T68">
                  <a:pos x="T8" y="T9"/>
                </a:cxn>
                <a:cxn ang="T69">
                  <a:pos x="T10" y="T11"/>
                </a:cxn>
                <a:cxn ang="T70">
                  <a:pos x="T12" y="T13"/>
                </a:cxn>
                <a:cxn ang="T71">
                  <a:pos x="T14" y="T15"/>
                </a:cxn>
                <a:cxn ang="T72">
                  <a:pos x="T16" y="T17"/>
                </a:cxn>
                <a:cxn ang="T73">
                  <a:pos x="T18" y="T19"/>
                </a:cxn>
                <a:cxn ang="T74">
                  <a:pos x="T20" y="T21"/>
                </a:cxn>
                <a:cxn ang="T75">
                  <a:pos x="T22" y="T23"/>
                </a:cxn>
                <a:cxn ang="T76">
                  <a:pos x="T24" y="T25"/>
                </a:cxn>
                <a:cxn ang="T77">
                  <a:pos x="T26" y="T27"/>
                </a:cxn>
                <a:cxn ang="T78">
                  <a:pos x="T28" y="T29"/>
                </a:cxn>
                <a:cxn ang="T79">
                  <a:pos x="T30" y="T31"/>
                </a:cxn>
                <a:cxn ang="T80">
                  <a:pos x="T32" y="T33"/>
                </a:cxn>
                <a:cxn ang="T81">
                  <a:pos x="T34" y="T35"/>
                </a:cxn>
                <a:cxn ang="T82">
                  <a:pos x="T36" y="T37"/>
                </a:cxn>
                <a:cxn ang="T83">
                  <a:pos x="T38" y="T39"/>
                </a:cxn>
                <a:cxn ang="T84">
                  <a:pos x="T40" y="T41"/>
                </a:cxn>
                <a:cxn ang="T85">
                  <a:pos x="T42" y="T43"/>
                </a:cxn>
                <a:cxn ang="T86">
                  <a:pos x="T44" y="T45"/>
                </a:cxn>
                <a:cxn ang="T87">
                  <a:pos x="T46" y="T47"/>
                </a:cxn>
                <a:cxn ang="T88">
                  <a:pos x="T48" y="T49"/>
                </a:cxn>
                <a:cxn ang="T89">
                  <a:pos x="T50" y="T51"/>
                </a:cxn>
                <a:cxn ang="T90">
                  <a:pos x="T52" y="T53"/>
                </a:cxn>
                <a:cxn ang="T91">
                  <a:pos x="T54" y="T55"/>
                </a:cxn>
                <a:cxn ang="T92">
                  <a:pos x="T56" y="T57"/>
                </a:cxn>
                <a:cxn ang="T93">
                  <a:pos x="T58" y="T59"/>
                </a:cxn>
                <a:cxn ang="T94">
                  <a:pos x="T60" y="T61"/>
                </a:cxn>
                <a:cxn ang="T95">
                  <a:pos x="T62" y="T63"/>
                </a:cxn>
              </a:cxnLst>
              <a:rect l="0" t="0" r="r" b="b"/>
              <a:pathLst>
                <a:path w="240" h="337">
                  <a:moveTo>
                    <a:pt x="228" y="204"/>
                  </a:moveTo>
                  <a:lnTo>
                    <a:pt x="228" y="198"/>
                  </a:lnTo>
                  <a:lnTo>
                    <a:pt x="216" y="198"/>
                  </a:lnTo>
                  <a:lnTo>
                    <a:pt x="210" y="162"/>
                  </a:lnTo>
                  <a:lnTo>
                    <a:pt x="180" y="174"/>
                  </a:lnTo>
                  <a:lnTo>
                    <a:pt x="156" y="156"/>
                  </a:lnTo>
                  <a:lnTo>
                    <a:pt x="156" y="120"/>
                  </a:lnTo>
                  <a:lnTo>
                    <a:pt x="180" y="84"/>
                  </a:lnTo>
                  <a:lnTo>
                    <a:pt x="198" y="72"/>
                  </a:lnTo>
                  <a:lnTo>
                    <a:pt x="204" y="54"/>
                  </a:lnTo>
                  <a:lnTo>
                    <a:pt x="192" y="36"/>
                  </a:lnTo>
                  <a:lnTo>
                    <a:pt x="168" y="36"/>
                  </a:lnTo>
                  <a:lnTo>
                    <a:pt x="150" y="18"/>
                  </a:lnTo>
                  <a:lnTo>
                    <a:pt x="120" y="0"/>
                  </a:lnTo>
                  <a:lnTo>
                    <a:pt x="108" y="24"/>
                  </a:lnTo>
                  <a:lnTo>
                    <a:pt x="84" y="48"/>
                  </a:lnTo>
                  <a:lnTo>
                    <a:pt x="66" y="54"/>
                  </a:lnTo>
                  <a:lnTo>
                    <a:pt x="42" y="78"/>
                  </a:lnTo>
                  <a:lnTo>
                    <a:pt x="24" y="72"/>
                  </a:lnTo>
                  <a:lnTo>
                    <a:pt x="18" y="60"/>
                  </a:lnTo>
                  <a:lnTo>
                    <a:pt x="0" y="72"/>
                  </a:lnTo>
                  <a:lnTo>
                    <a:pt x="18" y="114"/>
                  </a:lnTo>
                  <a:lnTo>
                    <a:pt x="54" y="174"/>
                  </a:lnTo>
                  <a:lnTo>
                    <a:pt x="90" y="252"/>
                  </a:lnTo>
                  <a:lnTo>
                    <a:pt x="90" y="264"/>
                  </a:lnTo>
                  <a:lnTo>
                    <a:pt x="216" y="337"/>
                  </a:lnTo>
                  <a:lnTo>
                    <a:pt x="222" y="337"/>
                  </a:lnTo>
                  <a:lnTo>
                    <a:pt x="228" y="307"/>
                  </a:lnTo>
                  <a:lnTo>
                    <a:pt x="234" y="270"/>
                  </a:lnTo>
                  <a:lnTo>
                    <a:pt x="240" y="222"/>
                  </a:lnTo>
                  <a:lnTo>
                    <a:pt x="228" y="204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7" name="Freeform 202">
              <a:extLst>
                <a:ext uri="{FF2B5EF4-FFF2-40B4-BE49-F238E27FC236}">
                  <a16:creationId xmlns:a16="http://schemas.microsoft.com/office/drawing/2014/main" id="{BDC64946-393C-5A4C-B8D7-76B6F83184B6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6513" y="4551363"/>
              <a:ext cx="884237" cy="911225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2147483646 h 10000"/>
                <a:gd name="T46" fmla="*/ 2147483646 w 10000"/>
                <a:gd name="T47" fmla="*/ 2147483646 h 10000"/>
                <a:gd name="T48" fmla="*/ 2147483646 w 10000"/>
                <a:gd name="T49" fmla="*/ 0 h 10000"/>
                <a:gd name="T50" fmla="*/ 2147483646 w 10000"/>
                <a:gd name="T51" fmla="*/ 2147483646 h 10000"/>
                <a:gd name="T52" fmla="*/ 2147483646 w 10000"/>
                <a:gd name="T53" fmla="*/ 2147483646 h 10000"/>
                <a:gd name="T54" fmla="*/ 2147483646 w 10000"/>
                <a:gd name="T55" fmla="*/ 2147483646 h 10000"/>
                <a:gd name="T56" fmla="*/ 2147483646 w 10000"/>
                <a:gd name="T57" fmla="*/ 2147483646 h 10000"/>
                <a:gd name="T58" fmla="*/ 2147483646 w 10000"/>
                <a:gd name="T59" fmla="*/ 2147483646 h 10000"/>
                <a:gd name="T60" fmla="*/ 2147483646 w 10000"/>
                <a:gd name="T61" fmla="*/ 2147483646 h 10000"/>
                <a:gd name="T62" fmla="*/ 0 w 10000"/>
                <a:gd name="T63" fmla="*/ 2147483646 h 10000"/>
                <a:gd name="T64" fmla="*/ 2147483646 w 10000"/>
                <a:gd name="T65" fmla="*/ 2147483646 h 10000"/>
                <a:gd name="T66" fmla="*/ 2147483646 w 10000"/>
                <a:gd name="T67" fmla="*/ 2147483646 h 10000"/>
                <a:gd name="T68" fmla="*/ 2147483646 w 10000"/>
                <a:gd name="T69" fmla="*/ 2147483646 h 10000"/>
                <a:gd name="T70" fmla="*/ 2147483646 w 10000"/>
                <a:gd name="T71" fmla="*/ 2147483646 h 10000"/>
                <a:gd name="T72" fmla="*/ 2147483646 w 10000"/>
                <a:gd name="T73" fmla="*/ 2147483646 h 10000"/>
                <a:gd name="T74" fmla="*/ 2147483646 w 10000"/>
                <a:gd name="T75" fmla="*/ 2147483646 h 10000"/>
                <a:gd name="T76" fmla="*/ 2147483646 w 10000"/>
                <a:gd name="T77" fmla="*/ 2147483646 h 10000"/>
                <a:gd name="T78" fmla="*/ 2147483646 w 10000"/>
                <a:gd name="T79" fmla="*/ 2147483646 h 10000"/>
                <a:gd name="T80" fmla="*/ 2147483646 w 10000"/>
                <a:gd name="T81" fmla="*/ 2147483646 h 10000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0000" h="10000">
                  <a:moveTo>
                    <a:pt x="5000" y="7769"/>
                  </a:moveTo>
                  <a:cubicBezTo>
                    <a:pt x="5027" y="7795"/>
                    <a:pt x="5055" y="7820"/>
                    <a:pt x="5082" y="7846"/>
                  </a:cubicBezTo>
                  <a:cubicBezTo>
                    <a:pt x="5027" y="8000"/>
                    <a:pt x="4973" y="8154"/>
                    <a:pt x="4918" y="8308"/>
                  </a:cubicBezTo>
                  <a:lnTo>
                    <a:pt x="4672" y="8462"/>
                  </a:lnTo>
                  <a:lnTo>
                    <a:pt x="4098" y="9000"/>
                  </a:lnTo>
                  <a:lnTo>
                    <a:pt x="4180" y="9000"/>
                  </a:lnTo>
                  <a:lnTo>
                    <a:pt x="4098" y="9000"/>
                  </a:lnTo>
                  <a:lnTo>
                    <a:pt x="4344" y="9077"/>
                  </a:lnTo>
                  <a:lnTo>
                    <a:pt x="4754" y="9308"/>
                  </a:lnTo>
                  <a:lnTo>
                    <a:pt x="5000" y="9538"/>
                  </a:lnTo>
                  <a:lnTo>
                    <a:pt x="5246" y="10000"/>
                  </a:lnTo>
                  <a:cubicBezTo>
                    <a:pt x="5273" y="9923"/>
                    <a:pt x="5301" y="9846"/>
                    <a:pt x="5328" y="9769"/>
                  </a:cubicBezTo>
                  <a:lnTo>
                    <a:pt x="5656" y="9462"/>
                  </a:lnTo>
                  <a:lnTo>
                    <a:pt x="6066" y="9077"/>
                  </a:lnTo>
                  <a:lnTo>
                    <a:pt x="6393" y="8077"/>
                  </a:lnTo>
                  <a:lnTo>
                    <a:pt x="6639" y="7615"/>
                  </a:lnTo>
                  <a:lnTo>
                    <a:pt x="7541" y="7077"/>
                  </a:lnTo>
                  <a:lnTo>
                    <a:pt x="8115" y="7000"/>
                  </a:lnTo>
                  <a:lnTo>
                    <a:pt x="8279" y="6923"/>
                  </a:lnTo>
                  <a:lnTo>
                    <a:pt x="8443" y="6615"/>
                  </a:lnTo>
                  <a:cubicBezTo>
                    <a:pt x="8470" y="6513"/>
                    <a:pt x="8498" y="6410"/>
                    <a:pt x="8525" y="6308"/>
                  </a:cubicBezTo>
                  <a:cubicBezTo>
                    <a:pt x="8607" y="6180"/>
                    <a:pt x="8688" y="6051"/>
                    <a:pt x="8770" y="5923"/>
                  </a:cubicBezTo>
                  <a:cubicBezTo>
                    <a:pt x="8797" y="5872"/>
                    <a:pt x="8825" y="5820"/>
                    <a:pt x="8852" y="5769"/>
                  </a:cubicBezTo>
                  <a:cubicBezTo>
                    <a:pt x="8879" y="5333"/>
                    <a:pt x="8907" y="4898"/>
                    <a:pt x="8934" y="4462"/>
                  </a:cubicBezTo>
                  <a:lnTo>
                    <a:pt x="9180" y="4385"/>
                  </a:lnTo>
                  <a:lnTo>
                    <a:pt x="10000" y="3385"/>
                  </a:lnTo>
                  <a:lnTo>
                    <a:pt x="10000" y="3154"/>
                  </a:lnTo>
                  <a:cubicBezTo>
                    <a:pt x="9945" y="2974"/>
                    <a:pt x="9891" y="2795"/>
                    <a:pt x="9836" y="2615"/>
                  </a:cubicBezTo>
                  <a:lnTo>
                    <a:pt x="9344" y="2462"/>
                  </a:lnTo>
                  <a:lnTo>
                    <a:pt x="8607" y="2077"/>
                  </a:lnTo>
                  <a:lnTo>
                    <a:pt x="7787" y="2000"/>
                  </a:lnTo>
                  <a:lnTo>
                    <a:pt x="7541" y="1923"/>
                  </a:lnTo>
                  <a:lnTo>
                    <a:pt x="7377" y="1692"/>
                  </a:lnTo>
                  <a:lnTo>
                    <a:pt x="6721" y="1462"/>
                  </a:lnTo>
                  <a:lnTo>
                    <a:pt x="6148" y="1154"/>
                  </a:lnTo>
                  <a:cubicBezTo>
                    <a:pt x="6121" y="1051"/>
                    <a:pt x="6093" y="949"/>
                    <a:pt x="6066" y="846"/>
                  </a:cubicBezTo>
                  <a:lnTo>
                    <a:pt x="5820" y="231"/>
                  </a:lnTo>
                  <a:lnTo>
                    <a:pt x="5738" y="231"/>
                  </a:lnTo>
                  <a:lnTo>
                    <a:pt x="5410" y="692"/>
                  </a:lnTo>
                  <a:lnTo>
                    <a:pt x="5082" y="846"/>
                  </a:lnTo>
                  <a:cubicBezTo>
                    <a:pt x="5055" y="820"/>
                    <a:pt x="5027" y="795"/>
                    <a:pt x="5000" y="769"/>
                  </a:cubicBezTo>
                  <a:lnTo>
                    <a:pt x="4590" y="769"/>
                  </a:lnTo>
                  <a:lnTo>
                    <a:pt x="4426" y="846"/>
                  </a:lnTo>
                  <a:lnTo>
                    <a:pt x="4344" y="846"/>
                  </a:lnTo>
                  <a:lnTo>
                    <a:pt x="3934" y="923"/>
                  </a:lnTo>
                  <a:lnTo>
                    <a:pt x="3689" y="1000"/>
                  </a:lnTo>
                  <a:lnTo>
                    <a:pt x="3443" y="769"/>
                  </a:lnTo>
                  <a:cubicBezTo>
                    <a:pt x="3470" y="615"/>
                    <a:pt x="3498" y="462"/>
                    <a:pt x="3525" y="308"/>
                  </a:cubicBezTo>
                  <a:lnTo>
                    <a:pt x="3361" y="77"/>
                  </a:lnTo>
                  <a:lnTo>
                    <a:pt x="3197" y="0"/>
                  </a:lnTo>
                  <a:cubicBezTo>
                    <a:pt x="3224" y="51"/>
                    <a:pt x="3252" y="103"/>
                    <a:pt x="3279" y="154"/>
                  </a:cubicBezTo>
                  <a:lnTo>
                    <a:pt x="2869" y="308"/>
                  </a:lnTo>
                  <a:lnTo>
                    <a:pt x="2213" y="308"/>
                  </a:lnTo>
                  <a:lnTo>
                    <a:pt x="2459" y="692"/>
                  </a:lnTo>
                  <a:cubicBezTo>
                    <a:pt x="2486" y="769"/>
                    <a:pt x="2514" y="846"/>
                    <a:pt x="2541" y="923"/>
                  </a:cubicBezTo>
                  <a:lnTo>
                    <a:pt x="1803" y="1154"/>
                  </a:lnTo>
                  <a:lnTo>
                    <a:pt x="1557" y="923"/>
                  </a:lnTo>
                  <a:lnTo>
                    <a:pt x="902" y="1077"/>
                  </a:lnTo>
                  <a:cubicBezTo>
                    <a:pt x="929" y="1205"/>
                    <a:pt x="957" y="1334"/>
                    <a:pt x="984" y="1462"/>
                  </a:cubicBezTo>
                  <a:cubicBezTo>
                    <a:pt x="929" y="1744"/>
                    <a:pt x="875" y="2026"/>
                    <a:pt x="820" y="2308"/>
                  </a:cubicBezTo>
                  <a:cubicBezTo>
                    <a:pt x="765" y="2257"/>
                    <a:pt x="711" y="2205"/>
                    <a:pt x="656" y="2154"/>
                  </a:cubicBezTo>
                  <a:cubicBezTo>
                    <a:pt x="629" y="2231"/>
                    <a:pt x="601" y="2308"/>
                    <a:pt x="574" y="2385"/>
                  </a:cubicBezTo>
                  <a:lnTo>
                    <a:pt x="328" y="2538"/>
                  </a:lnTo>
                  <a:lnTo>
                    <a:pt x="0" y="3000"/>
                  </a:lnTo>
                  <a:lnTo>
                    <a:pt x="0" y="3462"/>
                  </a:lnTo>
                  <a:lnTo>
                    <a:pt x="328" y="3692"/>
                  </a:lnTo>
                  <a:lnTo>
                    <a:pt x="738" y="3538"/>
                  </a:lnTo>
                  <a:cubicBezTo>
                    <a:pt x="765" y="3692"/>
                    <a:pt x="793" y="3846"/>
                    <a:pt x="820" y="4000"/>
                  </a:cubicBezTo>
                  <a:lnTo>
                    <a:pt x="984" y="4000"/>
                  </a:lnTo>
                  <a:lnTo>
                    <a:pt x="984" y="4077"/>
                  </a:lnTo>
                  <a:cubicBezTo>
                    <a:pt x="1311" y="4000"/>
                    <a:pt x="1240" y="3993"/>
                    <a:pt x="1311" y="4000"/>
                  </a:cubicBezTo>
                  <a:cubicBezTo>
                    <a:pt x="1382" y="4007"/>
                    <a:pt x="1378" y="4124"/>
                    <a:pt x="1411" y="4121"/>
                  </a:cubicBezTo>
                  <a:cubicBezTo>
                    <a:pt x="1487" y="4047"/>
                    <a:pt x="1644" y="3939"/>
                    <a:pt x="1720" y="3900"/>
                  </a:cubicBezTo>
                  <a:cubicBezTo>
                    <a:pt x="1796" y="3861"/>
                    <a:pt x="1787" y="3873"/>
                    <a:pt x="1869" y="3886"/>
                  </a:cubicBezTo>
                  <a:cubicBezTo>
                    <a:pt x="1951" y="3899"/>
                    <a:pt x="2074" y="3776"/>
                    <a:pt x="2131" y="3846"/>
                  </a:cubicBezTo>
                  <a:cubicBezTo>
                    <a:pt x="2188" y="3916"/>
                    <a:pt x="2186" y="4154"/>
                    <a:pt x="2213" y="4308"/>
                  </a:cubicBezTo>
                  <a:lnTo>
                    <a:pt x="2705" y="4538"/>
                  </a:lnTo>
                  <a:lnTo>
                    <a:pt x="3279" y="4769"/>
                  </a:lnTo>
                  <a:lnTo>
                    <a:pt x="3279" y="5077"/>
                  </a:lnTo>
                  <a:lnTo>
                    <a:pt x="3443" y="5308"/>
                  </a:lnTo>
                  <a:cubicBezTo>
                    <a:pt x="3525" y="5308"/>
                    <a:pt x="3934" y="5385"/>
                    <a:pt x="3934" y="5385"/>
                  </a:cubicBezTo>
                  <a:lnTo>
                    <a:pt x="3934" y="5692"/>
                  </a:lnTo>
                  <a:lnTo>
                    <a:pt x="3934" y="6231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8" name="Freeform 203">
              <a:extLst>
                <a:ext uri="{FF2B5EF4-FFF2-40B4-BE49-F238E27FC236}">
                  <a16:creationId xmlns:a16="http://schemas.microsoft.com/office/drawing/2014/main" id="{0481F641-C572-0848-AE84-9A76E470AF67}"/>
                </a:ext>
              </a:extLst>
            </p:cNvPr>
            <p:cNvSpPr>
              <a:spLocks/>
            </p:cNvSpPr>
            <p:nvPr/>
          </p:nvSpPr>
          <p:spPr bwMode="auto">
            <a:xfrm>
              <a:off x="2563813" y="5153025"/>
              <a:ext cx="473075" cy="947738"/>
            </a:xfrm>
            <a:custGeom>
              <a:avLst/>
              <a:gdLst>
                <a:gd name="T0" fmla="*/ 2147483646 w 10000"/>
                <a:gd name="T1" fmla="*/ 2147483646 h 10001"/>
                <a:gd name="T2" fmla="*/ 2147483646 w 10000"/>
                <a:gd name="T3" fmla="*/ 2147483646 h 10001"/>
                <a:gd name="T4" fmla="*/ 2147483646 w 10000"/>
                <a:gd name="T5" fmla="*/ 2147483646 h 10001"/>
                <a:gd name="T6" fmla="*/ 2147483646 w 10000"/>
                <a:gd name="T7" fmla="*/ 2147483646 h 10001"/>
                <a:gd name="T8" fmla="*/ 2147483646 w 10000"/>
                <a:gd name="T9" fmla="*/ 2147483646 h 10001"/>
                <a:gd name="T10" fmla="*/ 2147483646 w 10000"/>
                <a:gd name="T11" fmla="*/ 2147483646 h 10001"/>
                <a:gd name="T12" fmla="*/ 2147483646 w 10000"/>
                <a:gd name="T13" fmla="*/ 2147483646 h 10001"/>
                <a:gd name="T14" fmla="*/ 2147483646 w 10000"/>
                <a:gd name="T15" fmla="*/ 2147483646 h 10001"/>
                <a:gd name="T16" fmla="*/ 2147483646 w 10000"/>
                <a:gd name="T17" fmla="*/ 2147483646 h 10001"/>
                <a:gd name="T18" fmla="*/ 2147483646 w 10000"/>
                <a:gd name="T19" fmla="*/ 2147483646 h 10001"/>
                <a:gd name="T20" fmla="*/ 2147483646 w 10000"/>
                <a:gd name="T21" fmla="*/ 2147483646 h 10001"/>
                <a:gd name="T22" fmla="*/ 2147483646 w 10000"/>
                <a:gd name="T23" fmla="*/ 2147483646 h 10001"/>
                <a:gd name="T24" fmla="*/ 2147483646 w 10000"/>
                <a:gd name="T25" fmla="*/ 2147483646 h 10001"/>
                <a:gd name="T26" fmla="*/ 2147483646 w 10000"/>
                <a:gd name="T27" fmla="*/ 2147483646 h 10001"/>
                <a:gd name="T28" fmla="*/ 2147483646 w 10000"/>
                <a:gd name="T29" fmla="*/ 0 h 10001"/>
                <a:gd name="T30" fmla="*/ 2147483646 w 10000"/>
                <a:gd name="T31" fmla="*/ 2147483646 h 10001"/>
                <a:gd name="T32" fmla="*/ 2147483646 w 10000"/>
                <a:gd name="T33" fmla="*/ 2147483646 h 10001"/>
                <a:gd name="T34" fmla="*/ 2147483646 w 10000"/>
                <a:gd name="T35" fmla="*/ 2147483646 h 10001"/>
                <a:gd name="T36" fmla="*/ 2147483646 w 10000"/>
                <a:gd name="T37" fmla="*/ 2147483646 h 10001"/>
                <a:gd name="T38" fmla="*/ 2147483646 w 10000"/>
                <a:gd name="T39" fmla="*/ 2147483646 h 10001"/>
                <a:gd name="T40" fmla="*/ 2147483646 w 10000"/>
                <a:gd name="T41" fmla="*/ 2147483646 h 10001"/>
                <a:gd name="T42" fmla="*/ 2147483646 w 10000"/>
                <a:gd name="T43" fmla="*/ 2147483646 h 10001"/>
                <a:gd name="T44" fmla="*/ 2147483646 w 10000"/>
                <a:gd name="T45" fmla="*/ 2147483646 h 10001"/>
                <a:gd name="T46" fmla="*/ 2147483646 w 10000"/>
                <a:gd name="T47" fmla="*/ 2147483646 h 10001"/>
                <a:gd name="T48" fmla="*/ 2147483646 w 10000"/>
                <a:gd name="T49" fmla="*/ 2147483646 h 10001"/>
                <a:gd name="T50" fmla="*/ 2147483646 w 10000"/>
                <a:gd name="T51" fmla="*/ 2147483646 h 10001"/>
                <a:gd name="T52" fmla="*/ 2147483646 w 10000"/>
                <a:gd name="T53" fmla="*/ 2147483646 h 10001"/>
                <a:gd name="T54" fmla="*/ 2147483646 w 10000"/>
                <a:gd name="T55" fmla="*/ 2147483646 h 10001"/>
                <a:gd name="T56" fmla="*/ 2147483646 w 10000"/>
                <a:gd name="T57" fmla="*/ 2147483646 h 10001"/>
                <a:gd name="T58" fmla="*/ 2147483646 w 10000"/>
                <a:gd name="T59" fmla="*/ 2147483646 h 10001"/>
                <a:gd name="T60" fmla="*/ 2147483646 w 10000"/>
                <a:gd name="T61" fmla="*/ 2147483646 h 10001"/>
                <a:gd name="T62" fmla="*/ 2147483646 w 10000"/>
                <a:gd name="T63" fmla="*/ 2147483646 h 10001"/>
                <a:gd name="T64" fmla="*/ 2147483646 w 10000"/>
                <a:gd name="T65" fmla="*/ 2147483646 h 10001"/>
                <a:gd name="T66" fmla="*/ 0 w 10000"/>
                <a:gd name="T67" fmla="*/ 2147483646 h 10001"/>
                <a:gd name="T68" fmla="*/ 2147483646 w 10000"/>
                <a:gd name="T69" fmla="*/ 2147483646 h 10001"/>
                <a:gd name="T70" fmla="*/ 2147483646 w 10000"/>
                <a:gd name="T71" fmla="*/ 2147483646 h 10001"/>
                <a:gd name="T72" fmla="*/ 2147483646 w 10000"/>
                <a:gd name="T73" fmla="*/ 2147483646 h 10001"/>
                <a:gd name="T74" fmla="*/ 2147483646 w 10000"/>
                <a:gd name="T75" fmla="*/ 2147483646 h 10001"/>
                <a:gd name="T76" fmla="*/ 2147483646 w 10000"/>
                <a:gd name="T77" fmla="*/ 2147483646 h 10001"/>
                <a:gd name="T78" fmla="*/ 2147483646 w 10000"/>
                <a:gd name="T79" fmla="*/ 2147483646 h 10001"/>
                <a:gd name="T80" fmla="*/ 2147483646 w 10000"/>
                <a:gd name="T81" fmla="*/ 2147483646 h 10001"/>
                <a:gd name="T82" fmla="*/ 2147483646 w 10000"/>
                <a:gd name="T83" fmla="*/ 2147483646 h 10001"/>
                <a:gd name="T84" fmla="*/ 2147483646 w 10000"/>
                <a:gd name="T85" fmla="*/ 2147483646 h 10001"/>
                <a:gd name="T86" fmla="*/ 2147483646 w 10000"/>
                <a:gd name="T87" fmla="*/ 2147483646 h 10001"/>
                <a:gd name="T88" fmla="*/ 2147483646 w 10000"/>
                <a:gd name="T89" fmla="*/ 2147483646 h 10001"/>
                <a:gd name="T90" fmla="*/ 2147483646 w 10000"/>
                <a:gd name="T91" fmla="*/ 2147483646 h 10001"/>
                <a:gd name="T92" fmla="*/ 2147483646 w 10000"/>
                <a:gd name="T93" fmla="*/ 2147483646 h 10001"/>
                <a:gd name="T94" fmla="*/ 2147483646 w 10000"/>
                <a:gd name="T95" fmla="*/ 2147483646 h 10001"/>
                <a:gd name="T96" fmla="*/ 2147483646 w 10000"/>
                <a:gd name="T97" fmla="*/ 2147483646 h 10001"/>
                <a:gd name="T98" fmla="*/ 2147483646 w 10000"/>
                <a:gd name="T99" fmla="*/ 2147483646 h 10001"/>
                <a:gd name="T100" fmla="*/ 2147483646 w 10000"/>
                <a:gd name="T101" fmla="*/ 2147483646 h 10001"/>
                <a:gd name="T102" fmla="*/ 2147483646 w 10000"/>
                <a:gd name="T103" fmla="*/ 2147483646 h 10001"/>
                <a:gd name="T104" fmla="*/ 2147483646 w 10000"/>
                <a:gd name="T105" fmla="*/ 2147483646 h 10001"/>
                <a:gd name="T106" fmla="*/ 2147483646 w 10000"/>
                <a:gd name="T107" fmla="*/ 2147483646 h 10001"/>
                <a:gd name="T108" fmla="*/ 2147483646 w 10000"/>
                <a:gd name="T109" fmla="*/ 2147483646 h 10001"/>
                <a:gd name="T110" fmla="*/ 2147483646 w 10000"/>
                <a:gd name="T111" fmla="*/ 2147483646 h 10001"/>
                <a:gd name="T112" fmla="*/ 2147483646 w 10000"/>
                <a:gd name="T113" fmla="*/ 2147483646 h 10001"/>
                <a:gd name="T114" fmla="*/ 2147483646 w 10000"/>
                <a:gd name="T115" fmla="*/ 2147483646 h 10001"/>
                <a:gd name="T116" fmla="*/ 2147483646 w 10000"/>
                <a:gd name="T117" fmla="*/ 2147483646 h 10001"/>
                <a:gd name="T118" fmla="*/ 2147483646 w 10000"/>
                <a:gd name="T119" fmla="*/ 2147483646 h 10001"/>
                <a:gd name="T120" fmla="*/ 2147483646 w 10000"/>
                <a:gd name="T121" fmla="*/ 2147483646 h 10001"/>
                <a:gd name="T122" fmla="*/ 2147483646 w 10000"/>
                <a:gd name="T123" fmla="*/ 2147483646 h 10001"/>
                <a:gd name="T124" fmla="*/ 2147483646 w 10000"/>
                <a:gd name="T125" fmla="*/ 2147483646 h 10001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10000" h="10001">
                  <a:moveTo>
                    <a:pt x="7581" y="2950"/>
                  </a:moveTo>
                  <a:cubicBezTo>
                    <a:pt x="7635" y="2818"/>
                    <a:pt x="7688" y="2685"/>
                    <a:pt x="7742" y="2552"/>
                  </a:cubicBezTo>
                  <a:lnTo>
                    <a:pt x="8065" y="2312"/>
                  </a:lnTo>
                  <a:lnTo>
                    <a:pt x="9194" y="1754"/>
                  </a:lnTo>
                  <a:lnTo>
                    <a:pt x="9677" y="1595"/>
                  </a:lnTo>
                  <a:lnTo>
                    <a:pt x="10000" y="1116"/>
                  </a:lnTo>
                  <a:lnTo>
                    <a:pt x="9839" y="1037"/>
                  </a:lnTo>
                  <a:lnTo>
                    <a:pt x="9355" y="1197"/>
                  </a:lnTo>
                  <a:lnTo>
                    <a:pt x="8387" y="1435"/>
                  </a:lnTo>
                  <a:lnTo>
                    <a:pt x="7581" y="1356"/>
                  </a:lnTo>
                  <a:cubicBezTo>
                    <a:pt x="7635" y="1170"/>
                    <a:pt x="7688" y="983"/>
                    <a:pt x="7742" y="797"/>
                  </a:cubicBezTo>
                  <a:lnTo>
                    <a:pt x="7258" y="638"/>
                  </a:lnTo>
                  <a:lnTo>
                    <a:pt x="6290" y="479"/>
                  </a:lnTo>
                  <a:lnTo>
                    <a:pt x="5806" y="319"/>
                  </a:lnTo>
                  <a:lnTo>
                    <a:pt x="5323" y="0"/>
                  </a:lnTo>
                  <a:lnTo>
                    <a:pt x="4677" y="81"/>
                  </a:lnTo>
                  <a:lnTo>
                    <a:pt x="4516" y="159"/>
                  </a:lnTo>
                  <a:lnTo>
                    <a:pt x="3710" y="81"/>
                  </a:lnTo>
                  <a:cubicBezTo>
                    <a:pt x="3387" y="81"/>
                    <a:pt x="3476" y="72"/>
                    <a:pt x="3387" y="81"/>
                  </a:cubicBezTo>
                  <a:cubicBezTo>
                    <a:pt x="3298" y="89"/>
                    <a:pt x="3178" y="131"/>
                    <a:pt x="3178" y="131"/>
                  </a:cubicBezTo>
                  <a:cubicBezTo>
                    <a:pt x="3339" y="211"/>
                    <a:pt x="3245" y="168"/>
                    <a:pt x="3226" y="240"/>
                  </a:cubicBezTo>
                  <a:cubicBezTo>
                    <a:pt x="3207" y="310"/>
                    <a:pt x="3065" y="558"/>
                    <a:pt x="3065" y="558"/>
                  </a:cubicBezTo>
                  <a:lnTo>
                    <a:pt x="2581" y="797"/>
                  </a:lnTo>
                  <a:lnTo>
                    <a:pt x="2581" y="1275"/>
                  </a:lnTo>
                  <a:lnTo>
                    <a:pt x="2258" y="1595"/>
                  </a:lnTo>
                  <a:lnTo>
                    <a:pt x="1774" y="2631"/>
                  </a:lnTo>
                  <a:cubicBezTo>
                    <a:pt x="1828" y="2896"/>
                    <a:pt x="1881" y="3163"/>
                    <a:pt x="1935" y="3428"/>
                  </a:cubicBezTo>
                  <a:lnTo>
                    <a:pt x="968" y="4466"/>
                  </a:lnTo>
                  <a:lnTo>
                    <a:pt x="806" y="5582"/>
                  </a:lnTo>
                  <a:lnTo>
                    <a:pt x="806" y="6141"/>
                  </a:lnTo>
                  <a:cubicBezTo>
                    <a:pt x="752" y="6327"/>
                    <a:pt x="699" y="6514"/>
                    <a:pt x="645" y="6699"/>
                  </a:cubicBezTo>
                  <a:lnTo>
                    <a:pt x="968" y="7019"/>
                  </a:lnTo>
                  <a:lnTo>
                    <a:pt x="484" y="8294"/>
                  </a:lnTo>
                  <a:lnTo>
                    <a:pt x="0" y="8852"/>
                  </a:lnTo>
                  <a:cubicBezTo>
                    <a:pt x="54" y="8985"/>
                    <a:pt x="47" y="9085"/>
                    <a:pt x="161" y="9251"/>
                  </a:cubicBezTo>
                  <a:cubicBezTo>
                    <a:pt x="275" y="9417"/>
                    <a:pt x="316" y="9724"/>
                    <a:pt x="685" y="9848"/>
                  </a:cubicBezTo>
                  <a:cubicBezTo>
                    <a:pt x="1054" y="9973"/>
                    <a:pt x="2126" y="10011"/>
                    <a:pt x="2375" y="10000"/>
                  </a:cubicBezTo>
                  <a:cubicBezTo>
                    <a:pt x="2624" y="9989"/>
                    <a:pt x="2202" y="9881"/>
                    <a:pt x="2182" y="9783"/>
                  </a:cubicBezTo>
                  <a:cubicBezTo>
                    <a:pt x="2163" y="9685"/>
                    <a:pt x="2172" y="9527"/>
                    <a:pt x="2258" y="9410"/>
                  </a:cubicBezTo>
                  <a:cubicBezTo>
                    <a:pt x="2345" y="9293"/>
                    <a:pt x="2550" y="9220"/>
                    <a:pt x="2701" y="9082"/>
                  </a:cubicBezTo>
                  <a:cubicBezTo>
                    <a:pt x="2852" y="8944"/>
                    <a:pt x="3004" y="8707"/>
                    <a:pt x="3165" y="8584"/>
                  </a:cubicBezTo>
                  <a:cubicBezTo>
                    <a:pt x="3326" y="8461"/>
                    <a:pt x="3550" y="8459"/>
                    <a:pt x="3668" y="8344"/>
                  </a:cubicBezTo>
                  <a:cubicBezTo>
                    <a:pt x="3786" y="8229"/>
                    <a:pt x="3918" y="7996"/>
                    <a:pt x="3871" y="7895"/>
                  </a:cubicBezTo>
                  <a:cubicBezTo>
                    <a:pt x="3824" y="7794"/>
                    <a:pt x="3548" y="7789"/>
                    <a:pt x="3387" y="7736"/>
                  </a:cubicBezTo>
                  <a:cubicBezTo>
                    <a:pt x="3280" y="7629"/>
                    <a:pt x="3000" y="7495"/>
                    <a:pt x="3065" y="7416"/>
                  </a:cubicBezTo>
                  <a:cubicBezTo>
                    <a:pt x="3130" y="7337"/>
                    <a:pt x="3541" y="7312"/>
                    <a:pt x="3779" y="7260"/>
                  </a:cubicBezTo>
                  <a:cubicBezTo>
                    <a:pt x="3810" y="7153"/>
                    <a:pt x="3875" y="7075"/>
                    <a:pt x="3971" y="6968"/>
                  </a:cubicBezTo>
                  <a:cubicBezTo>
                    <a:pt x="4067" y="6861"/>
                    <a:pt x="4220" y="6700"/>
                    <a:pt x="4355" y="6620"/>
                  </a:cubicBezTo>
                  <a:cubicBezTo>
                    <a:pt x="4490" y="6540"/>
                    <a:pt x="4699" y="6570"/>
                    <a:pt x="4780" y="6490"/>
                  </a:cubicBezTo>
                  <a:cubicBezTo>
                    <a:pt x="4861" y="6410"/>
                    <a:pt x="4853" y="6226"/>
                    <a:pt x="4839" y="6141"/>
                  </a:cubicBezTo>
                  <a:cubicBezTo>
                    <a:pt x="5323" y="5822"/>
                    <a:pt x="5348" y="5984"/>
                    <a:pt x="5437" y="5921"/>
                  </a:cubicBezTo>
                  <a:cubicBezTo>
                    <a:pt x="5526" y="5858"/>
                    <a:pt x="5368" y="5818"/>
                    <a:pt x="5376" y="5762"/>
                  </a:cubicBezTo>
                  <a:cubicBezTo>
                    <a:pt x="5384" y="5706"/>
                    <a:pt x="5412" y="5665"/>
                    <a:pt x="5484" y="5582"/>
                  </a:cubicBezTo>
                  <a:cubicBezTo>
                    <a:pt x="5556" y="5499"/>
                    <a:pt x="5622" y="5319"/>
                    <a:pt x="5806" y="5264"/>
                  </a:cubicBezTo>
                  <a:cubicBezTo>
                    <a:pt x="5990" y="5209"/>
                    <a:pt x="6266" y="5289"/>
                    <a:pt x="6588" y="5253"/>
                  </a:cubicBezTo>
                  <a:cubicBezTo>
                    <a:pt x="6910" y="5217"/>
                    <a:pt x="7468" y="5176"/>
                    <a:pt x="7741" y="5045"/>
                  </a:cubicBezTo>
                  <a:cubicBezTo>
                    <a:pt x="8014" y="4914"/>
                    <a:pt x="8092" y="4629"/>
                    <a:pt x="8226" y="4466"/>
                  </a:cubicBezTo>
                  <a:cubicBezTo>
                    <a:pt x="8361" y="4303"/>
                    <a:pt x="8441" y="4199"/>
                    <a:pt x="8548" y="4066"/>
                  </a:cubicBezTo>
                  <a:lnTo>
                    <a:pt x="8226" y="3748"/>
                  </a:lnTo>
                  <a:cubicBezTo>
                    <a:pt x="8065" y="3668"/>
                    <a:pt x="7825" y="3557"/>
                    <a:pt x="7742" y="3509"/>
                  </a:cubicBezTo>
                  <a:cubicBezTo>
                    <a:pt x="7659" y="3461"/>
                    <a:pt x="7731" y="3475"/>
                    <a:pt x="7726" y="3458"/>
                  </a:cubicBezTo>
                  <a:lnTo>
                    <a:pt x="7581" y="3350"/>
                  </a:lnTo>
                  <a:lnTo>
                    <a:pt x="7581" y="295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9" name="Freeform 204">
              <a:extLst>
                <a:ext uri="{FF2B5EF4-FFF2-40B4-BE49-F238E27FC236}">
                  <a16:creationId xmlns:a16="http://schemas.microsoft.com/office/drawing/2014/main" id="{21CBF28A-3756-134A-8FEA-101F3555A37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0313" y="5053013"/>
              <a:ext cx="242887" cy="1179512"/>
            </a:xfrm>
            <a:custGeom>
              <a:avLst/>
              <a:gdLst>
                <a:gd name="T0" fmla="*/ 2147483646 w 14463"/>
                <a:gd name="T1" fmla="*/ 2147483646 h 11339"/>
                <a:gd name="T2" fmla="*/ 2147483646 w 14463"/>
                <a:gd name="T3" fmla="*/ 0 h 11339"/>
                <a:gd name="T4" fmla="*/ 2147483646 w 14463"/>
                <a:gd name="T5" fmla="*/ 2147483646 h 11339"/>
                <a:gd name="T6" fmla="*/ 2147483646 w 14463"/>
                <a:gd name="T7" fmla="*/ 2147483646 h 11339"/>
                <a:gd name="T8" fmla="*/ 2147483646 w 14463"/>
                <a:gd name="T9" fmla="*/ 2147483646 h 11339"/>
                <a:gd name="T10" fmla="*/ 2147483646 w 14463"/>
                <a:gd name="T11" fmla="*/ 2147483646 h 11339"/>
                <a:gd name="T12" fmla="*/ 2147483646 w 14463"/>
                <a:gd name="T13" fmla="*/ 2147483646 h 11339"/>
                <a:gd name="T14" fmla="*/ 2147483646 w 14463"/>
                <a:gd name="T15" fmla="*/ 2147483646 h 11339"/>
                <a:gd name="T16" fmla="*/ 2147483646 w 14463"/>
                <a:gd name="T17" fmla="*/ 2147483646 h 11339"/>
                <a:gd name="T18" fmla="*/ 2147483646 w 14463"/>
                <a:gd name="T19" fmla="*/ 2147483646 h 11339"/>
                <a:gd name="T20" fmla="*/ 2147483646 w 14463"/>
                <a:gd name="T21" fmla="*/ 2147483646 h 11339"/>
                <a:gd name="T22" fmla="*/ 2147483646 w 14463"/>
                <a:gd name="T23" fmla="*/ 2147483646 h 11339"/>
                <a:gd name="T24" fmla="*/ 2147483646 w 14463"/>
                <a:gd name="T25" fmla="*/ 2147483646 h 11339"/>
                <a:gd name="T26" fmla="*/ 2147483646 w 14463"/>
                <a:gd name="T27" fmla="*/ 2147483646 h 11339"/>
                <a:gd name="T28" fmla="*/ 2147483646 w 14463"/>
                <a:gd name="T29" fmla="*/ 2147483646 h 11339"/>
                <a:gd name="T30" fmla="*/ 2147483646 w 14463"/>
                <a:gd name="T31" fmla="*/ 2147483646 h 11339"/>
                <a:gd name="T32" fmla="*/ 2147483646 w 14463"/>
                <a:gd name="T33" fmla="*/ 2147483646 h 11339"/>
                <a:gd name="T34" fmla="*/ 2147483646 w 14463"/>
                <a:gd name="T35" fmla="*/ 2147483646 h 11339"/>
                <a:gd name="T36" fmla="*/ 2147483646 w 14463"/>
                <a:gd name="T37" fmla="*/ 2147483646 h 11339"/>
                <a:gd name="T38" fmla="*/ 2147483646 w 14463"/>
                <a:gd name="T39" fmla="*/ 2147483646 h 11339"/>
                <a:gd name="T40" fmla="*/ 2147483646 w 14463"/>
                <a:gd name="T41" fmla="*/ 2147483646 h 11339"/>
                <a:gd name="T42" fmla="*/ 2147483646 w 14463"/>
                <a:gd name="T43" fmla="*/ 2147483646 h 11339"/>
                <a:gd name="T44" fmla="*/ 2147483646 w 14463"/>
                <a:gd name="T45" fmla="*/ 2147483646 h 11339"/>
                <a:gd name="T46" fmla="*/ 2147483646 w 14463"/>
                <a:gd name="T47" fmla="*/ 2147483646 h 11339"/>
                <a:gd name="T48" fmla="*/ 2147483646 w 14463"/>
                <a:gd name="T49" fmla="*/ 2147483646 h 11339"/>
                <a:gd name="T50" fmla="*/ 2147483646 w 14463"/>
                <a:gd name="T51" fmla="*/ 2147483646 h 11339"/>
                <a:gd name="T52" fmla="*/ 2147483646 w 14463"/>
                <a:gd name="T53" fmla="*/ 2147483646 h 11339"/>
                <a:gd name="T54" fmla="*/ 2147483646 w 14463"/>
                <a:gd name="T55" fmla="*/ 2147483646 h 11339"/>
                <a:gd name="T56" fmla="*/ 2147483646 w 14463"/>
                <a:gd name="T57" fmla="*/ 2147483646 h 11339"/>
                <a:gd name="T58" fmla="*/ 2147483646 w 14463"/>
                <a:gd name="T59" fmla="*/ 2147483646 h 11339"/>
                <a:gd name="T60" fmla="*/ 2147483646 w 14463"/>
                <a:gd name="T61" fmla="*/ 2147483646 h 11339"/>
                <a:gd name="T62" fmla="*/ 2147483646 w 14463"/>
                <a:gd name="T63" fmla="*/ 2147483646 h 11339"/>
                <a:gd name="T64" fmla="*/ 0 w 14463"/>
                <a:gd name="T65" fmla="*/ 2147483646 h 11339"/>
                <a:gd name="T66" fmla="*/ 2147483646 w 14463"/>
                <a:gd name="T67" fmla="*/ 2147483646 h 11339"/>
                <a:gd name="T68" fmla="*/ 2147483646 w 14463"/>
                <a:gd name="T69" fmla="*/ 2147483646 h 11339"/>
                <a:gd name="T70" fmla="*/ 2147483646 w 14463"/>
                <a:gd name="T71" fmla="*/ 2147483646 h 11339"/>
                <a:gd name="T72" fmla="*/ 2147483646 w 14463"/>
                <a:gd name="T73" fmla="*/ 2147483646 h 11339"/>
                <a:gd name="T74" fmla="*/ 2147483646 w 14463"/>
                <a:gd name="T75" fmla="*/ 2147483646 h 11339"/>
                <a:gd name="T76" fmla="*/ 2147483646 w 14463"/>
                <a:gd name="T77" fmla="*/ 2147483646 h 11339"/>
                <a:gd name="T78" fmla="*/ 2147483646 w 14463"/>
                <a:gd name="T79" fmla="*/ 2147483646 h 11339"/>
                <a:gd name="T80" fmla="*/ 2147483646 w 14463"/>
                <a:gd name="T81" fmla="*/ 2147483646 h 11339"/>
                <a:gd name="T82" fmla="*/ 2147483646 w 14463"/>
                <a:gd name="T83" fmla="*/ 2147483646 h 11339"/>
                <a:gd name="T84" fmla="*/ 2147483646 w 14463"/>
                <a:gd name="T85" fmla="*/ 2147483646 h 11339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14463" h="11339">
                  <a:moveTo>
                    <a:pt x="8188" y="209"/>
                  </a:moveTo>
                  <a:lnTo>
                    <a:pt x="8780" y="0"/>
                  </a:lnTo>
                  <a:lnTo>
                    <a:pt x="10217" y="207"/>
                  </a:lnTo>
                  <a:cubicBezTo>
                    <a:pt x="10556" y="264"/>
                    <a:pt x="10640" y="126"/>
                    <a:pt x="10761" y="229"/>
                  </a:cubicBezTo>
                  <a:cubicBezTo>
                    <a:pt x="10936" y="271"/>
                    <a:pt x="11461" y="322"/>
                    <a:pt x="11696" y="417"/>
                  </a:cubicBezTo>
                  <a:cubicBezTo>
                    <a:pt x="11902" y="494"/>
                    <a:pt x="11642" y="593"/>
                    <a:pt x="11730" y="676"/>
                  </a:cubicBezTo>
                  <a:cubicBezTo>
                    <a:pt x="11818" y="759"/>
                    <a:pt x="12063" y="841"/>
                    <a:pt x="12227" y="913"/>
                  </a:cubicBezTo>
                  <a:lnTo>
                    <a:pt x="12983" y="1126"/>
                  </a:lnTo>
                  <a:lnTo>
                    <a:pt x="12748" y="1307"/>
                  </a:lnTo>
                  <a:cubicBezTo>
                    <a:pt x="12663" y="1515"/>
                    <a:pt x="11910" y="1697"/>
                    <a:pt x="11825" y="1905"/>
                  </a:cubicBezTo>
                  <a:lnTo>
                    <a:pt x="10725" y="2530"/>
                  </a:lnTo>
                  <a:lnTo>
                    <a:pt x="10429" y="2947"/>
                  </a:lnTo>
                  <a:cubicBezTo>
                    <a:pt x="10471" y="3165"/>
                    <a:pt x="10514" y="3383"/>
                    <a:pt x="10556" y="3601"/>
                  </a:cubicBezTo>
                  <a:lnTo>
                    <a:pt x="10852" y="3839"/>
                  </a:lnTo>
                  <a:lnTo>
                    <a:pt x="10345" y="3839"/>
                  </a:lnTo>
                  <a:lnTo>
                    <a:pt x="11191" y="4197"/>
                  </a:lnTo>
                  <a:cubicBezTo>
                    <a:pt x="11149" y="4405"/>
                    <a:pt x="11106" y="4613"/>
                    <a:pt x="11064" y="4821"/>
                  </a:cubicBezTo>
                  <a:lnTo>
                    <a:pt x="10599" y="5030"/>
                  </a:lnTo>
                  <a:lnTo>
                    <a:pt x="9456" y="5298"/>
                  </a:lnTo>
                  <a:lnTo>
                    <a:pt x="8822" y="6012"/>
                  </a:lnTo>
                  <a:lnTo>
                    <a:pt x="8272" y="6161"/>
                  </a:lnTo>
                  <a:lnTo>
                    <a:pt x="8526" y="6429"/>
                  </a:lnTo>
                  <a:lnTo>
                    <a:pt x="8145" y="7084"/>
                  </a:lnTo>
                  <a:lnTo>
                    <a:pt x="7299" y="7768"/>
                  </a:lnTo>
                  <a:lnTo>
                    <a:pt x="7383" y="8155"/>
                  </a:lnTo>
                  <a:lnTo>
                    <a:pt x="7680" y="8393"/>
                  </a:lnTo>
                  <a:cubicBezTo>
                    <a:pt x="7624" y="8571"/>
                    <a:pt x="7567" y="8750"/>
                    <a:pt x="7511" y="8928"/>
                  </a:cubicBezTo>
                  <a:lnTo>
                    <a:pt x="7003" y="9465"/>
                  </a:lnTo>
                  <a:lnTo>
                    <a:pt x="10190" y="10380"/>
                  </a:lnTo>
                  <a:cubicBezTo>
                    <a:pt x="10685" y="10621"/>
                    <a:pt x="15360" y="10855"/>
                    <a:pt x="14311" y="11050"/>
                  </a:cubicBezTo>
                  <a:cubicBezTo>
                    <a:pt x="11744" y="11422"/>
                    <a:pt x="9928" y="11345"/>
                    <a:pt x="8880" y="11304"/>
                  </a:cubicBezTo>
                  <a:lnTo>
                    <a:pt x="3686" y="10662"/>
                  </a:lnTo>
                  <a:lnTo>
                    <a:pt x="0" y="9499"/>
                  </a:lnTo>
                  <a:lnTo>
                    <a:pt x="1492" y="8492"/>
                  </a:lnTo>
                  <a:lnTo>
                    <a:pt x="2079" y="7943"/>
                  </a:lnTo>
                  <a:lnTo>
                    <a:pt x="4644" y="6748"/>
                  </a:lnTo>
                  <a:cubicBezTo>
                    <a:pt x="4630" y="6430"/>
                    <a:pt x="2665" y="7030"/>
                    <a:pt x="2651" y="6712"/>
                  </a:cubicBezTo>
                  <a:lnTo>
                    <a:pt x="4099" y="5323"/>
                  </a:lnTo>
                  <a:lnTo>
                    <a:pt x="5760" y="4554"/>
                  </a:lnTo>
                  <a:cubicBezTo>
                    <a:pt x="5651" y="3371"/>
                    <a:pt x="6192" y="4301"/>
                    <a:pt x="6082" y="3119"/>
                  </a:cubicBezTo>
                  <a:lnTo>
                    <a:pt x="7891" y="1548"/>
                  </a:lnTo>
                  <a:lnTo>
                    <a:pt x="8314" y="982"/>
                  </a:lnTo>
                  <a:lnTo>
                    <a:pt x="8188" y="20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0" name="Freeform 205">
              <a:extLst>
                <a:ext uri="{FF2B5EF4-FFF2-40B4-BE49-F238E27FC236}">
                  <a16:creationId xmlns:a16="http://schemas.microsoft.com/office/drawing/2014/main" id="{9551DB59-554D-7243-BEE0-5757B6C228E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20988" y="5105400"/>
              <a:ext cx="200025" cy="187325"/>
            </a:xfrm>
            <a:custGeom>
              <a:avLst/>
              <a:gdLst>
                <a:gd name="T0" fmla="*/ 2147483646 w 168"/>
                <a:gd name="T1" fmla="*/ 0 h 156"/>
                <a:gd name="T2" fmla="*/ 0 w 168"/>
                <a:gd name="T3" fmla="*/ 2147483646 h 156"/>
                <a:gd name="T4" fmla="*/ 0 w 168"/>
                <a:gd name="T5" fmla="*/ 2147483646 h 156"/>
                <a:gd name="T6" fmla="*/ 2147483646 w 168"/>
                <a:gd name="T7" fmla="*/ 2147483646 h 156"/>
                <a:gd name="T8" fmla="*/ 2147483646 w 168"/>
                <a:gd name="T9" fmla="*/ 2147483646 h 156"/>
                <a:gd name="T10" fmla="*/ 2147483646 w 168"/>
                <a:gd name="T11" fmla="*/ 2147483646 h 156"/>
                <a:gd name="T12" fmla="*/ 2147483646 w 168"/>
                <a:gd name="T13" fmla="*/ 2147483646 h 156"/>
                <a:gd name="T14" fmla="*/ 2147483646 w 168"/>
                <a:gd name="T15" fmla="*/ 2147483646 h 156"/>
                <a:gd name="T16" fmla="*/ 2147483646 w 168"/>
                <a:gd name="T17" fmla="*/ 2147483646 h 156"/>
                <a:gd name="T18" fmla="*/ 2147483646 w 168"/>
                <a:gd name="T19" fmla="*/ 2147483646 h 156"/>
                <a:gd name="T20" fmla="*/ 2147483646 w 168"/>
                <a:gd name="T21" fmla="*/ 2147483646 h 156"/>
                <a:gd name="T22" fmla="*/ 2147483646 w 168"/>
                <a:gd name="T23" fmla="*/ 2147483646 h 156"/>
                <a:gd name="T24" fmla="*/ 2147483646 w 168"/>
                <a:gd name="T25" fmla="*/ 2147483646 h 156"/>
                <a:gd name="T26" fmla="*/ 2147483646 w 168"/>
                <a:gd name="T27" fmla="*/ 2147483646 h 156"/>
                <a:gd name="T28" fmla="*/ 2147483646 w 168"/>
                <a:gd name="T29" fmla="*/ 2147483646 h 156"/>
                <a:gd name="T30" fmla="*/ 2147483646 w 168"/>
                <a:gd name="T31" fmla="*/ 2147483646 h 156"/>
                <a:gd name="T32" fmla="*/ 2147483646 w 168"/>
                <a:gd name="T33" fmla="*/ 2147483646 h 156"/>
                <a:gd name="T34" fmla="*/ 2147483646 w 168"/>
                <a:gd name="T35" fmla="*/ 2147483646 h 156"/>
                <a:gd name="T36" fmla="*/ 2147483646 w 168"/>
                <a:gd name="T37" fmla="*/ 0 h 156"/>
                <a:gd name="T38" fmla="*/ 2147483646 w 168"/>
                <a:gd name="T39" fmla="*/ 0 h 15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68" h="156">
                  <a:moveTo>
                    <a:pt x="48" y="0"/>
                  </a:moveTo>
                  <a:lnTo>
                    <a:pt x="0" y="36"/>
                  </a:lnTo>
                  <a:lnTo>
                    <a:pt x="0" y="48"/>
                  </a:lnTo>
                  <a:lnTo>
                    <a:pt x="18" y="72"/>
                  </a:lnTo>
                  <a:lnTo>
                    <a:pt x="36" y="84"/>
                  </a:lnTo>
                  <a:lnTo>
                    <a:pt x="72" y="96"/>
                  </a:lnTo>
                  <a:lnTo>
                    <a:pt x="90" y="108"/>
                  </a:lnTo>
                  <a:lnTo>
                    <a:pt x="84" y="150"/>
                  </a:lnTo>
                  <a:lnTo>
                    <a:pt x="114" y="156"/>
                  </a:lnTo>
                  <a:lnTo>
                    <a:pt x="150" y="138"/>
                  </a:lnTo>
                  <a:lnTo>
                    <a:pt x="168" y="126"/>
                  </a:lnTo>
                  <a:lnTo>
                    <a:pt x="162" y="114"/>
                  </a:lnTo>
                  <a:lnTo>
                    <a:pt x="162" y="90"/>
                  </a:lnTo>
                  <a:lnTo>
                    <a:pt x="144" y="84"/>
                  </a:lnTo>
                  <a:lnTo>
                    <a:pt x="120" y="54"/>
                  </a:lnTo>
                  <a:lnTo>
                    <a:pt x="108" y="42"/>
                  </a:lnTo>
                  <a:lnTo>
                    <a:pt x="90" y="12"/>
                  </a:lnTo>
                  <a:lnTo>
                    <a:pt x="90" y="6"/>
                  </a:lnTo>
                  <a:lnTo>
                    <a:pt x="78" y="0"/>
                  </a:lnTo>
                  <a:lnTo>
                    <a:pt x="4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1" name="Freeform 206">
              <a:extLst>
                <a:ext uri="{FF2B5EF4-FFF2-40B4-BE49-F238E27FC236}">
                  <a16:creationId xmlns:a16="http://schemas.microsoft.com/office/drawing/2014/main" id="{BFECD606-4C41-E343-9BCC-E87EE79FB4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667000" y="4897438"/>
              <a:ext cx="266700" cy="287337"/>
            </a:xfrm>
            <a:custGeom>
              <a:avLst/>
              <a:gdLst>
                <a:gd name="T0" fmla="*/ 2147483646 w 10141"/>
                <a:gd name="T1" fmla="*/ 2147483646 h 10000"/>
                <a:gd name="T2" fmla="*/ 2147483646 w 10141"/>
                <a:gd name="T3" fmla="*/ 2147483646 h 10000"/>
                <a:gd name="T4" fmla="*/ 2147483646 w 10141"/>
                <a:gd name="T5" fmla="*/ 2147483646 h 10000"/>
                <a:gd name="T6" fmla="*/ 2147483646 w 10141"/>
                <a:gd name="T7" fmla="*/ 2147483646 h 10000"/>
                <a:gd name="T8" fmla="*/ 2147483646 w 10141"/>
                <a:gd name="T9" fmla="*/ 2147483646 h 10000"/>
                <a:gd name="T10" fmla="*/ 2147483646 w 10141"/>
                <a:gd name="T11" fmla="*/ 2147483646 h 10000"/>
                <a:gd name="T12" fmla="*/ 2147483646 w 10141"/>
                <a:gd name="T13" fmla="*/ 2147483646 h 10000"/>
                <a:gd name="T14" fmla="*/ 2147483646 w 10141"/>
                <a:gd name="T15" fmla="*/ 2147483646 h 10000"/>
                <a:gd name="T16" fmla="*/ 2147483646 w 10141"/>
                <a:gd name="T17" fmla="*/ 2147483646 h 10000"/>
                <a:gd name="T18" fmla="*/ 2147483646 w 10141"/>
                <a:gd name="T19" fmla="*/ 2147483646 h 10000"/>
                <a:gd name="T20" fmla="*/ 2147483646 w 10141"/>
                <a:gd name="T21" fmla="*/ 2147483646 h 10000"/>
                <a:gd name="T22" fmla="*/ 2147483646 w 10141"/>
                <a:gd name="T23" fmla="*/ 2147483646 h 10000"/>
                <a:gd name="T24" fmla="*/ 2147483646 w 10141"/>
                <a:gd name="T25" fmla="*/ 2147483646 h 10000"/>
                <a:gd name="T26" fmla="*/ 2147483646 w 10141"/>
                <a:gd name="T27" fmla="*/ 0 h 10000"/>
                <a:gd name="T28" fmla="*/ 2147483646 w 10141"/>
                <a:gd name="T29" fmla="*/ 2147483646 h 10000"/>
                <a:gd name="T30" fmla="*/ 2147483646 w 10141"/>
                <a:gd name="T31" fmla="*/ 2147483646 h 10000"/>
                <a:gd name="T32" fmla="*/ 2147483646 w 10141"/>
                <a:gd name="T33" fmla="*/ 2147483646 h 10000"/>
                <a:gd name="T34" fmla="*/ 2147483646 w 10141"/>
                <a:gd name="T35" fmla="*/ 2147483646 h 10000"/>
                <a:gd name="T36" fmla="*/ 2147483646 w 10141"/>
                <a:gd name="T37" fmla="*/ 2147483646 h 10000"/>
                <a:gd name="T38" fmla="*/ 2147483646 w 10141"/>
                <a:gd name="T39" fmla="*/ 2147483646 h 10000"/>
                <a:gd name="T40" fmla="*/ 2147483646 w 10141"/>
                <a:gd name="T41" fmla="*/ 2147483646 h 10000"/>
                <a:gd name="T42" fmla="*/ 2147483646 w 10141"/>
                <a:gd name="T43" fmla="*/ 2147483646 h 10000"/>
                <a:gd name="T44" fmla="*/ 2147483646 w 10141"/>
                <a:gd name="T45" fmla="*/ 2147483646 h 10000"/>
                <a:gd name="T46" fmla="*/ 2147483646 w 10141"/>
                <a:gd name="T47" fmla="*/ 2147483646 h 10000"/>
                <a:gd name="T48" fmla="*/ 2147483646 w 10141"/>
                <a:gd name="T49" fmla="*/ 2147483646 h 10000"/>
                <a:gd name="T50" fmla="*/ 2147483646 w 10141"/>
                <a:gd name="T51" fmla="*/ 2147483646 h 10000"/>
                <a:gd name="T52" fmla="*/ 2147483646 w 10141"/>
                <a:gd name="T53" fmla="*/ 2147483646 h 10000"/>
                <a:gd name="T54" fmla="*/ 2147483646 w 10141"/>
                <a:gd name="T55" fmla="*/ 2147483646 h 10000"/>
                <a:gd name="T56" fmla="*/ 2147483646 w 10141"/>
                <a:gd name="T57" fmla="*/ 2147483646 h 10000"/>
                <a:gd name="T58" fmla="*/ 2147483646 w 10141"/>
                <a:gd name="T59" fmla="*/ 2147483646 h 10000"/>
                <a:gd name="T60" fmla="*/ 2147483646 w 10141"/>
                <a:gd name="T61" fmla="*/ 2147483646 h 10000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0" t="0" r="r" b="b"/>
              <a:pathLst>
                <a:path w="10141" h="10000">
                  <a:moveTo>
                    <a:pt x="6087" y="9512"/>
                  </a:moveTo>
                  <a:lnTo>
                    <a:pt x="6087" y="9024"/>
                  </a:lnTo>
                  <a:lnTo>
                    <a:pt x="8249" y="7561"/>
                  </a:lnTo>
                  <a:lnTo>
                    <a:pt x="9600" y="7561"/>
                  </a:lnTo>
                  <a:lnTo>
                    <a:pt x="10141" y="7805"/>
                  </a:lnTo>
                  <a:lnTo>
                    <a:pt x="10141" y="6098"/>
                  </a:lnTo>
                  <a:lnTo>
                    <a:pt x="10141" y="5122"/>
                  </a:lnTo>
                  <a:cubicBezTo>
                    <a:pt x="10141" y="5122"/>
                    <a:pt x="8790" y="4878"/>
                    <a:pt x="8519" y="4878"/>
                  </a:cubicBezTo>
                  <a:lnTo>
                    <a:pt x="7979" y="4146"/>
                  </a:lnTo>
                  <a:lnTo>
                    <a:pt x="7979" y="3171"/>
                  </a:lnTo>
                  <a:lnTo>
                    <a:pt x="6087" y="2439"/>
                  </a:lnTo>
                  <a:lnTo>
                    <a:pt x="4465" y="1707"/>
                  </a:lnTo>
                  <a:lnTo>
                    <a:pt x="4195" y="244"/>
                  </a:lnTo>
                  <a:lnTo>
                    <a:pt x="2573" y="0"/>
                  </a:lnTo>
                  <a:lnTo>
                    <a:pt x="1492" y="732"/>
                  </a:lnTo>
                  <a:lnTo>
                    <a:pt x="411" y="976"/>
                  </a:lnTo>
                  <a:cubicBezTo>
                    <a:pt x="591" y="1220"/>
                    <a:pt x="924" y="1260"/>
                    <a:pt x="952" y="1707"/>
                  </a:cubicBezTo>
                  <a:cubicBezTo>
                    <a:pt x="980" y="2154"/>
                    <a:pt x="691" y="3085"/>
                    <a:pt x="578" y="3659"/>
                  </a:cubicBezTo>
                  <a:cubicBezTo>
                    <a:pt x="465" y="4234"/>
                    <a:pt x="368" y="4765"/>
                    <a:pt x="272" y="5154"/>
                  </a:cubicBezTo>
                  <a:cubicBezTo>
                    <a:pt x="176" y="5543"/>
                    <a:pt x="-27" y="5787"/>
                    <a:pt x="2" y="5992"/>
                  </a:cubicBezTo>
                  <a:cubicBezTo>
                    <a:pt x="31" y="6197"/>
                    <a:pt x="243" y="6244"/>
                    <a:pt x="446" y="6383"/>
                  </a:cubicBezTo>
                  <a:cubicBezTo>
                    <a:pt x="649" y="6522"/>
                    <a:pt x="1138" y="6592"/>
                    <a:pt x="1222" y="6829"/>
                  </a:cubicBezTo>
                  <a:cubicBezTo>
                    <a:pt x="1306" y="7066"/>
                    <a:pt x="1042" y="7480"/>
                    <a:pt x="952" y="7805"/>
                  </a:cubicBezTo>
                  <a:lnTo>
                    <a:pt x="2033" y="9512"/>
                  </a:lnTo>
                  <a:lnTo>
                    <a:pt x="2303" y="10000"/>
                  </a:lnTo>
                  <a:lnTo>
                    <a:pt x="2844" y="9756"/>
                  </a:lnTo>
                  <a:lnTo>
                    <a:pt x="3384" y="9756"/>
                  </a:lnTo>
                  <a:lnTo>
                    <a:pt x="4736" y="10000"/>
                  </a:lnTo>
                  <a:lnTo>
                    <a:pt x="5006" y="9756"/>
                  </a:lnTo>
                  <a:lnTo>
                    <a:pt x="6087" y="9512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2" name="Freeform 207">
              <a:extLst>
                <a:ext uri="{FF2B5EF4-FFF2-40B4-BE49-F238E27FC236}">
                  <a16:creationId xmlns:a16="http://schemas.microsoft.com/office/drawing/2014/main" id="{201739F2-429F-AC49-ACCD-4B60BB01B978}"/>
                </a:ext>
              </a:extLst>
            </p:cNvPr>
            <p:cNvSpPr>
              <a:spLocks/>
            </p:cNvSpPr>
            <p:nvPr/>
          </p:nvSpPr>
          <p:spPr bwMode="auto">
            <a:xfrm>
              <a:off x="2532063" y="4629150"/>
              <a:ext cx="195262" cy="139700"/>
            </a:xfrm>
            <a:custGeom>
              <a:avLst/>
              <a:gdLst>
                <a:gd name="T0" fmla="*/ 0 w 10000"/>
                <a:gd name="T1" fmla="*/ 2147483646 h 10000"/>
                <a:gd name="T2" fmla="*/ 0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0 h 100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10000" h="10000">
                  <a:moveTo>
                    <a:pt x="0" y="3889"/>
                  </a:moveTo>
                  <a:lnTo>
                    <a:pt x="0" y="3889"/>
                  </a:lnTo>
                  <a:lnTo>
                    <a:pt x="2000" y="5556"/>
                  </a:lnTo>
                  <a:lnTo>
                    <a:pt x="3200" y="7222"/>
                  </a:lnTo>
                  <a:lnTo>
                    <a:pt x="4800" y="7222"/>
                  </a:lnTo>
                  <a:lnTo>
                    <a:pt x="5600" y="8889"/>
                  </a:lnTo>
                  <a:lnTo>
                    <a:pt x="5268" y="8163"/>
                  </a:lnTo>
                  <a:lnTo>
                    <a:pt x="5600" y="8889"/>
                  </a:lnTo>
                  <a:lnTo>
                    <a:pt x="6400" y="10000"/>
                  </a:lnTo>
                  <a:lnTo>
                    <a:pt x="7200" y="3889"/>
                  </a:lnTo>
                  <a:cubicBezTo>
                    <a:pt x="7067" y="2963"/>
                    <a:pt x="6933" y="2037"/>
                    <a:pt x="6800" y="1111"/>
                  </a:cubicBezTo>
                  <a:lnTo>
                    <a:pt x="10000" y="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3" name="Freeform 208">
              <a:extLst>
                <a:ext uri="{FF2B5EF4-FFF2-40B4-BE49-F238E27FC236}">
                  <a16:creationId xmlns:a16="http://schemas.microsoft.com/office/drawing/2014/main" id="{11A1F4C1-7102-1748-804D-2D62CA926A34}"/>
                </a:ext>
              </a:extLst>
            </p:cNvPr>
            <p:cNvSpPr>
              <a:spLocks/>
            </p:cNvSpPr>
            <p:nvPr/>
          </p:nvSpPr>
          <p:spPr bwMode="auto">
            <a:xfrm>
              <a:off x="2854325" y="4462463"/>
              <a:ext cx="117475" cy="179387"/>
            </a:xfrm>
            <a:custGeom>
              <a:avLst/>
              <a:gdLst>
                <a:gd name="T0" fmla="*/ 2147483646 w 90"/>
                <a:gd name="T1" fmla="*/ 2147483646 h 138"/>
                <a:gd name="T2" fmla="*/ 2147483646 w 90"/>
                <a:gd name="T3" fmla="*/ 2147483646 h 138"/>
                <a:gd name="T4" fmla="*/ 2147483646 w 90"/>
                <a:gd name="T5" fmla="*/ 2147483646 h 138"/>
                <a:gd name="T6" fmla="*/ 2147483646 w 90"/>
                <a:gd name="T7" fmla="*/ 2147483646 h 138"/>
                <a:gd name="T8" fmla="*/ 2147483646 w 90"/>
                <a:gd name="T9" fmla="*/ 2147483646 h 138"/>
                <a:gd name="T10" fmla="*/ 2147483646 w 90"/>
                <a:gd name="T11" fmla="*/ 2147483646 h 138"/>
                <a:gd name="T12" fmla="*/ 2147483646 w 90"/>
                <a:gd name="T13" fmla="*/ 2147483646 h 138"/>
                <a:gd name="T14" fmla="*/ 2147483646 w 90"/>
                <a:gd name="T15" fmla="*/ 0 h 138"/>
                <a:gd name="T16" fmla="*/ 2147483646 w 90"/>
                <a:gd name="T17" fmla="*/ 2147483646 h 138"/>
                <a:gd name="T18" fmla="*/ 0 w 90"/>
                <a:gd name="T19" fmla="*/ 2147483646 h 138"/>
                <a:gd name="T20" fmla="*/ 2147483646 w 90"/>
                <a:gd name="T21" fmla="*/ 2147483646 h 138"/>
                <a:gd name="T22" fmla="*/ 2147483646 w 90"/>
                <a:gd name="T23" fmla="*/ 2147483646 h 138"/>
                <a:gd name="T24" fmla="*/ 2147483646 w 90"/>
                <a:gd name="T25" fmla="*/ 2147483646 h 138"/>
                <a:gd name="T26" fmla="*/ 2147483646 w 90"/>
                <a:gd name="T27" fmla="*/ 2147483646 h 138"/>
                <a:gd name="T28" fmla="*/ 2147483646 w 90"/>
                <a:gd name="T29" fmla="*/ 2147483646 h 138"/>
                <a:gd name="T30" fmla="*/ 2147483646 w 90"/>
                <a:gd name="T31" fmla="*/ 2147483646 h 138"/>
                <a:gd name="T32" fmla="*/ 2147483646 w 90"/>
                <a:gd name="T33" fmla="*/ 2147483646 h 138"/>
                <a:gd name="T34" fmla="*/ 2147483646 w 90"/>
                <a:gd name="T35" fmla="*/ 2147483646 h 138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90" h="138">
                  <a:moveTo>
                    <a:pt x="90" y="126"/>
                  </a:moveTo>
                  <a:lnTo>
                    <a:pt x="78" y="102"/>
                  </a:lnTo>
                  <a:lnTo>
                    <a:pt x="66" y="78"/>
                  </a:lnTo>
                  <a:lnTo>
                    <a:pt x="84" y="60"/>
                  </a:lnTo>
                  <a:lnTo>
                    <a:pt x="90" y="42"/>
                  </a:lnTo>
                  <a:lnTo>
                    <a:pt x="66" y="36"/>
                  </a:lnTo>
                  <a:lnTo>
                    <a:pt x="60" y="18"/>
                  </a:lnTo>
                  <a:lnTo>
                    <a:pt x="36" y="0"/>
                  </a:lnTo>
                  <a:lnTo>
                    <a:pt x="12" y="24"/>
                  </a:lnTo>
                  <a:lnTo>
                    <a:pt x="0" y="42"/>
                  </a:lnTo>
                  <a:lnTo>
                    <a:pt x="6" y="60"/>
                  </a:lnTo>
                  <a:lnTo>
                    <a:pt x="18" y="66"/>
                  </a:lnTo>
                  <a:lnTo>
                    <a:pt x="30" y="84"/>
                  </a:lnTo>
                  <a:lnTo>
                    <a:pt x="24" y="120"/>
                  </a:lnTo>
                  <a:lnTo>
                    <a:pt x="42" y="138"/>
                  </a:lnTo>
                  <a:lnTo>
                    <a:pt x="60" y="132"/>
                  </a:lnTo>
                  <a:lnTo>
                    <a:pt x="90" y="126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4" name="Freeform 209">
              <a:extLst>
                <a:ext uri="{FF2B5EF4-FFF2-40B4-BE49-F238E27FC236}">
                  <a16:creationId xmlns:a16="http://schemas.microsoft.com/office/drawing/2014/main" id="{59E9F8EE-7D7F-7D47-A20C-94BCEA1DA5B9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6888" y="4525963"/>
              <a:ext cx="76200" cy="93662"/>
            </a:xfrm>
            <a:custGeom>
              <a:avLst/>
              <a:gdLst>
                <a:gd name="T0" fmla="*/ 2147483646 w 60"/>
                <a:gd name="T1" fmla="*/ 2147483646 h 72"/>
                <a:gd name="T2" fmla="*/ 2147483646 w 60"/>
                <a:gd name="T3" fmla="*/ 2147483646 h 72"/>
                <a:gd name="T4" fmla="*/ 2147483646 w 60"/>
                <a:gd name="T5" fmla="*/ 2147483646 h 72"/>
                <a:gd name="T6" fmla="*/ 2147483646 w 60"/>
                <a:gd name="T7" fmla="*/ 2147483646 h 72"/>
                <a:gd name="T8" fmla="*/ 2147483646 w 60"/>
                <a:gd name="T9" fmla="*/ 2147483646 h 72"/>
                <a:gd name="T10" fmla="*/ 2147483646 w 60"/>
                <a:gd name="T11" fmla="*/ 0 h 72"/>
                <a:gd name="T12" fmla="*/ 2147483646 w 60"/>
                <a:gd name="T13" fmla="*/ 0 h 72"/>
                <a:gd name="T14" fmla="*/ 0 w 60"/>
                <a:gd name="T15" fmla="*/ 2147483646 h 72"/>
                <a:gd name="T16" fmla="*/ 2147483646 w 60"/>
                <a:gd name="T17" fmla="*/ 2147483646 h 72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60" h="72">
                  <a:moveTo>
                    <a:pt x="6" y="42"/>
                  </a:moveTo>
                  <a:lnTo>
                    <a:pt x="6" y="66"/>
                  </a:lnTo>
                  <a:lnTo>
                    <a:pt x="12" y="72"/>
                  </a:lnTo>
                  <a:lnTo>
                    <a:pt x="36" y="60"/>
                  </a:lnTo>
                  <a:lnTo>
                    <a:pt x="60" y="24"/>
                  </a:lnTo>
                  <a:lnTo>
                    <a:pt x="18" y="0"/>
                  </a:lnTo>
                  <a:lnTo>
                    <a:pt x="6" y="0"/>
                  </a:lnTo>
                  <a:lnTo>
                    <a:pt x="0" y="18"/>
                  </a:lnTo>
                  <a:lnTo>
                    <a:pt x="6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5" name="Freeform 210">
              <a:extLst>
                <a:ext uri="{FF2B5EF4-FFF2-40B4-BE49-F238E27FC236}">
                  <a16:creationId xmlns:a16="http://schemas.microsoft.com/office/drawing/2014/main" id="{9F24C0DA-ED72-1148-9BE1-0D48A26736C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43225" y="4522788"/>
              <a:ext cx="96838" cy="109537"/>
            </a:xfrm>
            <a:custGeom>
              <a:avLst/>
              <a:gdLst>
                <a:gd name="T0" fmla="*/ 2147483646 w 72"/>
                <a:gd name="T1" fmla="*/ 2147483646 h 84"/>
                <a:gd name="T2" fmla="*/ 2147483646 w 72"/>
                <a:gd name="T3" fmla="*/ 2147483646 h 84"/>
                <a:gd name="T4" fmla="*/ 2147483646 w 72"/>
                <a:gd name="T5" fmla="*/ 2147483646 h 84"/>
                <a:gd name="T6" fmla="*/ 2147483646 w 72"/>
                <a:gd name="T7" fmla="*/ 2147483646 h 84"/>
                <a:gd name="T8" fmla="*/ 2147483646 w 72"/>
                <a:gd name="T9" fmla="*/ 2147483646 h 84"/>
                <a:gd name="T10" fmla="*/ 2147483646 w 72"/>
                <a:gd name="T11" fmla="*/ 0 h 84"/>
                <a:gd name="T12" fmla="*/ 2147483646 w 72"/>
                <a:gd name="T13" fmla="*/ 2147483646 h 84"/>
                <a:gd name="T14" fmla="*/ 0 w 72"/>
                <a:gd name="T15" fmla="*/ 2147483646 h 84"/>
                <a:gd name="T16" fmla="*/ 2147483646 w 72"/>
                <a:gd name="T17" fmla="*/ 2147483646 h 84"/>
                <a:gd name="T18" fmla="*/ 2147483646 w 72"/>
                <a:gd name="T19" fmla="*/ 2147483646 h 84"/>
                <a:gd name="T20" fmla="*/ 2147483646 w 72"/>
                <a:gd name="T21" fmla="*/ 2147483646 h 84"/>
                <a:gd name="T22" fmla="*/ 2147483646 w 72"/>
                <a:gd name="T23" fmla="*/ 2147483646 h 84"/>
                <a:gd name="T24" fmla="*/ 2147483646 w 72"/>
                <a:gd name="T25" fmla="*/ 2147483646 h 84"/>
                <a:gd name="T26" fmla="*/ 2147483646 w 72"/>
                <a:gd name="T27" fmla="*/ 2147483646 h 84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72" h="84">
                  <a:moveTo>
                    <a:pt x="72" y="78"/>
                  </a:moveTo>
                  <a:lnTo>
                    <a:pt x="72" y="54"/>
                  </a:lnTo>
                  <a:lnTo>
                    <a:pt x="66" y="30"/>
                  </a:lnTo>
                  <a:lnTo>
                    <a:pt x="72" y="12"/>
                  </a:lnTo>
                  <a:lnTo>
                    <a:pt x="24" y="6"/>
                  </a:lnTo>
                  <a:lnTo>
                    <a:pt x="24" y="0"/>
                  </a:lnTo>
                  <a:lnTo>
                    <a:pt x="18" y="18"/>
                  </a:lnTo>
                  <a:lnTo>
                    <a:pt x="0" y="36"/>
                  </a:lnTo>
                  <a:lnTo>
                    <a:pt x="12" y="60"/>
                  </a:lnTo>
                  <a:lnTo>
                    <a:pt x="24" y="84"/>
                  </a:lnTo>
                  <a:lnTo>
                    <a:pt x="30" y="84"/>
                  </a:lnTo>
                  <a:lnTo>
                    <a:pt x="42" y="78"/>
                  </a:lnTo>
                  <a:lnTo>
                    <a:pt x="72" y="78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6" name="Freeform 211">
              <a:extLst>
                <a:ext uri="{FF2B5EF4-FFF2-40B4-BE49-F238E27FC236}">
                  <a16:creationId xmlns:a16="http://schemas.microsoft.com/office/drawing/2014/main" id="{78368734-7722-D64F-AFC9-05430472EC0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9688" y="4378325"/>
              <a:ext cx="333375" cy="280988"/>
            </a:xfrm>
            <a:custGeom>
              <a:avLst/>
              <a:gdLst>
                <a:gd name="T0" fmla="*/ 2147483646 w 43"/>
                <a:gd name="T1" fmla="*/ 2147483646 h 36"/>
                <a:gd name="T2" fmla="*/ 2147483646 w 43"/>
                <a:gd name="T3" fmla="*/ 2147483646 h 36"/>
                <a:gd name="T4" fmla="*/ 2147483646 w 43"/>
                <a:gd name="T5" fmla="*/ 2147483646 h 36"/>
                <a:gd name="T6" fmla="*/ 2147483646 w 43"/>
                <a:gd name="T7" fmla="*/ 2147483646 h 36"/>
                <a:gd name="T8" fmla="*/ 2147483646 w 43"/>
                <a:gd name="T9" fmla="*/ 2147483646 h 36"/>
                <a:gd name="T10" fmla="*/ 2147483646 w 43"/>
                <a:gd name="T11" fmla="*/ 2147483646 h 36"/>
                <a:gd name="T12" fmla="*/ 2147483646 w 43"/>
                <a:gd name="T13" fmla="*/ 2147483646 h 36"/>
                <a:gd name="T14" fmla="*/ 2147483646 w 43"/>
                <a:gd name="T15" fmla="*/ 2147483646 h 36"/>
                <a:gd name="T16" fmla="*/ 2147483646 w 43"/>
                <a:gd name="T17" fmla="*/ 2147483646 h 36"/>
                <a:gd name="T18" fmla="*/ 2147483646 w 43"/>
                <a:gd name="T19" fmla="*/ 2147483646 h 36"/>
                <a:gd name="T20" fmla="*/ 2147483646 w 43"/>
                <a:gd name="T21" fmla="*/ 2147483646 h 36"/>
                <a:gd name="T22" fmla="*/ 2147483646 w 43"/>
                <a:gd name="T23" fmla="*/ 2147483646 h 36"/>
                <a:gd name="T24" fmla="*/ 2147483646 w 43"/>
                <a:gd name="T25" fmla="*/ 2147483646 h 36"/>
                <a:gd name="T26" fmla="*/ 2147483646 w 43"/>
                <a:gd name="T27" fmla="*/ 0 h 36"/>
                <a:gd name="T28" fmla="*/ 2147483646 w 43"/>
                <a:gd name="T29" fmla="*/ 2147483646 h 36"/>
                <a:gd name="T30" fmla="*/ 0 w 43"/>
                <a:gd name="T31" fmla="*/ 2147483646 h 36"/>
                <a:gd name="T32" fmla="*/ 2147483646 w 43"/>
                <a:gd name="T33" fmla="*/ 2147483646 h 36"/>
                <a:gd name="T34" fmla="*/ 2147483646 w 43"/>
                <a:gd name="T35" fmla="*/ 2147483646 h 36"/>
                <a:gd name="T36" fmla="*/ 2147483646 w 43"/>
                <a:gd name="T37" fmla="*/ 2147483646 h 36"/>
                <a:gd name="T38" fmla="*/ 2147483646 w 43"/>
                <a:gd name="T39" fmla="*/ 2147483646 h 36"/>
                <a:gd name="T40" fmla="*/ 2147483646 w 43"/>
                <a:gd name="T41" fmla="*/ 2147483646 h 36"/>
                <a:gd name="T42" fmla="*/ 2147483646 w 43"/>
                <a:gd name="T43" fmla="*/ 2147483646 h 36"/>
                <a:gd name="T44" fmla="*/ 2147483646 w 43"/>
                <a:gd name="T45" fmla="*/ 2147483646 h 36"/>
                <a:gd name="T46" fmla="*/ 2147483646 w 43"/>
                <a:gd name="T47" fmla="*/ 2147483646 h 36"/>
                <a:gd name="T48" fmla="*/ 2147483646 w 43"/>
                <a:gd name="T49" fmla="*/ 2147483646 h 36"/>
                <a:gd name="T50" fmla="*/ 2147483646 w 43"/>
                <a:gd name="T51" fmla="*/ 2147483646 h 36"/>
                <a:gd name="T52" fmla="*/ 2147483646 w 43"/>
                <a:gd name="T53" fmla="*/ 2147483646 h 36"/>
                <a:gd name="T54" fmla="*/ 2147483646 w 43"/>
                <a:gd name="T55" fmla="*/ 2147483646 h 36"/>
                <a:gd name="T56" fmla="*/ 2147483646 w 43"/>
                <a:gd name="T57" fmla="*/ 2147483646 h 36"/>
                <a:gd name="T58" fmla="*/ 2147483646 w 43"/>
                <a:gd name="T59" fmla="*/ 2147483646 h 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43" h="36">
                  <a:moveTo>
                    <a:pt x="38" y="21"/>
                  </a:moveTo>
                  <a:cubicBezTo>
                    <a:pt x="37" y="18"/>
                    <a:pt x="37" y="18"/>
                    <a:pt x="37" y="18"/>
                  </a:cubicBezTo>
                  <a:cubicBezTo>
                    <a:pt x="39" y="15"/>
                    <a:pt x="39" y="15"/>
                    <a:pt x="39" y="15"/>
                  </a:cubicBezTo>
                  <a:cubicBezTo>
                    <a:pt x="43" y="11"/>
                    <a:pt x="43" y="11"/>
                    <a:pt x="43" y="11"/>
                  </a:cubicBezTo>
                  <a:cubicBezTo>
                    <a:pt x="42" y="11"/>
                    <a:pt x="42" y="11"/>
                    <a:pt x="42" y="11"/>
                  </a:cubicBezTo>
                  <a:cubicBezTo>
                    <a:pt x="39" y="10"/>
                    <a:pt x="39" y="10"/>
                    <a:pt x="39" y="10"/>
                  </a:cubicBezTo>
                  <a:cubicBezTo>
                    <a:pt x="38" y="8"/>
                    <a:pt x="38" y="8"/>
                    <a:pt x="38" y="8"/>
                  </a:cubicBezTo>
                  <a:cubicBezTo>
                    <a:pt x="32" y="5"/>
                    <a:pt x="32" y="5"/>
                    <a:pt x="32" y="5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17" y="5"/>
                    <a:pt x="17" y="5"/>
                    <a:pt x="17" y="5"/>
                  </a:cubicBezTo>
                  <a:cubicBezTo>
                    <a:pt x="16" y="3"/>
                    <a:pt x="16" y="3"/>
                    <a:pt x="16" y="3"/>
                  </a:cubicBezTo>
                  <a:cubicBezTo>
                    <a:pt x="11" y="2"/>
                    <a:pt x="11" y="2"/>
                    <a:pt x="11" y="2"/>
                  </a:cubicBezTo>
                  <a:cubicBezTo>
                    <a:pt x="11" y="2"/>
                    <a:pt x="7" y="3"/>
                    <a:pt x="6" y="3"/>
                  </a:cubicBezTo>
                  <a:cubicBezTo>
                    <a:pt x="5" y="3"/>
                    <a:pt x="5" y="1"/>
                    <a:pt x="5" y="0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12" y="19"/>
                    <a:pt x="12" y="19"/>
                    <a:pt x="12" y="19"/>
                  </a:cubicBezTo>
                  <a:cubicBezTo>
                    <a:pt x="17" y="20"/>
                    <a:pt x="17" y="20"/>
                    <a:pt x="17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18" y="26"/>
                    <a:pt x="18" y="26"/>
                    <a:pt x="18" y="26"/>
                  </a:cubicBezTo>
                  <a:cubicBezTo>
                    <a:pt x="18" y="33"/>
                    <a:pt x="18" y="33"/>
                    <a:pt x="18" y="33"/>
                  </a:cubicBezTo>
                  <a:cubicBezTo>
                    <a:pt x="18" y="33"/>
                    <a:pt x="18" y="33"/>
                    <a:pt x="18" y="33"/>
                  </a:cubicBezTo>
                  <a:cubicBezTo>
                    <a:pt x="21" y="36"/>
                    <a:pt x="21" y="36"/>
                    <a:pt x="21" y="36"/>
                  </a:cubicBezTo>
                  <a:cubicBezTo>
                    <a:pt x="30" y="33"/>
                    <a:pt x="30" y="33"/>
                    <a:pt x="30" y="33"/>
                  </a:cubicBezTo>
                  <a:cubicBezTo>
                    <a:pt x="29" y="30"/>
                    <a:pt x="29" y="30"/>
                    <a:pt x="29" y="30"/>
                  </a:cubicBezTo>
                  <a:cubicBezTo>
                    <a:pt x="26" y="25"/>
                    <a:pt x="26" y="25"/>
                    <a:pt x="26" y="25"/>
                  </a:cubicBezTo>
                  <a:cubicBezTo>
                    <a:pt x="34" y="25"/>
                    <a:pt x="34" y="25"/>
                    <a:pt x="34" y="25"/>
                  </a:cubicBezTo>
                  <a:cubicBezTo>
                    <a:pt x="39" y="23"/>
                    <a:pt x="39" y="23"/>
                    <a:pt x="39" y="23"/>
                  </a:cubicBezTo>
                  <a:cubicBezTo>
                    <a:pt x="38" y="21"/>
                    <a:pt x="38" y="21"/>
                    <a:pt x="38" y="21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7" name="Freeform 212">
              <a:extLst>
                <a:ext uri="{FF2B5EF4-FFF2-40B4-BE49-F238E27FC236}">
                  <a16:creationId xmlns:a16="http://schemas.microsoft.com/office/drawing/2014/main" id="{458D79D3-E6E1-1141-9EC6-88DCC544B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2390775" y="4627563"/>
              <a:ext cx="134938" cy="149225"/>
            </a:xfrm>
            <a:custGeom>
              <a:avLst/>
              <a:gdLst>
                <a:gd name="T0" fmla="*/ 2147483646 w 102"/>
                <a:gd name="T1" fmla="*/ 2147483646 h 114"/>
                <a:gd name="T2" fmla="*/ 2147483646 w 102"/>
                <a:gd name="T3" fmla="*/ 2147483646 h 114"/>
                <a:gd name="T4" fmla="*/ 2147483646 w 102"/>
                <a:gd name="T5" fmla="*/ 2147483646 h 114"/>
                <a:gd name="T6" fmla="*/ 2147483646 w 102"/>
                <a:gd name="T7" fmla="*/ 2147483646 h 114"/>
                <a:gd name="T8" fmla="*/ 2147483646 w 102"/>
                <a:gd name="T9" fmla="*/ 2147483646 h 114"/>
                <a:gd name="T10" fmla="*/ 2147483646 w 102"/>
                <a:gd name="T11" fmla="*/ 2147483646 h 114"/>
                <a:gd name="T12" fmla="*/ 2147483646 w 102"/>
                <a:gd name="T13" fmla="*/ 0 h 114"/>
                <a:gd name="T14" fmla="*/ 2147483646 w 102"/>
                <a:gd name="T15" fmla="*/ 2147483646 h 114"/>
                <a:gd name="T16" fmla="*/ 0 w 102"/>
                <a:gd name="T17" fmla="*/ 2147483646 h 114"/>
                <a:gd name="T18" fmla="*/ 2147483646 w 102"/>
                <a:gd name="T19" fmla="*/ 2147483646 h 114"/>
                <a:gd name="T20" fmla="*/ 0 w 102"/>
                <a:gd name="T21" fmla="*/ 2147483646 h 114"/>
                <a:gd name="T22" fmla="*/ 2147483646 w 102"/>
                <a:gd name="T23" fmla="*/ 2147483646 h 114"/>
                <a:gd name="T24" fmla="*/ 2147483646 w 102"/>
                <a:gd name="T25" fmla="*/ 2147483646 h 11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2" h="114">
                  <a:moveTo>
                    <a:pt x="24" y="114"/>
                  </a:moveTo>
                  <a:lnTo>
                    <a:pt x="48" y="90"/>
                  </a:lnTo>
                  <a:lnTo>
                    <a:pt x="66" y="84"/>
                  </a:lnTo>
                  <a:lnTo>
                    <a:pt x="90" y="60"/>
                  </a:lnTo>
                  <a:lnTo>
                    <a:pt x="102" y="36"/>
                  </a:lnTo>
                  <a:lnTo>
                    <a:pt x="78" y="18"/>
                  </a:lnTo>
                  <a:lnTo>
                    <a:pt x="30" y="0"/>
                  </a:lnTo>
                  <a:lnTo>
                    <a:pt x="24" y="12"/>
                  </a:lnTo>
                  <a:lnTo>
                    <a:pt x="0" y="66"/>
                  </a:lnTo>
                  <a:lnTo>
                    <a:pt x="12" y="90"/>
                  </a:lnTo>
                  <a:lnTo>
                    <a:pt x="0" y="96"/>
                  </a:lnTo>
                  <a:lnTo>
                    <a:pt x="6" y="108"/>
                  </a:lnTo>
                  <a:lnTo>
                    <a:pt x="24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8" name="Freeform 213">
              <a:extLst>
                <a:ext uri="{FF2B5EF4-FFF2-40B4-BE49-F238E27FC236}">
                  <a16:creationId xmlns:a16="http://schemas.microsoft.com/office/drawing/2014/main" id="{8AE11DF5-4163-3A46-8875-A8A283C1483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57738" y="2967038"/>
              <a:ext cx="49212" cy="96837"/>
            </a:xfrm>
            <a:custGeom>
              <a:avLst/>
              <a:gdLst>
                <a:gd name="T0" fmla="*/ 0 w 429209"/>
                <a:gd name="T1" fmla="*/ 2 h 839755"/>
                <a:gd name="T2" fmla="*/ 0 w 429209"/>
                <a:gd name="T3" fmla="*/ 1 h 839755"/>
                <a:gd name="T4" fmla="*/ 0 w 429209"/>
                <a:gd name="T5" fmla="*/ 1 h 839755"/>
                <a:gd name="T6" fmla="*/ 0 w 429209"/>
                <a:gd name="T7" fmla="*/ 0 h 839755"/>
                <a:gd name="T8" fmla="*/ 1 w 429209"/>
                <a:gd name="T9" fmla="*/ 0 h 839755"/>
                <a:gd name="T10" fmla="*/ 1 w 429209"/>
                <a:gd name="T11" fmla="*/ 0 h 839755"/>
                <a:gd name="T12" fmla="*/ 1 w 429209"/>
                <a:gd name="T13" fmla="*/ 1 h 839755"/>
                <a:gd name="T14" fmla="*/ 1 w 429209"/>
                <a:gd name="T15" fmla="*/ 1 h 839755"/>
                <a:gd name="T16" fmla="*/ 0 w 429209"/>
                <a:gd name="T17" fmla="*/ 1 h 839755"/>
                <a:gd name="T18" fmla="*/ 0 w 429209"/>
                <a:gd name="T19" fmla="*/ 2 h 839755"/>
                <a:gd name="T20" fmla="*/ 0 w 429209"/>
                <a:gd name="T21" fmla="*/ 2 h 839755"/>
                <a:gd name="T22" fmla="*/ 0 w 429209"/>
                <a:gd name="T23" fmla="*/ 2 h 839755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429209" h="839755">
                  <a:moveTo>
                    <a:pt x="53214" y="797282"/>
                  </a:moveTo>
                  <a:cubicBezTo>
                    <a:pt x="54137" y="718133"/>
                    <a:pt x="55061" y="638985"/>
                    <a:pt x="55984" y="559836"/>
                  </a:cubicBezTo>
                  <a:lnTo>
                    <a:pt x="0" y="522514"/>
                  </a:lnTo>
                  <a:lnTo>
                    <a:pt x="111968" y="130628"/>
                  </a:lnTo>
                  <a:lnTo>
                    <a:pt x="261258" y="130628"/>
                  </a:lnTo>
                  <a:lnTo>
                    <a:pt x="391886" y="0"/>
                  </a:lnTo>
                  <a:lnTo>
                    <a:pt x="410547" y="261257"/>
                  </a:lnTo>
                  <a:lnTo>
                    <a:pt x="429209" y="410547"/>
                  </a:lnTo>
                  <a:lnTo>
                    <a:pt x="223935" y="634481"/>
                  </a:lnTo>
                  <a:lnTo>
                    <a:pt x="223935" y="839755"/>
                  </a:lnTo>
                  <a:lnTo>
                    <a:pt x="111968" y="783771"/>
                  </a:lnTo>
                  <a:lnTo>
                    <a:pt x="53214" y="79728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9" name="Freeform 214">
              <a:extLst>
                <a:ext uri="{FF2B5EF4-FFF2-40B4-BE49-F238E27FC236}">
                  <a16:creationId xmlns:a16="http://schemas.microsoft.com/office/drawing/2014/main" id="{0165BFC8-D8E3-DD4B-AF40-74EDB569056B}"/>
                </a:ext>
              </a:extLst>
            </p:cNvPr>
            <p:cNvSpPr>
              <a:spLocks/>
            </p:cNvSpPr>
            <p:nvPr/>
          </p:nvSpPr>
          <p:spPr bwMode="auto">
            <a:xfrm>
              <a:off x="6029325" y="3640138"/>
              <a:ext cx="431800" cy="417512"/>
            </a:xfrm>
            <a:custGeom>
              <a:avLst/>
              <a:gdLst>
                <a:gd name="T0" fmla="*/ 2147483646 w 10795"/>
                <a:gd name="T1" fmla="*/ 2147483646 h 10652"/>
                <a:gd name="T2" fmla="*/ 2147483646 w 10795"/>
                <a:gd name="T3" fmla="*/ 2147483646 h 10652"/>
                <a:gd name="T4" fmla="*/ 2147483646 w 10795"/>
                <a:gd name="T5" fmla="*/ 2147483646 h 10652"/>
                <a:gd name="T6" fmla="*/ 2147483646 w 10795"/>
                <a:gd name="T7" fmla="*/ 2147483646 h 10652"/>
                <a:gd name="T8" fmla="*/ 2147483646 w 10795"/>
                <a:gd name="T9" fmla="*/ 2147483646 h 10652"/>
                <a:gd name="T10" fmla="*/ 2147483646 w 10795"/>
                <a:gd name="T11" fmla="*/ 2147483646 h 10652"/>
                <a:gd name="T12" fmla="*/ 2147483646 w 10795"/>
                <a:gd name="T13" fmla="*/ 2147483646 h 10652"/>
                <a:gd name="T14" fmla="*/ 2147483646 w 10795"/>
                <a:gd name="T15" fmla="*/ 2147483646 h 10652"/>
                <a:gd name="T16" fmla="*/ 2147483646 w 10795"/>
                <a:gd name="T17" fmla="*/ 2147483646 h 10652"/>
                <a:gd name="T18" fmla="*/ 2147483646 w 10795"/>
                <a:gd name="T19" fmla="*/ 2147483646 h 10652"/>
                <a:gd name="T20" fmla="*/ 2147483646 w 10795"/>
                <a:gd name="T21" fmla="*/ 2147483646 h 10652"/>
                <a:gd name="T22" fmla="*/ 2147483646 w 10795"/>
                <a:gd name="T23" fmla="*/ 2147483646 h 10652"/>
                <a:gd name="T24" fmla="*/ 2147483646 w 10795"/>
                <a:gd name="T25" fmla="*/ 2147483646 h 10652"/>
                <a:gd name="T26" fmla="*/ 2147483646 w 10795"/>
                <a:gd name="T27" fmla="*/ 2147483646 h 10652"/>
                <a:gd name="T28" fmla="*/ 2147483646 w 10795"/>
                <a:gd name="T29" fmla="*/ 360875000 h 10652"/>
                <a:gd name="T30" fmla="*/ 2147483646 w 10795"/>
                <a:gd name="T31" fmla="*/ 2147483646 h 10652"/>
                <a:gd name="T32" fmla="*/ 2147483646 w 10795"/>
                <a:gd name="T33" fmla="*/ 2147483646 h 10652"/>
                <a:gd name="T34" fmla="*/ 2147483646 w 10795"/>
                <a:gd name="T35" fmla="*/ 2147483646 h 10652"/>
                <a:gd name="T36" fmla="*/ 2147483646 w 10795"/>
                <a:gd name="T37" fmla="*/ 2147483646 h 10652"/>
                <a:gd name="T38" fmla="*/ 2147483646 w 10795"/>
                <a:gd name="T39" fmla="*/ 2147483646 h 10652"/>
                <a:gd name="T40" fmla="*/ 2147483646 w 10795"/>
                <a:gd name="T41" fmla="*/ 2147483646 h 10652"/>
                <a:gd name="T42" fmla="*/ 2147483646 w 10795"/>
                <a:gd name="T43" fmla="*/ 2147483646 h 10652"/>
                <a:gd name="T44" fmla="*/ 2147483646 w 10795"/>
                <a:gd name="T45" fmla="*/ 2147483646 h 10652"/>
                <a:gd name="T46" fmla="*/ 2147483646 w 10795"/>
                <a:gd name="T47" fmla="*/ 2147483646 h 10652"/>
                <a:gd name="T48" fmla="*/ 2147483646 w 10795"/>
                <a:gd name="T49" fmla="*/ 2147483646 h 10652"/>
                <a:gd name="T50" fmla="*/ 2147483646 w 10795"/>
                <a:gd name="T51" fmla="*/ 2147483646 h 10652"/>
                <a:gd name="T52" fmla="*/ 2147483646 w 10795"/>
                <a:gd name="T53" fmla="*/ 2147483646 h 10652"/>
                <a:gd name="T54" fmla="*/ 2147483646 w 10795"/>
                <a:gd name="T55" fmla="*/ 2147483646 h 10652"/>
                <a:gd name="T56" fmla="*/ 2147483646 w 10795"/>
                <a:gd name="T57" fmla="*/ 2147483646 h 10652"/>
                <a:gd name="T58" fmla="*/ 2147483646 w 10795"/>
                <a:gd name="T59" fmla="*/ 2147483646 h 10652"/>
                <a:gd name="T60" fmla="*/ 2147483646 w 10795"/>
                <a:gd name="T61" fmla="*/ 2147483646 h 10652"/>
                <a:gd name="T62" fmla="*/ 2147483646 w 10795"/>
                <a:gd name="T63" fmla="*/ 2147483646 h 10652"/>
                <a:gd name="T64" fmla="*/ 2147483646 w 10795"/>
                <a:gd name="T65" fmla="*/ 2147483646 h 10652"/>
                <a:gd name="T66" fmla="*/ 2147483646 w 10795"/>
                <a:gd name="T67" fmla="*/ 2147483646 h 10652"/>
                <a:gd name="T68" fmla="*/ 2147483646 w 10795"/>
                <a:gd name="T69" fmla="*/ 2147483646 h 10652"/>
                <a:gd name="T70" fmla="*/ 2147483646 w 10795"/>
                <a:gd name="T71" fmla="*/ 2147483646 h 10652"/>
                <a:gd name="T72" fmla="*/ 2147483646 w 10795"/>
                <a:gd name="T73" fmla="*/ 2147483646 h 10652"/>
                <a:gd name="T74" fmla="*/ 2147483646 w 10795"/>
                <a:gd name="T75" fmla="*/ 2147483646 h 10652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10795" h="10652">
                  <a:moveTo>
                    <a:pt x="7118" y="10169"/>
                  </a:moveTo>
                  <a:cubicBezTo>
                    <a:pt x="7403" y="10018"/>
                    <a:pt x="7922" y="10028"/>
                    <a:pt x="7912" y="9685"/>
                  </a:cubicBezTo>
                  <a:cubicBezTo>
                    <a:pt x="7902" y="9342"/>
                    <a:pt x="7173" y="8474"/>
                    <a:pt x="7058" y="8110"/>
                  </a:cubicBezTo>
                  <a:cubicBezTo>
                    <a:pt x="6943" y="7746"/>
                    <a:pt x="7143" y="7666"/>
                    <a:pt x="7222" y="7500"/>
                  </a:cubicBezTo>
                  <a:cubicBezTo>
                    <a:pt x="7301" y="7334"/>
                    <a:pt x="7346" y="7193"/>
                    <a:pt x="7530" y="7116"/>
                  </a:cubicBezTo>
                  <a:cubicBezTo>
                    <a:pt x="7714" y="7039"/>
                    <a:pt x="8027" y="7379"/>
                    <a:pt x="8325" y="7039"/>
                  </a:cubicBezTo>
                  <a:cubicBezTo>
                    <a:pt x="8623" y="6699"/>
                    <a:pt x="9062" y="5615"/>
                    <a:pt x="9319" y="5078"/>
                  </a:cubicBezTo>
                  <a:cubicBezTo>
                    <a:pt x="9576" y="4541"/>
                    <a:pt x="9720" y="4241"/>
                    <a:pt x="9868" y="3816"/>
                  </a:cubicBezTo>
                  <a:cubicBezTo>
                    <a:pt x="10016" y="3391"/>
                    <a:pt x="10257" y="2817"/>
                    <a:pt x="10206" y="2527"/>
                  </a:cubicBezTo>
                  <a:cubicBezTo>
                    <a:pt x="10155" y="2237"/>
                    <a:pt x="9538" y="2325"/>
                    <a:pt x="9564" y="2075"/>
                  </a:cubicBezTo>
                  <a:cubicBezTo>
                    <a:pt x="9591" y="1811"/>
                    <a:pt x="9500" y="1164"/>
                    <a:pt x="9640" y="1129"/>
                  </a:cubicBezTo>
                  <a:cubicBezTo>
                    <a:pt x="10141" y="1004"/>
                    <a:pt x="10598" y="957"/>
                    <a:pt x="10748" y="847"/>
                  </a:cubicBezTo>
                  <a:cubicBezTo>
                    <a:pt x="10898" y="737"/>
                    <a:pt x="10653" y="578"/>
                    <a:pt x="10543" y="467"/>
                  </a:cubicBezTo>
                  <a:cubicBezTo>
                    <a:pt x="10433" y="356"/>
                    <a:pt x="10260" y="257"/>
                    <a:pt x="10085" y="179"/>
                  </a:cubicBezTo>
                  <a:cubicBezTo>
                    <a:pt x="9911" y="102"/>
                    <a:pt x="9805" y="-9"/>
                    <a:pt x="9497" y="1"/>
                  </a:cubicBezTo>
                  <a:cubicBezTo>
                    <a:pt x="9192" y="11"/>
                    <a:pt x="8556" y="193"/>
                    <a:pt x="8247" y="237"/>
                  </a:cubicBezTo>
                  <a:cubicBezTo>
                    <a:pt x="7938" y="279"/>
                    <a:pt x="7858" y="208"/>
                    <a:pt x="7639" y="263"/>
                  </a:cubicBezTo>
                  <a:cubicBezTo>
                    <a:pt x="7421" y="320"/>
                    <a:pt x="7152" y="573"/>
                    <a:pt x="6937" y="573"/>
                  </a:cubicBezTo>
                  <a:cubicBezTo>
                    <a:pt x="6886" y="922"/>
                    <a:pt x="6810" y="1372"/>
                    <a:pt x="6784" y="1623"/>
                  </a:cubicBezTo>
                  <a:cubicBezTo>
                    <a:pt x="6758" y="1873"/>
                    <a:pt x="6784" y="1924"/>
                    <a:pt x="6784" y="2075"/>
                  </a:cubicBezTo>
                  <a:cubicBezTo>
                    <a:pt x="6712" y="2150"/>
                    <a:pt x="6645" y="2133"/>
                    <a:pt x="6569" y="2301"/>
                  </a:cubicBezTo>
                  <a:cubicBezTo>
                    <a:pt x="6493" y="2469"/>
                    <a:pt x="6407" y="2823"/>
                    <a:pt x="6326" y="3084"/>
                  </a:cubicBezTo>
                  <a:cubicBezTo>
                    <a:pt x="6326" y="3084"/>
                    <a:pt x="5388" y="3490"/>
                    <a:pt x="5072" y="3661"/>
                  </a:cubicBezTo>
                  <a:cubicBezTo>
                    <a:pt x="4756" y="3832"/>
                    <a:pt x="4644" y="3888"/>
                    <a:pt x="4431" y="4113"/>
                  </a:cubicBezTo>
                  <a:cubicBezTo>
                    <a:pt x="4217" y="4338"/>
                    <a:pt x="3788" y="5012"/>
                    <a:pt x="3788" y="5012"/>
                  </a:cubicBezTo>
                  <a:cubicBezTo>
                    <a:pt x="3788" y="5012"/>
                    <a:pt x="2925" y="5037"/>
                    <a:pt x="2506" y="5245"/>
                  </a:cubicBezTo>
                  <a:cubicBezTo>
                    <a:pt x="2087" y="5453"/>
                    <a:pt x="1684" y="6101"/>
                    <a:pt x="1270" y="6260"/>
                  </a:cubicBezTo>
                  <a:cubicBezTo>
                    <a:pt x="856" y="6419"/>
                    <a:pt x="140" y="6073"/>
                    <a:pt x="20" y="6198"/>
                  </a:cubicBezTo>
                  <a:cubicBezTo>
                    <a:pt x="-100" y="6323"/>
                    <a:pt x="358" y="6820"/>
                    <a:pt x="552" y="7008"/>
                  </a:cubicBezTo>
                  <a:cubicBezTo>
                    <a:pt x="746" y="7196"/>
                    <a:pt x="1074" y="7217"/>
                    <a:pt x="1182" y="7324"/>
                  </a:cubicBezTo>
                  <a:cubicBezTo>
                    <a:pt x="1290" y="7431"/>
                    <a:pt x="1192" y="7543"/>
                    <a:pt x="1199" y="7649"/>
                  </a:cubicBezTo>
                  <a:cubicBezTo>
                    <a:pt x="1206" y="7755"/>
                    <a:pt x="1239" y="7800"/>
                    <a:pt x="1223" y="7962"/>
                  </a:cubicBezTo>
                  <a:cubicBezTo>
                    <a:pt x="1207" y="8124"/>
                    <a:pt x="1334" y="8396"/>
                    <a:pt x="1102" y="8620"/>
                  </a:cubicBezTo>
                  <a:cubicBezTo>
                    <a:pt x="795" y="8917"/>
                    <a:pt x="443" y="9228"/>
                    <a:pt x="470" y="9744"/>
                  </a:cubicBezTo>
                  <a:cubicBezTo>
                    <a:pt x="479" y="9915"/>
                    <a:pt x="2376" y="9516"/>
                    <a:pt x="3293" y="9667"/>
                  </a:cubicBezTo>
                  <a:cubicBezTo>
                    <a:pt x="4210" y="9818"/>
                    <a:pt x="5529" y="9982"/>
                    <a:pt x="5971" y="10652"/>
                  </a:cubicBezTo>
                  <a:lnTo>
                    <a:pt x="6232" y="10504"/>
                  </a:lnTo>
                  <a:lnTo>
                    <a:pt x="7118" y="1016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0" name="Freeform 215">
              <a:extLst>
                <a:ext uri="{FF2B5EF4-FFF2-40B4-BE49-F238E27FC236}">
                  <a16:creationId xmlns:a16="http://schemas.microsoft.com/office/drawing/2014/main" id="{492D6316-DE17-DC4F-9204-D34440DB7F07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8213" y="3611563"/>
              <a:ext cx="341312" cy="276225"/>
            </a:xfrm>
            <a:custGeom>
              <a:avLst/>
              <a:gdLst>
                <a:gd name="T0" fmla="*/ 2147483646 w 10000"/>
                <a:gd name="T1" fmla="*/ 2147483646 h 11017"/>
                <a:gd name="T2" fmla="*/ 2147483646 w 10000"/>
                <a:gd name="T3" fmla="*/ 2147483646 h 11017"/>
                <a:gd name="T4" fmla="*/ 2147483646 w 10000"/>
                <a:gd name="T5" fmla="*/ 2147483646 h 11017"/>
                <a:gd name="T6" fmla="*/ 2147483646 w 10000"/>
                <a:gd name="T7" fmla="*/ 2147483646 h 11017"/>
                <a:gd name="T8" fmla="*/ 2147483646 w 10000"/>
                <a:gd name="T9" fmla="*/ 0 h 11017"/>
                <a:gd name="T10" fmla="*/ 2147483646 w 10000"/>
                <a:gd name="T11" fmla="*/ 2147483646 h 11017"/>
                <a:gd name="T12" fmla="*/ 2147483646 w 10000"/>
                <a:gd name="T13" fmla="*/ 2147483646 h 11017"/>
                <a:gd name="T14" fmla="*/ 2147483646 w 10000"/>
                <a:gd name="T15" fmla="*/ 2147483646 h 11017"/>
                <a:gd name="T16" fmla="*/ 2147483646 w 10000"/>
                <a:gd name="T17" fmla="*/ 2147483646 h 11017"/>
                <a:gd name="T18" fmla="*/ 2147483646 w 10000"/>
                <a:gd name="T19" fmla="*/ 2147483646 h 11017"/>
                <a:gd name="T20" fmla="*/ 2147483646 w 10000"/>
                <a:gd name="T21" fmla="*/ 2147483646 h 11017"/>
                <a:gd name="T22" fmla="*/ 2147483646 w 10000"/>
                <a:gd name="T23" fmla="*/ 2147483646 h 11017"/>
                <a:gd name="T24" fmla="*/ 2147483646 w 10000"/>
                <a:gd name="T25" fmla="*/ 2147483646 h 11017"/>
                <a:gd name="T26" fmla="*/ 2147483646 w 10000"/>
                <a:gd name="T27" fmla="*/ 2147483646 h 11017"/>
                <a:gd name="T28" fmla="*/ 2147483646 w 10000"/>
                <a:gd name="T29" fmla="*/ 2147483646 h 11017"/>
                <a:gd name="T30" fmla="*/ 2147483646 w 10000"/>
                <a:gd name="T31" fmla="*/ 2147483646 h 11017"/>
                <a:gd name="T32" fmla="*/ 2147483646 w 10000"/>
                <a:gd name="T33" fmla="*/ 2147483646 h 11017"/>
                <a:gd name="T34" fmla="*/ 0 w 10000"/>
                <a:gd name="T35" fmla="*/ 2147483646 h 11017"/>
                <a:gd name="T36" fmla="*/ 0 w 10000"/>
                <a:gd name="T37" fmla="*/ 2147483646 h 11017"/>
                <a:gd name="T38" fmla="*/ 2147483646 w 10000"/>
                <a:gd name="T39" fmla="*/ 2147483646 h 11017"/>
                <a:gd name="T40" fmla="*/ 2147483646 w 10000"/>
                <a:gd name="T41" fmla="*/ 2147483646 h 11017"/>
                <a:gd name="T42" fmla="*/ 2147483646 w 10000"/>
                <a:gd name="T43" fmla="*/ 2147483646 h 11017"/>
                <a:gd name="T44" fmla="*/ 2147483646 w 10000"/>
                <a:gd name="T45" fmla="*/ 2147483646 h 11017"/>
                <a:gd name="T46" fmla="*/ 2147483646 w 10000"/>
                <a:gd name="T47" fmla="*/ 2147483646 h 11017"/>
                <a:gd name="T48" fmla="*/ 2147483646 w 10000"/>
                <a:gd name="T49" fmla="*/ 2147483646 h 11017"/>
                <a:gd name="T50" fmla="*/ 2147483646 w 10000"/>
                <a:gd name="T51" fmla="*/ 2147483646 h 11017"/>
                <a:gd name="T52" fmla="*/ 2147483646 w 10000"/>
                <a:gd name="T53" fmla="*/ 2147483646 h 11017"/>
                <a:gd name="T54" fmla="*/ 2147483646 w 10000"/>
                <a:gd name="T55" fmla="*/ 2147483646 h 11017"/>
                <a:gd name="T56" fmla="*/ 2147483646 w 10000"/>
                <a:gd name="T57" fmla="*/ 2147483646 h 11017"/>
                <a:gd name="T58" fmla="*/ 2147483646 w 10000"/>
                <a:gd name="T59" fmla="*/ 2147483646 h 11017"/>
                <a:gd name="T60" fmla="*/ 2147483646 w 10000"/>
                <a:gd name="T61" fmla="*/ 2147483646 h 11017"/>
                <a:gd name="T62" fmla="*/ 2147483646 w 10000"/>
                <a:gd name="T63" fmla="*/ 2147483646 h 11017"/>
                <a:gd name="T64" fmla="*/ 2147483646 w 10000"/>
                <a:gd name="T65" fmla="*/ 2147483646 h 11017"/>
                <a:gd name="T66" fmla="*/ 2147483646 w 10000"/>
                <a:gd name="T67" fmla="*/ 2147483646 h 11017"/>
                <a:gd name="T68" fmla="*/ 2147483646 w 10000"/>
                <a:gd name="T69" fmla="*/ 2147483646 h 11017"/>
                <a:gd name="T70" fmla="*/ 2147483646 w 10000"/>
                <a:gd name="T71" fmla="*/ 2147483646 h 11017"/>
                <a:gd name="T72" fmla="*/ 2147483646 w 10000"/>
                <a:gd name="T73" fmla="*/ 2147483646 h 11017"/>
                <a:gd name="T74" fmla="*/ 2147483646 w 10000"/>
                <a:gd name="T75" fmla="*/ 2147483646 h 11017"/>
                <a:gd name="T76" fmla="*/ 2147483646 w 10000"/>
                <a:gd name="T77" fmla="*/ 2147483646 h 11017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0" t="0" r="r" b="b"/>
              <a:pathLst>
                <a:path w="10000" h="11017">
                  <a:moveTo>
                    <a:pt x="9226" y="329"/>
                  </a:moveTo>
                  <a:cubicBezTo>
                    <a:pt x="8904" y="611"/>
                    <a:pt x="8531" y="1035"/>
                    <a:pt x="8261" y="1176"/>
                  </a:cubicBezTo>
                  <a:cubicBezTo>
                    <a:pt x="7992" y="1317"/>
                    <a:pt x="7826" y="1176"/>
                    <a:pt x="7609" y="1176"/>
                  </a:cubicBezTo>
                  <a:cubicBezTo>
                    <a:pt x="7536" y="882"/>
                    <a:pt x="7464" y="588"/>
                    <a:pt x="7391" y="294"/>
                  </a:cubicBezTo>
                  <a:lnTo>
                    <a:pt x="7174" y="0"/>
                  </a:lnTo>
                  <a:lnTo>
                    <a:pt x="6522" y="882"/>
                  </a:lnTo>
                  <a:cubicBezTo>
                    <a:pt x="6377" y="1078"/>
                    <a:pt x="6298" y="1425"/>
                    <a:pt x="6087" y="1471"/>
                  </a:cubicBezTo>
                  <a:cubicBezTo>
                    <a:pt x="5876" y="1517"/>
                    <a:pt x="5533" y="1264"/>
                    <a:pt x="5256" y="1160"/>
                  </a:cubicBezTo>
                  <a:cubicBezTo>
                    <a:pt x="5098" y="1165"/>
                    <a:pt x="4971" y="1173"/>
                    <a:pt x="4783" y="1176"/>
                  </a:cubicBezTo>
                  <a:cubicBezTo>
                    <a:pt x="4595" y="1179"/>
                    <a:pt x="4348" y="1176"/>
                    <a:pt x="4130" y="1176"/>
                  </a:cubicBezTo>
                  <a:lnTo>
                    <a:pt x="3261" y="882"/>
                  </a:lnTo>
                  <a:cubicBezTo>
                    <a:pt x="3188" y="1372"/>
                    <a:pt x="3116" y="1863"/>
                    <a:pt x="3043" y="2353"/>
                  </a:cubicBezTo>
                  <a:lnTo>
                    <a:pt x="1957" y="2941"/>
                  </a:lnTo>
                  <a:lnTo>
                    <a:pt x="1522" y="3529"/>
                  </a:lnTo>
                  <a:lnTo>
                    <a:pt x="870" y="3235"/>
                  </a:lnTo>
                  <a:lnTo>
                    <a:pt x="435" y="2941"/>
                  </a:lnTo>
                  <a:cubicBezTo>
                    <a:pt x="362" y="3529"/>
                    <a:pt x="290" y="4118"/>
                    <a:pt x="217" y="4706"/>
                  </a:cubicBezTo>
                  <a:cubicBezTo>
                    <a:pt x="145" y="5098"/>
                    <a:pt x="72" y="5490"/>
                    <a:pt x="0" y="5882"/>
                  </a:cubicBezTo>
                  <a:lnTo>
                    <a:pt x="0" y="7353"/>
                  </a:lnTo>
                  <a:lnTo>
                    <a:pt x="870" y="7941"/>
                  </a:lnTo>
                  <a:cubicBezTo>
                    <a:pt x="435" y="9706"/>
                    <a:pt x="559" y="9259"/>
                    <a:pt x="435" y="9706"/>
                  </a:cubicBezTo>
                  <a:cubicBezTo>
                    <a:pt x="311" y="10153"/>
                    <a:pt x="27" y="10425"/>
                    <a:pt x="124" y="10621"/>
                  </a:cubicBezTo>
                  <a:cubicBezTo>
                    <a:pt x="221" y="10817"/>
                    <a:pt x="794" y="10837"/>
                    <a:pt x="1017" y="10882"/>
                  </a:cubicBezTo>
                  <a:cubicBezTo>
                    <a:pt x="1240" y="10927"/>
                    <a:pt x="1315" y="10844"/>
                    <a:pt x="1460" y="10893"/>
                  </a:cubicBezTo>
                  <a:cubicBezTo>
                    <a:pt x="1605" y="10942"/>
                    <a:pt x="2180" y="11085"/>
                    <a:pt x="2676" y="10980"/>
                  </a:cubicBezTo>
                  <a:cubicBezTo>
                    <a:pt x="3172" y="10875"/>
                    <a:pt x="4096" y="10604"/>
                    <a:pt x="4434" y="10261"/>
                  </a:cubicBezTo>
                  <a:cubicBezTo>
                    <a:pt x="4772" y="9918"/>
                    <a:pt x="4517" y="9199"/>
                    <a:pt x="4703" y="8921"/>
                  </a:cubicBezTo>
                  <a:cubicBezTo>
                    <a:pt x="4889" y="8643"/>
                    <a:pt x="5182" y="8785"/>
                    <a:pt x="5548" y="8595"/>
                  </a:cubicBezTo>
                  <a:cubicBezTo>
                    <a:pt x="5914" y="8405"/>
                    <a:pt x="6666" y="8083"/>
                    <a:pt x="6899" y="7778"/>
                  </a:cubicBezTo>
                  <a:cubicBezTo>
                    <a:pt x="7133" y="7473"/>
                    <a:pt x="6892" y="6977"/>
                    <a:pt x="6949" y="6764"/>
                  </a:cubicBezTo>
                  <a:cubicBezTo>
                    <a:pt x="7006" y="6552"/>
                    <a:pt x="7127" y="6617"/>
                    <a:pt x="7239" y="6503"/>
                  </a:cubicBezTo>
                  <a:cubicBezTo>
                    <a:pt x="7351" y="6389"/>
                    <a:pt x="7449" y="6339"/>
                    <a:pt x="7621" y="6078"/>
                  </a:cubicBezTo>
                  <a:cubicBezTo>
                    <a:pt x="7793" y="5817"/>
                    <a:pt x="8142" y="5240"/>
                    <a:pt x="8271" y="4935"/>
                  </a:cubicBezTo>
                  <a:cubicBezTo>
                    <a:pt x="8400" y="4630"/>
                    <a:pt x="8303" y="4537"/>
                    <a:pt x="8395" y="4248"/>
                  </a:cubicBezTo>
                  <a:cubicBezTo>
                    <a:pt x="8487" y="3959"/>
                    <a:pt x="8811" y="3568"/>
                    <a:pt x="8825" y="3203"/>
                  </a:cubicBezTo>
                  <a:cubicBezTo>
                    <a:pt x="8839" y="2838"/>
                    <a:pt x="8282" y="2299"/>
                    <a:pt x="8478" y="2059"/>
                  </a:cubicBezTo>
                  <a:cubicBezTo>
                    <a:pt x="8674" y="1819"/>
                    <a:pt x="9493" y="1863"/>
                    <a:pt x="10000" y="1765"/>
                  </a:cubicBezTo>
                  <a:lnTo>
                    <a:pt x="9565" y="882"/>
                  </a:lnTo>
                  <a:lnTo>
                    <a:pt x="9226" y="32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1" name="Freeform 216">
              <a:extLst>
                <a:ext uri="{FF2B5EF4-FFF2-40B4-BE49-F238E27FC236}">
                  <a16:creationId xmlns:a16="http://schemas.microsoft.com/office/drawing/2014/main" id="{17007147-A4AC-334F-9350-E4B13C0DD6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734175" y="3946525"/>
              <a:ext cx="112713" cy="139700"/>
            </a:xfrm>
            <a:custGeom>
              <a:avLst/>
              <a:gdLst>
                <a:gd name="T0" fmla="*/ 2147483646 w 90"/>
                <a:gd name="T1" fmla="*/ 2147483646 h 78"/>
                <a:gd name="T2" fmla="*/ 2147483646 w 90"/>
                <a:gd name="T3" fmla="*/ 2147483646 h 78"/>
                <a:gd name="T4" fmla="*/ 2147483646 w 90"/>
                <a:gd name="T5" fmla="*/ 2147483646 h 78"/>
                <a:gd name="T6" fmla="*/ 2147483646 w 90"/>
                <a:gd name="T7" fmla="*/ 2147483646 h 78"/>
                <a:gd name="T8" fmla="*/ 2147483646 w 90"/>
                <a:gd name="T9" fmla="*/ 0 h 78"/>
                <a:gd name="T10" fmla="*/ 2147483646 w 90"/>
                <a:gd name="T11" fmla="*/ 0 h 78"/>
                <a:gd name="T12" fmla="*/ 2147483646 w 90"/>
                <a:gd name="T13" fmla="*/ 2147483646 h 78"/>
                <a:gd name="T14" fmla="*/ 0 w 90"/>
                <a:gd name="T15" fmla="*/ 2147483646 h 78"/>
                <a:gd name="T16" fmla="*/ 2147483646 w 90"/>
                <a:gd name="T17" fmla="*/ 2147483646 h 78"/>
                <a:gd name="T18" fmla="*/ 2147483646 w 90"/>
                <a:gd name="T19" fmla="*/ 2147483646 h 78"/>
                <a:gd name="T20" fmla="*/ 2147483646 w 90"/>
                <a:gd name="T21" fmla="*/ 2147483646 h 78"/>
                <a:gd name="T22" fmla="*/ 2147483646 w 90"/>
                <a:gd name="T23" fmla="*/ 2147483646 h 78"/>
                <a:gd name="T24" fmla="*/ 2147483646 w 90"/>
                <a:gd name="T25" fmla="*/ 2147483646 h 78"/>
                <a:gd name="T26" fmla="*/ 2147483646 w 90"/>
                <a:gd name="T27" fmla="*/ 2147483646 h 78"/>
                <a:gd name="T28" fmla="*/ 2147483646 w 90"/>
                <a:gd name="T29" fmla="*/ 2147483646 h 7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90" h="78">
                  <a:moveTo>
                    <a:pt x="72" y="42"/>
                  </a:moveTo>
                  <a:lnTo>
                    <a:pt x="78" y="30"/>
                  </a:lnTo>
                  <a:lnTo>
                    <a:pt x="84" y="18"/>
                  </a:lnTo>
                  <a:lnTo>
                    <a:pt x="48" y="12"/>
                  </a:lnTo>
                  <a:lnTo>
                    <a:pt x="30" y="0"/>
                  </a:lnTo>
                  <a:lnTo>
                    <a:pt x="12" y="0"/>
                  </a:lnTo>
                  <a:lnTo>
                    <a:pt x="6" y="12"/>
                  </a:lnTo>
                  <a:lnTo>
                    <a:pt x="0" y="18"/>
                  </a:lnTo>
                  <a:lnTo>
                    <a:pt x="6" y="30"/>
                  </a:lnTo>
                  <a:lnTo>
                    <a:pt x="18" y="78"/>
                  </a:lnTo>
                  <a:lnTo>
                    <a:pt x="54" y="72"/>
                  </a:lnTo>
                  <a:lnTo>
                    <a:pt x="78" y="66"/>
                  </a:lnTo>
                  <a:lnTo>
                    <a:pt x="84" y="72"/>
                  </a:lnTo>
                  <a:lnTo>
                    <a:pt x="90" y="48"/>
                  </a:lnTo>
                  <a:lnTo>
                    <a:pt x="72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2" name="Freeform 217">
              <a:extLst>
                <a:ext uri="{FF2B5EF4-FFF2-40B4-BE49-F238E27FC236}">
                  <a16:creationId xmlns:a16="http://schemas.microsoft.com/office/drawing/2014/main" id="{CC9FA575-F76D-6A49-8DAF-6D51D37F75E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57963" y="3840163"/>
              <a:ext cx="214312" cy="120650"/>
            </a:xfrm>
            <a:custGeom>
              <a:avLst/>
              <a:gdLst>
                <a:gd name="T0" fmla="*/ 2147483646 w 10000"/>
                <a:gd name="T1" fmla="*/ 2147483646 h 11631"/>
                <a:gd name="T2" fmla="*/ 2147483646 w 10000"/>
                <a:gd name="T3" fmla="*/ 2094439447 h 11631"/>
                <a:gd name="T4" fmla="*/ 2147483646 w 10000"/>
                <a:gd name="T5" fmla="*/ 545154810 h 11631"/>
                <a:gd name="T6" fmla="*/ 2147483646 w 10000"/>
                <a:gd name="T7" fmla="*/ 0 h 11631"/>
                <a:gd name="T8" fmla="*/ 0 w 10000"/>
                <a:gd name="T9" fmla="*/ 2147483646 h 11631"/>
                <a:gd name="T10" fmla="*/ 2147483646 w 10000"/>
                <a:gd name="T11" fmla="*/ 2147483646 h 11631"/>
                <a:gd name="T12" fmla="*/ 2147483646 w 10000"/>
                <a:gd name="T13" fmla="*/ 2147483646 h 11631"/>
                <a:gd name="T14" fmla="*/ 2147483646 w 10000"/>
                <a:gd name="T15" fmla="*/ 2147483646 h 11631"/>
                <a:gd name="T16" fmla="*/ 2147483646 w 10000"/>
                <a:gd name="T17" fmla="*/ 2147483646 h 11631"/>
                <a:gd name="T18" fmla="*/ 2147483646 w 10000"/>
                <a:gd name="T19" fmla="*/ 2147483646 h 11631"/>
                <a:gd name="T20" fmla="*/ 2147483646 w 10000"/>
                <a:gd name="T21" fmla="*/ 2147483646 h 11631"/>
                <a:gd name="T22" fmla="*/ 2147483646 w 10000"/>
                <a:gd name="T23" fmla="*/ 2147483646 h 11631"/>
                <a:gd name="T24" fmla="*/ 2147483646 w 10000"/>
                <a:gd name="T25" fmla="*/ 2147483646 h 11631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000" h="11631">
                  <a:moveTo>
                    <a:pt x="7686" y="5391"/>
                  </a:moveTo>
                  <a:lnTo>
                    <a:pt x="5498" y="4472"/>
                  </a:lnTo>
                  <a:lnTo>
                    <a:pt x="2084" y="1164"/>
                  </a:lnTo>
                  <a:lnTo>
                    <a:pt x="886" y="0"/>
                  </a:lnTo>
                  <a:lnTo>
                    <a:pt x="0" y="4803"/>
                  </a:lnTo>
                  <a:lnTo>
                    <a:pt x="3459" y="9284"/>
                  </a:lnTo>
                  <a:lnTo>
                    <a:pt x="5903" y="10259"/>
                  </a:lnTo>
                  <a:lnTo>
                    <a:pt x="8016" y="11631"/>
                  </a:lnTo>
                  <a:lnTo>
                    <a:pt x="8676" y="8710"/>
                  </a:lnTo>
                  <a:lnTo>
                    <a:pt x="10000" y="8128"/>
                  </a:lnTo>
                  <a:lnTo>
                    <a:pt x="8915" y="6759"/>
                  </a:lnTo>
                  <a:lnTo>
                    <a:pt x="8310" y="6622"/>
                  </a:lnTo>
                  <a:cubicBezTo>
                    <a:pt x="8207" y="6039"/>
                    <a:pt x="7790" y="5973"/>
                    <a:pt x="7686" y="539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3" name="Freeform 218">
              <a:extLst>
                <a:ext uri="{FF2B5EF4-FFF2-40B4-BE49-F238E27FC236}">
                  <a16:creationId xmlns:a16="http://schemas.microsoft.com/office/drawing/2014/main" id="{7AE05033-7916-5748-9B6F-816379D4E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5625" y="3975100"/>
              <a:ext cx="233363" cy="490538"/>
            </a:xfrm>
            <a:custGeom>
              <a:avLst/>
              <a:gdLst>
                <a:gd name="T0" fmla="*/ 1296617862 w 11115"/>
                <a:gd name="T1" fmla="*/ 0 h 10000"/>
                <a:gd name="T2" fmla="*/ 1014318022 w 11115"/>
                <a:gd name="T3" fmla="*/ 2147483646 h 10000"/>
                <a:gd name="T4" fmla="*/ 876662132 w 11115"/>
                <a:gd name="T5" fmla="*/ 2147483646 h 10000"/>
                <a:gd name="T6" fmla="*/ 833108975 w 11115"/>
                <a:gd name="T7" fmla="*/ 2147483646 h 10000"/>
                <a:gd name="T8" fmla="*/ 359688197 w 11115"/>
                <a:gd name="T9" fmla="*/ 2147483646 h 10000"/>
                <a:gd name="T10" fmla="*/ 70188704 w 11115"/>
                <a:gd name="T11" fmla="*/ 2147483646 h 10000"/>
                <a:gd name="T12" fmla="*/ 0 w 11115"/>
                <a:gd name="T13" fmla="*/ 2147483646 h 10000"/>
                <a:gd name="T14" fmla="*/ 479454939 w 11115"/>
                <a:gd name="T15" fmla="*/ 2147483646 h 10000"/>
                <a:gd name="T16" fmla="*/ 371738000 w 11115"/>
                <a:gd name="T17" fmla="*/ 2147483646 h 10000"/>
                <a:gd name="T18" fmla="*/ 923713488 w 11115"/>
                <a:gd name="T19" fmla="*/ 2147483646 h 10000"/>
                <a:gd name="T20" fmla="*/ 1240431715 w 11115"/>
                <a:gd name="T21" fmla="*/ 2147483646 h 10000"/>
                <a:gd name="T22" fmla="*/ 1064090476 w 11115"/>
                <a:gd name="T23" fmla="*/ 2147483646 h 10000"/>
                <a:gd name="T24" fmla="*/ 1180552953 w 11115"/>
                <a:gd name="T25" fmla="*/ 2147483646 h 10000"/>
                <a:gd name="T26" fmla="*/ 1299347758 w 11115"/>
                <a:gd name="T27" fmla="*/ 2147483646 h 10000"/>
                <a:gd name="T28" fmla="*/ 1436411642 w 11115"/>
                <a:gd name="T29" fmla="*/ 2147483646 h 10000"/>
                <a:gd name="T30" fmla="*/ 1469080908 w 11115"/>
                <a:gd name="T31" fmla="*/ 2147483646 h 10000"/>
                <a:gd name="T32" fmla="*/ 1751186353 w 11115"/>
                <a:gd name="T33" fmla="*/ 2147483646 h 10000"/>
                <a:gd name="T34" fmla="*/ 1628893350 w 11115"/>
                <a:gd name="T35" fmla="*/ 2147483646 h 10000"/>
                <a:gd name="T36" fmla="*/ 1429609158 w 11115"/>
                <a:gd name="T37" fmla="*/ 2147483646 h 10000"/>
                <a:gd name="T38" fmla="*/ 1529154066 w 11115"/>
                <a:gd name="T39" fmla="*/ 2147483646 h 10000"/>
                <a:gd name="T40" fmla="*/ 1512430411 w 11115"/>
                <a:gd name="T41" fmla="*/ 2147483646 h 10000"/>
                <a:gd name="T42" fmla="*/ 1246845408 w 11115"/>
                <a:gd name="T43" fmla="*/ 2147483646 h 10000"/>
                <a:gd name="T44" fmla="*/ 1379642749 w 11115"/>
                <a:gd name="T45" fmla="*/ 2147483646 h 10000"/>
                <a:gd name="T46" fmla="*/ 1539065958 w 11115"/>
                <a:gd name="T47" fmla="*/ 2147483646 h 10000"/>
                <a:gd name="T48" fmla="*/ 1883011737 w 11115"/>
                <a:gd name="T49" fmla="*/ 2147483646 h 10000"/>
                <a:gd name="T50" fmla="*/ 2007831422 w 11115"/>
                <a:gd name="T51" fmla="*/ 2147483646 h 10000"/>
                <a:gd name="T52" fmla="*/ 2147483646 w 11115"/>
                <a:gd name="T53" fmla="*/ 2147483646 h 10000"/>
                <a:gd name="T54" fmla="*/ 1877560763 w 11115"/>
                <a:gd name="T55" fmla="*/ 2147483646 h 10000"/>
                <a:gd name="T56" fmla="*/ 1862207137 w 11115"/>
                <a:gd name="T57" fmla="*/ 2147483646 h 10000"/>
                <a:gd name="T58" fmla="*/ 1728437817 w 11115"/>
                <a:gd name="T59" fmla="*/ 2147483646 h 10000"/>
                <a:gd name="T60" fmla="*/ 1716582389 w 11115"/>
                <a:gd name="T61" fmla="*/ 2147483646 h 10000"/>
                <a:gd name="T62" fmla="*/ 1512236456 w 11115"/>
                <a:gd name="T63" fmla="*/ 2147483646 h 10000"/>
                <a:gd name="T64" fmla="*/ 1444574434 w 11115"/>
                <a:gd name="T65" fmla="*/ 2147483646 h 10000"/>
                <a:gd name="T66" fmla="*/ 1379642749 w 11115"/>
                <a:gd name="T67" fmla="*/ 2147483646 h 10000"/>
                <a:gd name="T68" fmla="*/ 1529154066 w 11115"/>
                <a:gd name="T69" fmla="*/ 2147483646 h 10000"/>
                <a:gd name="T70" fmla="*/ 1529154066 w 11115"/>
                <a:gd name="T71" fmla="*/ 2147483646 h 10000"/>
                <a:gd name="T72" fmla="*/ 1296617862 w 11115"/>
                <a:gd name="T73" fmla="*/ 0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1115" h="10000">
                  <a:moveTo>
                    <a:pt x="6669" y="0"/>
                  </a:moveTo>
                  <a:lnTo>
                    <a:pt x="5217" y="627"/>
                  </a:lnTo>
                  <a:lnTo>
                    <a:pt x="4509" y="795"/>
                  </a:lnTo>
                  <a:lnTo>
                    <a:pt x="4285" y="602"/>
                  </a:lnTo>
                  <a:lnTo>
                    <a:pt x="1850" y="1511"/>
                  </a:lnTo>
                  <a:lnTo>
                    <a:pt x="361" y="2700"/>
                  </a:lnTo>
                  <a:lnTo>
                    <a:pt x="0" y="3527"/>
                  </a:lnTo>
                  <a:lnTo>
                    <a:pt x="2466" y="5401"/>
                  </a:lnTo>
                  <a:lnTo>
                    <a:pt x="1912" y="6416"/>
                  </a:lnTo>
                  <a:cubicBezTo>
                    <a:pt x="2658" y="6304"/>
                    <a:pt x="4006" y="6725"/>
                    <a:pt x="4751" y="6612"/>
                  </a:cubicBezTo>
                  <a:lnTo>
                    <a:pt x="6380" y="6578"/>
                  </a:lnTo>
                  <a:lnTo>
                    <a:pt x="5473" y="5791"/>
                  </a:lnTo>
                  <a:lnTo>
                    <a:pt x="6072" y="6005"/>
                  </a:lnTo>
                  <a:lnTo>
                    <a:pt x="6683" y="7153"/>
                  </a:lnTo>
                  <a:lnTo>
                    <a:pt x="7388" y="8015"/>
                  </a:lnTo>
                  <a:cubicBezTo>
                    <a:pt x="7359" y="8285"/>
                    <a:pt x="7584" y="9729"/>
                    <a:pt x="7556" y="10000"/>
                  </a:cubicBezTo>
                  <a:lnTo>
                    <a:pt x="9007" y="8884"/>
                  </a:lnTo>
                  <a:lnTo>
                    <a:pt x="8378" y="6935"/>
                  </a:lnTo>
                  <a:lnTo>
                    <a:pt x="7353" y="6381"/>
                  </a:lnTo>
                  <a:lnTo>
                    <a:pt x="7865" y="5938"/>
                  </a:lnTo>
                  <a:cubicBezTo>
                    <a:pt x="7836" y="5815"/>
                    <a:pt x="7808" y="5693"/>
                    <a:pt x="7779" y="5570"/>
                  </a:cubicBezTo>
                  <a:lnTo>
                    <a:pt x="6413" y="4795"/>
                  </a:lnTo>
                  <a:lnTo>
                    <a:pt x="7096" y="4205"/>
                  </a:lnTo>
                  <a:lnTo>
                    <a:pt x="7916" y="4196"/>
                  </a:lnTo>
                  <a:lnTo>
                    <a:pt x="9685" y="3821"/>
                  </a:lnTo>
                  <a:cubicBezTo>
                    <a:pt x="9793" y="3687"/>
                    <a:pt x="10219" y="3634"/>
                    <a:pt x="10327" y="3500"/>
                  </a:cubicBezTo>
                  <a:lnTo>
                    <a:pt x="11115" y="3002"/>
                  </a:lnTo>
                  <a:lnTo>
                    <a:pt x="9657" y="3072"/>
                  </a:lnTo>
                  <a:cubicBezTo>
                    <a:pt x="9631" y="3012"/>
                    <a:pt x="9604" y="2953"/>
                    <a:pt x="9578" y="2893"/>
                  </a:cubicBezTo>
                  <a:lnTo>
                    <a:pt x="8890" y="2693"/>
                  </a:lnTo>
                  <a:cubicBezTo>
                    <a:pt x="8870" y="2548"/>
                    <a:pt x="8849" y="2402"/>
                    <a:pt x="8829" y="2257"/>
                  </a:cubicBezTo>
                  <a:lnTo>
                    <a:pt x="7778" y="1711"/>
                  </a:lnTo>
                  <a:lnTo>
                    <a:pt x="7430" y="1763"/>
                  </a:lnTo>
                  <a:lnTo>
                    <a:pt x="7096" y="1550"/>
                  </a:lnTo>
                  <a:lnTo>
                    <a:pt x="7865" y="1254"/>
                  </a:lnTo>
                  <a:lnTo>
                    <a:pt x="7865" y="480"/>
                  </a:lnTo>
                  <a:lnTo>
                    <a:pt x="666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4" name="Freeform 219">
              <a:extLst>
                <a:ext uri="{FF2B5EF4-FFF2-40B4-BE49-F238E27FC236}">
                  <a16:creationId xmlns:a16="http://schemas.microsoft.com/office/drawing/2014/main" id="{51ABD634-B352-724E-8F9A-C81129C2DA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797675" y="3925888"/>
              <a:ext cx="88900" cy="49212"/>
            </a:xfrm>
            <a:custGeom>
              <a:avLst/>
              <a:gdLst>
                <a:gd name="T0" fmla="*/ 0 w 348468"/>
                <a:gd name="T1" fmla="*/ 595 h 191264"/>
                <a:gd name="T2" fmla="*/ 432 w 348468"/>
                <a:gd name="T3" fmla="*/ 836 h 191264"/>
                <a:gd name="T4" fmla="*/ 687 w 348468"/>
                <a:gd name="T5" fmla="*/ 710 h 191264"/>
                <a:gd name="T6" fmla="*/ 920 w 348468"/>
                <a:gd name="T7" fmla="*/ 824 h 191264"/>
                <a:gd name="T8" fmla="*/ 1375 w 348468"/>
                <a:gd name="T9" fmla="*/ 733 h 191264"/>
                <a:gd name="T10" fmla="*/ 1475 w 348468"/>
                <a:gd name="T11" fmla="*/ 458 h 191264"/>
                <a:gd name="T12" fmla="*/ 1075 w 348468"/>
                <a:gd name="T13" fmla="*/ 23 h 191264"/>
                <a:gd name="T14" fmla="*/ 709 w 348468"/>
                <a:gd name="T15" fmla="*/ 92 h 191264"/>
                <a:gd name="T16" fmla="*/ 488 w 348468"/>
                <a:gd name="T17" fmla="*/ 0 h 191264"/>
                <a:gd name="T18" fmla="*/ 122 w 348468"/>
                <a:gd name="T19" fmla="*/ 321 h 191264"/>
                <a:gd name="T20" fmla="*/ 0 w 348468"/>
                <a:gd name="T21" fmla="*/ 595 h 19126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348468" h="191264">
                  <a:moveTo>
                    <a:pt x="0" y="136243"/>
                  </a:moveTo>
                  <a:lnTo>
                    <a:pt x="102182" y="191264"/>
                  </a:lnTo>
                  <a:lnTo>
                    <a:pt x="162443" y="162443"/>
                  </a:lnTo>
                  <a:lnTo>
                    <a:pt x="217465" y="188644"/>
                  </a:lnTo>
                  <a:lnTo>
                    <a:pt x="324887" y="167683"/>
                  </a:lnTo>
                  <a:lnTo>
                    <a:pt x="348468" y="104802"/>
                  </a:lnTo>
                  <a:lnTo>
                    <a:pt x="254145" y="5240"/>
                  </a:lnTo>
                  <a:lnTo>
                    <a:pt x="167684" y="20960"/>
                  </a:lnTo>
                  <a:lnTo>
                    <a:pt x="115282" y="0"/>
                  </a:lnTo>
                  <a:lnTo>
                    <a:pt x="28821" y="73361"/>
                  </a:lnTo>
                  <a:lnTo>
                    <a:pt x="0" y="13624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5" name="Freeform 220">
              <a:extLst>
                <a:ext uri="{FF2B5EF4-FFF2-40B4-BE49-F238E27FC236}">
                  <a16:creationId xmlns:a16="http://schemas.microsoft.com/office/drawing/2014/main" id="{696BB34C-A62C-6E4B-AFC0-60736C9927E3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2638" y="4551363"/>
              <a:ext cx="128587" cy="147637"/>
            </a:xfrm>
            <a:custGeom>
              <a:avLst/>
              <a:gdLst>
                <a:gd name="T0" fmla="*/ 0 w 675"/>
                <a:gd name="T1" fmla="*/ 2147483646 h 773"/>
                <a:gd name="T2" fmla="*/ 2147483646 w 675"/>
                <a:gd name="T3" fmla="*/ 2147483646 h 773"/>
                <a:gd name="T4" fmla="*/ 2147483646 w 675"/>
                <a:gd name="T5" fmla="*/ 2147483646 h 773"/>
                <a:gd name="T6" fmla="*/ 2147483646 w 675"/>
                <a:gd name="T7" fmla="*/ 2147483646 h 773"/>
                <a:gd name="T8" fmla="*/ 2147483646 w 675"/>
                <a:gd name="T9" fmla="*/ 2147483646 h 773"/>
                <a:gd name="T10" fmla="*/ 2147483646 w 675"/>
                <a:gd name="T11" fmla="*/ 2147483646 h 773"/>
                <a:gd name="T12" fmla="*/ 2147483646 w 675"/>
                <a:gd name="T13" fmla="*/ 2147483646 h 773"/>
                <a:gd name="T14" fmla="*/ 2147483646 w 675"/>
                <a:gd name="T15" fmla="*/ 2147483646 h 773"/>
                <a:gd name="T16" fmla="*/ 2147483646 w 675"/>
                <a:gd name="T17" fmla="*/ 2147483646 h 773"/>
                <a:gd name="T18" fmla="*/ 2147483646 w 675"/>
                <a:gd name="T19" fmla="*/ 2147483646 h 773"/>
                <a:gd name="T20" fmla="*/ 2147483646 w 675"/>
                <a:gd name="T21" fmla="*/ 2147483646 h 773"/>
                <a:gd name="T22" fmla="*/ 2147483646 w 675"/>
                <a:gd name="T23" fmla="*/ 2147483646 h 773"/>
                <a:gd name="T24" fmla="*/ 2147483646 w 675"/>
                <a:gd name="T25" fmla="*/ 2147483646 h 773"/>
                <a:gd name="T26" fmla="*/ 2147483646 w 675"/>
                <a:gd name="T27" fmla="*/ 0 h 773"/>
                <a:gd name="T28" fmla="*/ 0 w 675"/>
                <a:gd name="T29" fmla="*/ 2147483646 h 773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675" h="773">
                  <a:moveTo>
                    <a:pt x="0" y="41"/>
                  </a:moveTo>
                  <a:lnTo>
                    <a:pt x="75" y="339"/>
                  </a:lnTo>
                  <a:lnTo>
                    <a:pt x="273" y="579"/>
                  </a:lnTo>
                  <a:lnTo>
                    <a:pt x="605" y="769"/>
                  </a:lnTo>
                  <a:lnTo>
                    <a:pt x="675" y="773"/>
                  </a:lnTo>
                  <a:lnTo>
                    <a:pt x="563" y="583"/>
                  </a:lnTo>
                  <a:lnTo>
                    <a:pt x="493" y="521"/>
                  </a:lnTo>
                  <a:lnTo>
                    <a:pt x="493" y="269"/>
                  </a:lnTo>
                  <a:lnTo>
                    <a:pt x="323" y="78"/>
                  </a:lnTo>
                  <a:lnTo>
                    <a:pt x="286" y="58"/>
                  </a:lnTo>
                  <a:lnTo>
                    <a:pt x="253" y="111"/>
                  </a:lnTo>
                  <a:lnTo>
                    <a:pt x="141" y="128"/>
                  </a:lnTo>
                  <a:lnTo>
                    <a:pt x="145" y="70"/>
                  </a:lnTo>
                  <a:lnTo>
                    <a:pt x="17" y="0"/>
                  </a:lnTo>
                  <a:lnTo>
                    <a:pt x="0" y="4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6" name="Freeform 221">
              <a:extLst>
                <a:ext uri="{FF2B5EF4-FFF2-40B4-BE49-F238E27FC236}">
                  <a16:creationId xmlns:a16="http://schemas.microsoft.com/office/drawing/2014/main" id="{1409FF02-9350-5A45-94EE-2109F824F205}"/>
                </a:ext>
              </a:extLst>
            </p:cNvPr>
            <p:cNvSpPr>
              <a:spLocks/>
            </p:cNvSpPr>
            <p:nvPr/>
          </p:nvSpPr>
          <p:spPr bwMode="auto">
            <a:xfrm>
              <a:off x="7167563" y="4094163"/>
              <a:ext cx="200025" cy="393700"/>
            </a:xfrm>
            <a:custGeom>
              <a:avLst/>
              <a:gdLst>
                <a:gd name="T0" fmla="*/ 2147483646 w 138"/>
                <a:gd name="T1" fmla="*/ 0 h 271"/>
                <a:gd name="T2" fmla="*/ 2147483646 w 138"/>
                <a:gd name="T3" fmla="*/ 0 h 271"/>
                <a:gd name="T4" fmla="*/ 0 w 138"/>
                <a:gd name="T5" fmla="*/ 2147483646 h 271"/>
                <a:gd name="T6" fmla="*/ 2147483646 w 138"/>
                <a:gd name="T7" fmla="*/ 2147483646 h 271"/>
                <a:gd name="T8" fmla="*/ 2147483646 w 138"/>
                <a:gd name="T9" fmla="*/ 2147483646 h 271"/>
                <a:gd name="T10" fmla="*/ 2147483646 w 138"/>
                <a:gd name="T11" fmla="*/ 2147483646 h 271"/>
                <a:gd name="T12" fmla="*/ 2147483646 w 138"/>
                <a:gd name="T13" fmla="*/ 2147483646 h 271"/>
                <a:gd name="T14" fmla="*/ 2147483646 w 138"/>
                <a:gd name="T15" fmla="*/ 2147483646 h 271"/>
                <a:gd name="T16" fmla="*/ 2147483646 w 138"/>
                <a:gd name="T17" fmla="*/ 2147483646 h 271"/>
                <a:gd name="T18" fmla="*/ 2147483646 w 138"/>
                <a:gd name="T19" fmla="*/ 2147483646 h 271"/>
                <a:gd name="T20" fmla="*/ 2147483646 w 138"/>
                <a:gd name="T21" fmla="*/ 2147483646 h 271"/>
                <a:gd name="T22" fmla="*/ 2147483646 w 138"/>
                <a:gd name="T23" fmla="*/ 2147483646 h 271"/>
                <a:gd name="T24" fmla="*/ 2147483646 w 138"/>
                <a:gd name="T25" fmla="*/ 2147483646 h 271"/>
                <a:gd name="T26" fmla="*/ 2147483646 w 138"/>
                <a:gd name="T27" fmla="*/ 2147483646 h 271"/>
                <a:gd name="T28" fmla="*/ 2147483646 w 138"/>
                <a:gd name="T29" fmla="*/ 2147483646 h 271"/>
                <a:gd name="T30" fmla="*/ 2147483646 w 138"/>
                <a:gd name="T31" fmla="*/ 2147483646 h 271"/>
                <a:gd name="T32" fmla="*/ 2147483646 w 138"/>
                <a:gd name="T33" fmla="*/ 2147483646 h 271"/>
                <a:gd name="T34" fmla="*/ 2147483646 w 138"/>
                <a:gd name="T35" fmla="*/ 2147483646 h 271"/>
                <a:gd name="T36" fmla="*/ 2147483646 w 138"/>
                <a:gd name="T37" fmla="*/ 2147483646 h 271"/>
                <a:gd name="T38" fmla="*/ 2147483646 w 138"/>
                <a:gd name="T39" fmla="*/ 2147483646 h 271"/>
                <a:gd name="T40" fmla="*/ 2147483646 w 138"/>
                <a:gd name="T41" fmla="*/ 2147483646 h 271"/>
                <a:gd name="T42" fmla="*/ 2147483646 w 138"/>
                <a:gd name="T43" fmla="*/ 2147483646 h 271"/>
                <a:gd name="T44" fmla="*/ 2147483646 w 138"/>
                <a:gd name="T45" fmla="*/ 2147483646 h 271"/>
                <a:gd name="T46" fmla="*/ 2147483646 w 138"/>
                <a:gd name="T47" fmla="*/ 2147483646 h 271"/>
                <a:gd name="T48" fmla="*/ 2147483646 w 138"/>
                <a:gd name="T49" fmla="*/ 2147483646 h 271"/>
                <a:gd name="T50" fmla="*/ 2147483646 w 138"/>
                <a:gd name="T51" fmla="*/ 2147483646 h 271"/>
                <a:gd name="T52" fmla="*/ 2147483646 w 138"/>
                <a:gd name="T53" fmla="*/ 2147483646 h 271"/>
                <a:gd name="T54" fmla="*/ 2147483646 w 138"/>
                <a:gd name="T55" fmla="*/ 2147483646 h 271"/>
                <a:gd name="T56" fmla="*/ 2147483646 w 138"/>
                <a:gd name="T57" fmla="*/ 0 h 271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138" h="271">
                  <a:moveTo>
                    <a:pt x="66" y="0"/>
                  </a:moveTo>
                  <a:lnTo>
                    <a:pt x="6" y="0"/>
                  </a:lnTo>
                  <a:lnTo>
                    <a:pt x="0" y="24"/>
                  </a:lnTo>
                  <a:lnTo>
                    <a:pt x="6" y="24"/>
                  </a:lnTo>
                  <a:lnTo>
                    <a:pt x="18" y="42"/>
                  </a:lnTo>
                  <a:lnTo>
                    <a:pt x="36" y="48"/>
                  </a:lnTo>
                  <a:lnTo>
                    <a:pt x="42" y="60"/>
                  </a:lnTo>
                  <a:lnTo>
                    <a:pt x="36" y="72"/>
                  </a:lnTo>
                  <a:lnTo>
                    <a:pt x="54" y="96"/>
                  </a:lnTo>
                  <a:lnTo>
                    <a:pt x="78" y="126"/>
                  </a:lnTo>
                  <a:lnTo>
                    <a:pt x="96" y="144"/>
                  </a:lnTo>
                  <a:lnTo>
                    <a:pt x="96" y="175"/>
                  </a:lnTo>
                  <a:lnTo>
                    <a:pt x="96" y="211"/>
                  </a:lnTo>
                  <a:lnTo>
                    <a:pt x="78" y="223"/>
                  </a:lnTo>
                  <a:lnTo>
                    <a:pt x="60" y="229"/>
                  </a:lnTo>
                  <a:lnTo>
                    <a:pt x="54" y="241"/>
                  </a:lnTo>
                  <a:lnTo>
                    <a:pt x="42" y="247"/>
                  </a:lnTo>
                  <a:lnTo>
                    <a:pt x="48" y="253"/>
                  </a:lnTo>
                  <a:lnTo>
                    <a:pt x="66" y="271"/>
                  </a:lnTo>
                  <a:lnTo>
                    <a:pt x="108" y="241"/>
                  </a:lnTo>
                  <a:lnTo>
                    <a:pt x="138" y="211"/>
                  </a:lnTo>
                  <a:lnTo>
                    <a:pt x="114" y="132"/>
                  </a:lnTo>
                  <a:lnTo>
                    <a:pt x="102" y="114"/>
                  </a:lnTo>
                  <a:lnTo>
                    <a:pt x="78" y="84"/>
                  </a:lnTo>
                  <a:lnTo>
                    <a:pt x="66" y="60"/>
                  </a:lnTo>
                  <a:lnTo>
                    <a:pt x="78" y="48"/>
                  </a:lnTo>
                  <a:lnTo>
                    <a:pt x="96" y="36"/>
                  </a:lnTo>
                  <a:lnTo>
                    <a:pt x="90" y="18"/>
                  </a:lnTo>
                  <a:lnTo>
                    <a:pt x="66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7" name="Freeform 222">
              <a:extLst>
                <a:ext uri="{FF2B5EF4-FFF2-40B4-BE49-F238E27FC236}">
                  <a16:creationId xmlns:a16="http://schemas.microsoft.com/office/drawing/2014/main" id="{562FD266-4908-1C42-840A-62938173B93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5650" y="4119563"/>
              <a:ext cx="211138" cy="230187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0 h 10000"/>
                <a:gd name="T20" fmla="*/ 2147483646 w 10000"/>
                <a:gd name="T21" fmla="*/ 0 h 10000"/>
                <a:gd name="T22" fmla="*/ 2147483646 w 10000"/>
                <a:gd name="T23" fmla="*/ 2147483646 h 10000"/>
                <a:gd name="T24" fmla="*/ 0 w 10000"/>
                <a:gd name="T25" fmla="*/ 2147483646 h 10000"/>
                <a:gd name="T26" fmla="*/ 1649038812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0000" h="10000">
                  <a:moveTo>
                    <a:pt x="8672" y="9830"/>
                  </a:moveTo>
                  <a:lnTo>
                    <a:pt x="10000" y="10000"/>
                  </a:lnTo>
                  <a:lnTo>
                    <a:pt x="10000" y="7948"/>
                  </a:lnTo>
                  <a:lnTo>
                    <a:pt x="8696" y="6754"/>
                  </a:lnTo>
                  <a:lnTo>
                    <a:pt x="6957" y="4769"/>
                  </a:lnTo>
                  <a:lnTo>
                    <a:pt x="5652" y="3176"/>
                  </a:lnTo>
                  <a:lnTo>
                    <a:pt x="6087" y="2384"/>
                  </a:lnTo>
                  <a:lnTo>
                    <a:pt x="5652" y="1590"/>
                  </a:lnTo>
                  <a:lnTo>
                    <a:pt x="4348" y="1191"/>
                  </a:lnTo>
                  <a:lnTo>
                    <a:pt x="3478" y="0"/>
                  </a:lnTo>
                  <a:lnTo>
                    <a:pt x="3043" y="0"/>
                  </a:lnTo>
                  <a:lnTo>
                    <a:pt x="870" y="396"/>
                  </a:lnTo>
                  <a:lnTo>
                    <a:pt x="0" y="1590"/>
                  </a:lnTo>
                  <a:lnTo>
                    <a:pt x="435" y="2384"/>
                  </a:lnTo>
                  <a:lnTo>
                    <a:pt x="870" y="4769"/>
                  </a:lnTo>
                  <a:lnTo>
                    <a:pt x="3913" y="4769"/>
                  </a:lnTo>
                  <a:lnTo>
                    <a:pt x="5217" y="5165"/>
                  </a:lnTo>
                  <a:lnTo>
                    <a:pt x="7391" y="8344"/>
                  </a:lnTo>
                  <a:lnTo>
                    <a:pt x="6957" y="9602"/>
                  </a:lnTo>
                  <a:lnTo>
                    <a:pt x="8672" y="983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8" name="Freeform 223">
              <a:extLst>
                <a:ext uri="{FF2B5EF4-FFF2-40B4-BE49-F238E27FC236}">
                  <a16:creationId xmlns:a16="http://schemas.microsoft.com/office/drawing/2014/main" id="{60FED067-1829-7C49-9AEA-4BE172094C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7213" y="3981450"/>
              <a:ext cx="269875" cy="490538"/>
            </a:xfrm>
            <a:custGeom>
              <a:avLst/>
              <a:gdLst>
                <a:gd name="T0" fmla="*/ 1293612372 w 12864"/>
                <a:gd name="T1" fmla="*/ 0 h 10000"/>
                <a:gd name="T2" fmla="*/ 1011967180 w 12864"/>
                <a:gd name="T3" fmla="*/ 2147483646 h 10000"/>
                <a:gd name="T4" fmla="*/ 874630155 w 12864"/>
                <a:gd name="T5" fmla="*/ 2147483646 h 10000"/>
                <a:gd name="T6" fmla="*/ 831178203 w 12864"/>
                <a:gd name="T7" fmla="*/ 2147483646 h 10000"/>
                <a:gd name="T8" fmla="*/ 358854491 w 12864"/>
                <a:gd name="T9" fmla="*/ 2147483646 h 10000"/>
                <a:gd name="T10" fmla="*/ 70025639 w 12864"/>
                <a:gd name="T11" fmla="*/ 2147483646 h 10000"/>
                <a:gd name="T12" fmla="*/ 0 w 12864"/>
                <a:gd name="T13" fmla="*/ 2147483646 h 10000"/>
                <a:gd name="T14" fmla="*/ 478343703 w 12864"/>
                <a:gd name="T15" fmla="*/ 2147483646 h 10000"/>
                <a:gd name="T16" fmla="*/ 370876432 w 12864"/>
                <a:gd name="T17" fmla="*/ 2147483646 h 10000"/>
                <a:gd name="T18" fmla="*/ 921572691 w 12864"/>
                <a:gd name="T19" fmla="*/ 2147483646 h 10000"/>
                <a:gd name="T20" fmla="*/ 1237556645 w 12864"/>
                <a:gd name="T21" fmla="*/ 2147483646 h 10000"/>
                <a:gd name="T22" fmla="*/ 1061624411 w 12864"/>
                <a:gd name="T23" fmla="*/ 2147483646 h 10000"/>
                <a:gd name="T24" fmla="*/ 1177817116 w 12864"/>
                <a:gd name="T25" fmla="*/ 2147483646 h 10000"/>
                <a:gd name="T26" fmla="*/ 1296336297 w 12864"/>
                <a:gd name="T27" fmla="*/ 2147483646 h 10000"/>
                <a:gd name="T28" fmla="*/ 1433082236 w 12864"/>
                <a:gd name="T29" fmla="*/ 2147483646 h 10000"/>
                <a:gd name="T30" fmla="*/ 1465667125 w 12864"/>
                <a:gd name="T31" fmla="*/ 2147483646 h 10000"/>
                <a:gd name="T32" fmla="*/ 1747127470 w 12864"/>
                <a:gd name="T33" fmla="*/ 2147483646 h 10000"/>
                <a:gd name="T34" fmla="*/ 1625118103 w 12864"/>
                <a:gd name="T35" fmla="*/ 2147483646 h 10000"/>
                <a:gd name="T36" fmla="*/ 1426296004 w 12864"/>
                <a:gd name="T37" fmla="*/ 2147483646 h 10000"/>
                <a:gd name="T38" fmla="*/ 1525610004 w 12864"/>
                <a:gd name="T39" fmla="*/ 2147483646 h 10000"/>
                <a:gd name="T40" fmla="*/ 1508925419 w 12864"/>
                <a:gd name="T41" fmla="*/ 2147483646 h 10000"/>
                <a:gd name="T42" fmla="*/ 1243955582 w 12864"/>
                <a:gd name="T43" fmla="*/ 2147483646 h 10000"/>
                <a:gd name="T44" fmla="*/ 1376445116 w 12864"/>
                <a:gd name="T45" fmla="*/ 2147483646 h 10000"/>
                <a:gd name="T46" fmla="*/ 1535499106 w 12864"/>
                <a:gd name="T47" fmla="*/ 2147483646 h 10000"/>
                <a:gd name="T48" fmla="*/ 1878647414 w 12864"/>
                <a:gd name="T49" fmla="*/ 2147483646 h 10000"/>
                <a:gd name="T50" fmla="*/ 2003177775 w 12864"/>
                <a:gd name="T51" fmla="*/ 2147483646 h 10000"/>
                <a:gd name="T52" fmla="*/ 2147483646 w 12864"/>
                <a:gd name="T53" fmla="*/ 2147483646 h 10000"/>
                <a:gd name="T54" fmla="*/ 2147483646 w 12864"/>
                <a:gd name="T55" fmla="*/ 2147483646 h 10000"/>
                <a:gd name="T56" fmla="*/ 2147483646 w 12864"/>
                <a:gd name="T57" fmla="*/ 2147483646 h 10000"/>
                <a:gd name="T58" fmla="*/ 2143802098 w 12864"/>
                <a:gd name="T59" fmla="*/ 2147483646 h 10000"/>
                <a:gd name="T60" fmla="*/ 1844502730 w 12864"/>
                <a:gd name="T61" fmla="*/ 2147483646 h 10000"/>
                <a:gd name="T62" fmla="*/ 1508731320 w 12864"/>
                <a:gd name="T63" fmla="*/ 2147483646 h 10000"/>
                <a:gd name="T64" fmla="*/ 1441226277 w 12864"/>
                <a:gd name="T65" fmla="*/ 2147483646 h 10000"/>
                <a:gd name="T66" fmla="*/ 1376445116 w 12864"/>
                <a:gd name="T67" fmla="*/ 2147483646 h 10000"/>
                <a:gd name="T68" fmla="*/ 1525610004 w 12864"/>
                <a:gd name="T69" fmla="*/ 2147483646 h 10000"/>
                <a:gd name="T70" fmla="*/ 1525610004 w 12864"/>
                <a:gd name="T71" fmla="*/ 2147483646 h 10000"/>
                <a:gd name="T72" fmla="*/ 1293612372 w 12864"/>
                <a:gd name="T73" fmla="*/ 0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2864" h="10000">
                  <a:moveTo>
                    <a:pt x="6669" y="0"/>
                  </a:moveTo>
                  <a:lnTo>
                    <a:pt x="5217" y="627"/>
                  </a:lnTo>
                  <a:lnTo>
                    <a:pt x="4509" y="795"/>
                  </a:lnTo>
                  <a:lnTo>
                    <a:pt x="4285" y="602"/>
                  </a:lnTo>
                  <a:lnTo>
                    <a:pt x="1850" y="1511"/>
                  </a:lnTo>
                  <a:lnTo>
                    <a:pt x="361" y="2700"/>
                  </a:lnTo>
                  <a:lnTo>
                    <a:pt x="0" y="3527"/>
                  </a:lnTo>
                  <a:lnTo>
                    <a:pt x="2466" y="5401"/>
                  </a:lnTo>
                  <a:lnTo>
                    <a:pt x="1912" y="6416"/>
                  </a:lnTo>
                  <a:cubicBezTo>
                    <a:pt x="2658" y="6304"/>
                    <a:pt x="4006" y="6725"/>
                    <a:pt x="4751" y="6612"/>
                  </a:cubicBezTo>
                  <a:lnTo>
                    <a:pt x="6380" y="6578"/>
                  </a:lnTo>
                  <a:lnTo>
                    <a:pt x="5473" y="5791"/>
                  </a:lnTo>
                  <a:lnTo>
                    <a:pt x="6072" y="6005"/>
                  </a:lnTo>
                  <a:lnTo>
                    <a:pt x="6683" y="7153"/>
                  </a:lnTo>
                  <a:lnTo>
                    <a:pt x="7388" y="8015"/>
                  </a:lnTo>
                  <a:cubicBezTo>
                    <a:pt x="7359" y="8285"/>
                    <a:pt x="7584" y="9729"/>
                    <a:pt x="7556" y="10000"/>
                  </a:cubicBezTo>
                  <a:lnTo>
                    <a:pt x="9007" y="8884"/>
                  </a:lnTo>
                  <a:lnTo>
                    <a:pt x="8378" y="6935"/>
                  </a:lnTo>
                  <a:lnTo>
                    <a:pt x="7353" y="6381"/>
                  </a:lnTo>
                  <a:lnTo>
                    <a:pt x="7865" y="5938"/>
                  </a:lnTo>
                  <a:cubicBezTo>
                    <a:pt x="7836" y="5815"/>
                    <a:pt x="7808" y="5693"/>
                    <a:pt x="7779" y="5570"/>
                  </a:cubicBezTo>
                  <a:lnTo>
                    <a:pt x="6413" y="4795"/>
                  </a:lnTo>
                  <a:lnTo>
                    <a:pt x="7096" y="4205"/>
                  </a:lnTo>
                  <a:lnTo>
                    <a:pt x="7916" y="4196"/>
                  </a:lnTo>
                  <a:lnTo>
                    <a:pt x="9685" y="3821"/>
                  </a:lnTo>
                  <a:cubicBezTo>
                    <a:pt x="9793" y="3687"/>
                    <a:pt x="10219" y="3634"/>
                    <a:pt x="10327" y="3500"/>
                  </a:cubicBezTo>
                  <a:lnTo>
                    <a:pt x="11115" y="3002"/>
                  </a:lnTo>
                  <a:cubicBezTo>
                    <a:pt x="11093" y="2923"/>
                    <a:pt x="12886" y="2990"/>
                    <a:pt x="12864" y="2911"/>
                  </a:cubicBezTo>
                  <a:lnTo>
                    <a:pt x="12264" y="2052"/>
                  </a:lnTo>
                  <a:cubicBezTo>
                    <a:pt x="12238" y="1992"/>
                    <a:pt x="11078" y="1787"/>
                    <a:pt x="11052" y="1727"/>
                  </a:cubicBezTo>
                  <a:cubicBezTo>
                    <a:pt x="11067" y="1385"/>
                    <a:pt x="9494" y="1967"/>
                    <a:pt x="9509" y="1625"/>
                  </a:cubicBezTo>
                  <a:lnTo>
                    <a:pt x="7778" y="1711"/>
                  </a:lnTo>
                  <a:lnTo>
                    <a:pt x="7430" y="1763"/>
                  </a:lnTo>
                  <a:lnTo>
                    <a:pt x="7096" y="1550"/>
                  </a:lnTo>
                  <a:lnTo>
                    <a:pt x="7865" y="1254"/>
                  </a:lnTo>
                  <a:lnTo>
                    <a:pt x="7865" y="480"/>
                  </a:lnTo>
                  <a:lnTo>
                    <a:pt x="666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9" name="Freeform 224">
              <a:extLst>
                <a:ext uri="{FF2B5EF4-FFF2-40B4-BE49-F238E27FC236}">
                  <a16:creationId xmlns:a16="http://schemas.microsoft.com/office/drawing/2014/main" id="{83519B7A-C5E3-CF4C-A125-18D1C432EA2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69150" y="4335463"/>
              <a:ext cx="147638" cy="117475"/>
            </a:xfrm>
            <a:custGeom>
              <a:avLst/>
              <a:gdLst>
                <a:gd name="T0" fmla="*/ 2147483646 w 10000"/>
                <a:gd name="T1" fmla="*/ 495727010 h 6448"/>
                <a:gd name="T2" fmla="*/ 2147483646 w 10000"/>
                <a:gd name="T3" fmla="*/ 274643943 h 6448"/>
                <a:gd name="T4" fmla="*/ 2147483646 w 10000"/>
                <a:gd name="T5" fmla="*/ 0 h 6448"/>
                <a:gd name="T6" fmla="*/ 1183506868 w 10000"/>
                <a:gd name="T7" fmla="*/ 914091121 h 6448"/>
                <a:gd name="T8" fmla="*/ 0 w 10000"/>
                <a:gd name="T9" fmla="*/ 2147483646 h 6448"/>
                <a:gd name="T10" fmla="*/ 0 w 10000"/>
                <a:gd name="T11" fmla="*/ 2147483646 h 6448"/>
                <a:gd name="T12" fmla="*/ 1972543557 w 10000"/>
                <a:gd name="T13" fmla="*/ 2147483646 h 6448"/>
                <a:gd name="T14" fmla="*/ 2147483646 w 10000"/>
                <a:gd name="T15" fmla="*/ 2147483646 h 6448"/>
                <a:gd name="T16" fmla="*/ 2147483646 w 10000"/>
                <a:gd name="T17" fmla="*/ 2147483646 h 6448"/>
                <a:gd name="T18" fmla="*/ 2147483646 w 10000"/>
                <a:gd name="T19" fmla="*/ 2147483646 h 6448"/>
                <a:gd name="T20" fmla="*/ 2147483646 w 10000"/>
                <a:gd name="T21" fmla="*/ 2147483646 h 6448"/>
                <a:gd name="T22" fmla="*/ 2147483646 w 10000"/>
                <a:gd name="T23" fmla="*/ 2147483646 h 6448"/>
                <a:gd name="T24" fmla="*/ 2147483646 w 10000"/>
                <a:gd name="T25" fmla="*/ 914091121 h 6448"/>
                <a:gd name="T26" fmla="*/ 2147483646 w 10000"/>
                <a:gd name="T27" fmla="*/ 495727010 h 6448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0000" h="6448">
                  <a:moveTo>
                    <a:pt x="8160" y="269"/>
                  </a:moveTo>
                  <a:cubicBezTo>
                    <a:pt x="7722" y="211"/>
                    <a:pt x="7792" y="194"/>
                    <a:pt x="7370" y="149"/>
                  </a:cubicBezTo>
                  <a:lnTo>
                    <a:pt x="5626" y="0"/>
                  </a:lnTo>
                  <a:lnTo>
                    <a:pt x="1875" y="496"/>
                  </a:lnTo>
                  <a:lnTo>
                    <a:pt x="0" y="1489"/>
                  </a:lnTo>
                  <a:lnTo>
                    <a:pt x="0" y="3473"/>
                  </a:lnTo>
                  <a:lnTo>
                    <a:pt x="3125" y="5951"/>
                  </a:lnTo>
                  <a:lnTo>
                    <a:pt x="4375" y="6448"/>
                  </a:lnTo>
                  <a:lnTo>
                    <a:pt x="5626" y="5951"/>
                  </a:lnTo>
                  <a:lnTo>
                    <a:pt x="6249" y="4959"/>
                  </a:lnTo>
                  <a:lnTo>
                    <a:pt x="8126" y="4466"/>
                  </a:lnTo>
                  <a:lnTo>
                    <a:pt x="10000" y="3473"/>
                  </a:lnTo>
                  <a:lnTo>
                    <a:pt x="10000" y="496"/>
                  </a:lnTo>
                  <a:lnTo>
                    <a:pt x="8160" y="26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</p:grpSp>
      <p:grpSp>
        <p:nvGrpSpPr>
          <p:cNvPr id="242" name="Grupo 241">
            <a:extLst>
              <a:ext uri="{FF2B5EF4-FFF2-40B4-BE49-F238E27FC236}">
                <a16:creationId xmlns:a16="http://schemas.microsoft.com/office/drawing/2014/main" id="{5BD128C2-2DEC-884A-A630-B1636ADF9A95}"/>
              </a:ext>
            </a:extLst>
          </p:cNvPr>
          <p:cNvGrpSpPr/>
          <p:nvPr/>
        </p:nvGrpSpPr>
        <p:grpSpPr>
          <a:xfrm>
            <a:off x="532127" y="3072633"/>
            <a:ext cx="4213732" cy="760878"/>
            <a:chOff x="1546799" y="3694110"/>
            <a:chExt cx="4213732" cy="760878"/>
          </a:xfrm>
        </p:grpSpPr>
        <p:sp>
          <p:nvSpPr>
            <p:cNvPr id="243" name="Preparación 11">
              <a:extLst>
                <a:ext uri="{FF2B5EF4-FFF2-40B4-BE49-F238E27FC236}">
                  <a16:creationId xmlns:a16="http://schemas.microsoft.com/office/drawing/2014/main" id="{DA9DE5B7-FB85-884F-9E7D-BC4A4ADC4EC3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gradFill>
              <a:gsLst>
                <a:gs pos="99000">
                  <a:srgbClr val="BD0DFF"/>
                </a:gs>
                <a:gs pos="47000">
                  <a:srgbClr val="0053FF"/>
                </a:gs>
              </a:gsLst>
              <a:lin ang="2400000" scaled="0"/>
            </a:gradFill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44" name="#sl-pollquestion()">
              <a:extLst>
                <a:ext uri="{FF2B5EF4-FFF2-40B4-BE49-F238E27FC236}">
                  <a16:creationId xmlns:a16="http://schemas.microsoft.com/office/drawing/2014/main" id="{2385BFBE-CEA6-A643-92BC-4FE536BF8C6D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United States</a:t>
              </a:r>
            </a:p>
          </p:txBody>
        </p:sp>
        <p:sp>
          <p:nvSpPr>
            <p:cNvPr id="245" name="#sl-pollquestion()">
              <a:extLst>
                <a:ext uri="{FF2B5EF4-FFF2-40B4-BE49-F238E27FC236}">
                  <a16:creationId xmlns:a16="http://schemas.microsoft.com/office/drawing/2014/main" id="{238F9A29-BA35-1947-B7D0-5512D7617DAB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</a:t>
              </a:r>
            </a:p>
          </p:txBody>
        </p:sp>
      </p:grpSp>
      <p:grpSp>
        <p:nvGrpSpPr>
          <p:cNvPr id="246" name="Grupo 245">
            <a:extLst>
              <a:ext uri="{FF2B5EF4-FFF2-40B4-BE49-F238E27FC236}">
                <a16:creationId xmlns:a16="http://schemas.microsoft.com/office/drawing/2014/main" id="{53B64A2F-B853-494D-B1CC-9C9AD2052395}"/>
              </a:ext>
            </a:extLst>
          </p:cNvPr>
          <p:cNvGrpSpPr/>
          <p:nvPr/>
        </p:nvGrpSpPr>
        <p:grpSpPr>
          <a:xfrm>
            <a:off x="532127" y="4161518"/>
            <a:ext cx="4213732" cy="760878"/>
            <a:chOff x="1546799" y="3694110"/>
            <a:chExt cx="4213732" cy="760878"/>
          </a:xfrm>
        </p:grpSpPr>
        <p:sp>
          <p:nvSpPr>
            <p:cNvPr id="247" name="Preparación 11">
              <a:extLst>
                <a:ext uri="{FF2B5EF4-FFF2-40B4-BE49-F238E27FC236}">
                  <a16:creationId xmlns:a16="http://schemas.microsoft.com/office/drawing/2014/main" id="{6EBEBCF6-62FE-3B43-AD89-3659B28D5138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48" name="#sl-pollquestion()">
              <a:extLst>
                <a:ext uri="{FF2B5EF4-FFF2-40B4-BE49-F238E27FC236}">
                  <a16:creationId xmlns:a16="http://schemas.microsoft.com/office/drawing/2014/main" id="{DB7A5920-5779-C344-923A-C00630CF04F4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France</a:t>
              </a:r>
            </a:p>
          </p:txBody>
        </p:sp>
        <p:sp>
          <p:nvSpPr>
            <p:cNvPr id="249" name="#sl-pollquestion()">
              <a:extLst>
                <a:ext uri="{FF2B5EF4-FFF2-40B4-BE49-F238E27FC236}">
                  <a16:creationId xmlns:a16="http://schemas.microsoft.com/office/drawing/2014/main" id="{5C1DF51E-3DAE-204A-AB79-FCA332FA4FCF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B</a:t>
              </a:r>
            </a:p>
          </p:txBody>
        </p:sp>
      </p:grpSp>
      <p:grpSp>
        <p:nvGrpSpPr>
          <p:cNvPr id="250" name="Grupo 249">
            <a:extLst>
              <a:ext uri="{FF2B5EF4-FFF2-40B4-BE49-F238E27FC236}">
                <a16:creationId xmlns:a16="http://schemas.microsoft.com/office/drawing/2014/main" id="{AE539AEA-86E0-5747-8675-030D16723D2D}"/>
              </a:ext>
            </a:extLst>
          </p:cNvPr>
          <p:cNvGrpSpPr/>
          <p:nvPr/>
        </p:nvGrpSpPr>
        <p:grpSpPr>
          <a:xfrm>
            <a:off x="532127" y="5243747"/>
            <a:ext cx="4213732" cy="760878"/>
            <a:chOff x="1546799" y="3694110"/>
            <a:chExt cx="4213732" cy="760878"/>
          </a:xfrm>
        </p:grpSpPr>
        <p:sp>
          <p:nvSpPr>
            <p:cNvPr id="251" name="Preparación 11">
              <a:extLst>
                <a:ext uri="{FF2B5EF4-FFF2-40B4-BE49-F238E27FC236}">
                  <a16:creationId xmlns:a16="http://schemas.microsoft.com/office/drawing/2014/main" id="{38870DA0-1681-1747-8508-782900A66DCB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52" name="#sl-pollquestion()">
              <a:extLst>
                <a:ext uri="{FF2B5EF4-FFF2-40B4-BE49-F238E27FC236}">
                  <a16:creationId xmlns:a16="http://schemas.microsoft.com/office/drawing/2014/main" id="{0E963D32-9440-A64C-93AC-DBC7B4B4E88A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India</a:t>
              </a:r>
            </a:p>
          </p:txBody>
        </p:sp>
        <p:sp>
          <p:nvSpPr>
            <p:cNvPr id="253" name="#sl-pollquestion()">
              <a:extLst>
                <a:ext uri="{FF2B5EF4-FFF2-40B4-BE49-F238E27FC236}">
                  <a16:creationId xmlns:a16="http://schemas.microsoft.com/office/drawing/2014/main" id="{04F63DD4-B70C-5B4C-8FE4-0E47F974A1B0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C</a:t>
              </a:r>
            </a:p>
          </p:txBody>
        </p:sp>
      </p:grpSp>
      <p:cxnSp>
        <p:nvCxnSpPr>
          <p:cNvPr id="254" name="Line">
            <a:extLst>
              <a:ext uri="{FF2B5EF4-FFF2-40B4-BE49-F238E27FC236}">
                <a16:creationId xmlns:a16="http://schemas.microsoft.com/office/drawing/2014/main" id="{20B9B675-69B6-7644-AA97-4D9ABD095EA4}"/>
              </a:ext>
            </a:extLst>
          </p:cNvPr>
          <p:cNvCxnSpPr>
            <a:cxnSpLocks/>
          </p:cNvCxnSpPr>
          <p:nvPr/>
        </p:nvCxnSpPr>
        <p:spPr>
          <a:xfrm flipV="1">
            <a:off x="-3048" y="2080759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5" name="Preparación 11">
            <a:extLst>
              <a:ext uri="{FF2B5EF4-FFF2-40B4-BE49-F238E27FC236}">
                <a16:creationId xmlns:a16="http://schemas.microsoft.com/office/drawing/2014/main" id="{F8CA865B-4599-E94B-ACC1-83F3A88E6CC7}"/>
              </a:ext>
            </a:extLst>
          </p:cNvPr>
          <p:cNvSpPr/>
          <p:nvPr/>
        </p:nvSpPr>
        <p:spPr>
          <a:xfrm>
            <a:off x="552789" y="1614253"/>
            <a:ext cx="6240817" cy="950127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56" name="#sl-pollquestion()">
            <a:extLst>
              <a:ext uri="{FF2B5EF4-FFF2-40B4-BE49-F238E27FC236}">
                <a16:creationId xmlns:a16="http://schemas.microsoft.com/office/drawing/2014/main" id="{AD324603-1645-CD4D-BE6F-0E353CF3B8CB}"/>
              </a:ext>
            </a:extLst>
          </p:cNvPr>
          <p:cNvSpPr txBox="1"/>
          <p:nvPr/>
        </p:nvSpPr>
        <p:spPr>
          <a:xfrm>
            <a:off x="1051978" y="1614253"/>
            <a:ext cx="5142153" cy="933012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</a:t>
            </a:r>
          </a:p>
        </p:txBody>
      </p:sp>
    </p:spTree>
    <p:extLst>
      <p:ext uri="{BB962C8B-B14F-4D97-AF65-F5344CB8AC3E}">
        <p14:creationId xmlns:p14="http://schemas.microsoft.com/office/powerpoint/2010/main" val="134874311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57379" y="0"/>
            <a:ext cx="4630428" cy="6858001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-1"/>
            <a:ext cx="5294760" cy="6857993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6857999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3</a:t>
            </a:r>
          </a:p>
        </p:txBody>
      </p:sp>
      <p:grpSp>
        <p:nvGrpSpPr>
          <p:cNvPr id="25" name="Group 25">
            <a:extLst>
              <a:ext uri="{FF2B5EF4-FFF2-40B4-BE49-F238E27FC236}">
                <a16:creationId xmlns:a16="http://schemas.microsoft.com/office/drawing/2014/main" id="{CCC9E600-4D81-B94D-9EFB-FEB23C65E2E3}"/>
              </a:ext>
            </a:extLst>
          </p:cNvPr>
          <p:cNvGrpSpPr/>
          <p:nvPr/>
        </p:nvGrpSpPr>
        <p:grpSpPr>
          <a:xfrm>
            <a:off x="5134291" y="2754465"/>
            <a:ext cx="6542521" cy="3511985"/>
            <a:chOff x="220663" y="1531156"/>
            <a:chExt cx="8758238" cy="4701369"/>
          </a:xfrm>
          <a:noFill/>
        </p:grpSpPr>
        <p:sp>
          <p:nvSpPr>
            <p:cNvPr id="26" name="Freeform 32">
              <a:extLst>
                <a:ext uri="{FF2B5EF4-FFF2-40B4-BE49-F238E27FC236}">
                  <a16:creationId xmlns:a16="http://schemas.microsoft.com/office/drawing/2014/main" id="{3F19B52A-3438-274E-B136-BBA4EC9D2458}"/>
                </a:ext>
              </a:extLst>
            </p:cNvPr>
            <p:cNvSpPr>
              <a:spLocks/>
            </p:cNvSpPr>
            <p:nvPr/>
          </p:nvSpPr>
          <p:spPr bwMode="auto">
            <a:xfrm>
              <a:off x="6267450" y="3644900"/>
              <a:ext cx="730250" cy="890588"/>
            </a:xfrm>
            <a:custGeom>
              <a:avLst/>
              <a:gdLst>
                <a:gd name="T0" fmla="*/ 43475790 w 10736"/>
                <a:gd name="T1" fmla="*/ 36857519 h 10000"/>
                <a:gd name="T2" fmla="*/ 44151285 w 10736"/>
                <a:gd name="T3" fmla="*/ 41259517 h 10000"/>
                <a:gd name="T4" fmla="*/ 49670740 w 10736"/>
                <a:gd name="T5" fmla="*/ 32122440 h 10000"/>
                <a:gd name="T6" fmla="*/ 49009121 w 10736"/>
                <a:gd name="T7" fmla="*/ 26808391 h 10000"/>
                <a:gd name="T8" fmla="*/ 46520040 w 10736"/>
                <a:gd name="T9" fmla="*/ 22128796 h 10000"/>
                <a:gd name="T10" fmla="*/ 41986042 w 10736"/>
                <a:gd name="T11" fmla="*/ 20145902 h 10000"/>
                <a:gd name="T12" fmla="*/ 40681305 w 10736"/>
                <a:gd name="T13" fmla="*/ 25642433 h 10000"/>
                <a:gd name="T14" fmla="*/ 40121510 w 10736"/>
                <a:gd name="T15" fmla="*/ 29092660 h 10000"/>
                <a:gd name="T16" fmla="*/ 36406391 w 10736"/>
                <a:gd name="T17" fmla="*/ 27974260 h 10000"/>
                <a:gd name="T18" fmla="*/ 35693894 w 10736"/>
                <a:gd name="T19" fmla="*/ 24666883 h 10000"/>
                <a:gd name="T20" fmla="*/ 32529318 w 10736"/>
                <a:gd name="T21" fmla="*/ 24999963 h 10000"/>
                <a:gd name="T22" fmla="*/ 30461274 w 10736"/>
                <a:gd name="T23" fmla="*/ 27506345 h 10000"/>
                <a:gd name="T24" fmla="*/ 24784492 w 10736"/>
                <a:gd name="T25" fmla="*/ 25832841 h 10000"/>
                <a:gd name="T26" fmla="*/ 21166503 w 10736"/>
                <a:gd name="T27" fmla="*/ 16671985 h 10000"/>
                <a:gd name="T28" fmla="*/ 17553140 w 10736"/>
                <a:gd name="T29" fmla="*/ 11667148 h 10000"/>
                <a:gd name="T30" fmla="*/ 18385962 w 10736"/>
                <a:gd name="T31" fmla="*/ 7090773 h 10000"/>
                <a:gd name="T32" fmla="*/ 19616626 w 10736"/>
                <a:gd name="T33" fmla="*/ 0 h 10000"/>
                <a:gd name="T34" fmla="*/ 14458011 w 10736"/>
                <a:gd name="T35" fmla="*/ 0 h 10000"/>
                <a:gd name="T36" fmla="*/ 15489721 w 10736"/>
                <a:gd name="T37" fmla="*/ 1665578 h 10000"/>
                <a:gd name="T38" fmla="*/ 9808313 w 10736"/>
                <a:gd name="T39" fmla="*/ 7503204 h 10000"/>
                <a:gd name="T40" fmla="*/ 10326480 w 10736"/>
                <a:gd name="T41" fmla="*/ 13332815 h 10000"/>
                <a:gd name="T42" fmla="*/ 6194950 w 10736"/>
                <a:gd name="T43" fmla="*/ 24167174 h 10000"/>
                <a:gd name="T44" fmla="*/ 2576961 w 10736"/>
                <a:gd name="T45" fmla="*/ 26673556 h 10000"/>
                <a:gd name="T46" fmla="*/ 5163240 w 10736"/>
                <a:gd name="T47" fmla="*/ 33335956 h 10000"/>
                <a:gd name="T48" fmla="*/ 1031709 w 10736"/>
                <a:gd name="T49" fmla="*/ 35834411 h 10000"/>
                <a:gd name="T50" fmla="*/ 2063419 w 10736"/>
                <a:gd name="T51" fmla="*/ 40839160 h 10000"/>
                <a:gd name="T52" fmla="*/ 6708492 w 10736"/>
                <a:gd name="T53" fmla="*/ 40839160 h 10000"/>
                <a:gd name="T54" fmla="*/ 9294771 w 10736"/>
                <a:gd name="T55" fmla="*/ 63483517 h 10000"/>
                <a:gd name="T56" fmla="*/ 13421677 w 10736"/>
                <a:gd name="T57" fmla="*/ 75150665 h 10000"/>
                <a:gd name="T58" fmla="*/ 16521430 w 10736"/>
                <a:gd name="T59" fmla="*/ 76816243 h 10000"/>
                <a:gd name="T60" fmla="*/ 19098459 w 10736"/>
                <a:gd name="T61" fmla="*/ 69313128 h 10000"/>
                <a:gd name="T62" fmla="*/ 20134794 w 10736"/>
                <a:gd name="T63" fmla="*/ 58343934 h 10000"/>
                <a:gd name="T64" fmla="*/ 27366078 w 10736"/>
                <a:gd name="T65" fmla="*/ 49175152 h 10000"/>
                <a:gd name="T66" fmla="*/ 33200188 w 10736"/>
                <a:gd name="T67" fmla="*/ 42433401 h 10000"/>
                <a:gd name="T68" fmla="*/ 36369388 w 10736"/>
                <a:gd name="T69" fmla="*/ 36357899 h 10000"/>
                <a:gd name="T70" fmla="*/ 37414974 w 10736"/>
                <a:gd name="T71" fmla="*/ 33589773 h 10000"/>
                <a:gd name="T72" fmla="*/ 40639678 w 10736"/>
                <a:gd name="T73" fmla="*/ 35469537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0736" h="10000">
                  <a:moveTo>
                    <a:pt x="8784" y="4472"/>
                  </a:moveTo>
                  <a:cubicBezTo>
                    <a:pt x="8948" y="4542"/>
                    <a:pt x="9262" y="4499"/>
                    <a:pt x="9397" y="4647"/>
                  </a:cubicBezTo>
                  <a:cubicBezTo>
                    <a:pt x="9282" y="4891"/>
                    <a:pt x="9246" y="4846"/>
                    <a:pt x="9150" y="5059"/>
                  </a:cubicBezTo>
                  <a:cubicBezTo>
                    <a:pt x="9278" y="5100"/>
                    <a:pt x="9553" y="5244"/>
                    <a:pt x="9543" y="5202"/>
                  </a:cubicBezTo>
                  <a:cubicBezTo>
                    <a:pt x="9555" y="5140"/>
                    <a:pt x="9941" y="4675"/>
                    <a:pt x="9949" y="4570"/>
                  </a:cubicBezTo>
                  <a:cubicBezTo>
                    <a:pt x="10062" y="4506"/>
                    <a:pt x="10576" y="4087"/>
                    <a:pt x="10736" y="4050"/>
                  </a:cubicBezTo>
                  <a:lnTo>
                    <a:pt x="10429" y="3991"/>
                  </a:lnTo>
                  <a:cubicBezTo>
                    <a:pt x="10556" y="3858"/>
                    <a:pt x="10557" y="3689"/>
                    <a:pt x="10593" y="3380"/>
                  </a:cubicBezTo>
                  <a:cubicBezTo>
                    <a:pt x="10678" y="3109"/>
                    <a:pt x="10563" y="3146"/>
                    <a:pt x="10508" y="3001"/>
                  </a:cubicBezTo>
                  <a:cubicBezTo>
                    <a:pt x="10453" y="2856"/>
                    <a:pt x="10430" y="2809"/>
                    <a:pt x="10055" y="2790"/>
                  </a:cubicBezTo>
                  <a:cubicBezTo>
                    <a:pt x="9757" y="2713"/>
                    <a:pt x="9789" y="2667"/>
                    <a:pt x="9600" y="2544"/>
                  </a:cubicBezTo>
                  <a:lnTo>
                    <a:pt x="9075" y="2540"/>
                  </a:lnTo>
                  <a:cubicBezTo>
                    <a:pt x="8904" y="2631"/>
                    <a:pt x="8281" y="3056"/>
                    <a:pt x="8247" y="3163"/>
                  </a:cubicBezTo>
                  <a:cubicBezTo>
                    <a:pt x="8213" y="3270"/>
                    <a:pt x="8677" y="3148"/>
                    <a:pt x="8793" y="3233"/>
                  </a:cubicBezTo>
                  <a:cubicBezTo>
                    <a:pt x="8909" y="3318"/>
                    <a:pt x="9054" y="3526"/>
                    <a:pt x="9034" y="3598"/>
                  </a:cubicBezTo>
                  <a:lnTo>
                    <a:pt x="8672" y="3668"/>
                  </a:lnTo>
                  <a:lnTo>
                    <a:pt x="8472" y="3566"/>
                  </a:lnTo>
                  <a:cubicBezTo>
                    <a:pt x="8338" y="3543"/>
                    <a:pt x="7904" y="3596"/>
                    <a:pt x="7869" y="3527"/>
                  </a:cubicBezTo>
                  <a:lnTo>
                    <a:pt x="8262" y="3149"/>
                  </a:lnTo>
                  <a:lnTo>
                    <a:pt x="7715" y="3110"/>
                  </a:lnTo>
                  <a:lnTo>
                    <a:pt x="7254" y="3152"/>
                  </a:lnTo>
                  <a:lnTo>
                    <a:pt x="7031" y="3152"/>
                  </a:lnTo>
                  <a:lnTo>
                    <a:pt x="6808" y="3468"/>
                  </a:lnTo>
                  <a:lnTo>
                    <a:pt x="6584" y="3468"/>
                  </a:lnTo>
                  <a:lnTo>
                    <a:pt x="6138" y="3363"/>
                  </a:lnTo>
                  <a:lnTo>
                    <a:pt x="5357" y="3257"/>
                  </a:lnTo>
                  <a:lnTo>
                    <a:pt x="4240" y="2732"/>
                  </a:lnTo>
                  <a:lnTo>
                    <a:pt x="4575" y="2102"/>
                  </a:lnTo>
                  <a:lnTo>
                    <a:pt x="4017" y="1891"/>
                  </a:lnTo>
                  <a:lnTo>
                    <a:pt x="3794" y="1471"/>
                  </a:lnTo>
                  <a:lnTo>
                    <a:pt x="4017" y="1156"/>
                  </a:lnTo>
                  <a:cubicBezTo>
                    <a:pt x="3980" y="1051"/>
                    <a:pt x="4011" y="999"/>
                    <a:pt x="3974" y="894"/>
                  </a:cubicBezTo>
                  <a:lnTo>
                    <a:pt x="4233" y="601"/>
                  </a:lnTo>
                  <a:cubicBezTo>
                    <a:pt x="4235" y="401"/>
                    <a:pt x="4238" y="200"/>
                    <a:pt x="4240" y="0"/>
                  </a:cubicBezTo>
                  <a:lnTo>
                    <a:pt x="3571" y="0"/>
                  </a:lnTo>
                  <a:lnTo>
                    <a:pt x="3125" y="0"/>
                  </a:lnTo>
                  <a:lnTo>
                    <a:pt x="3236" y="105"/>
                  </a:lnTo>
                  <a:lnTo>
                    <a:pt x="3348" y="210"/>
                  </a:lnTo>
                  <a:lnTo>
                    <a:pt x="2120" y="420"/>
                  </a:lnTo>
                  <a:lnTo>
                    <a:pt x="2120" y="946"/>
                  </a:lnTo>
                  <a:lnTo>
                    <a:pt x="2455" y="1156"/>
                  </a:lnTo>
                  <a:cubicBezTo>
                    <a:pt x="2381" y="1331"/>
                    <a:pt x="2306" y="1506"/>
                    <a:pt x="2232" y="1681"/>
                  </a:cubicBezTo>
                  <a:lnTo>
                    <a:pt x="2009" y="2102"/>
                  </a:lnTo>
                  <a:lnTo>
                    <a:pt x="1339" y="3047"/>
                  </a:lnTo>
                  <a:lnTo>
                    <a:pt x="893" y="3047"/>
                  </a:lnTo>
                  <a:lnTo>
                    <a:pt x="557" y="3363"/>
                  </a:lnTo>
                  <a:lnTo>
                    <a:pt x="781" y="3783"/>
                  </a:lnTo>
                  <a:lnTo>
                    <a:pt x="1116" y="4203"/>
                  </a:lnTo>
                  <a:lnTo>
                    <a:pt x="670" y="4413"/>
                  </a:lnTo>
                  <a:lnTo>
                    <a:pt x="223" y="4518"/>
                  </a:lnTo>
                  <a:lnTo>
                    <a:pt x="0" y="4623"/>
                  </a:lnTo>
                  <a:lnTo>
                    <a:pt x="446" y="5149"/>
                  </a:lnTo>
                  <a:lnTo>
                    <a:pt x="781" y="5569"/>
                  </a:lnTo>
                  <a:lnTo>
                    <a:pt x="1450" y="5149"/>
                  </a:lnTo>
                  <a:cubicBezTo>
                    <a:pt x="1524" y="5814"/>
                    <a:pt x="1599" y="6480"/>
                    <a:pt x="1673" y="7145"/>
                  </a:cubicBezTo>
                  <a:lnTo>
                    <a:pt x="2009" y="8004"/>
                  </a:lnTo>
                  <a:lnTo>
                    <a:pt x="2566" y="8949"/>
                  </a:lnTo>
                  <a:lnTo>
                    <a:pt x="2901" y="9475"/>
                  </a:lnTo>
                  <a:lnTo>
                    <a:pt x="3236" y="10000"/>
                  </a:lnTo>
                  <a:lnTo>
                    <a:pt x="3571" y="9685"/>
                  </a:lnTo>
                  <a:lnTo>
                    <a:pt x="4017" y="9159"/>
                  </a:lnTo>
                  <a:lnTo>
                    <a:pt x="4128" y="8739"/>
                  </a:lnTo>
                  <a:cubicBezTo>
                    <a:pt x="4165" y="8494"/>
                    <a:pt x="4203" y="8249"/>
                    <a:pt x="4240" y="8004"/>
                  </a:cubicBezTo>
                  <a:cubicBezTo>
                    <a:pt x="4277" y="7788"/>
                    <a:pt x="4315" y="7572"/>
                    <a:pt x="4352" y="7356"/>
                  </a:cubicBezTo>
                  <a:lnTo>
                    <a:pt x="5133" y="6725"/>
                  </a:lnTo>
                  <a:lnTo>
                    <a:pt x="5915" y="6200"/>
                  </a:lnTo>
                  <a:lnTo>
                    <a:pt x="6639" y="5875"/>
                  </a:lnTo>
                  <a:cubicBezTo>
                    <a:pt x="6658" y="5668"/>
                    <a:pt x="7156" y="5557"/>
                    <a:pt x="7176" y="5350"/>
                  </a:cubicBezTo>
                  <a:cubicBezTo>
                    <a:pt x="7217" y="5258"/>
                    <a:pt x="8021" y="5398"/>
                    <a:pt x="8062" y="5306"/>
                  </a:cubicBezTo>
                  <a:cubicBezTo>
                    <a:pt x="7988" y="5026"/>
                    <a:pt x="7935" y="4864"/>
                    <a:pt x="7861" y="4584"/>
                  </a:cubicBezTo>
                  <a:cubicBezTo>
                    <a:pt x="7833" y="4487"/>
                    <a:pt x="7982" y="4490"/>
                    <a:pt x="7954" y="4393"/>
                  </a:cubicBezTo>
                  <a:cubicBezTo>
                    <a:pt x="7982" y="4385"/>
                    <a:pt x="8059" y="4243"/>
                    <a:pt x="8087" y="4235"/>
                  </a:cubicBezTo>
                  <a:cubicBezTo>
                    <a:pt x="8120" y="4206"/>
                    <a:pt x="8344" y="4234"/>
                    <a:pt x="8411" y="4228"/>
                  </a:cubicBezTo>
                  <a:cubicBezTo>
                    <a:pt x="8478" y="4222"/>
                    <a:pt x="8620" y="4402"/>
                    <a:pt x="8784" y="4472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7" name="Freeform 33">
              <a:extLst>
                <a:ext uri="{FF2B5EF4-FFF2-40B4-BE49-F238E27FC236}">
                  <a16:creationId xmlns:a16="http://schemas.microsoft.com/office/drawing/2014/main" id="{4A589EE8-3BDA-9046-AA4D-94FADA97629F}"/>
                </a:ext>
              </a:extLst>
            </p:cNvPr>
            <p:cNvSpPr>
              <a:spLocks/>
            </p:cNvSpPr>
            <p:nvPr/>
          </p:nvSpPr>
          <p:spPr bwMode="auto">
            <a:xfrm>
              <a:off x="7038975" y="4160838"/>
              <a:ext cx="222250" cy="400050"/>
            </a:xfrm>
            <a:custGeom>
              <a:avLst/>
              <a:gdLst>
                <a:gd name="T0" fmla="*/ 2147483646 w 107"/>
                <a:gd name="T1" fmla="*/ 2147483646 h 190"/>
                <a:gd name="T2" fmla="*/ 0 w 107"/>
                <a:gd name="T3" fmla="*/ 2147483646 h 190"/>
                <a:gd name="T4" fmla="*/ 2147483646 w 107"/>
                <a:gd name="T5" fmla="*/ 2147483646 h 190"/>
                <a:gd name="T6" fmla="*/ 2147483646 w 107"/>
                <a:gd name="T7" fmla="*/ 2147483646 h 190"/>
                <a:gd name="T8" fmla="*/ 2147483646 w 107"/>
                <a:gd name="T9" fmla="*/ 2147483646 h 190"/>
                <a:gd name="T10" fmla="*/ 2147483646 w 107"/>
                <a:gd name="T11" fmla="*/ 2147483646 h 190"/>
                <a:gd name="T12" fmla="*/ 2147483646 w 107"/>
                <a:gd name="T13" fmla="*/ 2147483646 h 190"/>
                <a:gd name="T14" fmla="*/ 2147483646 w 107"/>
                <a:gd name="T15" fmla="*/ 2147483646 h 190"/>
                <a:gd name="T16" fmla="*/ 2147483646 w 107"/>
                <a:gd name="T17" fmla="*/ 2147483646 h 190"/>
                <a:gd name="T18" fmla="*/ 2147483646 w 107"/>
                <a:gd name="T19" fmla="*/ 2147483646 h 190"/>
                <a:gd name="T20" fmla="*/ 2147483646 w 107"/>
                <a:gd name="T21" fmla="*/ 2147483646 h 190"/>
                <a:gd name="T22" fmla="*/ 2147483646 w 107"/>
                <a:gd name="T23" fmla="*/ 2147483646 h 190"/>
                <a:gd name="T24" fmla="*/ 2147483646 w 107"/>
                <a:gd name="T25" fmla="*/ 2147483646 h 190"/>
                <a:gd name="T26" fmla="*/ 2147483646 w 107"/>
                <a:gd name="T27" fmla="*/ 2147483646 h 190"/>
                <a:gd name="T28" fmla="*/ 2147483646 w 107"/>
                <a:gd name="T29" fmla="*/ 2147483646 h 190"/>
                <a:gd name="T30" fmla="*/ 2147483646 w 107"/>
                <a:gd name="T31" fmla="*/ 2147483646 h 190"/>
                <a:gd name="T32" fmla="*/ 2147483646 w 107"/>
                <a:gd name="T33" fmla="*/ 2147483646 h 190"/>
                <a:gd name="T34" fmla="*/ 2147483646 w 107"/>
                <a:gd name="T35" fmla="*/ 2147483646 h 190"/>
                <a:gd name="T36" fmla="*/ 2147483646 w 107"/>
                <a:gd name="T37" fmla="*/ 2147483646 h 190"/>
                <a:gd name="T38" fmla="*/ 2147483646 w 107"/>
                <a:gd name="T39" fmla="*/ 2147483646 h 190"/>
                <a:gd name="T40" fmla="*/ 2147483646 w 107"/>
                <a:gd name="T41" fmla="*/ 2147483646 h 190"/>
                <a:gd name="T42" fmla="*/ 2147483646 w 107"/>
                <a:gd name="T43" fmla="*/ 2147483646 h 190"/>
                <a:gd name="T44" fmla="*/ 2147483646 w 107"/>
                <a:gd name="T45" fmla="*/ 2147483646 h 190"/>
                <a:gd name="T46" fmla="*/ 2147483646 w 107"/>
                <a:gd name="T47" fmla="*/ 2147483646 h 190"/>
                <a:gd name="T48" fmla="*/ 2147483646 w 107"/>
                <a:gd name="T49" fmla="*/ 2147483646 h 190"/>
                <a:gd name="T50" fmla="*/ 2147483646 w 107"/>
                <a:gd name="T51" fmla="*/ 2147483646 h 190"/>
                <a:gd name="T52" fmla="*/ 2147483646 w 107"/>
                <a:gd name="T53" fmla="*/ 2147483646 h 190"/>
                <a:gd name="T54" fmla="*/ 2147483646 w 107"/>
                <a:gd name="T55" fmla="*/ 2147483646 h 190"/>
                <a:gd name="T56" fmla="*/ 2147483646 w 107"/>
                <a:gd name="T57" fmla="*/ 2147483646 h 190"/>
                <a:gd name="T58" fmla="*/ 2147483646 w 107"/>
                <a:gd name="T59" fmla="*/ 0 h 190"/>
                <a:gd name="T60" fmla="*/ 2147483646 w 107"/>
                <a:gd name="T61" fmla="*/ 2147483646 h 190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0" t="0" r="r" b="b"/>
              <a:pathLst>
                <a:path w="107" h="190">
                  <a:moveTo>
                    <a:pt x="7" y="9"/>
                  </a:moveTo>
                  <a:lnTo>
                    <a:pt x="0" y="23"/>
                  </a:lnTo>
                  <a:lnTo>
                    <a:pt x="15" y="47"/>
                  </a:lnTo>
                  <a:lnTo>
                    <a:pt x="15" y="60"/>
                  </a:lnTo>
                  <a:lnTo>
                    <a:pt x="22" y="78"/>
                  </a:lnTo>
                  <a:lnTo>
                    <a:pt x="19" y="93"/>
                  </a:lnTo>
                  <a:lnTo>
                    <a:pt x="23" y="110"/>
                  </a:lnTo>
                  <a:lnTo>
                    <a:pt x="26" y="118"/>
                  </a:lnTo>
                  <a:lnTo>
                    <a:pt x="19" y="126"/>
                  </a:lnTo>
                  <a:lnTo>
                    <a:pt x="13" y="159"/>
                  </a:lnTo>
                  <a:lnTo>
                    <a:pt x="33" y="182"/>
                  </a:lnTo>
                  <a:lnTo>
                    <a:pt x="34" y="178"/>
                  </a:lnTo>
                  <a:lnTo>
                    <a:pt x="46" y="185"/>
                  </a:lnTo>
                  <a:lnTo>
                    <a:pt x="46" y="190"/>
                  </a:lnTo>
                  <a:lnTo>
                    <a:pt x="56" y="188"/>
                  </a:lnTo>
                  <a:lnTo>
                    <a:pt x="59" y="184"/>
                  </a:lnTo>
                  <a:lnTo>
                    <a:pt x="43" y="174"/>
                  </a:lnTo>
                  <a:lnTo>
                    <a:pt x="27" y="149"/>
                  </a:lnTo>
                  <a:lnTo>
                    <a:pt x="19" y="138"/>
                  </a:lnTo>
                  <a:lnTo>
                    <a:pt x="32" y="113"/>
                  </a:lnTo>
                  <a:lnTo>
                    <a:pt x="57" y="108"/>
                  </a:lnTo>
                  <a:lnTo>
                    <a:pt x="70" y="119"/>
                  </a:lnTo>
                  <a:lnTo>
                    <a:pt x="63" y="97"/>
                  </a:lnTo>
                  <a:lnTo>
                    <a:pt x="72" y="87"/>
                  </a:lnTo>
                  <a:lnTo>
                    <a:pt x="101" y="87"/>
                  </a:lnTo>
                  <a:lnTo>
                    <a:pt x="107" y="73"/>
                  </a:lnTo>
                  <a:lnTo>
                    <a:pt x="95" y="50"/>
                  </a:lnTo>
                  <a:lnTo>
                    <a:pt x="85" y="37"/>
                  </a:lnTo>
                  <a:lnTo>
                    <a:pt x="48" y="27"/>
                  </a:lnTo>
                  <a:lnTo>
                    <a:pt x="36" y="0"/>
                  </a:lnTo>
                  <a:lnTo>
                    <a:pt x="7" y="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8" name="Freeform 34">
              <a:extLst>
                <a:ext uri="{FF2B5EF4-FFF2-40B4-BE49-F238E27FC236}">
                  <a16:creationId xmlns:a16="http://schemas.microsoft.com/office/drawing/2014/main" id="{69CEFA39-D950-D94A-816D-9EB110BC2002}"/>
                </a:ext>
              </a:extLst>
            </p:cNvPr>
            <p:cNvSpPr>
              <a:spLocks/>
            </p:cNvSpPr>
            <p:nvPr/>
          </p:nvSpPr>
          <p:spPr bwMode="auto">
            <a:xfrm rot="730076">
              <a:off x="4227513" y="3382963"/>
              <a:ext cx="360362" cy="282575"/>
            </a:xfrm>
            <a:custGeom>
              <a:avLst/>
              <a:gdLst>
                <a:gd name="T0" fmla="*/ 2147483646 w 10000"/>
                <a:gd name="T1" fmla="*/ 2147483646 h 10009"/>
                <a:gd name="T2" fmla="*/ 2147483646 w 10000"/>
                <a:gd name="T3" fmla="*/ 2147483646 h 10009"/>
                <a:gd name="T4" fmla="*/ 2147483646 w 10000"/>
                <a:gd name="T5" fmla="*/ 2147483646 h 10009"/>
                <a:gd name="T6" fmla="*/ 2147483646 w 10000"/>
                <a:gd name="T7" fmla="*/ 2147483646 h 10009"/>
                <a:gd name="T8" fmla="*/ 2147483646 w 10000"/>
                <a:gd name="T9" fmla="*/ 2147483646 h 10009"/>
                <a:gd name="T10" fmla="*/ 2147483646 w 10000"/>
                <a:gd name="T11" fmla="*/ 2147483646 h 10009"/>
                <a:gd name="T12" fmla="*/ 2147483646 w 10000"/>
                <a:gd name="T13" fmla="*/ 2147483646 h 10009"/>
                <a:gd name="T14" fmla="*/ 2147483646 w 10000"/>
                <a:gd name="T15" fmla="*/ 2147483646 h 10009"/>
                <a:gd name="T16" fmla="*/ 2147483646 w 10000"/>
                <a:gd name="T17" fmla="*/ 2147483646 h 10009"/>
                <a:gd name="T18" fmla="*/ 2147483646 w 10000"/>
                <a:gd name="T19" fmla="*/ 2147483646 h 10009"/>
                <a:gd name="T20" fmla="*/ 0 w 10000"/>
                <a:gd name="T21" fmla="*/ 2147483646 h 10009"/>
                <a:gd name="T22" fmla="*/ 2147483646 w 10000"/>
                <a:gd name="T23" fmla="*/ 2147483646 h 10009"/>
                <a:gd name="T24" fmla="*/ 2147483646 w 10000"/>
                <a:gd name="T25" fmla="*/ 2147483646 h 10009"/>
                <a:gd name="T26" fmla="*/ 2147483646 w 10000"/>
                <a:gd name="T27" fmla="*/ 2147483646 h 10009"/>
                <a:gd name="T28" fmla="*/ 2147483646 w 10000"/>
                <a:gd name="T29" fmla="*/ 2147483646 h 10009"/>
                <a:gd name="T30" fmla="*/ 2147483646 w 10000"/>
                <a:gd name="T31" fmla="*/ 2147483646 h 10009"/>
                <a:gd name="T32" fmla="*/ 2147483646 w 10000"/>
                <a:gd name="T33" fmla="*/ 2147483646 h 10009"/>
                <a:gd name="T34" fmla="*/ 2147483646 w 10000"/>
                <a:gd name="T35" fmla="*/ 2147483646 h 10009"/>
                <a:gd name="T36" fmla="*/ 2147483646 w 10000"/>
                <a:gd name="T37" fmla="*/ 2147483646 h 10009"/>
                <a:gd name="T38" fmla="*/ 2147483646 w 10000"/>
                <a:gd name="T39" fmla="*/ 2147483646 h 10009"/>
                <a:gd name="T40" fmla="*/ 2147483646 w 10000"/>
                <a:gd name="T41" fmla="*/ 2147483646 h 10009"/>
                <a:gd name="T42" fmla="*/ 2147483646 w 10000"/>
                <a:gd name="T43" fmla="*/ 2147483646 h 10009"/>
                <a:gd name="T44" fmla="*/ 2147483646 w 10000"/>
                <a:gd name="T45" fmla="*/ 2147483646 h 10009"/>
                <a:gd name="T46" fmla="*/ 2147483646 w 10000"/>
                <a:gd name="T47" fmla="*/ 2147483646 h 10009"/>
                <a:gd name="T48" fmla="*/ 2147483646 w 10000"/>
                <a:gd name="T49" fmla="*/ 2147483646 h 10009"/>
                <a:gd name="T50" fmla="*/ 2147483646 w 10000"/>
                <a:gd name="T51" fmla="*/ 2147483646 h 10009"/>
                <a:gd name="T52" fmla="*/ 2147483646 w 10000"/>
                <a:gd name="T53" fmla="*/ 2147483646 h 10009"/>
                <a:gd name="T54" fmla="*/ 2147483646 w 10000"/>
                <a:gd name="T55" fmla="*/ 2147483646 h 10009"/>
                <a:gd name="T56" fmla="*/ 2147483646 w 10000"/>
                <a:gd name="T57" fmla="*/ 2147483646 h 10009"/>
                <a:gd name="T58" fmla="*/ 2147483646 w 10000"/>
                <a:gd name="T59" fmla="*/ 2147483646 h 10009"/>
                <a:gd name="T60" fmla="*/ 2147483646 w 10000"/>
                <a:gd name="T61" fmla="*/ 2147483646 h 10009"/>
                <a:gd name="T62" fmla="*/ 2147483646 w 10000"/>
                <a:gd name="T63" fmla="*/ 2147483646 h 10009"/>
                <a:gd name="T64" fmla="*/ 2147483646 w 10000"/>
                <a:gd name="T65" fmla="*/ 2147483646 h 10009"/>
                <a:gd name="T66" fmla="*/ 2147483646 w 10000"/>
                <a:gd name="T67" fmla="*/ 2147483646 h 10009"/>
                <a:gd name="T68" fmla="*/ 2147483646 w 10000"/>
                <a:gd name="T69" fmla="*/ 2147483646 h 10009"/>
                <a:gd name="T70" fmla="*/ 2147483646 w 10000"/>
                <a:gd name="T71" fmla="*/ 2147483646 h 10009"/>
                <a:gd name="T72" fmla="*/ 2147483646 w 10000"/>
                <a:gd name="T73" fmla="*/ 2147483646 h 10009"/>
                <a:gd name="T74" fmla="*/ 2147483646 w 10000"/>
                <a:gd name="T75" fmla="*/ 2147483646 h 10009"/>
                <a:gd name="T76" fmla="*/ 2147483646 w 10000"/>
                <a:gd name="T77" fmla="*/ 2147483646 h 10009"/>
                <a:gd name="T78" fmla="*/ 2147483646 w 10000"/>
                <a:gd name="T79" fmla="*/ 2147483646 h 10009"/>
                <a:gd name="T80" fmla="*/ 2147483646 w 10000"/>
                <a:gd name="T81" fmla="*/ 2147483646 h 10009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0000" h="10009">
                  <a:moveTo>
                    <a:pt x="9121" y="1479"/>
                  </a:moveTo>
                  <a:cubicBezTo>
                    <a:pt x="8949" y="1545"/>
                    <a:pt x="8960" y="1470"/>
                    <a:pt x="8734" y="1437"/>
                  </a:cubicBezTo>
                  <a:cubicBezTo>
                    <a:pt x="8508" y="1404"/>
                    <a:pt x="8010" y="1295"/>
                    <a:pt x="7765" y="1279"/>
                  </a:cubicBezTo>
                  <a:cubicBezTo>
                    <a:pt x="7520" y="1263"/>
                    <a:pt x="7390" y="1332"/>
                    <a:pt x="7261" y="1342"/>
                  </a:cubicBezTo>
                  <a:cubicBezTo>
                    <a:pt x="7132" y="1353"/>
                    <a:pt x="7098" y="1443"/>
                    <a:pt x="6991" y="1342"/>
                  </a:cubicBezTo>
                  <a:cubicBezTo>
                    <a:pt x="6884" y="1241"/>
                    <a:pt x="6742" y="937"/>
                    <a:pt x="6618" y="734"/>
                  </a:cubicBezTo>
                  <a:cubicBezTo>
                    <a:pt x="5577" y="492"/>
                    <a:pt x="4284" y="74"/>
                    <a:pt x="3495" y="9"/>
                  </a:cubicBezTo>
                  <a:cubicBezTo>
                    <a:pt x="2706" y="-56"/>
                    <a:pt x="2420" y="231"/>
                    <a:pt x="1882" y="342"/>
                  </a:cubicBezTo>
                  <a:lnTo>
                    <a:pt x="1345" y="9"/>
                  </a:lnTo>
                  <a:lnTo>
                    <a:pt x="806" y="342"/>
                  </a:lnTo>
                  <a:cubicBezTo>
                    <a:pt x="806" y="342"/>
                    <a:pt x="268" y="1009"/>
                    <a:pt x="0" y="1009"/>
                  </a:cubicBezTo>
                  <a:lnTo>
                    <a:pt x="538" y="2676"/>
                  </a:lnTo>
                  <a:lnTo>
                    <a:pt x="1076" y="2009"/>
                  </a:lnTo>
                  <a:lnTo>
                    <a:pt x="2151" y="2342"/>
                  </a:lnTo>
                  <a:lnTo>
                    <a:pt x="2421" y="2676"/>
                  </a:lnTo>
                  <a:lnTo>
                    <a:pt x="2688" y="3009"/>
                  </a:lnTo>
                  <a:cubicBezTo>
                    <a:pt x="2600" y="3342"/>
                    <a:pt x="2510" y="3676"/>
                    <a:pt x="2421" y="4009"/>
                  </a:cubicBezTo>
                  <a:cubicBezTo>
                    <a:pt x="2330" y="4565"/>
                    <a:pt x="2241" y="5120"/>
                    <a:pt x="2151" y="5676"/>
                  </a:cubicBezTo>
                  <a:cubicBezTo>
                    <a:pt x="2062" y="6009"/>
                    <a:pt x="1971" y="6343"/>
                    <a:pt x="1882" y="6676"/>
                  </a:cubicBezTo>
                  <a:lnTo>
                    <a:pt x="1882" y="7342"/>
                  </a:lnTo>
                  <a:cubicBezTo>
                    <a:pt x="1882" y="7482"/>
                    <a:pt x="1889" y="7241"/>
                    <a:pt x="1884" y="7517"/>
                  </a:cubicBezTo>
                  <a:cubicBezTo>
                    <a:pt x="1879" y="7793"/>
                    <a:pt x="1882" y="7594"/>
                    <a:pt x="1882" y="7676"/>
                  </a:cubicBezTo>
                  <a:lnTo>
                    <a:pt x="1882" y="8009"/>
                  </a:lnTo>
                  <a:cubicBezTo>
                    <a:pt x="1792" y="8342"/>
                    <a:pt x="1703" y="8676"/>
                    <a:pt x="1613" y="9009"/>
                  </a:cubicBezTo>
                  <a:lnTo>
                    <a:pt x="2151" y="9009"/>
                  </a:lnTo>
                  <a:lnTo>
                    <a:pt x="3227" y="10009"/>
                  </a:lnTo>
                  <a:lnTo>
                    <a:pt x="4840" y="9342"/>
                  </a:lnTo>
                  <a:lnTo>
                    <a:pt x="6453" y="9009"/>
                  </a:lnTo>
                  <a:lnTo>
                    <a:pt x="7261" y="7676"/>
                  </a:lnTo>
                  <a:lnTo>
                    <a:pt x="8067" y="6342"/>
                  </a:lnTo>
                  <a:cubicBezTo>
                    <a:pt x="8067" y="6120"/>
                    <a:pt x="7941" y="6082"/>
                    <a:pt x="8067" y="5676"/>
                  </a:cubicBezTo>
                  <a:cubicBezTo>
                    <a:pt x="8193" y="5270"/>
                    <a:pt x="8503" y="4112"/>
                    <a:pt x="8822" y="3908"/>
                  </a:cubicBezTo>
                  <a:cubicBezTo>
                    <a:pt x="9185" y="3676"/>
                    <a:pt x="9126" y="3756"/>
                    <a:pt x="9189" y="3701"/>
                  </a:cubicBezTo>
                  <a:cubicBezTo>
                    <a:pt x="9252" y="3646"/>
                    <a:pt x="9284" y="3569"/>
                    <a:pt x="9318" y="3593"/>
                  </a:cubicBezTo>
                  <a:cubicBezTo>
                    <a:pt x="9388" y="3534"/>
                    <a:pt x="9296" y="3577"/>
                    <a:pt x="9415" y="3493"/>
                  </a:cubicBezTo>
                  <a:cubicBezTo>
                    <a:pt x="9534" y="3409"/>
                    <a:pt x="9908" y="3137"/>
                    <a:pt x="9969" y="2847"/>
                  </a:cubicBezTo>
                  <a:cubicBezTo>
                    <a:pt x="10030" y="2557"/>
                    <a:pt x="10018" y="1949"/>
                    <a:pt x="9783" y="1752"/>
                  </a:cubicBezTo>
                  <a:cubicBezTo>
                    <a:pt x="9774" y="1701"/>
                    <a:pt x="9763" y="1649"/>
                    <a:pt x="9754" y="1598"/>
                  </a:cubicBezTo>
                  <a:cubicBezTo>
                    <a:pt x="9738" y="1593"/>
                    <a:pt x="9576" y="1599"/>
                    <a:pt x="9561" y="1594"/>
                  </a:cubicBezTo>
                  <a:lnTo>
                    <a:pt x="9121" y="14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accent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29" name="Freeform 35">
              <a:extLst>
                <a:ext uri="{FF2B5EF4-FFF2-40B4-BE49-F238E27FC236}">
                  <a16:creationId xmlns:a16="http://schemas.microsoft.com/office/drawing/2014/main" id="{C6B7C32B-8971-1144-A1BA-AA7BF6900CA6}"/>
                </a:ext>
              </a:extLst>
            </p:cNvPr>
            <p:cNvSpPr>
              <a:spLocks/>
            </p:cNvSpPr>
            <p:nvPr/>
          </p:nvSpPr>
          <p:spPr bwMode="auto">
            <a:xfrm rot="926903">
              <a:off x="4237038" y="3402013"/>
              <a:ext cx="90487" cy="198437"/>
            </a:xfrm>
            <a:custGeom>
              <a:avLst/>
              <a:gdLst>
                <a:gd name="T0" fmla="*/ 2147483646 w 10000"/>
                <a:gd name="T1" fmla="*/ 2147483646 h 10437"/>
                <a:gd name="T2" fmla="*/ 2147483646 w 10000"/>
                <a:gd name="T3" fmla="*/ 2147483646 h 10437"/>
                <a:gd name="T4" fmla="*/ 2147483646 w 10000"/>
                <a:gd name="T5" fmla="*/ 2147483646 h 10437"/>
                <a:gd name="T6" fmla="*/ 2147483646 w 10000"/>
                <a:gd name="T7" fmla="*/ 2147483646 h 10437"/>
                <a:gd name="T8" fmla="*/ 2147483646 w 10000"/>
                <a:gd name="T9" fmla="*/ 2147483646 h 10437"/>
                <a:gd name="T10" fmla="*/ 2147483646 w 10000"/>
                <a:gd name="T11" fmla="*/ 2147483646 h 10437"/>
                <a:gd name="T12" fmla="*/ 2147483646 w 10000"/>
                <a:gd name="T13" fmla="*/ 2147483646 h 10437"/>
                <a:gd name="T14" fmla="*/ 2147483646 w 10000"/>
                <a:gd name="T15" fmla="*/ 2147483646 h 10437"/>
                <a:gd name="T16" fmla="*/ 2147483646 w 10000"/>
                <a:gd name="T17" fmla="*/ 2147483646 h 10437"/>
                <a:gd name="T18" fmla="*/ 2147483646 w 10000"/>
                <a:gd name="T19" fmla="*/ 2147483646 h 10437"/>
                <a:gd name="T20" fmla="*/ 2147483646 w 10000"/>
                <a:gd name="T21" fmla="*/ 2147483646 h 10437"/>
                <a:gd name="T22" fmla="*/ 2147483646 w 10000"/>
                <a:gd name="T23" fmla="*/ 0 h 10437"/>
                <a:gd name="T24" fmla="*/ 1652181647 w 10000"/>
                <a:gd name="T25" fmla="*/ 2147483646 h 10437"/>
                <a:gd name="T26" fmla="*/ 1101414143 w 10000"/>
                <a:gd name="T27" fmla="*/ 2147483646 h 10437"/>
                <a:gd name="T28" fmla="*/ 680164610 w 10000"/>
                <a:gd name="T29" fmla="*/ 2147483646 h 10437"/>
                <a:gd name="T30" fmla="*/ 1101414143 w 10000"/>
                <a:gd name="T31" fmla="*/ 2147483646 h 10437"/>
                <a:gd name="T32" fmla="*/ 1101414143 w 10000"/>
                <a:gd name="T33" fmla="*/ 2147483646 h 10437"/>
                <a:gd name="T34" fmla="*/ 126118672 w 10000"/>
                <a:gd name="T35" fmla="*/ 2147483646 h 10437"/>
                <a:gd name="T36" fmla="*/ 0 w 10000"/>
                <a:gd name="T37" fmla="*/ 2147483646 h 10437"/>
                <a:gd name="T38" fmla="*/ 357975358 w 10000"/>
                <a:gd name="T39" fmla="*/ 2147483646 h 10437"/>
                <a:gd name="T40" fmla="*/ 1101414143 w 10000"/>
                <a:gd name="T41" fmla="*/ 2147483646 h 10437"/>
                <a:gd name="T42" fmla="*/ 623990471 w 10000"/>
                <a:gd name="T43" fmla="*/ 2147483646 h 10437"/>
                <a:gd name="T44" fmla="*/ 2147483646 w 10000"/>
                <a:gd name="T45" fmla="*/ 2147483646 h 10437"/>
                <a:gd name="T46" fmla="*/ 2147483646 w 10000"/>
                <a:gd name="T47" fmla="*/ 2147483646 h 10437"/>
                <a:gd name="T48" fmla="*/ 2147483646 w 10000"/>
                <a:gd name="T49" fmla="*/ 2147483646 h 10437"/>
                <a:gd name="T50" fmla="*/ 2147483646 w 10000"/>
                <a:gd name="T51" fmla="*/ 2147483646 h 10437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10000" h="10437">
                  <a:moveTo>
                    <a:pt x="7000" y="8110"/>
                  </a:moveTo>
                  <a:lnTo>
                    <a:pt x="7000" y="7638"/>
                  </a:lnTo>
                  <a:cubicBezTo>
                    <a:pt x="7083" y="7334"/>
                    <a:pt x="7165" y="7030"/>
                    <a:pt x="7248" y="6726"/>
                  </a:cubicBezTo>
                  <a:lnTo>
                    <a:pt x="8000" y="5748"/>
                  </a:lnTo>
                  <a:lnTo>
                    <a:pt x="8000" y="5276"/>
                  </a:lnTo>
                  <a:cubicBezTo>
                    <a:pt x="8101" y="4899"/>
                    <a:pt x="8203" y="4522"/>
                    <a:pt x="8304" y="4145"/>
                  </a:cubicBezTo>
                  <a:lnTo>
                    <a:pt x="9000" y="3386"/>
                  </a:lnTo>
                  <a:cubicBezTo>
                    <a:pt x="9050" y="3079"/>
                    <a:pt x="9101" y="2772"/>
                    <a:pt x="9151" y="2465"/>
                  </a:cubicBezTo>
                  <a:lnTo>
                    <a:pt x="10000" y="1496"/>
                  </a:lnTo>
                  <a:lnTo>
                    <a:pt x="9000" y="1024"/>
                  </a:lnTo>
                  <a:lnTo>
                    <a:pt x="8000" y="472"/>
                  </a:lnTo>
                  <a:lnTo>
                    <a:pt x="5000" y="0"/>
                  </a:lnTo>
                  <a:lnTo>
                    <a:pt x="3000" y="472"/>
                  </a:lnTo>
                  <a:lnTo>
                    <a:pt x="2000" y="1024"/>
                  </a:lnTo>
                  <a:lnTo>
                    <a:pt x="1235" y="1429"/>
                  </a:lnTo>
                  <a:lnTo>
                    <a:pt x="2000" y="2913"/>
                  </a:lnTo>
                  <a:lnTo>
                    <a:pt x="2000" y="4803"/>
                  </a:lnTo>
                  <a:lnTo>
                    <a:pt x="229" y="6206"/>
                  </a:lnTo>
                  <a:cubicBezTo>
                    <a:pt x="153" y="6526"/>
                    <a:pt x="76" y="6845"/>
                    <a:pt x="0" y="7165"/>
                  </a:cubicBezTo>
                  <a:lnTo>
                    <a:pt x="650" y="7719"/>
                  </a:lnTo>
                  <a:lnTo>
                    <a:pt x="2000" y="7638"/>
                  </a:lnTo>
                  <a:lnTo>
                    <a:pt x="1133" y="10397"/>
                  </a:lnTo>
                  <a:lnTo>
                    <a:pt x="6483" y="10437"/>
                  </a:lnTo>
                  <a:cubicBezTo>
                    <a:pt x="6656" y="10000"/>
                    <a:pt x="7005" y="9867"/>
                    <a:pt x="7178" y="9430"/>
                  </a:cubicBezTo>
                  <a:cubicBezTo>
                    <a:pt x="7119" y="9305"/>
                    <a:pt x="7059" y="9180"/>
                    <a:pt x="7000" y="9055"/>
                  </a:cubicBezTo>
                  <a:lnTo>
                    <a:pt x="7000" y="81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30" name="Freeform 36">
              <a:extLst>
                <a:ext uri="{FF2B5EF4-FFF2-40B4-BE49-F238E27FC236}">
                  <a16:creationId xmlns:a16="http://schemas.microsoft.com/office/drawing/2014/main" id="{795A1BC3-BD9E-4649-A072-0F818066B86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7263" y="3276600"/>
              <a:ext cx="190500" cy="84138"/>
            </a:xfrm>
            <a:custGeom>
              <a:avLst/>
              <a:gdLst>
                <a:gd name="T0" fmla="*/ 2147483646 w 10000"/>
                <a:gd name="T1" fmla="*/ 1938151997 h 10000"/>
                <a:gd name="T2" fmla="*/ 2147483646 w 10000"/>
                <a:gd name="T3" fmla="*/ 1291877393 h 10000"/>
                <a:gd name="T4" fmla="*/ 2147483646 w 10000"/>
                <a:gd name="T5" fmla="*/ 1291877393 h 10000"/>
                <a:gd name="T6" fmla="*/ 2147483646 w 10000"/>
                <a:gd name="T7" fmla="*/ 645938692 h 10000"/>
                <a:gd name="T8" fmla="*/ 2147483646 w 10000"/>
                <a:gd name="T9" fmla="*/ 322947012 h 10000"/>
                <a:gd name="T10" fmla="*/ 2147483646 w 10000"/>
                <a:gd name="T11" fmla="*/ 322947012 h 10000"/>
                <a:gd name="T12" fmla="*/ 2147483646 w 10000"/>
                <a:gd name="T13" fmla="*/ 0 h 10000"/>
                <a:gd name="T14" fmla="*/ 2147483646 w 10000"/>
                <a:gd name="T15" fmla="*/ 322947012 h 10000"/>
                <a:gd name="T16" fmla="*/ 2147483646 w 10000"/>
                <a:gd name="T17" fmla="*/ 322947012 h 10000"/>
                <a:gd name="T18" fmla="*/ 2147483646 w 10000"/>
                <a:gd name="T19" fmla="*/ 645938692 h 10000"/>
                <a:gd name="T20" fmla="*/ 2147483646 w 10000"/>
                <a:gd name="T21" fmla="*/ 968885712 h 10000"/>
                <a:gd name="T22" fmla="*/ 2147483646 w 10000"/>
                <a:gd name="T23" fmla="*/ 1614824337 h 10000"/>
                <a:gd name="T24" fmla="*/ 2147483646 w 10000"/>
                <a:gd name="T25" fmla="*/ 1938151997 h 10000"/>
                <a:gd name="T26" fmla="*/ 2147483646 w 10000"/>
                <a:gd name="T27" fmla="*/ 1938151997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0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2147483646 h 10000"/>
                <a:gd name="T46" fmla="*/ 2147483646 w 10000"/>
                <a:gd name="T47" fmla="*/ 2147483646 h 10000"/>
                <a:gd name="T48" fmla="*/ 2147483646 w 10000"/>
                <a:gd name="T49" fmla="*/ 2147483646 h 10000"/>
                <a:gd name="T50" fmla="*/ 2147483646 w 10000"/>
                <a:gd name="T51" fmla="*/ 2147483646 h 10000"/>
                <a:gd name="T52" fmla="*/ 2147483646 w 10000"/>
                <a:gd name="T53" fmla="*/ 2147483646 h 10000"/>
                <a:gd name="T54" fmla="*/ 2147483646 w 10000"/>
                <a:gd name="T55" fmla="*/ 2147483646 h 10000"/>
                <a:gd name="T56" fmla="*/ 2147483646 w 10000"/>
                <a:gd name="T57" fmla="*/ 1938151997 h 10000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10000" h="10000">
                  <a:moveTo>
                    <a:pt x="9583" y="5455"/>
                  </a:moveTo>
                  <a:lnTo>
                    <a:pt x="10000" y="3636"/>
                  </a:lnTo>
                  <a:lnTo>
                    <a:pt x="9583" y="1818"/>
                  </a:lnTo>
                  <a:lnTo>
                    <a:pt x="9583" y="909"/>
                  </a:lnTo>
                  <a:lnTo>
                    <a:pt x="9167" y="909"/>
                  </a:lnTo>
                  <a:lnTo>
                    <a:pt x="7500" y="0"/>
                  </a:lnTo>
                  <a:lnTo>
                    <a:pt x="7083" y="909"/>
                  </a:lnTo>
                  <a:lnTo>
                    <a:pt x="5833" y="909"/>
                  </a:lnTo>
                  <a:lnTo>
                    <a:pt x="5417" y="1818"/>
                  </a:lnTo>
                  <a:lnTo>
                    <a:pt x="4583" y="2727"/>
                  </a:lnTo>
                  <a:lnTo>
                    <a:pt x="5000" y="4545"/>
                  </a:lnTo>
                  <a:cubicBezTo>
                    <a:pt x="5000" y="4545"/>
                    <a:pt x="5000" y="5455"/>
                    <a:pt x="4583" y="5455"/>
                  </a:cubicBezTo>
                  <a:lnTo>
                    <a:pt x="4167" y="5455"/>
                  </a:lnTo>
                  <a:lnTo>
                    <a:pt x="2500" y="6364"/>
                  </a:lnTo>
                  <a:lnTo>
                    <a:pt x="1667" y="6364"/>
                  </a:lnTo>
                  <a:lnTo>
                    <a:pt x="417" y="6364"/>
                  </a:lnTo>
                  <a:lnTo>
                    <a:pt x="0" y="6364"/>
                  </a:lnTo>
                  <a:lnTo>
                    <a:pt x="417" y="7273"/>
                  </a:lnTo>
                  <a:lnTo>
                    <a:pt x="1250" y="9091"/>
                  </a:lnTo>
                  <a:lnTo>
                    <a:pt x="1667" y="10000"/>
                  </a:lnTo>
                  <a:lnTo>
                    <a:pt x="2083" y="9091"/>
                  </a:lnTo>
                  <a:lnTo>
                    <a:pt x="3750" y="9091"/>
                  </a:lnTo>
                  <a:lnTo>
                    <a:pt x="5417" y="10000"/>
                  </a:lnTo>
                  <a:lnTo>
                    <a:pt x="5833" y="10000"/>
                  </a:lnTo>
                  <a:lnTo>
                    <a:pt x="7500" y="10000"/>
                  </a:lnTo>
                  <a:lnTo>
                    <a:pt x="8750" y="8182"/>
                  </a:lnTo>
                  <a:lnTo>
                    <a:pt x="9167" y="8182"/>
                  </a:lnTo>
                  <a:cubicBezTo>
                    <a:pt x="9306" y="7273"/>
                    <a:pt x="9444" y="6364"/>
                    <a:pt x="9583" y="545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1" name="Freeform 37">
              <a:extLst>
                <a:ext uri="{FF2B5EF4-FFF2-40B4-BE49-F238E27FC236}">
                  <a16:creationId xmlns:a16="http://schemas.microsoft.com/office/drawing/2014/main" id="{63FEA7C1-1486-4841-B229-517F45B34561}"/>
                </a:ext>
              </a:extLst>
            </p:cNvPr>
            <p:cNvSpPr>
              <a:spLocks/>
            </p:cNvSpPr>
            <p:nvPr/>
          </p:nvSpPr>
          <p:spPr bwMode="auto">
            <a:xfrm rot="471028">
              <a:off x="4440238" y="3171825"/>
              <a:ext cx="304800" cy="293688"/>
            </a:xfrm>
            <a:custGeom>
              <a:avLst/>
              <a:gdLst>
                <a:gd name="T0" fmla="*/ 2147483646 w 10043"/>
                <a:gd name="T1" fmla="*/ 2147483646 h 10000"/>
                <a:gd name="T2" fmla="*/ 2147483646 w 10043"/>
                <a:gd name="T3" fmla="*/ 2147483646 h 10000"/>
                <a:gd name="T4" fmla="*/ 2147483646 w 10043"/>
                <a:gd name="T5" fmla="*/ 2147483646 h 10000"/>
                <a:gd name="T6" fmla="*/ 2147483646 w 10043"/>
                <a:gd name="T7" fmla="*/ 2147483646 h 10000"/>
                <a:gd name="T8" fmla="*/ 2147483646 w 10043"/>
                <a:gd name="T9" fmla="*/ 2147483646 h 10000"/>
                <a:gd name="T10" fmla="*/ 2147483646 w 10043"/>
                <a:gd name="T11" fmla="*/ 2147483646 h 10000"/>
                <a:gd name="T12" fmla="*/ 2147483646 w 10043"/>
                <a:gd name="T13" fmla="*/ 2147483646 h 10000"/>
                <a:gd name="T14" fmla="*/ 2147483646 w 10043"/>
                <a:gd name="T15" fmla="*/ 2147483646 h 10000"/>
                <a:gd name="T16" fmla="*/ 2147483646 w 10043"/>
                <a:gd name="T17" fmla="*/ 2147483646 h 10000"/>
                <a:gd name="T18" fmla="*/ 2147483646 w 10043"/>
                <a:gd name="T19" fmla="*/ 2147483646 h 10000"/>
                <a:gd name="T20" fmla="*/ 2147483646 w 10043"/>
                <a:gd name="T21" fmla="*/ 2147483646 h 10000"/>
                <a:gd name="T22" fmla="*/ 2147483646 w 10043"/>
                <a:gd name="T23" fmla="*/ 2147483646 h 10000"/>
                <a:gd name="T24" fmla="*/ 2147483646 w 10043"/>
                <a:gd name="T25" fmla="*/ 2147483646 h 10000"/>
                <a:gd name="T26" fmla="*/ 2147483646 w 10043"/>
                <a:gd name="T27" fmla="*/ 2147483646 h 10000"/>
                <a:gd name="T28" fmla="*/ 2147483646 w 10043"/>
                <a:gd name="T29" fmla="*/ 2147483646 h 10000"/>
                <a:gd name="T30" fmla="*/ 2147483646 w 10043"/>
                <a:gd name="T31" fmla="*/ 2147483646 h 10000"/>
                <a:gd name="T32" fmla="*/ 2147483646 w 10043"/>
                <a:gd name="T33" fmla="*/ 2147483646 h 10000"/>
                <a:gd name="T34" fmla="*/ 2147483646 w 10043"/>
                <a:gd name="T35" fmla="*/ 2147483646 h 10000"/>
                <a:gd name="T36" fmla="*/ 2147483646 w 10043"/>
                <a:gd name="T37" fmla="*/ 2147483646 h 10000"/>
                <a:gd name="T38" fmla="*/ 2147483646 w 10043"/>
                <a:gd name="T39" fmla="*/ 2147483646 h 10000"/>
                <a:gd name="T40" fmla="*/ 2147483646 w 10043"/>
                <a:gd name="T41" fmla="*/ 0 h 10000"/>
                <a:gd name="T42" fmla="*/ 2147483646 w 10043"/>
                <a:gd name="T43" fmla="*/ 2147483646 h 10000"/>
                <a:gd name="T44" fmla="*/ 2147483646 w 10043"/>
                <a:gd name="T45" fmla="*/ 2147483646 h 10000"/>
                <a:gd name="T46" fmla="*/ 2147483646 w 10043"/>
                <a:gd name="T47" fmla="*/ 2147483646 h 10000"/>
                <a:gd name="T48" fmla="*/ 2147483646 w 10043"/>
                <a:gd name="T49" fmla="*/ 2147483646 h 10000"/>
                <a:gd name="T50" fmla="*/ 2147483646 w 10043"/>
                <a:gd name="T51" fmla="*/ 2147483646 h 10000"/>
                <a:gd name="T52" fmla="*/ 2147483646 w 10043"/>
                <a:gd name="T53" fmla="*/ 2147483646 h 10000"/>
                <a:gd name="T54" fmla="*/ 2147483646 w 10043"/>
                <a:gd name="T55" fmla="*/ 2147483646 h 10000"/>
                <a:gd name="T56" fmla="*/ 2147483646 w 10043"/>
                <a:gd name="T57" fmla="*/ 2147483646 h 10000"/>
                <a:gd name="T58" fmla="*/ 2147483646 w 10043"/>
                <a:gd name="T59" fmla="*/ 2147483646 h 10000"/>
                <a:gd name="T60" fmla="*/ 2147483646 w 10043"/>
                <a:gd name="T61" fmla="*/ 2147483646 h 10000"/>
                <a:gd name="T62" fmla="*/ 2147483646 w 10043"/>
                <a:gd name="T63" fmla="*/ 2147483646 h 10000"/>
                <a:gd name="T64" fmla="*/ 2147483646 w 10043"/>
                <a:gd name="T65" fmla="*/ 2147483646 h 10000"/>
                <a:gd name="T66" fmla="*/ 2147483646 w 10043"/>
                <a:gd name="T67" fmla="*/ 2147483646 h 10000"/>
                <a:gd name="T68" fmla="*/ 2147483646 w 10043"/>
                <a:gd name="T69" fmla="*/ 2147483646 h 10000"/>
                <a:gd name="T70" fmla="*/ 2147483646 w 10043"/>
                <a:gd name="T71" fmla="*/ 2147483646 h 10000"/>
                <a:gd name="T72" fmla="*/ 2147483646 w 10043"/>
                <a:gd name="T73" fmla="*/ 2147483646 h 10000"/>
                <a:gd name="T74" fmla="*/ 2147483646 w 10043"/>
                <a:gd name="T75" fmla="*/ 2147483646 h 10000"/>
                <a:gd name="T76" fmla="*/ 2147483646 w 10043"/>
                <a:gd name="T77" fmla="*/ 2147483646 h 10000"/>
                <a:gd name="T78" fmla="*/ 2147483646 w 10043"/>
                <a:gd name="T79" fmla="*/ 2147483646 h 10000"/>
                <a:gd name="T80" fmla="*/ 2147483646 w 10043"/>
                <a:gd name="T81" fmla="*/ 2147483646 h 10000"/>
                <a:gd name="T82" fmla="*/ 2147483646 w 10043"/>
                <a:gd name="T83" fmla="*/ 2147483646 h 10000"/>
                <a:gd name="T84" fmla="*/ 2147483646 w 10043"/>
                <a:gd name="T85" fmla="*/ 2147483646 h 10000"/>
                <a:gd name="T86" fmla="*/ 2147483646 w 10043"/>
                <a:gd name="T87" fmla="*/ 2147483646 h 10000"/>
                <a:gd name="T88" fmla="*/ 2147483646 w 10043"/>
                <a:gd name="T89" fmla="*/ 2147483646 h 10000"/>
                <a:gd name="T90" fmla="*/ 2147483646 w 10043"/>
                <a:gd name="T91" fmla="*/ 2147483646 h 10000"/>
                <a:gd name="T92" fmla="*/ 2147483646 w 10043"/>
                <a:gd name="T93" fmla="*/ 2147483646 h 10000"/>
                <a:gd name="T94" fmla="*/ 2147483646 w 10043"/>
                <a:gd name="T95" fmla="*/ 2147483646 h 10000"/>
                <a:gd name="T96" fmla="*/ 2147483646 w 10043"/>
                <a:gd name="T97" fmla="*/ 2147483646 h 10000"/>
                <a:gd name="T98" fmla="*/ 2147483646 w 10043"/>
                <a:gd name="T99" fmla="*/ 2147483646 h 10000"/>
                <a:gd name="T100" fmla="*/ 2147483646 w 10043"/>
                <a:gd name="T101" fmla="*/ 2147483646 h 10000"/>
                <a:gd name="T102" fmla="*/ 2147483646 w 10043"/>
                <a:gd name="T103" fmla="*/ 2147483646 h 10000"/>
                <a:gd name="T104" fmla="*/ 2147483646 w 10043"/>
                <a:gd name="T105" fmla="*/ 2147483646 h 10000"/>
                <a:gd name="T106" fmla="*/ 2147483646 w 10043"/>
                <a:gd name="T107" fmla="*/ 2147483646 h 10000"/>
                <a:gd name="T108" fmla="*/ 2147483646 w 10043"/>
                <a:gd name="T109" fmla="*/ 2147483646 h 10000"/>
                <a:gd name="T110" fmla="*/ 2147483646 w 10043"/>
                <a:gd name="T111" fmla="*/ 2147483646 h 10000"/>
                <a:gd name="T112" fmla="*/ 2147483646 w 10043"/>
                <a:gd name="T113" fmla="*/ 2147483646 h 10000"/>
                <a:gd name="T114" fmla="*/ 2147483646 w 10043"/>
                <a:gd name="T115" fmla="*/ 2147483646 h 10000"/>
                <a:gd name="T116" fmla="*/ 2147483646 w 10043"/>
                <a:gd name="T117" fmla="*/ 2147483646 h 10000"/>
                <a:gd name="T118" fmla="*/ 2147483646 w 10043"/>
                <a:gd name="T119" fmla="*/ 2147483646 h 10000"/>
                <a:gd name="T120" fmla="*/ 2147483646 w 10043"/>
                <a:gd name="T121" fmla="*/ 2147483646 h 1000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10043" h="10000">
                  <a:moveTo>
                    <a:pt x="9119" y="7195"/>
                  </a:moveTo>
                  <a:cubicBezTo>
                    <a:pt x="9204" y="7033"/>
                    <a:pt x="9249" y="6746"/>
                    <a:pt x="9276" y="6559"/>
                  </a:cubicBezTo>
                  <a:cubicBezTo>
                    <a:pt x="9302" y="6372"/>
                    <a:pt x="9276" y="6235"/>
                    <a:pt x="9276" y="6074"/>
                  </a:cubicBezTo>
                  <a:cubicBezTo>
                    <a:pt x="9191" y="5911"/>
                    <a:pt x="9105" y="5750"/>
                    <a:pt x="9020" y="5588"/>
                  </a:cubicBezTo>
                  <a:cubicBezTo>
                    <a:pt x="8849" y="5588"/>
                    <a:pt x="8579" y="5641"/>
                    <a:pt x="8508" y="5588"/>
                  </a:cubicBezTo>
                  <a:cubicBezTo>
                    <a:pt x="8437" y="5534"/>
                    <a:pt x="8566" y="5375"/>
                    <a:pt x="8596" y="5268"/>
                  </a:cubicBezTo>
                  <a:cubicBezTo>
                    <a:pt x="8822" y="4969"/>
                    <a:pt x="9120" y="4562"/>
                    <a:pt x="9276" y="4373"/>
                  </a:cubicBezTo>
                  <a:cubicBezTo>
                    <a:pt x="9431" y="4183"/>
                    <a:pt x="9446" y="4210"/>
                    <a:pt x="9531" y="4129"/>
                  </a:cubicBezTo>
                  <a:lnTo>
                    <a:pt x="9531" y="3158"/>
                  </a:lnTo>
                  <a:lnTo>
                    <a:pt x="10043" y="2672"/>
                  </a:lnTo>
                  <a:lnTo>
                    <a:pt x="9276" y="2429"/>
                  </a:lnTo>
                  <a:lnTo>
                    <a:pt x="8764" y="2186"/>
                  </a:lnTo>
                  <a:lnTo>
                    <a:pt x="7996" y="1943"/>
                  </a:lnTo>
                  <a:lnTo>
                    <a:pt x="7741" y="1700"/>
                  </a:lnTo>
                  <a:lnTo>
                    <a:pt x="7229" y="1457"/>
                  </a:lnTo>
                  <a:lnTo>
                    <a:pt x="6717" y="1215"/>
                  </a:lnTo>
                  <a:lnTo>
                    <a:pt x="6461" y="729"/>
                  </a:lnTo>
                  <a:lnTo>
                    <a:pt x="5950" y="486"/>
                  </a:lnTo>
                  <a:lnTo>
                    <a:pt x="5694" y="0"/>
                  </a:lnTo>
                  <a:lnTo>
                    <a:pt x="5182" y="243"/>
                  </a:lnTo>
                  <a:lnTo>
                    <a:pt x="4671" y="1215"/>
                  </a:lnTo>
                  <a:cubicBezTo>
                    <a:pt x="4586" y="1296"/>
                    <a:pt x="4545" y="1311"/>
                    <a:pt x="4415" y="1457"/>
                  </a:cubicBezTo>
                  <a:cubicBezTo>
                    <a:pt x="4285" y="1603"/>
                    <a:pt x="4129" y="1996"/>
                    <a:pt x="3890" y="2092"/>
                  </a:cubicBezTo>
                  <a:cubicBezTo>
                    <a:pt x="3651" y="2188"/>
                    <a:pt x="3168" y="2108"/>
                    <a:pt x="2979" y="2034"/>
                  </a:cubicBezTo>
                  <a:cubicBezTo>
                    <a:pt x="2790" y="1960"/>
                    <a:pt x="2862" y="1718"/>
                    <a:pt x="2757" y="1649"/>
                  </a:cubicBezTo>
                  <a:cubicBezTo>
                    <a:pt x="2652" y="1580"/>
                    <a:pt x="2418" y="1522"/>
                    <a:pt x="2348" y="1621"/>
                  </a:cubicBezTo>
                  <a:cubicBezTo>
                    <a:pt x="2279" y="1720"/>
                    <a:pt x="2337" y="2029"/>
                    <a:pt x="2340" y="2245"/>
                  </a:cubicBezTo>
                  <a:cubicBezTo>
                    <a:pt x="2343" y="2461"/>
                    <a:pt x="2491" y="2803"/>
                    <a:pt x="2368" y="2915"/>
                  </a:cubicBezTo>
                  <a:cubicBezTo>
                    <a:pt x="2245" y="3027"/>
                    <a:pt x="1781" y="2985"/>
                    <a:pt x="1601" y="2915"/>
                  </a:cubicBezTo>
                  <a:cubicBezTo>
                    <a:pt x="1421" y="2845"/>
                    <a:pt x="1442" y="2545"/>
                    <a:pt x="1289" y="2497"/>
                  </a:cubicBezTo>
                  <a:cubicBezTo>
                    <a:pt x="1136" y="2449"/>
                    <a:pt x="893" y="2584"/>
                    <a:pt x="684" y="2625"/>
                  </a:cubicBezTo>
                  <a:cubicBezTo>
                    <a:pt x="475" y="2666"/>
                    <a:pt x="131" y="2638"/>
                    <a:pt x="33" y="2742"/>
                  </a:cubicBezTo>
                  <a:cubicBezTo>
                    <a:pt x="-65" y="2846"/>
                    <a:pt x="82" y="3088"/>
                    <a:pt x="94" y="3251"/>
                  </a:cubicBezTo>
                  <a:cubicBezTo>
                    <a:pt x="106" y="3414"/>
                    <a:pt x="-17" y="3533"/>
                    <a:pt x="105" y="3720"/>
                  </a:cubicBezTo>
                  <a:cubicBezTo>
                    <a:pt x="228" y="3907"/>
                    <a:pt x="584" y="4264"/>
                    <a:pt x="833" y="4373"/>
                  </a:cubicBezTo>
                  <a:cubicBezTo>
                    <a:pt x="1082" y="4481"/>
                    <a:pt x="1345" y="4373"/>
                    <a:pt x="1601" y="4373"/>
                  </a:cubicBezTo>
                  <a:lnTo>
                    <a:pt x="1856" y="4616"/>
                  </a:lnTo>
                  <a:lnTo>
                    <a:pt x="1856" y="4859"/>
                  </a:lnTo>
                  <a:lnTo>
                    <a:pt x="2112" y="5345"/>
                  </a:lnTo>
                  <a:cubicBezTo>
                    <a:pt x="2197" y="5588"/>
                    <a:pt x="2283" y="5831"/>
                    <a:pt x="2368" y="6074"/>
                  </a:cubicBezTo>
                  <a:lnTo>
                    <a:pt x="2624" y="6316"/>
                  </a:lnTo>
                  <a:cubicBezTo>
                    <a:pt x="2624" y="6559"/>
                    <a:pt x="2696" y="6675"/>
                    <a:pt x="2624" y="7045"/>
                  </a:cubicBezTo>
                  <a:cubicBezTo>
                    <a:pt x="2551" y="7414"/>
                    <a:pt x="2272" y="8240"/>
                    <a:pt x="2188" y="8533"/>
                  </a:cubicBezTo>
                  <a:cubicBezTo>
                    <a:pt x="2104" y="8826"/>
                    <a:pt x="2064" y="8649"/>
                    <a:pt x="2118" y="8804"/>
                  </a:cubicBezTo>
                  <a:cubicBezTo>
                    <a:pt x="2173" y="8958"/>
                    <a:pt x="2390" y="9351"/>
                    <a:pt x="2516" y="9462"/>
                  </a:cubicBezTo>
                  <a:cubicBezTo>
                    <a:pt x="2643" y="9574"/>
                    <a:pt x="2734" y="9472"/>
                    <a:pt x="2880" y="9474"/>
                  </a:cubicBezTo>
                  <a:cubicBezTo>
                    <a:pt x="3025" y="9476"/>
                    <a:pt x="3220" y="9474"/>
                    <a:pt x="3391" y="9474"/>
                  </a:cubicBezTo>
                  <a:lnTo>
                    <a:pt x="4159" y="9717"/>
                  </a:lnTo>
                  <a:lnTo>
                    <a:pt x="4671" y="9717"/>
                  </a:lnTo>
                  <a:lnTo>
                    <a:pt x="5438" y="9960"/>
                  </a:lnTo>
                  <a:cubicBezTo>
                    <a:pt x="5609" y="9960"/>
                    <a:pt x="5793" y="10051"/>
                    <a:pt x="5950" y="9960"/>
                  </a:cubicBezTo>
                  <a:cubicBezTo>
                    <a:pt x="6106" y="9870"/>
                    <a:pt x="6222" y="9506"/>
                    <a:pt x="6375" y="9413"/>
                  </a:cubicBezTo>
                  <a:cubicBezTo>
                    <a:pt x="6529" y="9321"/>
                    <a:pt x="6594" y="9367"/>
                    <a:pt x="6869" y="9401"/>
                  </a:cubicBezTo>
                  <a:cubicBezTo>
                    <a:pt x="7143" y="9436"/>
                    <a:pt x="7722" y="9569"/>
                    <a:pt x="8022" y="9625"/>
                  </a:cubicBezTo>
                  <a:cubicBezTo>
                    <a:pt x="8322" y="9682"/>
                    <a:pt x="8393" y="9858"/>
                    <a:pt x="8668" y="9743"/>
                  </a:cubicBezTo>
                  <a:cubicBezTo>
                    <a:pt x="8942" y="9628"/>
                    <a:pt x="9580" y="8937"/>
                    <a:pt x="9665" y="8937"/>
                  </a:cubicBezTo>
                  <a:lnTo>
                    <a:pt x="9079" y="8091"/>
                  </a:lnTo>
                  <a:cubicBezTo>
                    <a:pt x="9008" y="7886"/>
                    <a:pt x="8985" y="7957"/>
                    <a:pt x="8942" y="7836"/>
                  </a:cubicBezTo>
                  <a:cubicBezTo>
                    <a:pt x="8899" y="7714"/>
                    <a:pt x="9114" y="7387"/>
                    <a:pt x="9119" y="7195"/>
                  </a:cubicBezTo>
                  <a:close/>
                </a:path>
              </a:pathLst>
            </a:custGeom>
            <a:solidFill>
              <a:srgbClr val="0053FF"/>
            </a:solidFill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>
                <a:solidFill>
                  <a:schemeClr val="accent1"/>
                </a:solidFill>
              </a:endParaRPr>
            </a:p>
          </p:txBody>
        </p:sp>
        <p:sp>
          <p:nvSpPr>
            <p:cNvPr id="32" name="Freeform 38">
              <a:extLst>
                <a:ext uri="{FF2B5EF4-FFF2-40B4-BE49-F238E27FC236}">
                  <a16:creationId xmlns:a16="http://schemas.microsoft.com/office/drawing/2014/main" id="{998CAFB9-59DA-2C41-B253-6B5BCD019EE9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9000" y="3348038"/>
              <a:ext cx="311150" cy="315912"/>
            </a:xfrm>
            <a:custGeom>
              <a:avLst/>
              <a:gdLst>
                <a:gd name="T0" fmla="*/ 2147483646 w 154"/>
                <a:gd name="T1" fmla="*/ 2147483646 h 154"/>
                <a:gd name="T2" fmla="*/ 2147483646 w 154"/>
                <a:gd name="T3" fmla="*/ 0 h 154"/>
                <a:gd name="T4" fmla="*/ 2147483646 w 154"/>
                <a:gd name="T5" fmla="*/ 0 h 154"/>
                <a:gd name="T6" fmla="*/ 2147483646 w 154"/>
                <a:gd name="T7" fmla="*/ 2147483646 h 154"/>
                <a:gd name="T8" fmla="*/ 2147483646 w 154"/>
                <a:gd name="T9" fmla="*/ 2147483646 h 154"/>
                <a:gd name="T10" fmla="*/ 2147483646 w 154"/>
                <a:gd name="T11" fmla="*/ 2147483646 h 154"/>
                <a:gd name="T12" fmla="*/ 2147483646 w 154"/>
                <a:gd name="T13" fmla="*/ 2147483646 h 154"/>
                <a:gd name="T14" fmla="*/ 2147483646 w 154"/>
                <a:gd name="T15" fmla="*/ 2147483646 h 154"/>
                <a:gd name="T16" fmla="*/ 2147483646 w 154"/>
                <a:gd name="T17" fmla="*/ 2147483646 h 154"/>
                <a:gd name="T18" fmla="*/ 2147483646 w 154"/>
                <a:gd name="T19" fmla="*/ 2147483646 h 154"/>
                <a:gd name="T20" fmla="*/ 2147483646 w 154"/>
                <a:gd name="T21" fmla="*/ 2147483646 h 154"/>
                <a:gd name="T22" fmla="*/ 0 w 154"/>
                <a:gd name="T23" fmla="*/ 2147483646 h 154"/>
                <a:gd name="T24" fmla="*/ 2147483646 w 154"/>
                <a:gd name="T25" fmla="*/ 2147483646 h 154"/>
                <a:gd name="T26" fmla="*/ 2147483646 w 154"/>
                <a:gd name="T27" fmla="*/ 2147483646 h 154"/>
                <a:gd name="T28" fmla="*/ 2147483646 w 154"/>
                <a:gd name="T29" fmla="*/ 2147483646 h 154"/>
                <a:gd name="T30" fmla="*/ 2147483646 w 154"/>
                <a:gd name="T31" fmla="*/ 2147483646 h 154"/>
                <a:gd name="T32" fmla="*/ 2147483646 w 154"/>
                <a:gd name="T33" fmla="*/ 2147483646 h 154"/>
                <a:gd name="T34" fmla="*/ 2147483646 w 154"/>
                <a:gd name="T35" fmla="*/ 2147483646 h 154"/>
                <a:gd name="T36" fmla="*/ 2147483646 w 154"/>
                <a:gd name="T37" fmla="*/ 2147483646 h 154"/>
                <a:gd name="T38" fmla="*/ 2147483646 w 154"/>
                <a:gd name="T39" fmla="*/ 2147483646 h 154"/>
                <a:gd name="T40" fmla="*/ 2147483646 w 154"/>
                <a:gd name="T41" fmla="*/ 2147483646 h 154"/>
                <a:gd name="T42" fmla="*/ 2147483646 w 154"/>
                <a:gd name="T43" fmla="*/ 2147483646 h 154"/>
                <a:gd name="T44" fmla="*/ 2147483646 w 154"/>
                <a:gd name="T45" fmla="*/ 2147483646 h 154"/>
                <a:gd name="T46" fmla="*/ 2147483646 w 154"/>
                <a:gd name="T47" fmla="*/ 2147483646 h 154"/>
                <a:gd name="T48" fmla="*/ 2147483646 w 154"/>
                <a:gd name="T49" fmla="*/ 2147483646 h 154"/>
                <a:gd name="T50" fmla="*/ 2147483646 w 154"/>
                <a:gd name="T51" fmla="*/ 2147483646 h 154"/>
                <a:gd name="T52" fmla="*/ 2147483646 w 154"/>
                <a:gd name="T53" fmla="*/ 2147483646 h 154"/>
                <a:gd name="T54" fmla="*/ 2147483646 w 154"/>
                <a:gd name="T55" fmla="*/ 2147483646 h 154"/>
                <a:gd name="T56" fmla="*/ 2147483646 w 154"/>
                <a:gd name="T57" fmla="*/ 2147483646 h 154"/>
                <a:gd name="T58" fmla="*/ 2147483646 w 154"/>
                <a:gd name="T59" fmla="*/ 2147483646 h 154"/>
                <a:gd name="T60" fmla="*/ 2147483646 w 154"/>
                <a:gd name="T61" fmla="*/ 2147483646 h 154"/>
                <a:gd name="T62" fmla="*/ 2147483646 w 154"/>
                <a:gd name="T63" fmla="*/ 2147483646 h 154"/>
                <a:gd name="T64" fmla="*/ 2147483646 w 154"/>
                <a:gd name="T65" fmla="*/ 2147483646 h 154"/>
                <a:gd name="T66" fmla="*/ 2147483646 w 154"/>
                <a:gd name="T67" fmla="*/ 2147483646 h 154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54" h="154">
                  <a:moveTo>
                    <a:pt x="87" y="4"/>
                  </a:moveTo>
                  <a:lnTo>
                    <a:pt x="71" y="0"/>
                  </a:lnTo>
                  <a:lnTo>
                    <a:pt x="54" y="0"/>
                  </a:lnTo>
                  <a:lnTo>
                    <a:pt x="50" y="4"/>
                  </a:lnTo>
                  <a:lnTo>
                    <a:pt x="46" y="4"/>
                  </a:lnTo>
                  <a:lnTo>
                    <a:pt x="37" y="8"/>
                  </a:lnTo>
                  <a:lnTo>
                    <a:pt x="25" y="12"/>
                  </a:lnTo>
                  <a:lnTo>
                    <a:pt x="21" y="8"/>
                  </a:lnTo>
                  <a:lnTo>
                    <a:pt x="8" y="16"/>
                  </a:lnTo>
                  <a:lnTo>
                    <a:pt x="4" y="16"/>
                  </a:lnTo>
                  <a:lnTo>
                    <a:pt x="4" y="25"/>
                  </a:lnTo>
                  <a:lnTo>
                    <a:pt x="0" y="33"/>
                  </a:lnTo>
                  <a:lnTo>
                    <a:pt x="4" y="45"/>
                  </a:lnTo>
                  <a:lnTo>
                    <a:pt x="12" y="54"/>
                  </a:lnTo>
                  <a:lnTo>
                    <a:pt x="21" y="45"/>
                  </a:lnTo>
                  <a:lnTo>
                    <a:pt x="42" y="54"/>
                  </a:lnTo>
                  <a:lnTo>
                    <a:pt x="54" y="78"/>
                  </a:lnTo>
                  <a:lnTo>
                    <a:pt x="67" y="95"/>
                  </a:lnTo>
                  <a:lnTo>
                    <a:pt x="96" y="112"/>
                  </a:lnTo>
                  <a:lnTo>
                    <a:pt x="114" y="126"/>
                  </a:lnTo>
                  <a:lnTo>
                    <a:pt x="106" y="154"/>
                  </a:lnTo>
                  <a:lnTo>
                    <a:pt x="133" y="133"/>
                  </a:lnTo>
                  <a:lnTo>
                    <a:pt x="133" y="120"/>
                  </a:lnTo>
                  <a:lnTo>
                    <a:pt x="146" y="124"/>
                  </a:lnTo>
                  <a:lnTo>
                    <a:pt x="154" y="124"/>
                  </a:lnTo>
                  <a:lnTo>
                    <a:pt x="133" y="104"/>
                  </a:lnTo>
                  <a:lnTo>
                    <a:pt x="117" y="91"/>
                  </a:lnTo>
                  <a:lnTo>
                    <a:pt x="104" y="87"/>
                  </a:lnTo>
                  <a:lnTo>
                    <a:pt x="87" y="58"/>
                  </a:lnTo>
                  <a:lnTo>
                    <a:pt x="79" y="41"/>
                  </a:lnTo>
                  <a:lnTo>
                    <a:pt x="83" y="25"/>
                  </a:lnTo>
                  <a:lnTo>
                    <a:pt x="87" y="25"/>
                  </a:lnTo>
                  <a:lnTo>
                    <a:pt x="87" y="16"/>
                  </a:lnTo>
                  <a:lnTo>
                    <a:pt x="87" y="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3" name="Freeform 39">
              <a:extLst>
                <a:ext uri="{FF2B5EF4-FFF2-40B4-BE49-F238E27FC236}">
                  <a16:creationId xmlns:a16="http://schemas.microsoft.com/office/drawing/2014/main" id="{CABACBD8-A35C-524F-A96B-6B32E47B7972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3040063"/>
              <a:ext cx="200025" cy="292100"/>
            </a:xfrm>
            <a:custGeom>
              <a:avLst/>
              <a:gdLst>
                <a:gd name="T0" fmla="*/ 2147483646 w 10045"/>
                <a:gd name="T1" fmla="*/ 2147483646 h 10019"/>
                <a:gd name="T2" fmla="*/ 2147483646 w 10045"/>
                <a:gd name="T3" fmla="*/ 2147483646 h 10019"/>
                <a:gd name="T4" fmla="*/ 2147483646 w 10045"/>
                <a:gd name="T5" fmla="*/ 2147483646 h 10019"/>
                <a:gd name="T6" fmla="*/ 2147483646 w 10045"/>
                <a:gd name="T7" fmla="*/ 2147483646 h 10019"/>
                <a:gd name="T8" fmla="*/ 2147483646 w 10045"/>
                <a:gd name="T9" fmla="*/ 2147483646 h 10019"/>
                <a:gd name="T10" fmla="*/ 2147483646 w 10045"/>
                <a:gd name="T11" fmla="*/ 2147483646 h 10019"/>
                <a:gd name="T12" fmla="*/ 2147483646 w 10045"/>
                <a:gd name="T13" fmla="*/ 2147483646 h 10019"/>
                <a:gd name="T14" fmla="*/ 2147483646 w 10045"/>
                <a:gd name="T15" fmla="*/ 2147483646 h 10019"/>
                <a:gd name="T16" fmla="*/ 2147483646 w 10045"/>
                <a:gd name="T17" fmla="*/ 2147483646 h 10019"/>
                <a:gd name="T18" fmla="*/ 0 w 10045"/>
                <a:gd name="T19" fmla="*/ 2147483646 h 10019"/>
                <a:gd name="T20" fmla="*/ 2147483646 w 10045"/>
                <a:gd name="T21" fmla="*/ 2147483646 h 10019"/>
                <a:gd name="T22" fmla="*/ 2147483646 w 10045"/>
                <a:gd name="T23" fmla="*/ 2147483646 h 10019"/>
                <a:gd name="T24" fmla="*/ 2147483646 w 10045"/>
                <a:gd name="T25" fmla="*/ 2147483646 h 10019"/>
                <a:gd name="T26" fmla="*/ 2147483646 w 10045"/>
                <a:gd name="T27" fmla="*/ 2147483646 h 10019"/>
                <a:gd name="T28" fmla="*/ 2147483646 w 10045"/>
                <a:gd name="T29" fmla="*/ 2147483646 h 10019"/>
                <a:gd name="T30" fmla="*/ 2147483646 w 10045"/>
                <a:gd name="T31" fmla="*/ 2147483646 h 10019"/>
                <a:gd name="T32" fmla="*/ 2147483646 w 10045"/>
                <a:gd name="T33" fmla="*/ 2147483646 h 10019"/>
                <a:gd name="T34" fmla="*/ 2147483646 w 10045"/>
                <a:gd name="T35" fmla="*/ 2147483646 h 10019"/>
                <a:gd name="T36" fmla="*/ 2147483646 w 10045"/>
                <a:gd name="T37" fmla="*/ 2147483646 h 10019"/>
                <a:gd name="T38" fmla="*/ 2147483646 w 10045"/>
                <a:gd name="T39" fmla="*/ 2147483646 h 10019"/>
                <a:gd name="T40" fmla="*/ 2147483646 w 10045"/>
                <a:gd name="T41" fmla="*/ 2147483646 h 10019"/>
                <a:gd name="T42" fmla="*/ 2147483646 w 10045"/>
                <a:gd name="T43" fmla="*/ 2147483646 h 10019"/>
                <a:gd name="T44" fmla="*/ 2147483646 w 10045"/>
                <a:gd name="T45" fmla="*/ 2147483646 h 10019"/>
                <a:gd name="T46" fmla="*/ 2147483646 w 10045"/>
                <a:gd name="T47" fmla="*/ 2147483646 h 10019"/>
                <a:gd name="T48" fmla="*/ 2147483646 w 10045"/>
                <a:gd name="T49" fmla="*/ 2147483646 h 10019"/>
                <a:gd name="T50" fmla="*/ 2147483646 w 10045"/>
                <a:gd name="T51" fmla="*/ 2147483646 h 10019"/>
                <a:gd name="T52" fmla="*/ 2147483646 w 10045"/>
                <a:gd name="T53" fmla="*/ 2147483646 h 10019"/>
                <a:gd name="T54" fmla="*/ 2147483646 w 10045"/>
                <a:gd name="T55" fmla="*/ 2147483646 h 10019"/>
                <a:gd name="T56" fmla="*/ 2147483646 w 10045"/>
                <a:gd name="T57" fmla="*/ 2147483646 h 10019"/>
                <a:gd name="T58" fmla="*/ 2147483646 w 10045"/>
                <a:gd name="T59" fmla="*/ 2147483646 h 10019"/>
                <a:gd name="T60" fmla="*/ 2147483646 w 10045"/>
                <a:gd name="T61" fmla="*/ 2147483646 h 10019"/>
                <a:gd name="T62" fmla="*/ 2147483646 w 10045"/>
                <a:gd name="T63" fmla="*/ 2147483646 h 10019"/>
                <a:gd name="T64" fmla="*/ 2147483646 w 10045"/>
                <a:gd name="T65" fmla="*/ 2147483646 h 10019"/>
                <a:gd name="T66" fmla="*/ 2147483646 w 10045"/>
                <a:gd name="T67" fmla="*/ 2147483646 h 10019"/>
                <a:gd name="T68" fmla="*/ 2147483646 w 10045"/>
                <a:gd name="T69" fmla="*/ 2147483646 h 10019"/>
                <a:gd name="T70" fmla="*/ 2147483646 w 10045"/>
                <a:gd name="T71" fmla="*/ 2147483646 h 10019"/>
                <a:gd name="T72" fmla="*/ 2147483646 w 10045"/>
                <a:gd name="T73" fmla="*/ 2147483646 h 10019"/>
                <a:gd name="T74" fmla="*/ 2147483646 w 10045"/>
                <a:gd name="T75" fmla="*/ 2147483646 h 10019"/>
                <a:gd name="T76" fmla="*/ 2147483646 w 10045"/>
                <a:gd name="T77" fmla="*/ 2147483646 h 10019"/>
                <a:gd name="T78" fmla="*/ 2147483646 w 10045"/>
                <a:gd name="T79" fmla="*/ 2147483646 h 10019"/>
                <a:gd name="T80" fmla="*/ 2147483646 w 10045"/>
                <a:gd name="T81" fmla="*/ 2147483646 h 10019"/>
                <a:gd name="T82" fmla="*/ 2147483646 w 10045"/>
                <a:gd name="T83" fmla="*/ 2147483646 h 10019"/>
                <a:gd name="T84" fmla="*/ 2147483646 w 10045"/>
                <a:gd name="T85" fmla="*/ 2147483646 h 10019"/>
                <a:gd name="T86" fmla="*/ 2147483646 w 10045"/>
                <a:gd name="T87" fmla="*/ 2147483646 h 10019"/>
                <a:gd name="T88" fmla="*/ 2147483646 w 10045"/>
                <a:gd name="T89" fmla="*/ 2147483646 h 10019"/>
                <a:gd name="T90" fmla="*/ 2147483646 w 10045"/>
                <a:gd name="T91" fmla="*/ 2147483646 h 10019"/>
                <a:gd name="T92" fmla="*/ 2147483646 w 10045"/>
                <a:gd name="T93" fmla="*/ 2147483646 h 10019"/>
                <a:gd name="T94" fmla="*/ 2147483646 w 10045"/>
                <a:gd name="T95" fmla="*/ 2147483646 h 10019"/>
                <a:gd name="T96" fmla="*/ 2147483646 w 10045"/>
                <a:gd name="T97" fmla="*/ 2147483646 h 10019"/>
                <a:gd name="T98" fmla="*/ 2147483646 w 10045"/>
                <a:gd name="T99" fmla="*/ 2147483646 h 10019"/>
                <a:gd name="T100" fmla="*/ 2147483646 w 10045"/>
                <a:gd name="T101" fmla="*/ 2147483646 h 10019"/>
                <a:gd name="T102" fmla="*/ 2147483646 w 10045"/>
                <a:gd name="T103" fmla="*/ 0 h 10019"/>
                <a:gd name="T104" fmla="*/ 2147483646 w 10045"/>
                <a:gd name="T105" fmla="*/ 2147483646 h 10019"/>
                <a:gd name="T106" fmla="*/ 2147483646 w 10045"/>
                <a:gd name="T107" fmla="*/ 2147483646 h 10019"/>
                <a:gd name="T108" fmla="*/ 2147483646 w 10045"/>
                <a:gd name="T109" fmla="*/ 2147483646 h 10019"/>
                <a:gd name="T110" fmla="*/ 2147483646 w 10045"/>
                <a:gd name="T111" fmla="*/ 2147483646 h 10019"/>
                <a:gd name="T112" fmla="*/ 2147483646 w 10045"/>
                <a:gd name="T113" fmla="*/ 2147483646 h 10019"/>
                <a:gd name="T114" fmla="*/ 2147483646 w 10045"/>
                <a:gd name="T115" fmla="*/ 2147483646 h 10019"/>
                <a:gd name="T116" fmla="*/ 2147483646 w 10045"/>
                <a:gd name="T117" fmla="*/ 2147483646 h 10019"/>
                <a:gd name="T118" fmla="*/ 2147483646 w 10045"/>
                <a:gd name="T119" fmla="*/ 2147483646 h 10019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</a:gdLst>
              <a:ahLst/>
              <a:cxnLst>
                <a:cxn ang="T120">
                  <a:pos x="T0" y="T1"/>
                </a:cxn>
                <a:cxn ang="T121">
                  <a:pos x="T2" y="T3"/>
                </a:cxn>
                <a:cxn ang="T122">
                  <a:pos x="T4" y="T5"/>
                </a:cxn>
                <a:cxn ang="T123">
                  <a:pos x="T6" y="T7"/>
                </a:cxn>
                <a:cxn ang="T124">
                  <a:pos x="T8" y="T9"/>
                </a:cxn>
                <a:cxn ang="T125">
                  <a:pos x="T10" y="T11"/>
                </a:cxn>
                <a:cxn ang="T126">
                  <a:pos x="T12" y="T13"/>
                </a:cxn>
                <a:cxn ang="T127">
                  <a:pos x="T14" y="T15"/>
                </a:cxn>
                <a:cxn ang="T128">
                  <a:pos x="T16" y="T17"/>
                </a:cxn>
                <a:cxn ang="T129">
                  <a:pos x="T18" y="T19"/>
                </a:cxn>
                <a:cxn ang="T130">
                  <a:pos x="T20" y="T21"/>
                </a:cxn>
                <a:cxn ang="T131">
                  <a:pos x="T22" y="T23"/>
                </a:cxn>
                <a:cxn ang="T132">
                  <a:pos x="T24" y="T25"/>
                </a:cxn>
                <a:cxn ang="T133">
                  <a:pos x="T26" y="T27"/>
                </a:cxn>
                <a:cxn ang="T134">
                  <a:pos x="T28" y="T29"/>
                </a:cxn>
                <a:cxn ang="T135">
                  <a:pos x="T30" y="T31"/>
                </a:cxn>
                <a:cxn ang="T136">
                  <a:pos x="T32" y="T33"/>
                </a:cxn>
                <a:cxn ang="T137">
                  <a:pos x="T34" y="T35"/>
                </a:cxn>
                <a:cxn ang="T138">
                  <a:pos x="T36" y="T37"/>
                </a:cxn>
                <a:cxn ang="T139">
                  <a:pos x="T38" y="T39"/>
                </a:cxn>
                <a:cxn ang="T140">
                  <a:pos x="T40" y="T41"/>
                </a:cxn>
                <a:cxn ang="T141">
                  <a:pos x="T42" y="T43"/>
                </a:cxn>
                <a:cxn ang="T142">
                  <a:pos x="T44" y="T45"/>
                </a:cxn>
                <a:cxn ang="T143">
                  <a:pos x="T46" y="T47"/>
                </a:cxn>
                <a:cxn ang="T144">
                  <a:pos x="T48" y="T49"/>
                </a:cxn>
                <a:cxn ang="T145">
                  <a:pos x="T50" y="T51"/>
                </a:cxn>
                <a:cxn ang="T146">
                  <a:pos x="T52" y="T53"/>
                </a:cxn>
                <a:cxn ang="T147">
                  <a:pos x="T54" y="T55"/>
                </a:cxn>
                <a:cxn ang="T148">
                  <a:pos x="T56" y="T57"/>
                </a:cxn>
                <a:cxn ang="T149">
                  <a:pos x="T58" y="T59"/>
                </a:cxn>
                <a:cxn ang="T150">
                  <a:pos x="T60" y="T61"/>
                </a:cxn>
                <a:cxn ang="T151">
                  <a:pos x="T62" y="T63"/>
                </a:cxn>
                <a:cxn ang="T152">
                  <a:pos x="T64" y="T65"/>
                </a:cxn>
                <a:cxn ang="T153">
                  <a:pos x="T66" y="T67"/>
                </a:cxn>
                <a:cxn ang="T154">
                  <a:pos x="T68" y="T69"/>
                </a:cxn>
                <a:cxn ang="T155">
                  <a:pos x="T70" y="T71"/>
                </a:cxn>
                <a:cxn ang="T156">
                  <a:pos x="T72" y="T73"/>
                </a:cxn>
                <a:cxn ang="T157">
                  <a:pos x="T74" y="T75"/>
                </a:cxn>
                <a:cxn ang="T158">
                  <a:pos x="T76" y="T77"/>
                </a:cxn>
                <a:cxn ang="T159">
                  <a:pos x="T78" y="T79"/>
                </a:cxn>
                <a:cxn ang="T160">
                  <a:pos x="T80" y="T81"/>
                </a:cxn>
                <a:cxn ang="T161">
                  <a:pos x="T82" y="T83"/>
                </a:cxn>
                <a:cxn ang="T162">
                  <a:pos x="T84" y="T85"/>
                </a:cxn>
                <a:cxn ang="T163">
                  <a:pos x="T86" y="T87"/>
                </a:cxn>
                <a:cxn ang="T164">
                  <a:pos x="T88" y="T89"/>
                </a:cxn>
                <a:cxn ang="T165">
                  <a:pos x="T90" y="T91"/>
                </a:cxn>
                <a:cxn ang="T166">
                  <a:pos x="T92" y="T93"/>
                </a:cxn>
                <a:cxn ang="T167">
                  <a:pos x="T94" y="T95"/>
                </a:cxn>
                <a:cxn ang="T168">
                  <a:pos x="T96" y="T97"/>
                </a:cxn>
                <a:cxn ang="T169">
                  <a:pos x="T98" y="T99"/>
                </a:cxn>
                <a:cxn ang="T170">
                  <a:pos x="T100" y="T101"/>
                </a:cxn>
                <a:cxn ang="T171">
                  <a:pos x="T102" y="T103"/>
                </a:cxn>
                <a:cxn ang="T172">
                  <a:pos x="T104" y="T105"/>
                </a:cxn>
                <a:cxn ang="T173">
                  <a:pos x="T106" y="T107"/>
                </a:cxn>
                <a:cxn ang="T174">
                  <a:pos x="T108" y="T109"/>
                </a:cxn>
                <a:cxn ang="T175">
                  <a:pos x="T110" y="T111"/>
                </a:cxn>
                <a:cxn ang="T176">
                  <a:pos x="T112" y="T113"/>
                </a:cxn>
                <a:cxn ang="T177">
                  <a:pos x="T114" y="T115"/>
                </a:cxn>
                <a:cxn ang="T178">
                  <a:pos x="T116" y="T117"/>
                </a:cxn>
                <a:cxn ang="T179">
                  <a:pos x="T118" y="T119"/>
                </a:cxn>
              </a:cxnLst>
              <a:rect l="0" t="0" r="r" b="b"/>
              <a:pathLst>
                <a:path w="10045" h="10019">
                  <a:moveTo>
                    <a:pt x="1724" y="2609"/>
                  </a:moveTo>
                  <a:lnTo>
                    <a:pt x="1379" y="3132"/>
                  </a:lnTo>
                  <a:lnTo>
                    <a:pt x="1379" y="3915"/>
                  </a:lnTo>
                  <a:lnTo>
                    <a:pt x="690" y="4436"/>
                  </a:lnTo>
                  <a:lnTo>
                    <a:pt x="690" y="5219"/>
                  </a:lnTo>
                  <a:lnTo>
                    <a:pt x="345" y="5741"/>
                  </a:lnTo>
                  <a:lnTo>
                    <a:pt x="690" y="6263"/>
                  </a:lnTo>
                  <a:lnTo>
                    <a:pt x="345" y="6786"/>
                  </a:lnTo>
                  <a:lnTo>
                    <a:pt x="0" y="7306"/>
                  </a:lnTo>
                  <a:lnTo>
                    <a:pt x="1034" y="7568"/>
                  </a:lnTo>
                  <a:lnTo>
                    <a:pt x="1724" y="7829"/>
                  </a:lnTo>
                  <a:cubicBezTo>
                    <a:pt x="2069" y="7916"/>
                    <a:pt x="2675" y="8005"/>
                    <a:pt x="2759" y="8090"/>
                  </a:cubicBezTo>
                  <a:cubicBezTo>
                    <a:pt x="2843" y="8175"/>
                    <a:pt x="2382" y="8117"/>
                    <a:pt x="2230" y="8339"/>
                  </a:cubicBezTo>
                  <a:cubicBezTo>
                    <a:pt x="2078" y="8560"/>
                    <a:pt x="1874" y="9189"/>
                    <a:pt x="1848" y="9422"/>
                  </a:cubicBezTo>
                  <a:cubicBezTo>
                    <a:pt x="1822" y="9656"/>
                    <a:pt x="1806" y="9700"/>
                    <a:pt x="2073" y="9738"/>
                  </a:cubicBezTo>
                  <a:cubicBezTo>
                    <a:pt x="2340" y="9777"/>
                    <a:pt x="3104" y="9626"/>
                    <a:pt x="3448" y="9656"/>
                  </a:cubicBezTo>
                  <a:cubicBezTo>
                    <a:pt x="3792" y="9686"/>
                    <a:pt x="3969" y="9858"/>
                    <a:pt x="4138" y="9917"/>
                  </a:cubicBezTo>
                  <a:cubicBezTo>
                    <a:pt x="4307" y="9976"/>
                    <a:pt x="4368" y="9999"/>
                    <a:pt x="4463" y="10013"/>
                  </a:cubicBezTo>
                  <a:cubicBezTo>
                    <a:pt x="4558" y="10027"/>
                    <a:pt x="4532" y="10015"/>
                    <a:pt x="4708" y="9999"/>
                  </a:cubicBezTo>
                  <a:cubicBezTo>
                    <a:pt x="4884" y="9983"/>
                    <a:pt x="5267" y="9931"/>
                    <a:pt x="5517" y="9917"/>
                  </a:cubicBezTo>
                  <a:cubicBezTo>
                    <a:pt x="5767" y="9903"/>
                    <a:pt x="5977" y="9917"/>
                    <a:pt x="6207" y="9917"/>
                  </a:cubicBezTo>
                  <a:cubicBezTo>
                    <a:pt x="6667" y="9830"/>
                    <a:pt x="7228" y="9704"/>
                    <a:pt x="7586" y="9656"/>
                  </a:cubicBezTo>
                  <a:cubicBezTo>
                    <a:pt x="7944" y="9608"/>
                    <a:pt x="8185" y="9677"/>
                    <a:pt x="8353" y="9629"/>
                  </a:cubicBezTo>
                  <a:cubicBezTo>
                    <a:pt x="8521" y="9581"/>
                    <a:pt x="8604" y="9494"/>
                    <a:pt x="8597" y="9368"/>
                  </a:cubicBezTo>
                  <a:cubicBezTo>
                    <a:pt x="8590" y="9242"/>
                    <a:pt x="8278" y="8989"/>
                    <a:pt x="8312" y="8872"/>
                  </a:cubicBezTo>
                  <a:cubicBezTo>
                    <a:pt x="8346" y="8755"/>
                    <a:pt x="8653" y="8734"/>
                    <a:pt x="8802" y="8668"/>
                  </a:cubicBezTo>
                  <a:cubicBezTo>
                    <a:pt x="8951" y="8602"/>
                    <a:pt x="9106" y="8518"/>
                    <a:pt x="9207" y="8474"/>
                  </a:cubicBezTo>
                  <a:cubicBezTo>
                    <a:pt x="9308" y="8430"/>
                    <a:pt x="9462" y="8479"/>
                    <a:pt x="9408" y="8406"/>
                  </a:cubicBezTo>
                  <a:cubicBezTo>
                    <a:pt x="9354" y="8333"/>
                    <a:pt x="9101" y="8223"/>
                    <a:pt x="8882" y="8035"/>
                  </a:cubicBezTo>
                  <a:cubicBezTo>
                    <a:pt x="8663" y="7847"/>
                    <a:pt x="8352" y="7492"/>
                    <a:pt x="8092" y="7279"/>
                  </a:cubicBezTo>
                  <a:cubicBezTo>
                    <a:pt x="7832" y="7066"/>
                    <a:pt x="7487" y="6889"/>
                    <a:pt x="7321" y="6759"/>
                  </a:cubicBezTo>
                  <a:cubicBezTo>
                    <a:pt x="7155" y="6629"/>
                    <a:pt x="7054" y="6580"/>
                    <a:pt x="7098" y="6497"/>
                  </a:cubicBezTo>
                  <a:cubicBezTo>
                    <a:pt x="7142" y="6414"/>
                    <a:pt x="7390" y="6345"/>
                    <a:pt x="7586" y="6263"/>
                  </a:cubicBezTo>
                  <a:cubicBezTo>
                    <a:pt x="7782" y="6181"/>
                    <a:pt x="8026" y="6082"/>
                    <a:pt x="8276" y="6002"/>
                  </a:cubicBezTo>
                  <a:cubicBezTo>
                    <a:pt x="8526" y="5922"/>
                    <a:pt x="8900" y="5853"/>
                    <a:pt x="9086" y="5782"/>
                  </a:cubicBezTo>
                  <a:cubicBezTo>
                    <a:pt x="9272" y="5711"/>
                    <a:pt x="9238" y="5584"/>
                    <a:pt x="9390" y="5577"/>
                  </a:cubicBezTo>
                  <a:cubicBezTo>
                    <a:pt x="9542" y="5570"/>
                    <a:pt x="9898" y="5757"/>
                    <a:pt x="10000" y="5741"/>
                  </a:cubicBezTo>
                  <a:cubicBezTo>
                    <a:pt x="10102" y="5725"/>
                    <a:pt x="10000" y="5568"/>
                    <a:pt x="10000" y="5481"/>
                  </a:cubicBezTo>
                  <a:lnTo>
                    <a:pt x="10000" y="4697"/>
                  </a:lnTo>
                  <a:cubicBezTo>
                    <a:pt x="9655" y="4697"/>
                    <a:pt x="9655" y="3654"/>
                    <a:pt x="9655" y="3654"/>
                  </a:cubicBezTo>
                  <a:lnTo>
                    <a:pt x="9655" y="2871"/>
                  </a:lnTo>
                  <a:lnTo>
                    <a:pt x="9655" y="2609"/>
                  </a:lnTo>
                  <a:lnTo>
                    <a:pt x="9310" y="1827"/>
                  </a:lnTo>
                  <a:lnTo>
                    <a:pt x="9310" y="1305"/>
                  </a:lnTo>
                  <a:lnTo>
                    <a:pt x="7931" y="783"/>
                  </a:lnTo>
                  <a:lnTo>
                    <a:pt x="6552" y="1305"/>
                  </a:lnTo>
                  <a:cubicBezTo>
                    <a:pt x="6552" y="1305"/>
                    <a:pt x="6207" y="1305"/>
                    <a:pt x="5862" y="1044"/>
                  </a:cubicBezTo>
                  <a:lnTo>
                    <a:pt x="5862" y="522"/>
                  </a:lnTo>
                  <a:lnTo>
                    <a:pt x="4828" y="261"/>
                  </a:lnTo>
                  <a:lnTo>
                    <a:pt x="4138" y="0"/>
                  </a:lnTo>
                  <a:lnTo>
                    <a:pt x="3793" y="261"/>
                  </a:lnTo>
                  <a:lnTo>
                    <a:pt x="3448" y="1305"/>
                  </a:lnTo>
                  <a:lnTo>
                    <a:pt x="3103" y="1827"/>
                  </a:lnTo>
                  <a:lnTo>
                    <a:pt x="2414" y="1827"/>
                  </a:lnTo>
                  <a:lnTo>
                    <a:pt x="1724" y="1827"/>
                  </a:lnTo>
                  <a:lnTo>
                    <a:pt x="1724" y="2088"/>
                  </a:lnTo>
                  <a:lnTo>
                    <a:pt x="1724" y="260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5" name="Freeform 40">
              <a:extLst>
                <a:ext uri="{FF2B5EF4-FFF2-40B4-BE49-F238E27FC236}">
                  <a16:creationId xmlns:a16="http://schemas.microsoft.com/office/drawing/2014/main" id="{20845845-557D-A24E-A62F-D304B0DFF3F7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5663" y="3100388"/>
              <a:ext cx="76200" cy="101600"/>
            </a:xfrm>
            <a:custGeom>
              <a:avLst/>
              <a:gdLst>
                <a:gd name="T0" fmla="*/ 2147483646 w 66"/>
                <a:gd name="T1" fmla="*/ 2147483646 h 90"/>
                <a:gd name="T2" fmla="*/ 2147483646 w 66"/>
                <a:gd name="T3" fmla="*/ 2147483646 h 90"/>
                <a:gd name="T4" fmla="*/ 2147483646 w 66"/>
                <a:gd name="T5" fmla="*/ 2147483646 h 90"/>
                <a:gd name="T6" fmla="*/ 2147483646 w 66"/>
                <a:gd name="T7" fmla="*/ 2147483646 h 90"/>
                <a:gd name="T8" fmla="*/ 2147483646 w 66"/>
                <a:gd name="T9" fmla="*/ 2147483646 h 90"/>
                <a:gd name="T10" fmla="*/ 2147483646 w 66"/>
                <a:gd name="T11" fmla="*/ 2147483646 h 90"/>
                <a:gd name="T12" fmla="*/ 2147483646 w 66"/>
                <a:gd name="T13" fmla="*/ 2147483646 h 90"/>
                <a:gd name="T14" fmla="*/ 2147483646 w 66"/>
                <a:gd name="T15" fmla="*/ 2147483646 h 90"/>
                <a:gd name="T16" fmla="*/ 2147483646 w 66"/>
                <a:gd name="T17" fmla="*/ 2147483646 h 90"/>
                <a:gd name="T18" fmla="*/ 2147483646 w 66"/>
                <a:gd name="T19" fmla="*/ 2147483646 h 90"/>
                <a:gd name="T20" fmla="*/ 2147483646 w 66"/>
                <a:gd name="T21" fmla="*/ 0 h 90"/>
                <a:gd name="T22" fmla="*/ 2147483646 w 66"/>
                <a:gd name="T23" fmla="*/ 2147483646 h 90"/>
                <a:gd name="T24" fmla="*/ 2147483646 w 66"/>
                <a:gd name="T25" fmla="*/ 2147483646 h 90"/>
                <a:gd name="T26" fmla="*/ 2147483646 w 66"/>
                <a:gd name="T27" fmla="*/ 2147483646 h 90"/>
                <a:gd name="T28" fmla="*/ 2147483646 w 66"/>
                <a:gd name="T29" fmla="*/ 2147483646 h 90"/>
                <a:gd name="T30" fmla="*/ 2147483646 w 66"/>
                <a:gd name="T31" fmla="*/ 2147483646 h 90"/>
                <a:gd name="T32" fmla="*/ 0 w 66"/>
                <a:gd name="T33" fmla="*/ 2147483646 h 90"/>
                <a:gd name="T34" fmla="*/ 2147483646 w 66"/>
                <a:gd name="T35" fmla="*/ 2147483646 h 90"/>
                <a:gd name="T36" fmla="*/ 2147483646 w 66"/>
                <a:gd name="T37" fmla="*/ 2147483646 h 90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66" h="90">
                  <a:moveTo>
                    <a:pt x="18" y="72"/>
                  </a:moveTo>
                  <a:lnTo>
                    <a:pt x="30" y="78"/>
                  </a:lnTo>
                  <a:lnTo>
                    <a:pt x="36" y="84"/>
                  </a:lnTo>
                  <a:lnTo>
                    <a:pt x="42" y="90"/>
                  </a:lnTo>
                  <a:lnTo>
                    <a:pt x="48" y="78"/>
                  </a:lnTo>
                  <a:lnTo>
                    <a:pt x="48" y="60"/>
                  </a:lnTo>
                  <a:lnTo>
                    <a:pt x="60" y="48"/>
                  </a:lnTo>
                  <a:lnTo>
                    <a:pt x="60" y="30"/>
                  </a:lnTo>
                  <a:lnTo>
                    <a:pt x="66" y="18"/>
                  </a:lnTo>
                  <a:lnTo>
                    <a:pt x="66" y="6"/>
                  </a:lnTo>
                  <a:lnTo>
                    <a:pt x="66" y="0"/>
                  </a:lnTo>
                  <a:lnTo>
                    <a:pt x="54" y="6"/>
                  </a:lnTo>
                  <a:lnTo>
                    <a:pt x="36" y="12"/>
                  </a:lnTo>
                  <a:lnTo>
                    <a:pt x="36" y="30"/>
                  </a:lnTo>
                  <a:lnTo>
                    <a:pt x="24" y="18"/>
                  </a:lnTo>
                  <a:lnTo>
                    <a:pt x="12" y="54"/>
                  </a:lnTo>
                  <a:lnTo>
                    <a:pt x="0" y="66"/>
                  </a:lnTo>
                  <a:lnTo>
                    <a:pt x="6" y="72"/>
                  </a:lnTo>
                  <a:lnTo>
                    <a:pt x="18" y="7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6" name="Freeform 41">
              <a:extLst>
                <a:ext uri="{FF2B5EF4-FFF2-40B4-BE49-F238E27FC236}">
                  <a16:creationId xmlns:a16="http://schemas.microsoft.com/office/drawing/2014/main" id="{C36655F7-AF30-B145-A1F4-A0D0D59166E9}"/>
                </a:ext>
              </a:extLst>
            </p:cNvPr>
            <p:cNvSpPr>
              <a:spLocks/>
            </p:cNvSpPr>
            <p:nvPr/>
          </p:nvSpPr>
          <p:spPr bwMode="auto">
            <a:xfrm rot="20966185">
              <a:off x="5046663" y="3533775"/>
              <a:ext cx="158750" cy="163513"/>
            </a:xfrm>
            <a:custGeom>
              <a:avLst/>
              <a:gdLst>
                <a:gd name="T0" fmla="*/ 2147483646 w 9874"/>
                <a:gd name="T1" fmla="*/ 2147483646 h 10000"/>
                <a:gd name="T2" fmla="*/ 2147483646 w 9874"/>
                <a:gd name="T3" fmla="*/ 2147483646 h 10000"/>
                <a:gd name="T4" fmla="*/ 2147483646 w 9874"/>
                <a:gd name="T5" fmla="*/ 2147483646 h 10000"/>
                <a:gd name="T6" fmla="*/ 2147483646 w 9874"/>
                <a:gd name="T7" fmla="*/ 0 h 10000"/>
                <a:gd name="T8" fmla="*/ 2147483646 w 9874"/>
                <a:gd name="T9" fmla="*/ 2147483646 h 10000"/>
                <a:gd name="T10" fmla="*/ 2147483646 w 9874"/>
                <a:gd name="T11" fmla="*/ 2147483646 h 10000"/>
                <a:gd name="T12" fmla="*/ 2147483646 w 9874"/>
                <a:gd name="T13" fmla="*/ 2147483646 h 10000"/>
                <a:gd name="T14" fmla="*/ 2147483646 w 9874"/>
                <a:gd name="T15" fmla="*/ 2147483646 h 10000"/>
                <a:gd name="T16" fmla="*/ 2147483646 w 9874"/>
                <a:gd name="T17" fmla="*/ 2147483646 h 10000"/>
                <a:gd name="T18" fmla="*/ 0 w 9874"/>
                <a:gd name="T19" fmla="*/ 2147483646 h 10000"/>
                <a:gd name="T20" fmla="*/ 2147483646 w 9874"/>
                <a:gd name="T21" fmla="*/ 2147483646 h 10000"/>
                <a:gd name="T22" fmla="*/ 2147483646 w 9874"/>
                <a:gd name="T23" fmla="*/ 2147483646 h 10000"/>
                <a:gd name="T24" fmla="*/ 2147483646 w 9874"/>
                <a:gd name="T25" fmla="*/ 2147483646 h 10000"/>
                <a:gd name="T26" fmla="*/ 2147483646 w 9874"/>
                <a:gd name="T27" fmla="*/ 2147483646 h 10000"/>
                <a:gd name="T28" fmla="*/ 2147483646 w 9874"/>
                <a:gd name="T29" fmla="*/ 2147483646 h 10000"/>
                <a:gd name="T30" fmla="*/ 2147483646 w 9874"/>
                <a:gd name="T31" fmla="*/ 2147483646 h 10000"/>
                <a:gd name="T32" fmla="*/ 2147483646 w 9874"/>
                <a:gd name="T33" fmla="*/ 2147483646 h 10000"/>
                <a:gd name="T34" fmla="*/ 2147483646 w 9874"/>
                <a:gd name="T35" fmla="*/ 2147483646 h 10000"/>
                <a:gd name="T36" fmla="*/ 2147483646 w 9874"/>
                <a:gd name="T37" fmla="*/ 2147483646 h 10000"/>
                <a:gd name="T38" fmla="*/ 2147483646 w 9874"/>
                <a:gd name="T39" fmla="*/ 2147483646 h 10000"/>
                <a:gd name="T40" fmla="*/ 2147483646 w 9874"/>
                <a:gd name="T41" fmla="*/ 2147483646 h 10000"/>
                <a:gd name="T42" fmla="*/ 2147483646 w 9874"/>
                <a:gd name="T43" fmla="*/ 2147483646 h 10000"/>
                <a:gd name="T44" fmla="*/ 2147483646 w 9874"/>
                <a:gd name="T45" fmla="*/ 2147483646 h 10000"/>
                <a:gd name="T46" fmla="*/ 2147483646 w 9874"/>
                <a:gd name="T47" fmla="*/ 2147483646 h 10000"/>
                <a:gd name="T48" fmla="*/ 2147483646 w 9874"/>
                <a:gd name="T49" fmla="*/ 2147483646 h 10000"/>
                <a:gd name="T50" fmla="*/ 2147483646 w 9874"/>
                <a:gd name="T51" fmla="*/ 2147483646 h 10000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9874" h="10000">
                  <a:moveTo>
                    <a:pt x="9677" y="735"/>
                  </a:moveTo>
                  <a:lnTo>
                    <a:pt x="9874" y="489"/>
                  </a:lnTo>
                  <a:lnTo>
                    <a:pt x="9223" y="488"/>
                  </a:lnTo>
                  <a:lnTo>
                    <a:pt x="8813" y="0"/>
                  </a:lnTo>
                  <a:lnTo>
                    <a:pt x="5802" y="299"/>
                  </a:lnTo>
                  <a:lnTo>
                    <a:pt x="3889" y="1094"/>
                  </a:lnTo>
                  <a:lnTo>
                    <a:pt x="1667" y="1588"/>
                  </a:lnTo>
                  <a:lnTo>
                    <a:pt x="1667" y="2083"/>
                  </a:lnTo>
                  <a:lnTo>
                    <a:pt x="1111" y="3073"/>
                  </a:lnTo>
                  <a:lnTo>
                    <a:pt x="0" y="4062"/>
                  </a:lnTo>
                  <a:lnTo>
                    <a:pt x="1111" y="5547"/>
                  </a:lnTo>
                  <a:lnTo>
                    <a:pt x="3333" y="6042"/>
                  </a:lnTo>
                  <a:lnTo>
                    <a:pt x="2222" y="7031"/>
                  </a:lnTo>
                  <a:lnTo>
                    <a:pt x="2222" y="9010"/>
                  </a:lnTo>
                  <a:lnTo>
                    <a:pt x="4445" y="10000"/>
                  </a:lnTo>
                  <a:lnTo>
                    <a:pt x="5555" y="9010"/>
                  </a:lnTo>
                  <a:lnTo>
                    <a:pt x="5555" y="8021"/>
                  </a:lnTo>
                  <a:lnTo>
                    <a:pt x="7777" y="7031"/>
                  </a:lnTo>
                  <a:lnTo>
                    <a:pt x="5555" y="5052"/>
                  </a:lnTo>
                  <a:lnTo>
                    <a:pt x="5555" y="4062"/>
                  </a:lnTo>
                  <a:lnTo>
                    <a:pt x="4445" y="2578"/>
                  </a:lnTo>
                  <a:lnTo>
                    <a:pt x="7777" y="2083"/>
                  </a:lnTo>
                  <a:lnTo>
                    <a:pt x="9152" y="1778"/>
                  </a:lnTo>
                  <a:lnTo>
                    <a:pt x="9179" y="1136"/>
                  </a:lnTo>
                  <a:lnTo>
                    <a:pt x="9413" y="901"/>
                  </a:lnTo>
                  <a:lnTo>
                    <a:pt x="9677" y="73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8" name="Freeform 42">
              <a:extLst>
                <a:ext uri="{FF2B5EF4-FFF2-40B4-BE49-F238E27FC236}">
                  <a16:creationId xmlns:a16="http://schemas.microsoft.com/office/drawing/2014/main" id="{757E90BF-7944-734D-9A51-B1567F9BE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5037138" y="3279775"/>
              <a:ext cx="204787" cy="168275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0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14773608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10000" h="10000">
                  <a:moveTo>
                    <a:pt x="8952" y="4746"/>
                  </a:moveTo>
                  <a:cubicBezTo>
                    <a:pt x="8952" y="4746"/>
                    <a:pt x="9789" y="4438"/>
                    <a:pt x="9789" y="4036"/>
                  </a:cubicBezTo>
                  <a:cubicBezTo>
                    <a:pt x="10125" y="3229"/>
                    <a:pt x="10054" y="3000"/>
                    <a:pt x="9628" y="2328"/>
                  </a:cubicBezTo>
                  <a:cubicBezTo>
                    <a:pt x="9201" y="1655"/>
                    <a:pt x="8028" y="776"/>
                    <a:pt x="7229" y="0"/>
                  </a:cubicBezTo>
                  <a:cubicBezTo>
                    <a:pt x="6677" y="239"/>
                    <a:pt x="6358" y="529"/>
                    <a:pt x="5576" y="715"/>
                  </a:cubicBezTo>
                  <a:cubicBezTo>
                    <a:pt x="4794" y="901"/>
                    <a:pt x="3551" y="983"/>
                    <a:pt x="2539" y="1118"/>
                  </a:cubicBezTo>
                  <a:lnTo>
                    <a:pt x="2201" y="715"/>
                  </a:lnTo>
                  <a:lnTo>
                    <a:pt x="1188" y="2730"/>
                  </a:lnTo>
                  <a:cubicBezTo>
                    <a:pt x="963" y="3268"/>
                    <a:pt x="631" y="4031"/>
                    <a:pt x="513" y="4343"/>
                  </a:cubicBezTo>
                  <a:cubicBezTo>
                    <a:pt x="396" y="4654"/>
                    <a:pt x="496" y="4524"/>
                    <a:pt x="482" y="4603"/>
                  </a:cubicBezTo>
                  <a:cubicBezTo>
                    <a:pt x="467" y="4681"/>
                    <a:pt x="503" y="4723"/>
                    <a:pt x="422" y="4817"/>
                  </a:cubicBezTo>
                  <a:cubicBezTo>
                    <a:pt x="342" y="4911"/>
                    <a:pt x="-28" y="5153"/>
                    <a:pt x="2" y="5165"/>
                  </a:cubicBezTo>
                  <a:cubicBezTo>
                    <a:pt x="871" y="6361"/>
                    <a:pt x="1309" y="7628"/>
                    <a:pt x="1789" y="8230"/>
                  </a:cubicBezTo>
                  <a:cubicBezTo>
                    <a:pt x="2266" y="8832"/>
                    <a:pt x="2645" y="8558"/>
                    <a:pt x="2875" y="8776"/>
                  </a:cubicBezTo>
                  <a:cubicBezTo>
                    <a:pt x="3105" y="8994"/>
                    <a:pt x="2722" y="9336"/>
                    <a:pt x="3174" y="9539"/>
                  </a:cubicBezTo>
                  <a:cubicBezTo>
                    <a:pt x="3626" y="9742"/>
                    <a:pt x="4682" y="10053"/>
                    <a:pt x="5588" y="9993"/>
                  </a:cubicBezTo>
                  <a:cubicBezTo>
                    <a:pt x="6494" y="9933"/>
                    <a:pt x="8055" y="9717"/>
                    <a:pt x="8615" y="9179"/>
                  </a:cubicBezTo>
                  <a:cubicBezTo>
                    <a:pt x="9175" y="8641"/>
                    <a:pt x="8840" y="7567"/>
                    <a:pt x="8952" y="6761"/>
                  </a:cubicBezTo>
                  <a:lnTo>
                    <a:pt x="9628" y="6358"/>
                  </a:lnTo>
                  <a:cubicBezTo>
                    <a:pt x="9591" y="6168"/>
                    <a:pt x="9555" y="5977"/>
                    <a:pt x="9518" y="5787"/>
                  </a:cubicBezTo>
                  <a:cubicBezTo>
                    <a:pt x="9629" y="5384"/>
                    <a:pt x="8840" y="5149"/>
                    <a:pt x="8952" y="4746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9" name="Freeform 43">
              <a:extLst>
                <a:ext uri="{FF2B5EF4-FFF2-40B4-BE49-F238E27FC236}">
                  <a16:creationId xmlns:a16="http://schemas.microsoft.com/office/drawing/2014/main" id="{BD3D9D91-24C3-744D-B3F5-EB9D93B013A0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0763" y="3201988"/>
              <a:ext cx="158750" cy="82550"/>
            </a:xfrm>
            <a:custGeom>
              <a:avLst/>
              <a:gdLst>
                <a:gd name="T0" fmla="*/ 2147483646 w 10569"/>
                <a:gd name="T1" fmla="*/ 1784266055 h 10092"/>
                <a:gd name="T2" fmla="*/ 2147483646 w 10569"/>
                <a:gd name="T3" fmla="*/ 1003710399 h 10092"/>
                <a:gd name="T4" fmla="*/ 2147483646 w 10569"/>
                <a:gd name="T5" fmla="*/ 502000758 h 10092"/>
                <a:gd name="T6" fmla="*/ 2147483646 w 10569"/>
                <a:gd name="T7" fmla="*/ 0 h 10092"/>
                <a:gd name="T8" fmla="*/ 2147483646 w 10569"/>
                <a:gd name="T9" fmla="*/ 250834547 h 10092"/>
                <a:gd name="T10" fmla="*/ 2147483646 w 10569"/>
                <a:gd name="T11" fmla="*/ 0 h 10092"/>
                <a:gd name="T12" fmla="*/ 2147483646 w 10569"/>
                <a:gd name="T13" fmla="*/ 250834547 h 10092"/>
                <a:gd name="T14" fmla="*/ 2147483646 w 10569"/>
                <a:gd name="T15" fmla="*/ 502000758 h 10092"/>
                <a:gd name="T16" fmla="*/ 2147483646 w 10569"/>
                <a:gd name="T17" fmla="*/ 752875852 h 10092"/>
                <a:gd name="T18" fmla="*/ 126895188 w 10569"/>
                <a:gd name="T19" fmla="*/ 1003710399 h 10092"/>
                <a:gd name="T20" fmla="*/ 2147483646 w 10569"/>
                <a:gd name="T21" fmla="*/ 1342794782 h 10092"/>
                <a:gd name="T22" fmla="*/ 2147483646 w 10569"/>
                <a:gd name="T23" fmla="*/ 1800525632 h 10092"/>
                <a:gd name="T24" fmla="*/ 2147483646 w 10569"/>
                <a:gd name="T25" fmla="*/ 2147483646 h 10092"/>
                <a:gd name="T26" fmla="*/ 2147483646 w 10569"/>
                <a:gd name="T27" fmla="*/ 2147483646 h 10092"/>
                <a:gd name="T28" fmla="*/ 2147483646 w 10569"/>
                <a:gd name="T29" fmla="*/ 2147483646 h 10092"/>
                <a:gd name="T30" fmla="*/ 2147483646 w 10569"/>
                <a:gd name="T31" fmla="*/ 2147483646 h 10092"/>
                <a:gd name="T32" fmla="*/ 2147483646 w 10569"/>
                <a:gd name="T33" fmla="*/ 2147483646 h 10092"/>
                <a:gd name="T34" fmla="*/ 2147483646 w 10569"/>
                <a:gd name="T35" fmla="*/ 2147483646 h 10092"/>
                <a:gd name="T36" fmla="*/ 2147483646 w 10569"/>
                <a:gd name="T37" fmla="*/ 2147483646 h 10092"/>
                <a:gd name="T38" fmla="*/ 2147483646 w 10569"/>
                <a:gd name="T39" fmla="*/ 2147483646 h 10092"/>
                <a:gd name="T40" fmla="*/ 2147483646 w 10569"/>
                <a:gd name="T41" fmla="*/ 2147483646 h 10092"/>
                <a:gd name="T42" fmla="*/ 2147483646 w 10569"/>
                <a:gd name="T43" fmla="*/ 2147483646 h 10092"/>
                <a:gd name="T44" fmla="*/ 2147483646 w 10569"/>
                <a:gd name="T45" fmla="*/ 2147483646 h 10092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0569" h="10092">
                  <a:moveTo>
                    <a:pt x="10569" y="5925"/>
                  </a:moveTo>
                  <a:cubicBezTo>
                    <a:pt x="10249" y="5077"/>
                    <a:pt x="8682" y="4197"/>
                    <a:pt x="7738" y="3333"/>
                  </a:cubicBezTo>
                  <a:lnTo>
                    <a:pt x="5920" y="1667"/>
                  </a:lnTo>
                  <a:lnTo>
                    <a:pt x="4102" y="0"/>
                  </a:lnTo>
                  <a:lnTo>
                    <a:pt x="4102" y="833"/>
                  </a:lnTo>
                  <a:lnTo>
                    <a:pt x="3193" y="0"/>
                  </a:lnTo>
                  <a:lnTo>
                    <a:pt x="2738" y="833"/>
                  </a:lnTo>
                  <a:lnTo>
                    <a:pt x="1829" y="1667"/>
                  </a:lnTo>
                  <a:lnTo>
                    <a:pt x="920" y="2500"/>
                  </a:lnTo>
                  <a:cubicBezTo>
                    <a:pt x="617" y="2778"/>
                    <a:pt x="87" y="3007"/>
                    <a:pt x="11" y="3333"/>
                  </a:cubicBezTo>
                  <a:cubicBezTo>
                    <a:pt x="-65" y="3659"/>
                    <a:pt x="248" y="4018"/>
                    <a:pt x="466" y="4459"/>
                  </a:cubicBezTo>
                  <a:cubicBezTo>
                    <a:pt x="684" y="4900"/>
                    <a:pt x="1019" y="5333"/>
                    <a:pt x="1322" y="5979"/>
                  </a:cubicBezTo>
                  <a:cubicBezTo>
                    <a:pt x="1625" y="6625"/>
                    <a:pt x="2048" y="7802"/>
                    <a:pt x="2284" y="8333"/>
                  </a:cubicBezTo>
                  <a:cubicBezTo>
                    <a:pt x="2520" y="8864"/>
                    <a:pt x="2583" y="8874"/>
                    <a:pt x="2738" y="9167"/>
                  </a:cubicBezTo>
                  <a:cubicBezTo>
                    <a:pt x="2893" y="9460"/>
                    <a:pt x="3217" y="10092"/>
                    <a:pt x="3217" y="10092"/>
                  </a:cubicBezTo>
                  <a:cubicBezTo>
                    <a:pt x="4581" y="10092"/>
                    <a:pt x="4900" y="9994"/>
                    <a:pt x="4900" y="9994"/>
                  </a:cubicBezTo>
                  <a:cubicBezTo>
                    <a:pt x="4785" y="9440"/>
                    <a:pt x="5654" y="9714"/>
                    <a:pt x="5539" y="9160"/>
                  </a:cubicBezTo>
                  <a:cubicBezTo>
                    <a:pt x="5853" y="9260"/>
                    <a:pt x="6250" y="9364"/>
                    <a:pt x="6402" y="9410"/>
                  </a:cubicBezTo>
                  <a:cubicBezTo>
                    <a:pt x="6554" y="9456"/>
                    <a:pt x="6377" y="9434"/>
                    <a:pt x="6453" y="9434"/>
                  </a:cubicBezTo>
                  <a:cubicBezTo>
                    <a:pt x="6529" y="9434"/>
                    <a:pt x="6505" y="9504"/>
                    <a:pt x="6723" y="9605"/>
                  </a:cubicBezTo>
                  <a:cubicBezTo>
                    <a:pt x="6941" y="9707"/>
                    <a:pt x="7421" y="10085"/>
                    <a:pt x="7759" y="10043"/>
                  </a:cubicBezTo>
                  <a:cubicBezTo>
                    <a:pt x="8097" y="10001"/>
                    <a:pt x="8436" y="9626"/>
                    <a:pt x="8753" y="9355"/>
                  </a:cubicBezTo>
                  <a:cubicBezTo>
                    <a:pt x="9070" y="9084"/>
                    <a:pt x="8347" y="9964"/>
                    <a:pt x="10391" y="9757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0" name="Freeform 44">
              <a:extLst>
                <a:ext uri="{FF2B5EF4-FFF2-40B4-BE49-F238E27FC236}">
                  <a16:creationId xmlns:a16="http://schemas.microsoft.com/office/drawing/2014/main" id="{6B95A5F0-E39A-CA4E-B427-D5D386FBB4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3475" y="3287713"/>
              <a:ext cx="138113" cy="95250"/>
            </a:xfrm>
            <a:custGeom>
              <a:avLst/>
              <a:gdLst>
                <a:gd name="T0" fmla="*/ 2147483646 w 9980"/>
                <a:gd name="T1" fmla="*/ 0 h 10000"/>
                <a:gd name="T2" fmla="*/ 2147483646 w 9980"/>
                <a:gd name="T3" fmla="*/ 1146309471 h 10000"/>
                <a:gd name="T4" fmla="*/ 2147483646 w 9980"/>
                <a:gd name="T5" fmla="*/ 1665489132 h 10000"/>
                <a:gd name="T6" fmla="*/ 2147483646 w 9980"/>
                <a:gd name="T7" fmla="*/ 2147483646 h 10000"/>
                <a:gd name="T8" fmla="*/ 2147483646 w 9980"/>
                <a:gd name="T9" fmla="*/ 1996026625 h 10000"/>
                <a:gd name="T10" fmla="*/ 2147483646 w 9980"/>
                <a:gd name="T11" fmla="*/ 1665489132 h 10000"/>
                <a:gd name="T12" fmla="*/ 2147483646 w 9980"/>
                <a:gd name="T13" fmla="*/ 2147483646 h 10000"/>
                <a:gd name="T14" fmla="*/ 579158307 w 9980"/>
                <a:gd name="T15" fmla="*/ 2147483646 h 10000"/>
                <a:gd name="T16" fmla="*/ 155334902 w 9980"/>
                <a:gd name="T17" fmla="*/ 2147483646 h 10000"/>
                <a:gd name="T18" fmla="*/ 2147483646 w 9980"/>
                <a:gd name="T19" fmla="*/ 2147483646 h 10000"/>
                <a:gd name="T20" fmla="*/ 2147483646 w 9980"/>
                <a:gd name="T21" fmla="*/ 2147483646 h 10000"/>
                <a:gd name="T22" fmla="*/ 2147483646 w 9980"/>
                <a:gd name="T23" fmla="*/ 2147483646 h 10000"/>
                <a:gd name="T24" fmla="*/ 2147483646 w 9980"/>
                <a:gd name="T25" fmla="*/ 2147483646 h 10000"/>
                <a:gd name="T26" fmla="*/ 2147483646 w 9980"/>
                <a:gd name="T27" fmla="*/ 2147483646 h 10000"/>
                <a:gd name="T28" fmla="*/ 2147483646 w 9980"/>
                <a:gd name="T29" fmla="*/ 2147483646 h 10000"/>
                <a:gd name="T30" fmla="*/ 2147483646 w 9980"/>
                <a:gd name="T31" fmla="*/ 2147483646 h 10000"/>
                <a:gd name="T32" fmla="*/ 2147483646 w 9980"/>
                <a:gd name="T33" fmla="*/ 2147483646 h 10000"/>
                <a:gd name="T34" fmla="*/ 2147483646 w 9980"/>
                <a:gd name="T35" fmla="*/ 1146309471 h 10000"/>
                <a:gd name="T36" fmla="*/ 2147483646 w 9980"/>
                <a:gd name="T37" fmla="*/ 94320627 h 10000"/>
                <a:gd name="T38" fmla="*/ 2147483646 w 9980"/>
                <a:gd name="T39" fmla="*/ 250572289 h 10000"/>
                <a:gd name="T40" fmla="*/ 2147483646 w 9980"/>
                <a:gd name="T41" fmla="*/ 0 h 10000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9980" h="10000">
                  <a:moveTo>
                    <a:pt x="7338" y="0"/>
                  </a:moveTo>
                  <a:cubicBezTo>
                    <a:pt x="6885" y="506"/>
                    <a:pt x="6535" y="1151"/>
                    <a:pt x="5980" y="1519"/>
                  </a:cubicBezTo>
                  <a:cubicBezTo>
                    <a:pt x="5426" y="1887"/>
                    <a:pt x="4670" y="1978"/>
                    <a:pt x="4015" y="2207"/>
                  </a:cubicBezTo>
                  <a:cubicBezTo>
                    <a:pt x="2540" y="2895"/>
                    <a:pt x="2950" y="2822"/>
                    <a:pt x="2540" y="2895"/>
                  </a:cubicBezTo>
                  <a:cubicBezTo>
                    <a:pt x="2130" y="2968"/>
                    <a:pt x="1557" y="2645"/>
                    <a:pt x="1557" y="2645"/>
                  </a:cubicBezTo>
                  <a:cubicBezTo>
                    <a:pt x="1066" y="1958"/>
                    <a:pt x="1230" y="2051"/>
                    <a:pt x="1066" y="2207"/>
                  </a:cubicBezTo>
                  <a:cubicBezTo>
                    <a:pt x="902" y="2363"/>
                    <a:pt x="574" y="3582"/>
                    <a:pt x="574" y="3582"/>
                  </a:cubicBezTo>
                  <a:cubicBezTo>
                    <a:pt x="409" y="4270"/>
                    <a:pt x="174" y="5254"/>
                    <a:pt x="82" y="5646"/>
                  </a:cubicBezTo>
                  <a:cubicBezTo>
                    <a:pt x="-10" y="6038"/>
                    <a:pt x="-16" y="5749"/>
                    <a:pt x="22" y="5937"/>
                  </a:cubicBezTo>
                  <a:cubicBezTo>
                    <a:pt x="60" y="6125"/>
                    <a:pt x="42" y="6197"/>
                    <a:pt x="312" y="6773"/>
                  </a:cubicBezTo>
                  <a:cubicBezTo>
                    <a:pt x="583" y="7349"/>
                    <a:pt x="1094" y="8858"/>
                    <a:pt x="1644" y="9396"/>
                  </a:cubicBezTo>
                  <a:cubicBezTo>
                    <a:pt x="2194" y="9934"/>
                    <a:pt x="3153" y="9997"/>
                    <a:pt x="3610" y="10000"/>
                  </a:cubicBezTo>
                  <a:cubicBezTo>
                    <a:pt x="4068" y="10003"/>
                    <a:pt x="3989" y="9657"/>
                    <a:pt x="4389" y="9418"/>
                  </a:cubicBezTo>
                  <a:cubicBezTo>
                    <a:pt x="4788" y="9179"/>
                    <a:pt x="5720" y="8707"/>
                    <a:pt x="6009" y="8564"/>
                  </a:cubicBezTo>
                  <a:cubicBezTo>
                    <a:pt x="6298" y="8421"/>
                    <a:pt x="5883" y="8706"/>
                    <a:pt x="6124" y="8564"/>
                  </a:cubicBezTo>
                  <a:cubicBezTo>
                    <a:pt x="6364" y="8422"/>
                    <a:pt x="7069" y="8310"/>
                    <a:pt x="7455" y="7709"/>
                  </a:cubicBezTo>
                  <a:cubicBezTo>
                    <a:pt x="7841" y="7109"/>
                    <a:pt x="8111" y="5875"/>
                    <a:pt x="8438" y="4958"/>
                  </a:cubicBezTo>
                  <a:cubicBezTo>
                    <a:pt x="8929" y="3812"/>
                    <a:pt x="9701" y="2324"/>
                    <a:pt x="9913" y="1519"/>
                  </a:cubicBezTo>
                  <a:cubicBezTo>
                    <a:pt x="10125" y="713"/>
                    <a:pt x="9778" y="589"/>
                    <a:pt x="9710" y="125"/>
                  </a:cubicBezTo>
                  <a:lnTo>
                    <a:pt x="9128" y="332"/>
                  </a:lnTo>
                  <a:lnTo>
                    <a:pt x="733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1" name="Freeform 45">
              <a:extLst>
                <a:ext uri="{FF2B5EF4-FFF2-40B4-BE49-F238E27FC236}">
                  <a16:creationId xmlns:a16="http://schemas.microsoft.com/office/drawing/2014/main" id="{7293008A-ED20-A543-B8A2-0F088038CCFD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8238" y="3248025"/>
              <a:ext cx="133350" cy="69850"/>
            </a:xfrm>
            <a:custGeom>
              <a:avLst/>
              <a:gdLst>
                <a:gd name="T0" fmla="*/ 2147483646 w 10000"/>
                <a:gd name="T1" fmla="*/ 85299240 h 9595"/>
                <a:gd name="T2" fmla="*/ 2147483646 w 10000"/>
                <a:gd name="T3" fmla="*/ 13576773 h 9595"/>
                <a:gd name="T4" fmla="*/ 2147483646 w 10000"/>
                <a:gd name="T5" fmla="*/ 14455609 h 9595"/>
                <a:gd name="T6" fmla="*/ 2147483646 w 10000"/>
                <a:gd name="T7" fmla="*/ 85299240 h 9595"/>
                <a:gd name="T8" fmla="*/ 2147483646 w 10000"/>
                <a:gd name="T9" fmla="*/ 409818380 h 9595"/>
                <a:gd name="T10" fmla="*/ 0 w 10000"/>
                <a:gd name="T11" fmla="*/ 734500748 h 9595"/>
                <a:gd name="T12" fmla="*/ 2147483646 w 10000"/>
                <a:gd name="T13" fmla="*/ 1059017558 h 9595"/>
                <a:gd name="T14" fmla="*/ 2147483646 w 10000"/>
                <a:gd name="T15" fmla="*/ 1253991381 h 9595"/>
                <a:gd name="T16" fmla="*/ 2147483646 w 10000"/>
                <a:gd name="T17" fmla="*/ 1401365760 h 9595"/>
                <a:gd name="T18" fmla="*/ 2147483646 w 10000"/>
                <a:gd name="T19" fmla="*/ 1206535080 h 9595"/>
                <a:gd name="T20" fmla="*/ 2147483646 w 10000"/>
                <a:gd name="T21" fmla="*/ 1117738892 h 9595"/>
                <a:gd name="T22" fmla="*/ 2147483646 w 10000"/>
                <a:gd name="T23" fmla="*/ 800069697 h 9595"/>
                <a:gd name="T24" fmla="*/ 2147483646 w 10000"/>
                <a:gd name="T25" fmla="*/ 865641717 h 9595"/>
                <a:gd name="T26" fmla="*/ 2147483646 w 10000"/>
                <a:gd name="T27" fmla="*/ 726322096 h 9595"/>
                <a:gd name="T28" fmla="*/ 2147483646 w 10000"/>
                <a:gd name="T29" fmla="*/ 572221676 h 9595"/>
                <a:gd name="T30" fmla="*/ 2147483646 w 10000"/>
                <a:gd name="T31" fmla="*/ 314602478 h 9595"/>
                <a:gd name="T32" fmla="*/ 2147483646 w 10000"/>
                <a:gd name="T33" fmla="*/ 177307990 h 9595"/>
                <a:gd name="T34" fmla="*/ 2147483646 w 10000"/>
                <a:gd name="T35" fmla="*/ 85299240 h 9595"/>
                <a:gd name="T36" fmla="*/ 2147483646 w 10000"/>
                <a:gd name="T37" fmla="*/ 85299240 h 9595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0000" h="9595">
                  <a:moveTo>
                    <a:pt x="6210" y="584"/>
                  </a:moveTo>
                  <a:cubicBezTo>
                    <a:pt x="5554" y="325"/>
                    <a:pt x="5389" y="258"/>
                    <a:pt x="5013" y="93"/>
                  </a:cubicBezTo>
                  <a:cubicBezTo>
                    <a:pt x="4637" y="-72"/>
                    <a:pt x="4318" y="17"/>
                    <a:pt x="3953" y="99"/>
                  </a:cubicBezTo>
                  <a:lnTo>
                    <a:pt x="2823" y="584"/>
                  </a:lnTo>
                  <a:lnTo>
                    <a:pt x="2259" y="2806"/>
                  </a:lnTo>
                  <a:lnTo>
                    <a:pt x="0" y="5029"/>
                  </a:lnTo>
                  <a:lnTo>
                    <a:pt x="565" y="7251"/>
                  </a:lnTo>
                  <a:lnTo>
                    <a:pt x="979" y="8586"/>
                  </a:lnTo>
                  <a:lnTo>
                    <a:pt x="2018" y="9595"/>
                  </a:lnTo>
                  <a:lnTo>
                    <a:pt x="4432" y="8261"/>
                  </a:lnTo>
                  <a:lnTo>
                    <a:pt x="6240" y="7653"/>
                  </a:lnTo>
                  <a:lnTo>
                    <a:pt x="7130" y="5478"/>
                  </a:lnTo>
                  <a:lnTo>
                    <a:pt x="9214" y="5927"/>
                  </a:lnTo>
                  <a:lnTo>
                    <a:pt x="9803" y="4973"/>
                  </a:lnTo>
                  <a:cubicBezTo>
                    <a:pt x="9735" y="4622"/>
                    <a:pt x="9905" y="4270"/>
                    <a:pt x="9837" y="3918"/>
                  </a:cubicBezTo>
                  <a:cubicBezTo>
                    <a:pt x="9758" y="2807"/>
                    <a:pt x="10067" y="3265"/>
                    <a:pt x="9987" y="2154"/>
                  </a:cubicBezTo>
                  <a:cubicBezTo>
                    <a:pt x="9527" y="1653"/>
                    <a:pt x="9037" y="1714"/>
                    <a:pt x="8578" y="1214"/>
                  </a:cubicBezTo>
                  <a:cubicBezTo>
                    <a:pt x="8542" y="1004"/>
                    <a:pt x="8505" y="794"/>
                    <a:pt x="8469" y="584"/>
                  </a:cubicBezTo>
                  <a:lnTo>
                    <a:pt x="6210" y="58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2" name="Freeform 46">
              <a:extLst>
                <a:ext uri="{FF2B5EF4-FFF2-40B4-BE49-F238E27FC236}">
                  <a16:creationId xmlns:a16="http://schemas.microsoft.com/office/drawing/2014/main" id="{4D2CBAB7-F6CE-0147-9E09-D21FE6399416}"/>
                </a:ext>
              </a:extLst>
            </p:cNvPr>
            <p:cNvSpPr>
              <a:spLocks/>
            </p:cNvSpPr>
            <p:nvPr/>
          </p:nvSpPr>
          <p:spPr bwMode="auto">
            <a:xfrm>
              <a:off x="5097463" y="3429000"/>
              <a:ext cx="182562" cy="141288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0 w 10000"/>
                <a:gd name="T5" fmla="*/ 0 h 10000"/>
                <a:gd name="T6" fmla="*/ 0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0 h 10000"/>
                <a:gd name="T46" fmla="*/ 2147483646 w 10000"/>
                <a:gd name="T47" fmla="*/ 2147483646 h 10000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0000" h="10000">
                  <a:moveTo>
                    <a:pt x="3636" y="522"/>
                  </a:moveTo>
                  <a:lnTo>
                    <a:pt x="909" y="522"/>
                  </a:lnTo>
                  <a:lnTo>
                    <a:pt x="0" y="0"/>
                  </a:lnTo>
                  <a:lnTo>
                    <a:pt x="0" y="1043"/>
                  </a:lnTo>
                  <a:lnTo>
                    <a:pt x="455" y="2609"/>
                  </a:lnTo>
                  <a:cubicBezTo>
                    <a:pt x="530" y="3171"/>
                    <a:pt x="604" y="3733"/>
                    <a:pt x="679" y="4295"/>
                  </a:cubicBezTo>
                  <a:cubicBezTo>
                    <a:pt x="604" y="4631"/>
                    <a:pt x="530" y="4968"/>
                    <a:pt x="455" y="5304"/>
                  </a:cubicBezTo>
                  <a:lnTo>
                    <a:pt x="909" y="6348"/>
                  </a:lnTo>
                  <a:lnTo>
                    <a:pt x="1598" y="7682"/>
                  </a:lnTo>
                  <a:cubicBezTo>
                    <a:pt x="2779" y="7328"/>
                    <a:pt x="2976" y="7157"/>
                    <a:pt x="4110" y="6712"/>
                  </a:cubicBezTo>
                  <a:lnTo>
                    <a:pt x="4448" y="7069"/>
                  </a:lnTo>
                  <a:lnTo>
                    <a:pt x="5010" y="7076"/>
                  </a:lnTo>
                  <a:cubicBezTo>
                    <a:pt x="5007" y="7181"/>
                    <a:pt x="5003" y="7286"/>
                    <a:pt x="5000" y="7391"/>
                  </a:cubicBezTo>
                  <a:lnTo>
                    <a:pt x="4545" y="7913"/>
                  </a:lnTo>
                  <a:lnTo>
                    <a:pt x="5000" y="10000"/>
                  </a:lnTo>
                  <a:lnTo>
                    <a:pt x="6818" y="8435"/>
                  </a:lnTo>
                  <a:lnTo>
                    <a:pt x="8636" y="8435"/>
                  </a:lnTo>
                  <a:lnTo>
                    <a:pt x="9545" y="6870"/>
                  </a:lnTo>
                  <a:lnTo>
                    <a:pt x="10000" y="6870"/>
                  </a:lnTo>
                  <a:lnTo>
                    <a:pt x="7273" y="5826"/>
                  </a:lnTo>
                  <a:cubicBezTo>
                    <a:pt x="7121" y="4927"/>
                    <a:pt x="6970" y="4029"/>
                    <a:pt x="6818" y="3130"/>
                  </a:cubicBezTo>
                  <a:lnTo>
                    <a:pt x="8636" y="1043"/>
                  </a:lnTo>
                  <a:lnTo>
                    <a:pt x="5909" y="0"/>
                  </a:lnTo>
                  <a:lnTo>
                    <a:pt x="3636" y="5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3" name="Freeform 47">
              <a:extLst>
                <a:ext uri="{FF2B5EF4-FFF2-40B4-BE49-F238E27FC236}">
                  <a16:creationId xmlns:a16="http://schemas.microsoft.com/office/drawing/2014/main" id="{DF855456-AFA8-2B4F-A6EF-A5E78CFBF6DA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3314700"/>
              <a:ext cx="114300" cy="65088"/>
            </a:xfrm>
            <a:custGeom>
              <a:avLst/>
              <a:gdLst>
                <a:gd name="T0" fmla="*/ 2147483646 w 10000"/>
                <a:gd name="T1" fmla="*/ 117523815 h 11466"/>
                <a:gd name="T2" fmla="*/ 2147483646 w 10000"/>
                <a:gd name="T3" fmla="*/ 75272047 h 11466"/>
                <a:gd name="T4" fmla="*/ 2147483646 w 10000"/>
                <a:gd name="T5" fmla="*/ 33020432 h 11466"/>
                <a:gd name="T6" fmla="*/ 2147483646 w 10000"/>
                <a:gd name="T7" fmla="*/ 65841468 h 11466"/>
                <a:gd name="T8" fmla="*/ 2147483646 w 10000"/>
                <a:gd name="T9" fmla="*/ 0 h 11466"/>
                <a:gd name="T10" fmla="*/ 2147483646 w 10000"/>
                <a:gd name="T11" fmla="*/ 63477200 h 11466"/>
                <a:gd name="T12" fmla="*/ 0 w 10000"/>
                <a:gd name="T13" fmla="*/ 202027038 h 11466"/>
                <a:gd name="T14" fmla="*/ 0 w 10000"/>
                <a:gd name="T15" fmla="*/ 286524040 h 11466"/>
                <a:gd name="T16" fmla="*/ 2147483646 w 10000"/>
                <a:gd name="T17" fmla="*/ 286524040 h 11466"/>
                <a:gd name="T18" fmla="*/ 2147483646 w 10000"/>
                <a:gd name="T19" fmla="*/ 387555188 h 11466"/>
                <a:gd name="T20" fmla="*/ 2147483646 w 10000"/>
                <a:gd name="T21" fmla="*/ 371027429 h 11466"/>
                <a:gd name="T22" fmla="*/ 2147483646 w 10000"/>
                <a:gd name="T23" fmla="*/ 305386266 h 11466"/>
                <a:gd name="T24" fmla="*/ 2147483646 w 10000"/>
                <a:gd name="T25" fmla="*/ 342940248 h 11466"/>
                <a:gd name="T26" fmla="*/ 2147483646 w 10000"/>
                <a:gd name="T27" fmla="*/ 286524040 h 11466"/>
                <a:gd name="T28" fmla="*/ 2147483646 w 10000"/>
                <a:gd name="T29" fmla="*/ 244272431 h 11466"/>
                <a:gd name="T30" fmla="*/ 2147483646 w 10000"/>
                <a:gd name="T31" fmla="*/ 244272431 h 11466"/>
                <a:gd name="T32" fmla="*/ 2147483646 w 10000"/>
                <a:gd name="T33" fmla="*/ 202027038 h 11466"/>
                <a:gd name="T34" fmla="*/ 2147483646 w 10000"/>
                <a:gd name="T35" fmla="*/ 117523815 h 1146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10000" h="11466">
                  <a:moveTo>
                    <a:pt x="7857" y="3477"/>
                  </a:moveTo>
                  <a:lnTo>
                    <a:pt x="7143" y="2227"/>
                  </a:lnTo>
                  <a:lnTo>
                    <a:pt x="5714" y="977"/>
                  </a:lnTo>
                  <a:lnTo>
                    <a:pt x="3641" y="1948"/>
                  </a:lnTo>
                  <a:cubicBezTo>
                    <a:pt x="3532" y="1206"/>
                    <a:pt x="3354" y="742"/>
                    <a:pt x="3245" y="0"/>
                  </a:cubicBezTo>
                  <a:lnTo>
                    <a:pt x="2143" y="1878"/>
                  </a:lnTo>
                  <a:lnTo>
                    <a:pt x="0" y="5977"/>
                  </a:lnTo>
                  <a:lnTo>
                    <a:pt x="0" y="8477"/>
                  </a:lnTo>
                  <a:lnTo>
                    <a:pt x="1429" y="8477"/>
                  </a:lnTo>
                  <a:lnTo>
                    <a:pt x="2108" y="11466"/>
                  </a:lnTo>
                  <a:lnTo>
                    <a:pt x="2857" y="10977"/>
                  </a:lnTo>
                  <a:lnTo>
                    <a:pt x="4436" y="9035"/>
                  </a:lnTo>
                  <a:lnTo>
                    <a:pt x="5256" y="10146"/>
                  </a:lnTo>
                  <a:lnTo>
                    <a:pt x="7857" y="8477"/>
                  </a:lnTo>
                  <a:lnTo>
                    <a:pt x="9286" y="7227"/>
                  </a:lnTo>
                  <a:lnTo>
                    <a:pt x="10000" y="7227"/>
                  </a:lnTo>
                  <a:lnTo>
                    <a:pt x="9286" y="5977"/>
                  </a:lnTo>
                  <a:lnTo>
                    <a:pt x="7857" y="347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4" name="Freeform 48">
              <a:extLst>
                <a:ext uri="{FF2B5EF4-FFF2-40B4-BE49-F238E27FC236}">
                  <a16:creationId xmlns:a16="http://schemas.microsoft.com/office/drawing/2014/main" id="{47F71BFF-C794-B240-9E94-4DFE9456F01F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3913" y="3168650"/>
              <a:ext cx="71437" cy="74613"/>
            </a:xfrm>
            <a:custGeom>
              <a:avLst/>
              <a:gdLst>
                <a:gd name="T0" fmla="*/ 306118187 w 10056"/>
                <a:gd name="T1" fmla="*/ 789654352 h 10000"/>
                <a:gd name="T2" fmla="*/ 429904577 w 10056"/>
                <a:gd name="T3" fmla="*/ 1105629969 h 10000"/>
                <a:gd name="T4" fmla="*/ 677586608 w 10056"/>
                <a:gd name="T5" fmla="*/ 1263521769 h 10000"/>
                <a:gd name="T6" fmla="*/ 903376652 w 10056"/>
                <a:gd name="T7" fmla="*/ 1467713300 h 10000"/>
                <a:gd name="T8" fmla="*/ 1135951392 w 10056"/>
                <a:gd name="T9" fmla="*/ 1727539702 h 10000"/>
                <a:gd name="T10" fmla="*/ 1281375230 w 10056"/>
                <a:gd name="T11" fmla="*/ 1300499113 h 10000"/>
                <a:gd name="T12" fmla="*/ 1195148611 w 10056"/>
                <a:gd name="T13" fmla="*/ 984526451 h 10000"/>
                <a:gd name="T14" fmla="*/ 1288557149 w 10056"/>
                <a:gd name="T15" fmla="*/ 566991022 h 10000"/>
                <a:gd name="T16" fmla="*/ 1106984257 w 10056"/>
                <a:gd name="T17" fmla="*/ 409071324 h 10000"/>
                <a:gd name="T18" fmla="*/ 925159339 w 10056"/>
                <a:gd name="T19" fmla="*/ 315789890 h 10000"/>
                <a:gd name="T20" fmla="*/ 677586608 w 10056"/>
                <a:gd name="T21" fmla="*/ 157894755 h 10000"/>
                <a:gd name="T22" fmla="*/ 429904577 w 10056"/>
                <a:gd name="T23" fmla="*/ 157894755 h 10000"/>
                <a:gd name="T24" fmla="*/ 306118187 w 10056"/>
                <a:gd name="T25" fmla="*/ 0 h 10000"/>
                <a:gd name="T26" fmla="*/ 58563422 w 10056"/>
                <a:gd name="T27" fmla="*/ 157894755 h 10000"/>
                <a:gd name="T28" fmla="*/ 0 w 10056"/>
                <a:gd name="T29" fmla="*/ 167744178 h 10000"/>
                <a:gd name="T30" fmla="*/ 116604471 w 10056"/>
                <a:gd name="T31" fmla="*/ 594785155 h 10000"/>
                <a:gd name="T32" fmla="*/ 306118187 w 10056"/>
                <a:gd name="T33" fmla="*/ 789654352 h 10000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0056" h="10000">
                  <a:moveTo>
                    <a:pt x="2389" y="4571"/>
                  </a:moveTo>
                  <a:lnTo>
                    <a:pt x="3355" y="6400"/>
                  </a:lnTo>
                  <a:lnTo>
                    <a:pt x="5288" y="7314"/>
                  </a:lnTo>
                  <a:lnTo>
                    <a:pt x="7050" y="8496"/>
                  </a:lnTo>
                  <a:lnTo>
                    <a:pt x="8865" y="10000"/>
                  </a:lnTo>
                  <a:cubicBezTo>
                    <a:pt x="8961" y="9105"/>
                    <a:pt x="9904" y="8423"/>
                    <a:pt x="10000" y="7528"/>
                  </a:cubicBezTo>
                  <a:lnTo>
                    <a:pt x="9327" y="5699"/>
                  </a:lnTo>
                  <a:cubicBezTo>
                    <a:pt x="9382" y="4965"/>
                    <a:pt x="10001" y="4016"/>
                    <a:pt x="10056" y="3282"/>
                  </a:cubicBezTo>
                  <a:lnTo>
                    <a:pt x="8639" y="2368"/>
                  </a:lnTo>
                  <a:lnTo>
                    <a:pt x="7220" y="1828"/>
                  </a:lnTo>
                  <a:lnTo>
                    <a:pt x="5288" y="914"/>
                  </a:lnTo>
                  <a:lnTo>
                    <a:pt x="3355" y="914"/>
                  </a:lnTo>
                  <a:lnTo>
                    <a:pt x="2389" y="0"/>
                  </a:lnTo>
                  <a:lnTo>
                    <a:pt x="457" y="914"/>
                  </a:lnTo>
                  <a:lnTo>
                    <a:pt x="0" y="971"/>
                  </a:lnTo>
                  <a:cubicBezTo>
                    <a:pt x="152" y="1866"/>
                    <a:pt x="757" y="2548"/>
                    <a:pt x="910" y="3443"/>
                  </a:cubicBezTo>
                  <a:lnTo>
                    <a:pt x="2389" y="45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6" name="Freeform 49">
              <a:extLst>
                <a:ext uri="{FF2B5EF4-FFF2-40B4-BE49-F238E27FC236}">
                  <a16:creationId xmlns:a16="http://schemas.microsoft.com/office/drawing/2014/main" id="{34248473-BBDA-B246-B12A-E19A12588CD2}"/>
                </a:ext>
              </a:extLst>
            </p:cNvPr>
            <p:cNvSpPr>
              <a:spLocks/>
            </p:cNvSpPr>
            <p:nvPr/>
          </p:nvSpPr>
          <p:spPr bwMode="auto">
            <a:xfrm rot="21133526">
              <a:off x="4865688" y="3344863"/>
              <a:ext cx="88900" cy="47625"/>
            </a:xfrm>
            <a:custGeom>
              <a:avLst/>
              <a:gdLst>
                <a:gd name="T0" fmla="*/ 0 w 1912593"/>
                <a:gd name="T1" fmla="*/ 0 h 1229193"/>
                <a:gd name="T2" fmla="*/ 0 w 1912593"/>
                <a:gd name="T3" fmla="*/ 0 h 1229193"/>
                <a:gd name="T4" fmla="*/ 0 w 1912593"/>
                <a:gd name="T5" fmla="*/ 0 h 1229193"/>
                <a:gd name="T6" fmla="*/ 0 w 1912593"/>
                <a:gd name="T7" fmla="*/ 0 h 1229193"/>
                <a:gd name="T8" fmla="*/ 0 w 1912593"/>
                <a:gd name="T9" fmla="*/ 0 h 1229193"/>
                <a:gd name="T10" fmla="*/ 0 w 1912593"/>
                <a:gd name="T11" fmla="*/ 0 h 1229193"/>
                <a:gd name="T12" fmla="*/ 0 w 1912593"/>
                <a:gd name="T13" fmla="*/ 0 h 1229193"/>
                <a:gd name="T14" fmla="*/ 0 w 1912593"/>
                <a:gd name="T15" fmla="*/ 0 h 1229193"/>
                <a:gd name="T16" fmla="*/ 0 w 1912593"/>
                <a:gd name="T17" fmla="*/ 0 h 1229193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912593" h="1229193">
                  <a:moveTo>
                    <a:pt x="0" y="233280"/>
                  </a:moveTo>
                  <a:lnTo>
                    <a:pt x="83793" y="1154242"/>
                  </a:lnTo>
                  <a:lnTo>
                    <a:pt x="1103124" y="1229193"/>
                  </a:lnTo>
                  <a:lnTo>
                    <a:pt x="1912593" y="314793"/>
                  </a:lnTo>
                  <a:lnTo>
                    <a:pt x="1792672" y="0"/>
                  </a:lnTo>
                  <a:lnTo>
                    <a:pt x="1124055" y="252554"/>
                  </a:lnTo>
                  <a:cubicBezTo>
                    <a:pt x="892871" y="224853"/>
                    <a:pt x="379360" y="273001"/>
                    <a:pt x="148176" y="245300"/>
                  </a:cubicBezTo>
                  <a:lnTo>
                    <a:pt x="128763" y="242675"/>
                  </a:lnTo>
                  <a:lnTo>
                    <a:pt x="0" y="23328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0" name="Freeform 50">
              <a:extLst>
                <a:ext uri="{FF2B5EF4-FFF2-40B4-BE49-F238E27FC236}">
                  <a16:creationId xmlns:a16="http://schemas.microsoft.com/office/drawing/2014/main" id="{1C2E9933-09D8-E14C-8E1F-01137A2598F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70450" y="3354388"/>
              <a:ext cx="142875" cy="149225"/>
            </a:xfrm>
            <a:custGeom>
              <a:avLst/>
              <a:gdLst>
                <a:gd name="T0" fmla="*/ 0 w 3644175"/>
                <a:gd name="T1" fmla="*/ 0 h 3780713"/>
                <a:gd name="T2" fmla="*/ 0 w 3644175"/>
                <a:gd name="T3" fmla="*/ 0 h 3780713"/>
                <a:gd name="T4" fmla="*/ 0 w 3644175"/>
                <a:gd name="T5" fmla="*/ 0 h 3780713"/>
                <a:gd name="T6" fmla="*/ 0 w 3644175"/>
                <a:gd name="T7" fmla="*/ 0 h 3780713"/>
                <a:gd name="T8" fmla="*/ 0 w 3644175"/>
                <a:gd name="T9" fmla="*/ 0 h 3780713"/>
                <a:gd name="T10" fmla="*/ 0 w 3644175"/>
                <a:gd name="T11" fmla="*/ 0 h 3780713"/>
                <a:gd name="T12" fmla="*/ 0 w 3644175"/>
                <a:gd name="T13" fmla="*/ 0 h 3780713"/>
                <a:gd name="T14" fmla="*/ 0 w 3644175"/>
                <a:gd name="T15" fmla="*/ 0 h 3780713"/>
                <a:gd name="T16" fmla="*/ 0 w 3644175"/>
                <a:gd name="T17" fmla="*/ 0 h 3780713"/>
                <a:gd name="T18" fmla="*/ 0 w 3644175"/>
                <a:gd name="T19" fmla="*/ 0 h 3780713"/>
                <a:gd name="T20" fmla="*/ 0 w 3644175"/>
                <a:gd name="T21" fmla="*/ 0 h 3780713"/>
                <a:gd name="T22" fmla="*/ 0 w 3644175"/>
                <a:gd name="T23" fmla="*/ 0 h 3780713"/>
                <a:gd name="T24" fmla="*/ 0 w 3644175"/>
                <a:gd name="T25" fmla="*/ 0 h 3780713"/>
                <a:gd name="T26" fmla="*/ 0 w 3644175"/>
                <a:gd name="T27" fmla="*/ 0 h 3780713"/>
                <a:gd name="T28" fmla="*/ 0 w 3644175"/>
                <a:gd name="T29" fmla="*/ 0 h 3780713"/>
                <a:gd name="T30" fmla="*/ 0 w 3644175"/>
                <a:gd name="T31" fmla="*/ 0 h 3780713"/>
                <a:gd name="T32" fmla="*/ 0 w 3644175"/>
                <a:gd name="T33" fmla="*/ 0 h 3780713"/>
                <a:gd name="T34" fmla="*/ 0 w 3644175"/>
                <a:gd name="T35" fmla="*/ 0 h 3780713"/>
                <a:gd name="T36" fmla="*/ 0 w 3644175"/>
                <a:gd name="T37" fmla="*/ 0 h 3780713"/>
                <a:gd name="T38" fmla="*/ 0 w 3644175"/>
                <a:gd name="T39" fmla="*/ 0 h 3780713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3644175" h="3780713">
                  <a:moveTo>
                    <a:pt x="2018109" y="0"/>
                  </a:moveTo>
                  <a:lnTo>
                    <a:pt x="1131347" y="970851"/>
                  </a:lnTo>
                  <a:lnTo>
                    <a:pt x="106496" y="992543"/>
                  </a:lnTo>
                  <a:lnTo>
                    <a:pt x="0" y="1285960"/>
                  </a:lnTo>
                  <a:lnTo>
                    <a:pt x="250657" y="1838746"/>
                  </a:lnTo>
                  <a:lnTo>
                    <a:pt x="476240" y="1522355"/>
                  </a:lnTo>
                  <a:lnTo>
                    <a:pt x="637449" y="1360281"/>
                  </a:lnTo>
                  <a:lnTo>
                    <a:pt x="900975" y="1622129"/>
                  </a:lnTo>
                  <a:lnTo>
                    <a:pt x="1125827" y="2401618"/>
                  </a:lnTo>
                  <a:lnTo>
                    <a:pt x="1614428" y="2951232"/>
                  </a:lnTo>
                  <a:cubicBezTo>
                    <a:pt x="2156362" y="3074631"/>
                    <a:pt x="2677783" y="3504219"/>
                    <a:pt x="3209460" y="3780713"/>
                  </a:cubicBezTo>
                  <a:lnTo>
                    <a:pt x="1455611" y="1667100"/>
                  </a:lnTo>
                  <a:lnTo>
                    <a:pt x="1543203" y="1366330"/>
                  </a:lnTo>
                  <a:lnTo>
                    <a:pt x="1755414" y="1517198"/>
                  </a:lnTo>
                  <a:lnTo>
                    <a:pt x="3644175" y="1622129"/>
                  </a:lnTo>
                  <a:lnTo>
                    <a:pt x="3394079" y="610450"/>
                  </a:lnTo>
                  <a:lnTo>
                    <a:pt x="3170007" y="750786"/>
                  </a:lnTo>
                  <a:lnTo>
                    <a:pt x="2480463" y="641709"/>
                  </a:lnTo>
                  <a:lnTo>
                    <a:pt x="2078068" y="137463"/>
                  </a:lnTo>
                  <a:lnTo>
                    <a:pt x="201810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1" name="Freeform 51">
              <a:extLst>
                <a:ext uri="{FF2B5EF4-FFF2-40B4-BE49-F238E27FC236}">
                  <a16:creationId xmlns:a16="http://schemas.microsoft.com/office/drawing/2014/main" id="{341C2FCF-EBD3-0B4D-A22F-D248A1802AE4}"/>
                </a:ext>
              </a:extLst>
            </p:cNvPr>
            <p:cNvSpPr>
              <a:spLocks/>
            </p:cNvSpPr>
            <p:nvPr/>
          </p:nvSpPr>
          <p:spPr bwMode="auto">
            <a:xfrm>
              <a:off x="4929188" y="3406775"/>
              <a:ext cx="98425" cy="98425"/>
            </a:xfrm>
            <a:custGeom>
              <a:avLst/>
              <a:gdLst>
                <a:gd name="T0" fmla="*/ 0 w 2398426"/>
                <a:gd name="T1" fmla="*/ 0 h 2488994"/>
                <a:gd name="T2" fmla="*/ 0 w 2398426"/>
                <a:gd name="T3" fmla="*/ 0 h 2488994"/>
                <a:gd name="T4" fmla="*/ 0 w 2398426"/>
                <a:gd name="T5" fmla="*/ 0 h 2488994"/>
                <a:gd name="T6" fmla="*/ 0 w 2398426"/>
                <a:gd name="T7" fmla="*/ 0 h 2488994"/>
                <a:gd name="T8" fmla="*/ 0 w 2398426"/>
                <a:gd name="T9" fmla="*/ 0 h 2488994"/>
                <a:gd name="T10" fmla="*/ 0 w 2398426"/>
                <a:gd name="T11" fmla="*/ 0 h 2488994"/>
                <a:gd name="T12" fmla="*/ 0 w 2398426"/>
                <a:gd name="T13" fmla="*/ 0 h 2488994"/>
                <a:gd name="T14" fmla="*/ 0 w 2398426"/>
                <a:gd name="T15" fmla="*/ 0 h 248899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398426" h="2488994">
                  <a:moveTo>
                    <a:pt x="2113613" y="269822"/>
                  </a:moveTo>
                  <a:lnTo>
                    <a:pt x="254833" y="149901"/>
                  </a:lnTo>
                  <a:lnTo>
                    <a:pt x="74951" y="0"/>
                  </a:lnTo>
                  <a:lnTo>
                    <a:pt x="0" y="329783"/>
                  </a:lnTo>
                  <a:lnTo>
                    <a:pt x="1691048" y="2488994"/>
                  </a:lnTo>
                  <a:lnTo>
                    <a:pt x="2177788" y="1556144"/>
                  </a:lnTo>
                  <a:lnTo>
                    <a:pt x="2398426" y="1439055"/>
                  </a:lnTo>
                  <a:lnTo>
                    <a:pt x="2113613" y="2698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2" name="Freeform 52">
              <a:extLst>
                <a:ext uri="{FF2B5EF4-FFF2-40B4-BE49-F238E27FC236}">
                  <a16:creationId xmlns:a16="http://schemas.microsoft.com/office/drawing/2014/main" id="{FF70EE43-819B-2549-B52C-4C6C4070BE0D}"/>
                </a:ext>
              </a:extLst>
            </p:cNvPr>
            <p:cNvSpPr>
              <a:spLocks/>
            </p:cNvSpPr>
            <p:nvPr/>
          </p:nvSpPr>
          <p:spPr bwMode="auto">
            <a:xfrm rot="286500">
              <a:off x="5000625" y="3467100"/>
              <a:ext cx="44450" cy="58738"/>
            </a:xfrm>
            <a:custGeom>
              <a:avLst/>
              <a:gdLst>
                <a:gd name="T0" fmla="*/ 0 w 1259245"/>
                <a:gd name="T1" fmla="*/ 0 h 1506961"/>
                <a:gd name="T2" fmla="*/ 0 w 1259245"/>
                <a:gd name="T3" fmla="*/ 0 h 1506961"/>
                <a:gd name="T4" fmla="*/ 0 w 1259245"/>
                <a:gd name="T5" fmla="*/ 0 h 1506961"/>
                <a:gd name="T6" fmla="*/ 0 w 1259245"/>
                <a:gd name="T7" fmla="*/ 0 h 1506961"/>
                <a:gd name="T8" fmla="*/ 0 w 1259245"/>
                <a:gd name="T9" fmla="*/ 0 h 150696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59245" h="1506961">
                  <a:moveTo>
                    <a:pt x="459998" y="0"/>
                  </a:moveTo>
                  <a:lnTo>
                    <a:pt x="0" y="967315"/>
                  </a:lnTo>
                  <a:lnTo>
                    <a:pt x="599606" y="1506961"/>
                  </a:lnTo>
                  <a:lnTo>
                    <a:pt x="1259243" y="571259"/>
                  </a:lnTo>
                  <a:lnTo>
                    <a:pt x="45999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7" name="Freeform 53">
              <a:extLst>
                <a:ext uri="{FF2B5EF4-FFF2-40B4-BE49-F238E27FC236}">
                  <a16:creationId xmlns:a16="http://schemas.microsoft.com/office/drawing/2014/main" id="{512FE552-3255-F548-BBB5-87A400FB5854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2213" y="3365500"/>
              <a:ext cx="71437" cy="57150"/>
            </a:xfrm>
            <a:custGeom>
              <a:avLst/>
              <a:gdLst>
                <a:gd name="T0" fmla="*/ 0 w 1678899"/>
                <a:gd name="T1" fmla="*/ 0 h 1259174"/>
                <a:gd name="T2" fmla="*/ 0 w 1678899"/>
                <a:gd name="T3" fmla="*/ 0 h 1259174"/>
                <a:gd name="T4" fmla="*/ 0 w 1678899"/>
                <a:gd name="T5" fmla="*/ 0 h 1259174"/>
                <a:gd name="T6" fmla="*/ 0 w 1678899"/>
                <a:gd name="T7" fmla="*/ 0 h 1259174"/>
                <a:gd name="T8" fmla="*/ 0 w 1678899"/>
                <a:gd name="T9" fmla="*/ 0 h 1259174"/>
                <a:gd name="T10" fmla="*/ 0 w 1678899"/>
                <a:gd name="T11" fmla="*/ 0 h 125917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678899" h="1259174">
                  <a:moveTo>
                    <a:pt x="209862" y="1154242"/>
                  </a:moveTo>
                  <a:lnTo>
                    <a:pt x="1678899" y="1259174"/>
                  </a:lnTo>
                  <a:lnTo>
                    <a:pt x="1663908" y="899410"/>
                  </a:lnTo>
                  <a:lnTo>
                    <a:pt x="854439" y="0"/>
                  </a:lnTo>
                  <a:lnTo>
                    <a:pt x="0" y="269823"/>
                  </a:lnTo>
                  <a:lnTo>
                    <a:pt x="209862" y="11542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8" name="Freeform 54">
              <a:extLst>
                <a:ext uri="{FF2B5EF4-FFF2-40B4-BE49-F238E27FC236}">
                  <a16:creationId xmlns:a16="http://schemas.microsoft.com/office/drawing/2014/main" id="{3AF27C98-1765-174A-8C58-90A90215D1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4913" y="3417888"/>
              <a:ext cx="100012" cy="96837"/>
            </a:xfrm>
            <a:custGeom>
              <a:avLst/>
              <a:gdLst>
                <a:gd name="T0" fmla="*/ 0 w 2578308"/>
                <a:gd name="T1" fmla="*/ 0 h 2368446"/>
                <a:gd name="T2" fmla="*/ 0 w 2578308"/>
                <a:gd name="T3" fmla="*/ 0 h 2368446"/>
                <a:gd name="T4" fmla="*/ 0 w 2578308"/>
                <a:gd name="T5" fmla="*/ 0 h 2368446"/>
                <a:gd name="T6" fmla="*/ 0 w 2578308"/>
                <a:gd name="T7" fmla="*/ 0 h 2368446"/>
                <a:gd name="T8" fmla="*/ 0 w 2578308"/>
                <a:gd name="T9" fmla="*/ 0 h 2368446"/>
                <a:gd name="T10" fmla="*/ 0 w 2578308"/>
                <a:gd name="T11" fmla="*/ 0 h 2368446"/>
                <a:gd name="T12" fmla="*/ 0 w 2578308"/>
                <a:gd name="T13" fmla="*/ 0 h 2368446"/>
                <a:gd name="T14" fmla="*/ 0 w 2578308"/>
                <a:gd name="T15" fmla="*/ 0 h 2368446"/>
                <a:gd name="T16" fmla="*/ 0 w 2578308"/>
                <a:gd name="T17" fmla="*/ 0 h 2368446"/>
                <a:gd name="T18" fmla="*/ 0 w 2578308"/>
                <a:gd name="T19" fmla="*/ 0 h 2368446"/>
                <a:gd name="T20" fmla="*/ 0 w 2578308"/>
                <a:gd name="T21" fmla="*/ 0 h 2368446"/>
                <a:gd name="T22" fmla="*/ 0 w 2578308"/>
                <a:gd name="T23" fmla="*/ 0 h 236844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2578308" h="2368446">
                  <a:moveTo>
                    <a:pt x="0" y="0"/>
                  </a:moveTo>
                  <a:lnTo>
                    <a:pt x="254833" y="1154242"/>
                  </a:lnTo>
                  <a:lnTo>
                    <a:pt x="104931" y="1259173"/>
                  </a:lnTo>
                  <a:lnTo>
                    <a:pt x="855821" y="1873287"/>
                  </a:lnTo>
                  <a:lnTo>
                    <a:pt x="1111621" y="1524299"/>
                  </a:lnTo>
                  <a:lnTo>
                    <a:pt x="1734645" y="2033965"/>
                  </a:lnTo>
                  <a:lnTo>
                    <a:pt x="1633928" y="2368446"/>
                  </a:lnTo>
                  <a:lnTo>
                    <a:pt x="2338465" y="2263514"/>
                  </a:lnTo>
                  <a:lnTo>
                    <a:pt x="2578308" y="1514006"/>
                  </a:lnTo>
                  <a:lnTo>
                    <a:pt x="2113613" y="224852"/>
                  </a:lnTo>
                  <a:lnTo>
                    <a:pt x="1439056" y="1499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9" name="Freeform 55">
              <a:extLst>
                <a:ext uri="{FF2B5EF4-FFF2-40B4-BE49-F238E27FC236}">
                  <a16:creationId xmlns:a16="http://schemas.microsoft.com/office/drawing/2014/main" id="{848B8E6F-450B-544B-80E6-A36820F9096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1900" y="3478213"/>
              <a:ext cx="39688" cy="49212"/>
            </a:xfrm>
            <a:custGeom>
              <a:avLst/>
              <a:gdLst>
                <a:gd name="T0" fmla="*/ 0 w 1097536"/>
                <a:gd name="T1" fmla="*/ 0 h 1184223"/>
                <a:gd name="T2" fmla="*/ 0 w 1097536"/>
                <a:gd name="T3" fmla="*/ 0 h 1184223"/>
                <a:gd name="T4" fmla="*/ 0 w 1097536"/>
                <a:gd name="T5" fmla="*/ 0 h 1184223"/>
                <a:gd name="T6" fmla="*/ 0 w 1097536"/>
                <a:gd name="T7" fmla="*/ 0 h 1184223"/>
                <a:gd name="T8" fmla="*/ 0 w 1097536"/>
                <a:gd name="T9" fmla="*/ 0 h 1184223"/>
                <a:gd name="T10" fmla="*/ 0 w 1097536"/>
                <a:gd name="T11" fmla="*/ 0 h 1184223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097536" h="1184223">
                  <a:moveTo>
                    <a:pt x="482939" y="0"/>
                  </a:moveTo>
                  <a:lnTo>
                    <a:pt x="0" y="416160"/>
                  </a:lnTo>
                  <a:lnTo>
                    <a:pt x="452959" y="1184223"/>
                  </a:lnTo>
                  <a:lnTo>
                    <a:pt x="1067555" y="824459"/>
                  </a:lnTo>
                  <a:lnTo>
                    <a:pt x="1097536" y="509666"/>
                  </a:lnTo>
                  <a:lnTo>
                    <a:pt x="48293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0" name="Freeform 56">
              <a:extLst>
                <a:ext uri="{FF2B5EF4-FFF2-40B4-BE49-F238E27FC236}">
                  <a16:creationId xmlns:a16="http://schemas.microsoft.com/office/drawing/2014/main" id="{B630A2D8-6A34-D144-8429-B9FF45C224A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9363" y="3505200"/>
              <a:ext cx="65087" cy="60325"/>
            </a:xfrm>
            <a:custGeom>
              <a:avLst/>
              <a:gdLst>
                <a:gd name="T0" fmla="*/ 0 w 1852882"/>
                <a:gd name="T1" fmla="*/ 0 h 1521018"/>
                <a:gd name="T2" fmla="*/ 0 w 1852882"/>
                <a:gd name="T3" fmla="*/ 0 h 1521018"/>
                <a:gd name="T4" fmla="*/ 0 w 1852882"/>
                <a:gd name="T5" fmla="*/ 0 h 1521018"/>
                <a:gd name="T6" fmla="*/ 0 w 1852882"/>
                <a:gd name="T7" fmla="*/ 0 h 1521018"/>
                <a:gd name="T8" fmla="*/ 0 w 1852882"/>
                <a:gd name="T9" fmla="*/ 0 h 1521018"/>
                <a:gd name="T10" fmla="*/ 0 w 1852882"/>
                <a:gd name="T11" fmla="*/ 0 h 1521018"/>
                <a:gd name="T12" fmla="*/ 0 w 1852882"/>
                <a:gd name="T13" fmla="*/ 0 h 1521018"/>
                <a:gd name="T14" fmla="*/ 0 w 1852882"/>
                <a:gd name="T15" fmla="*/ 0 h 1521018"/>
                <a:gd name="T16" fmla="*/ 0 w 1852882"/>
                <a:gd name="T17" fmla="*/ 0 h 1521018"/>
                <a:gd name="T18" fmla="*/ 0 w 1852882"/>
                <a:gd name="T19" fmla="*/ 0 h 1521018"/>
                <a:gd name="T20" fmla="*/ 0 w 1852882"/>
                <a:gd name="T21" fmla="*/ 0 h 1521018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1852882" h="1521018">
                  <a:moveTo>
                    <a:pt x="0" y="507061"/>
                  </a:moveTo>
                  <a:lnTo>
                    <a:pt x="0" y="1211599"/>
                  </a:lnTo>
                  <a:lnTo>
                    <a:pt x="435424" y="1521018"/>
                  </a:lnTo>
                  <a:lnTo>
                    <a:pt x="839449" y="1391481"/>
                  </a:lnTo>
                  <a:lnTo>
                    <a:pt x="1763339" y="952692"/>
                  </a:lnTo>
                  <a:lnTo>
                    <a:pt x="1852882" y="743963"/>
                  </a:lnTo>
                  <a:lnTo>
                    <a:pt x="1756379" y="372784"/>
                  </a:lnTo>
                  <a:lnTo>
                    <a:pt x="1563372" y="307281"/>
                  </a:lnTo>
                  <a:lnTo>
                    <a:pt x="1370668" y="0"/>
                  </a:lnTo>
                  <a:lnTo>
                    <a:pt x="644577" y="177278"/>
                  </a:lnTo>
                  <a:lnTo>
                    <a:pt x="0" y="50706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1" name="Freeform 57">
              <a:extLst>
                <a:ext uri="{FF2B5EF4-FFF2-40B4-BE49-F238E27FC236}">
                  <a16:creationId xmlns:a16="http://schemas.microsoft.com/office/drawing/2014/main" id="{9659EF73-2F31-A54B-AE23-CAED56F2E762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9675" y="3495675"/>
              <a:ext cx="53975" cy="109538"/>
            </a:xfrm>
            <a:custGeom>
              <a:avLst/>
              <a:gdLst>
                <a:gd name="T0" fmla="*/ 0 w 444747"/>
                <a:gd name="T1" fmla="*/ 1 h 900169"/>
                <a:gd name="T2" fmla="*/ 0 w 444747"/>
                <a:gd name="T3" fmla="*/ 1 h 900169"/>
                <a:gd name="T4" fmla="*/ 0 w 444747"/>
                <a:gd name="T5" fmla="*/ 2 h 900169"/>
                <a:gd name="T6" fmla="*/ 1 w 444747"/>
                <a:gd name="T7" fmla="*/ 3 h 900169"/>
                <a:gd name="T8" fmla="*/ 1 w 444747"/>
                <a:gd name="T9" fmla="*/ 3 h 900169"/>
                <a:gd name="T10" fmla="*/ 1 w 444747"/>
                <a:gd name="T11" fmla="*/ 2 h 900169"/>
                <a:gd name="T12" fmla="*/ 1 w 444747"/>
                <a:gd name="T13" fmla="*/ 2 h 900169"/>
                <a:gd name="T14" fmla="*/ 1 w 444747"/>
                <a:gd name="T15" fmla="*/ 2 h 900169"/>
                <a:gd name="T16" fmla="*/ 1 w 444747"/>
                <a:gd name="T17" fmla="*/ 2 h 900169"/>
                <a:gd name="T18" fmla="*/ 1 w 444747"/>
                <a:gd name="T19" fmla="*/ 1 h 900169"/>
                <a:gd name="T20" fmla="*/ 1 w 444747"/>
                <a:gd name="T21" fmla="*/ 0 h 900169"/>
                <a:gd name="T22" fmla="*/ 0 w 444747"/>
                <a:gd name="T23" fmla="*/ 1 h 900169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444747" h="900169">
                  <a:moveTo>
                    <a:pt x="0" y="238385"/>
                  </a:moveTo>
                  <a:lnTo>
                    <a:pt x="99623" y="298870"/>
                  </a:lnTo>
                  <a:lnTo>
                    <a:pt x="99623" y="715154"/>
                  </a:lnTo>
                  <a:lnTo>
                    <a:pt x="263290" y="900169"/>
                  </a:lnTo>
                  <a:lnTo>
                    <a:pt x="327333" y="836125"/>
                  </a:lnTo>
                  <a:lnTo>
                    <a:pt x="384261" y="683132"/>
                  </a:lnTo>
                  <a:lnTo>
                    <a:pt x="362913" y="608414"/>
                  </a:lnTo>
                  <a:lnTo>
                    <a:pt x="444747" y="576393"/>
                  </a:lnTo>
                  <a:lnTo>
                    <a:pt x="327333" y="476769"/>
                  </a:lnTo>
                  <a:lnTo>
                    <a:pt x="327333" y="266849"/>
                  </a:lnTo>
                  <a:lnTo>
                    <a:pt x="185014" y="0"/>
                  </a:lnTo>
                  <a:lnTo>
                    <a:pt x="0" y="23838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2" name="Freeform 58">
              <a:extLst>
                <a:ext uri="{FF2B5EF4-FFF2-40B4-BE49-F238E27FC236}">
                  <a16:creationId xmlns:a16="http://schemas.microsoft.com/office/drawing/2014/main" id="{726317F9-650B-944F-839B-D60C875A01A9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2913" y="3009900"/>
              <a:ext cx="109537" cy="163513"/>
            </a:xfrm>
            <a:custGeom>
              <a:avLst/>
              <a:gdLst>
                <a:gd name="T0" fmla="*/ 2147483646 w 84"/>
                <a:gd name="T1" fmla="*/ 2147483646 h 126"/>
                <a:gd name="T2" fmla="*/ 0 w 84"/>
                <a:gd name="T3" fmla="*/ 2147483646 h 126"/>
                <a:gd name="T4" fmla="*/ 0 w 84"/>
                <a:gd name="T5" fmla="*/ 2147483646 h 126"/>
                <a:gd name="T6" fmla="*/ 2147483646 w 84"/>
                <a:gd name="T7" fmla="*/ 2147483646 h 126"/>
                <a:gd name="T8" fmla="*/ 2147483646 w 84"/>
                <a:gd name="T9" fmla="*/ 2147483646 h 126"/>
                <a:gd name="T10" fmla="*/ 2147483646 w 84"/>
                <a:gd name="T11" fmla="*/ 2147483646 h 126"/>
                <a:gd name="T12" fmla="*/ 2147483646 w 84"/>
                <a:gd name="T13" fmla="*/ 2147483646 h 126"/>
                <a:gd name="T14" fmla="*/ 2147483646 w 84"/>
                <a:gd name="T15" fmla="*/ 2147483646 h 126"/>
                <a:gd name="T16" fmla="*/ 2147483646 w 84"/>
                <a:gd name="T17" fmla="*/ 2147483646 h 126"/>
                <a:gd name="T18" fmla="*/ 2147483646 w 84"/>
                <a:gd name="T19" fmla="*/ 2147483646 h 126"/>
                <a:gd name="T20" fmla="*/ 2147483646 w 84"/>
                <a:gd name="T21" fmla="*/ 2147483646 h 126"/>
                <a:gd name="T22" fmla="*/ 2147483646 w 84"/>
                <a:gd name="T23" fmla="*/ 0 h 126"/>
                <a:gd name="T24" fmla="*/ 2147483646 w 84"/>
                <a:gd name="T25" fmla="*/ 2147483646 h 126"/>
                <a:gd name="T26" fmla="*/ 2147483646 w 84"/>
                <a:gd name="T27" fmla="*/ 2147483646 h 126"/>
                <a:gd name="T28" fmla="*/ 2147483646 w 84"/>
                <a:gd name="T29" fmla="*/ 2147483646 h 126"/>
                <a:gd name="T30" fmla="*/ 2147483646 w 84"/>
                <a:gd name="T31" fmla="*/ 2147483646 h 126"/>
                <a:gd name="T32" fmla="*/ 2147483646 w 84"/>
                <a:gd name="T33" fmla="*/ 2147483646 h 126"/>
                <a:gd name="T34" fmla="*/ 2147483646 w 84"/>
                <a:gd name="T35" fmla="*/ 2147483646 h 126"/>
                <a:gd name="T36" fmla="*/ 2147483646 w 84"/>
                <a:gd name="T37" fmla="*/ 2147483646 h 126"/>
                <a:gd name="T38" fmla="*/ 2147483646 w 84"/>
                <a:gd name="T39" fmla="*/ 2147483646 h 126"/>
                <a:gd name="T40" fmla="*/ 2147483646 w 84"/>
                <a:gd name="T41" fmla="*/ 2147483646 h 12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84" h="126">
                  <a:moveTo>
                    <a:pt x="18" y="126"/>
                  </a:moveTo>
                  <a:lnTo>
                    <a:pt x="0" y="114"/>
                  </a:lnTo>
                  <a:lnTo>
                    <a:pt x="0" y="102"/>
                  </a:lnTo>
                  <a:lnTo>
                    <a:pt x="6" y="96"/>
                  </a:lnTo>
                  <a:lnTo>
                    <a:pt x="12" y="84"/>
                  </a:lnTo>
                  <a:lnTo>
                    <a:pt x="12" y="66"/>
                  </a:lnTo>
                  <a:lnTo>
                    <a:pt x="6" y="60"/>
                  </a:lnTo>
                  <a:lnTo>
                    <a:pt x="12" y="54"/>
                  </a:lnTo>
                  <a:lnTo>
                    <a:pt x="6" y="36"/>
                  </a:lnTo>
                  <a:lnTo>
                    <a:pt x="30" y="30"/>
                  </a:lnTo>
                  <a:lnTo>
                    <a:pt x="30" y="18"/>
                  </a:lnTo>
                  <a:lnTo>
                    <a:pt x="54" y="0"/>
                  </a:lnTo>
                  <a:lnTo>
                    <a:pt x="60" y="6"/>
                  </a:lnTo>
                  <a:lnTo>
                    <a:pt x="72" y="6"/>
                  </a:lnTo>
                  <a:lnTo>
                    <a:pt x="78" y="18"/>
                  </a:lnTo>
                  <a:lnTo>
                    <a:pt x="84" y="30"/>
                  </a:lnTo>
                  <a:lnTo>
                    <a:pt x="72" y="42"/>
                  </a:lnTo>
                  <a:lnTo>
                    <a:pt x="78" y="66"/>
                  </a:lnTo>
                  <a:lnTo>
                    <a:pt x="72" y="96"/>
                  </a:lnTo>
                  <a:lnTo>
                    <a:pt x="54" y="102"/>
                  </a:lnTo>
                  <a:lnTo>
                    <a:pt x="18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63" name="Freeform 59">
              <a:extLst>
                <a:ext uri="{FF2B5EF4-FFF2-40B4-BE49-F238E27FC236}">
                  <a16:creationId xmlns:a16="http://schemas.microsoft.com/office/drawing/2014/main" id="{833828F0-29F3-5B41-992E-FC47E1E4D085}"/>
                </a:ext>
              </a:extLst>
            </p:cNvPr>
            <p:cNvSpPr>
              <a:spLocks/>
            </p:cNvSpPr>
            <p:nvPr/>
          </p:nvSpPr>
          <p:spPr bwMode="auto">
            <a:xfrm>
              <a:off x="5830888" y="1674813"/>
              <a:ext cx="436562" cy="557212"/>
            </a:xfrm>
            <a:custGeom>
              <a:avLst/>
              <a:gdLst>
                <a:gd name="T0" fmla="*/ 2147483646 w 336"/>
                <a:gd name="T1" fmla="*/ 2147483646 h 427"/>
                <a:gd name="T2" fmla="*/ 2147483646 w 336"/>
                <a:gd name="T3" fmla="*/ 2147483646 h 427"/>
                <a:gd name="T4" fmla="*/ 2147483646 w 336"/>
                <a:gd name="T5" fmla="*/ 2147483646 h 427"/>
                <a:gd name="T6" fmla="*/ 2147483646 w 336"/>
                <a:gd name="T7" fmla="*/ 2147483646 h 427"/>
                <a:gd name="T8" fmla="*/ 2147483646 w 336"/>
                <a:gd name="T9" fmla="*/ 2147483646 h 427"/>
                <a:gd name="T10" fmla="*/ 2147483646 w 336"/>
                <a:gd name="T11" fmla="*/ 2147483646 h 427"/>
                <a:gd name="T12" fmla="*/ 2147483646 w 336"/>
                <a:gd name="T13" fmla="*/ 2147483646 h 427"/>
                <a:gd name="T14" fmla="*/ 2147483646 w 336"/>
                <a:gd name="T15" fmla="*/ 2147483646 h 427"/>
                <a:gd name="T16" fmla="*/ 2147483646 w 336"/>
                <a:gd name="T17" fmla="*/ 2147483646 h 427"/>
                <a:gd name="T18" fmla="*/ 2147483646 w 336"/>
                <a:gd name="T19" fmla="*/ 2147483646 h 427"/>
                <a:gd name="T20" fmla="*/ 2147483646 w 336"/>
                <a:gd name="T21" fmla="*/ 2147483646 h 427"/>
                <a:gd name="T22" fmla="*/ 2147483646 w 336"/>
                <a:gd name="T23" fmla="*/ 0 h 427"/>
                <a:gd name="T24" fmla="*/ 2147483646 w 336"/>
                <a:gd name="T25" fmla="*/ 2147483646 h 427"/>
                <a:gd name="T26" fmla="*/ 2147483646 w 336"/>
                <a:gd name="T27" fmla="*/ 2147483646 h 427"/>
                <a:gd name="T28" fmla="*/ 2147483646 w 336"/>
                <a:gd name="T29" fmla="*/ 2147483646 h 427"/>
                <a:gd name="T30" fmla="*/ 2147483646 w 336"/>
                <a:gd name="T31" fmla="*/ 2147483646 h 427"/>
                <a:gd name="T32" fmla="*/ 2147483646 w 336"/>
                <a:gd name="T33" fmla="*/ 2147483646 h 427"/>
                <a:gd name="T34" fmla="*/ 2147483646 w 336"/>
                <a:gd name="T35" fmla="*/ 2147483646 h 427"/>
                <a:gd name="T36" fmla="*/ 2147483646 w 336"/>
                <a:gd name="T37" fmla="*/ 2147483646 h 427"/>
                <a:gd name="T38" fmla="*/ 2147483646 w 336"/>
                <a:gd name="T39" fmla="*/ 2147483646 h 427"/>
                <a:gd name="T40" fmla="*/ 2147483646 w 336"/>
                <a:gd name="T41" fmla="*/ 2147483646 h 427"/>
                <a:gd name="T42" fmla="*/ 2147483646 w 336"/>
                <a:gd name="T43" fmla="*/ 2147483646 h 427"/>
                <a:gd name="T44" fmla="*/ 2147483646 w 336"/>
                <a:gd name="T45" fmla="*/ 2147483646 h 427"/>
                <a:gd name="T46" fmla="*/ 2147483646 w 336"/>
                <a:gd name="T47" fmla="*/ 2147483646 h 427"/>
                <a:gd name="T48" fmla="*/ 2147483646 w 336"/>
                <a:gd name="T49" fmla="*/ 2147483646 h 427"/>
                <a:gd name="T50" fmla="*/ 2147483646 w 336"/>
                <a:gd name="T51" fmla="*/ 2147483646 h 427"/>
                <a:gd name="T52" fmla="*/ 2147483646 w 336"/>
                <a:gd name="T53" fmla="*/ 2147483646 h 427"/>
                <a:gd name="T54" fmla="*/ 0 w 336"/>
                <a:gd name="T55" fmla="*/ 2147483646 h 427"/>
                <a:gd name="T56" fmla="*/ 2147483646 w 336"/>
                <a:gd name="T57" fmla="*/ 2147483646 h 427"/>
                <a:gd name="T58" fmla="*/ 2147483646 w 336"/>
                <a:gd name="T59" fmla="*/ 2147483646 h 427"/>
                <a:gd name="T60" fmla="*/ 2147483646 w 336"/>
                <a:gd name="T61" fmla="*/ 2147483646 h 427"/>
                <a:gd name="T62" fmla="*/ 2147483646 w 336"/>
                <a:gd name="T63" fmla="*/ 2147483646 h 427"/>
                <a:gd name="T64" fmla="*/ 2147483646 w 336"/>
                <a:gd name="T65" fmla="*/ 2147483646 h 427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336" h="427">
                  <a:moveTo>
                    <a:pt x="120" y="427"/>
                  </a:moveTo>
                  <a:lnTo>
                    <a:pt x="96" y="397"/>
                  </a:lnTo>
                  <a:lnTo>
                    <a:pt x="78" y="325"/>
                  </a:lnTo>
                  <a:lnTo>
                    <a:pt x="96" y="282"/>
                  </a:lnTo>
                  <a:lnTo>
                    <a:pt x="144" y="180"/>
                  </a:lnTo>
                  <a:lnTo>
                    <a:pt x="192" y="150"/>
                  </a:lnTo>
                  <a:lnTo>
                    <a:pt x="222" y="114"/>
                  </a:lnTo>
                  <a:lnTo>
                    <a:pt x="252" y="96"/>
                  </a:lnTo>
                  <a:lnTo>
                    <a:pt x="294" y="72"/>
                  </a:lnTo>
                  <a:lnTo>
                    <a:pt x="336" y="30"/>
                  </a:lnTo>
                  <a:lnTo>
                    <a:pt x="330" y="6"/>
                  </a:lnTo>
                  <a:lnTo>
                    <a:pt x="294" y="0"/>
                  </a:lnTo>
                  <a:lnTo>
                    <a:pt x="270" y="24"/>
                  </a:lnTo>
                  <a:lnTo>
                    <a:pt x="252" y="42"/>
                  </a:lnTo>
                  <a:lnTo>
                    <a:pt x="222" y="48"/>
                  </a:lnTo>
                  <a:lnTo>
                    <a:pt x="186" y="48"/>
                  </a:lnTo>
                  <a:lnTo>
                    <a:pt x="174" y="60"/>
                  </a:lnTo>
                  <a:lnTo>
                    <a:pt x="162" y="78"/>
                  </a:lnTo>
                  <a:lnTo>
                    <a:pt x="114" y="126"/>
                  </a:lnTo>
                  <a:lnTo>
                    <a:pt x="90" y="138"/>
                  </a:lnTo>
                  <a:lnTo>
                    <a:pt x="84" y="168"/>
                  </a:lnTo>
                  <a:lnTo>
                    <a:pt x="66" y="186"/>
                  </a:lnTo>
                  <a:lnTo>
                    <a:pt x="42" y="216"/>
                  </a:lnTo>
                  <a:lnTo>
                    <a:pt x="42" y="240"/>
                  </a:lnTo>
                  <a:lnTo>
                    <a:pt x="30" y="270"/>
                  </a:lnTo>
                  <a:lnTo>
                    <a:pt x="12" y="295"/>
                  </a:lnTo>
                  <a:lnTo>
                    <a:pt x="18" y="325"/>
                  </a:lnTo>
                  <a:lnTo>
                    <a:pt x="0" y="349"/>
                  </a:lnTo>
                  <a:lnTo>
                    <a:pt x="18" y="391"/>
                  </a:lnTo>
                  <a:lnTo>
                    <a:pt x="48" y="403"/>
                  </a:lnTo>
                  <a:lnTo>
                    <a:pt x="54" y="415"/>
                  </a:lnTo>
                  <a:lnTo>
                    <a:pt x="72" y="421"/>
                  </a:lnTo>
                  <a:lnTo>
                    <a:pt x="120" y="42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4" name="Freeform 60">
              <a:extLst>
                <a:ext uri="{FF2B5EF4-FFF2-40B4-BE49-F238E27FC236}">
                  <a16:creationId xmlns:a16="http://schemas.microsoft.com/office/drawing/2014/main" id="{20D54A18-3BF5-AD41-994A-7C8F6FD80846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2125" y="4953000"/>
              <a:ext cx="166688" cy="346075"/>
            </a:xfrm>
            <a:custGeom>
              <a:avLst/>
              <a:gdLst>
                <a:gd name="T0" fmla="*/ 2147483646 w 126"/>
                <a:gd name="T1" fmla="*/ 2147483646 h 265"/>
                <a:gd name="T2" fmla="*/ 0 w 126"/>
                <a:gd name="T3" fmla="*/ 2147483646 h 265"/>
                <a:gd name="T4" fmla="*/ 2147483646 w 126"/>
                <a:gd name="T5" fmla="*/ 2147483646 h 265"/>
                <a:gd name="T6" fmla="*/ 2147483646 w 126"/>
                <a:gd name="T7" fmla="*/ 2147483646 h 265"/>
                <a:gd name="T8" fmla="*/ 2147483646 w 126"/>
                <a:gd name="T9" fmla="*/ 2147483646 h 265"/>
                <a:gd name="T10" fmla="*/ 2147483646 w 126"/>
                <a:gd name="T11" fmla="*/ 2147483646 h 265"/>
                <a:gd name="T12" fmla="*/ 2147483646 w 126"/>
                <a:gd name="T13" fmla="*/ 2147483646 h 265"/>
                <a:gd name="T14" fmla="*/ 2147483646 w 126"/>
                <a:gd name="T15" fmla="*/ 2147483646 h 265"/>
                <a:gd name="T16" fmla="*/ 2147483646 w 126"/>
                <a:gd name="T17" fmla="*/ 0 h 265"/>
                <a:gd name="T18" fmla="*/ 2147483646 w 126"/>
                <a:gd name="T19" fmla="*/ 2147483646 h 265"/>
                <a:gd name="T20" fmla="*/ 2147483646 w 126"/>
                <a:gd name="T21" fmla="*/ 2147483646 h 265"/>
                <a:gd name="T22" fmla="*/ 2147483646 w 126"/>
                <a:gd name="T23" fmla="*/ 2147483646 h 265"/>
                <a:gd name="T24" fmla="*/ 2147483646 w 126"/>
                <a:gd name="T25" fmla="*/ 2147483646 h 265"/>
                <a:gd name="T26" fmla="*/ 2147483646 w 126"/>
                <a:gd name="T27" fmla="*/ 2147483646 h 265"/>
                <a:gd name="T28" fmla="*/ 2147483646 w 126"/>
                <a:gd name="T29" fmla="*/ 2147483646 h 265"/>
                <a:gd name="T30" fmla="*/ 2147483646 w 126"/>
                <a:gd name="T31" fmla="*/ 2147483646 h 265"/>
                <a:gd name="T32" fmla="*/ 2147483646 w 126"/>
                <a:gd name="T33" fmla="*/ 2147483646 h 265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26" h="265">
                  <a:moveTo>
                    <a:pt x="6" y="217"/>
                  </a:moveTo>
                  <a:lnTo>
                    <a:pt x="0" y="193"/>
                  </a:lnTo>
                  <a:lnTo>
                    <a:pt x="12" y="169"/>
                  </a:lnTo>
                  <a:lnTo>
                    <a:pt x="24" y="139"/>
                  </a:lnTo>
                  <a:lnTo>
                    <a:pt x="12" y="91"/>
                  </a:lnTo>
                  <a:lnTo>
                    <a:pt x="30" y="78"/>
                  </a:lnTo>
                  <a:lnTo>
                    <a:pt x="54" y="60"/>
                  </a:lnTo>
                  <a:lnTo>
                    <a:pt x="78" y="24"/>
                  </a:lnTo>
                  <a:lnTo>
                    <a:pt x="108" y="0"/>
                  </a:lnTo>
                  <a:lnTo>
                    <a:pt x="126" y="24"/>
                  </a:lnTo>
                  <a:lnTo>
                    <a:pt x="126" y="66"/>
                  </a:lnTo>
                  <a:lnTo>
                    <a:pt x="126" y="91"/>
                  </a:lnTo>
                  <a:lnTo>
                    <a:pt x="78" y="253"/>
                  </a:lnTo>
                  <a:lnTo>
                    <a:pt x="54" y="259"/>
                  </a:lnTo>
                  <a:lnTo>
                    <a:pt x="30" y="265"/>
                  </a:lnTo>
                  <a:lnTo>
                    <a:pt x="6" y="247"/>
                  </a:lnTo>
                  <a:lnTo>
                    <a:pt x="6" y="21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5" name="Freeform 61">
              <a:extLst>
                <a:ext uri="{FF2B5EF4-FFF2-40B4-BE49-F238E27FC236}">
                  <a16:creationId xmlns:a16="http://schemas.microsoft.com/office/drawing/2014/main" id="{CBF40D9C-1436-CC4E-93F1-79BCAB0971F2}"/>
                </a:ext>
              </a:extLst>
            </p:cNvPr>
            <p:cNvSpPr>
              <a:spLocks/>
            </p:cNvSpPr>
            <p:nvPr/>
          </p:nvSpPr>
          <p:spPr bwMode="auto">
            <a:xfrm>
              <a:off x="8650288" y="5749925"/>
              <a:ext cx="179387" cy="204788"/>
            </a:xfrm>
            <a:custGeom>
              <a:avLst/>
              <a:gdLst>
                <a:gd name="T0" fmla="*/ 0 w 138"/>
                <a:gd name="T1" fmla="*/ 2147483646 h 157"/>
                <a:gd name="T2" fmla="*/ 2147483646 w 138"/>
                <a:gd name="T3" fmla="*/ 2147483646 h 157"/>
                <a:gd name="T4" fmla="*/ 2147483646 w 138"/>
                <a:gd name="T5" fmla="*/ 2147483646 h 157"/>
                <a:gd name="T6" fmla="*/ 2147483646 w 138"/>
                <a:gd name="T7" fmla="*/ 2147483646 h 157"/>
                <a:gd name="T8" fmla="*/ 2147483646 w 138"/>
                <a:gd name="T9" fmla="*/ 2147483646 h 157"/>
                <a:gd name="T10" fmla="*/ 2147483646 w 138"/>
                <a:gd name="T11" fmla="*/ 2147483646 h 157"/>
                <a:gd name="T12" fmla="*/ 2147483646 w 138"/>
                <a:gd name="T13" fmla="*/ 0 h 157"/>
                <a:gd name="T14" fmla="*/ 2147483646 w 138"/>
                <a:gd name="T15" fmla="*/ 2147483646 h 157"/>
                <a:gd name="T16" fmla="*/ 2147483646 w 138"/>
                <a:gd name="T17" fmla="*/ 2147483646 h 157"/>
                <a:gd name="T18" fmla="*/ 2147483646 w 138"/>
                <a:gd name="T19" fmla="*/ 2147483646 h 157"/>
                <a:gd name="T20" fmla="*/ 2147483646 w 138"/>
                <a:gd name="T21" fmla="*/ 2147483646 h 157"/>
                <a:gd name="T22" fmla="*/ 2147483646 w 138"/>
                <a:gd name="T23" fmla="*/ 2147483646 h 157"/>
                <a:gd name="T24" fmla="*/ 2147483646 w 138"/>
                <a:gd name="T25" fmla="*/ 2147483646 h 157"/>
                <a:gd name="T26" fmla="*/ 2147483646 w 138"/>
                <a:gd name="T27" fmla="*/ 2147483646 h 157"/>
                <a:gd name="T28" fmla="*/ 2147483646 w 138"/>
                <a:gd name="T29" fmla="*/ 2147483646 h 157"/>
                <a:gd name="T30" fmla="*/ 2147483646 w 138"/>
                <a:gd name="T31" fmla="*/ 2147483646 h 157"/>
                <a:gd name="T32" fmla="*/ 2147483646 w 138"/>
                <a:gd name="T33" fmla="*/ 2147483646 h 157"/>
                <a:gd name="T34" fmla="*/ 0 w 138"/>
                <a:gd name="T35" fmla="*/ 2147483646 h 157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138" h="157">
                  <a:moveTo>
                    <a:pt x="0" y="133"/>
                  </a:moveTo>
                  <a:lnTo>
                    <a:pt x="18" y="97"/>
                  </a:lnTo>
                  <a:lnTo>
                    <a:pt x="30" y="79"/>
                  </a:lnTo>
                  <a:lnTo>
                    <a:pt x="66" y="60"/>
                  </a:lnTo>
                  <a:lnTo>
                    <a:pt x="78" y="54"/>
                  </a:lnTo>
                  <a:lnTo>
                    <a:pt x="90" y="30"/>
                  </a:lnTo>
                  <a:lnTo>
                    <a:pt x="102" y="0"/>
                  </a:lnTo>
                  <a:lnTo>
                    <a:pt x="114" y="12"/>
                  </a:lnTo>
                  <a:lnTo>
                    <a:pt x="138" y="18"/>
                  </a:lnTo>
                  <a:lnTo>
                    <a:pt x="138" y="36"/>
                  </a:lnTo>
                  <a:lnTo>
                    <a:pt x="114" y="54"/>
                  </a:lnTo>
                  <a:lnTo>
                    <a:pt x="102" y="67"/>
                  </a:lnTo>
                  <a:lnTo>
                    <a:pt x="78" y="91"/>
                  </a:lnTo>
                  <a:lnTo>
                    <a:pt x="72" y="115"/>
                  </a:lnTo>
                  <a:lnTo>
                    <a:pt x="66" y="151"/>
                  </a:lnTo>
                  <a:lnTo>
                    <a:pt x="36" y="157"/>
                  </a:lnTo>
                  <a:lnTo>
                    <a:pt x="18" y="151"/>
                  </a:lnTo>
                  <a:lnTo>
                    <a:pt x="0" y="13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6" name="Freeform 62">
              <a:extLst>
                <a:ext uri="{FF2B5EF4-FFF2-40B4-BE49-F238E27FC236}">
                  <a16:creationId xmlns:a16="http://schemas.microsoft.com/office/drawing/2014/main" id="{523D4BBB-7D35-8B42-B3D9-B1BFC3DD951B}"/>
                </a:ext>
              </a:extLst>
            </p:cNvPr>
            <p:cNvSpPr>
              <a:spLocks/>
            </p:cNvSpPr>
            <p:nvPr/>
          </p:nvSpPr>
          <p:spPr bwMode="auto">
            <a:xfrm>
              <a:off x="8805863" y="5565775"/>
              <a:ext cx="125412" cy="201613"/>
            </a:xfrm>
            <a:custGeom>
              <a:avLst/>
              <a:gdLst>
                <a:gd name="T0" fmla="*/ 2147483646 w 96"/>
                <a:gd name="T1" fmla="*/ 2147483646 h 156"/>
                <a:gd name="T2" fmla="*/ 2147483646 w 96"/>
                <a:gd name="T3" fmla="*/ 2147483646 h 156"/>
                <a:gd name="T4" fmla="*/ 2147483646 w 96"/>
                <a:gd name="T5" fmla="*/ 2147483646 h 156"/>
                <a:gd name="T6" fmla="*/ 0 w 96"/>
                <a:gd name="T7" fmla="*/ 0 h 156"/>
                <a:gd name="T8" fmla="*/ 2147483646 w 96"/>
                <a:gd name="T9" fmla="*/ 2147483646 h 156"/>
                <a:gd name="T10" fmla="*/ 2147483646 w 96"/>
                <a:gd name="T11" fmla="*/ 2147483646 h 156"/>
                <a:gd name="T12" fmla="*/ 2147483646 w 96"/>
                <a:gd name="T13" fmla="*/ 2147483646 h 156"/>
                <a:gd name="T14" fmla="*/ 2147483646 w 96"/>
                <a:gd name="T15" fmla="*/ 2147483646 h 156"/>
                <a:gd name="T16" fmla="*/ 2147483646 w 96"/>
                <a:gd name="T17" fmla="*/ 2147483646 h 156"/>
                <a:gd name="T18" fmla="*/ 2147483646 w 96"/>
                <a:gd name="T19" fmla="*/ 2147483646 h 156"/>
                <a:gd name="T20" fmla="*/ 2147483646 w 96"/>
                <a:gd name="T21" fmla="*/ 2147483646 h 156"/>
                <a:gd name="T22" fmla="*/ 2147483646 w 96"/>
                <a:gd name="T23" fmla="*/ 2147483646 h 156"/>
                <a:gd name="T24" fmla="*/ 2147483646 w 96"/>
                <a:gd name="T25" fmla="*/ 2147483646 h 156"/>
                <a:gd name="T26" fmla="*/ 2147483646 w 96"/>
                <a:gd name="T27" fmla="*/ 2147483646 h 156"/>
                <a:gd name="T28" fmla="*/ 2147483646 w 96"/>
                <a:gd name="T29" fmla="*/ 2147483646 h 156"/>
                <a:gd name="T30" fmla="*/ 2147483646 w 96"/>
                <a:gd name="T31" fmla="*/ 2147483646 h 156"/>
                <a:gd name="T32" fmla="*/ 2147483646 w 96"/>
                <a:gd name="T33" fmla="*/ 2147483646 h 156"/>
                <a:gd name="T34" fmla="*/ 2147483646 w 96"/>
                <a:gd name="T35" fmla="*/ 2147483646 h 15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96" h="156">
                  <a:moveTo>
                    <a:pt x="6" y="108"/>
                  </a:moveTo>
                  <a:lnTo>
                    <a:pt x="24" y="78"/>
                  </a:lnTo>
                  <a:lnTo>
                    <a:pt x="24" y="54"/>
                  </a:lnTo>
                  <a:lnTo>
                    <a:pt x="0" y="0"/>
                  </a:lnTo>
                  <a:lnTo>
                    <a:pt x="30" y="12"/>
                  </a:lnTo>
                  <a:lnTo>
                    <a:pt x="30" y="42"/>
                  </a:lnTo>
                  <a:lnTo>
                    <a:pt x="42" y="60"/>
                  </a:lnTo>
                  <a:lnTo>
                    <a:pt x="60" y="78"/>
                  </a:lnTo>
                  <a:lnTo>
                    <a:pt x="84" y="66"/>
                  </a:lnTo>
                  <a:lnTo>
                    <a:pt x="96" y="78"/>
                  </a:lnTo>
                  <a:lnTo>
                    <a:pt x="90" y="90"/>
                  </a:lnTo>
                  <a:lnTo>
                    <a:pt x="78" y="102"/>
                  </a:lnTo>
                  <a:lnTo>
                    <a:pt x="66" y="114"/>
                  </a:lnTo>
                  <a:lnTo>
                    <a:pt x="60" y="132"/>
                  </a:lnTo>
                  <a:lnTo>
                    <a:pt x="42" y="156"/>
                  </a:lnTo>
                  <a:lnTo>
                    <a:pt x="24" y="144"/>
                  </a:lnTo>
                  <a:lnTo>
                    <a:pt x="30" y="126"/>
                  </a:lnTo>
                  <a:lnTo>
                    <a:pt x="6" y="10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7" name="Freeform 63">
              <a:extLst>
                <a:ext uri="{FF2B5EF4-FFF2-40B4-BE49-F238E27FC236}">
                  <a16:creationId xmlns:a16="http://schemas.microsoft.com/office/drawing/2014/main" id="{EE746FDA-511E-7D41-A394-3B720D78868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4938713"/>
              <a:ext cx="989012" cy="750887"/>
            </a:xfrm>
            <a:custGeom>
              <a:avLst/>
              <a:gdLst>
                <a:gd name="T0" fmla="*/ 2147483646 w 757"/>
                <a:gd name="T1" fmla="*/ 2147483646 h 577"/>
                <a:gd name="T2" fmla="*/ 2147483646 w 757"/>
                <a:gd name="T3" fmla="*/ 2147483646 h 577"/>
                <a:gd name="T4" fmla="*/ 0 w 757"/>
                <a:gd name="T5" fmla="*/ 2147483646 h 577"/>
                <a:gd name="T6" fmla="*/ 2147483646 w 757"/>
                <a:gd name="T7" fmla="*/ 2147483646 h 577"/>
                <a:gd name="T8" fmla="*/ 2147483646 w 757"/>
                <a:gd name="T9" fmla="*/ 2147483646 h 577"/>
                <a:gd name="T10" fmla="*/ 2147483646 w 757"/>
                <a:gd name="T11" fmla="*/ 2147483646 h 577"/>
                <a:gd name="T12" fmla="*/ 2147483646 w 757"/>
                <a:gd name="T13" fmla="*/ 2147483646 h 577"/>
                <a:gd name="T14" fmla="*/ 2147483646 w 757"/>
                <a:gd name="T15" fmla="*/ 2147483646 h 577"/>
                <a:gd name="T16" fmla="*/ 2147483646 w 757"/>
                <a:gd name="T17" fmla="*/ 2147483646 h 577"/>
                <a:gd name="T18" fmla="*/ 2147483646 w 757"/>
                <a:gd name="T19" fmla="*/ 2147483646 h 577"/>
                <a:gd name="T20" fmla="*/ 2147483646 w 757"/>
                <a:gd name="T21" fmla="*/ 0 h 577"/>
                <a:gd name="T22" fmla="*/ 2147483646 w 757"/>
                <a:gd name="T23" fmla="*/ 2147483646 h 577"/>
                <a:gd name="T24" fmla="*/ 2147483646 w 757"/>
                <a:gd name="T25" fmla="*/ 2147483646 h 577"/>
                <a:gd name="T26" fmla="*/ 2147483646 w 757"/>
                <a:gd name="T27" fmla="*/ 2147483646 h 577"/>
                <a:gd name="T28" fmla="*/ 2147483646 w 757"/>
                <a:gd name="T29" fmla="*/ 2147483646 h 577"/>
                <a:gd name="T30" fmla="*/ 2147483646 w 757"/>
                <a:gd name="T31" fmla="*/ 2147483646 h 577"/>
                <a:gd name="T32" fmla="*/ 2147483646 w 757"/>
                <a:gd name="T33" fmla="*/ 2147483646 h 577"/>
                <a:gd name="T34" fmla="*/ 2147483646 w 757"/>
                <a:gd name="T35" fmla="*/ 2147483646 h 577"/>
                <a:gd name="T36" fmla="*/ 2147483646 w 757"/>
                <a:gd name="T37" fmla="*/ 2147483646 h 577"/>
                <a:gd name="T38" fmla="*/ 2147483646 w 757"/>
                <a:gd name="T39" fmla="*/ 2147483646 h 577"/>
                <a:gd name="T40" fmla="*/ 2147483646 w 757"/>
                <a:gd name="T41" fmla="*/ 2147483646 h 577"/>
                <a:gd name="T42" fmla="*/ 2147483646 w 757"/>
                <a:gd name="T43" fmla="*/ 2147483646 h 577"/>
                <a:gd name="T44" fmla="*/ 2147483646 w 757"/>
                <a:gd name="T45" fmla="*/ 2147483646 h 577"/>
                <a:gd name="T46" fmla="*/ 2147483646 w 757"/>
                <a:gd name="T47" fmla="*/ 2147483646 h 577"/>
                <a:gd name="T48" fmla="*/ 2147483646 w 757"/>
                <a:gd name="T49" fmla="*/ 2147483646 h 577"/>
                <a:gd name="T50" fmla="*/ 2147483646 w 757"/>
                <a:gd name="T51" fmla="*/ 2147483646 h 577"/>
                <a:gd name="T52" fmla="*/ 2147483646 w 757"/>
                <a:gd name="T53" fmla="*/ 2147483646 h 577"/>
                <a:gd name="T54" fmla="*/ 2147483646 w 757"/>
                <a:gd name="T55" fmla="*/ 2147483646 h 577"/>
                <a:gd name="T56" fmla="*/ 2147483646 w 757"/>
                <a:gd name="T57" fmla="*/ 2147483646 h 577"/>
                <a:gd name="T58" fmla="*/ 2147483646 w 757"/>
                <a:gd name="T59" fmla="*/ 2147483646 h 577"/>
                <a:gd name="T60" fmla="*/ 2147483646 w 757"/>
                <a:gd name="T61" fmla="*/ 2147483646 h 577"/>
                <a:gd name="T62" fmla="*/ 2147483646 w 757"/>
                <a:gd name="T63" fmla="*/ 2147483646 h 577"/>
                <a:gd name="T64" fmla="*/ 2147483646 w 757"/>
                <a:gd name="T65" fmla="*/ 2147483646 h 577"/>
                <a:gd name="T66" fmla="*/ 2147483646 w 757"/>
                <a:gd name="T67" fmla="*/ 2147483646 h 577"/>
                <a:gd name="T68" fmla="*/ 2147483646 w 757"/>
                <a:gd name="T69" fmla="*/ 2147483646 h 577"/>
                <a:gd name="T70" fmla="*/ 2147483646 w 757"/>
                <a:gd name="T71" fmla="*/ 2147483646 h 577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</a:gdLst>
              <a:ahLst/>
              <a:cxnLst>
                <a:cxn ang="T72">
                  <a:pos x="T0" y="T1"/>
                </a:cxn>
                <a:cxn ang="T73">
                  <a:pos x="T2" y="T3"/>
                </a:cxn>
                <a:cxn ang="T74">
                  <a:pos x="T4" y="T5"/>
                </a:cxn>
                <a:cxn ang="T75">
                  <a:pos x="T6" y="T7"/>
                </a:cxn>
                <a:cxn ang="T76">
                  <a:pos x="T8" y="T9"/>
                </a:cxn>
                <a:cxn ang="T77">
                  <a:pos x="T10" y="T11"/>
                </a:cxn>
                <a:cxn ang="T78">
                  <a:pos x="T12" y="T13"/>
                </a:cxn>
                <a:cxn ang="T79">
                  <a:pos x="T14" y="T15"/>
                </a:cxn>
                <a:cxn ang="T80">
                  <a:pos x="T16" y="T17"/>
                </a:cxn>
                <a:cxn ang="T81">
                  <a:pos x="T18" y="T19"/>
                </a:cxn>
                <a:cxn ang="T82">
                  <a:pos x="T20" y="T21"/>
                </a:cxn>
                <a:cxn ang="T83">
                  <a:pos x="T22" y="T23"/>
                </a:cxn>
                <a:cxn ang="T84">
                  <a:pos x="T24" y="T25"/>
                </a:cxn>
                <a:cxn ang="T85">
                  <a:pos x="T26" y="T27"/>
                </a:cxn>
                <a:cxn ang="T86">
                  <a:pos x="T28" y="T29"/>
                </a:cxn>
                <a:cxn ang="T87">
                  <a:pos x="T30" y="T31"/>
                </a:cxn>
                <a:cxn ang="T88">
                  <a:pos x="T32" y="T33"/>
                </a:cxn>
                <a:cxn ang="T89">
                  <a:pos x="T34" y="T35"/>
                </a:cxn>
                <a:cxn ang="T90">
                  <a:pos x="T36" y="T37"/>
                </a:cxn>
                <a:cxn ang="T91">
                  <a:pos x="T38" y="T39"/>
                </a:cxn>
                <a:cxn ang="T92">
                  <a:pos x="T40" y="T41"/>
                </a:cxn>
                <a:cxn ang="T93">
                  <a:pos x="T42" y="T43"/>
                </a:cxn>
                <a:cxn ang="T94">
                  <a:pos x="T44" y="T45"/>
                </a:cxn>
                <a:cxn ang="T95">
                  <a:pos x="T46" y="T47"/>
                </a:cxn>
                <a:cxn ang="T96">
                  <a:pos x="T48" y="T49"/>
                </a:cxn>
                <a:cxn ang="T97">
                  <a:pos x="T50" y="T51"/>
                </a:cxn>
                <a:cxn ang="T98">
                  <a:pos x="T52" y="T53"/>
                </a:cxn>
                <a:cxn ang="T99">
                  <a:pos x="T54" y="T55"/>
                </a:cxn>
                <a:cxn ang="T100">
                  <a:pos x="T56" y="T57"/>
                </a:cxn>
                <a:cxn ang="T101">
                  <a:pos x="T58" y="T59"/>
                </a:cxn>
                <a:cxn ang="T102">
                  <a:pos x="T60" y="T61"/>
                </a:cxn>
                <a:cxn ang="T103">
                  <a:pos x="T62" y="T63"/>
                </a:cxn>
                <a:cxn ang="T104">
                  <a:pos x="T64" y="T65"/>
                </a:cxn>
                <a:cxn ang="T105">
                  <a:pos x="T66" y="T67"/>
                </a:cxn>
                <a:cxn ang="T106">
                  <a:pos x="T68" y="T69"/>
                </a:cxn>
                <a:cxn ang="T107">
                  <a:pos x="T70" y="T71"/>
                </a:cxn>
              </a:cxnLst>
              <a:rect l="0" t="0" r="r" b="b"/>
              <a:pathLst>
                <a:path w="757" h="577">
                  <a:moveTo>
                    <a:pt x="30" y="463"/>
                  </a:moveTo>
                  <a:lnTo>
                    <a:pt x="36" y="415"/>
                  </a:lnTo>
                  <a:lnTo>
                    <a:pt x="30" y="385"/>
                  </a:lnTo>
                  <a:lnTo>
                    <a:pt x="6" y="307"/>
                  </a:lnTo>
                  <a:lnTo>
                    <a:pt x="6" y="283"/>
                  </a:lnTo>
                  <a:lnTo>
                    <a:pt x="0" y="247"/>
                  </a:lnTo>
                  <a:lnTo>
                    <a:pt x="6" y="217"/>
                  </a:lnTo>
                  <a:lnTo>
                    <a:pt x="30" y="193"/>
                  </a:lnTo>
                  <a:lnTo>
                    <a:pt x="78" y="175"/>
                  </a:lnTo>
                  <a:lnTo>
                    <a:pt x="114" y="151"/>
                  </a:lnTo>
                  <a:lnTo>
                    <a:pt x="144" y="145"/>
                  </a:lnTo>
                  <a:lnTo>
                    <a:pt x="156" y="109"/>
                  </a:lnTo>
                  <a:lnTo>
                    <a:pt x="180" y="97"/>
                  </a:lnTo>
                  <a:lnTo>
                    <a:pt x="204" y="90"/>
                  </a:lnTo>
                  <a:lnTo>
                    <a:pt x="240" y="60"/>
                  </a:lnTo>
                  <a:lnTo>
                    <a:pt x="264" y="48"/>
                  </a:lnTo>
                  <a:lnTo>
                    <a:pt x="282" y="60"/>
                  </a:lnTo>
                  <a:lnTo>
                    <a:pt x="300" y="66"/>
                  </a:lnTo>
                  <a:lnTo>
                    <a:pt x="312" y="42"/>
                  </a:lnTo>
                  <a:lnTo>
                    <a:pt x="330" y="24"/>
                  </a:lnTo>
                  <a:lnTo>
                    <a:pt x="360" y="18"/>
                  </a:lnTo>
                  <a:lnTo>
                    <a:pt x="372" y="0"/>
                  </a:lnTo>
                  <a:lnTo>
                    <a:pt x="396" y="6"/>
                  </a:lnTo>
                  <a:lnTo>
                    <a:pt x="438" y="12"/>
                  </a:lnTo>
                  <a:lnTo>
                    <a:pt x="432" y="36"/>
                  </a:lnTo>
                  <a:lnTo>
                    <a:pt x="420" y="66"/>
                  </a:lnTo>
                  <a:lnTo>
                    <a:pt x="438" y="78"/>
                  </a:lnTo>
                  <a:lnTo>
                    <a:pt x="468" y="78"/>
                  </a:lnTo>
                  <a:lnTo>
                    <a:pt x="492" y="115"/>
                  </a:lnTo>
                  <a:lnTo>
                    <a:pt x="510" y="109"/>
                  </a:lnTo>
                  <a:lnTo>
                    <a:pt x="540" y="90"/>
                  </a:lnTo>
                  <a:lnTo>
                    <a:pt x="540" y="30"/>
                  </a:lnTo>
                  <a:lnTo>
                    <a:pt x="564" y="0"/>
                  </a:lnTo>
                  <a:lnTo>
                    <a:pt x="576" y="42"/>
                  </a:lnTo>
                  <a:lnTo>
                    <a:pt x="582" y="54"/>
                  </a:lnTo>
                  <a:lnTo>
                    <a:pt x="594" y="60"/>
                  </a:lnTo>
                  <a:lnTo>
                    <a:pt x="612" y="121"/>
                  </a:lnTo>
                  <a:lnTo>
                    <a:pt x="642" y="151"/>
                  </a:lnTo>
                  <a:lnTo>
                    <a:pt x="678" y="163"/>
                  </a:lnTo>
                  <a:lnTo>
                    <a:pt x="690" y="199"/>
                  </a:lnTo>
                  <a:lnTo>
                    <a:pt x="708" y="211"/>
                  </a:lnTo>
                  <a:lnTo>
                    <a:pt x="714" y="241"/>
                  </a:lnTo>
                  <a:lnTo>
                    <a:pt x="751" y="265"/>
                  </a:lnTo>
                  <a:lnTo>
                    <a:pt x="751" y="289"/>
                  </a:lnTo>
                  <a:lnTo>
                    <a:pt x="757" y="325"/>
                  </a:lnTo>
                  <a:lnTo>
                    <a:pt x="757" y="379"/>
                  </a:lnTo>
                  <a:lnTo>
                    <a:pt x="714" y="469"/>
                  </a:lnTo>
                  <a:lnTo>
                    <a:pt x="696" y="523"/>
                  </a:lnTo>
                  <a:lnTo>
                    <a:pt x="696" y="547"/>
                  </a:lnTo>
                  <a:lnTo>
                    <a:pt x="684" y="547"/>
                  </a:lnTo>
                  <a:lnTo>
                    <a:pt x="660" y="559"/>
                  </a:lnTo>
                  <a:lnTo>
                    <a:pt x="636" y="577"/>
                  </a:lnTo>
                  <a:lnTo>
                    <a:pt x="618" y="577"/>
                  </a:lnTo>
                  <a:lnTo>
                    <a:pt x="594" y="559"/>
                  </a:lnTo>
                  <a:lnTo>
                    <a:pt x="576" y="571"/>
                  </a:lnTo>
                  <a:lnTo>
                    <a:pt x="534" y="553"/>
                  </a:lnTo>
                  <a:lnTo>
                    <a:pt x="498" y="535"/>
                  </a:lnTo>
                  <a:lnTo>
                    <a:pt x="480" y="505"/>
                  </a:lnTo>
                  <a:lnTo>
                    <a:pt x="468" y="481"/>
                  </a:lnTo>
                  <a:lnTo>
                    <a:pt x="444" y="487"/>
                  </a:lnTo>
                  <a:lnTo>
                    <a:pt x="420" y="463"/>
                  </a:lnTo>
                  <a:lnTo>
                    <a:pt x="378" y="421"/>
                  </a:lnTo>
                  <a:lnTo>
                    <a:pt x="312" y="409"/>
                  </a:lnTo>
                  <a:lnTo>
                    <a:pt x="264" y="415"/>
                  </a:lnTo>
                  <a:lnTo>
                    <a:pt x="204" y="433"/>
                  </a:lnTo>
                  <a:lnTo>
                    <a:pt x="198" y="451"/>
                  </a:lnTo>
                  <a:lnTo>
                    <a:pt x="162" y="457"/>
                  </a:lnTo>
                  <a:lnTo>
                    <a:pt x="138" y="457"/>
                  </a:lnTo>
                  <a:lnTo>
                    <a:pt x="120" y="475"/>
                  </a:lnTo>
                  <a:lnTo>
                    <a:pt x="84" y="487"/>
                  </a:lnTo>
                  <a:lnTo>
                    <a:pt x="60" y="487"/>
                  </a:lnTo>
                  <a:lnTo>
                    <a:pt x="30" y="46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9" name="Freeform 64">
              <a:extLst>
                <a:ext uri="{FF2B5EF4-FFF2-40B4-BE49-F238E27FC236}">
                  <a16:creationId xmlns:a16="http://schemas.microsoft.com/office/drawing/2014/main" id="{25BD8B9C-D81E-7A41-84B8-9B882A9D4ACD}"/>
                </a:ext>
              </a:extLst>
            </p:cNvPr>
            <p:cNvSpPr>
              <a:spLocks/>
            </p:cNvSpPr>
            <p:nvPr/>
          </p:nvSpPr>
          <p:spPr bwMode="auto">
            <a:xfrm>
              <a:off x="8099425" y="5734050"/>
              <a:ext cx="87313" cy="119063"/>
            </a:xfrm>
            <a:custGeom>
              <a:avLst/>
              <a:gdLst>
                <a:gd name="T0" fmla="*/ 0 w 66"/>
                <a:gd name="T1" fmla="*/ 2147483646 h 91"/>
                <a:gd name="T2" fmla="*/ 2147483646 w 66"/>
                <a:gd name="T3" fmla="*/ 2147483646 h 91"/>
                <a:gd name="T4" fmla="*/ 2147483646 w 66"/>
                <a:gd name="T5" fmla="*/ 2147483646 h 91"/>
                <a:gd name="T6" fmla="*/ 2147483646 w 66"/>
                <a:gd name="T7" fmla="*/ 2147483646 h 91"/>
                <a:gd name="T8" fmla="*/ 2147483646 w 66"/>
                <a:gd name="T9" fmla="*/ 2147483646 h 91"/>
                <a:gd name="T10" fmla="*/ 2147483646 w 66"/>
                <a:gd name="T11" fmla="*/ 2147483646 h 91"/>
                <a:gd name="T12" fmla="*/ 2147483646 w 66"/>
                <a:gd name="T13" fmla="*/ 0 h 91"/>
                <a:gd name="T14" fmla="*/ 2147483646 w 66"/>
                <a:gd name="T15" fmla="*/ 2147483646 h 91"/>
                <a:gd name="T16" fmla="*/ 0 w 66"/>
                <a:gd name="T17" fmla="*/ 2147483646 h 91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66" h="91">
                  <a:moveTo>
                    <a:pt x="0" y="18"/>
                  </a:moveTo>
                  <a:lnTo>
                    <a:pt x="12" y="48"/>
                  </a:lnTo>
                  <a:lnTo>
                    <a:pt x="18" y="72"/>
                  </a:lnTo>
                  <a:lnTo>
                    <a:pt x="36" y="91"/>
                  </a:lnTo>
                  <a:lnTo>
                    <a:pt x="48" y="66"/>
                  </a:lnTo>
                  <a:lnTo>
                    <a:pt x="66" y="30"/>
                  </a:lnTo>
                  <a:lnTo>
                    <a:pt x="66" y="0"/>
                  </a:lnTo>
                  <a:lnTo>
                    <a:pt x="42" y="12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70" name="Freeform 65">
              <a:extLst>
                <a:ext uri="{FF2B5EF4-FFF2-40B4-BE49-F238E27FC236}">
                  <a16:creationId xmlns:a16="http://schemas.microsoft.com/office/drawing/2014/main" id="{50EDFF61-8F9C-C64B-8C2C-846FB6282152}"/>
                </a:ext>
              </a:extLst>
            </p:cNvPr>
            <p:cNvSpPr>
              <a:spLocks/>
            </p:cNvSpPr>
            <p:nvPr/>
          </p:nvSpPr>
          <p:spPr bwMode="auto">
            <a:xfrm>
              <a:off x="6899275" y="4525963"/>
              <a:ext cx="241300" cy="265112"/>
            </a:xfrm>
            <a:custGeom>
              <a:avLst/>
              <a:gdLst>
                <a:gd name="T0" fmla="*/ 0 w 31"/>
                <a:gd name="T1" fmla="*/ 0 h 34"/>
                <a:gd name="T2" fmla="*/ 2147483646 w 31"/>
                <a:gd name="T3" fmla="*/ 0 h 34"/>
                <a:gd name="T4" fmla="*/ 2147483646 w 31"/>
                <a:gd name="T5" fmla="*/ 2147483646 h 34"/>
                <a:gd name="T6" fmla="*/ 2147483646 w 31"/>
                <a:gd name="T7" fmla="*/ 2147483646 h 34"/>
                <a:gd name="T8" fmla="*/ 2147483646 w 31"/>
                <a:gd name="T9" fmla="*/ 2147483646 h 34"/>
                <a:gd name="T10" fmla="*/ 2147483646 w 31"/>
                <a:gd name="T11" fmla="*/ 2147483646 h 34"/>
                <a:gd name="T12" fmla="*/ 2147483646 w 31"/>
                <a:gd name="T13" fmla="*/ 2147483646 h 34"/>
                <a:gd name="T14" fmla="*/ 2147483646 w 31"/>
                <a:gd name="T15" fmla="*/ 2147483646 h 34"/>
                <a:gd name="T16" fmla="*/ 2147483646 w 31"/>
                <a:gd name="T17" fmla="*/ 2147483646 h 34"/>
                <a:gd name="T18" fmla="*/ 2147483646 w 31"/>
                <a:gd name="T19" fmla="*/ 2147483646 h 34"/>
                <a:gd name="T20" fmla="*/ 2147483646 w 31"/>
                <a:gd name="T21" fmla="*/ 2147483646 h 34"/>
                <a:gd name="T22" fmla="*/ 2147483646 w 31"/>
                <a:gd name="T23" fmla="*/ 2147483646 h 34"/>
                <a:gd name="T24" fmla="*/ 2147483646 w 31"/>
                <a:gd name="T25" fmla="*/ 2147483646 h 34"/>
                <a:gd name="T26" fmla="*/ 2147483646 w 31"/>
                <a:gd name="T27" fmla="*/ 2147483646 h 34"/>
                <a:gd name="T28" fmla="*/ 2147483646 w 31"/>
                <a:gd name="T29" fmla="*/ 2147483646 h 34"/>
                <a:gd name="T30" fmla="*/ 2147483646 w 31"/>
                <a:gd name="T31" fmla="*/ 2147483646 h 34"/>
                <a:gd name="T32" fmla="*/ 0 w 31"/>
                <a:gd name="T33" fmla="*/ 0 h 34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31" h="34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8" y="6"/>
                    <a:pt x="8" y="6"/>
                    <a:pt x="8" y="6"/>
                  </a:cubicBezTo>
                  <a:cubicBezTo>
                    <a:pt x="11" y="8"/>
                    <a:pt x="11" y="8"/>
                    <a:pt x="11" y="8"/>
                  </a:cubicBezTo>
                  <a:cubicBezTo>
                    <a:pt x="16" y="10"/>
                    <a:pt x="16" y="10"/>
                    <a:pt x="16" y="10"/>
                  </a:cubicBezTo>
                  <a:cubicBezTo>
                    <a:pt x="24" y="17"/>
                    <a:pt x="24" y="17"/>
                    <a:pt x="24" y="17"/>
                  </a:cubicBezTo>
                  <a:cubicBezTo>
                    <a:pt x="26" y="20"/>
                    <a:pt x="26" y="20"/>
                    <a:pt x="26" y="20"/>
                  </a:cubicBezTo>
                  <a:cubicBezTo>
                    <a:pt x="30" y="25"/>
                    <a:pt x="30" y="25"/>
                    <a:pt x="30" y="25"/>
                  </a:cubicBezTo>
                  <a:cubicBezTo>
                    <a:pt x="31" y="31"/>
                    <a:pt x="31" y="31"/>
                    <a:pt x="31" y="31"/>
                  </a:cubicBezTo>
                  <a:cubicBezTo>
                    <a:pt x="27" y="34"/>
                    <a:pt x="27" y="34"/>
                    <a:pt x="27" y="34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2" y="18"/>
                    <a:pt x="12" y="18"/>
                    <a:pt x="12" y="18"/>
                  </a:cubicBezTo>
                  <a:cubicBezTo>
                    <a:pt x="9" y="16"/>
                    <a:pt x="9" y="16"/>
                    <a:pt x="9" y="16"/>
                  </a:cubicBezTo>
                  <a:cubicBezTo>
                    <a:pt x="9" y="16"/>
                    <a:pt x="7" y="13"/>
                    <a:pt x="6" y="12"/>
                  </a:cubicBezTo>
                  <a:cubicBezTo>
                    <a:pt x="4" y="11"/>
                    <a:pt x="1" y="8"/>
                    <a:pt x="1" y="8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71" name="Freeform 66">
              <a:extLst>
                <a:ext uri="{FF2B5EF4-FFF2-40B4-BE49-F238E27FC236}">
                  <a16:creationId xmlns:a16="http://schemas.microsoft.com/office/drawing/2014/main" id="{393D62E3-B78A-1344-8B59-A208D246C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7283450" y="4491038"/>
              <a:ext cx="227013" cy="265112"/>
            </a:xfrm>
            <a:custGeom>
              <a:avLst/>
              <a:gdLst>
                <a:gd name="T0" fmla="*/ 2147483646 w 174"/>
                <a:gd name="T1" fmla="*/ 2147483646 h 204"/>
                <a:gd name="T2" fmla="*/ 0 w 174"/>
                <a:gd name="T3" fmla="*/ 2147483646 h 204"/>
                <a:gd name="T4" fmla="*/ 0 w 174"/>
                <a:gd name="T5" fmla="*/ 2147483646 h 204"/>
                <a:gd name="T6" fmla="*/ 2147483646 w 174"/>
                <a:gd name="T7" fmla="*/ 2147483646 h 204"/>
                <a:gd name="T8" fmla="*/ 2147483646 w 174"/>
                <a:gd name="T9" fmla="*/ 2147483646 h 204"/>
                <a:gd name="T10" fmla="*/ 2147483646 w 174"/>
                <a:gd name="T11" fmla="*/ 2147483646 h 204"/>
                <a:gd name="T12" fmla="*/ 2147483646 w 174"/>
                <a:gd name="T13" fmla="*/ 2147483646 h 204"/>
                <a:gd name="T14" fmla="*/ 2147483646 w 174"/>
                <a:gd name="T15" fmla="*/ 0 h 204"/>
                <a:gd name="T16" fmla="*/ 2147483646 w 174"/>
                <a:gd name="T17" fmla="*/ 2147483646 h 204"/>
                <a:gd name="T18" fmla="*/ 2147483646 w 174"/>
                <a:gd name="T19" fmla="*/ 2147483646 h 204"/>
                <a:gd name="T20" fmla="*/ 2147483646 w 174"/>
                <a:gd name="T21" fmla="*/ 2147483646 h 204"/>
                <a:gd name="T22" fmla="*/ 2147483646 w 174"/>
                <a:gd name="T23" fmla="*/ 2147483646 h 204"/>
                <a:gd name="T24" fmla="*/ 2147483646 w 174"/>
                <a:gd name="T25" fmla="*/ 2147483646 h 204"/>
                <a:gd name="T26" fmla="*/ 2147483646 w 174"/>
                <a:gd name="T27" fmla="*/ 2147483646 h 204"/>
                <a:gd name="T28" fmla="*/ 2147483646 w 174"/>
                <a:gd name="T29" fmla="*/ 2147483646 h 204"/>
                <a:gd name="T30" fmla="*/ 2147483646 w 174"/>
                <a:gd name="T31" fmla="*/ 2147483646 h 204"/>
                <a:gd name="T32" fmla="*/ 2147483646 w 174"/>
                <a:gd name="T33" fmla="*/ 2147483646 h 204"/>
                <a:gd name="T34" fmla="*/ 2147483646 w 174"/>
                <a:gd name="T35" fmla="*/ 2147483646 h 204"/>
                <a:gd name="T36" fmla="*/ 2147483646 w 174"/>
                <a:gd name="T37" fmla="*/ 2147483646 h 204"/>
                <a:gd name="T38" fmla="*/ 2147483646 w 174"/>
                <a:gd name="T39" fmla="*/ 2147483646 h 204"/>
                <a:gd name="T40" fmla="*/ 2147483646 w 174"/>
                <a:gd name="T41" fmla="*/ 2147483646 h 204"/>
                <a:gd name="T42" fmla="*/ 2147483646 w 174"/>
                <a:gd name="T43" fmla="*/ 2147483646 h 204"/>
                <a:gd name="T44" fmla="*/ 2147483646 w 174"/>
                <a:gd name="T45" fmla="*/ 2147483646 h 204"/>
                <a:gd name="T46" fmla="*/ 2147483646 w 174"/>
                <a:gd name="T47" fmla="*/ 2147483646 h 204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74" h="204">
                  <a:moveTo>
                    <a:pt x="12" y="168"/>
                  </a:moveTo>
                  <a:lnTo>
                    <a:pt x="0" y="144"/>
                  </a:lnTo>
                  <a:lnTo>
                    <a:pt x="0" y="108"/>
                  </a:lnTo>
                  <a:lnTo>
                    <a:pt x="12" y="90"/>
                  </a:lnTo>
                  <a:lnTo>
                    <a:pt x="36" y="84"/>
                  </a:lnTo>
                  <a:lnTo>
                    <a:pt x="60" y="66"/>
                  </a:lnTo>
                  <a:lnTo>
                    <a:pt x="96" y="24"/>
                  </a:lnTo>
                  <a:lnTo>
                    <a:pt x="138" y="0"/>
                  </a:lnTo>
                  <a:lnTo>
                    <a:pt x="162" y="12"/>
                  </a:lnTo>
                  <a:lnTo>
                    <a:pt x="174" y="30"/>
                  </a:lnTo>
                  <a:lnTo>
                    <a:pt x="156" y="48"/>
                  </a:lnTo>
                  <a:lnTo>
                    <a:pt x="150" y="66"/>
                  </a:lnTo>
                  <a:lnTo>
                    <a:pt x="156" y="90"/>
                  </a:lnTo>
                  <a:lnTo>
                    <a:pt x="174" y="108"/>
                  </a:lnTo>
                  <a:lnTo>
                    <a:pt x="156" y="120"/>
                  </a:lnTo>
                  <a:lnTo>
                    <a:pt x="150" y="132"/>
                  </a:lnTo>
                  <a:lnTo>
                    <a:pt x="138" y="150"/>
                  </a:lnTo>
                  <a:lnTo>
                    <a:pt x="126" y="168"/>
                  </a:lnTo>
                  <a:lnTo>
                    <a:pt x="114" y="198"/>
                  </a:lnTo>
                  <a:lnTo>
                    <a:pt x="90" y="204"/>
                  </a:lnTo>
                  <a:lnTo>
                    <a:pt x="72" y="192"/>
                  </a:lnTo>
                  <a:lnTo>
                    <a:pt x="42" y="192"/>
                  </a:lnTo>
                  <a:lnTo>
                    <a:pt x="24" y="192"/>
                  </a:lnTo>
                  <a:lnTo>
                    <a:pt x="12" y="16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2" name="Freeform 67">
              <a:extLst>
                <a:ext uri="{FF2B5EF4-FFF2-40B4-BE49-F238E27FC236}">
                  <a16:creationId xmlns:a16="http://schemas.microsoft.com/office/drawing/2014/main" id="{52C3075C-3CBD-884F-AE02-8BEF1F66E93F}"/>
                </a:ext>
              </a:extLst>
            </p:cNvPr>
            <p:cNvSpPr>
              <a:spLocks/>
            </p:cNvSpPr>
            <p:nvPr/>
          </p:nvSpPr>
          <p:spPr bwMode="auto">
            <a:xfrm>
              <a:off x="7456488" y="4618038"/>
              <a:ext cx="141287" cy="173037"/>
            </a:xfrm>
            <a:custGeom>
              <a:avLst/>
              <a:gdLst>
                <a:gd name="T0" fmla="*/ 2147483646 w 108"/>
                <a:gd name="T1" fmla="*/ 2147483646 h 132"/>
                <a:gd name="T2" fmla="*/ 2147483646 w 108"/>
                <a:gd name="T3" fmla="*/ 2147483646 h 132"/>
                <a:gd name="T4" fmla="*/ 0 w 108"/>
                <a:gd name="T5" fmla="*/ 2147483646 h 132"/>
                <a:gd name="T6" fmla="*/ 2147483646 w 108"/>
                <a:gd name="T7" fmla="*/ 2147483646 h 132"/>
                <a:gd name="T8" fmla="*/ 2147483646 w 108"/>
                <a:gd name="T9" fmla="*/ 2147483646 h 132"/>
                <a:gd name="T10" fmla="*/ 2147483646 w 108"/>
                <a:gd name="T11" fmla="*/ 2147483646 h 132"/>
                <a:gd name="T12" fmla="*/ 2147483646 w 108"/>
                <a:gd name="T13" fmla="*/ 2147483646 h 132"/>
                <a:gd name="T14" fmla="*/ 2147483646 w 108"/>
                <a:gd name="T15" fmla="*/ 0 h 132"/>
                <a:gd name="T16" fmla="*/ 2147483646 w 108"/>
                <a:gd name="T17" fmla="*/ 2147483646 h 132"/>
                <a:gd name="T18" fmla="*/ 2147483646 w 108"/>
                <a:gd name="T19" fmla="*/ 2147483646 h 132"/>
                <a:gd name="T20" fmla="*/ 2147483646 w 108"/>
                <a:gd name="T21" fmla="*/ 2147483646 h 132"/>
                <a:gd name="T22" fmla="*/ 2147483646 w 108"/>
                <a:gd name="T23" fmla="*/ 2147483646 h 132"/>
                <a:gd name="T24" fmla="*/ 2147483646 w 108"/>
                <a:gd name="T25" fmla="*/ 2147483646 h 132"/>
                <a:gd name="T26" fmla="*/ 2147483646 w 108"/>
                <a:gd name="T27" fmla="*/ 2147483646 h 132"/>
                <a:gd name="T28" fmla="*/ 2147483646 w 108"/>
                <a:gd name="T29" fmla="*/ 2147483646 h 132"/>
                <a:gd name="T30" fmla="*/ 2147483646 w 108"/>
                <a:gd name="T31" fmla="*/ 2147483646 h 132"/>
                <a:gd name="T32" fmla="*/ 2147483646 w 108"/>
                <a:gd name="T33" fmla="*/ 2147483646 h 132"/>
                <a:gd name="T34" fmla="*/ 2147483646 w 108"/>
                <a:gd name="T35" fmla="*/ 2147483646 h 132"/>
                <a:gd name="T36" fmla="*/ 2147483646 w 108"/>
                <a:gd name="T37" fmla="*/ 2147483646 h 132"/>
                <a:gd name="T38" fmla="*/ 2147483646 w 108"/>
                <a:gd name="T39" fmla="*/ 2147483646 h 132"/>
                <a:gd name="T40" fmla="*/ 2147483646 w 108"/>
                <a:gd name="T41" fmla="*/ 2147483646 h 132"/>
                <a:gd name="T42" fmla="*/ 2147483646 w 108"/>
                <a:gd name="T43" fmla="*/ 2147483646 h 132"/>
                <a:gd name="T44" fmla="*/ 2147483646 w 108"/>
                <a:gd name="T45" fmla="*/ 2147483646 h 132"/>
                <a:gd name="T46" fmla="*/ 2147483646 w 108"/>
                <a:gd name="T47" fmla="*/ 2147483646 h 132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08" h="132">
                  <a:moveTo>
                    <a:pt x="12" y="126"/>
                  </a:moveTo>
                  <a:lnTo>
                    <a:pt x="12" y="108"/>
                  </a:lnTo>
                  <a:lnTo>
                    <a:pt x="0" y="84"/>
                  </a:lnTo>
                  <a:lnTo>
                    <a:pt x="6" y="66"/>
                  </a:lnTo>
                  <a:lnTo>
                    <a:pt x="24" y="24"/>
                  </a:lnTo>
                  <a:lnTo>
                    <a:pt x="36" y="12"/>
                  </a:lnTo>
                  <a:lnTo>
                    <a:pt x="66" y="6"/>
                  </a:lnTo>
                  <a:lnTo>
                    <a:pt x="108" y="0"/>
                  </a:lnTo>
                  <a:lnTo>
                    <a:pt x="108" y="12"/>
                  </a:lnTo>
                  <a:lnTo>
                    <a:pt x="90" y="12"/>
                  </a:lnTo>
                  <a:lnTo>
                    <a:pt x="54" y="24"/>
                  </a:lnTo>
                  <a:lnTo>
                    <a:pt x="42" y="42"/>
                  </a:lnTo>
                  <a:lnTo>
                    <a:pt x="84" y="42"/>
                  </a:lnTo>
                  <a:lnTo>
                    <a:pt x="90" y="60"/>
                  </a:lnTo>
                  <a:lnTo>
                    <a:pt x="78" y="66"/>
                  </a:lnTo>
                  <a:lnTo>
                    <a:pt x="66" y="78"/>
                  </a:lnTo>
                  <a:lnTo>
                    <a:pt x="90" y="102"/>
                  </a:lnTo>
                  <a:lnTo>
                    <a:pt x="96" y="126"/>
                  </a:lnTo>
                  <a:lnTo>
                    <a:pt x="72" y="126"/>
                  </a:lnTo>
                  <a:lnTo>
                    <a:pt x="54" y="108"/>
                  </a:lnTo>
                  <a:lnTo>
                    <a:pt x="36" y="84"/>
                  </a:lnTo>
                  <a:lnTo>
                    <a:pt x="36" y="114"/>
                  </a:lnTo>
                  <a:lnTo>
                    <a:pt x="36" y="132"/>
                  </a:lnTo>
                  <a:lnTo>
                    <a:pt x="12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3" name="Freeform 68">
              <a:extLst>
                <a:ext uri="{FF2B5EF4-FFF2-40B4-BE49-F238E27FC236}">
                  <a16:creationId xmlns:a16="http://schemas.microsoft.com/office/drawing/2014/main" id="{FB4C2FA1-1DAC-4146-A658-0A09F2F29E04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5813" y="4814888"/>
              <a:ext cx="265112" cy="60325"/>
            </a:xfrm>
            <a:custGeom>
              <a:avLst/>
              <a:gdLst>
                <a:gd name="T0" fmla="*/ 0 w 34"/>
                <a:gd name="T1" fmla="*/ 2147483646 h 8"/>
                <a:gd name="T2" fmla="*/ 2147483646 w 34"/>
                <a:gd name="T3" fmla="*/ 0 h 8"/>
                <a:gd name="T4" fmla="*/ 2147483646 w 34"/>
                <a:gd name="T5" fmla="*/ 0 h 8"/>
                <a:gd name="T6" fmla="*/ 2147483646 w 34"/>
                <a:gd name="T7" fmla="*/ 2147483646 h 8"/>
                <a:gd name="T8" fmla="*/ 2147483646 w 34"/>
                <a:gd name="T9" fmla="*/ 2147483646 h 8"/>
                <a:gd name="T10" fmla="*/ 2147483646 w 34"/>
                <a:gd name="T11" fmla="*/ 2147483646 h 8"/>
                <a:gd name="T12" fmla="*/ 2147483646 w 34"/>
                <a:gd name="T13" fmla="*/ 2147483646 h 8"/>
                <a:gd name="T14" fmla="*/ 2147483646 w 34"/>
                <a:gd name="T15" fmla="*/ 2147483646 h 8"/>
                <a:gd name="T16" fmla="*/ 2147483646 w 34"/>
                <a:gd name="T17" fmla="*/ 2147483646 h 8"/>
                <a:gd name="T18" fmla="*/ 2147483646 w 34"/>
                <a:gd name="T19" fmla="*/ 2147483646 h 8"/>
                <a:gd name="T20" fmla="*/ 0 w 34"/>
                <a:gd name="T21" fmla="*/ 2147483646 h 8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34" h="8">
                  <a:moveTo>
                    <a:pt x="0" y="1"/>
                  </a:moveTo>
                  <a:cubicBezTo>
                    <a:pt x="9" y="0"/>
                    <a:pt x="9" y="0"/>
                    <a:pt x="9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20" y="1"/>
                    <a:pt x="20" y="1"/>
                    <a:pt x="20" y="1"/>
                  </a:cubicBezTo>
                  <a:cubicBezTo>
                    <a:pt x="23" y="3"/>
                    <a:pt x="23" y="3"/>
                    <a:pt x="23" y="3"/>
                  </a:cubicBezTo>
                  <a:cubicBezTo>
                    <a:pt x="31" y="5"/>
                    <a:pt x="31" y="5"/>
                    <a:pt x="31" y="5"/>
                  </a:cubicBezTo>
                  <a:cubicBezTo>
                    <a:pt x="34" y="8"/>
                    <a:pt x="34" y="8"/>
                    <a:pt x="34" y="8"/>
                  </a:cubicBezTo>
                  <a:cubicBezTo>
                    <a:pt x="26" y="7"/>
                    <a:pt x="26" y="7"/>
                    <a:pt x="26" y="7"/>
                  </a:cubicBezTo>
                  <a:cubicBezTo>
                    <a:pt x="19" y="6"/>
                    <a:pt x="19" y="6"/>
                    <a:pt x="19" y="6"/>
                  </a:cubicBezTo>
                  <a:cubicBezTo>
                    <a:pt x="19" y="6"/>
                    <a:pt x="10" y="4"/>
                    <a:pt x="8" y="4"/>
                  </a:cubicBezTo>
                  <a:cubicBezTo>
                    <a:pt x="7" y="3"/>
                    <a:pt x="0" y="1"/>
                    <a:pt x="0" y="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4" name="Freeform 69">
              <a:extLst>
                <a:ext uri="{FF2B5EF4-FFF2-40B4-BE49-F238E27FC236}">
                  <a16:creationId xmlns:a16="http://schemas.microsoft.com/office/drawing/2014/main" id="{09B3DDFB-7FD6-7149-A686-239AE831DB8F}"/>
                </a:ext>
              </a:extLst>
            </p:cNvPr>
            <p:cNvSpPr>
              <a:spLocks/>
            </p:cNvSpPr>
            <p:nvPr/>
          </p:nvSpPr>
          <p:spPr bwMode="auto">
            <a:xfrm>
              <a:off x="2928938" y="3178175"/>
              <a:ext cx="158750" cy="179388"/>
            </a:xfrm>
            <a:custGeom>
              <a:avLst/>
              <a:gdLst>
                <a:gd name="T0" fmla="*/ 0 w 120"/>
                <a:gd name="T1" fmla="*/ 2147483646 h 138"/>
                <a:gd name="T2" fmla="*/ 0 w 120"/>
                <a:gd name="T3" fmla="*/ 2147483646 h 138"/>
                <a:gd name="T4" fmla="*/ 2147483646 w 120"/>
                <a:gd name="T5" fmla="*/ 2147483646 h 138"/>
                <a:gd name="T6" fmla="*/ 2147483646 w 120"/>
                <a:gd name="T7" fmla="*/ 2147483646 h 138"/>
                <a:gd name="T8" fmla="*/ 2147483646 w 120"/>
                <a:gd name="T9" fmla="*/ 0 h 138"/>
                <a:gd name="T10" fmla="*/ 2147483646 w 120"/>
                <a:gd name="T11" fmla="*/ 2147483646 h 138"/>
                <a:gd name="T12" fmla="*/ 2147483646 w 120"/>
                <a:gd name="T13" fmla="*/ 2147483646 h 138"/>
                <a:gd name="T14" fmla="*/ 2147483646 w 120"/>
                <a:gd name="T15" fmla="*/ 2147483646 h 138"/>
                <a:gd name="T16" fmla="*/ 2147483646 w 120"/>
                <a:gd name="T17" fmla="*/ 2147483646 h 138"/>
                <a:gd name="T18" fmla="*/ 2147483646 w 120"/>
                <a:gd name="T19" fmla="*/ 2147483646 h 138"/>
                <a:gd name="T20" fmla="*/ 2147483646 w 120"/>
                <a:gd name="T21" fmla="*/ 2147483646 h 138"/>
                <a:gd name="T22" fmla="*/ 2147483646 w 120"/>
                <a:gd name="T23" fmla="*/ 2147483646 h 138"/>
                <a:gd name="T24" fmla="*/ 2147483646 w 120"/>
                <a:gd name="T25" fmla="*/ 2147483646 h 138"/>
                <a:gd name="T26" fmla="*/ 2147483646 w 120"/>
                <a:gd name="T27" fmla="*/ 2147483646 h 138"/>
                <a:gd name="T28" fmla="*/ 2147483646 w 120"/>
                <a:gd name="T29" fmla="*/ 2147483646 h 138"/>
                <a:gd name="T30" fmla="*/ 2147483646 w 120"/>
                <a:gd name="T31" fmla="*/ 2147483646 h 138"/>
                <a:gd name="T32" fmla="*/ 0 w 120"/>
                <a:gd name="T33" fmla="*/ 2147483646 h 13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20" h="138">
                  <a:moveTo>
                    <a:pt x="0" y="114"/>
                  </a:moveTo>
                  <a:lnTo>
                    <a:pt x="0" y="90"/>
                  </a:lnTo>
                  <a:lnTo>
                    <a:pt x="6" y="72"/>
                  </a:lnTo>
                  <a:lnTo>
                    <a:pt x="36" y="24"/>
                  </a:lnTo>
                  <a:lnTo>
                    <a:pt x="66" y="0"/>
                  </a:lnTo>
                  <a:lnTo>
                    <a:pt x="66" y="18"/>
                  </a:lnTo>
                  <a:lnTo>
                    <a:pt x="54" y="42"/>
                  </a:lnTo>
                  <a:lnTo>
                    <a:pt x="60" y="54"/>
                  </a:lnTo>
                  <a:lnTo>
                    <a:pt x="108" y="78"/>
                  </a:lnTo>
                  <a:lnTo>
                    <a:pt x="120" y="108"/>
                  </a:lnTo>
                  <a:lnTo>
                    <a:pt x="120" y="132"/>
                  </a:lnTo>
                  <a:lnTo>
                    <a:pt x="96" y="138"/>
                  </a:lnTo>
                  <a:lnTo>
                    <a:pt x="84" y="120"/>
                  </a:lnTo>
                  <a:lnTo>
                    <a:pt x="66" y="126"/>
                  </a:lnTo>
                  <a:lnTo>
                    <a:pt x="48" y="114"/>
                  </a:lnTo>
                  <a:lnTo>
                    <a:pt x="18" y="108"/>
                  </a:lnTo>
                  <a:lnTo>
                    <a:pt x="0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5" name="Freeform 70">
              <a:extLst>
                <a:ext uri="{FF2B5EF4-FFF2-40B4-BE49-F238E27FC236}">
                  <a16:creationId xmlns:a16="http://schemas.microsoft.com/office/drawing/2014/main" id="{41C1C63C-FCFD-C441-AF2A-D6DD79525A20}"/>
                </a:ext>
              </a:extLst>
            </p:cNvPr>
            <p:cNvSpPr>
              <a:spLocks/>
            </p:cNvSpPr>
            <p:nvPr/>
          </p:nvSpPr>
          <p:spPr bwMode="auto">
            <a:xfrm>
              <a:off x="2276475" y="4084638"/>
              <a:ext cx="276225" cy="77787"/>
            </a:xfrm>
            <a:custGeom>
              <a:avLst/>
              <a:gdLst>
                <a:gd name="T0" fmla="*/ 2147483646 w 35"/>
                <a:gd name="T1" fmla="*/ 2147483646 h 10"/>
                <a:gd name="T2" fmla="*/ 2147483646 w 35"/>
                <a:gd name="T3" fmla="*/ 0 h 10"/>
                <a:gd name="T4" fmla="*/ 2147483646 w 35"/>
                <a:gd name="T5" fmla="*/ 0 h 10"/>
                <a:gd name="T6" fmla="*/ 2147483646 w 35"/>
                <a:gd name="T7" fmla="*/ 2147483646 h 10"/>
                <a:gd name="T8" fmla="*/ 2147483646 w 35"/>
                <a:gd name="T9" fmla="*/ 2147483646 h 10"/>
                <a:gd name="T10" fmla="*/ 2147483646 w 35"/>
                <a:gd name="T11" fmla="*/ 2147483646 h 10"/>
                <a:gd name="T12" fmla="*/ 2147483646 w 35"/>
                <a:gd name="T13" fmla="*/ 2147483646 h 10"/>
                <a:gd name="T14" fmla="*/ 2147483646 w 35"/>
                <a:gd name="T15" fmla="*/ 2147483646 h 10"/>
                <a:gd name="T16" fmla="*/ 2147483646 w 35"/>
                <a:gd name="T17" fmla="*/ 2147483646 h 10"/>
                <a:gd name="T18" fmla="*/ 2147483646 w 35"/>
                <a:gd name="T19" fmla="*/ 2147483646 h 10"/>
                <a:gd name="T20" fmla="*/ 2147483646 w 35"/>
                <a:gd name="T21" fmla="*/ 2147483646 h 10"/>
                <a:gd name="T22" fmla="*/ 2147483646 w 35"/>
                <a:gd name="T23" fmla="*/ 2147483646 h 10"/>
                <a:gd name="T24" fmla="*/ 2147483646 w 35"/>
                <a:gd name="T25" fmla="*/ 2147483646 h 10"/>
                <a:gd name="T26" fmla="*/ 2147483646 w 35"/>
                <a:gd name="T27" fmla="*/ 2147483646 h 10"/>
                <a:gd name="T28" fmla="*/ 0 w 35"/>
                <a:gd name="T29" fmla="*/ 2147483646 h 10"/>
                <a:gd name="T30" fmla="*/ 2147483646 w 35"/>
                <a:gd name="T31" fmla="*/ 2147483646 h 10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35" h="10">
                  <a:moveTo>
                    <a:pt x="2" y="1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6" y="3"/>
                    <a:pt x="27" y="5"/>
                    <a:pt x="28" y="6"/>
                  </a:cubicBezTo>
                  <a:cubicBezTo>
                    <a:pt x="30" y="7"/>
                    <a:pt x="33" y="7"/>
                    <a:pt x="33" y="7"/>
                  </a:cubicBezTo>
                  <a:cubicBezTo>
                    <a:pt x="35" y="9"/>
                    <a:pt x="35" y="9"/>
                    <a:pt x="35" y="9"/>
                  </a:cubicBezTo>
                  <a:cubicBezTo>
                    <a:pt x="35" y="9"/>
                    <a:pt x="35" y="10"/>
                    <a:pt x="33" y="10"/>
                  </a:cubicBezTo>
                  <a:cubicBezTo>
                    <a:pt x="31" y="10"/>
                    <a:pt x="25" y="10"/>
                    <a:pt x="25" y="10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15" y="4"/>
                    <a:pt x="15" y="4"/>
                    <a:pt x="15" y="4"/>
                  </a:cubicBezTo>
                  <a:cubicBezTo>
                    <a:pt x="9" y="4"/>
                    <a:pt x="9" y="4"/>
                    <a:pt x="9" y="4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0" y="3"/>
                    <a:pt x="0" y="3"/>
                    <a:pt x="0" y="3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6" name="Freeform 71">
              <a:extLst>
                <a:ext uri="{FF2B5EF4-FFF2-40B4-BE49-F238E27FC236}">
                  <a16:creationId xmlns:a16="http://schemas.microsoft.com/office/drawing/2014/main" id="{93D883C2-1E48-4C46-B0D2-C20774A9C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2552700" y="4170363"/>
              <a:ext cx="171450" cy="47625"/>
            </a:xfrm>
            <a:custGeom>
              <a:avLst/>
              <a:gdLst>
                <a:gd name="T0" fmla="*/ 2147483646 w 132"/>
                <a:gd name="T1" fmla="*/ 0 h 36"/>
                <a:gd name="T2" fmla="*/ 2147483646 w 132"/>
                <a:gd name="T3" fmla="*/ 2147483646 h 36"/>
                <a:gd name="T4" fmla="*/ 0 w 132"/>
                <a:gd name="T5" fmla="*/ 2147483646 h 36"/>
                <a:gd name="T6" fmla="*/ 2147483646 w 132"/>
                <a:gd name="T7" fmla="*/ 2147483646 h 36"/>
                <a:gd name="T8" fmla="*/ 2147483646 w 132"/>
                <a:gd name="T9" fmla="*/ 2147483646 h 36"/>
                <a:gd name="T10" fmla="*/ 2147483646 w 132"/>
                <a:gd name="T11" fmla="*/ 2147483646 h 36"/>
                <a:gd name="T12" fmla="*/ 2147483646 w 132"/>
                <a:gd name="T13" fmla="*/ 2147483646 h 36"/>
                <a:gd name="T14" fmla="*/ 2147483646 w 132"/>
                <a:gd name="T15" fmla="*/ 2147483646 h 36"/>
                <a:gd name="T16" fmla="*/ 2147483646 w 132"/>
                <a:gd name="T17" fmla="*/ 2147483646 h 36"/>
                <a:gd name="T18" fmla="*/ 2147483646 w 132"/>
                <a:gd name="T19" fmla="*/ 0 h 36"/>
                <a:gd name="T20" fmla="*/ 2147483646 w 132"/>
                <a:gd name="T21" fmla="*/ 0 h 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132" h="36">
                  <a:moveTo>
                    <a:pt x="24" y="0"/>
                  </a:moveTo>
                  <a:lnTo>
                    <a:pt x="24" y="12"/>
                  </a:lnTo>
                  <a:lnTo>
                    <a:pt x="0" y="18"/>
                  </a:lnTo>
                  <a:lnTo>
                    <a:pt x="30" y="30"/>
                  </a:lnTo>
                  <a:lnTo>
                    <a:pt x="42" y="36"/>
                  </a:lnTo>
                  <a:lnTo>
                    <a:pt x="66" y="36"/>
                  </a:lnTo>
                  <a:lnTo>
                    <a:pt x="84" y="24"/>
                  </a:lnTo>
                  <a:lnTo>
                    <a:pt x="132" y="30"/>
                  </a:lnTo>
                  <a:lnTo>
                    <a:pt x="108" y="18"/>
                  </a:lnTo>
                  <a:lnTo>
                    <a:pt x="72" y="0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7" name="Freeform 72">
              <a:extLst>
                <a:ext uri="{FF2B5EF4-FFF2-40B4-BE49-F238E27FC236}">
                  <a16:creationId xmlns:a16="http://schemas.microsoft.com/office/drawing/2014/main" id="{5E8C09F6-EA8F-9C4B-8CB9-A9512F69FC5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4888" y="3643313"/>
              <a:ext cx="77787" cy="46037"/>
            </a:xfrm>
            <a:custGeom>
              <a:avLst/>
              <a:gdLst>
                <a:gd name="T0" fmla="*/ 0 w 60"/>
                <a:gd name="T1" fmla="*/ 2147483646 h 36"/>
                <a:gd name="T2" fmla="*/ 2147483646 w 60"/>
                <a:gd name="T3" fmla="*/ 0 h 36"/>
                <a:gd name="T4" fmla="*/ 2147483646 w 60"/>
                <a:gd name="T5" fmla="*/ 2147483646 h 36"/>
                <a:gd name="T6" fmla="*/ 2147483646 w 60"/>
                <a:gd name="T7" fmla="*/ 2147483646 h 36"/>
                <a:gd name="T8" fmla="*/ 2147483646 w 60"/>
                <a:gd name="T9" fmla="*/ 2147483646 h 36"/>
                <a:gd name="T10" fmla="*/ 2147483646 w 60"/>
                <a:gd name="T11" fmla="*/ 2147483646 h 36"/>
                <a:gd name="T12" fmla="*/ 0 w 60"/>
                <a:gd name="T13" fmla="*/ 2147483646 h 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60" h="36">
                  <a:moveTo>
                    <a:pt x="0" y="12"/>
                  </a:moveTo>
                  <a:lnTo>
                    <a:pt x="36" y="0"/>
                  </a:lnTo>
                  <a:lnTo>
                    <a:pt x="60" y="6"/>
                  </a:lnTo>
                  <a:lnTo>
                    <a:pt x="60" y="18"/>
                  </a:lnTo>
                  <a:lnTo>
                    <a:pt x="54" y="36"/>
                  </a:lnTo>
                  <a:lnTo>
                    <a:pt x="30" y="24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8" name="Freeform 73">
              <a:extLst>
                <a:ext uri="{FF2B5EF4-FFF2-40B4-BE49-F238E27FC236}">
                  <a16:creationId xmlns:a16="http://schemas.microsoft.com/office/drawing/2014/main" id="{C92DEC95-AE99-4E41-9FDB-109D6391CA2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7575" y="3554413"/>
              <a:ext cx="31750" cy="61912"/>
            </a:xfrm>
            <a:custGeom>
              <a:avLst/>
              <a:gdLst>
                <a:gd name="T0" fmla="*/ 0 w 24"/>
                <a:gd name="T1" fmla="*/ 2147483646 h 48"/>
                <a:gd name="T2" fmla="*/ 2147483646 w 24"/>
                <a:gd name="T3" fmla="*/ 2147483646 h 48"/>
                <a:gd name="T4" fmla="*/ 2147483646 w 24"/>
                <a:gd name="T5" fmla="*/ 0 h 48"/>
                <a:gd name="T6" fmla="*/ 2147483646 w 24"/>
                <a:gd name="T7" fmla="*/ 2147483646 h 48"/>
                <a:gd name="T8" fmla="*/ 2147483646 w 24"/>
                <a:gd name="T9" fmla="*/ 2147483646 h 48"/>
                <a:gd name="T10" fmla="*/ 0 w 24"/>
                <a:gd name="T11" fmla="*/ 2147483646 h 48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24" h="48">
                  <a:moveTo>
                    <a:pt x="0" y="48"/>
                  </a:moveTo>
                  <a:lnTo>
                    <a:pt x="6" y="6"/>
                  </a:lnTo>
                  <a:lnTo>
                    <a:pt x="18" y="0"/>
                  </a:lnTo>
                  <a:lnTo>
                    <a:pt x="24" y="24"/>
                  </a:lnTo>
                  <a:lnTo>
                    <a:pt x="24" y="48"/>
                  </a:lnTo>
                  <a:lnTo>
                    <a:pt x="0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9" name="Freeform 74">
              <a:extLst>
                <a:ext uri="{FF2B5EF4-FFF2-40B4-BE49-F238E27FC236}">
                  <a16:creationId xmlns:a16="http://schemas.microsoft.com/office/drawing/2014/main" id="{39C9376E-34C8-8D4D-9FD5-0CB0D4C4340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9638" y="3490913"/>
              <a:ext cx="39687" cy="47625"/>
            </a:xfrm>
            <a:custGeom>
              <a:avLst/>
              <a:gdLst>
                <a:gd name="T0" fmla="*/ 0 w 30"/>
                <a:gd name="T1" fmla="*/ 2147483646 h 37"/>
                <a:gd name="T2" fmla="*/ 2147483646 w 30"/>
                <a:gd name="T3" fmla="*/ 0 h 37"/>
                <a:gd name="T4" fmla="*/ 2147483646 w 30"/>
                <a:gd name="T5" fmla="*/ 2147483646 h 37"/>
                <a:gd name="T6" fmla="*/ 2147483646 w 30"/>
                <a:gd name="T7" fmla="*/ 2147483646 h 37"/>
                <a:gd name="T8" fmla="*/ 0 w 30"/>
                <a:gd name="T9" fmla="*/ 2147483646 h 3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0" h="37">
                  <a:moveTo>
                    <a:pt x="0" y="12"/>
                  </a:moveTo>
                  <a:lnTo>
                    <a:pt x="24" y="0"/>
                  </a:lnTo>
                  <a:lnTo>
                    <a:pt x="30" y="24"/>
                  </a:lnTo>
                  <a:lnTo>
                    <a:pt x="24" y="37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0" name="Freeform 75">
              <a:extLst>
                <a:ext uri="{FF2B5EF4-FFF2-40B4-BE49-F238E27FC236}">
                  <a16:creationId xmlns:a16="http://schemas.microsoft.com/office/drawing/2014/main" id="{0923E695-B456-F64E-9202-F6EE4A3B44F6}"/>
                </a:ext>
              </a:extLst>
            </p:cNvPr>
            <p:cNvSpPr>
              <a:spLocks/>
            </p:cNvSpPr>
            <p:nvPr/>
          </p:nvSpPr>
          <p:spPr bwMode="auto">
            <a:xfrm>
              <a:off x="5518150" y="3667125"/>
              <a:ext cx="39688" cy="7938"/>
            </a:xfrm>
            <a:custGeom>
              <a:avLst/>
              <a:gdLst>
                <a:gd name="T0" fmla="*/ 2147483646 w 30"/>
                <a:gd name="T1" fmla="*/ 0 h 6"/>
                <a:gd name="T2" fmla="*/ 2147483646 w 30"/>
                <a:gd name="T3" fmla="*/ 0 h 6"/>
                <a:gd name="T4" fmla="*/ 0 w 30"/>
                <a:gd name="T5" fmla="*/ 2147483646 h 6"/>
                <a:gd name="T6" fmla="*/ 2147483646 w 30"/>
                <a:gd name="T7" fmla="*/ 0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30" h="6">
                  <a:moveTo>
                    <a:pt x="24" y="0"/>
                  </a:moveTo>
                  <a:lnTo>
                    <a:pt x="30" y="0"/>
                  </a:lnTo>
                  <a:lnTo>
                    <a:pt x="0" y="6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1" name="Rectangle 76">
              <a:extLst>
                <a:ext uri="{FF2B5EF4-FFF2-40B4-BE49-F238E27FC236}">
                  <a16:creationId xmlns:a16="http://schemas.microsoft.com/office/drawing/2014/main" id="{3DA3E98F-CF73-6949-A369-BCC7338E18C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378450" y="3898900"/>
              <a:ext cx="0" cy="3175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miter lim="800000"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92" name="Freeform 77">
              <a:extLst>
                <a:ext uri="{FF2B5EF4-FFF2-40B4-BE49-F238E27FC236}">
                  <a16:creationId xmlns:a16="http://schemas.microsoft.com/office/drawing/2014/main" id="{C3855DF0-CFBA-704C-9DD5-F8CDEF504093}"/>
                </a:ext>
              </a:extLst>
            </p:cNvPr>
            <p:cNvSpPr>
              <a:spLocks/>
            </p:cNvSpPr>
            <p:nvPr/>
          </p:nvSpPr>
          <p:spPr bwMode="auto">
            <a:xfrm>
              <a:off x="5119688" y="3517900"/>
              <a:ext cx="492125" cy="179388"/>
            </a:xfrm>
            <a:custGeom>
              <a:avLst/>
              <a:gdLst>
                <a:gd name="T0" fmla="*/ 2147483646 w 10616"/>
                <a:gd name="T1" fmla="*/ 2147483646 h 10000"/>
                <a:gd name="T2" fmla="*/ 2147483646 w 10616"/>
                <a:gd name="T3" fmla="*/ 2147483646 h 10000"/>
                <a:gd name="T4" fmla="*/ 2147483646 w 10616"/>
                <a:gd name="T5" fmla="*/ 2147483646 h 10000"/>
                <a:gd name="T6" fmla="*/ 2147483646 w 10616"/>
                <a:gd name="T7" fmla="*/ 2147483646 h 10000"/>
                <a:gd name="T8" fmla="*/ 2147483646 w 10616"/>
                <a:gd name="T9" fmla="*/ 2147483646 h 10000"/>
                <a:gd name="T10" fmla="*/ 2147483646 w 10616"/>
                <a:gd name="T11" fmla="*/ 2147483646 h 10000"/>
                <a:gd name="T12" fmla="*/ 2147483646 w 10616"/>
                <a:gd name="T13" fmla="*/ 2147483646 h 10000"/>
                <a:gd name="T14" fmla="*/ 2147483646 w 10616"/>
                <a:gd name="T15" fmla="*/ 2147483646 h 10000"/>
                <a:gd name="T16" fmla="*/ 2147483646 w 10616"/>
                <a:gd name="T17" fmla="*/ 2147483646 h 10000"/>
                <a:gd name="T18" fmla="*/ 2147483646 w 10616"/>
                <a:gd name="T19" fmla="*/ 2147483646 h 10000"/>
                <a:gd name="T20" fmla="*/ 2147483646 w 10616"/>
                <a:gd name="T21" fmla="*/ 2147483646 h 10000"/>
                <a:gd name="T22" fmla="*/ 2147483646 w 10616"/>
                <a:gd name="T23" fmla="*/ 2147483646 h 10000"/>
                <a:gd name="T24" fmla="*/ 2147483646 w 10616"/>
                <a:gd name="T25" fmla="*/ 0 h 10000"/>
                <a:gd name="T26" fmla="*/ 2147483646 w 10616"/>
                <a:gd name="T27" fmla="*/ 0 h 10000"/>
                <a:gd name="T28" fmla="*/ 2147483646 w 10616"/>
                <a:gd name="T29" fmla="*/ 2147483646 h 10000"/>
                <a:gd name="T30" fmla="*/ 2147483646 w 10616"/>
                <a:gd name="T31" fmla="*/ 2147483646 h 10000"/>
                <a:gd name="T32" fmla="*/ 2147483646 w 10616"/>
                <a:gd name="T33" fmla="*/ 2147483646 h 10000"/>
                <a:gd name="T34" fmla="*/ 2147483646 w 10616"/>
                <a:gd name="T35" fmla="*/ 2147483646 h 10000"/>
                <a:gd name="T36" fmla="*/ 2147483646 w 10616"/>
                <a:gd name="T37" fmla="*/ 2147483646 h 10000"/>
                <a:gd name="T38" fmla="*/ 2147483646 w 10616"/>
                <a:gd name="T39" fmla="*/ 0 h 10000"/>
                <a:gd name="T40" fmla="*/ 2147483646 w 10616"/>
                <a:gd name="T41" fmla="*/ 0 h 10000"/>
                <a:gd name="T42" fmla="*/ 2147483646 w 10616"/>
                <a:gd name="T43" fmla="*/ 0 h 10000"/>
                <a:gd name="T44" fmla="*/ 2147483646 w 10616"/>
                <a:gd name="T45" fmla="*/ 2147483646 h 10000"/>
                <a:gd name="T46" fmla="*/ 2147483646 w 10616"/>
                <a:gd name="T47" fmla="*/ 2147483646 h 10000"/>
                <a:gd name="T48" fmla="*/ 2147483646 w 10616"/>
                <a:gd name="T49" fmla="*/ 2147483646 h 10000"/>
                <a:gd name="T50" fmla="*/ 2147483646 w 10616"/>
                <a:gd name="T51" fmla="*/ 2147483646 h 10000"/>
                <a:gd name="T52" fmla="*/ 2147483646 w 10616"/>
                <a:gd name="T53" fmla="*/ 2147483646 h 10000"/>
                <a:gd name="T54" fmla="*/ 2147483646 w 10616"/>
                <a:gd name="T55" fmla="*/ 2147483646 h 10000"/>
                <a:gd name="T56" fmla="*/ 2147483646 w 10616"/>
                <a:gd name="T57" fmla="*/ 2147483646 h 10000"/>
                <a:gd name="T58" fmla="*/ 2147483646 w 10616"/>
                <a:gd name="T59" fmla="*/ 2147483646 h 10000"/>
                <a:gd name="T60" fmla="*/ 2147483646 w 10616"/>
                <a:gd name="T61" fmla="*/ 2147483646 h 10000"/>
                <a:gd name="T62" fmla="*/ 0 w 10616"/>
                <a:gd name="T63" fmla="*/ 2147483646 h 10000"/>
                <a:gd name="T64" fmla="*/ 2147483646 w 10616"/>
                <a:gd name="T65" fmla="*/ 2147483646 h 10000"/>
                <a:gd name="T66" fmla="*/ 2147483646 w 10616"/>
                <a:gd name="T67" fmla="*/ 2147483646 h 10000"/>
                <a:gd name="T68" fmla="*/ 2147483646 w 10616"/>
                <a:gd name="T69" fmla="*/ 2147483646 h 10000"/>
                <a:gd name="T70" fmla="*/ 2147483646 w 10616"/>
                <a:gd name="T71" fmla="*/ 2147483646 h 10000"/>
                <a:gd name="T72" fmla="*/ 2147483646 w 10616"/>
                <a:gd name="T73" fmla="*/ 2147483646 h 10000"/>
                <a:gd name="T74" fmla="*/ 2147483646 w 10616"/>
                <a:gd name="T75" fmla="*/ 2147483646 h 10000"/>
                <a:gd name="T76" fmla="*/ 2147483646 w 10616"/>
                <a:gd name="T77" fmla="*/ 2147483646 h 10000"/>
                <a:gd name="T78" fmla="*/ 2147483646 w 10616"/>
                <a:gd name="T79" fmla="*/ 2147483646 h 10000"/>
                <a:gd name="T80" fmla="*/ 2147483646 w 10616"/>
                <a:gd name="T81" fmla="*/ 2147483646 h 10000"/>
                <a:gd name="T82" fmla="*/ 2147483646 w 10616"/>
                <a:gd name="T83" fmla="*/ 2147483646 h 10000"/>
                <a:gd name="T84" fmla="*/ 2147483646 w 10616"/>
                <a:gd name="T85" fmla="*/ 2147483646 h 1000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10616" h="10000">
                  <a:moveTo>
                    <a:pt x="6379" y="8696"/>
                  </a:moveTo>
                  <a:lnTo>
                    <a:pt x="6718" y="9130"/>
                  </a:lnTo>
                  <a:lnTo>
                    <a:pt x="8582" y="8696"/>
                  </a:lnTo>
                  <a:lnTo>
                    <a:pt x="9430" y="8261"/>
                  </a:lnTo>
                  <a:lnTo>
                    <a:pt x="10277" y="7826"/>
                  </a:lnTo>
                  <a:lnTo>
                    <a:pt x="10616" y="8261"/>
                  </a:lnTo>
                  <a:cubicBezTo>
                    <a:pt x="10560" y="7826"/>
                    <a:pt x="10503" y="7392"/>
                    <a:pt x="10447" y="6957"/>
                  </a:cubicBezTo>
                  <a:lnTo>
                    <a:pt x="10447" y="3913"/>
                  </a:lnTo>
                  <a:cubicBezTo>
                    <a:pt x="10503" y="3768"/>
                    <a:pt x="10560" y="3623"/>
                    <a:pt x="10616" y="3478"/>
                  </a:cubicBezTo>
                  <a:lnTo>
                    <a:pt x="9938" y="1304"/>
                  </a:lnTo>
                  <a:lnTo>
                    <a:pt x="9599" y="435"/>
                  </a:lnTo>
                  <a:lnTo>
                    <a:pt x="9091" y="435"/>
                  </a:lnTo>
                  <a:cubicBezTo>
                    <a:pt x="9034" y="290"/>
                    <a:pt x="8978" y="145"/>
                    <a:pt x="8921" y="0"/>
                  </a:cubicBezTo>
                  <a:lnTo>
                    <a:pt x="8243" y="1304"/>
                  </a:lnTo>
                  <a:lnTo>
                    <a:pt x="7396" y="1304"/>
                  </a:lnTo>
                  <a:lnTo>
                    <a:pt x="7226" y="1304"/>
                  </a:lnTo>
                  <a:lnTo>
                    <a:pt x="6548" y="435"/>
                  </a:lnTo>
                  <a:lnTo>
                    <a:pt x="6040" y="0"/>
                  </a:lnTo>
                  <a:lnTo>
                    <a:pt x="4684" y="0"/>
                  </a:lnTo>
                  <a:lnTo>
                    <a:pt x="4345" y="0"/>
                  </a:lnTo>
                  <a:lnTo>
                    <a:pt x="3836" y="435"/>
                  </a:lnTo>
                  <a:lnTo>
                    <a:pt x="3497" y="1304"/>
                  </a:lnTo>
                  <a:lnTo>
                    <a:pt x="2650" y="1739"/>
                  </a:lnTo>
                  <a:cubicBezTo>
                    <a:pt x="2593" y="1594"/>
                    <a:pt x="2537" y="1449"/>
                    <a:pt x="2480" y="1304"/>
                  </a:cubicBezTo>
                  <a:lnTo>
                    <a:pt x="2311" y="1304"/>
                  </a:lnTo>
                  <a:lnTo>
                    <a:pt x="1972" y="2609"/>
                  </a:lnTo>
                  <a:cubicBezTo>
                    <a:pt x="1746" y="2609"/>
                    <a:pt x="1494" y="2631"/>
                    <a:pt x="1294" y="2609"/>
                  </a:cubicBezTo>
                  <a:cubicBezTo>
                    <a:pt x="1094" y="2587"/>
                    <a:pt x="883" y="2261"/>
                    <a:pt x="770" y="2478"/>
                  </a:cubicBezTo>
                  <a:cubicBezTo>
                    <a:pt x="657" y="2695"/>
                    <a:pt x="333" y="2962"/>
                    <a:pt x="205" y="3117"/>
                  </a:cubicBezTo>
                  <a:cubicBezTo>
                    <a:pt x="77" y="3272"/>
                    <a:pt x="0" y="3266"/>
                    <a:pt x="0" y="3407"/>
                  </a:cubicBezTo>
                  <a:cubicBezTo>
                    <a:pt x="113" y="3701"/>
                    <a:pt x="482" y="5084"/>
                    <a:pt x="698" y="5748"/>
                  </a:cubicBezTo>
                  <a:cubicBezTo>
                    <a:pt x="914" y="6412"/>
                    <a:pt x="1138" y="6900"/>
                    <a:pt x="1294" y="7391"/>
                  </a:cubicBezTo>
                  <a:cubicBezTo>
                    <a:pt x="1450" y="7882"/>
                    <a:pt x="1520" y="8261"/>
                    <a:pt x="1633" y="8696"/>
                  </a:cubicBezTo>
                  <a:lnTo>
                    <a:pt x="3158" y="9130"/>
                  </a:lnTo>
                  <a:lnTo>
                    <a:pt x="3328" y="9130"/>
                  </a:lnTo>
                  <a:lnTo>
                    <a:pt x="4514" y="10000"/>
                  </a:lnTo>
                  <a:lnTo>
                    <a:pt x="5192" y="9130"/>
                  </a:lnTo>
                  <a:lnTo>
                    <a:pt x="5870" y="10000"/>
                  </a:lnTo>
                  <a:lnTo>
                    <a:pt x="6379" y="869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3" name="Freeform 78">
              <a:extLst>
                <a:ext uri="{FF2B5EF4-FFF2-40B4-BE49-F238E27FC236}">
                  <a16:creationId xmlns:a16="http://schemas.microsoft.com/office/drawing/2014/main" id="{E70F0FEE-A49A-EE43-AAAC-901BF85BA0A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67338" y="3667125"/>
              <a:ext cx="180975" cy="146050"/>
            </a:xfrm>
            <a:custGeom>
              <a:avLst/>
              <a:gdLst>
                <a:gd name="T0" fmla="*/ 2147483646 w 139"/>
                <a:gd name="T1" fmla="*/ 2147483646 h 114"/>
                <a:gd name="T2" fmla="*/ 2147483646 w 139"/>
                <a:gd name="T3" fmla="*/ 2147483646 h 114"/>
                <a:gd name="T4" fmla="*/ 2147483646 w 139"/>
                <a:gd name="T5" fmla="*/ 2147483646 h 114"/>
                <a:gd name="T6" fmla="*/ 2147483646 w 139"/>
                <a:gd name="T7" fmla="*/ 2147483646 h 114"/>
                <a:gd name="T8" fmla="*/ 2147483646 w 139"/>
                <a:gd name="T9" fmla="*/ 2147483646 h 114"/>
                <a:gd name="T10" fmla="*/ 2147483646 w 139"/>
                <a:gd name="T11" fmla="*/ 2147483646 h 114"/>
                <a:gd name="T12" fmla="*/ 2147483646 w 139"/>
                <a:gd name="T13" fmla="*/ 0 h 114"/>
                <a:gd name="T14" fmla="*/ 2147483646 w 139"/>
                <a:gd name="T15" fmla="*/ 2147483646 h 114"/>
                <a:gd name="T16" fmla="*/ 2147483646 w 139"/>
                <a:gd name="T17" fmla="*/ 2147483646 h 114"/>
                <a:gd name="T18" fmla="*/ 2147483646 w 139"/>
                <a:gd name="T19" fmla="*/ 2147483646 h 114"/>
                <a:gd name="T20" fmla="*/ 2147483646 w 139"/>
                <a:gd name="T21" fmla="*/ 2147483646 h 114"/>
                <a:gd name="T22" fmla="*/ 2147483646 w 139"/>
                <a:gd name="T23" fmla="*/ 2147483646 h 114"/>
                <a:gd name="T24" fmla="*/ 2147483646 w 139"/>
                <a:gd name="T25" fmla="*/ 2147483646 h 114"/>
                <a:gd name="T26" fmla="*/ 0 w 139"/>
                <a:gd name="T27" fmla="*/ 2147483646 h 114"/>
                <a:gd name="T28" fmla="*/ 2147483646 w 139"/>
                <a:gd name="T29" fmla="*/ 2147483646 h 114"/>
                <a:gd name="T30" fmla="*/ 2147483646 w 139"/>
                <a:gd name="T31" fmla="*/ 2147483646 h 114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139" h="114">
                  <a:moveTo>
                    <a:pt x="25" y="114"/>
                  </a:moveTo>
                  <a:lnTo>
                    <a:pt x="61" y="96"/>
                  </a:lnTo>
                  <a:lnTo>
                    <a:pt x="73" y="90"/>
                  </a:lnTo>
                  <a:lnTo>
                    <a:pt x="115" y="66"/>
                  </a:lnTo>
                  <a:lnTo>
                    <a:pt x="127" y="24"/>
                  </a:lnTo>
                  <a:lnTo>
                    <a:pt x="139" y="6"/>
                  </a:lnTo>
                  <a:lnTo>
                    <a:pt x="139" y="0"/>
                  </a:lnTo>
                  <a:lnTo>
                    <a:pt x="115" y="6"/>
                  </a:lnTo>
                  <a:lnTo>
                    <a:pt x="49" y="12"/>
                  </a:lnTo>
                  <a:lnTo>
                    <a:pt x="37" y="6"/>
                  </a:lnTo>
                  <a:lnTo>
                    <a:pt x="19" y="24"/>
                  </a:lnTo>
                  <a:lnTo>
                    <a:pt x="25" y="48"/>
                  </a:lnTo>
                  <a:lnTo>
                    <a:pt x="0" y="102"/>
                  </a:lnTo>
                  <a:lnTo>
                    <a:pt x="13" y="102"/>
                  </a:lnTo>
                  <a:lnTo>
                    <a:pt x="25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4" name="Freeform 79">
              <a:extLst>
                <a:ext uri="{FF2B5EF4-FFF2-40B4-BE49-F238E27FC236}">
                  <a16:creationId xmlns:a16="http://schemas.microsoft.com/office/drawing/2014/main" id="{C66C4595-C00A-ED4E-8110-4B294478E648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3783013"/>
              <a:ext cx="127000" cy="115887"/>
            </a:xfrm>
            <a:custGeom>
              <a:avLst/>
              <a:gdLst>
                <a:gd name="T0" fmla="*/ 2147483646 w 97"/>
                <a:gd name="T1" fmla="*/ 2147483646 h 90"/>
                <a:gd name="T2" fmla="*/ 2147483646 w 97"/>
                <a:gd name="T3" fmla="*/ 0 h 90"/>
                <a:gd name="T4" fmla="*/ 2147483646 w 97"/>
                <a:gd name="T5" fmla="*/ 2147483646 h 90"/>
                <a:gd name="T6" fmla="*/ 2147483646 w 97"/>
                <a:gd name="T7" fmla="*/ 2147483646 h 90"/>
                <a:gd name="T8" fmla="*/ 2147483646 w 97"/>
                <a:gd name="T9" fmla="*/ 2147483646 h 90"/>
                <a:gd name="T10" fmla="*/ 2147483646 w 97"/>
                <a:gd name="T11" fmla="*/ 2147483646 h 90"/>
                <a:gd name="T12" fmla="*/ 2147483646 w 97"/>
                <a:gd name="T13" fmla="*/ 2147483646 h 90"/>
                <a:gd name="T14" fmla="*/ 0 w 97"/>
                <a:gd name="T15" fmla="*/ 2147483646 h 90"/>
                <a:gd name="T16" fmla="*/ 2147483646 w 97"/>
                <a:gd name="T17" fmla="*/ 2147483646 h 90"/>
                <a:gd name="T18" fmla="*/ 2147483646 w 97"/>
                <a:gd name="T19" fmla="*/ 2147483646 h 90"/>
                <a:gd name="T20" fmla="*/ 2147483646 w 97"/>
                <a:gd name="T21" fmla="*/ 2147483646 h 90"/>
                <a:gd name="T22" fmla="*/ 2147483646 w 97"/>
                <a:gd name="T23" fmla="*/ 2147483646 h 90"/>
                <a:gd name="T24" fmla="*/ 2147483646 w 97"/>
                <a:gd name="T25" fmla="*/ 2147483646 h 90"/>
                <a:gd name="T26" fmla="*/ 2147483646 w 97"/>
                <a:gd name="T27" fmla="*/ 2147483646 h 90"/>
                <a:gd name="T28" fmla="*/ 2147483646 w 97"/>
                <a:gd name="T29" fmla="*/ 2147483646 h 90"/>
                <a:gd name="T30" fmla="*/ 2147483646 w 97"/>
                <a:gd name="T31" fmla="*/ 2147483646 h 90"/>
                <a:gd name="T32" fmla="*/ 2147483646 w 97"/>
                <a:gd name="T33" fmla="*/ 2147483646 h 90"/>
                <a:gd name="T34" fmla="*/ 2147483646 w 97"/>
                <a:gd name="T35" fmla="*/ 2147483646 h 90"/>
                <a:gd name="T36" fmla="*/ 2147483646 w 97"/>
                <a:gd name="T37" fmla="*/ 2147483646 h 90"/>
                <a:gd name="T38" fmla="*/ 2147483646 w 97"/>
                <a:gd name="T39" fmla="*/ 2147483646 h 9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7" h="90">
                  <a:moveTo>
                    <a:pt x="91" y="24"/>
                  </a:moveTo>
                  <a:lnTo>
                    <a:pt x="91" y="0"/>
                  </a:lnTo>
                  <a:lnTo>
                    <a:pt x="79" y="6"/>
                  </a:lnTo>
                  <a:lnTo>
                    <a:pt x="43" y="24"/>
                  </a:lnTo>
                  <a:lnTo>
                    <a:pt x="31" y="12"/>
                  </a:lnTo>
                  <a:lnTo>
                    <a:pt x="18" y="12"/>
                  </a:lnTo>
                  <a:lnTo>
                    <a:pt x="12" y="18"/>
                  </a:lnTo>
                  <a:lnTo>
                    <a:pt x="0" y="42"/>
                  </a:lnTo>
                  <a:lnTo>
                    <a:pt x="18" y="90"/>
                  </a:lnTo>
                  <a:lnTo>
                    <a:pt x="25" y="90"/>
                  </a:lnTo>
                  <a:lnTo>
                    <a:pt x="37" y="90"/>
                  </a:lnTo>
                  <a:lnTo>
                    <a:pt x="49" y="78"/>
                  </a:lnTo>
                  <a:lnTo>
                    <a:pt x="67" y="78"/>
                  </a:lnTo>
                  <a:lnTo>
                    <a:pt x="73" y="66"/>
                  </a:lnTo>
                  <a:lnTo>
                    <a:pt x="61" y="36"/>
                  </a:lnTo>
                  <a:lnTo>
                    <a:pt x="85" y="30"/>
                  </a:lnTo>
                  <a:lnTo>
                    <a:pt x="97" y="24"/>
                  </a:lnTo>
                  <a:lnTo>
                    <a:pt x="91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5" name="Freeform 80">
              <a:extLst>
                <a:ext uri="{FF2B5EF4-FFF2-40B4-BE49-F238E27FC236}">
                  <a16:creationId xmlns:a16="http://schemas.microsoft.com/office/drawing/2014/main" id="{2CB5AD53-BA0F-8042-B5CF-C656ED602E32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3783013"/>
              <a:ext cx="127000" cy="115887"/>
            </a:xfrm>
            <a:custGeom>
              <a:avLst/>
              <a:gdLst>
                <a:gd name="T0" fmla="*/ 2147483646 w 97"/>
                <a:gd name="T1" fmla="*/ 2147483646 h 90"/>
                <a:gd name="T2" fmla="*/ 2147483646 w 97"/>
                <a:gd name="T3" fmla="*/ 0 h 90"/>
                <a:gd name="T4" fmla="*/ 2147483646 w 97"/>
                <a:gd name="T5" fmla="*/ 2147483646 h 90"/>
                <a:gd name="T6" fmla="*/ 2147483646 w 97"/>
                <a:gd name="T7" fmla="*/ 2147483646 h 90"/>
                <a:gd name="T8" fmla="*/ 2147483646 w 97"/>
                <a:gd name="T9" fmla="*/ 2147483646 h 90"/>
                <a:gd name="T10" fmla="*/ 2147483646 w 97"/>
                <a:gd name="T11" fmla="*/ 2147483646 h 90"/>
                <a:gd name="T12" fmla="*/ 2147483646 w 97"/>
                <a:gd name="T13" fmla="*/ 2147483646 h 90"/>
                <a:gd name="T14" fmla="*/ 0 w 97"/>
                <a:gd name="T15" fmla="*/ 2147483646 h 90"/>
                <a:gd name="T16" fmla="*/ 2147483646 w 97"/>
                <a:gd name="T17" fmla="*/ 2147483646 h 90"/>
                <a:gd name="T18" fmla="*/ 2147483646 w 97"/>
                <a:gd name="T19" fmla="*/ 2147483646 h 90"/>
                <a:gd name="T20" fmla="*/ 2147483646 w 97"/>
                <a:gd name="T21" fmla="*/ 2147483646 h 90"/>
                <a:gd name="T22" fmla="*/ 2147483646 w 97"/>
                <a:gd name="T23" fmla="*/ 2147483646 h 90"/>
                <a:gd name="T24" fmla="*/ 2147483646 w 97"/>
                <a:gd name="T25" fmla="*/ 2147483646 h 90"/>
                <a:gd name="T26" fmla="*/ 2147483646 w 97"/>
                <a:gd name="T27" fmla="*/ 2147483646 h 90"/>
                <a:gd name="T28" fmla="*/ 2147483646 w 97"/>
                <a:gd name="T29" fmla="*/ 2147483646 h 90"/>
                <a:gd name="T30" fmla="*/ 2147483646 w 97"/>
                <a:gd name="T31" fmla="*/ 2147483646 h 90"/>
                <a:gd name="T32" fmla="*/ 2147483646 w 97"/>
                <a:gd name="T33" fmla="*/ 2147483646 h 90"/>
                <a:gd name="T34" fmla="*/ 2147483646 w 97"/>
                <a:gd name="T35" fmla="*/ 2147483646 h 90"/>
                <a:gd name="T36" fmla="*/ 2147483646 w 97"/>
                <a:gd name="T37" fmla="*/ 2147483646 h 90"/>
                <a:gd name="T38" fmla="*/ 2147483646 w 97"/>
                <a:gd name="T39" fmla="*/ 2147483646 h 9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7" h="90">
                  <a:moveTo>
                    <a:pt x="91" y="24"/>
                  </a:moveTo>
                  <a:lnTo>
                    <a:pt x="91" y="0"/>
                  </a:lnTo>
                  <a:lnTo>
                    <a:pt x="79" y="6"/>
                  </a:lnTo>
                  <a:lnTo>
                    <a:pt x="43" y="24"/>
                  </a:lnTo>
                  <a:lnTo>
                    <a:pt x="31" y="12"/>
                  </a:lnTo>
                  <a:lnTo>
                    <a:pt x="18" y="12"/>
                  </a:lnTo>
                  <a:lnTo>
                    <a:pt x="12" y="18"/>
                  </a:lnTo>
                  <a:lnTo>
                    <a:pt x="0" y="42"/>
                  </a:lnTo>
                  <a:lnTo>
                    <a:pt x="18" y="90"/>
                  </a:lnTo>
                  <a:lnTo>
                    <a:pt x="25" y="90"/>
                  </a:lnTo>
                  <a:lnTo>
                    <a:pt x="37" y="90"/>
                  </a:lnTo>
                  <a:lnTo>
                    <a:pt x="49" y="78"/>
                  </a:lnTo>
                  <a:lnTo>
                    <a:pt x="67" y="78"/>
                  </a:lnTo>
                  <a:lnTo>
                    <a:pt x="73" y="66"/>
                  </a:lnTo>
                  <a:lnTo>
                    <a:pt x="61" y="36"/>
                  </a:lnTo>
                  <a:lnTo>
                    <a:pt x="85" y="30"/>
                  </a:lnTo>
                  <a:lnTo>
                    <a:pt x="97" y="24"/>
                  </a:lnTo>
                  <a:lnTo>
                    <a:pt x="91" y="24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6" name="Freeform 81">
              <a:extLst>
                <a:ext uri="{FF2B5EF4-FFF2-40B4-BE49-F238E27FC236}">
                  <a16:creationId xmlns:a16="http://schemas.microsoft.com/office/drawing/2014/main" id="{4F97EBCE-E605-244A-ACBC-F56005AA7EB8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3263" y="4002088"/>
              <a:ext cx="119062" cy="77787"/>
            </a:xfrm>
            <a:custGeom>
              <a:avLst/>
              <a:gdLst>
                <a:gd name="T0" fmla="*/ 2147483646 w 90"/>
                <a:gd name="T1" fmla="*/ 2147483646 h 60"/>
                <a:gd name="T2" fmla="*/ 2147483646 w 90"/>
                <a:gd name="T3" fmla="*/ 2147483646 h 60"/>
                <a:gd name="T4" fmla="*/ 2147483646 w 90"/>
                <a:gd name="T5" fmla="*/ 2147483646 h 60"/>
                <a:gd name="T6" fmla="*/ 2147483646 w 90"/>
                <a:gd name="T7" fmla="*/ 2147483646 h 60"/>
                <a:gd name="T8" fmla="*/ 2147483646 w 90"/>
                <a:gd name="T9" fmla="*/ 0 h 60"/>
                <a:gd name="T10" fmla="*/ 2147483646 w 90"/>
                <a:gd name="T11" fmla="*/ 2147483646 h 60"/>
                <a:gd name="T12" fmla="*/ 2147483646 w 90"/>
                <a:gd name="T13" fmla="*/ 2147483646 h 60"/>
                <a:gd name="T14" fmla="*/ 0 w 90"/>
                <a:gd name="T15" fmla="*/ 2147483646 h 60"/>
                <a:gd name="T16" fmla="*/ 2147483646 w 90"/>
                <a:gd name="T17" fmla="*/ 2147483646 h 60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90" h="60">
                  <a:moveTo>
                    <a:pt x="18" y="48"/>
                  </a:moveTo>
                  <a:lnTo>
                    <a:pt x="66" y="60"/>
                  </a:lnTo>
                  <a:lnTo>
                    <a:pt x="78" y="30"/>
                  </a:lnTo>
                  <a:lnTo>
                    <a:pt x="90" y="24"/>
                  </a:lnTo>
                  <a:lnTo>
                    <a:pt x="84" y="0"/>
                  </a:lnTo>
                  <a:lnTo>
                    <a:pt x="30" y="18"/>
                  </a:lnTo>
                  <a:lnTo>
                    <a:pt x="6" y="6"/>
                  </a:lnTo>
                  <a:lnTo>
                    <a:pt x="0" y="24"/>
                  </a:lnTo>
                  <a:lnTo>
                    <a:pt x="18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7" name="Freeform 82">
              <a:extLst>
                <a:ext uri="{FF2B5EF4-FFF2-40B4-BE49-F238E27FC236}">
                  <a16:creationId xmlns:a16="http://schemas.microsoft.com/office/drawing/2014/main" id="{E455D12D-3BA8-E34B-A4F5-09A141CABC55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0725" y="4032250"/>
              <a:ext cx="187325" cy="217488"/>
            </a:xfrm>
            <a:custGeom>
              <a:avLst/>
              <a:gdLst>
                <a:gd name="T0" fmla="*/ 2147483646 w 24"/>
                <a:gd name="T1" fmla="*/ 2147483646 h 28"/>
                <a:gd name="T2" fmla="*/ 2147483646 w 24"/>
                <a:gd name="T3" fmla="*/ 2147483646 h 28"/>
                <a:gd name="T4" fmla="*/ 2147483646 w 24"/>
                <a:gd name="T5" fmla="*/ 2147483646 h 28"/>
                <a:gd name="T6" fmla="*/ 2147483646 w 24"/>
                <a:gd name="T7" fmla="*/ 2147483646 h 28"/>
                <a:gd name="T8" fmla="*/ 0 w 24"/>
                <a:gd name="T9" fmla="*/ 2147483646 h 28"/>
                <a:gd name="T10" fmla="*/ 2147483646 w 24"/>
                <a:gd name="T11" fmla="*/ 2147483646 h 28"/>
                <a:gd name="T12" fmla="*/ 2147483646 w 24"/>
                <a:gd name="T13" fmla="*/ 2147483646 h 28"/>
                <a:gd name="T14" fmla="*/ 2147483646 w 24"/>
                <a:gd name="T15" fmla="*/ 2147483646 h 28"/>
                <a:gd name="T16" fmla="*/ 2147483646 w 24"/>
                <a:gd name="T17" fmla="*/ 2147483646 h 28"/>
                <a:gd name="T18" fmla="*/ 2147483646 w 24"/>
                <a:gd name="T19" fmla="*/ 2147483646 h 28"/>
                <a:gd name="T20" fmla="*/ 2147483646 w 24"/>
                <a:gd name="T21" fmla="*/ 2147483646 h 28"/>
                <a:gd name="T22" fmla="*/ 2147483646 w 24"/>
                <a:gd name="T23" fmla="*/ 2147483646 h 28"/>
                <a:gd name="T24" fmla="*/ 2147483646 w 24"/>
                <a:gd name="T25" fmla="*/ 0 h 28"/>
                <a:gd name="T26" fmla="*/ 2147483646 w 24"/>
                <a:gd name="T27" fmla="*/ 0 h 28"/>
                <a:gd name="T28" fmla="*/ 2147483646 w 24"/>
                <a:gd name="T29" fmla="*/ 2147483646 h 28"/>
                <a:gd name="T30" fmla="*/ 2147483646 w 24"/>
                <a:gd name="T31" fmla="*/ 2147483646 h 28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24" h="28">
                  <a:moveTo>
                    <a:pt x="9" y="6"/>
                  </a:moveTo>
                  <a:cubicBezTo>
                    <a:pt x="10" y="6"/>
                    <a:pt x="10" y="6"/>
                    <a:pt x="10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4" y="17"/>
                    <a:pt x="4" y="17"/>
                    <a:pt x="4" y="17"/>
                  </a:cubicBezTo>
                  <a:cubicBezTo>
                    <a:pt x="4" y="17"/>
                    <a:pt x="3" y="18"/>
                    <a:pt x="0" y="18"/>
                  </a:cubicBezTo>
                  <a:cubicBezTo>
                    <a:pt x="1" y="21"/>
                    <a:pt x="1" y="21"/>
                    <a:pt x="1" y="21"/>
                  </a:cubicBezTo>
                  <a:cubicBezTo>
                    <a:pt x="4" y="28"/>
                    <a:pt x="4" y="28"/>
                    <a:pt x="4" y="28"/>
                  </a:cubicBezTo>
                  <a:cubicBezTo>
                    <a:pt x="11" y="23"/>
                    <a:pt x="11" y="23"/>
                    <a:pt x="11" y="23"/>
                  </a:cubicBezTo>
                  <a:cubicBezTo>
                    <a:pt x="17" y="15"/>
                    <a:pt x="17" y="15"/>
                    <a:pt x="17" y="15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16" y="1"/>
                    <a:pt x="16" y="1"/>
                    <a:pt x="16" y="1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1" y="1"/>
                    <a:pt x="11" y="1"/>
                    <a:pt x="11" y="1"/>
                  </a:cubicBezTo>
                  <a:lnTo>
                    <a:pt x="9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8" name="Freeform 83">
              <a:extLst>
                <a:ext uri="{FF2B5EF4-FFF2-40B4-BE49-F238E27FC236}">
                  <a16:creationId xmlns:a16="http://schemas.microsoft.com/office/drawing/2014/main" id="{3B229DED-45ED-C54E-B39D-19F0D994A24F}"/>
                </a:ext>
              </a:extLst>
            </p:cNvPr>
            <p:cNvSpPr>
              <a:spLocks/>
            </p:cNvSpPr>
            <p:nvPr/>
          </p:nvSpPr>
          <p:spPr bwMode="auto">
            <a:xfrm>
              <a:off x="5565775" y="4171950"/>
              <a:ext cx="265113" cy="165100"/>
            </a:xfrm>
            <a:custGeom>
              <a:avLst/>
              <a:gdLst>
                <a:gd name="T0" fmla="*/ 2147483646 w 34"/>
                <a:gd name="T1" fmla="*/ 0 h 21"/>
                <a:gd name="T2" fmla="*/ 2147483646 w 34"/>
                <a:gd name="T3" fmla="*/ 2147483646 h 21"/>
                <a:gd name="T4" fmla="*/ 2147483646 w 34"/>
                <a:gd name="T5" fmla="*/ 2147483646 h 21"/>
                <a:gd name="T6" fmla="*/ 2147483646 w 34"/>
                <a:gd name="T7" fmla="*/ 2147483646 h 21"/>
                <a:gd name="T8" fmla="*/ 0 w 34"/>
                <a:gd name="T9" fmla="*/ 2147483646 h 21"/>
                <a:gd name="T10" fmla="*/ 2147483646 w 34"/>
                <a:gd name="T11" fmla="*/ 2147483646 h 21"/>
                <a:gd name="T12" fmla="*/ 2147483646 w 34"/>
                <a:gd name="T13" fmla="*/ 2147483646 h 21"/>
                <a:gd name="T14" fmla="*/ 2147483646 w 34"/>
                <a:gd name="T15" fmla="*/ 2147483646 h 21"/>
                <a:gd name="T16" fmla="*/ 2147483646 w 34"/>
                <a:gd name="T17" fmla="*/ 2147483646 h 21"/>
                <a:gd name="T18" fmla="*/ 2147483646 w 34"/>
                <a:gd name="T19" fmla="*/ 2147483646 h 21"/>
                <a:gd name="T20" fmla="*/ 2147483646 w 34"/>
                <a:gd name="T21" fmla="*/ 2147483646 h 21"/>
                <a:gd name="T22" fmla="*/ 2147483646 w 34"/>
                <a:gd name="T23" fmla="*/ 2147483646 h 21"/>
                <a:gd name="T24" fmla="*/ 2147483646 w 34"/>
                <a:gd name="T25" fmla="*/ 2147483646 h 21"/>
                <a:gd name="T26" fmla="*/ 2147483646 w 34"/>
                <a:gd name="T27" fmla="*/ 0 h 21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34" h="21">
                  <a:moveTo>
                    <a:pt x="30" y="0"/>
                  </a:moveTo>
                  <a:cubicBezTo>
                    <a:pt x="25" y="2"/>
                    <a:pt x="18" y="3"/>
                    <a:pt x="18" y="4"/>
                  </a:cubicBezTo>
                  <a:cubicBezTo>
                    <a:pt x="16" y="5"/>
                    <a:pt x="14" y="7"/>
                    <a:pt x="14" y="7"/>
                  </a:cubicBezTo>
                  <a:cubicBezTo>
                    <a:pt x="3" y="7"/>
                    <a:pt x="3" y="7"/>
                    <a:pt x="3" y="7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12"/>
                    <a:pt x="1" y="12"/>
                    <a:pt x="1" y="12"/>
                  </a:cubicBezTo>
                  <a:cubicBezTo>
                    <a:pt x="5" y="21"/>
                    <a:pt x="5" y="21"/>
                    <a:pt x="5" y="21"/>
                  </a:cubicBezTo>
                  <a:cubicBezTo>
                    <a:pt x="12" y="19"/>
                    <a:pt x="12" y="19"/>
                    <a:pt x="12" y="19"/>
                  </a:cubicBezTo>
                  <a:cubicBezTo>
                    <a:pt x="15" y="19"/>
                    <a:pt x="15" y="19"/>
                    <a:pt x="15" y="19"/>
                  </a:cubicBezTo>
                  <a:cubicBezTo>
                    <a:pt x="19" y="15"/>
                    <a:pt x="19" y="15"/>
                    <a:pt x="19" y="15"/>
                  </a:cubicBezTo>
                  <a:cubicBezTo>
                    <a:pt x="25" y="13"/>
                    <a:pt x="25" y="13"/>
                    <a:pt x="25" y="13"/>
                  </a:cubicBezTo>
                  <a:cubicBezTo>
                    <a:pt x="34" y="10"/>
                    <a:pt x="34" y="10"/>
                    <a:pt x="34" y="10"/>
                  </a:cubicBezTo>
                  <a:cubicBezTo>
                    <a:pt x="31" y="3"/>
                    <a:pt x="31" y="3"/>
                    <a:pt x="31" y="3"/>
                  </a:cubicBezTo>
                  <a:lnTo>
                    <a:pt x="3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9" name="Freeform 84">
              <a:extLst>
                <a:ext uri="{FF2B5EF4-FFF2-40B4-BE49-F238E27FC236}">
                  <a16:creationId xmlns:a16="http://schemas.microsoft.com/office/drawing/2014/main" id="{36384FC0-B4F0-F442-B6A3-8E600E47F2EE}"/>
                </a:ext>
              </a:extLst>
            </p:cNvPr>
            <p:cNvSpPr>
              <a:spLocks/>
            </p:cNvSpPr>
            <p:nvPr/>
          </p:nvSpPr>
          <p:spPr bwMode="auto">
            <a:xfrm>
              <a:off x="5378450" y="3813175"/>
              <a:ext cx="492125" cy="422275"/>
            </a:xfrm>
            <a:custGeom>
              <a:avLst/>
              <a:gdLst>
                <a:gd name="T0" fmla="*/ 2147483646 w 63"/>
                <a:gd name="T1" fmla="*/ 2147483646 h 54"/>
                <a:gd name="T2" fmla="*/ 2147483646 w 63"/>
                <a:gd name="T3" fmla="*/ 2147483646 h 54"/>
                <a:gd name="T4" fmla="*/ 2147483646 w 63"/>
                <a:gd name="T5" fmla="*/ 2147483646 h 54"/>
                <a:gd name="T6" fmla="*/ 2147483646 w 63"/>
                <a:gd name="T7" fmla="*/ 2147483646 h 54"/>
                <a:gd name="T8" fmla="*/ 2147483646 w 63"/>
                <a:gd name="T9" fmla="*/ 2147483646 h 54"/>
                <a:gd name="T10" fmla="*/ 2147483646 w 63"/>
                <a:gd name="T11" fmla="*/ 2147483646 h 54"/>
                <a:gd name="T12" fmla="*/ 2147483646 w 63"/>
                <a:gd name="T13" fmla="*/ 2147483646 h 54"/>
                <a:gd name="T14" fmla="*/ 2147483646 w 63"/>
                <a:gd name="T15" fmla="*/ 2147483646 h 54"/>
                <a:gd name="T16" fmla="*/ 2147483646 w 63"/>
                <a:gd name="T17" fmla="*/ 2147483646 h 54"/>
                <a:gd name="T18" fmla="*/ 2147483646 w 63"/>
                <a:gd name="T19" fmla="*/ 2147483646 h 54"/>
                <a:gd name="T20" fmla="*/ 2147483646 w 63"/>
                <a:gd name="T21" fmla="*/ 2147483646 h 54"/>
                <a:gd name="T22" fmla="*/ 2147483646 w 63"/>
                <a:gd name="T23" fmla="*/ 2147483646 h 54"/>
                <a:gd name="T24" fmla="*/ 2147483646 w 63"/>
                <a:gd name="T25" fmla="*/ 2147483646 h 54"/>
                <a:gd name="T26" fmla="*/ 2147483646 w 63"/>
                <a:gd name="T27" fmla="*/ 2147483646 h 54"/>
                <a:gd name="T28" fmla="*/ 2147483646 w 63"/>
                <a:gd name="T29" fmla="*/ 0 h 54"/>
                <a:gd name="T30" fmla="*/ 2147483646 w 63"/>
                <a:gd name="T31" fmla="*/ 0 h 54"/>
                <a:gd name="T32" fmla="*/ 2147483646 w 63"/>
                <a:gd name="T33" fmla="*/ 2147483646 h 54"/>
                <a:gd name="T34" fmla="*/ 2147483646 w 63"/>
                <a:gd name="T35" fmla="*/ 2147483646 h 54"/>
                <a:gd name="T36" fmla="*/ 2147483646 w 63"/>
                <a:gd name="T37" fmla="*/ 2147483646 h 54"/>
                <a:gd name="T38" fmla="*/ 2147483646 w 63"/>
                <a:gd name="T39" fmla="*/ 2147483646 h 54"/>
                <a:gd name="T40" fmla="*/ 2147483646 w 63"/>
                <a:gd name="T41" fmla="*/ 2147483646 h 54"/>
                <a:gd name="T42" fmla="*/ 2147483646 w 63"/>
                <a:gd name="T43" fmla="*/ 2147483646 h 54"/>
                <a:gd name="T44" fmla="*/ 0 w 63"/>
                <a:gd name="T45" fmla="*/ 2147483646 h 54"/>
                <a:gd name="T46" fmla="*/ 2147483646 w 63"/>
                <a:gd name="T47" fmla="*/ 2147483646 h 54"/>
                <a:gd name="T48" fmla="*/ 2147483646 w 63"/>
                <a:gd name="T49" fmla="*/ 2147483646 h 54"/>
                <a:gd name="T50" fmla="*/ 2147483646 w 63"/>
                <a:gd name="T51" fmla="*/ 2147483646 h 54"/>
                <a:gd name="T52" fmla="*/ 2147483646 w 63"/>
                <a:gd name="T53" fmla="*/ 2147483646 h 54"/>
                <a:gd name="T54" fmla="*/ 2147483646 w 63"/>
                <a:gd name="T55" fmla="*/ 2147483646 h 54"/>
                <a:gd name="T56" fmla="*/ 2147483646 w 63"/>
                <a:gd name="T57" fmla="*/ 2147483646 h 54"/>
                <a:gd name="T58" fmla="*/ 2147483646 w 63"/>
                <a:gd name="T59" fmla="*/ 2147483646 h 54"/>
                <a:gd name="T60" fmla="*/ 2147483646 w 63"/>
                <a:gd name="T61" fmla="*/ 2147483646 h 54"/>
                <a:gd name="T62" fmla="*/ 2147483646 w 63"/>
                <a:gd name="T63" fmla="*/ 2147483646 h 54"/>
                <a:gd name="T64" fmla="*/ 2147483646 w 63"/>
                <a:gd name="T65" fmla="*/ 2147483646 h 54"/>
                <a:gd name="T66" fmla="*/ 2147483646 w 63"/>
                <a:gd name="T67" fmla="*/ 2147483646 h 54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63" h="54">
                  <a:moveTo>
                    <a:pt x="63" y="34"/>
                  </a:moveTo>
                  <a:cubicBezTo>
                    <a:pt x="55" y="32"/>
                    <a:pt x="55" y="32"/>
                    <a:pt x="55" y="32"/>
                  </a:cubicBezTo>
                  <a:cubicBezTo>
                    <a:pt x="52" y="28"/>
                    <a:pt x="52" y="28"/>
                    <a:pt x="52" y="28"/>
                  </a:cubicBezTo>
                  <a:cubicBezTo>
                    <a:pt x="53" y="25"/>
                    <a:pt x="53" y="25"/>
                    <a:pt x="53" y="25"/>
                  </a:cubicBezTo>
                  <a:cubicBezTo>
                    <a:pt x="52" y="25"/>
                    <a:pt x="52" y="25"/>
                    <a:pt x="52" y="25"/>
                  </a:cubicBezTo>
                  <a:cubicBezTo>
                    <a:pt x="48" y="23"/>
                    <a:pt x="48" y="23"/>
                    <a:pt x="48" y="23"/>
                  </a:cubicBezTo>
                  <a:cubicBezTo>
                    <a:pt x="46" y="17"/>
                    <a:pt x="46" y="17"/>
                    <a:pt x="46" y="17"/>
                  </a:cubicBezTo>
                  <a:cubicBezTo>
                    <a:pt x="42" y="13"/>
                    <a:pt x="42" y="13"/>
                    <a:pt x="42" y="13"/>
                  </a:cubicBezTo>
                  <a:cubicBezTo>
                    <a:pt x="42" y="12"/>
                    <a:pt x="42" y="12"/>
                    <a:pt x="42" y="12"/>
                  </a:cubicBezTo>
                  <a:cubicBezTo>
                    <a:pt x="39" y="12"/>
                    <a:pt x="39" y="12"/>
                    <a:pt x="39" y="12"/>
                  </a:cubicBezTo>
                  <a:cubicBezTo>
                    <a:pt x="36" y="10"/>
                    <a:pt x="36" y="10"/>
                    <a:pt x="36" y="10"/>
                  </a:cubicBezTo>
                  <a:cubicBezTo>
                    <a:pt x="28" y="9"/>
                    <a:pt x="28" y="9"/>
                    <a:pt x="28" y="9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15" y="1"/>
                    <a:pt x="15" y="1"/>
                    <a:pt x="15" y="1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6" y="2"/>
                    <a:pt x="6" y="2"/>
                    <a:pt x="6" y="2"/>
                  </a:cubicBezTo>
                  <a:cubicBezTo>
                    <a:pt x="8" y="7"/>
                    <a:pt x="8" y="7"/>
                    <a:pt x="8" y="7"/>
                  </a:cubicBezTo>
                  <a:cubicBezTo>
                    <a:pt x="7" y="9"/>
                    <a:pt x="7" y="9"/>
                    <a:pt x="7" y="9"/>
                  </a:cubicBezTo>
                  <a:cubicBezTo>
                    <a:pt x="4" y="9"/>
                    <a:pt x="4" y="9"/>
                    <a:pt x="4" y="9"/>
                  </a:cubicBezTo>
                  <a:cubicBezTo>
                    <a:pt x="2" y="11"/>
                    <a:pt x="2" y="11"/>
                    <a:pt x="2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9" y="29"/>
                    <a:pt x="9" y="29"/>
                    <a:pt x="9" y="29"/>
                  </a:cubicBezTo>
                  <a:cubicBezTo>
                    <a:pt x="13" y="33"/>
                    <a:pt x="13" y="33"/>
                    <a:pt x="13" y="33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46"/>
                    <a:pt x="17" y="46"/>
                    <a:pt x="17" y="46"/>
                  </a:cubicBezTo>
                  <a:cubicBezTo>
                    <a:pt x="24" y="53"/>
                    <a:pt x="24" y="53"/>
                    <a:pt x="24" y="53"/>
                  </a:cubicBezTo>
                  <a:cubicBezTo>
                    <a:pt x="24" y="54"/>
                    <a:pt x="24" y="54"/>
                    <a:pt x="24" y="54"/>
                  </a:cubicBezTo>
                  <a:cubicBezTo>
                    <a:pt x="27" y="53"/>
                    <a:pt x="27" y="53"/>
                    <a:pt x="27" y="53"/>
                  </a:cubicBezTo>
                  <a:cubicBezTo>
                    <a:pt x="38" y="53"/>
                    <a:pt x="38" y="53"/>
                    <a:pt x="38" y="53"/>
                  </a:cubicBezTo>
                  <a:cubicBezTo>
                    <a:pt x="38" y="53"/>
                    <a:pt x="40" y="51"/>
                    <a:pt x="42" y="50"/>
                  </a:cubicBezTo>
                  <a:cubicBezTo>
                    <a:pt x="42" y="49"/>
                    <a:pt x="49" y="48"/>
                    <a:pt x="54" y="46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0" name="Freeform 85">
              <a:extLst>
                <a:ext uri="{FF2B5EF4-FFF2-40B4-BE49-F238E27FC236}">
                  <a16:creationId xmlns:a16="http://schemas.microsoft.com/office/drawing/2014/main" id="{659B8264-46AD-4A46-85FD-6F00F1EF832F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0725" y="4079875"/>
              <a:ext cx="77788" cy="92075"/>
            </a:xfrm>
            <a:custGeom>
              <a:avLst/>
              <a:gdLst>
                <a:gd name="T0" fmla="*/ 0 w 10"/>
                <a:gd name="T1" fmla="*/ 2147483646 h 12"/>
                <a:gd name="T2" fmla="*/ 2147483646 w 10"/>
                <a:gd name="T3" fmla="*/ 2147483646 h 12"/>
                <a:gd name="T4" fmla="*/ 2147483646 w 10"/>
                <a:gd name="T5" fmla="*/ 2147483646 h 12"/>
                <a:gd name="T6" fmla="*/ 2147483646 w 10"/>
                <a:gd name="T7" fmla="*/ 0 h 12"/>
                <a:gd name="T8" fmla="*/ 2147483646 w 10"/>
                <a:gd name="T9" fmla="*/ 0 h 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" h="12">
                  <a:moveTo>
                    <a:pt x="0" y="12"/>
                  </a:moveTo>
                  <a:cubicBezTo>
                    <a:pt x="3" y="12"/>
                    <a:pt x="4" y="11"/>
                    <a:pt x="4" y="11"/>
                  </a:cubicBezTo>
                  <a:cubicBezTo>
                    <a:pt x="9" y="7"/>
                    <a:pt x="9" y="7"/>
                    <a:pt x="9" y="7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9" y="0"/>
                    <a:pt x="9" y="0"/>
                    <a:pt x="9" y="0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1" name="Freeform 86">
              <a:extLst>
                <a:ext uri="{FF2B5EF4-FFF2-40B4-BE49-F238E27FC236}">
                  <a16:creationId xmlns:a16="http://schemas.microsoft.com/office/drawing/2014/main" id="{6B794645-1705-2D48-BD84-77E4614E46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462588" y="3657600"/>
              <a:ext cx="249237" cy="250825"/>
            </a:xfrm>
            <a:custGeom>
              <a:avLst/>
              <a:gdLst>
                <a:gd name="T0" fmla="*/ 2147483646 w 192"/>
                <a:gd name="T1" fmla="*/ 2147483646 h 192"/>
                <a:gd name="T2" fmla="*/ 2147483646 w 192"/>
                <a:gd name="T3" fmla="*/ 2147483646 h 192"/>
                <a:gd name="T4" fmla="*/ 2147483646 w 192"/>
                <a:gd name="T5" fmla="*/ 2147483646 h 192"/>
                <a:gd name="T6" fmla="*/ 2147483646 w 192"/>
                <a:gd name="T7" fmla="*/ 2147483646 h 192"/>
                <a:gd name="T8" fmla="*/ 2147483646 w 192"/>
                <a:gd name="T9" fmla="*/ 2147483646 h 192"/>
                <a:gd name="T10" fmla="*/ 2147483646 w 192"/>
                <a:gd name="T11" fmla="*/ 0 h 192"/>
                <a:gd name="T12" fmla="*/ 2147483646 w 192"/>
                <a:gd name="T13" fmla="*/ 2147483646 h 192"/>
                <a:gd name="T14" fmla="*/ 2147483646 w 192"/>
                <a:gd name="T15" fmla="*/ 2147483646 h 192"/>
                <a:gd name="T16" fmla="*/ 2147483646 w 192"/>
                <a:gd name="T17" fmla="*/ 2147483646 h 192"/>
                <a:gd name="T18" fmla="*/ 2147483646 w 192"/>
                <a:gd name="T19" fmla="*/ 2147483646 h 192"/>
                <a:gd name="T20" fmla="*/ 2147483646 w 192"/>
                <a:gd name="T21" fmla="*/ 2147483646 h 192"/>
                <a:gd name="T22" fmla="*/ 0 w 192"/>
                <a:gd name="T23" fmla="*/ 2147483646 h 192"/>
                <a:gd name="T24" fmla="*/ 0 w 192"/>
                <a:gd name="T25" fmla="*/ 2147483646 h 192"/>
                <a:gd name="T26" fmla="*/ 2147483646 w 192"/>
                <a:gd name="T27" fmla="*/ 2147483646 h 192"/>
                <a:gd name="T28" fmla="*/ 2147483646 w 192"/>
                <a:gd name="T29" fmla="*/ 2147483646 h 192"/>
                <a:gd name="T30" fmla="*/ 2147483646 w 192"/>
                <a:gd name="T31" fmla="*/ 2147483646 h 192"/>
                <a:gd name="T32" fmla="*/ 2147483646 w 192"/>
                <a:gd name="T33" fmla="*/ 2147483646 h 192"/>
                <a:gd name="T34" fmla="*/ 2147483646 w 192"/>
                <a:gd name="T35" fmla="*/ 2147483646 h 192"/>
                <a:gd name="T36" fmla="*/ 2147483646 w 192"/>
                <a:gd name="T37" fmla="*/ 2147483646 h 192"/>
                <a:gd name="T38" fmla="*/ 2147483646 w 192"/>
                <a:gd name="T39" fmla="*/ 2147483646 h 192"/>
                <a:gd name="T40" fmla="*/ 2147483646 w 192"/>
                <a:gd name="T41" fmla="*/ 2147483646 h 192"/>
                <a:gd name="T42" fmla="*/ 2147483646 w 192"/>
                <a:gd name="T43" fmla="*/ 2147483646 h 192"/>
                <a:gd name="T44" fmla="*/ 2147483646 w 192"/>
                <a:gd name="T45" fmla="*/ 2147483646 h 192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92" h="192">
                  <a:moveTo>
                    <a:pt x="168" y="120"/>
                  </a:moveTo>
                  <a:lnTo>
                    <a:pt x="132" y="90"/>
                  </a:lnTo>
                  <a:lnTo>
                    <a:pt x="132" y="66"/>
                  </a:lnTo>
                  <a:lnTo>
                    <a:pt x="138" y="42"/>
                  </a:lnTo>
                  <a:lnTo>
                    <a:pt x="114" y="6"/>
                  </a:lnTo>
                  <a:lnTo>
                    <a:pt x="102" y="0"/>
                  </a:lnTo>
                  <a:lnTo>
                    <a:pt x="72" y="6"/>
                  </a:lnTo>
                  <a:lnTo>
                    <a:pt x="66" y="6"/>
                  </a:lnTo>
                  <a:lnTo>
                    <a:pt x="66" y="12"/>
                  </a:lnTo>
                  <a:lnTo>
                    <a:pt x="54" y="30"/>
                  </a:lnTo>
                  <a:lnTo>
                    <a:pt x="42" y="72"/>
                  </a:lnTo>
                  <a:lnTo>
                    <a:pt x="0" y="96"/>
                  </a:lnTo>
                  <a:lnTo>
                    <a:pt x="0" y="120"/>
                  </a:lnTo>
                  <a:lnTo>
                    <a:pt x="24" y="126"/>
                  </a:lnTo>
                  <a:lnTo>
                    <a:pt x="84" y="156"/>
                  </a:lnTo>
                  <a:lnTo>
                    <a:pt x="102" y="174"/>
                  </a:lnTo>
                  <a:lnTo>
                    <a:pt x="150" y="180"/>
                  </a:lnTo>
                  <a:lnTo>
                    <a:pt x="168" y="192"/>
                  </a:lnTo>
                  <a:lnTo>
                    <a:pt x="186" y="192"/>
                  </a:lnTo>
                  <a:lnTo>
                    <a:pt x="180" y="180"/>
                  </a:lnTo>
                  <a:lnTo>
                    <a:pt x="192" y="174"/>
                  </a:lnTo>
                  <a:lnTo>
                    <a:pt x="180" y="150"/>
                  </a:lnTo>
                  <a:lnTo>
                    <a:pt x="168" y="12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2" name="Freeform 87">
              <a:extLst>
                <a:ext uri="{FF2B5EF4-FFF2-40B4-BE49-F238E27FC236}">
                  <a16:creationId xmlns:a16="http://schemas.microsoft.com/office/drawing/2014/main" id="{2CB03E79-079A-744D-A329-60D0D01D22FD}"/>
                </a:ext>
              </a:extLst>
            </p:cNvPr>
            <p:cNvSpPr>
              <a:spLocks/>
            </p:cNvSpPr>
            <p:nvPr/>
          </p:nvSpPr>
          <p:spPr bwMode="auto">
            <a:xfrm>
              <a:off x="5605463" y="3589338"/>
              <a:ext cx="469900" cy="427037"/>
            </a:xfrm>
            <a:custGeom>
              <a:avLst/>
              <a:gdLst>
                <a:gd name="T0" fmla="*/ 2147483646 w 60"/>
                <a:gd name="T1" fmla="*/ 2147483646 h 55"/>
                <a:gd name="T2" fmla="*/ 2147483646 w 60"/>
                <a:gd name="T3" fmla="*/ 2147483646 h 55"/>
                <a:gd name="T4" fmla="*/ 2147483646 w 60"/>
                <a:gd name="T5" fmla="*/ 2147483646 h 55"/>
                <a:gd name="T6" fmla="*/ 2147483646 w 60"/>
                <a:gd name="T7" fmla="*/ 2147483646 h 55"/>
                <a:gd name="T8" fmla="*/ 2147483646 w 60"/>
                <a:gd name="T9" fmla="*/ 2147483646 h 55"/>
                <a:gd name="T10" fmla="*/ 2147483646 w 60"/>
                <a:gd name="T11" fmla="*/ 2147483646 h 55"/>
                <a:gd name="T12" fmla="*/ 2147483646 w 60"/>
                <a:gd name="T13" fmla="*/ 2147483646 h 55"/>
                <a:gd name="T14" fmla="*/ 2147483646 w 60"/>
                <a:gd name="T15" fmla="*/ 2147483646 h 55"/>
                <a:gd name="T16" fmla="*/ 2147483646 w 60"/>
                <a:gd name="T17" fmla="*/ 2147483646 h 55"/>
                <a:gd name="T18" fmla="*/ 2147483646 w 60"/>
                <a:gd name="T19" fmla="*/ 2147483646 h 55"/>
                <a:gd name="T20" fmla="*/ 2147483646 w 60"/>
                <a:gd name="T21" fmla="*/ 2147483646 h 55"/>
                <a:gd name="T22" fmla="*/ 2147483646 w 60"/>
                <a:gd name="T23" fmla="*/ 2147483646 h 55"/>
                <a:gd name="T24" fmla="*/ 2147483646 w 60"/>
                <a:gd name="T25" fmla="*/ 2147483646 h 55"/>
                <a:gd name="T26" fmla="*/ 2147483646 w 60"/>
                <a:gd name="T27" fmla="*/ 2147483646 h 55"/>
                <a:gd name="T28" fmla="*/ 2147483646 w 60"/>
                <a:gd name="T29" fmla="*/ 2147483646 h 55"/>
                <a:gd name="T30" fmla="*/ 2147483646 w 60"/>
                <a:gd name="T31" fmla="*/ 2147483646 h 55"/>
                <a:gd name="T32" fmla="*/ 2147483646 w 60"/>
                <a:gd name="T33" fmla="*/ 2147483646 h 55"/>
                <a:gd name="T34" fmla="*/ 2147483646 w 60"/>
                <a:gd name="T35" fmla="*/ 2147483646 h 55"/>
                <a:gd name="T36" fmla="*/ 2147483646 w 60"/>
                <a:gd name="T37" fmla="*/ 2147483646 h 55"/>
                <a:gd name="T38" fmla="*/ 2147483646 w 60"/>
                <a:gd name="T39" fmla="*/ 2147483646 h 55"/>
                <a:gd name="T40" fmla="*/ 2147483646 w 60"/>
                <a:gd name="T41" fmla="*/ 0 h 55"/>
                <a:gd name="T42" fmla="*/ 2147483646 w 60"/>
                <a:gd name="T43" fmla="*/ 2147483646 h 55"/>
                <a:gd name="T44" fmla="*/ 2147483646 w 60"/>
                <a:gd name="T45" fmla="*/ 2147483646 h 55"/>
                <a:gd name="T46" fmla="*/ 0 w 60"/>
                <a:gd name="T47" fmla="*/ 0 h 55"/>
                <a:gd name="T48" fmla="*/ 0 w 60"/>
                <a:gd name="T49" fmla="*/ 0 h 55"/>
                <a:gd name="T50" fmla="*/ 0 w 60"/>
                <a:gd name="T51" fmla="*/ 2147483646 h 55"/>
                <a:gd name="T52" fmla="*/ 2147483646 w 60"/>
                <a:gd name="T53" fmla="*/ 2147483646 h 55"/>
                <a:gd name="T54" fmla="*/ 2147483646 w 60"/>
                <a:gd name="T55" fmla="*/ 2147483646 h 55"/>
                <a:gd name="T56" fmla="*/ 2147483646 w 60"/>
                <a:gd name="T57" fmla="*/ 2147483646 h 55"/>
                <a:gd name="T58" fmla="*/ 2147483646 w 60"/>
                <a:gd name="T59" fmla="*/ 2147483646 h 55"/>
                <a:gd name="T60" fmla="*/ 2147483646 w 60"/>
                <a:gd name="T61" fmla="*/ 2147483646 h 55"/>
                <a:gd name="T62" fmla="*/ 2147483646 w 60"/>
                <a:gd name="T63" fmla="*/ 2147483646 h 55"/>
                <a:gd name="T64" fmla="*/ 2147483646 w 60"/>
                <a:gd name="T65" fmla="*/ 2147483646 h 55"/>
                <a:gd name="T66" fmla="*/ 2147483646 w 60"/>
                <a:gd name="T67" fmla="*/ 2147483646 h 55"/>
                <a:gd name="T68" fmla="*/ 2147483646 w 60"/>
                <a:gd name="T69" fmla="*/ 2147483646 h 55"/>
                <a:gd name="T70" fmla="*/ 2147483646 w 60"/>
                <a:gd name="T71" fmla="*/ 2147483646 h 55"/>
                <a:gd name="T72" fmla="*/ 2147483646 w 60"/>
                <a:gd name="T73" fmla="*/ 2147483646 h 55"/>
                <a:gd name="T74" fmla="*/ 2147483646 w 60"/>
                <a:gd name="T75" fmla="*/ 2147483646 h 55"/>
                <a:gd name="T76" fmla="*/ 2147483646 w 60"/>
                <a:gd name="T77" fmla="*/ 2147483646 h 55"/>
                <a:gd name="T78" fmla="*/ 2147483646 w 60"/>
                <a:gd name="T79" fmla="*/ 2147483646 h 55"/>
                <a:gd name="T80" fmla="*/ 2147483646 w 60"/>
                <a:gd name="T81" fmla="*/ 2147483646 h 55"/>
                <a:gd name="T82" fmla="*/ 2147483646 w 60"/>
                <a:gd name="T83" fmla="*/ 2147483646 h 55"/>
                <a:gd name="T84" fmla="*/ 2147483646 w 60"/>
                <a:gd name="T85" fmla="*/ 2147483646 h 55"/>
                <a:gd name="T86" fmla="*/ 2147483646 w 60"/>
                <a:gd name="T87" fmla="*/ 2147483646 h 55"/>
                <a:gd name="T88" fmla="*/ 2147483646 w 60"/>
                <a:gd name="T89" fmla="*/ 2147483646 h 55"/>
                <a:gd name="T90" fmla="*/ 2147483646 w 60"/>
                <a:gd name="T91" fmla="*/ 2147483646 h 55"/>
                <a:gd name="T92" fmla="*/ 2147483646 w 60"/>
                <a:gd name="T93" fmla="*/ 2147483646 h 55"/>
                <a:gd name="T94" fmla="*/ 2147483646 w 60"/>
                <a:gd name="T95" fmla="*/ 2147483646 h 55"/>
                <a:gd name="T96" fmla="*/ 2147483646 w 60"/>
                <a:gd name="T97" fmla="*/ 2147483646 h 55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60" h="55">
                  <a:moveTo>
                    <a:pt x="53" y="38"/>
                  </a:moveTo>
                  <a:cubicBezTo>
                    <a:pt x="53" y="38"/>
                    <a:pt x="53" y="38"/>
                    <a:pt x="53" y="38"/>
                  </a:cubicBezTo>
                  <a:cubicBezTo>
                    <a:pt x="55" y="32"/>
                    <a:pt x="55" y="32"/>
                    <a:pt x="55" y="32"/>
                  </a:cubicBezTo>
                  <a:cubicBezTo>
                    <a:pt x="51" y="30"/>
                    <a:pt x="51" y="30"/>
                    <a:pt x="51" y="30"/>
                  </a:cubicBezTo>
                  <a:cubicBezTo>
                    <a:pt x="51" y="25"/>
                    <a:pt x="51" y="25"/>
                    <a:pt x="51" y="25"/>
                  </a:cubicBezTo>
                  <a:cubicBezTo>
                    <a:pt x="52" y="21"/>
                    <a:pt x="52" y="21"/>
                    <a:pt x="52" y="21"/>
                  </a:cubicBezTo>
                  <a:cubicBezTo>
                    <a:pt x="53" y="12"/>
                    <a:pt x="53" y="12"/>
                    <a:pt x="53" y="12"/>
                  </a:cubicBezTo>
                  <a:cubicBezTo>
                    <a:pt x="49" y="11"/>
                    <a:pt x="49" y="11"/>
                    <a:pt x="49" y="11"/>
                  </a:cubicBezTo>
                  <a:cubicBezTo>
                    <a:pt x="45" y="8"/>
                    <a:pt x="45" y="8"/>
                    <a:pt x="45" y="8"/>
                  </a:cubicBezTo>
                  <a:cubicBezTo>
                    <a:pt x="40" y="5"/>
                    <a:pt x="40" y="5"/>
                    <a:pt x="40" y="5"/>
                  </a:cubicBezTo>
                  <a:cubicBezTo>
                    <a:pt x="36" y="6"/>
                    <a:pt x="36" y="6"/>
                    <a:pt x="36" y="6"/>
                  </a:cubicBezTo>
                  <a:cubicBezTo>
                    <a:pt x="31" y="8"/>
                    <a:pt x="31" y="8"/>
                    <a:pt x="31" y="8"/>
                  </a:cubicBezTo>
                  <a:cubicBezTo>
                    <a:pt x="30" y="10"/>
                    <a:pt x="30" y="10"/>
                    <a:pt x="30" y="10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2" y="11"/>
                    <a:pt x="22" y="11"/>
                    <a:pt x="22" y="11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5" y="9"/>
                    <a:pt x="15" y="9"/>
                    <a:pt x="15" y="9"/>
                  </a:cubicBezTo>
                  <a:cubicBezTo>
                    <a:pt x="15" y="6"/>
                    <a:pt x="15" y="6"/>
                    <a:pt x="15" y="6"/>
                  </a:cubicBezTo>
                  <a:cubicBezTo>
                    <a:pt x="12" y="4"/>
                    <a:pt x="12" y="4"/>
                    <a:pt x="12" y="4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6" y="3"/>
                    <a:pt x="6" y="3"/>
                    <a:pt x="6" y="3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6"/>
                    <a:pt x="0" y="7"/>
                  </a:cubicBezTo>
                  <a:cubicBezTo>
                    <a:pt x="0" y="7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5" y="16"/>
                    <a:pt x="5" y="16"/>
                    <a:pt x="5" y="16"/>
                  </a:cubicBezTo>
                  <a:cubicBezTo>
                    <a:pt x="4" y="20"/>
                    <a:pt x="4" y="20"/>
                    <a:pt x="4" y="20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10" y="29"/>
                    <a:pt x="10" y="29"/>
                    <a:pt x="10" y="29"/>
                  </a:cubicBezTo>
                  <a:cubicBezTo>
                    <a:pt x="12" y="34"/>
                    <a:pt x="12" y="34"/>
                    <a:pt x="12" y="34"/>
                  </a:cubicBezTo>
                  <a:cubicBezTo>
                    <a:pt x="14" y="38"/>
                    <a:pt x="14" y="38"/>
                    <a:pt x="14" y="38"/>
                  </a:cubicBezTo>
                  <a:cubicBezTo>
                    <a:pt x="15" y="36"/>
                    <a:pt x="15" y="36"/>
                    <a:pt x="15" y="36"/>
                  </a:cubicBezTo>
                  <a:cubicBezTo>
                    <a:pt x="19" y="39"/>
                    <a:pt x="19" y="39"/>
                    <a:pt x="19" y="39"/>
                  </a:cubicBezTo>
                  <a:cubicBezTo>
                    <a:pt x="23" y="44"/>
                    <a:pt x="23" y="44"/>
                    <a:pt x="23" y="44"/>
                  </a:cubicBezTo>
                  <a:cubicBezTo>
                    <a:pt x="28" y="48"/>
                    <a:pt x="28" y="48"/>
                    <a:pt x="28" y="48"/>
                  </a:cubicBezTo>
                  <a:cubicBezTo>
                    <a:pt x="34" y="49"/>
                    <a:pt x="34" y="49"/>
                    <a:pt x="34" y="49"/>
                  </a:cubicBezTo>
                  <a:cubicBezTo>
                    <a:pt x="39" y="48"/>
                    <a:pt x="39" y="48"/>
                    <a:pt x="39" y="48"/>
                  </a:cubicBezTo>
                  <a:cubicBezTo>
                    <a:pt x="42" y="52"/>
                    <a:pt x="42" y="52"/>
                    <a:pt x="42" y="52"/>
                  </a:cubicBezTo>
                  <a:cubicBezTo>
                    <a:pt x="53" y="55"/>
                    <a:pt x="53" y="55"/>
                    <a:pt x="53" y="55"/>
                  </a:cubicBezTo>
                  <a:cubicBezTo>
                    <a:pt x="55" y="55"/>
                    <a:pt x="55" y="55"/>
                    <a:pt x="55" y="55"/>
                  </a:cubicBezTo>
                  <a:cubicBezTo>
                    <a:pt x="55" y="51"/>
                    <a:pt x="55" y="51"/>
                    <a:pt x="55" y="51"/>
                  </a:cubicBezTo>
                  <a:cubicBezTo>
                    <a:pt x="60" y="49"/>
                    <a:pt x="60" y="49"/>
                    <a:pt x="60" y="49"/>
                  </a:cubicBezTo>
                  <a:cubicBezTo>
                    <a:pt x="59" y="46"/>
                    <a:pt x="59" y="46"/>
                    <a:pt x="59" y="46"/>
                  </a:cubicBezTo>
                  <a:cubicBezTo>
                    <a:pt x="58" y="44"/>
                    <a:pt x="58" y="44"/>
                    <a:pt x="58" y="44"/>
                  </a:cubicBezTo>
                  <a:cubicBezTo>
                    <a:pt x="54" y="40"/>
                    <a:pt x="54" y="40"/>
                    <a:pt x="54" y="40"/>
                  </a:cubicBezTo>
                  <a:cubicBezTo>
                    <a:pt x="53" y="38"/>
                    <a:pt x="53" y="38"/>
                    <a:pt x="53" y="38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3" name="Freeform 88">
              <a:extLst>
                <a:ext uri="{FF2B5EF4-FFF2-40B4-BE49-F238E27FC236}">
                  <a16:creationId xmlns:a16="http://schemas.microsoft.com/office/drawing/2014/main" id="{A3CAD5DA-2540-DD45-BD72-3BB78EA30737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3325" y="2963863"/>
              <a:ext cx="158750" cy="107950"/>
            </a:xfrm>
            <a:custGeom>
              <a:avLst/>
              <a:gdLst>
                <a:gd name="T0" fmla="*/ 2147483646 w 20"/>
                <a:gd name="T1" fmla="*/ 2147483646 h 14"/>
                <a:gd name="T2" fmla="*/ 2147483646 w 20"/>
                <a:gd name="T3" fmla="*/ 2147483646 h 14"/>
                <a:gd name="T4" fmla="*/ 2147483646 w 20"/>
                <a:gd name="T5" fmla="*/ 0 h 14"/>
                <a:gd name="T6" fmla="*/ 2147483646 w 20"/>
                <a:gd name="T7" fmla="*/ 2147483646 h 14"/>
                <a:gd name="T8" fmla="*/ 2147483646 w 20"/>
                <a:gd name="T9" fmla="*/ 0 h 14"/>
                <a:gd name="T10" fmla="*/ 2147483646 w 20"/>
                <a:gd name="T11" fmla="*/ 0 h 14"/>
                <a:gd name="T12" fmla="*/ 2147483646 w 20"/>
                <a:gd name="T13" fmla="*/ 2147483646 h 14"/>
                <a:gd name="T14" fmla="*/ 2147483646 w 20"/>
                <a:gd name="T15" fmla="*/ 2147483646 h 14"/>
                <a:gd name="T16" fmla="*/ 0 w 20"/>
                <a:gd name="T17" fmla="*/ 2147483646 h 14"/>
                <a:gd name="T18" fmla="*/ 2147483646 w 20"/>
                <a:gd name="T19" fmla="*/ 2147483646 h 14"/>
                <a:gd name="T20" fmla="*/ 2147483646 w 20"/>
                <a:gd name="T21" fmla="*/ 2147483646 h 14"/>
                <a:gd name="T22" fmla="*/ 2147483646 w 20"/>
                <a:gd name="T23" fmla="*/ 2147483646 h 14"/>
                <a:gd name="T24" fmla="*/ 2147483646 w 20"/>
                <a:gd name="T25" fmla="*/ 2147483646 h 14"/>
                <a:gd name="T26" fmla="*/ 2147483646 w 20"/>
                <a:gd name="T27" fmla="*/ 2147483646 h 14"/>
                <a:gd name="T28" fmla="*/ 2147483646 w 20"/>
                <a:gd name="T29" fmla="*/ 2147483646 h 14"/>
                <a:gd name="T30" fmla="*/ 2147483646 w 20"/>
                <a:gd name="T31" fmla="*/ 2147483646 h 14"/>
                <a:gd name="T32" fmla="*/ 2147483646 w 20"/>
                <a:gd name="T33" fmla="*/ 2147483646 h 14"/>
                <a:gd name="T34" fmla="*/ 2147483646 w 20"/>
                <a:gd name="T35" fmla="*/ 2147483646 h 14"/>
                <a:gd name="T36" fmla="*/ 2147483646 w 20"/>
                <a:gd name="T37" fmla="*/ 2147483646 h 14"/>
                <a:gd name="T38" fmla="*/ 2147483646 w 20"/>
                <a:gd name="T39" fmla="*/ 2147483646 h 14"/>
                <a:gd name="T40" fmla="*/ 2147483646 w 20"/>
                <a:gd name="T41" fmla="*/ 2147483646 h 14"/>
                <a:gd name="T42" fmla="*/ 2147483646 w 20"/>
                <a:gd name="T43" fmla="*/ 2147483646 h 14"/>
                <a:gd name="T44" fmla="*/ 2147483646 w 20"/>
                <a:gd name="T45" fmla="*/ 2147483646 h 1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20" h="14">
                  <a:moveTo>
                    <a:pt x="19" y="4"/>
                  </a:moveTo>
                  <a:cubicBezTo>
                    <a:pt x="17" y="2"/>
                    <a:pt x="17" y="2"/>
                    <a:pt x="17" y="2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13" y="1"/>
                    <a:pt x="13" y="1"/>
                    <a:pt x="13" y="1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3"/>
                    <a:pt x="1" y="5"/>
                    <a:pt x="1" y="5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6" y="8"/>
                    <a:pt x="6" y="8"/>
                    <a:pt x="6" y="8"/>
                  </a:cubicBezTo>
                  <a:cubicBezTo>
                    <a:pt x="7" y="10"/>
                    <a:pt x="7" y="10"/>
                    <a:pt x="7" y="10"/>
                  </a:cubicBezTo>
                  <a:cubicBezTo>
                    <a:pt x="6" y="12"/>
                    <a:pt x="6" y="12"/>
                    <a:pt x="6" y="12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9" y="14"/>
                    <a:pt x="9" y="14"/>
                    <a:pt x="9" y="14"/>
                  </a:cubicBezTo>
                  <a:cubicBezTo>
                    <a:pt x="11" y="13"/>
                    <a:pt x="11" y="13"/>
                    <a:pt x="11" y="13"/>
                  </a:cubicBezTo>
                  <a:cubicBezTo>
                    <a:pt x="13" y="12"/>
                    <a:pt x="13" y="12"/>
                    <a:pt x="13" y="12"/>
                  </a:cubicBezTo>
                  <a:cubicBezTo>
                    <a:pt x="13" y="12"/>
                    <a:pt x="15" y="12"/>
                    <a:pt x="16" y="12"/>
                  </a:cubicBezTo>
                  <a:cubicBezTo>
                    <a:pt x="17" y="12"/>
                    <a:pt x="16" y="9"/>
                    <a:pt x="16" y="9"/>
                  </a:cubicBezTo>
                  <a:cubicBezTo>
                    <a:pt x="18" y="7"/>
                    <a:pt x="18" y="7"/>
                    <a:pt x="18" y="7"/>
                  </a:cubicBezTo>
                  <a:cubicBezTo>
                    <a:pt x="20" y="4"/>
                    <a:pt x="20" y="4"/>
                    <a:pt x="20" y="4"/>
                  </a:cubicBezTo>
                  <a:cubicBezTo>
                    <a:pt x="19" y="4"/>
                    <a:pt x="19" y="4"/>
                    <a:pt x="19" y="4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4" name="Freeform 89">
              <a:extLst>
                <a:ext uri="{FF2B5EF4-FFF2-40B4-BE49-F238E27FC236}">
                  <a16:creationId xmlns:a16="http://schemas.microsoft.com/office/drawing/2014/main" id="{396AC2A5-8381-D84A-832C-0E98C4B05190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3175" y="2814638"/>
              <a:ext cx="119063" cy="101600"/>
            </a:xfrm>
            <a:custGeom>
              <a:avLst/>
              <a:gdLst>
                <a:gd name="T0" fmla="*/ 2147483646 w 90"/>
                <a:gd name="T1" fmla="*/ 2147483646 h 78"/>
                <a:gd name="T2" fmla="*/ 2147483646 w 90"/>
                <a:gd name="T3" fmla="*/ 2147483646 h 78"/>
                <a:gd name="T4" fmla="*/ 2147483646 w 90"/>
                <a:gd name="T5" fmla="*/ 2147483646 h 78"/>
                <a:gd name="T6" fmla="*/ 2147483646 w 90"/>
                <a:gd name="T7" fmla="*/ 2147483646 h 78"/>
                <a:gd name="T8" fmla="*/ 2147483646 w 90"/>
                <a:gd name="T9" fmla="*/ 2147483646 h 78"/>
                <a:gd name="T10" fmla="*/ 2147483646 w 90"/>
                <a:gd name="T11" fmla="*/ 0 h 78"/>
                <a:gd name="T12" fmla="*/ 2147483646 w 90"/>
                <a:gd name="T13" fmla="*/ 0 h 78"/>
                <a:gd name="T14" fmla="*/ 2147483646 w 90"/>
                <a:gd name="T15" fmla="*/ 0 h 78"/>
                <a:gd name="T16" fmla="*/ 0 w 90"/>
                <a:gd name="T17" fmla="*/ 2147483646 h 78"/>
                <a:gd name="T18" fmla="*/ 0 w 90"/>
                <a:gd name="T19" fmla="*/ 2147483646 h 78"/>
                <a:gd name="T20" fmla="*/ 2147483646 w 90"/>
                <a:gd name="T21" fmla="*/ 2147483646 h 78"/>
                <a:gd name="T22" fmla="*/ 2147483646 w 90"/>
                <a:gd name="T23" fmla="*/ 2147483646 h 78"/>
                <a:gd name="T24" fmla="*/ 2147483646 w 90"/>
                <a:gd name="T25" fmla="*/ 2147483646 h 78"/>
                <a:gd name="T26" fmla="*/ 2147483646 w 90"/>
                <a:gd name="T27" fmla="*/ 2147483646 h 78"/>
                <a:gd name="T28" fmla="*/ 2147483646 w 90"/>
                <a:gd name="T29" fmla="*/ 2147483646 h 78"/>
                <a:gd name="T30" fmla="*/ 2147483646 w 90"/>
                <a:gd name="T31" fmla="*/ 2147483646 h 78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90" h="78">
                  <a:moveTo>
                    <a:pt x="54" y="66"/>
                  </a:moveTo>
                  <a:lnTo>
                    <a:pt x="78" y="78"/>
                  </a:lnTo>
                  <a:lnTo>
                    <a:pt x="84" y="42"/>
                  </a:lnTo>
                  <a:lnTo>
                    <a:pt x="84" y="30"/>
                  </a:lnTo>
                  <a:lnTo>
                    <a:pt x="90" y="6"/>
                  </a:lnTo>
                  <a:lnTo>
                    <a:pt x="84" y="0"/>
                  </a:lnTo>
                  <a:lnTo>
                    <a:pt x="72" y="0"/>
                  </a:lnTo>
                  <a:lnTo>
                    <a:pt x="36" y="0"/>
                  </a:lnTo>
                  <a:lnTo>
                    <a:pt x="0" y="18"/>
                  </a:lnTo>
                  <a:lnTo>
                    <a:pt x="0" y="30"/>
                  </a:lnTo>
                  <a:lnTo>
                    <a:pt x="6" y="42"/>
                  </a:lnTo>
                  <a:lnTo>
                    <a:pt x="12" y="48"/>
                  </a:lnTo>
                  <a:lnTo>
                    <a:pt x="18" y="54"/>
                  </a:lnTo>
                  <a:lnTo>
                    <a:pt x="12" y="60"/>
                  </a:lnTo>
                  <a:lnTo>
                    <a:pt x="36" y="54"/>
                  </a:lnTo>
                  <a:lnTo>
                    <a:pt x="54" y="6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5" name="Freeform 90">
              <a:extLst>
                <a:ext uri="{FF2B5EF4-FFF2-40B4-BE49-F238E27FC236}">
                  <a16:creationId xmlns:a16="http://schemas.microsoft.com/office/drawing/2014/main" id="{F0561CD7-2F63-ED4E-9957-DD55CDF177CB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8413" y="2971800"/>
              <a:ext cx="233362" cy="211138"/>
            </a:xfrm>
            <a:custGeom>
              <a:avLst/>
              <a:gdLst>
                <a:gd name="T0" fmla="*/ 2147483646 w 30"/>
                <a:gd name="T1" fmla="*/ 2147483646 h 27"/>
                <a:gd name="T2" fmla="*/ 2147483646 w 30"/>
                <a:gd name="T3" fmla="*/ 2147483646 h 27"/>
                <a:gd name="T4" fmla="*/ 2147483646 w 30"/>
                <a:gd name="T5" fmla="*/ 2147483646 h 27"/>
                <a:gd name="T6" fmla="*/ 2147483646 w 30"/>
                <a:gd name="T7" fmla="*/ 2147483646 h 27"/>
                <a:gd name="T8" fmla="*/ 2147483646 w 30"/>
                <a:gd name="T9" fmla="*/ 0 h 27"/>
                <a:gd name="T10" fmla="*/ 2147483646 w 30"/>
                <a:gd name="T11" fmla="*/ 2147483646 h 27"/>
                <a:gd name="T12" fmla="*/ 2147483646 w 30"/>
                <a:gd name="T13" fmla="*/ 2147483646 h 27"/>
                <a:gd name="T14" fmla="*/ 2147483646 w 30"/>
                <a:gd name="T15" fmla="*/ 2147483646 h 27"/>
                <a:gd name="T16" fmla="*/ 2147483646 w 30"/>
                <a:gd name="T17" fmla="*/ 2147483646 h 27"/>
                <a:gd name="T18" fmla="*/ 2147483646 w 30"/>
                <a:gd name="T19" fmla="*/ 2147483646 h 27"/>
                <a:gd name="T20" fmla="*/ 2147483646 w 30"/>
                <a:gd name="T21" fmla="*/ 2147483646 h 27"/>
                <a:gd name="T22" fmla="*/ 2147483646 w 30"/>
                <a:gd name="T23" fmla="*/ 2147483646 h 27"/>
                <a:gd name="T24" fmla="*/ 2147483646 w 30"/>
                <a:gd name="T25" fmla="*/ 2147483646 h 27"/>
                <a:gd name="T26" fmla="*/ 2147483646 w 30"/>
                <a:gd name="T27" fmla="*/ 2147483646 h 27"/>
                <a:gd name="T28" fmla="*/ 2147483646 w 30"/>
                <a:gd name="T29" fmla="*/ 2147483646 h 27"/>
                <a:gd name="T30" fmla="*/ 2147483646 w 30"/>
                <a:gd name="T31" fmla="*/ 2147483646 h 27"/>
                <a:gd name="T32" fmla="*/ 0 w 30"/>
                <a:gd name="T33" fmla="*/ 2147483646 h 27"/>
                <a:gd name="T34" fmla="*/ 2147483646 w 30"/>
                <a:gd name="T35" fmla="*/ 2147483646 h 27"/>
                <a:gd name="T36" fmla="*/ 2147483646 w 30"/>
                <a:gd name="T37" fmla="*/ 2147483646 h 27"/>
                <a:gd name="T38" fmla="*/ 2147483646 w 30"/>
                <a:gd name="T39" fmla="*/ 2147483646 h 27"/>
                <a:gd name="T40" fmla="*/ 2147483646 w 30"/>
                <a:gd name="T41" fmla="*/ 2147483646 h 27"/>
                <a:gd name="T42" fmla="*/ 2147483646 w 30"/>
                <a:gd name="T43" fmla="*/ 2147483646 h 27"/>
                <a:gd name="T44" fmla="*/ 2147483646 w 30"/>
                <a:gd name="T45" fmla="*/ 2147483646 h 27"/>
                <a:gd name="T46" fmla="*/ 2147483646 w 30"/>
                <a:gd name="T47" fmla="*/ 2147483646 h 27"/>
                <a:gd name="T48" fmla="*/ 2147483646 w 30"/>
                <a:gd name="T49" fmla="*/ 2147483646 h 27"/>
                <a:gd name="T50" fmla="*/ 2147483646 w 30"/>
                <a:gd name="T51" fmla="*/ 2147483646 h 27"/>
                <a:gd name="T52" fmla="*/ 2147483646 w 30"/>
                <a:gd name="T53" fmla="*/ 2147483646 h 27"/>
                <a:gd name="T54" fmla="*/ 2147483646 w 30"/>
                <a:gd name="T55" fmla="*/ 2147483646 h 27"/>
                <a:gd name="T56" fmla="*/ 2147483646 w 30"/>
                <a:gd name="T57" fmla="*/ 2147483646 h 27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30" h="27">
                  <a:moveTo>
                    <a:pt x="30" y="14"/>
                  </a:moveTo>
                  <a:cubicBezTo>
                    <a:pt x="27" y="11"/>
                    <a:pt x="27" y="11"/>
                    <a:pt x="27" y="11"/>
                  </a:cubicBezTo>
                  <a:cubicBezTo>
                    <a:pt x="23" y="3"/>
                    <a:pt x="23" y="3"/>
                    <a:pt x="23" y="3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4" y="2"/>
                    <a:pt x="14" y="2"/>
                    <a:pt x="14" y="2"/>
                  </a:cubicBezTo>
                  <a:cubicBezTo>
                    <a:pt x="11" y="3"/>
                    <a:pt x="11" y="3"/>
                    <a:pt x="11" y="3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0" y="6"/>
                    <a:pt x="10" y="6"/>
                    <a:pt x="10" y="6"/>
                  </a:cubicBezTo>
                  <a:cubicBezTo>
                    <a:pt x="8" y="8"/>
                    <a:pt x="8" y="8"/>
                    <a:pt x="8" y="8"/>
                  </a:cubicBezTo>
                  <a:cubicBezTo>
                    <a:pt x="8" y="8"/>
                    <a:pt x="9" y="11"/>
                    <a:pt x="8" y="11"/>
                  </a:cubicBezTo>
                  <a:cubicBezTo>
                    <a:pt x="7" y="11"/>
                    <a:pt x="5" y="11"/>
                    <a:pt x="5" y="11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1" y="13"/>
                    <a:pt x="1" y="13"/>
                    <a:pt x="1" y="13"/>
                  </a:cubicBezTo>
                  <a:cubicBezTo>
                    <a:pt x="1" y="14"/>
                    <a:pt x="1" y="14"/>
                    <a:pt x="1" y="14"/>
                  </a:cubicBezTo>
                  <a:cubicBezTo>
                    <a:pt x="2" y="18"/>
                    <a:pt x="2" y="18"/>
                    <a:pt x="2" y="18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1" y="23"/>
                    <a:pt x="1" y="23"/>
                    <a:pt x="1" y="23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3" y="24"/>
                    <a:pt x="3" y="24"/>
                    <a:pt x="3" y="24"/>
                  </a:cubicBezTo>
                  <a:cubicBezTo>
                    <a:pt x="7" y="24"/>
                    <a:pt x="7" y="24"/>
                    <a:pt x="7" y="24"/>
                  </a:cubicBezTo>
                  <a:cubicBezTo>
                    <a:pt x="13" y="26"/>
                    <a:pt x="13" y="26"/>
                    <a:pt x="13" y="26"/>
                  </a:cubicBezTo>
                  <a:cubicBezTo>
                    <a:pt x="20" y="26"/>
                    <a:pt x="20" y="26"/>
                    <a:pt x="20" y="26"/>
                  </a:cubicBezTo>
                  <a:cubicBezTo>
                    <a:pt x="24" y="27"/>
                    <a:pt x="24" y="27"/>
                    <a:pt x="24" y="27"/>
                  </a:cubicBezTo>
                  <a:cubicBezTo>
                    <a:pt x="26" y="21"/>
                    <a:pt x="26" y="21"/>
                    <a:pt x="26" y="21"/>
                  </a:cubicBezTo>
                  <a:cubicBezTo>
                    <a:pt x="27" y="21"/>
                    <a:pt x="27" y="21"/>
                    <a:pt x="27" y="21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9" y="16"/>
                    <a:pt x="29" y="16"/>
                    <a:pt x="29" y="16"/>
                  </a:cubicBezTo>
                  <a:lnTo>
                    <a:pt x="30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6" name="Freeform 91">
              <a:extLst>
                <a:ext uri="{FF2B5EF4-FFF2-40B4-BE49-F238E27FC236}">
                  <a16:creationId xmlns:a16="http://schemas.microsoft.com/office/drawing/2014/main" id="{A04B17C9-C3B9-5044-8C41-DDBE68EF6198}"/>
                </a:ext>
              </a:extLst>
            </p:cNvPr>
            <p:cNvSpPr>
              <a:spLocks/>
            </p:cNvSpPr>
            <p:nvPr/>
          </p:nvSpPr>
          <p:spPr bwMode="auto">
            <a:xfrm>
              <a:off x="5021263" y="2886075"/>
              <a:ext cx="190500" cy="107950"/>
            </a:xfrm>
            <a:custGeom>
              <a:avLst/>
              <a:gdLst>
                <a:gd name="T0" fmla="*/ 2147483646 w 24"/>
                <a:gd name="T1" fmla="*/ 2147483646 h 14"/>
                <a:gd name="T2" fmla="*/ 2147483646 w 24"/>
                <a:gd name="T3" fmla="*/ 2147483646 h 14"/>
                <a:gd name="T4" fmla="*/ 2147483646 w 24"/>
                <a:gd name="T5" fmla="*/ 2147483646 h 14"/>
                <a:gd name="T6" fmla="*/ 2147483646 w 24"/>
                <a:gd name="T7" fmla="*/ 2147483646 h 14"/>
                <a:gd name="T8" fmla="*/ 2147483646 w 24"/>
                <a:gd name="T9" fmla="*/ 2147483646 h 14"/>
                <a:gd name="T10" fmla="*/ 2147483646 w 24"/>
                <a:gd name="T11" fmla="*/ 2147483646 h 14"/>
                <a:gd name="T12" fmla="*/ 2147483646 w 24"/>
                <a:gd name="T13" fmla="*/ 2147483646 h 14"/>
                <a:gd name="T14" fmla="*/ 2147483646 w 24"/>
                <a:gd name="T15" fmla="*/ 2147483646 h 14"/>
                <a:gd name="T16" fmla="*/ 2147483646 w 24"/>
                <a:gd name="T17" fmla="*/ 2147483646 h 14"/>
                <a:gd name="T18" fmla="*/ 2147483646 w 24"/>
                <a:gd name="T19" fmla="*/ 2147483646 h 14"/>
                <a:gd name="T20" fmla="*/ 2147483646 w 24"/>
                <a:gd name="T21" fmla="*/ 2147483646 h 14"/>
                <a:gd name="T22" fmla="*/ 2147483646 w 24"/>
                <a:gd name="T23" fmla="*/ 0 h 14"/>
                <a:gd name="T24" fmla="*/ 2147483646 w 24"/>
                <a:gd name="T25" fmla="*/ 2147483646 h 14"/>
                <a:gd name="T26" fmla="*/ 2147483646 w 24"/>
                <a:gd name="T27" fmla="*/ 2147483646 h 14"/>
                <a:gd name="T28" fmla="*/ 2147483646 w 24"/>
                <a:gd name="T29" fmla="*/ 2147483646 h 14"/>
                <a:gd name="T30" fmla="*/ 2147483646 w 24"/>
                <a:gd name="T31" fmla="*/ 2147483646 h 14"/>
                <a:gd name="T32" fmla="*/ 2147483646 w 24"/>
                <a:gd name="T33" fmla="*/ 2147483646 h 14"/>
                <a:gd name="T34" fmla="*/ 2147483646 w 24"/>
                <a:gd name="T35" fmla="*/ 2147483646 h 14"/>
                <a:gd name="T36" fmla="*/ 0 w 24"/>
                <a:gd name="T37" fmla="*/ 2147483646 h 14"/>
                <a:gd name="T38" fmla="*/ 2147483646 w 24"/>
                <a:gd name="T39" fmla="*/ 2147483646 h 14"/>
                <a:gd name="T40" fmla="*/ 2147483646 w 24"/>
                <a:gd name="T41" fmla="*/ 2147483646 h 14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24" h="14">
                  <a:moveTo>
                    <a:pt x="8" y="10"/>
                  </a:moveTo>
                  <a:cubicBezTo>
                    <a:pt x="12" y="11"/>
                    <a:pt x="12" y="11"/>
                    <a:pt x="12" y="11"/>
                  </a:cubicBezTo>
                  <a:cubicBezTo>
                    <a:pt x="14" y="10"/>
                    <a:pt x="14" y="10"/>
                    <a:pt x="14" y="10"/>
                  </a:cubicBezTo>
                  <a:cubicBezTo>
                    <a:pt x="16" y="12"/>
                    <a:pt x="16" y="12"/>
                    <a:pt x="16" y="12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21" y="13"/>
                    <a:pt x="21" y="13"/>
                    <a:pt x="21" y="13"/>
                  </a:cubicBezTo>
                  <a:cubicBezTo>
                    <a:pt x="24" y="11"/>
                    <a:pt x="24" y="11"/>
                    <a:pt x="24" y="11"/>
                  </a:cubicBezTo>
                  <a:cubicBezTo>
                    <a:pt x="23" y="10"/>
                    <a:pt x="23" y="10"/>
                    <a:pt x="23" y="10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21" y="4"/>
                    <a:pt x="21" y="4"/>
                    <a:pt x="21" y="4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9" y="5"/>
                    <a:pt x="9" y="5"/>
                    <a:pt x="9" y="5"/>
                  </a:cubicBezTo>
                  <a:cubicBezTo>
                    <a:pt x="8" y="6"/>
                    <a:pt x="8" y="6"/>
                    <a:pt x="8" y="6"/>
                  </a:cubicBezTo>
                  <a:cubicBezTo>
                    <a:pt x="5" y="3"/>
                    <a:pt x="5" y="3"/>
                    <a:pt x="5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1" y="7"/>
                    <a:pt x="1" y="8"/>
                  </a:cubicBezTo>
                  <a:cubicBezTo>
                    <a:pt x="1" y="8"/>
                    <a:pt x="0" y="10"/>
                    <a:pt x="0" y="11"/>
                  </a:cubicBezTo>
                  <a:cubicBezTo>
                    <a:pt x="4" y="10"/>
                    <a:pt x="4" y="10"/>
                    <a:pt x="4" y="10"/>
                  </a:cubicBezTo>
                  <a:lnTo>
                    <a:pt x="8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7" name="Freeform 92">
              <a:extLst>
                <a:ext uri="{FF2B5EF4-FFF2-40B4-BE49-F238E27FC236}">
                  <a16:creationId xmlns:a16="http://schemas.microsoft.com/office/drawing/2014/main" id="{86037C83-54C8-9941-8AD8-AF44C90A41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119563" y="4337050"/>
              <a:ext cx="188912" cy="141288"/>
            </a:xfrm>
            <a:custGeom>
              <a:avLst/>
              <a:gdLst>
                <a:gd name="T0" fmla="*/ 2147483646 w 24"/>
                <a:gd name="T1" fmla="*/ 2147483646 h 18"/>
                <a:gd name="T2" fmla="*/ 2147483646 w 24"/>
                <a:gd name="T3" fmla="*/ 2147483646 h 18"/>
                <a:gd name="T4" fmla="*/ 2147483646 w 24"/>
                <a:gd name="T5" fmla="*/ 2147483646 h 18"/>
                <a:gd name="T6" fmla="*/ 2147483646 w 24"/>
                <a:gd name="T7" fmla="*/ 2147483646 h 18"/>
                <a:gd name="T8" fmla="*/ 2147483646 w 24"/>
                <a:gd name="T9" fmla="*/ 2147483646 h 18"/>
                <a:gd name="T10" fmla="*/ 2147483646 w 24"/>
                <a:gd name="T11" fmla="*/ 2147483646 h 18"/>
                <a:gd name="T12" fmla="*/ 2147483646 w 24"/>
                <a:gd name="T13" fmla="*/ 2147483646 h 18"/>
                <a:gd name="T14" fmla="*/ 2147483646 w 24"/>
                <a:gd name="T15" fmla="*/ 2147483646 h 18"/>
                <a:gd name="T16" fmla="*/ 2147483646 w 24"/>
                <a:gd name="T17" fmla="*/ 2147483646 h 18"/>
                <a:gd name="T18" fmla="*/ 2147483646 w 24"/>
                <a:gd name="T19" fmla="*/ 2147483646 h 18"/>
                <a:gd name="T20" fmla="*/ 2147483646 w 24"/>
                <a:gd name="T21" fmla="*/ 2147483646 h 18"/>
                <a:gd name="T22" fmla="*/ 2147483646 w 24"/>
                <a:gd name="T23" fmla="*/ 2147483646 h 18"/>
                <a:gd name="T24" fmla="*/ 2147483646 w 24"/>
                <a:gd name="T25" fmla="*/ 2147483646 h 18"/>
                <a:gd name="T26" fmla="*/ 2147483646 w 24"/>
                <a:gd name="T27" fmla="*/ 2147483646 h 18"/>
                <a:gd name="T28" fmla="*/ 2147483646 w 24"/>
                <a:gd name="T29" fmla="*/ 2147483646 h 18"/>
                <a:gd name="T30" fmla="*/ 2147483646 w 24"/>
                <a:gd name="T31" fmla="*/ 2147483646 h 18"/>
                <a:gd name="T32" fmla="*/ 2147483646 w 24"/>
                <a:gd name="T33" fmla="*/ 0 h 18"/>
                <a:gd name="T34" fmla="*/ 2147483646 w 24"/>
                <a:gd name="T35" fmla="*/ 0 h 18"/>
                <a:gd name="T36" fmla="*/ 2147483646 w 24"/>
                <a:gd name="T37" fmla="*/ 2147483646 h 18"/>
                <a:gd name="T38" fmla="*/ 2147483646 w 24"/>
                <a:gd name="T39" fmla="*/ 2147483646 h 18"/>
                <a:gd name="T40" fmla="*/ 2147483646 w 24"/>
                <a:gd name="T41" fmla="*/ 2147483646 h 18"/>
                <a:gd name="T42" fmla="*/ 0 w 24"/>
                <a:gd name="T43" fmla="*/ 2147483646 h 18"/>
                <a:gd name="T44" fmla="*/ 2147483646 w 24"/>
                <a:gd name="T45" fmla="*/ 2147483646 h 18"/>
                <a:gd name="T46" fmla="*/ 2147483646 w 24"/>
                <a:gd name="T47" fmla="*/ 2147483646 h 18"/>
                <a:gd name="T48" fmla="*/ 2147483646 w 24"/>
                <a:gd name="T49" fmla="*/ 2147483646 h 18"/>
                <a:gd name="T50" fmla="*/ 2147483646 w 24"/>
                <a:gd name="T51" fmla="*/ 2147483646 h 18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24" h="18">
                  <a:moveTo>
                    <a:pt x="9" y="10"/>
                  </a:moveTo>
                  <a:cubicBezTo>
                    <a:pt x="13" y="10"/>
                    <a:pt x="13" y="10"/>
                    <a:pt x="13" y="10"/>
                  </a:cubicBezTo>
                  <a:cubicBezTo>
                    <a:pt x="15" y="13"/>
                    <a:pt x="15" y="13"/>
                    <a:pt x="15" y="13"/>
                  </a:cubicBezTo>
                  <a:cubicBezTo>
                    <a:pt x="16" y="14"/>
                    <a:pt x="16" y="14"/>
                    <a:pt x="16" y="14"/>
                  </a:cubicBezTo>
                  <a:cubicBezTo>
                    <a:pt x="18" y="15"/>
                    <a:pt x="18" y="15"/>
                    <a:pt x="18" y="15"/>
                  </a:cubicBezTo>
                  <a:cubicBezTo>
                    <a:pt x="18" y="15"/>
                    <a:pt x="19" y="18"/>
                    <a:pt x="20" y="18"/>
                  </a:cubicBezTo>
                  <a:cubicBezTo>
                    <a:pt x="20" y="18"/>
                    <a:pt x="21" y="17"/>
                    <a:pt x="22" y="17"/>
                  </a:cubicBezTo>
                  <a:cubicBezTo>
                    <a:pt x="23" y="17"/>
                    <a:pt x="24" y="16"/>
                    <a:pt x="24" y="16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8"/>
                    <a:pt x="24" y="8"/>
                    <a:pt x="24" y="8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1" y="3"/>
                    <a:pt x="21" y="3"/>
                    <a:pt x="21" y="3"/>
                  </a:cubicBezTo>
                  <a:cubicBezTo>
                    <a:pt x="21" y="3"/>
                    <a:pt x="21" y="1"/>
                    <a:pt x="20" y="1"/>
                  </a:cubicBezTo>
                  <a:cubicBezTo>
                    <a:pt x="20" y="1"/>
                    <a:pt x="16" y="2"/>
                    <a:pt x="16" y="2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5" y="1"/>
                    <a:pt x="5" y="1"/>
                    <a:pt x="5" y="1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8" y="12"/>
                    <a:pt x="8" y="12"/>
                    <a:pt x="8" y="12"/>
                  </a:cubicBezTo>
                  <a:lnTo>
                    <a:pt x="9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8" name="Freeform 93">
              <a:extLst>
                <a:ext uri="{FF2B5EF4-FFF2-40B4-BE49-F238E27FC236}">
                  <a16:creationId xmlns:a16="http://schemas.microsoft.com/office/drawing/2014/main" id="{63ED3600-CF05-3846-92F0-3630D91BF8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3525" y="4235450"/>
              <a:ext cx="147638" cy="111125"/>
            </a:xfrm>
            <a:custGeom>
              <a:avLst/>
              <a:gdLst>
                <a:gd name="T0" fmla="*/ 2147483646 w 114"/>
                <a:gd name="T1" fmla="*/ 2147483646 h 85"/>
                <a:gd name="T2" fmla="*/ 2147483646 w 114"/>
                <a:gd name="T3" fmla="*/ 2147483646 h 85"/>
                <a:gd name="T4" fmla="*/ 2147483646 w 114"/>
                <a:gd name="T5" fmla="*/ 2147483646 h 85"/>
                <a:gd name="T6" fmla="*/ 2147483646 w 114"/>
                <a:gd name="T7" fmla="*/ 2147483646 h 85"/>
                <a:gd name="T8" fmla="*/ 2147483646 w 114"/>
                <a:gd name="T9" fmla="*/ 2147483646 h 85"/>
                <a:gd name="T10" fmla="*/ 2147483646 w 114"/>
                <a:gd name="T11" fmla="*/ 2147483646 h 85"/>
                <a:gd name="T12" fmla="*/ 2147483646 w 114"/>
                <a:gd name="T13" fmla="*/ 2147483646 h 85"/>
                <a:gd name="T14" fmla="*/ 2147483646 w 114"/>
                <a:gd name="T15" fmla="*/ 2147483646 h 85"/>
                <a:gd name="T16" fmla="*/ 2147483646 w 114"/>
                <a:gd name="T17" fmla="*/ 2147483646 h 85"/>
                <a:gd name="T18" fmla="*/ 2147483646 w 114"/>
                <a:gd name="T19" fmla="*/ 2147483646 h 85"/>
                <a:gd name="T20" fmla="*/ 2147483646 w 114"/>
                <a:gd name="T21" fmla="*/ 2147483646 h 85"/>
                <a:gd name="T22" fmla="*/ 2147483646 w 114"/>
                <a:gd name="T23" fmla="*/ 0 h 85"/>
                <a:gd name="T24" fmla="*/ 2147483646 w 114"/>
                <a:gd name="T25" fmla="*/ 2147483646 h 85"/>
                <a:gd name="T26" fmla="*/ 2147483646 w 114"/>
                <a:gd name="T27" fmla="*/ 2147483646 h 85"/>
                <a:gd name="T28" fmla="*/ 0 w 114"/>
                <a:gd name="T29" fmla="*/ 2147483646 h 85"/>
                <a:gd name="T30" fmla="*/ 2147483646 w 114"/>
                <a:gd name="T31" fmla="*/ 2147483646 h 85"/>
                <a:gd name="T32" fmla="*/ 2147483646 w 114"/>
                <a:gd name="T33" fmla="*/ 2147483646 h 85"/>
                <a:gd name="T34" fmla="*/ 2147483646 w 114"/>
                <a:gd name="T35" fmla="*/ 2147483646 h 85"/>
                <a:gd name="T36" fmla="*/ 2147483646 w 114"/>
                <a:gd name="T37" fmla="*/ 2147483646 h 85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14" h="85">
                  <a:moveTo>
                    <a:pt x="54" y="79"/>
                  </a:moveTo>
                  <a:lnTo>
                    <a:pt x="66" y="79"/>
                  </a:lnTo>
                  <a:lnTo>
                    <a:pt x="78" y="79"/>
                  </a:lnTo>
                  <a:lnTo>
                    <a:pt x="108" y="85"/>
                  </a:lnTo>
                  <a:lnTo>
                    <a:pt x="114" y="85"/>
                  </a:lnTo>
                  <a:lnTo>
                    <a:pt x="102" y="61"/>
                  </a:lnTo>
                  <a:lnTo>
                    <a:pt x="96" y="43"/>
                  </a:lnTo>
                  <a:lnTo>
                    <a:pt x="96" y="36"/>
                  </a:lnTo>
                  <a:lnTo>
                    <a:pt x="84" y="30"/>
                  </a:lnTo>
                  <a:lnTo>
                    <a:pt x="72" y="18"/>
                  </a:lnTo>
                  <a:lnTo>
                    <a:pt x="42" y="0"/>
                  </a:lnTo>
                  <a:lnTo>
                    <a:pt x="30" y="6"/>
                  </a:lnTo>
                  <a:lnTo>
                    <a:pt x="12" y="6"/>
                  </a:lnTo>
                  <a:lnTo>
                    <a:pt x="0" y="43"/>
                  </a:lnTo>
                  <a:lnTo>
                    <a:pt x="12" y="85"/>
                  </a:lnTo>
                  <a:lnTo>
                    <a:pt x="18" y="85"/>
                  </a:lnTo>
                  <a:lnTo>
                    <a:pt x="24" y="85"/>
                  </a:lnTo>
                  <a:lnTo>
                    <a:pt x="54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9" name="Freeform 94">
              <a:extLst>
                <a:ext uri="{FF2B5EF4-FFF2-40B4-BE49-F238E27FC236}">
                  <a16:creationId xmlns:a16="http://schemas.microsoft.com/office/drawing/2014/main" id="{DB724ABD-3780-0E43-A67D-4F8A9F05E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1463" y="3963988"/>
              <a:ext cx="298450" cy="319087"/>
            </a:xfrm>
            <a:custGeom>
              <a:avLst/>
              <a:gdLst>
                <a:gd name="T0" fmla="*/ 2147483646 w 38"/>
                <a:gd name="T1" fmla="*/ 2147483646 h 41"/>
                <a:gd name="T2" fmla="*/ 2147483646 w 38"/>
                <a:gd name="T3" fmla="*/ 2147483646 h 41"/>
                <a:gd name="T4" fmla="*/ 2147483646 w 38"/>
                <a:gd name="T5" fmla="*/ 2147483646 h 41"/>
                <a:gd name="T6" fmla="*/ 2147483646 w 38"/>
                <a:gd name="T7" fmla="*/ 2147483646 h 41"/>
                <a:gd name="T8" fmla="*/ 2147483646 w 38"/>
                <a:gd name="T9" fmla="*/ 2147483646 h 41"/>
                <a:gd name="T10" fmla="*/ 2147483646 w 38"/>
                <a:gd name="T11" fmla="*/ 2147483646 h 41"/>
                <a:gd name="T12" fmla="*/ 2147483646 w 38"/>
                <a:gd name="T13" fmla="*/ 2147483646 h 41"/>
                <a:gd name="T14" fmla="*/ 2147483646 w 38"/>
                <a:gd name="T15" fmla="*/ 2147483646 h 41"/>
                <a:gd name="T16" fmla="*/ 2147483646 w 38"/>
                <a:gd name="T17" fmla="*/ 2147483646 h 41"/>
                <a:gd name="T18" fmla="*/ 2147483646 w 38"/>
                <a:gd name="T19" fmla="*/ 2147483646 h 41"/>
                <a:gd name="T20" fmla="*/ 2147483646 w 38"/>
                <a:gd name="T21" fmla="*/ 2147483646 h 41"/>
                <a:gd name="T22" fmla="*/ 2147483646 w 38"/>
                <a:gd name="T23" fmla="*/ 2147483646 h 41"/>
                <a:gd name="T24" fmla="*/ 2147483646 w 38"/>
                <a:gd name="T25" fmla="*/ 2147483646 h 41"/>
                <a:gd name="T26" fmla="*/ 2147483646 w 38"/>
                <a:gd name="T27" fmla="*/ 0 h 41"/>
                <a:gd name="T28" fmla="*/ 2147483646 w 38"/>
                <a:gd name="T29" fmla="*/ 2147483646 h 41"/>
                <a:gd name="T30" fmla="*/ 2147483646 w 38"/>
                <a:gd name="T31" fmla="*/ 2147483646 h 41"/>
                <a:gd name="T32" fmla="*/ 2147483646 w 38"/>
                <a:gd name="T33" fmla="*/ 2147483646 h 41"/>
                <a:gd name="T34" fmla="*/ 2147483646 w 38"/>
                <a:gd name="T35" fmla="*/ 2147483646 h 41"/>
                <a:gd name="T36" fmla="*/ 2147483646 w 38"/>
                <a:gd name="T37" fmla="*/ 2147483646 h 41"/>
                <a:gd name="T38" fmla="*/ 2147483646 w 38"/>
                <a:gd name="T39" fmla="*/ 2147483646 h 41"/>
                <a:gd name="T40" fmla="*/ 0 w 38"/>
                <a:gd name="T41" fmla="*/ 2147483646 h 41"/>
                <a:gd name="T42" fmla="*/ 2147483646 w 38"/>
                <a:gd name="T43" fmla="*/ 2147483646 h 41"/>
                <a:gd name="T44" fmla="*/ 2147483646 w 38"/>
                <a:gd name="T45" fmla="*/ 2147483646 h 41"/>
                <a:gd name="T46" fmla="*/ 2147483646 w 38"/>
                <a:gd name="T47" fmla="*/ 2147483646 h 41"/>
                <a:gd name="T48" fmla="*/ 2147483646 w 38"/>
                <a:gd name="T49" fmla="*/ 2147483646 h 41"/>
                <a:gd name="T50" fmla="*/ 2147483646 w 38"/>
                <a:gd name="T51" fmla="*/ 2147483646 h 41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38" h="41">
                  <a:moveTo>
                    <a:pt x="6" y="35"/>
                  </a:moveTo>
                  <a:cubicBezTo>
                    <a:pt x="11" y="38"/>
                    <a:pt x="11" y="38"/>
                    <a:pt x="11" y="38"/>
                  </a:cubicBezTo>
                  <a:cubicBezTo>
                    <a:pt x="13" y="40"/>
                    <a:pt x="13" y="40"/>
                    <a:pt x="13" y="40"/>
                  </a:cubicBezTo>
                  <a:cubicBezTo>
                    <a:pt x="15" y="41"/>
                    <a:pt x="15" y="41"/>
                    <a:pt x="15" y="41"/>
                  </a:cubicBezTo>
                  <a:cubicBezTo>
                    <a:pt x="15" y="41"/>
                    <a:pt x="15" y="41"/>
                    <a:pt x="15" y="41"/>
                  </a:cubicBezTo>
                  <a:cubicBezTo>
                    <a:pt x="18" y="38"/>
                    <a:pt x="18" y="38"/>
                    <a:pt x="18" y="38"/>
                  </a:cubicBezTo>
                  <a:cubicBezTo>
                    <a:pt x="20" y="40"/>
                    <a:pt x="20" y="40"/>
                    <a:pt x="20" y="40"/>
                  </a:cubicBezTo>
                  <a:cubicBezTo>
                    <a:pt x="21" y="39"/>
                    <a:pt x="21" y="39"/>
                    <a:pt x="21" y="39"/>
                  </a:cubicBezTo>
                  <a:cubicBezTo>
                    <a:pt x="35" y="39"/>
                    <a:pt x="35" y="39"/>
                    <a:pt x="35" y="39"/>
                  </a:cubicBezTo>
                  <a:cubicBezTo>
                    <a:pt x="38" y="37"/>
                    <a:pt x="38" y="37"/>
                    <a:pt x="38" y="37"/>
                  </a:cubicBezTo>
                  <a:cubicBezTo>
                    <a:pt x="36" y="36"/>
                    <a:pt x="36" y="36"/>
                    <a:pt x="36" y="36"/>
                  </a:cubicBezTo>
                  <a:cubicBezTo>
                    <a:pt x="33" y="7"/>
                    <a:pt x="33" y="7"/>
                    <a:pt x="33" y="7"/>
                  </a:cubicBezTo>
                  <a:cubicBezTo>
                    <a:pt x="36" y="7"/>
                    <a:pt x="36" y="7"/>
                    <a:pt x="36" y="7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6" y="11"/>
                    <a:pt x="16" y="11"/>
                    <a:pt x="16" y="11"/>
                  </a:cubicBezTo>
                  <a:cubicBezTo>
                    <a:pt x="14" y="13"/>
                    <a:pt x="14" y="13"/>
                    <a:pt x="14" y="13"/>
                  </a:cubicBezTo>
                  <a:cubicBezTo>
                    <a:pt x="14" y="13"/>
                    <a:pt x="14" y="20"/>
                    <a:pt x="13" y="20"/>
                  </a:cubicBezTo>
                  <a:cubicBezTo>
                    <a:pt x="13" y="20"/>
                    <a:pt x="5" y="19"/>
                    <a:pt x="1" y="19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3" y="33"/>
                    <a:pt x="3" y="33"/>
                    <a:pt x="3" y="33"/>
                  </a:cubicBezTo>
                  <a:cubicBezTo>
                    <a:pt x="1" y="36"/>
                    <a:pt x="1" y="36"/>
                    <a:pt x="1" y="36"/>
                  </a:cubicBezTo>
                  <a:cubicBezTo>
                    <a:pt x="4" y="36"/>
                    <a:pt x="4" y="36"/>
                    <a:pt x="4" y="36"/>
                  </a:cubicBezTo>
                  <a:lnTo>
                    <a:pt x="6" y="3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0" name="Freeform 95">
              <a:extLst>
                <a:ext uri="{FF2B5EF4-FFF2-40B4-BE49-F238E27FC236}">
                  <a16:creationId xmlns:a16="http://schemas.microsoft.com/office/drawing/2014/main" id="{B7B0930D-028E-6847-A9B2-4A67E7E6E94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08575" y="3830638"/>
              <a:ext cx="282575" cy="273050"/>
            </a:xfrm>
            <a:custGeom>
              <a:avLst/>
              <a:gdLst>
                <a:gd name="T0" fmla="*/ 0 w 36"/>
                <a:gd name="T1" fmla="*/ 2147483646 h 35"/>
                <a:gd name="T2" fmla="*/ 2147483646 w 36"/>
                <a:gd name="T3" fmla="*/ 2147483646 h 35"/>
                <a:gd name="T4" fmla="*/ 2147483646 w 36"/>
                <a:gd name="T5" fmla="*/ 2147483646 h 35"/>
                <a:gd name="T6" fmla="*/ 2147483646 w 36"/>
                <a:gd name="T7" fmla="*/ 2147483646 h 35"/>
                <a:gd name="T8" fmla="*/ 2147483646 w 36"/>
                <a:gd name="T9" fmla="*/ 2147483646 h 35"/>
                <a:gd name="T10" fmla="*/ 2147483646 w 36"/>
                <a:gd name="T11" fmla="*/ 2147483646 h 35"/>
                <a:gd name="T12" fmla="*/ 2147483646 w 36"/>
                <a:gd name="T13" fmla="*/ 2147483646 h 35"/>
                <a:gd name="T14" fmla="*/ 2147483646 w 36"/>
                <a:gd name="T15" fmla="*/ 2147483646 h 35"/>
                <a:gd name="T16" fmla="*/ 2147483646 w 36"/>
                <a:gd name="T17" fmla="*/ 2147483646 h 35"/>
                <a:gd name="T18" fmla="*/ 2147483646 w 36"/>
                <a:gd name="T19" fmla="*/ 2147483646 h 35"/>
                <a:gd name="T20" fmla="*/ 2147483646 w 36"/>
                <a:gd name="T21" fmla="*/ 2147483646 h 35"/>
                <a:gd name="T22" fmla="*/ 2147483646 w 36"/>
                <a:gd name="T23" fmla="*/ 2147483646 h 35"/>
                <a:gd name="T24" fmla="*/ 2147483646 w 36"/>
                <a:gd name="T25" fmla="*/ 2147483646 h 35"/>
                <a:gd name="T26" fmla="*/ 2147483646 w 36"/>
                <a:gd name="T27" fmla="*/ 2147483646 h 35"/>
                <a:gd name="T28" fmla="*/ 2147483646 w 36"/>
                <a:gd name="T29" fmla="*/ 2147483646 h 35"/>
                <a:gd name="T30" fmla="*/ 2147483646 w 36"/>
                <a:gd name="T31" fmla="*/ 2147483646 h 35"/>
                <a:gd name="T32" fmla="*/ 2147483646 w 36"/>
                <a:gd name="T33" fmla="*/ 2147483646 h 35"/>
                <a:gd name="T34" fmla="*/ 2147483646 w 36"/>
                <a:gd name="T35" fmla="*/ 2147483646 h 35"/>
                <a:gd name="T36" fmla="*/ 2147483646 w 36"/>
                <a:gd name="T37" fmla="*/ 2147483646 h 35"/>
                <a:gd name="T38" fmla="*/ 2147483646 w 36"/>
                <a:gd name="T39" fmla="*/ 2147483646 h 35"/>
                <a:gd name="T40" fmla="*/ 2147483646 w 36"/>
                <a:gd name="T41" fmla="*/ 0 h 35"/>
                <a:gd name="T42" fmla="*/ 2147483646 w 36"/>
                <a:gd name="T43" fmla="*/ 0 h 35"/>
                <a:gd name="T44" fmla="*/ 2147483646 w 36"/>
                <a:gd name="T45" fmla="*/ 2147483646 h 35"/>
                <a:gd name="T46" fmla="*/ 0 w 36"/>
                <a:gd name="T47" fmla="*/ 2147483646 h 35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36" h="35">
                  <a:moveTo>
                    <a:pt x="0" y="5"/>
                  </a:moveTo>
                  <a:cubicBezTo>
                    <a:pt x="0" y="5"/>
                    <a:pt x="1" y="7"/>
                    <a:pt x="1" y="8"/>
                  </a:cubicBezTo>
                  <a:cubicBezTo>
                    <a:pt x="1" y="8"/>
                    <a:pt x="2" y="10"/>
                    <a:pt x="2" y="10"/>
                  </a:cubicBezTo>
                  <a:cubicBezTo>
                    <a:pt x="2" y="10"/>
                    <a:pt x="1" y="35"/>
                    <a:pt x="2" y="35"/>
                  </a:cubicBezTo>
                  <a:cubicBezTo>
                    <a:pt x="2" y="35"/>
                    <a:pt x="2" y="35"/>
                    <a:pt x="3" y="35"/>
                  </a:cubicBezTo>
                  <a:cubicBezTo>
                    <a:pt x="7" y="35"/>
                    <a:pt x="29" y="35"/>
                    <a:pt x="29" y="35"/>
                  </a:cubicBezTo>
                  <a:cubicBezTo>
                    <a:pt x="34" y="32"/>
                    <a:pt x="34" y="32"/>
                    <a:pt x="34" y="32"/>
                  </a:cubicBezTo>
                  <a:cubicBezTo>
                    <a:pt x="36" y="30"/>
                    <a:pt x="36" y="30"/>
                    <a:pt x="36" y="30"/>
                  </a:cubicBezTo>
                  <a:cubicBezTo>
                    <a:pt x="36" y="30"/>
                    <a:pt x="36" y="30"/>
                    <a:pt x="36" y="30"/>
                  </a:cubicBezTo>
                  <a:cubicBezTo>
                    <a:pt x="33" y="23"/>
                    <a:pt x="33" y="23"/>
                    <a:pt x="33" y="23"/>
                  </a:cubicBezTo>
                  <a:cubicBezTo>
                    <a:pt x="29" y="15"/>
                    <a:pt x="29" y="15"/>
                    <a:pt x="29" y="15"/>
                  </a:cubicBezTo>
                  <a:cubicBezTo>
                    <a:pt x="24" y="8"/>
                    <a:pt x="24" y="8"/>
                    <a:pt x="24" y="8"/>
                  </a:cubicBezTo>
                  <a:cubicBezTo>
                    <a:pt x="31" y="12"/>
                    <a:pt x="31" y="12"/>
                    <a:pt x="31" y="12"/>
                  </a:cubicBezTo>
                  <a:cubicBezTo>
                    <a:pt x="34" y="9"/>
                    <a:pt x="34" y="9"/>
                    <a:pt x="34" y="9"/>
                  </a:cubicBezTo>
                  <a:cubicBezTo>
                    <a:pt x="33" y="9"/>
                    <a:pt x="33" y="9"/>
                    <a:pt x="33" y="9"/>
                  </a:cubicBezTo>
                  <a:cubicBezTo>
                    <a:pt x="30" y="1"/>
                    <a:pt x="30" y="1"/>
                    <a:pt x="30" y="1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22" y="2"/>
                    <a:pt x="22" y="2"/>
                    <a:pt x="22" y="2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2"/>
                    <a:pt x="1" y="2"/>
                    <a:pt x="1" y="2"/>
                  </a:cubicBezTo>
                  <a:lnTo>
                    <a:pt x="0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1" name="Freeform 96">
              <a:extLst>
                <a:ext uri="{FF2B5EF4-FFF2-40B4-BE49-F238E27FC236}">
                  <a16:creationId xmlns:a16="http://schemas.microsoft.com/office/drawing/2014/main" id="{A5E4EB34-50E3-9746-9C2F-EFC1F8B67DE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2813" y="3783013"/>
              <a:ext cx="409575" cy="388937"/>
            </a:xfrm>
            <a:custGeom>
              <a:avLst/>
              <a:gdLst>
                <a:gd name="T0" fmla="*/ 2147483646 w 52"/>
                <a:gd name="T1" fmla="*/ 2147483646 h 50"/>
                <a:gd name="T2" fmla="*/ 2147483646 w 52"/>
                <a:gd name="T3" fmla="*/ 2147483646 h 50"/>
                <a:gd name="T4" fmla="*/ 2147483646 w 52"/>
                <a:gd name="T5" fmla="*/ 2147483646 h 50"/>
                <a:gd name="T6" fmla="*/ 0 w 52"/>
                <a:gd name="T7" fmla="*/ 2147483646 h 50"/>
                <a:gd name="T8" fmla="*/ 0 w 52"/>
                <a:gd name="T9" fmla="*/ 2147483646 h 50"/>
                <a:gd name="T10" fmla="*/ 2147483646 w 52"/>
                <a:gd name="T11" fmla="*/ 2147483646 h 50"/>
                <a:gd name="T12" fmla="*/ 2147483646 w 52"/>
                <a:gd name="T13" fmla="*/ 2147483646 h 50"/>
                <a:gd name="T14" fmla="*/ 2147483646 w 52"/>
                <a:gd name="T15" fmla="*/ 2147483646 h 50"/>
                <a:gd name="T16" fmla="*/ 2147483646 w 52"/>
                <a:gd name="T17" fmla="*/ 2147483646 h 50"/>
                <a:gd name="T18" fmla="*/ 2147483646 w 52"/>
                <a:gd name="T19" fmla="*/ 2147483646 h 50"/>
                <a:gd name="T20" fmla="*/ 2147483646 w 52"/>
                <a:gd name="T21" fmla="*/ 2147483646 h 50"/>
                <a:gd name="T22" fmla="*/ 2147483646 w 52"/>
                <a:gd name="T23" fmla="*/ 2147483646 h 50"/>
                <a:gd name="T24" fmla="*/ 2147483646 w 52"/>
                <a:gd name="T25" fmla="*/ 2147483646 h 50"/>
                <a:gd name="T26" fmla="*/ 2147483646 w 52"/>
                <a:gd name="T27" fmla="*/ 2147483646 h 50"/>
                <a:gd name="T28" fmla="*/ 2147483646 w 52"/>
                <a:gd name="T29" fmla="*/ 2147483646 h 50"/>
                <a:gd name="T30" fmla="*/ 2147483646 w 52"/>
                <a:gd name="T31" fmla="*/ 2147483646 h 50"/>
                <a:gd name="T32" fmla="*/ 2147483646 w 52"/>
                <a:gd name="T33" fmla="*/ 2147483646 h 50"/>
                <a:gd name="T34" fmla="*/ 2147483646 w 52"/>
                <a:gd name="T35" fmla="*/ 2147483646 h 50"/>
                <a:gd name="T36" fmla="*/ 2147483646 w 52"/>
                <a:gd name="T37" fmla="*/ 2147483646 h 50"/>
                <a:gd name="T38" fmla="*/ 2147483646 w 52"/>
                <a:gd name="T39" fmla="*/ 2147483646 h 50"/>
                <a:gd name="T40" fmla="*/ 2147483646 w 52"/>
                <a:gd name="T41" fmla="*/ 2147483646 h 50"/>
                <a:gd name="T42" fmla="*/ 2147483646 w 52"/>
                <a:gd name="T43" fmla="*/ 2147483646 h 50"/>
                <a:gd name="T44" fmla="*/ 2147483646 w 52"/>
                <a:gd name="T45" fmla="*/ 2147483646 h 50"/>
                <a:gd name="T46" fmla="*/ 2147483646 w 52"/>
                <a:gd name="T47" fmla="*/ 2147483646 h 50"/>
                <a:gd name="T48" fmla="*/ 2147483646 w 52"/>
                <a:gd name="T49" fmla="*/ 2147483646 h 50"/>
                <a:gd name="T50" fmla="*/ 2147483646 w 52"/>
                <a:gd name="T51" fmla="*/ 2147483646 h 50"/>
                <a:gd name="T52" fmla="*/ 2147483646 w 52"/>
                <a:gd name="T53" fmla="*/ 2147483646 h 50"/>
                <a:gd name="T54" fmla="*/ 2147483646 w 52"/>
                <a:gd name="T55" fmla="*/ 2147483646 h 50"/>
                <a:gd name="T56" fmla="*/ 2147483646 w 52"/>
                <a:gd name="T57" fmla="*/ 2147483646 h 50"/>
                <a:gd name="T58" fmla="*/ 2147483646 w 52"/>
                <a:gd name="T59" fmla="*/ 2147483646 h 50"/>
                <a:gd name="T60" fmla="*/ 2147483646 w 52"/>
                <a:gd name="T61" fmla="*/ 2147483646 h 50"/>
                <a:gd name="T62" fmla="*/ 2147483646 w 52"/>
                <a:gd name="T63" fmla="*/ 2147483646 h 50"/>
                <a:gd name="T64" fmla="*/ 2147483646 w 52"/>
                <a:gd name="T65" fmla="*/ 2147483646 h 50"/>
                <a:gd name="T66" fmla="*/ 2147483646 w 52"/>
                <a:gd name="T67" fmla="*/ 0 h 50"/>
                <a:gd name="T68" fmla="*/ 2147483646 w 52"/>
                <a:gd name="T69" fmla="*/ 2147483646 h 50"/>
                <a:gd name="T70" fmla="*/ 2147483646 w 52"/>
                <a:gd name="T71" fmla="*/ 2147483646 h 50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</a:gdLst>
              <a:ahLst/>
              <a:cxnLst>
                <a:cxn ang="T72">
                  <a:pos x="T0" y="T1"/>
                </a:cxn>
                <a:cxn ang="T73">
                  <a:pos x="T2" y="T3"/>
                </a:cxn>
                <a:cxn ang="T74">
                  <a:pos x="T4" y="T5"/>
                </a:cxn>
                <a:cxn ang="T75">
                  <a:pos x="T6" y="T7"/>
                </a:cxn>
                <a:cxn ang="T76">
                  <a:pos x="T8" y="T9"/>
                </a:cxn>
                <a:cxn ang="T77">
                  <a:pos x="T10" y="T11"/>
                </a:cxn>
                <a:cxn ang="T78">
                  <a:pos x="T12" y="T13"/>
                </a:cxn>
                <a:cxn ang="T79">
                  <a:pos x="T14" y="T15"/>
                </a:cxn>
                <a:cxn ang="T80">
                  <a:pos x="T16" y="T17"/>
                </a:cxn>
                <a:cxn ang="T81">
                  <a:pos x="T18" y="T19"/>
                </a:cxn>
                <a:cxn ang="T82">
                  <a:pos x="T20" y="T21"/>
                </a:cxn>
                <a:cxn ang="T83">
                  <a:pos x="T22" y="T23"/>
                </a:cxn>
                <a:cxn ang="T84">
                  <a:pos x="T24" y="T25"/>
                </a:cxn>
                <a:cxn ang="T85">
                  <a:pos x="T26" y="T27"/>
                </a:cxn>
                <a:cxn ang="T86">
                  <a:pos x="T28" y="T29"/>
                </a:cxn>
                <a:cxn ang="T87">
                  <a:pos x="T30" y="T31"/>
                </a:cxn>
                <a:cxn ang="T88">
                  <a:pos x="T32" y="T33"/>
                </a:cxn>
                <a:cxn ang="T89">
                  <a:pos x="T34" y="T35"/>
                </a:cxn>
                <a:cxn ang="T90">
                  <a:pos x="T36" y="T37"/>
                </a:cxn>
                <a:cxn ang="T91">
                  <a:pos x="T38" y="T39"/>
                </a:cxn>
                <a:cxn ang="T92">
                  <a:pos x="T40" y="T41"/>
                </a:cxn>
                <a:cxn ang="T93">
                  <a:pos x="T42" y="T43"/>
                </a:cxn>
                <a:cxn ang="T94">
                  <a:pos x="T44" y="T45"/>
                </a:cxn>
                <a:cxn ang="T95">
                  <a:pos x="T46" y="T47"/>
                </a:cxn>
                <a:cxn ang="T96">
                  <a:pos x="T48" y="T49"/>
                </a:cxn>
                <a:cxn ang="T97">
                  <a:pos x="T50" y="T51"/>
                </a:cxn>
                <a:cxn ang="T98">
                  <a:pos x="T52" y="T53"/>
                </a:cxn>
                <a:cxn ang="T99">
                  <a:pos x="T54" y="T55"/>
                </a:cxn>
                <a:cxn ang="T100">
                  <a:pos x="T56" y="T57"/>
                </a:cxn>
                <a:cxn ang="T101">
                  <a:pos x="T58" y="T59"/>
                </a:cxn>
                <a:cxn ang="T102">
                  <a:pos x="T60" y="T61"/>
                </a:cxn>
                <a:cxn ang="T103">
                  <a:pos x="T62" y="T63"/>
                </a:cxn>
                <a:cxn ang="T104">
                  <a:pos x="T64" y="T65"/>
                </a:cxn>
                <a:cxn ang="T105">
                  <a:pos x="T66" y="T67"/>
                </a:cxn>
                <a:cxn ang="T106">
                  <a:pos x="T68" y="T69"/>
                </a:cxn>
                <a:cxn ang="T107">
                  <a:pos x="T70" y="T71"/>
                </a:cxn>
              </a:cxnLst>
              <a:rect l="0" t="0" r="r" b="b"/>
              <a:pathLst>
                <a:path w="52" h="50">
                  <a:moveTo>
                    <a:pt x="4" y="6"/>
                  </a:moveTo>
                  <a:cubicBezTo>
                    <a:pt x="3" y="9"/>
                    <a:pt x="3" y="9"/>
                    <a:pt x="3" y="9"/>
                  </a:cubicBezTo>
                  <a:cubicBezTo>
                    <a:pt x="2" y="10"/>
                    <a:pt x="2" y="10"/>
                    <a:pt x="2" y="10"/>
                  </a:cubicBezTo>
                  <a:cubicBezTo>
                    <a:pt x="0" y="12"/>
                    <a:pt x="0" y="12"/>
                    <a:pt x="0" y="12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6" y="34"/>
                    <a:pt x="6" y="34"/>
                    <a:pt x="6" y="34"/>
                  </a:cubicBezTo>
                  <a:cubicBezTo>
                    <a:pt x="9" y="35"/>
                    <a:pt x="9" y="35"/>
                    <a:pt x="9" y="35"/>
                  </a:cubicBezTo>
                  <a:cubicBezTo>
                    <a:pt x="17" y="36"/>
                    <a:pt x="17" y="36"/>
                    <a:pt x="17" y="36"/>
                  </a:cubicBezTo>
                  <a:cubicBezTo>
                    <a:pt x="19" y="38"/>
                    <a:pt x="19" y="38"/>
                    <a:pt x="19" y="38"/>
                  </a:cubicBezTo>
                  <a:cubicBezTo>
                    <a:pt x="23" y="36"/>
                    <a:pt x="23" y="36"/>
                    <a:pt x="23" y="36"/>
                  </a:cubicBezTo>
                  <a:cubicBezTo>
                    <a:pt x="47" y="49"/>
                    <a:pt x="47" y="49"/>
                    <a:pt x="47" y="49"/>
                  </a:cubicBezTo>
                  <a:cubicBezTo>
                    <a:pt x="47" y="48"/>
                    <a:pt x="47" y="48"/>
                    <a:pt x="47" y="48"/>
                  </a:cubicBezTo>
                  <a:cubicBezTo>
                    <a:pt x="47" y="49"/>
                    <a:pt x="47" y="49"/>
                    <a:pt x="47" y="49"/>
                  </a:cubicBezTo>
                  <a:cubicBezTo>
                    <a:pt x="48" y="50"/>
                    <a:pt x="48" y="50"/>
                    <a:pt x="48" y="50"/>
                  </a:cubicBezTo>
                  <a:cubicBezTo>
                    <a:pt x="48" y="47"/>
                    <a:pt x="48" y="47"/>
                    <a:pt x="48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2" y="41"/>
                    <a:pt x="52" y="41"/>
                    <a:pt x="52" y="41"/>
                  </a:cubicBezTo>
                  <a:cubicBezTo>
                    <a:pt x="51" y="41"/>
                    <a:pt x="51" y="41"/>
                    <a:pt x="51" y="41"/>
                  </a:cubicBezTo>
                  <a:cubicBezTo>
                    <a:pt x="50" y="41"/>
                    <a:pt x="51" y="16"/>
                    <a:pt x="51" y="16"/>
                  </a:cubicBezTo>
                  <a:cubicBezTo>
                    <a:pt x="51" y="16"/>
                    <a:pt x="50" y="14"/>
                    <a:pt x="50" y="14"/>
                  </a:cubicBezTo>
                  <a:cubicBezTo>
                    <a:pt x="50" y="13"/>
                    <a:pt x="49" y="11"/>
                    <a:pt x="49" y="11"/>
                  </a:cubicBezTo>
                  <a:cubicBezTo>
                    <a:pt x="50" y="8"/>
                    <a:pt x="50" y="8"/>
                    <a:pt x="50" y="8"/>
                  </a:cubicBezTo>
                  <a:cubicBezTo>
                    <a:pt x="51" y="6"/>
                    <a:pt x="51" y="6"/>
                    <a:pt x="51" y="6"/>
                  </a:cubicBezTo>
                  <a:cubicBezTo>
                    <a:pt x="48" y="5"/>
                    <a:pt x="48" y="5"/>
                    <a:pt x="48" y="5"/>
                  </a:cubicBezTo>
                  <a:cubicBezTo>
                    <a:pt x="45" y="3"/>
                    <a:pt x="45" y="3"/>
                    <a:pt x="45" y="3"/>
                  </a:cubicBezTo>
                  <a:cubicBezTo>
                    <a:pt x="41" y="2"/>
                    <a:pt x="41" y="2"/>
                    <a:pt x="41" y="2"/>
                  </a:cubicBezTo>
                  <a:cubicBezTo>
                    <a:pt x="35" y="4"/>
                    <a:pt x="35" y="4"/>
                    <a:pt x="35" y="4"/>
                  </a:cubicBezTo>
                  <a:cubicBezTo>
                    <a:pt x="35" y="8"/>
                    <a:pt x="35" y="8"/>
                    <a:pt x="35" y="8"/>
                  </a:cubicBezTo>
                  <a:cubicBezTo>
                    <a:pt x="29" y="10"/>
                    <a:pt x="29" y="10"/>
                    <a:pt x="29" y="10"/>
                  </a:cubicBezTo>
                  <a:cubicBezTo>
                    <a:pt x="25" y="7"/>
                    <a:pt x="25" y="7"/>
                    <a:pt x="25" y="7"/>
                  </a:cubicBezTo>
                  <a:cubicBezTo>
                    <a:pt x="22" y="5"/>
                    <a:pt x="22" y="5"/>
                    <a:pt x="22" y="5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13" y="2"/>
                    <a:pt x="13" y="2"/>
                    <a:pt x="13" y="2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8" y="2"/>
                    <a:pt x="8" y="2"/>
                    <a:pt x="8" y="2"/>
                  </a:cubicBezTo>
                  <a:lnTo>
                    <a:pt x="4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2" name="Freeform 97">
              <a:extLst>
                <a:ext uri="{FF2B5EF4-FFF2-40B4-BE49-F238E27FC236}">
                  <a16:creationId xmlns:a16="http://schemas.microsoft.com/office/drawing/2014/main" id="{F54EBF3C-4A6F-9143-A227-12AD1FBAE01C}"/>
                </a:ext>
              </a:extLst>
            </p:cNvPr>
            <p:cNvSpPr>
              <a:spLocks/>
            </p:cNvSpPr>
            <p:nvPr/>
          </p:nvSpPr>
          <p:spPr bwMode="auto">
            <a:xfrm>
              <a:off x="4683125" y="3667125"/>
              <a:ext cx="103188" cy="193675"/>
            </a:xfrm>
            <a:custGeom>
              <a:avLst/>
              <a:gdLst>
                <a:gd name="T0" fmla="*/ 2147483646 w 78"/>
                <a:gd name="T1" fmla="*/ 2147483646 h 150"/>
                <a:gd name="T2" fmla="*/ 2147483646 w 78"/>
                <a:gd name="T3" fmla="*/ 2147483646 h 150"/>
                <a:gd name="T4" fmla="*/ 2147483646 w 78"/>
                <a:gd name="T5" fmla="*/ 2147483646 h 150"/>
                <a:gd name="T6" fmla="*/ 0 w 78"/>
                <a:gd name="T7" fmla="*/ 2147483646 h 150"/>
                <a:gd name="T8" fmla="*/ 0 w 78"/>
                <a:gd name="T9" fmla="*/ 2147483646 h 150"/>
                <a:gd name="T10" fmla="*/ 2147483646 w 78"/>
                <a:gd name="T11" fmla="*/ 2147483646 h 150"/>
                <a:gd name="T12" fmla="*/ 2147483646 w 78"/>
                <a:gd name="T13" fmla="*/ 2147483646 h 150"/>
                <a:gd name="T14" fmla="*/ 2147483646 w 78"/>
                <a:gd name="T15" fmla="*/ 2147483646 h 150"/>
                <a:gd name="T16" fmla="*/ 2147483646 w 78"/>
                <a:gd name="T17" fmla="*/ 2147483646 h 150"/>
                <a:gd name="T18" fmla="*/ 2147483646 w 78"/>
                <a:gd name="T19" fmla="*/ 2147483646 h 150"/>
                <a:gd name="T20" fmla="*/ 2147483646 w 78"/>
                <a:gd name="T21" fmla="*/ 2147483646 h 150"/>
                <a:gd name="T22" fmla="*/ 2147483646 w 78"/>
                <a:gd name="T23" fmla="*/ 2147483646 h 150"/>
                <a:gd name="T24" fmla="*/ 2147483646 w 78"/>
                <a:gd name="T25" fmla="*/ 2147483646 h 150"/>
                <a:gd name="T26" fmla="*/ 2147483646 w 78"/>
                <a:gd name="T27" fmla="*/ 2147483646 h 150"/>
                <a:gd name="T28" fmla="*/ 2147483646 w 78"/>
                <a:gd name="T29" fmla="*/ 2147483646 h 150"/>
                <a:gd name="T30" fmla="*/ 2147483646 w 78"/>
                <a:gd name="T31" fmla="*/ 2147483646 h 150"/>
                <a:gd name="T32" fmla="*/ 2147483646 w 78"/>
                <a:gd name="T33" fmla="*/ 2147483646 h 150"/>
                <a:gd name="T34" fmla="*/ 2147483646 w 78"/>
                <a:gd name="T35" fmla="*/ 2147483646 h 150"/>
                <a:gd name="T36" fmla="*/ 2147483646 w 78"/>
                <a:gd name="T37" fmla="*/ 0 h 150"/>
                <a:gd name="T38" fmla="*/ 2147483646 w 78"/>
                <a:gd name="T39" fmla="*/ 0 h 150"/>
                <a:gd name="T40" fmla="*/ 2147483646 w 78"/>
                <a:gd name="T41" fmla="*/ 2147483646 h 150"/>
                <a:gd name="T42" fmla="*/ 2147483646 w 78"/>
                <a:gd name="T43" fmla="*/ 2147483646 h 15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78" h="150">
                  <a:moveTo>
                    <a:pt x="18" y="12"/>
                  </a:moveTo>
                  <a:lnTo>
                    <a:pt x="18" y="30"/>
                  </a:lnTo>
                  <a:lnTo>
                    <a:pt x="18" y="54"/>
                  </a:lnTo>
                  <a:lnTo>
                    <a:pt x="0" y="78"/>
                  </a:lnTo>
                  <a:lnTo>
                    <a:pt x="0" y="90"/>
                  </a:lnTo>
                  <a:lnTo>
                    <a:pt x="12" y="102"/>
                  </a:lnTo>
                  <a:lnTo>
                    <a:pt x="18" y="108"/>
                  </a:lnTo>
                  <a:lnTo>
                    <a:pt x="36" y="120"/>
                  </a:lnTo>
                  <a:lnTo>
                    <a:pt x="36" y="144"/>
                  </a:lnTo>
                  <a:lnTo>
                    <a:pt x="42" y="150"/>
                  </a:lnTo>
                  <a:lnTo>
                    <a:pt x="48" y="144"/>
                  </a:lnTo>
                  <a:lnTo>
                    <a:pt x="54" y="126"/>
                  </a:lnTo>
                  <a:lnTo>
                    <a:pt x="78" y="102"/>
                  </a:lnTo>
                  <a:lnTo>
                    <a:pt x="78" y="90"/>
                  </a:lnTo>
                  <a:lnTo>
                    <a:pt x="60" y="84"/>
                  </a:lnTo>
                  <a:lnTo>
                    <a:pt x="42" y="72"/>
                  </a:lnTo>
                  <a:lnTo>
                    <a:pt x="66" y="36"/>
                  </a:lnTo>
                  <a:lnTo>
                    <a:pt x="60" y="12"/>
                  </a:lnTo>
                  <a:lnTo>
                    <a:pt x="36" y="0"/>
                  </a:lnTo>
                  <a:lnTo>
                    <a:pt x="24" y="0"/>
                  </a:lnTo>
                  <a:lnTo>
                    <a:pt x="24" y="6"/>
                  </a:lnTo>
                  <a:lnTo>
                    <a:pt x="18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3" name="Freeform 98">
              <a:extLst>
                <a:ext uri="{FF2B5EF4-FFF2-40B4-BE49-F238E27FC236}">
                  <a16:creationId xmlns:a16="http://schemas.microsoft.com/office/drawing/2014/main" id="{BC2C955A-E563-554F-9BD0-4EC221AE705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76713" y="3713163"/>
              <a:ext cx="296862" cy="227012"/>
            </a:xfrm>
            <a:custGeom>
              <a:avLst/>
              <a:gdLst>
                <a:gd name="T0" fmla="*/ 2147483646 w 228"/>
                <a:gd name="T1" fmla="*/ 2147483646 h 174"/>
                <a:gd name="T2" fmla="*/ 2147483646 w 228"/>
                <a:gd name="T3" fmla="*/ 2147483646 h 174"/>
                <a:gd name="T4" fmla="*/ 2147483646 w 228"/>
                <a:gd name="T5" fmla="*/ 2147483646 h 174"/>
                <a:gd name="T6" fmla="*/ 2147483646 w 228"/>
                <a:gd name="T7" fmla="*/ 2147483646 h 174"/>
                <a:gd name="T8" fmla="*/ 2147483646 w 228"/>
                <a:gd name="T9" fmla="*/ 2147483646 h 174"/>
                <a:gd name="T10" fmla="*/ 2147483646 w 228"/>
                <a:gd name="T11" fmla="*/ 2147483646 h 174"/>
                <a:gd name="T12" fmla="*/ 2147483646 w 228"/>
                <a:gd name="T13" fmla="*/ 2147483646 h 174"/>
                <a:gd name="T14" fmla="*/ 2147483646 w 228"/>
                <a:gd name="T15" fmla="*/ 2147483646 h 174"/>
                <a:gd name="T16" fmla="*/ 2147483646 w 228"/>
                <a:gd name="T17" fmla="*/ 2147483646 h 174"/>
                <a:gd name="T18" fmla="*/ 2147483646 w 228"/>
                <a:gd name="T19" fmla="*/ 2147483646 h 174"/>
                <a:gd name="T20" fmla="*/ 2147483646 w 228"/>
                <a:gd name="T21" fmla="*/ 2147483646 h 174"/>
                <a:gd name="T22" fmla="*/ 2147483646 w 228"/>
                <a:gd name="T23" fmla="*/ 2147483646 h 174"/>
                <a:gd name="T24" fmla="*/ 2147483646 w 228"/>
                <a:gd name="T25" fmla="*/ 2147483646 h 174"/>
                <a:gd name="T26" fmla="*/ 2147483646 w 228"/>
                <a:gd name="T27" fmla="*/ 0 h 174"/>
                <a:gd name="T28" fmla="*/ 2147483646 w 228"/>
                <a:gd name="T29" fmla="*/ 2147483646 h 174"/>
                <a:gd name="T30" fmla="*/ 2147483646 w 228"/>
                <a:gd name="T31" fmla="*/ 2147483646 h 174"/>
                <a:gd name="T32" fmla="*/ 2147483646 w 228"/>
                <a:gd name="T33" fmla="*/ 2147483646 h 174"/>
                <a:gd name="T34" fmla="*/ 2147483646 w 228"/>
                <a:gd name="T35" fmla="*/ 2147483646 h 174"/>
                <a:gd name="T36" fmla="*/ 2147483646 w 228"/>
                <a:gd name="T37" fmla="*/ 2147483646 h 174"/>
                <a:gd name="T38" fmla="*/ 0 w 228"/>
                <a:gd name="T39" fmla="*/ 2147483646 h 174"/>
                <a:gd name="T40" fmla="*/ 2147483646 w 228"/>
                <a:gd name="T41" fmla="*/ 2147483646 h 174"/>
                <a:gd name="T42" fmla="*/ 2147483646 w 228"/>
                <a:gd name="T43" fmla="*/ 2147483646 h 174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228" h="174">
                  <a:moveTo>
                    <a:pt x="90" y="156"/>
                  </a:moveTo>
                  <a:lnTo>
                    <a:pt x="114" y="138"/>
                  </a:lnTo>
                  <a:lnTo>
                    <a:pt x="144" y="120"/>
                  </a:lnTo>
                  <a:lnTo>
                    <a:pt x="180" y="108"/>
                  </a:lnTo>
                  <a:lnTo>
                    <a:pt x="186" y="96"/>
                  </a:lnTo>
                  <a:lnTo>
                    <a:pt x="192" y="84"/>
                  </a:lnTo>
                  <a:lnTo>
                    <a:pt x="216" y="78"/>
                  </a:lnTo>
                  <a:lnTo>
                    <a:pt x="228" y="72"/>
                  </a:lnTo>
                  <a:lnTo>
                    <a:pt x="222" y="42"/>
                  </a:lnTo>
                  <a:lnTo>
                    <a:pt x="216" y="12"/>
                  </a:lnTo>
                  <a:lnTo>
                    <a:pt x="210" y="12"/>
                  </a:lnTo>
                  <a:lnTo>
                    <a:pt x="186" y="12"/>
                  </a:lnTo>
                  <a:lnTo>
                    <a:pt x="168" y="12"/>
                  </a:lnTo>
                  <a:lnTo>
                    <a:pt x="144" y="0"/>
                  </a:lnTo>
                  <a:lnTo>
                    <a:pt x="120" y="36"/>
                  </a:lnTo>
                  <a:lnTo>
                    <a:pt x="96" y="60"/>
                  </a:lnTo>
                  <a:lnTo>
                    <a:pt x="72" y="90"/>
                  </a:lnTo>
                  <a:lnTo>
                    <a:pt x="66" y="138"/>
                  </a:lnTo>
                  <a:lnTo>
                    <a:pt x="12" y="162"/>
                  </a:lnTo>
                  <a:lnTo>
                    <a:pt x="0" y="174"/>
                  </a:lnTo>
                  <a:lnTo>
                    <a:pt x="84" y="174"/>
                  </a:lnTo>
                  <a:lnTo>
                    <a:pt x="90" y="15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4" name="Freeform 99">
              <a:extLst>
                <a:ext uri="{FF2B5EF4-FFF2-40B4-BE49-F238E27FC236}">
                  <a16:creationId xmlns:a16="http://schemas.microsoft.com/office/drawing/2014/main" id="{837A906D-2749-ED4F-A74D-F549B85A1C71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7813" y="3940175"/>
              <a:ext cx="204787" cy="177800"/>
            </a:xfrm>
            <a:custGeom>
              <a:avLst/>
              <a:gdLst>
                <a:gd name="T0" fmla="*/ 2147483646 w 26"/>
                <a:gd name="T1" fmla="*/ 2147483646 h 23"/>
                <a:gd name="T2" fmla="*/ 2147483646 w 26"/>
                <a:gd name="T3" fmla="*/ 2147483646 h 23"/>
                <a:gd name="T4" fmla="*/ 2147483646 w 26"/>
                <a:gd name="T5" fmla="*/ 2147483646 h 23"/>
                <a:gd name="T6" fmla="*/ 2147483646 w 26"/>
                <a:gd name="T7" fmla="*/ 2147483646 h 23"/>
                <a:gd name="T8" fmla="*/ 2147483646 w 26"/>
                <a:gd name="T9" fmla="*/ 2147483646 h 23"/>
                <a:gd name="T10" fmla="*/ 2147483646 w 26"/>
                <a:gd name="T11" fmla="*/ 2147483646 h 23"/>
                <a:gd name="T12" fmla="*/ 2147483646 w 26"/>
                <a:gd name="T13" fmla="*/ 0 h 23"/>
                <a:gd name="T14" fmla="*/ 2147483646 w 26"/>
                <a:gd name="T15" fmla="*/ 0 h 23"/>
                <a:gd name="T16" fmla="*/ 2147483646 w 26"/>
                <a:gd name="T17" fmla="*/ 2147483646 h 23"/>
                <a:gd name="T18" fmla="*/ 2147483646 w 26"/>
                <a:gd name="T19" fmla="*/ 2147483646 h 23"/>
                <a:gd name="T20" fmla="*/ 0 w 26"/>
                <a:gd name="T21" fmla="*/ 2147483646 h 23"/>
                <a:gd name="T22" fmla="*/ 2147483646 w 26"/>
                <a:gd name="T23" fmla="*/ 2147483646 h 23"/>
                <a:gd name="T24" fmla="*/ 2147483646 w 26"/>
                <a:gd name="T25" fmla="*/ 2147483646 h 23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26" h="23">
                  <a:moveTo>
                    <a:pt x="13" y="16"/>
                  </a:moveTo>
                  <a:cubicBezTo>
                    <a:pt x="15" y="14"/>
                    <a:pt x="15" y="14"/>
                    <a:pt x="15" y="14"/>
                  </a:cubicBezTo>
                  <a:cubicBezTo>
                    <a:pt x="16" y="6"/>
                    <a:pt x="16" y="6"/>
                    <a:pt x="16" y="6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5" y="3"/>
                    <a:pt x="25" y="3"/>
                    <a:pt x="25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9" y="2"/>
                    <a:pt x="9" y="2"/>
                    <a:pt x="9" y="2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0" y="22"/>
                    <a:pt x="0" y="22"/>
                    <a:pt x="0" y="22"/>
                  </a:cubicBezTo>
                  <a:cubicBezTo>
                    <a:pt x="4" y="22"/>
                    <a:pt x="12" y="23"/>
                    <a:pt x="12" y="23"/>
                  </a:cubicBezTo>
                  <a:cubicBezTo>
                    <a:pt x="13" y="23"/>
                    <a:pt x="13" y="16"/>
                    <a:pt x="13" y="16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5" name="Freeform 100">
              <a:extLst>
                <a:ext uri="{FF2B5EF4-FFF2-40B4-BE49-F238E27FC236}">
                  <a16:creationId xmlns:a16="http://schemas.microsoft.com/office/drawing/2014/main" id="{B9257989-B45B-4042-857C-6774F935E75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7338" y="4337050"/>
              <a:ext cx="61912" cy="47625"/>
            </a:xfrm>
            <a:custGeom>
              <a:avLst/>
              <a:gdLst>
                <a:gd name="T0" fmla="*/ 2147483646 w 48"/>
                <a:gd name="T1" fmla="*/ 2147483646 h 36"/>
                <a:gd name="T2" fmla="*/ 2147483646 w 48"/>
                <a:gd name="T3" fmla="*/ 2147483646 h 36"/>
                <a:gd name="T4" fmla="*/ 2147483646 w 48"/>
                <a:gd name="T5" fmla="*/ 0 h 36"/>
                <a:gd name="T6" fmla="*/ 2147483646 w 48"/>
                <a:gd name="T7" fmla="*/ 0 h 36"/>
                <a:gd name="T8" fmla="*/ 2147483646 w 48"/>
                <a:gd name="T9" fmla="*/ 2147483646 h 36"/>
                <a:gd name="T10" fmla="*/ 0 w 48"/>
                <a:gd name="T11" fmla="*/ 2147483646 h 36"/>
                <a:gd name="T12" fmla="*/ 2147483646 w 48"/>
                <a:gd name="T13" fmla="*/ 2147483646 h 36"/>
                <a:gd name="T14" fmla="*/ 2147483646 w 48"/>
                <a:gd name="T15" fmla="*/ 2147483646 h 36"/>
                <a:gd name="T16" fmla="*/ 2147483646 w 48"/>
                <a:gd name="T17" fmla="*/ 2147483646 h 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48" h="36">
                  <a:moveTo>
                    <a:pt x="48" y="24"/>
                  </a:moveTo>
                  <a:lnTo>
                    <a:pt x="48" y="6"/>
                  </a:lnTo>
                  <a:lnTo>
                    <a:pt x="48" y="0"/>
                  </a:lnTo>
                  <a:lnTo>
                    <a:pt x="36" y="0"/>
                  </a:lnTo>
                  <a:lnTo>
                    <a:pt x="6" y="6"/>
                  </a:lnTo>
                  <a:lnTo>
                    <a:pt x="0" y="6"/>
                  </a:lnTo>
                  <a:lnTo>
                    <a:pt x="18" y="36"/>
                  </a:lnTo>
                  <a:lnTo>
                    <a:pt x="36" y="24"/>
                  </a:lnTo>
                  <a:lnTo>
                    <a:pt x="48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6" name="Freeform 101">
              <a:extLst>
                <a:ext uri="{FF2B5EF4-FFF2-40B4-BE49-F238E27FC236}">
                  <a16:creationId xmlns:a16="http://schemas.microsoft.com/office/drawing/2014/main" id="{01630836-6801-DF4F-A3F1-A4DC79A1EE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6663" y="4065588"/>
              <a:ext cx="406400" cy="498475"/>
            </a:xfrm>
            <a:custGeom>
              <a:avLst/>
              <a:gdLst>
                <a:gd name="T0" fmla="*/ 2147483646 w 52"/>
                <a:gd name="T1" fmla="*/ 2147483646 h 64"/>
                <a:gd name="T2" fmla="*/ 2147483646 w 52"/>
                <a:gd name="T3" fmla="*/ 2147483646 h 64"/>
                <a:gd name="T4" fmla="*/ 2147483646 w 52"/>
                <a:gd name="T5" fmla="*/ 2147483646 h 64"/>
                <a:gd name="T6" fmla="*/ 2147483646 w 52"/>
                <a:gd name="T7" fmla="*/ 2147483646 h 64"/>
                <a:gd name="T8" fmla="*/ 2147483646 w 52"/>
                <a:gd name="T9" fmla="*/ 2147483646 h 64"/>
                <a:gd name="T10" fmla="*/ 2147483646 w 52"/>
                <a:gd name="T11" fmla="*/ 2147483646 h 64"/>
                <a:gd name="T12" fmla="*/ 2147483646 w 52"/>
                <a:gd name="T13" fmla="*/ 2147483646 h 64"/>
                <a:gd name="T14" fmla="*/ 2147483646 w 52"/>
                <a:gd name="T15" fmla="*/ 2147483646 h 64"/>
                <a:gd name="T16" fmla="*/ 2147483646 w 52"/>
                <a:gd name="T17" fmla="*/ 2147483646 h 64"/>
                <a:gd name="T18" fmla="*/ 0 w 52"/>
                <a:gd name="T19" fmla="*/ 2147483646 h 64"/>
                <a:gd name="T20" fmla="*/ 2147483646 w 52"/>
                <a:gd name="T21" fmla="*/ 2147483646 h 64"/>
                <a:gd name="T22" fmla="*/ 2147483646 w 52"/>
                <a:gd name="T23" fmla="*/ 2147483646 h 64"/>
                <a:gd name="T24" fmla="*/ 2147483646 w 52"/>
                <a:gd name="T25" fmla="*/ 2147483646 h 64"/>
                <a:gd name="T26" fmla="*/ 2147483646 w 52"/>
                <a:gd name="T27" fmla="*/ 2147483646 h 64"/>
                <a:gd name="T28" fmla="*/ 2147483646 w 52"/>
                <a:gd name="T29" fmla="*/ 2147483646 h 64"/>
                <a:gd name="T30" fmla="*/ 2147483646 w 52"/>
                <a:gd name="T31" fmla="*/ 2147483646 h 64"/>
                <a:gd name="T32" fmla="*/ 2147483646 w 52"/>
                <a:gd name="T33" fmla="*/ 2147483646 h 64"/>
                <a:gd name="T34" fmla="*/ 2147483646 w 52"/>
                <a:gd name="T35" fmla="*/ 2147483646 h 64"/>
                <a:gd name="T36" fmla="*/ 2147483646 w 52"/>
                <a:gd name="T37" fmla="*/ 2147483646 h 64"/>
                <a:gd name="T38" fmla="*/ 2147483646 w 52"/>
                <a:gd name="T39" fmla="*/ 2147483646 h 64"/>
                <a:gd name="T40" fmla="*/ 2147483646 w 52"/>
                <a:gd name="T41" fmla="*/ 2147483646 h 64"/>
                <a:gd name="T42" fmla="*/ 2147483646 w 52"/>
                <a:gd name="T43" fmla="*/ 2147483646 h 64"/>
                <a:gd name="T44" fmla="*/ 2147483646 w 52"/>
                <a:gd name="T45" fmla="*/ 2147483646 h 64"/>
                <a:gd name="T46" fmla="*/ 2147483646 w 52"/>
                <a:gd name="T47" fmla="*/ 2147483646 h 64"/>
                <a:gd name="T48" fmla="*/ 2147483646 w 52"/>
                <a:gd name="T49" fmla="*/ 2147483646 h 64"/>
                <a:gd name="T50" fmla="*/ 2147483646 w 52"/>
                <a:gd name="T51" fmla="*/ 2147483646 h 64"/>
                <a:gd name="T52" fmla="*/ 2147483646 w 52"/>
                <a:gd name="T53" fmla="*/ 2147483646 h 64"/>
                <a:gd name="T54" fmla="*/ 2147483646 w 52"/>
                <a:gd name="T55" fmla="*/ 2147483646 h 64"/>
                <a:gd name="T56" fmla="*/ 2147483646 w 52"/>
                <a:gd name="T57" fmla="*/ 2147483646 h 64"/>
                <a:gd name="T58" fmla="*/ 2147483646 w 52"/>
                <a:gd name="T59" fmla="*/ 2147483646 h 64"/>
                <a:gd name="T60" fmla="*/ 2147483646 w 52"/>
                <a:gd name="T61" fmla="*/ 2147483646 h 64"/>
                <a:gd name="T62" fmla="*/ 2147483646 w 52"/>
                <a:gd name="T63" fmla="*/ 2147483646 h 64"/>
                <a:gd name="T64" fmla="*/ 2147483646 w 52"/>
                <a:gd name="T65" fmla="*/ 2147483646 h 64"/>
                <a:gd name="T66" fmla="*/ 2147483646 w 52"/>
                <a:gd name="T67" fmla="*/ 2147483646 h 64"/>
                <a:gd name="T68" fmla="*/ 2147483646 w 52"/>
                <a:gd name="T69" fmla="*/ 2147483646 h 64"/>
                <a:gd name="T70" fmla="*/ 2147483646 w 52"/>
                <a:gd name="T71" fmla="*/ 0 h 64"/>
                <a:gd name="T72" fmla="*/ 2147483646 w 52"/>
                <a:gd name="T73" fmla="*/ 2147483646 h 64"/>
                <a:gd name="T74" fmla="*/ 2147483646 w 52"/>
                <a:gd name="T75" fmla="*/ 2147483646 h 64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52" h="64">
                  <a:moveTo>
                    <a:pt x="37" y="5"/>
                  </a:moveTo>
                  <a:cubicBezTo>
                    <a:pt x="37" y="5"/>
                    <a:pt x="15" y="5"/>
                    <a:pt x="11" y="5"/>
                  </a:cubicBezTo>
                  <a:cubicBezTo>
                    <a:pt x="10" y="11"/>
                    <a:pt x="10" y="11"/>
                    <a:pt x="10" y="11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14"/>
                    <a:pt x="7" y="14"/>
                    <a:pt x="7" y="14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2" y="27"/>
                    <a:pt x="2" y="27"/>
                    <a:pt x="2" y="27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3" y="41"/>
                    <a:pt x="3" y="41"/>
                    <a:pt x="3" y="41"/>
                  </a:cubicBezTo>
                  <a:cubicBezTo>
                    <a:pt x="5" y="45"/>
                    <a:pt x="5" y="45"/>
                    <a:pt x="5" y="45"/>
                  </a:cubicBezTo>
                  <a:cubicBezTo>
                    <a:pt x="8" y="50"/>
                    <a:pt x="8" y="50"/>
                    <a:pt x="8" y="50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8" y="58"/>
                    <a:pt x="18" y="58"/>
                    <a:pt x="18" y="58"/>
                  </a:cubicBezTo>
                  <a:cubicBezTo>
                    <a:pt x="20" y="61"/>
                    <a:pt x="20" y="61"/>
                    <a:pt x="20" y="61"/>
                  </a:cubicBezTo>
                  <a:cubicBezTo>
                    <a:pt x="25" y="61"/>
                    <a:pt x="25" y="61"/>
                    <a:pt x="25" y="61"/>
                  </a:cubicBezTo>
                  <a:cubicBezTo>
                    <a:pt x="29" y="64"/>
                    <a:pt x="29" y="64"/>
                    <a:pt x="29" y="64"/>
                  </a:cubicBezTo>
                  <a:cubicBezTo>
                    <a:pt x="36" y="63"/>
                    <a:pt x="36" y="63"/>
                    <a:pt x="36" y="63"/>
                  </a:cubicBezTo>
                  <a:cubicBezTo>
                    <a:pt x="41" y="61"/>
                    <a:pt x="41" y="61"/>
                    <a:pt x="41" y="61"/>
                  </a:cubicBezTo>
                  <a:cubicBezTo>
                    <a:pt x="44" y="61"/>
                    <a:pt x="44" y="61"/>
                    <a:pt x="44" y="61"/>
                  </a:cubicBezTo>
                  <a:cubicBezTo>
                    <a:pt x="44" y="59"/>
                    <a:pt x="44" y="59"/>
                    <a:pt x="44" y="59"/>
                  </a:cubicBezTo>
                  <a:cubicBezTo>
                    <a:pt x="42" y="57"/>
                    <a:pt x="42" y="57"/>
                    <a:pt x="42" y="57"/>
                  </a:cubicBezTo>
                  <a:cubicBezTo>
                    <a:pt x="39" y="54"/>
                    <a:pt x="39" y="54"/>
                    <a:pt x="39" y="54"/>
                  </a:cubicBezTo>
                  <a:cubicBezTo>
                    <a:pt x="35" y="51"/>
                    <a:pt x="35" y="51"/>
                    <a:pt x="35" y="51"/>
                  </a:cubicBezTo>
                  <a:cubicBezTo>
                    <a:pt x="36" y="48"/>
                    <a:pt x="36" y="48"/>
                    <a:pt x="36" y="48"/>
                  </a:cubicBezTo>
                  <a:cubicBezTo>
                    <a:pt x="38" y="48"/>
                    <a:pt x="38" y="48"/>
                    <a:pt x="38" y="48"/>
                  </a:cubicBezTo>
                  <a:cubicBezTo>
                    <a:pt x="39" y="42"/>
                    <a:pt x="39" y="42"/>
                    <a:pt x="39" y="42"/>
                  </a:cubicBezTo>
                  <a:cubicBezTo>
                    <a:pt x="43" y="38"/>
                    <a:pt x="43" y="38"/>
                    <a:pt x="43" y="38"/>
                  </a:cubicBezTo>
                  <a:cubicBezTo>
                    <a:pt x="46" y="32"/>
                    <a:pt x="46" y="32"/>
                    <a:pt x="46" y="32"/>
                  </a:cubicBezTo>
                  <a:cubicBezTo>
                    <a:pt x="47" y="21"/>
                    <a:pt x="47" y="21"/>
                    <a:pt x="47" y="21"/>
                  </a:cubicBezTo>
                  <a:cubicBezTo>
                    <a:pt x="50" y="19"/>
                    <a:pt x="50" y="19"/>
                    <a:pt x="50" y="19"/>
                  </a:cubicBezTo>
                  <a:cubicBezTo>
                    <a:pt x="52" y="18"/>
                    <a:pt x="52" y="18"/>
                    <a:pt x="52" y="18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47" y="4"/>
                    <a:pt x="47" y="4"/>
                    <a:pt x="47" y="4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2" y="2"/>
                    <a:pt x="42" y="2"/>
                    <a:pt x="42" y="2"/>
                  </a:cubicBezTo>
                  <a:lnTo>
                    <a:pt x="37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7" name="Freeform 102">
              <a:extLst>
                <a:ext uri="{FF2B5EF4-FFF2-40B4-BE49-F238E27FC236}">
                  <a16:creationId xmlns:a16="http://schemas.microsoft.com/office/drawing/2014/main" id="{5A9155D9-E8F1-2A45-B09A-09E77C3A5B0B}"/>
                </a:ext>
              </a:extLst>
            </p:cNvPr>
            <p:cNvSpPr>
              <a:spLocks/>
            </p:cNvSpPr>
            <p:nvPr/>
          </p:nvSpPr>
          <p:spPr bwMode="auto">
            <a:xfrm>
              <a:off x="4292600" y="4392613"/>
              <a:ext cx="149225" cy="147637"/>
            </a:xfrm>
            <a:custGeom>
              <a:avLst/>
              <a:gdLst>
                <a:gd name="T0" fmla="*/ 2147483646 w 19"/>
                <a:gd name="T1" fmla="*/ 2147483646 h 19"/>
                <a:gd name="T2" fmla="*/ 2147483646 w 19"/>
                <a:gd name="T3" fmla="*/ 2147483646 h 19"/>
                <a:gd name="T4" fmla="*/ 2147483646 w 19"/>
                <a:gd name="T5" fmla="*/ 2147483646 h 19"/>
                <a:gd name="T6" fmla="*/ 2147483646 w 19"/>
                <a:gd name="T7" fmla="*/ 2147483646 h 19"/>
                <a:gd name="T8" fmla="*/ 2147483646 w 19"/>
                <a:gd name="T9" fmla="*/ 2147483646 h 19"/>
                <a:gd name="T10" fmla="*/ 2147483646 w 19"/>
                <a:gd name="T11" fmla="*/ 2147483646 h 19"/>
                <a:gd name="T12" fmla="*/ 2147483646 w 19"/>
                <a:gd name="T13" fmla="*/ 0 h 19"/>
                <a:gd name="T14" fmla="*/ 2147483646 w 19"/>
                <a:gd name="T15" fmla="*/ 0 h 19"/>
                <a:gd name="T16" fmla="*/ 2147483646 w 19"/>
                <a:gd name="T17" fmla="*/ 0 h 19"/>
                <a:gd name="T18" fmla="*/ 2147483646 w 19"/>
                <a:gd name="T19" fmla="*/ 2147483646 h 19"/>
                <a:gd name="T20" fmla="*/ 2147483646 w 19"/>
                <a:gd name="T21" fmla="*/ 2147483646 h 19"/>
                <a:gd name="T22" fmla="*/ 2147483646 w 19"/>
                <a:gd name="T23" fmla="*/ 2147483646 h 19"/>
                <a:gd name="T24" fmla="*/ 2147483646 w 19"/>
                <a:gd name="T25" fmla="*/ 2147483646 h 19"/>
                <a:gd name="T26" fmla="*/ 0 w 19"/>
                <a:gd name="T27" fmla="*/ 2147483646 h 19"/>
                <a:gd name="T28" fmla="*/ 2147483646 w 19"/>
                <a:gd name="T29" fmla="*/ 2147483646 h 19"/>
                <a:gd name="T30" fmla="*/ 2147483646 w 19"/>
                <a:gd name="T31" fmla="*/ 2147483646 h 19"/>
                <a:gd name="T32" fmla="*/ 2147483646 w 19"/>
                <a:gd name="T33" fmla="*/ 2147483646 h 19"/>
                <a:gd name="T34" fmla="*/ 2147483646 w 19"/>
                <a:gd name="T35" fmla="*/ 2147483646 h 19"/>
                <a:gd name="T36" fmla="*/ 2147483646 w 19"/>
                <a:gd name="T37" fmla="*/ 2147483646 h 19"/>
                <a:gd name="T38" fmla="*/ 2147483646 w 19"/>
                <a:gd name="T39" fmla="*/ 2147483646 h 19"/>
                <a:gd name="T40" fmla="*/ 2147483646 w 19"/>
                <a:gd name="T41" fmla="*/ 2147483646 h 19"/>
                <a:gd name="T42" fmla="*/ 2147483646 w 19"/>
                <a:gd name="T43" fmla="*/ 2147483646 h 19"/>
                <a:gd name="T44" fmla="*/ 2147483646 w 19"/>
                <a:gd name="T45" fmla="*/ 2147483646 h 19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9" h="19">
                  <a:moveTo>
                    <a:pt x="17" y="10"/>
                  </a:moveTo>
                  <a:cubicBezTo>
                    <a:pt x="19" y="6"/>
                    <a:pt x="19" y="6"/>
                    <a:pt x="19" y="6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8" y="1"/>
                    <a:pt x="8" y="1"/>
                    <a:pt x="8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5"/>
                    <a:pt x="2" y="5"/>
                    <a:pt x="2" y="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2" y="9"/>
                    <a:pt x="1" y="10"/>
                    <a:pt x="0" y="10"/>
                  </a:cubicBez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0" y="14"/>
                    <a:pt x="1" y="14"/>
                  </a:cubicBezTo>
                  <a:cubicBezTo>
                    <a:pt x="1" y="14"/>
                    <a:pt x="4" y="16"/>
                    <a:pt x="4" y="16"/>
                  </a:cubicBezTo>
                  <a:cubicBezTo>
                    <a:pt x="4" y="19"/>
                    <a:pt x="4" y="19"/>
                    <a:pt x="4" y="19"/>
                  </a:cubicBezTo>
                  <a:cubicBezTo>
                    <a:pt x="8" y="19"/>
                    <a:pt x="8" y="19"/>
                    <a:pt x="8" y="19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18" y="16"/>
                    <a:pt x="18" y="16"/>
                    <a:pt x="18" y="16"/>
                  </a:cubicBezTo>
                  <a:cubicBezTo>
                    <a:pt x="17" y="13"/>
                    <a:pt x="17" y="13"/>
                    <a:pt x="17" y="13"/>
                  </a:cubicBezTo>
                  <a:lnTo>
                    <a:pt x="17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8" name="Freeform 103">
              <a:extLst>
                <a:ext uri="{FF2B5EF4-FFF2-40B4-BE49-F238E27FC236}">
                  <a16:creationId xmlns:a16="http://schemas.microsoft.com/office/drawing/2014/main" id="{FE4E3CD3-672A-D645-9A2A-40A9D4021EAC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6400" y="4448175"/>
              <a:ext cx="106363" cy="92075"/>
            </a:xfrm>
            <a:custGeom>
              <a:avLst/>
              <a:gdLst>
                <a:gd name="T0" fmla="*/ 2147483646 w 14"/>
                <a:gd name="T1" fmla="*/ 2147483646 h 12"/>
                <a:gd name="T2" fmla="*/ 2147483646 w 14"/>
                <a:gd name="T3" fmla="*/ 2147483646 h 12"/>
                <a:gd name="T4" fmla="*/ 2147483646 w 14"/>
                <a:gd name="T5" fmla="*/ 2147483646 h 12"/>
                <a:gd name="T6" fmla="*/ 2147483646 w 14"/>
                <a:gd name="T7" fmla="*/ 2147483646 h 12"/>
                <a:gd name="T8" fmla="*/ 2147483646 w 14"/>
                <a:gd name="T9" fmla="*/ 2147483646 h 12"/>
                <a:gd name="T10" fmla="*/ 2147483646 w 14"/>
                <a:gd name="T11" fmla="*/ 0 h 12"/>
                <a:gd name="T12" fmla="*/ 2147483646 w 14"/>
                <a:gd name="T13" fmla="*/ 2147483646 h 12"/>
                <a:gd name="T14" fmla="*/ 2147483646 w 14"/>
                <a:gd name="T15" fmla="*/ 2147483646 h 12"/>
                <a:gd name="T16" fmla="*/ 0 w 14"/>
                <a:gd name="T17" fmla="*/ 2147483646 h 12"/>
                <a:gd name="T18" fmla="*/ 2147483646 w 14"/>
                <a:gd name="T19" fmla="*/ 2147483646 h 12"/>
                <a:gd name="T20" fmla="*/ 2147483646 w 14"/>
                <a:gd name="T21" fmla="*/ 2147483646 h 12"/>
                <a:gd name="T22" fmla="*/ 2147483646 w 14"/>
                <a:gd name="T23" fmla="*/ 2147483646 h 12"/>
                <a:gd name="T24" fmla="*/ 2147483646 w 14"/>
                <a:gd name="T25" fmla="*/ 2147483646 h 12"/>
                <a:gd name="T26" fmla="*/ 2147483646 w 14"/>
                <a:gd name="T27" fmla="*/ 2147483646 h 12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4" h="12">
                  <a:moveTo>
                    <a:pt x="11" y="7"/>
                  </a:moveTo>
                  <a:cubicBezTo>
                    <a:pt x="10" y="7"/>
                    <a:pt x="11" y="4"/>
                    <a:pt x="11" y="4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9" y="3"/>
                    <a:pt x="8" y="4"/>
                    <a:pt x="8" y="4"/>
                  </a:cubicBezTo>
                  <a:cubicBezTo>
                    <a:pt x="7" y="4"/>
                    <a:pt x="6" y="1"/>
                    <a:pt x="6" y="1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14" y="12"/>
                    <a:pt x="14" y="12"/>
                    <a:pt x="14" y="12"/>
                  </a:cubicBezTo>
                  <a:cubicBezTo>
                    <a:pt x="14" y="9"/>
                    <a:pt x="14" y="9"/>
                    <a:pt x="14" y="9"/>
                  </a:cubicBezTo>
                  <a:cubicBezTo>
                    <a:pt x="14" y="9"/>
                    <a:pt x="11" y="7"/>
                    <a:pt x="11" y="7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9" name="Freeform 104">
              <a:extLst>
                <a:ext uri="{FF2B5EF4-FFF2-40B4-BE49-F238E27FC236}">
                  <a16:creationId xmlns:a16="http://schemas.microsoft.com/office/drawing/2014/main" id="{B4F24555-F888-1941-B135-58DD2B231DEC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7188" y="4416425"/>
              <a:ext cx="79375" cy="69850"/>
            </a:xfrm>
            <a:custGeom>
              <a:avLst/>
              <a:gdLst>
                <a:gd name="T0" fmla="*/ 2147483646 w 60"/>
                <a:gd name="T1" fmla="*/ 2147483646 h 54"/>
                <a:gd name="T2" fmla="*/ 2147483646 w 60"/>
                <a:gd name="T3" fmla="*/ 2147483646 h 54"/>
                <a:gd name="T4" fmla="*/ 2147483646 w 60"/>
                <a:gd name="T5" fmla="*/ 2147483646 h 54"/>
                <a:gd name="T6" fmla="*/ 2147483646 w 60"/>
                <a:gd name="T7" fmla="*/ 0 h 54"/>
                <a:gd name="T8" fmla="*/ 2147483646 w 60"/>
                <a:gd name="T9" fmla="*/ 0 h 54"/>
                <a:gd name="T10" fmla="*/ 2147483646 w 60"/>
                <a:gd name="T11" fmla="*/ 2147483646 h 54"/>
                <a:gd name="T12" fmla="*/ 0 w 60"/>
                <a:gd name="T13" fmla="*/ 2147483646 h 54"/>
                <a:gd name="T14" fmla="*/ 2147483646 w 60"/>
                <a:gd name="T15" fmla="*/ 2147483646 h 54"/>
                <a:gd name="T16" fmla="*/ 2147483646 w 60"/>
                <a:gd name="T17" fmla="*/ 2147483646 h 54"/>
                <a:gd name="T18" fmla="*/ 2147483646 w 60"/>
                <a:gd name="T19" fmla="*/ 2147483646 h 54"/>
                <a:gd name="T20" fmla="*/ 2147483646 w 60"/>
                <a:gd name="T21" fmla="*/ 2147483646 h 5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60" h="54">
                  <a:moveTo>
                    <a:pt x="54" y="36"/>
                  </a:moveTo>
                  <a:lnTo>
                    <a:pt x="60" y="24"/>
                  </a:lnTo>
                  <a:lnTo>
                    <a:pt x="54" y="18"/>
                  </a:lnTo>
                  <a:lnTo>
                    <a:pt x="42" y="0"/>
                  </a:lnTo>
                  <a:lnTo>
                    <a:pt x="18" y="0"/>
                  </a:lnTo>
                  <a:lnTo>
                    <a:pt x="12" y="12"/>
                  </a:lnTo>
                  <a:lnTo>
                    <a:pt x="0" y="18"/>
                  </a:lnTo>
                  <a:lnTo>
                    <a:pt x="12" y="30"/>
                  </a:lnTo>
                  <a:lnTo>
                    <a:pt x="36" y="54"/>
                  </a:lnTo>
                  <a:lnTo>
                    <a:pt x="42" y="42"/>
                  </a:lnTo>
                  <a:lnTo>
                    <a:pt x="54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0" name="Rectangle 105">
              <a:extLst>
                <a:ext uri="{FF2B5EF4-FFF2-40B4-BE49-F238E27FC236}">
                  <a16:creationId xmlns:a16="http://schemas.microsoft.com/office/drawing/2014/main" id="{9D249FFA-18E5-3D41-ABEF-6AB627D1789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283075" y="3940175"/>
              <a:ext cx="9525" cy="23813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121" name="Freeform 106">
              <a:extLst>
                <a:ext uri="{FF2B5EF4-FFF2-40B4-BE49-F238E27FC236}">
                  <a16:creationId xmlns:a16="http://schemas.microsoft.com/office/drawing/2014/main" id="{4A21F91F-7B73-964E-86B3-0B180C3092D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83075" y="3667125"/>
              <a:ext cx="512763" cy="504825"/>
            </a:xfrm>
            <a:custGeom>
              <a:avLst/>
              <a:gdLst>
                <a:gd name="T0" fmla="*/ 2147483646 w 390"/>
                <a:gd name="T1" fmla="*/ 2147483646 h 390"/>
                <a:gd name="T2" fmla="*/ 2147483646 w 390"/>
                <a:gd name="T3" fmla="*/ 2147483646 h 390"/>
                <a:gd name="T4" fmla="*/ 2147483646 w 390"/>
                <a:gd name="T5" fmla="*/ 2147483646 h 390"/>
                <a:gd name="T6" fmla="*/ 2147483646 w 390"/>
                <a:gd name="T7" fmla="*/ 2147483646 h 390"/>
                <a:gd name="T8" fmla="*/ 2147483646 w 390"/>
                <a:gd name="T9" fmla="*/ 2147483646 h 390"/>
                <a:gd name="T10" fmla="*/ 2147483646 w 390"/>
                <a:gd name="T11" fmla="*/ 2147483646 h 390"/>
                <a:gd name="T12" fmla="*/ 2147483646 w 390"/>
                <a:gd name="T13" fmla="*/ 2147483646 h 390"/>
                <a:gd name="T14" fmla="*/ 2147483646 w 390"/>
                <a:gd name="T15" fmla="*/ 2147483646 h 390"/>
                <a:gd name="T16" fmla="*/ 2147483646 w 390"/>
                <a:gd name="T17" fmla="*/ 2147483646 h 390"/>
                <a:gd name="T18" fmla="*/ 2147483646 w 390"/>
                <a:gd name="T19" fmla="*/ 2147483646 h 390"/>
                <a:gd name="T20" fmla="*/ 2147483646 w 390"/>
                <a:gd name="T21" fmla="*/ 2147483646 h 390"/>
                <a:gd name="T22" fmla="*/ 2147483646 w 390"/>
                <a:gd name="T23" fmla="*/ 2147483646 h 390"/>
                <a:gd name="T24" fmla="*/ 2147483646 w 390"/>
                <a:gd name="T25" fmla="*/ 2147483646 h 390"/>
                <a:gd name="T26" fmla="*/ 2147483646 w 390"/>
                <a:gd name="T27" fmla="*/ 2147483646 h 390"/>
                <a:gd name="T28" fmla="*/ 2147483646 w 390"/>
                <a:gd name="T29" fmla="*/ 2147483646 h 390"/>
                <a:gd name="T30" fmla="*/ 2147483646 w 390"/>
                <a:gd name="T31" fmla="*/ 2147483646 h 390"/>
                <a:gd name="T32" fmla="*/ 2147483646 w 390"/>
                <a:gd name="T33" fmla="*/ 2147483646 h 390"/>
                <a:gd name="T34" fmla="*/ 2147483646 w 390"/>
                <a:gd name="T35" fmla="*/ 2147483646 h 390"/>
                <a:gd name="T36" fmla="*/ 2147483646 w 390"/>
                <a:gd name="T37" fmla="*/ 2147483646 h 390"/>
                <a:gd name="T38" fmla="*/ 2147483646 w 390"/>
                <a:gd name="T39" fmla="*/ 2147483646 h 390"/>
                <a:gd name="T40" fmla="*/ 2147483646 w 390"/>
                <a:gd name="T41" fmla="*/ 2147483646 h 390"/>
                <a:gd name="T42" fmla="*/ 2147483646 w 390"/>
                <a:gd name="T43" fmla="*/ 2147483646 h 390"/>
                <a:gd name="T44" fmla="*/ 2147483646 w 390"/>
                <a:gd name="T45" fmla="*/ 2147483646 h 390"/>
                <a:gd name="T46" fmla="*/ 2147483646 w 390"/>
                <a:gd name="T47" fmla="*/ 2147483646 h 390"/>
                <a:gd name="T48" fmla="*/ 2147483646 w 390"/>
                <a:gd name="T49" fmla="*/ 0 h 390"/>
                <a:gd name="T50" fmla="*/ 2147483646 w 390"/>
                <a:gd name="T51" fmla="*/ 2147483646 h 390"/>
                <a:gd name="T52" fmla="*/ 2147483646 w 390"/>
                <a:gd name="T53" fmla="*/ 2147483646 h 390"/>
                <a:gd name="T54" fmla="*/ 2147483646 w 390"/>
                <a:gd name="T55" fmla="*/ 2147483646 h 390"/>
                <a:gd name="T56" fmla="*/ 2147483646 w 390"/>
                <a:gd name="T57" fmla="*/ 2147483646 h 390"/>
                <a:gd name="T58" fmla="*/ 2147483646 w 390"/>
                <a:gd name="T59" fmla="*/ 2147483646 h 390"/>
                <a:gd name="T60" fmla="*/ 2147483646 w 390"/>
                <a:gd name="T61" fmla="*/ 2147483646 h 390"/>
                <a:gd name="T62" fmla="*/ 2147483646 w 390"/>
                <a:gd name="T63" fmla="*/ 2147483646 h 390"/>
                <a:gd name="T64" fmla="*/ 2147483646 w 390"/>
                <a:gd name="T65" fmla="*/ 2147483646 h 390"/>
                <a:gd name="T66" fmla="*/ 2147483646 w 390"/>
                <a:gd name="T67" fmla="*/ 2147483646 h 390"/>
                <a:gd name="T68" fmla="*/ 2147483646 w 390"/>
                <a:gd name="T69" fmla="*/ 2147483646 h 390"/>
                <a:gd name="T70" fmla="*/ 2147483646 w 390"/>
                <a:gd name="T71" fmla="*/ 2147483646 h 390"/>
                <a:gd name="T72" fmla="*/ 2147483646 w 390"/>
                <a:gd name="T73" fmla="*/ 2147483646 h 390"/>
                <a:gd name="T74" fmla="*/ 2147483646 w 390"/>
                <a:gd name="T75" fmla="*/ 2147483646 h 390"/>
                <a:gd name="T76" fmla="*/ 2147483646 w 390"/>
                <a:gd name="T77" fmla="*/ 2147483646 h 390"/>
                <a:gd name="T78" fmla="*/ 0 w 390"/>
                <a:gd name="T79" fmla="*/ 2147483646 h 390"/>
                <a:gd name="T80" fmla="*/ 2147483646 w 390"/>
                <a:gd name="T81" fmla="*/ 2147483646 h 390"/>
                <a:gd name="T82" fmla="*/ 2147483646 w 390"/>
                <a:gd name="T83" fmla="*/ 2147483646 h 390"/>
                <a:gd name="T84" fmla="*/ 2147483646 w 390"/>
                <a:gd name="T85" fmla="*/ 2147483646 h 39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390" h="390">
                  <a:moveTo>
                    <a:pt x="60" y="270"/>
                  </a:moveTo>
                  <a:lnTo>
                    <a:pt x="216" y="378"/>
                  </a:lnTo>
                  <a:lnTo>
                    <a:pt x="228" y="390"/>
                  </a:lnTo>
                  <a:lnTo>
                    <a:pt x="246" y="390"/>
                  </a:lnTo>
                  <a:lnTo>
                    <a:pt x="282" y="372"/>
                  </a:lnTo>
                  <a:lnTo>
                    <a:pt x="390" y="300"/>
                  </a:lnTo>
                  <a:lnTo>
                    <a:pt x="384" y="300"/>
                  </a:lnTo>
                  <a:lnTo>
                    <a:pt x="366" y="276"/>
                  </a:lnTo>
                  <a:lnTo>
                    <a:pt x="354" y="270"/>
                  </a:lnTo>
                  <a:lnTo>
                    <a:pt x="342" y="246"/>
                  </a:lnTo>
                  <a:lnTo>
                    <a:pt x="348" y="234"/>
                  </a:lnTo>
                  <a:lnTo>
                    <a:pt x="348" y="174"/>
                  </a:lnTo>
                  <a:lnTo>
                    <a:pt x="342" y="162"/>
                  </a:lnTo>
                  <a:lnTo>
                    <a:pt x="348" y="150"/>
                  </a:lnTo>
                  <a:lnTo>
                    <a:pt x="342" y="144"/>
                  </a:lnTo>
                  <a:lnTo>
                    <a:pt x="342" y="120"/>
                  </a:lnTo>
                  <a:lnTo>
                    <a:pt x="324" y="108"/>
                  </a:lnTo>
                  <a:lnTo>
                    <a:pt x="318" y="102"/>
                  </a:lnTo>
                  <a:lnTo>
                    <a:pt x="306" y="90"/>
                  </a:lnTo>
                  <a:lnTo>
                    <a:pt x="306" y="78"/>
                  </a:lnTo>
                  <a:lnTo>
                    <a:pt x="324" y="54"/>
                  </a:lnTo>
                  <a:lnTo>
                    <a:pt x="324" y="30"/>
                  </a:lnTo>
                  <a:lnTo>
                    <a:pt x="324" y="12"/>
                  </a:lnTo>
                  <a:lnTo>
                    <a:pt x="330" y="6"/>
                  </a:lnTo>
                  <a:lnTo>
                    <a:pt x="330" y="0"/>
                  </a:lnTo>
                  <a:lnTo>
                    <a:pt x="318" y="6"/>
                  </a:lnTo>
                  <a:lnTo>
                    <a:pt x="288" y="12"/>
                  </a:lnTo>
                  <a:lnTo>
                    <a:pt x="222" y="12"/>
                  </a:lnTo>
                  <a:lnTo>
                    <a:pt x="162" y="30"/>
                  </a:lnTo>
                  <a:lnTo>
                    <a:pt x="132" y="48"/>
                  </a:lnTo>
                  <a:lnTo>
                    <a:pt x="138" y="78"/>
                  </a:lnTo>
                  <a:lnTo>
                    <a:pt x="144" y="108"/>
                  </a:lnTo>
                  <a:lnTo>
                    <a:pt x="132" y="114"/>
                  </a:lnTo>
                  <a:lnTo>
                    <a:pt x="108" y="120"/>
                  </a:lnTo>
                  <a:lnTo>
                    <a:pt x="102" y="132"/>
                  </a:lnTo>
                  <a:lnTo>
                    <a:pt x="96" y="144"/>
                  </a:lnTo>
                  <a:lnTo>
                    <a:pt x="60" y="156"/>
                  </a:lnTo>
                  <a:lnTo>
                    <a:pt x="30" y="174"/>
                  </a:lnTo>
                  <a:lnTo>
                    <a:pt x="6" y="192"/>
                  </a:lnTo>
                  <a:lnTo>
                    <a:pt x="0" y="210"/>
                  </a:lnTo>
                  <a:lnTo>
                    <a:pt x="6" y="210"/>
                  </a:lnTo>
                  <a:lnTo>
                    <a:pt x="6" y="228"/>
                  </a:lnTo>
                  <a:lnTo>
                    <a:pt x="60" y="27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2" name="Freeform 107">
              <a:extLst>
                <a:ext uri="{FF2B5EF4-FFF2-40B4-BE49-F238E27FC236}">
                  <a16:creationId xmlns:a16="http://schemas.microsoft.com/office/drawing/2014/main" id="{37B5439B-7618-414C-AF50-B0A526C50792}"/>
                </a:ext>
              </a:extLst>
            </p:cNvPr>
            <p:cNvSpPr>
              <a:spLocks/>
            </p:cNvSpPr>
            <p:nvPr/>
          </p:nvSpPr>
          <p:spPr bwMode="auto">
            <a:xfrm>
              <a:off x="4283075" y="3667125"/>
              <a:ext cx="512763" cy="504825"/>
            </a:xfrm>
            <a:custGeom>
              <a:avLst/>
              <a:gdLst>
                <a:gd name="T0" fmla="*/ 2147483646 w 390"/>
                <a:gd name="T1" fmla="*/ 2147483646 h 390"/>
                <a:gd name="T2" fmla="*/ 2147483646 w 390"/>
                <a:gd name="T3" fmla="*/ 2147483646 h 390"/>
                <a:gd name="T4" fmla="*/ 2147483646 w 390"/>
                <a:gd name="T5" fmla="*/ 2147483646 h 390"/>
                <a:gd name="T6" fmla="*/ 2147483646 w 390"/>
                <a:gd name="T7" fmla="*/ 2147483646 h 390"/>
                <a:gd name="T8" fmla="*/ 2147483646 w 390"/>
                <a:gd name="T9" fmla="*/ 2147483646 h 390"/>
                <a:gd name="T10" fmla="*/ 2147483646 w 390"/>
                <a:gd name="T11" fmla="*/ 2147483646 h 390"/>
                <a:gd name="T12" fmla="*/ 2147483646 w 390"/>
                <a:gd name="T13" fmla="*/ 2147483646 h 390"/>
                <a:gd name="T14" fmla="*/ 2147483646 w 390"/>
                <a:gd name="T15" fmla="*/ 2147483646 h 390"/>
                <a:gd name="T16" fmla="*/ 2147483646 w 390"/>
                <a:gd name="T17" fmla="*/ 2147483646 h 390"/>
                <a:gd name="T18" fmla="*/ 2147483646 w 390"/>
                <a:gd name="T19" fmla="*/ 2147483646 h 390"/>
                <a:gd name="T20" fmla="*/ 2147483646 w 390"/>
                <a:gd name="T21" fmla="*/ 2147483646 h 390"/>
                <a:gd name="T22" fmla="*/ 2147483646 w 390"/>
                <a:gd name="T23" fmla="*/ 2147483646 h 390"/>
                <a:gd name="T24" fmla="*/ 2147483646 w 390"/>
                <a:gd name="T25" fmla="*/ 2147483646 h 390"/>
                <a:gd name="T26" fmla="*/ 2147483646 w 390"/>
                <a:gd name="T27" fmla="*/ 2147483646 h 390"/>
                <a:gd name="T28" fmla="*/ 2147483646 w 390"/>
                <a:gd name="T29" fmla="*/ 2147483646 h 390"/>
                <a:gd name="T30" fmla="*/ 2147483646 w 390"/>
                <a:gd name="T31" fmla="*/ 2147483646 h 390"/>
                <a:gd name="T32" fmla="*/ 2147483646 w 390"/>
                <a:gd name="T33" fmla="*/ 2147483646 h 390"/>
                <a:gd name="T34" fmla="*/ 2147483646 w 390"/>
                <a:gd name="T35" fmla="*/ 2147483646 h 390"/>
                <a:gd name="T36" fmla="*/ 2147483646 w 390"/>
                <a:gd name="T37" fmla="*/ 2147483646 h 390"/>
                <a:gd name="T38" fmla="*/ 2147483646 w 390"/>
                <a:gd name="T39" fmla="*/ 2147483646 h 390"/>
                <a:gd name="T40" fmla="*/ 2147483646 w 390"/>
                <a:gd name="T41" fmla="*/ 2147483646 h 390"/>
                <a:gd name="T42" fmla="*/ 2147483646 w 390"/>
                <a:gd name="T43" fmla="*/ 2147483646 h 390"/>
                <a:gd name="T44" fmla="*/ 2147483646 w 390"/>
                <a:gd name="T45" fmla="*/ 2147483646 h 390"/>
                <a:gd name="T46" fmla="*/ 2147483646 w 390"/>
                <a:gd name="T47" fmla="*/ 2147483646 h 390"/>
                <a:gd name="T48" fmla="*/ 2147483646 w 390"/>
                <a:gd name="T49" fmla="*/ 0 h 390"/>
                <a:gd name="T50" fmla="*/ 2147483646 w 390"/>
                <a:gd name="T51" fmla="*/ 2147483646 h 390"/>
                <a:gd name="T52" fmla="*/ 2147483646 w 390"/>
                <a:gd name="T53" fmla="*/ 2147483646 h 390"/>
                <a:gd name="T54" fmla="*/ 2147483646 w 390"/>
                <a:gd name="T55" fmla="*/ 2147483646 h 390"/>
                <a:gd name="T56" fmla="*/ 2147483646 w 390"/>
                <a:gd name="T57" fmla="*/ 2147483646 h 390"/>
                <a:gd name="T58" fmla="*/ 2147483646 w 390"/>
                <a:gd name="T59" fmla="*/ 2147483646 h 390"/>
                <a:gd name="T60" fmla="*/ 2147483646 w 390"/>
                <a:gd name="T61" fmla="*/ 2147483646 h 390"/>
                <a:gd name="T62" fmla="*/ 2147483646 w 390"/>
                <a:gd name="T63" fmla="*/ 2147483646 h 390"/>
                <a:gd name="T64" fmla="*/ 2147483646 w 390"/>
                <a:gd name="T65" fmla="*/ 2147483646 h 390"/>
                <a:gd name="T66" fmla="*/ 2147483646 w 390"/>
                <a:gd name="T67" fmla="*/ 2147483646 h 390"/>
                <a:gd name="T68" fmla="*/ 2147483646 w 390"/>
                <a:gd name="T69" fmla="*/ 2147483646 h 390"/>
                <a:gd name="T70" fmla="*/ 2147483646 w 390"/>
                <a:gd name="T71" fmla="*/ 2147483646 h 390"/>
                <a:gd name="T72" fmla="*/ 2147483646 w 390"/>
                <a:gd name="T73" fmla="*/ 2147483646 h 390"/>
                <a:gd name="T74" fmla="*/ 2147483646 w 390"/>
                <a:gd name="T75" fmla="*/ 2147483646 h 390"/>
                <a:gd name="T76" fmla="*/ 2147483646 w 390"/>
                <a:gd name="T77" fmla="*/ 2147483646 h 390"/>
                <a:gd name="T78" fmla="*/ 0 w 390"/>
                <a:gd name="T79" fmla="*/ 2147483646 h 390"/>
                <a:gd name="T80" fmla="*/ 2147483646 w 390"/>
                <a:gd name="T81" fmla="*/ 2147483646 h 390"/>
                <a:gd name="T82" fmla="*/ 2147483646 w 390"/>
                <a:gd name="T83" fmla="*/ 2147483646 h 390"/>
                <a:gd name="T84" fmla="*/ 2147483646 w 390"/>
                <a:gd name="T85" fmla="*/ 2147483646 h 39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390" h="390">
                  <a:moveTo>
                    <a:pt x="60" y="270"/>
                  </a:moveTo>
                  <a:lnTo>
                    <a:pt x="216" y="378"/>
                  </a:lnTo>
                  <a:lnTo>
                    <a:pt x="228" y="390"/>
                  </a:lnTo>
                  <a:lnTo>
                    <a:pt x="246" y="390"/>
                  </a:lnTo>
                  <a:lnTo>
                    <a:pt x="282" y="372"/>
                  </a:lnTo>
                  <a:lnTo>
                    <a:pt x="390" y="300"/>
                  </a:lnTo>
                  <a:lnTo>
                    <a:pt x="384" y="300"/>
                  </a:lnTo>
                  <a:lnTo>
                    <a:pt x="366" y="276"/>
                  </a:lnTo>
                  <a:lnTo>
                    <a:pt x="354" y="270"/>
                  </a:lnTo>
                  <a:lnTo>
                    <a:pt x="342" y="246"/>
                  </a:lnTo>
                  <a:lnTo>
                    <a:pt x="348" y="234"/>
                  </a:lnTo>
                  <a:lnTo>
                    <a:pt x="348" y="174"/>
                  </a:lnTo>
                  <a:lnTo>
                    <a:pt x="342" y="162"/>
                  </a:lnTo>
                  <a:lnTo>
                    <a:pt x="348" y="150"/>
                  </a:lnTo>
                  <a:lnTo>
                    <a:pt x="342" y="144"/>
                  </a:lnTo>
                  <a:lnTo>
                    <a:pt x="342" y="120"/>
                  </a:lnTo>
                  <a:lnTo>
                    <a:pt x="324" y="108"/>
                  </a:lnTo>
                  <a:lnTo>
                    <a:pt x="318" y="102"/>
                  </a:lnTo>
                  <a:lnTo>
                    <a:pt x="306" y="90"/>
                  </a:lnTo>
                  <a:lnTo>
                    <a:pt x="306" y="78"/>
                  </a:lnTo>
                  <a:lnTo>
                    <a:pt x="324" y="54"/>
                  </a:lnTo>
                  <a:lnTo>
                    <a:pt x="324" y="30"/>
                  </a:lnTo>
                  <a:lnTo>
                    <a:pt x="324" y="12"/>
                  </a:lnTo>
                  <a:lnTo>
                    <a:pt x="330" y="6"/>
                  </a:lnTo>
                  <a:lnTo>
                    <a:pt x="330" y="0"/>
                  </a:lnTo>
                  <a:lnTo>
                    <a:pt x="318" y="6"/>
                  </a:lnTo>
                  <a:lnTo>
                    <a:pt x="288" y="12"/>
                  </a:lnTo>
                  <a:lnTo>
                    <a:pt x="222" y="12"/>
                  </a:lnTo>
                  <a:lnTo>
                    <a:pt x="162" y="30"/>
                  </a:lnTo>
                  <a:lnTo>
                    <a:pt x="132" y="48"/>
                  </a:lnTo>
                  <a:lnTo>
                    <a:pt x="138" y="78"/>
                  </a:lnTo>
                  <a:lnTo>
                    <a:pt x="144" y="108"/>
                  </a:lnTo>
                  <a:lnTo>
                    <a:pt x="132" y="114"/>
                  </a:lnTo>
                  <a:lnTo>
                    <a:pt x="108" y="120"/>
                  </a:lnTo>
                  <a:lnTo>
                    <a:pt x="102" y="132"/>
                  </a:lnTo>
                  <a:lnTo>
                    <a:pt x="96" y="144"/>
                  </a:lnTo>
                  <a:lnTo>
                    <a:pt x="60" y="156"/>
                  </a:lnTo>
                  <a:lnTo>
                    <a:pt x="30" y="174"/>
                  </a:lnTo>
                  <a:lnTo>
                    <a:pt x="6" y="192"/>
                  </a:lnTo>
                  <a:lnTo>
                    <a:pt x="0" y="210"/>
                  </a:lnTo>
                  <a:lnTo>
                    <a:pt x="6" y="210"/>
                  </a:lnTo>
                  <a:lnTo>
                    <a:pt x="6" y="228"/>
                  </a:lnTo>
                  <a:lnTo>
                    <a:pt x="60" y="27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3" name="Freeform 108">
              <a:extLst>
                <a:ext uri="{FF2B5EF4-FFF2-40B4-BE49-F238E27FC236}">
                  <a16:creationId xmlns:a16="http://schemas.microsoft.com/office/drawing/2014/main" id="{535A328D-5C1E-5F42-A7F5-834A04D7CF5A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3325" y="2206625"/>
              <a:ext cx="266700" cy="585788"/>
            </a:xfrm>
            <a:custGeom>
              <a:avLst/>
              <a:gdLst>
                <a:gd name="T0" fmla="*/ 2147483646 w 34"/>
                <a:gd name="T1" fmla="*/ 2147483646 h 75"/>
                <a:gd name="T2" fmla="*/ 2147483646 w 34"/>
                <a:gd name="T3" fmla="*/ 2147483646 h 75"/>
                <a:gd name="T4" fmla="*/ 2147483646 w 34"/>
                <a:gd name="T5" fmla="*/ 2147483646 h 75"/>
                <a:gd name="T6" fmla="*/ 2147483646 w 34"/>
                <a:gd name="T7" fmla="*/ 2147483646 h 75"/>
                <a:gd name="T8" fmla="*/ 2147483646 w 34"/>
                <a:gd name="T9" fmla="*/ 2147483646 h 75"/>
                <a:gd name="T10" fmla="*/ 2147483646 w 34"/>
                <a:gd name="T11" fmla="*/ 2147483646 h 75"/>
                <a:gd name="T12" fmla="*/ 2147483646 w 34"/>
                <a:gd name="T13" fmla="*/ 2147483646 h 75"/>
                <a:gd name="T14" fmla="*/ 2147483646 w 34"/>
                <a:gd name="T15" fmla="*/ 2147483646 h 75"/>
                <a:gd name="T16" fmla="*/ 2147483646 w 34"/>
                <a:gd name="T17" fmla="*/ 2147483646 h 75"/>
                <a:gd name="T18" fmla="*/ 2147483646 w 34"/>
                <a:gd name="T19" fmla="*/ 2147483646 h 75"/>
                <a:gd name="T20" fmla="*/ 2147483646 w 34"/>
                <a:gd name="T21" fmla="*/ 2147483646 h 75"/>
                <a:gd name="T22" fmla="*/ 2147483646 w 34"/>
                <a:gd name="T23" fmla="*/ 2147483646 h 75"/>
                <a:gd name="T24" fmla="*/ 2147483646 w 34"/>
                <a:gd name="T25" fmla="*/ 2147483646 h 75"/>
                <a:gd name="T26" fmla="*/ 2147483646 w 34"/>
                <a:gd name="T27" fmla="*/ 2147483646 h 75"/>
                <a:gd name="T28" fmla="*/ 2147483646 w 34"/>
                <a:gd name="T29" fmla="*/ 2147483646 h 75"/>
                <a:gd name="T30" fmla="*/ 2147483646 w 34"/>
                <a:gd name="T31" fmla="*/ 2147483646 h 75"/>
                <a:gd name="T32" fmla="*/ 2147483646 w 34"/>
                <a:gd name="T33" fmla="*/ 2147483646 h 75"/>
                <a:gd name="T34" fmla="*/ 2147483646 w 34"/>
                <a:gd name="T35" fmla="*/ 2147483646 h 75"/>
                <a:gd name="T36" fmla="*/ 2147483646 w 34"/>
                <a:gd name="T37" fmla="*/ 2147483646 h 75"/>
                <a:gd name="T38" fmla="*/ 2147483646 w 34"/>
                <a:gd name="T39" fmla="*/ 2147483646 h 75"/>
                <a:gd name="T40" fmla="*/ 2147483646 w 34"/>
                <a:gd name="T41" fmla="*/ 2147483646 h 75"/>
                <a:gd name="T42" fmla="*/ 2147483646 w 34"/>
                <a:gd name="T43" fmla="*/ 0 h 75"/>
                <a:gd name="T44" fmla="*/ 2147483646 w 34"/>
                <a:gd name="T45" fmla="*/ 2147483646 h 75"/>
                <a:gd name="T46" fmla="*/ 2147483646 w 34"/>
                <a:gd name="T47" fmla="*/ 2147483646 h 75"/>
                <a:gd name="T48" fmla="*/ 2147483646 w 34"/>
                <a:gd name="T49" fmla="*/ 2147483646 h 75"/>
                <a:gd name="T50" fmla="*/ 2147483646 w 34"/>
                <a:gd name="T51" fmla="*/ 2147483646 h 75"/>
                <a:gd name="T52" fmla="*/ 2147483646 w 34"/>
                <a:gd name="T53" fmla="*/ 2147483646 h 75"/>
                <a:gd name="T54" fmla="*/ 2147483646 w 34"/>
                <a:gd name="T55" fmla="*/ 2147483646 h 75"/>
                <a:gd name="T56" fmla="*/ 2147483646 w 34"/>
                <a:gd name="T57" fmla="*/ 2147483646 h 75"/>
                <a:gd name="T58" fmla="*/ 2147483646 w 34"/>
                <a:gd name="T59" fmla="*/ 2147483646 h 75"/>
                <a:gd name="T60" fmla="*/ 2147483646 w 34"/>
                <a:gd name="T61" fmla="*/ 2147483646 h 75"/>
                <a:gd name="T62" fmla="*/ 2147483646 w 34"/>
                <a:gd name="T63" fmla="*/ 2147483646 h 75"/>
                <a:gd name="T64" fmla="*/ 0 w 34"/>
                <a:gd name="T65" fmla="*/ 2147483646 h 75"/>
                <a:gd name="T66" fmla="*/ 2147483646 w 34"/>
                <a:gd name="T67" fmla="*/ 2147483646 h 75"/>
                <a:gd name="T68" fmla="*/ 2147483646 w 34"/>
                <a:gd name="T69" fmla="*/ 2147483646 h 75"/>
                <a:gd name="T70" fmla="*/ 2147483646 w 34"/>
                <a:gd name="T71" fmla="*/ 2147483646 h 75"/>
                <a:gd name="T72" fmla="*/ 2147483646 w 34"/>
                <a:gd name="T73" fmla="*/ 2147483646 h 75"/>
                <a:gd name="T74" fmla="*/ 2147483646 w 34"/>
                <a:gd name="T75" fmla="*/ 2147483646 h 75"/>
                <a:gd name="T76" fmla="*/ 2147483646 w 34"/>
                <a:gd name="T77" fmla="*/ 2147483646 h 75"/>
                <a:gd name="T78" fmla="*/ 2147483646 w 34"/>
                <a:gd name="T79" fmla="*/ 2147483646 h 75"/>
                <a:gd name="T80" fmla="*/ 2147483646 w 34"/>
                <a:gd name="T81" fmla="*/ 2147483646 h 75"/>
                <a:gd name="T82" fmla="*/ 2147483646 w 34"/>
                <a:gd name="T83" fmla="*/ 2147483646 h 75"/>
                <a:gd name="T84" fmla="*/ 2147483646 w 34"/>
                <a:gd name="T85" fmla="*/ 2147483646 h 75"/>
                <a:gd name="T86" fmla="*/ 2147483646 w 34"/>
                <a:gd name="T87" fmla="*/ 2147483646 h 75"/>
                <a:gd name="T88" fmla="*/ 2147483646 w 34"/>
                <a:gd name="T89" fmla="*/ 2147483646 h 75"/>
                <a:gd name="T90" fmla="*/ 2147483646 w 34"/>
                <a:gd name="T91" fmla="*/ 2147483646 h 75"/>
                <a:gd name="T92" fmla="*/ 2147483646 w 34"/>
                <a:gd name="T93" fmla="*/ 2147483646 h 75"/>
                <a:gd name="T94" fmla="*/ 2147483646 w 34"/>
                <a:gd name="T95" fmla="*/ 2147483646 h 75"/>
                <a:gd name="T96" fmla="*/ 2147483646 w 34"/>
                <a:gd name="T97" fmla="*/ 2147483646 h 75"/>
                <a:gd name="T98" fmla="*/ 2147483646 w 34"/>
                <a:gd name="T99" fmla="*/ 2147483646 h 75"/>
                <a:gd name="T100" fmla="*/ 2147483646 w 34"/>
                <a:gd name="T101" fmla="*/ 2147483646 h 75"/>
                <a:gd name="T102" fmla="*/ 2147483646 w 34"/>
                <a:gd name="T103" fmla="*/ 2147483646 h 75"/>
                <a:gd name="T104" fmla="*/ 2147483646 w 34"/>
                <a:gd name="T105" fmla="*/ 2147483646 h 75"/>
                <a:gd name="T106" fmla="*/ 2147483646 w 34"/>
                <a:gd name="T107" fmla="*/ 2147483646 h 75"/>
                <a:gd name="T108" fmla="*/ 2147483646 w 34"/>
                <a:gd name="T109" fmla="*/ 2147483646 h 75"/>
                <a:gd name="T110" fmla="*/ 2147483646 w 34"/>
                <a:gd name="T111" fmla="*/ 2147483646 h 75"/>
                <a:gd name="T112" fmla="*/ 2147483646 w 34"/>
                <a:gd name="T113" fmla="*/ 2147483646 h 75"/>
                <a:gd name="T114" fmla="*/ 2147483646 w 34"/>
                <a:gd name="T115" fmla="*/ 2147483646 h 75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</a:gdLst>
              <a:ahLst/>
              <a:cxnLst>
                <a:cxn ang="T116">
                  <a:pos x="T0" y="T1"/>
                </a:cxn>
                <a:cxn ang="T117">
                  <a:pos x="T2" y="T3"/>
                </a:cxn>
                <a:cxn ang="T118">
                  <a:pos x="T4" y="T5"/>
                </a:cxn>
                <a:cxn ang="T119">
                  <a:pos x="T6" y="T7"/>
                </a:cxn>
                <a:cxn ang="T120">
                  <a:pos x="T8" y="T9"/>
                </a:cxn>
                <a:cxn ang="T121">
                  <a:pos x="T10" y="T11"/>
                </a:cxn>
                <a:cxn ang="T122">
                  <a:pos x="T12" y="T13"/>
                </a:cxn>
                <a:cxn ang="T123">
                  <a:pos x="T14" y="T15"/>
                </a:cxn>
                <a:cxn ang="T124">
                  <a:pos x="T16" y="T17"/>
                </a:cxn>
                <a:cxn ang="T125">
                  <a:pos x="T18" y="T19"/>
                </a:cxn>
                <a:cxn ang="T126">
                  <a:pos x="T20" y="T21"/>
                </a:cxn>
                <a:cxn ang="T127">
                  <a:pos x="T22" y="T23"/>
                </a:cxn>
                <a:cxn ang="T128">
                  <a:pos x="T24" y="T25"/>
                </a:cxn>
                <a:cxn ang="T129">
                  <a:pos x="T26" y="T27"/>
                </a:cxn>
                <a:cxn ang="T130">
                  <a:pos x="T28" y="T29"/>
                </a:cxn>
                <a:cxn ang="T131">
                  <a:pos x="T30" y="T31"/>
                </a:cxn>
                <a:cxn ang="T132">
                  <a:pos x="T32" y="T33"/>
                </a:cxn>
                <a:cxn ang="T133">
                  <a:pos x="T34" y="T35"/>
                </a:cxn>
                <a:cxn ang="T134">
                  <a:pos x="T36" y="T37"/>
                </a:cxn>
                <a:cxn ang="T135">
                  <a:pos x="T38" y="T39"/>
                </a:cxn>
                <a:cxn ang="T136">
                  <a:pos x="T40" y="T41"/>
                </a:cxn>
                <a:cxn ang="T137">
                  <a:pos x="T42" y="T43"/>
                </a:cxn>
                <a:cxn ang="T138">
                  <a:pos x="T44" y="T45"/>
                </a:cxn>
                <a:cxn ang="T139">
                  <a:pos x="T46" y="T47"/>
                </a:cxn>
                <a:cxn ang="T140">
                  <a:pos x="T48" y="T49"/>
                </a:cxn>
                <a:cxn ang="T141">
                  <a:pos x="T50" y="T51"/>
                </a:cxn>
                <a:cxn ang="T142">
                  <a:pos x="T52" y="T53"/>
                </a:cxn>
                <a:cxn ang="T143">
                  <a:pos x="T54" y="T55"/>
                </a:cxn>
                <a:cxn ang="T144">
                  <a:pos x="T56" y="T57"/>
                </a:cxn>
                <a:cxn ang="T145">
                  <a:pos x="T58" y="T59"/>
                </a:cxn>
                <a:cxn ang="T146">
                  <a:pos x="T60" y="T61"/>
                </a:cxn>
                <a:cxn ang="T147">
                  <a:pos x="T62" y="T63"/>
                </a:cxn>
                <a:cxn ang="T148">
                  <a:pos x="T64" y="T65"/>
                </a:cxn>
                <a:cxn ang="T149">
                  <a:pos x="T66" y="T67"/>
                </a:cxn>
                <a:cxn ang="T150">
                  <a:pos x="T68" y="T69"/>
                </a:cxn>
                <a:cxn ang="T151">
                  <a:pos x="T70" y="T71"/>
                </a:cxn>
                <a:cxn ang="T152">
                  <a:pos x="T72" y="T73"/>
                </a:cxn>
                <a:cxn ang="T153">
                  <a:pos x="T74" y="T75"/>
                </a:cxn>
                <a:cxn ang="T154">
                  <a:pos x="T76" y="T77"/>
                </a:cxn>
                <a:cxn ang="T155">
                  <a:pos x="T78" y="T79"/>
                </a:cxn>
                <a:cxn ang="T156">
                  <a:pos x="T80" y="T81"/>
                </a:cxn>
                <a:cxn ang="T157">
                  <a:pos x="T82" y="T83"/>
                </a:cxn>
                <a:cxn ang="T158">
                  <a:pos x="T84" y="T85"/>
                </a:cxn>
                <a:cxn ang="T159">
                  <a:pos x="T86" y="T87"/>
                </a:cxn>
                <a:cxn ang="T160">
                  <a:pos x="T88" y="T89"/>
                </a:cxn>
                <a:cxn ang="T161">
                  <a:pos x="T90" y="T91"/>
                </a:cxn>
                <a:cxn ang="T162">
                  <a:pos x="T92" y="T93"/>
                </a:cxn>
                <a:cxn ang="T163">
                  <a:pos x="T94" y="T95"/>
                </a:cxn>
                <a:cxn ang="T164">
                  <a:pos x="T96" y="T97"/>
                </a:cxn>
                <a:cxn ang="T165">
                  <a:pos x="T98" y="T99"/>
                </a:cxn>
                <a:cxn ang="T166">
                  <a:pos x="T100" y="T101"/>
                </a:cxn>
                <a:cxn ang="T167">
                  <a:pos x="T102" y="T103"/>
                </a:cxn>
                <a:cxn ang="T168">
                  <a:pos x="T104" y="T105"/>
                </a:cxn>
                <a:cxn ang="T169">
                  <a:pos x="T106" y="T107"/>
                </a:cxn>
                <a:cxn ang="T170">
                  <a:pos x="T108" y="T109"/>
                </a:cxn>
                <a:cxn ang="T171">
                  <a:pos x="T110" y="T111"/>
                </a:cxn>
                <a:cxn ang="T172">
                  <a:pos x="T112" y="T113"/>
                </a:cxn>
                <a:cxn ang="T173">
                  <a:pos x="T114" y="T115"/>
                </a:cxn>
              </a:cxnLst>
              <a:rect l="0" t="0" r="r" b="b"/>
              <a:pathLst>
                <a:path w="34" h="75">
                  <a:moveTo>
                    <a:pt x="34" y="55"/>
                  </a:moveTo>
                  <a:cubicBezTo>
                    <a:pt x="32" y="54"/>
                    <a:pt x="32" y="54"/>
                    <a:pt x="32" y="54"/>
                  </a:cubicBezTo>
                  <a:cubicBezTo>
                    <a:pt x="30" y="52"/>
                    <a:pt x="30" y="52"/>
                    <a:pt x="30" y="52"/>
                  </a:cubicBezTo>
                  <a:cubicBezTo>
                    <a:pt x="31" y="47"/>
                    <a:pt x="31" y="47"/>
                    <a:pt x="31" y="47"/>
                  </a:cubicBezTo>
                  <a:cubicBezTo>
                    <a:pt x="31" y="47"/>
                    <a:pt x="30" y="46"/>
                    <a:pt x="30" y="45"/>
                  </a:cubicBezTo>
                  <a:cubicBezTo>
                    <a:pt x="29" y="45"/>
                    <a:pt x="30" y="43"/>
                    <a:pt x="30" y="43"/>
                  </a:cubicBezTo>
                  <a:cubicBezTo>
                    <a:pt x="29" y="42"/>
                    <a:pt x="29" y="42"/>
                    <a:pt x="29" y="42"/>
                  </a:cubicBezTo>
                  <a:cubicBezTo>
                    <a:pt x="29" y="40"/>
                    <a:pt x="29" y="40"/>
                    <a:pt x="29" y="40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30" y="36"/>
                    <a:pt x="30" y="36"/>
                    <a:pt x="30" y="36"/>
                  </a:cubicBezTo>
                  <a:cubicBezTo>
                    <a:pt x="27" y="27"/>
                    <a:pt x="27" y="27"/>
                    <a:pt x="27" y="27"/>
                  </a:cubicBezTo>
                  <a:cubicBezTo>
                    <a:pt x="30" y="21"/>
                    <a:pt x="30" y="21"/>
                    <a:pt x="30" y="21"/>
                  </a:cubicBezTo>
                  <a:cubicBezTo>
                    <a:pt x="28" y="17"/>
                    <a:pt x="28" y="17"/>
                    <a:pt x="28" y="17"/>
                  </a:cubicBezTo>
                  <a:cubicBezTo>
                    <a:pt x="25" y="15"/>
                    <a:pt x="25" y="15"/>
                    <a:pt x="25" y="15"/>
                  </a:cubicBezTo>
                  <a:cubicBezTo>
                    <a:pt x="25" y="14"/>
                    <a:pt x="25" y="14"/>
                    <a:pt x="25" y="14"/>
                  </a:cubicBezTo>
                  <a:cubicBezTo>
                    <a:pt x="25" y="10"/>
                    <a:pt x="25" y="10"/>
                    <a:pt x="25" y="10"/>
                  </a:cubicBezTo>
                  <a:cubicBezTo>
                    <a:pt x="25" y="10"/>
                    <a:pt x="25" y="10"/>
                    <a:pt x="25" y="10"/>
                  </a:cubicBezTo>
                  <a:cubicBezTo>
                    <a:pt x="26" y="9"/>
                    <a:pt x="26" y="9"/>
                    <a:pt x="26" y="9"/>
                  </a:cubicBezTo>
                  <a:cubicBezTo>
                    <a:pt x="26" y="8"/>
                    <a:pt x="26" y="8"/>
                    <a:pt x="26" y="8"/>
                  </a:cubicBezTo>
                  <a:cubicBezTo>
                    <a:pt x="27" y="6"/>
                    <a:pt x="27" y="6"/>
                    <a:pt x="27" y="6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5" y="8"/>
                    <a:pt x="15" y="8"/>
                    <a:pt x="15" y="8"/>
                  </a:cubicBezTo>
                  <a:cubicBezTo>
                    <a:pt x="12" y="11"/>
                    <a:pt x="12" y="11"/>
                    <a:pt x="12" y="11"/>
                  </a:cubicBezTo>
                  <a:cubicBezTo>
                    <a:pt x="11" y="10"/>
                    <a:pt x="11" y="10"/>
                    <a:pt x="11" y="10"/>
                  </a:cubicBezTo>
                  <a:cubicBezTo>
                    <a:pt x="8" y="11"/>
                    <a:pt x="8" y="11"/>
                    <a:pt x="8" y="11"/>
                  </a:cubicBezTo>
                  <a:cubicBezTo>
                    <a:pt x="5" y="10"/>
                    <a:pt x="5" y="10"/>
                    <a:pt x="5" y="10"/>
                  </a:cubicBezTo>
                  <a:cubicBezTo>
                    <a:pt x="3" y="8"/>
                    <a:pt x="3" y="8"/>
                    <a:pt x="3" y="8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6" y="14"/>
                    <a:pt x="6" y="14"/>
                    <a:pt x="6" y="14"/>
                  </a:cubicBezTo>
                  <a:cubicBezTo>
                    <a:pt x="7" y="14"/>
                    <a:pt x="7" y="14"/>
                    <a:pt x="7" y="14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10" y="29"/>
                    <a:pt x="10" y="29"/>
                    <a:pt x="10" y="29"/>
                  </a:cubicBezTo>
                  <a:cubicBezTo>
                    <a:pt x="10" y="30"/>
                    <a:pt x="10" y="30"/>
                    <a:pt x="10" y="30"/>
                  </a:cubicBezTo>
                  <a:cubicBezTo>
                    <a:pt x="10" y="35"/>
                    <a:pt x="10" y="35"/>
                    <a:pt x="10" y="35"/>
                  </a:cubicBezTo>
                  <a:cubicBezTo>
                    <a:pt x="10" y="36"/>
                    <a:pt x="10" y="36"/>
                    <a:pt x="10" y="36"/>
                  </a:cubicBezTo>
                  <a:cubicBezTo>
                    <a:pt x="12" y="36"/>
                    <a:pt x="12" y="36"/>
                    <a:pt x="12" y="36"/>
                  </a:cubicBezTo>
                  <a:cubicBezTo>
                    <a:pt x="14" y="40"/>
                    <a:pt x="14" y="40"/>
                    <a:pt x="14" y="40"/>
                  </a:cubicBezTo>
                  <a:cubicBezTo>
                    <a:pt x="9" y="49"/>
                    <a:pt x="9" y="49"/>
                    <a:pt x="9" y="49"/>
                  </a:cubicBezTo>
                  <a:cubicBezTo>
                    <a:pt x="4" y="53"/>
                    <a:pt x="4" y="53"/>
                    <a:pt x="4" y="53"/>
                  </a:cubicBezTo>
                  <a:cubicBezTo>
                    <a:pt x="1" y="58"/>
                    <a:pt x="1" y="58"/>
                    <a:pt x="1" y="58"/>
                  </a:cubicBezTo>
                  <a:cubicBezTo>
                    <a:pt x="2" y="66"/>
                    <a:pt x="2" y="66"/>
                    <a:pt x="2" y="66"/>
                  </a:cubicBezTo>
                  <a:cubicBezTo>
                    <a:pt x="3" y="71"/>
                    <a:pt x="3" y="71"/>
                    <a:pt x="3" y="71"/>
                  </a:cubicBezTo>
                  <a:cubicBezTo>
                    <a:pt x="5" y="73"/>
                    <a:pt x="5" y="73"/>
                    <a:pt x="5" y="73"/>
                  </a:cubicBezTo>
                  <a:cubicBezTo>
                    <a:pt x="7" y="75"/>
                    <a:pt x="7" y="75"/>
                    <a:pt x="7" y="75"/>
                  </a:cubicBezTo>
                  <a:cubicBezTo>
                    <a:pt x="12" y="75"/>
                    <a:pt x="12" y="75"/>
                    <a:pt x="12" y="75"/>
                  </a:cubicBezTo>
                  <a:cubicBezTo>
                    <a:pt x="20" y="72"/>
                    <a:pt x="20" y="72"/>
                    <a:pt x="20" y="72"/>
                  </a:cubicBezTo>
                  <a:cubicBezTo>
                    <a:pt x="22" y="72"/>
                    <a:pt x="22" y="72"/>
                    <a:pt x="22" y="72"/>
                  </a:cubicBezTo>
                  <a:cubicBezTo>
                    <a:pt x="34" y="58"/>
                    <a:pt x="34" y="58"/>
                    <a:pt x="34" y="58"/>
                  </a:cubicBezTo>
                  <a:lnTo>
                    <a:pt x="34" y="5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4" name="Freeform 109">
              <a:extLst>
                <a:ext uri="{FF2B5EF4-FFF2-40B4-BE49-F238E27FC236}">
                  <a16:creationId xmlns:a16="http://schemas.microsoft.com/office/drawing/2014/main" id="{89130281-45C7-314C-9A86-10C3F4DE3B0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87963" y="3135313"/>
              <a:ext cx="15875" cy="7937"/>
            </a:xfrm>
            <a:custGeom>
              <a:avLst/>
              <a:gdLst>
                <a:gd name="T0" fmla="*/ 2147483646 w 12"/>
                <a:gd name="T1" fmla="*/ 2147483646 h 6"/>
                <a:gd name="T2" fmla="*/ 0 w 12"/>
                <a:gd name="T3" fmla="*/ 0 h 6"/>
                <a:gd name="T4" fmla="*/ 0 w 12"/>
                <a:gd name="T5" fmla="*/ 2147483646 h 6"/>
                <a:gd name="T6" fmla="*/ 2147483646 w 12"/>
                <a:gd name="T7" fmla="*/ 2147483646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2" h="6">
                  <a:moveTo>
                    <a:pt x="12" y="6"/>
                  </a:moveTo>
                  <a:lnTo>
                    <a:pt x="0" y="0"/>
                  </a:lnTo>
                  <a:lnTo>
                    <a:pt x="0" y="6"/>
                  </a:lnTo>
                  <a:lnTo>
                    <a:pt x="12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5" name="Freeform 110">
              <a:extLst>
                <a:ext uri="{FF2B5EF4-FFF2-40B4-BE49-F238E27FC236}">
                  <a16:creationId xmlns:a16="http://schemas.microsoft.com/office/drawing/2014/main" id="{E74D44F8-CD42-2A4F-807E-A9EE25C60200}"/>
                </a:ext>
              </a:extLst>
            </p:cNvPr>
            <p:cNvSpPr>
              <a:spLocks/>
            </p:cNvSpPr>
            <p:nvPr/>
          </p:nvSpPr>
          <p:spPr bwMode="auto">
            <a:xfrm>
              <a:off x="5186364" y="1531156"/>
              <a:ext cx="3792537" cy="2030413"/>
            </a:xfrm>
            <a:custGeom>
              <a:avLst/>
              <a:gdLst>
                <a:gd name="T0" fmla="*/ 2147483646 w 483"/>
                <a:gd name="T1" fmla="*/ 2147483646 h 260"/>
                <a:gd name="T2" fmla="*/ 2147483646 w 483"/>
                <a:gd name="T3" fmla="*/ 2147483646 h 260"/>
                <a:gd name="T4" fmla="*/ 2147483646 w 483"/>
                <a:gd name="T5" fmla="*/ 2147483646 h 260"/>
                <a:gd name="T6" fmla="*/ 2147483646 w 483"/>
                <a:gd name="T7" fmla="*/ 2147483646 h 260"/>
                <a:gd name="T8" fmla="*/ 2147483646 w 483"/>
                <a:gd name="T9" fmla="*/ 2147483646 h 260"/>
                <a:gd name="T10" fmla="*/ 2147483646 w 483"/>
                <a:gd name="T11" fmla="*/ 2147483646 h 260"/>
                <a:gd name="T12" fmla="*/ 2147483646 w 483"/>
                <a:gd name="T13" fmla="*/ 2147483646 h 260"/>
                <a:gd name="T14" fmla="*/ 2147483646 w 483"/>
                <a:gd name="T15" fmla="*/ 2147483646 h 260"/>
                <a:gd name="T16" fmla="*/ 2147483646 w 483"/>
                <a:gd name="T17" fmla="*/ 2147483646 h 260"/>
                <a:gd name="T18" fmla="*/ 2147483646 w 483"/>
                <a:gd name="T19" fmla="*/ 2147483646 h 260"/>
                <a:gd name="T20" fmla="*/ 2147483646 w 483"/>
                <a:gd name="T21" fmla="*/ 2147483646 h 260"/>
                <a:gd name="T22" fmla="*/ 2147483646 w 483"/>
                <a:gd name="T23" fmla="*/ 2147483646 h 260"/>
                <a:gd name="T24" fmla="*/ 2147483646 w 483"/>
                <a:gd name="T25" fmla="*/ 2147483646 h 260"/>
                <a:gd name="T26" fmla="*/ 2147483646 w 483"/>
                <a:gd name="T27" fmla="*/ 2147483646 h 260"/>
                <a:gd name="T28" fmla="*/ 2147483646 w 483"/>
                <a:gd name="T29" fmla="*/ 2147483646 h 260"/>
                <a:gd name="T30" fmla="*/ 2147483646 w 483"/>
                <a:gd name="T31" fmla="*/ 2147483646 h 260"/>
                <a:gd name="T32" fmla="*/ 2147483646 w 483"/>
                <a:gd name="T33" fmla="*/ 2147483646 h 260"/>
                <a:gd name="T34" fmla="*/ 2147483646 w 483"/>
                <a:gd name="T35" fmla="*/ 2147483646 h 260"/>
                <a:gd name="T36" fmla="*/ 2147483646 w 483"/>
                <a:gd name="T37" fmla="*/ 2147483646 h 260"/>
                <a:gd name="T38" fmla="*/ 2147483646 w 483"/>
                <a:gd name="T39" fmla="*/ 2147483646 h 260"/>
                <a:gd name="T40" fmla="*/ 2147483646 w 483"/>
                <a:gd name="T41" fmla="*/ 2147483646 h 260"/>
                <a:gd name="T42" fmla="*/ 2147483646 w 483"/>
                <a:gd name="T43" fmla="*/ 2147483646 h 260"/>
                <a:gd name="T44" fmla="*/ 2147483646 w 483"/>
                <a:gd name="T45" fmla="*/ 2147483646 h 260"/>
                <a:gd name="T46" fmla="*/ 2147483646 w 483"/>
                <a:gd name="T47" fmla="*/ 2147483646 h 260"/>
                <a:gd name="T48" fmla="*/ 2147483646 w 483"/>
                <a:gd name="T49" fmla="*/ 2147483646 h 260"/>
                <a:gd name="T50" fmla="*/ 2147483646 w 483"/>
                <a:gd name="T51" fmla="*/ 2147483646 h 260"/>
                <a:gd name="T52" fmla="*/ 2147483646 w 483"/>
                <a:gd name="T53" fmla="*/ 2147483646 h 260"/>
                <a:gd name="T54" fmla="*/ 2147483646 w 483"/>
                <a:gd name="T55" fmla="*/ 2147483646 h 260"/>
                <a:gd name="T56" fmla="*/ 2147483646 w 483"/>
                <a:gd name="T57" fmla="*/ 2147483646 h 260"/>
                <a:gd name="T58" fmla="*/ 2147483646 w 483"/>
                <a:gd name="T59" fmla="*/ 2147483646 h 260"/>
                <a:gd name="T60" fmla="*/ 2147483646 w 483"/>
                <a:gd name="T61" fmla="*/ 2147483646 h 260"/>
                <a:gd name="T62" fmla="*/ 2147483646 w 483"/>
                <a:gd name="T63" fmla="*/ 2147483646 h 260"/>
                <a:gd name="T64" fmla="*/ 2147483646 w 483"/>
                <a:gd name="T65" fmla="*/ 2147483646 h 260"/>
                <a:gd name="T66" fmla="*/ 2147483646 w 483"/>
                <a:gd name="T67" fmla="*/ 2147483646 h 260"/>
                <a:gd name="T68" fmla="*/ 2147483646 w 483"/>
                <a:gd name="T69" fmla="*/ 2147483646 h 260"/>
                <a:gd name="T70" fmla="*/ 2147483646 w 483"/>
                <a:gd name="T71" fmla="*/ 2147483646 h 260"/>
                <a:gd name="T72" fmla="*/ 2147483646 w 483"/>
                <a:gd name="T73" fmla="*/ 2147483646 h 260"/>
                <a:gd name="T74" fmla="*/ 2147483646 w 483"/>
                <a:gd name="T75" fmla="*/ 2147483646 h 260"/>
                <a:gd name="T76" fmla="*/ 2147483646 w 483"/>
                <a:gd name="T77" fmla="*/ 2147483646 h 260"/>
                <a:gd name="T78" fmla="*/ 2147483646 w 483"/>
                <a:gd name="T79" fmla="*/ 2147483646 h 260"/>
                <a:gd name="T80" fmla="*/ 2147483646 w 483"/>
                <a:gd name="T81" fmla="*/ 2147483646 h 260"/>
                <a:gd name="T82" fmla="*/ 2147483646 w 483"/>
                <a:gd name="T83" fmla="*/ 2147483646 h 260"/>
                <a:gd name="T84" fmla="*/ 2147483646 w 483"/>
                <a:gd name="T85" fmla="*/ 2147483646 h 260"/>
                <a:gd name="T86" fmla="*/ 2147483646 w 483"/>
                <a:gd name="T87" fmla="*/ 2147483646 h 260"/>
                <a:gd name="T88" fmla="*/ 2147483646 w 483"/>
                <a:gd name="T89" fmla="*/ 2147483646 h 260"/>
                <a:gd name="T90" fmla="*/ 2147483646 w 483"/>
                <a:gd name="T91" fmla="*/ 2147483646 h 260"/>
                <a:gd name="T92" fmla="*/ 2147483646 w 483"/>
                <a:gd name="T93" fmla="*/ 2147483646 h 260"/>
                <a:gd name="T94" fmla="*/ 2147483646 w 483"/>
                <a:gd name="T95" fmla="*/ 2147483646 h 260"/>
                <a:gd name="T96" fmla="*/ 2147483646 w 483"/>
                <a:gd name="T97" fmla="*/ 2147483646 h 260"/>
                <a:gd name="T98" fmla="*/ 2147483646 w 483"/>
                <a:gd name="T99" fmla="*/ 2147483646 h 260"/>
                <a:gd name="T100" fmla="*/ 2147483646 w 483"/>
                <a:gd name="T101" fmla="*/ 2147483646 h 260"/>
                <a:gd name="T102" fmla="*/ 2147483646 w 483"/>
                <a:gd name="T103" fmla="*/ 2147483646 h 260"/>
                <a:gd name="T104" fmla="*/ 2147483646 w 483"/>
                <a:gd name="T105" fmla="*/ 2147483646 h 260"/>
                <a:gd name="T106" fmla="*/ 2147483646 w 483"/>
                <a:gd name="T107" fmla="*/ 2147483646 h 260"/>
                <a:gd name="T108" fmla="*/ 2147483646 w 483"/>
                <a:gd name="T109" fmla="*/ 2147483646 h 260"/>
                <a:gd name="T110" fmla="*/ 2147483646 w 483"/>
                <a:gd name="T111" fmla="*/ 2147483646 h 260"/>
                <a:gd name="T112" fmla="*/ 2147483646 w 483"/>
                <a:gd name="T113" fmla="*/ 2147483646 h 260"/>
                <a:gd name="T114" fmla="*/ 2147483646 w 483"/>
                <a:gd name="T115" fmla="*/ 2147483646 h 260"/>
                <a:gd name="T116" fmla="*/ 2147483646 w 483"/>
                <a:gd name="T117" fmla="*/ 2147483646 h 260"/>
                <a:gd name="T118" fmla="*/ 2147483646 w 483"/>
                <a:gd name="T119" fmla="*/ 2147483646 h 260"/>
                <a:gd name="T120" fmla="*/ 2147483646 w 483"/>
                <a:gd name="T121" fmla="*/ 2147483646 h 260"/>
                <a:gd name="T122" fmla="*/ 2147483646 w 483"/>
                <a:gd name="T123" fmla="*/ 2147483646 h 260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0" t="0" r="r" b="b"/>
              <a:pathLst>
                <a:path w="483" h="260">
                  <a:moveTo>
                    <a:pt x="482" y="127"/>
                  </a:moveTo>
                  <a:cubicBezTo>
                    <a:pt x="483" y="96"/>
                    <a:pt x="483" y="96"/>
                    <a:pt x="483" y="96"/>
                  </a:cubicBezTo>
                  <a:cubicBezTo>
                    <a:pt x="480" y="95"/>
                    <a:pt x="480" y="95"/>
                    <a:pt x="480" y="95"/>
                  </a:cubicBezTo>
                  <a:cubicBezTo>
                    <a:pt x="478" y="94"/>
                    <a:pt x="478" y="94"/>
                    <a:pt x="478" y="94"/>
                  </a:cubicBezTo>
                  <a:cubicBezTo>
                    <a:pt x="478" y="94"/>
                    <a:pt x="474" y="90"/>
                    <a:pt x="474" y="90"/>
                  </a:cubicBezTo>
                  <a:cubicBezTo>
                    <a:pt x="473" y="89"/>
                    <a:pt x="470" y="89"/>
                    <a:pt x="470" y="89"/>
                  </a:cubicBezTo>
                  <a:cubicBezTo>
                    <a:pt x="463" y="88"/>
                    <a:pt x="463" y="88"/>
                    <a:pt x="463" y="88"/>
                  </a:cubicBezTo>
                  <a:cubicBezTo>
                    <a:pt x="459" y="87"/>
                    <a:pt x="459" y="87"/>
                    <a:pt x="459" y="87"/>
                  </a:cubicBezTo>
                  <a:cubicBezTo>
                    <a:pt x="456" y="87"/>
                    <a:pt x="456" y="87"/>
                    <a:pt x="456" y="87"/>
                  </a:cubicBezTo>
                  <a:cubicBezTo>
                    <a:pt x="454" y="87"/>
                    <a:pt x="454" y="87"/>
                    <a:pt x="454" y="87"/>
                  </a:cubicBezTo>
                  <a:cubicBezTo>
                    <a:pt x="455" y="95"/>
                    <a:pt x="455" y="95"/>
                    <a:pt x="455" y="95"/>
                  </a:cubicBezTo>
                  <a:cubicBezTo>
                    <a:pt x="455" y="95"/>
                    <a:pt x="451" y="97"/>
                    <a:pt x="451" y="97"/>
                  </a:cubicBezTo>
                  <a:cubicBezTo>
                    <a:pt x="450" y="97"/>
                    <a:pt x="448" y="94"/>
                    <a:pt x="448" y="94"/>
                  </a:cubicBezTo>
                  <a:cubicBezTo>
                    <a:pt x="445" y="91"/>
                    <a:pt x="445" y="91"/>
                    <a:pt x="445" y="91"/>
                  </a:cubicBezTo>
                  <a:cubicBezTo>
                    <a:pt x="445" y="89"/>
                    <a:pt x="445" y="89"/>
                    <a:pt x="445" y="89"/>
                  </a:cubicBezTo>
                  <a:cubicBezTo>
                    <a:pt x="440" y="89"/>
                    <a:pt x="440" y="89"/>
                    <a:pt x="440" y="89"/>
                  </a:cubicBezTo>
                  <a:cubicBezTo>
                    <a:pt x="437" y="90"/>
                    <a:pt x="437" y="90"/>
                    <a:pt x="437" y="90"/>
                  </a:cubicBezTo>
                  <a:cubicBezTo>
                    <a:pt x="431" y="89"/>
                    <a:pt x="431" y="89"/>
                    <a:pt x="431" y="89"/>
                  </a:cubicBezTo>
                  <a:cubicBezTo>
                    <a:pt x="426" y="89"/>
                    <a:pt x="426" y="89"/>
                    <a:pt x="426" y="89"/>
                  </a:cubicBezTo>
                  <a:cubicBezTo>
                    <a:pt x="423" y="90"/>
                    <a:pt x="423" y="90"/>
                    <a:pt x="423" y="90"/>
                  </a:cubicBezTo>
                  <a:cubicBezTo>
                    <a:pt x="419" y="87"/>
                    <a:pt x="419" y="87"/>
                    <a:pt x="419" y="87"/>
                  </a:cubicBezTo>
                  <a:cubicBezTo>
                    <a:pt x="419" y="80"/>
                    <a:pt x="419" y="80"/>
                    <a:pt x="419" y="80"/>
                  </a:cubicBezTo>
                  <a:cubicBezTo>
                    <a:pt x="413" y="77"/>
                    <a:pt x="413" y="77"/>
                    <a:pt x="413" y="77"/>
                  </a:cubicBezTo>
                  <a:cubicBezTo>
                    <a:pt x="403" y="77"/>
                    <a:pt x="403" y="77"/>
                    <a:pt x="403" y="77"/>
                  </a:cubicBezTo>
                  <a:cubicBezTo>
                    <a:pt x="394" y="77"/>
                    <a:pt x="394" y="77"/>
                    <a:pt x="394" y="77"/>
                  </a:cubicBezTo>
                  <a:cubicBezTo>
                    <a:pt x="393" y="75"/>
                    <a:pt x="393" y="75"/>
                    <a:pt x="393" y="75"/>
                  </a:cubicBezTo>
                  <a:cubicBezTo>
                    <a:pt x="392" y="72"/>
                    <a:pt x="392" y="72"/>
                    <a:pt x="392" y="72"/>
                  </a:cubicBezTo>
                  <a:cubicBezTo>
                    <a:pt x="386" y="69"/>
                    <a:pt x="386" y="69"/>
                    <a:pt x="386" y="69"/>
                  </a:cubicBezTo>
                  <a:cubicBezTo>
                    <a:pt x="386" y="64"/>
                    <a:pt x="386" y="64"/>
                    <a:pt x="386" y="64"/>
                  </a:cubicBezTo>
                  <a:cubicBezTo>
                    <a:pt x="362" y="59"/>
                    <a:pt x="362" y="59"/>
                    <a:pt x="362" y="59"/>
                  </a:cubicBezTo>
                  <a:cubicBezTo>
                    <a:pt x="361" y="61"/>
                    <a:pt x="361" y="61"/>
                    <a:pt x="361" y="61"/>
                  </a:cubicBezTo>
                  <a:cubicBezTo>
                    <a:pt x="356" y="65"/>
                    <a:pt x="356" y="65"/>
                    <a:pt x="356" y="65"/>
                  </a:cubicBezTo>
                  <a:cubicBezTo>
                    <a:pt x="357" y="71"/>
                    <a:pt x="357" y="71"/>
                    <a:pt x="357" y="71"/>
                  </a:cubicBezTo>
                  <a:cubicBezTo>
                    <a:pt x="351" y="73"/>
                    <a:pt x="351" y="73"/>
                    <a:pt x="351" y="73"/>
                  </a:cubicBezTo>
                  <a:cubicBezTo>
                    <a:pt x="347" y="72"/>
                    <a:pt x="347" y="72"/>
                    <a:pt x="347" y="72"/>
                  </a:cubicBezTo>
                  <a:cubicBezTo>
                    <a:pt x="342" y="70"/>
                    <a:pt x="342" y="70"/>
                    <a:pt x="342" y="70"/>
                  </a:cubicBezTo>
                  <a:cubicBezTo>
                    <a:pt x="340" y="72"/>
                    <a:pt x="340" y="72"/>
                    <a:pt x="340" y="72"/>
                  </a:cubicBezTo>
                  <a:cubicBezTo>
                    <a:pt x="336" y="71"/>
                    <a:pt x="336" y="71"/>
                    <a:pt x="336" y="71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1" y="74"/>
                    <a:pt x="331" y="74"/>
                    <a:pt x="331" y="74"/>
                  </a:cubicBezTo>
                  <a:cubicBezTo>
                    <a:pt x="328" y="78"/>
                    <a:pt x="328" y="78"/>
                    <a:pt x="328" y="78"/>
                  </a:cubicBezTo>
                  <a:cubicBezTo>
                    <a:pt x="323" y="73"/>
                    <a:pt x="323" y="73"/>
                    <a:pt x="323" y="73"/>
                  </a:cubicBezTo>
                  <a:cubicBezTo>
                    <a:pt x="320" y="67"/>
                    <a:pt x="320" y="67"/>
                    <a:pt x="320" y="67"/>
                  </a:cubicBezTo>
                  <a:cubicBezTo>
                    <a:pt x="323" y="60"/>
                    <a:pt x="323" y="60"/>
                    <a:pt x="323" y="60"/>
                  </a:cubicBezTo>
                  <a:cubicBezTo>
                    <a:pt x="323" y="57"/>
                    <a:pt x="323" y="57"/>
                    <a:pt x="323" y="57"/>
                  </a:cubicBezTo>
                  <a:cubicBezTo>
                    <a:pt x="320" y="52"/>
                    <a:pt x="320" y="52"/>
                    <a:pt x="320" y="52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2" y="51"/>
                    <a:pt x="312" y="51"/>
                    <a:pt x="312" y="51"/>
                  </a:cubicBezTo>
                  <a:cubicBezTo>
                    <a:pt x="310" y="49"/>
                    <a:pt x="310" y="49"/>
                    <a:pt x="310" y="49"/>
                  </a:cubicBezTo>
                  <a:cubicBezTo>
                    <a:pt x="306" y="46"/>
                    <a:pt x="306" y="46"/>
                    <a:pt x="306" y="46"/>
                  </a:cubicBezTo>
                  <a:cubicBezTo>
                    <a:pt x="303" y="50"/>
                    <a:pt x="303" y="50"/>
                    <a:pt x="303" y="50"/>
                  </a:cubicBezTo>
                  <a:cubicBezTo>
                    <a:pt x="301" y="55"/>
                    <a:pt x="301" y="55"/>
                    <a:pt x="301" y="55"/>
                  </a:cubicBezTo>
                  <a:cubicBezTo>
                    <a:pt x="292" y="55"/>
                    <a:pt x="292" y="55"/>
                    <a:pt x="292" y="55"/>
                  </a:cubicBezTo>
                  <a:cubicBezTo>
                    <a:pt x="287" y="53"/>
                    <a:pt x="287" y="53"/>
                    <a:pt x="287" y="53"/>
                  </a:cubicBezTo>
                  <a:cubicBezTo>
                    <a:pt x="286" y="49"/>
                    <a:pt x="286" y="49"/>
                    <a:pt x="286" y="49"/>
                  </a:cubicBezTo>
                  <a:cubicBezTo>
                    <a:pt x="277" y="49"/>
                    <a:pt x="277" y="49"/>
                    <a:pt x="277" y="49"/>
                  </a:cubicBezTo>
                  <a:cubicBezTo>
                    <a:pt x="272" y="52"/>
                    <a:pt x="272" y="52"/>
                    <a:pt x="272" y="52"/>
                  </a:cubicBezTo>
                  <a:cubicBezTo>
                    <a:pt x="271" y="49"/>
                    <a:pt x="271" y="49"/>
                    <a:pt x="271" y="49"/>
                  </a:cubicBezTo>
                  <a:cubicBezTo>
                    <a:pt x="268" y="45"/>
                    <a:pt x="268" y="45"/>
                    <a:pt x="268" y="45"/>
                  </a:cubicBezTo>
                  <a:cubicBezTo>
                    <a:pt x="264" y="44"/>
                    <a:pt x="264" y="44"/>
                    <a:pt x="264" y="44"/>
                  </a:cubicBezTo>
                  <a:cubicBezTo>
                    <a:pt x="259" y="49"/>
                    <a:pt x="259" y="49"/>
                    <a:pt x="259" y="49"/>
                  </a:cubicBezTo>
                  <a:cubicBezTo>
                    <a:pt x="253" y="52"/>
                    <a:pt x="253" y="52"/>
                    <a:pt x="253" y="52"/>
                  </a:cubicBezTo>
                  <a:cubicBezTo>
                    <a:pt x="247" y="57"/>
                    <a:pt x="247" y="57"/>
                    <a:pt x="247" y="57"/>
                  </a:cubicBezTo>
                  <a:cubicBezTo>
                    <a:pt x="251" y="51"/>
                    <a:pt x="251" y="51"/>
                    <a:pt x="251" y="51"/>
                  </a:cubicBezTo>
                  <a:cubicBezTo>
                    <a:pt x="255" y="48"/>
                    <a:pt x="255" y="48"/>
                    <a:pt x="255" y="48"/>
                  </a:cubicBezTo>
                  <a:cubicBezTo>
                    <a:pt x="262" y="39"/>
                    <a:pt x="262" y="39"/>
                    <a:pt x="262" y="39"/>
                  </a:cubicBezTo>
                  <a:cubicBezTo>
                    <a:pt x="266" y="35"/>
                    <a:pt x="266" y="35"/>
                    <a:pt x="266" y="35"/>
                  </a:cubicBezTo>
                  <a:cubicBezTo>
                    <a:pt x="270" y="29"/>
                    <a:pt x="270" y="29"/>
                    <a:pt x="270" y="29"/>
                  </a:cubicBezTo>
                  <a:cubicBezTo>
                    <a:pt x="268" y="19"/>
                    <a:pt x="268" y="19"/>
                    <a:pt x="268" y="19"/>
                  </a:cubicBezTo>
                  <a:cubicBezTo>
                    <a:pt x="260" y="12"/>
                    <a:pt x="260" y="12"/>
                    <a:pt x="260" y="12"/>
                  </a:cubicBezTo>
                  <a:cubicBezTo>
                    <a:pt x="254" y="11"/>
                    <a:pt x="254" y="11"/>
                    <a:pt x="254" y="11"/>
                  </a:cubicBezTo>
                  <a:cubicBezTo>
                    <a:pt x="254" y="8"/>
                    <a:pt x="254" y="8"/>
                    <a:pt x="254" y="8"/>
                  </a:cubicBezTo>
                  <a:cubicBezTo>
                    <a:pt x="249" y="1"/>
                    <a:pt x="249" y="1"/>
                    <a:pt x="249" y="1"/>
                  </a:cubicBezTo>
                  <a:cubicBezTo>
                    <a:pt x="249" y="1"/>
                    <a:pt x="242" y="0"/>
                    <a:pt x="241" y="0"/>
                  </a:cubicBezTo>
                  <a:cubicBezTo>
                    <a:pt x="241" y="1"/>
                    <a:pt x="233" y="9"/>
                    <a:pt x="233" y="9"/>
                  </a:cubicBezTo>
                  <a:cubicBezTo>
                    <a:pt x="231" y="16"/>
                    <a:pt x="231" y="16"/>
                    <a:pt x="231" y="16"/>
                  </a:cubicBezTo>
                  <a:cubicBezTo>
                    <a:pt x="222" y="22"/>
                    <a:pt x="222" y="22"/>
                    <a:pt x="222" y="22"/>
                  </a:cubicBezTo>
                  <a:cubicBezTo>
                    <a:pt x="216" y="19"/>
                    <a:pt x="216" y="19"/>
                    <a:pt x="216" y="19"/>
                  </a:cubicBezTo>
                  <a:cubicBezTo>
                    <a:pt x="206" y="23"/>
                    <a:pt x="206" y="23"/>
                    <a:pt x="206" y="23"/>
                  </a:cubicBezTo>
                  <a:cubicBezTo>
                    <a:pt x="195" y="29"/>
                    <a:pt x="195" y="29"/>
                    <a:pt x="195" y="29"/>
                  </a:cubicBezTo>
                  <a:cubicBezTo>
                    <a:pt x="190" y="35"/>
                    <a:pt x="190" y="35"/>
                    <a:pt x="190" y="35"/>
                  </a:cubicBezTo>
                  <a:cubicBezTo>
                    <a:pt x="190" y="35"/>
                    <a:pt x="189" y="46"/>
                    <a:pt x="188" y="46"/>
                  </a:cubicBezTo>
                  <a:cubicBezTo>
                    <a:pt x="187" y="46"/>
                    <a:pt x="172" y="50"/>
                    <a:pt x="172" y="50"/>
                  </a:cubicBezTo>
                  <a:cubicBezTo>
                    <a:pt x="169" y="54"/>
                    <a:pt x="169" y="54"/>
                    <a:pt x="169" y="54"/>
                  </a:cubicBezTo>
                  <a:cubicBezTo>
                    <a:pt x="169" y="54"/>
                    <a:pt x="171" y="63"/>
                    <a:pt x="170" y="64"/>
                  </a:cubicBezTo>
                  <a:cubicBezTo>
                    <a:pt x="170" y="64"/>
                    <a:pt x="167" y="63"/>
                    <a:pt x="167" y="63"/>
                  </a:cubicBezTo>
                  <a:cubicBezTo>
                    <a:pt x="162" y="61"/>
                    <a:pt x="162" y="61"/>
                    <a:pt x="162" y="61"/>
                  </a:cubicBezTo>
                  <a:cubicBezTo>
                    <a:pt x="162" y="61"/>
                    <a:pt x="160" y="65"/>
                    <a:pt x="158" y="66"/>
                  </a:cubicBezTo>
                  <a:cubicBezTo>
                    <a:pt x="155" y="67"/>
                    <a:pt x="155" y="62"/>
                    <a:pt x="155" y="62"/>
                  </a:cubicBezTo>
                  <a:cubicBezTo>
                    <a:pt x="152" y="59"/>
                    <a:pt x="152" y="59"/>
                    <a:pt x="152" y="59"/>
                  </a:cubicBezTo>
                  <a:cubicBezTo>
                    <a:pt x="150" y="59"/>
                    <a:pt x="150" y="59"/>
                    <a:pt x="150" y="59"/>
                  </a:cubicBezTo>
                  <a:cubicBezTo>
                    <a:pt x="148" y="65"/>
                    <a:pt x="148" y="65"/>
                    <a:pt x="148" y="65"/>
                  </a:cubicBezTo>
                  <a:cubicBezTo>
                    <a:pt x="148" y="65"/>
                    <a:pt x="148" y="70"/>
                    <a:pt x="148" y="70"/>
                  </a:cubicBezTo>
                  <a:cubicBezTo>
                    <a:pt x="149" y="71"/>
                    <a:pt x="148" y="79"/>
                    <a:pt x="148" y="79"/>
                  </a:cubicBezTo>
                  <a:cubicBezTo>
                    <a:pt x="145" y="80"/>
                    <a:pt x="145" y="80"/>
                    <a:pt x="145" y="80"/>
                  </a:cubicBezTo>
                  <a:cubicBezTo>
                    <a:pt x="143" y="76"/>
                    <a:pt x="143" y="76"/>
                    <a:pt x="143" y="76"/>
                  </a:cubicBezTo>
                  <a:cubicBezTo>
                    <a:pt x="145" y="68"/>
                    <a:pt x="145" y="68"/>
                    <a:pt x="145" y="68"/>
                  </a:cubicBezTo>
                  <a:cubicBezTo>
                    <a:pt x="144" y="63"/>
                    <a:pt x="144" y="63"/>
                    <a:pt x="144" y="63"/>
                  </a:cubicBezTo>
                  <a:cubicBezTo>
                    <a:pt x="143" y="58"/>
                    <a:pt x="143" y="58"/>
                    <a:pt x="143" y="58"/>
                  </a:cubicBezTo>
                  <a:cubicBezTo>
                    <a:pt x="137" y="56"/>
                    <a:pt x="137" y="56"/>
                    <a:pt x="137" y="56"/>
                  </a:cubicBezTo>
                  <a:cubicBezTo>
                    <a:pt x="131" y="56"/>
                    <a:pt x="131" y="56"/>
                    <a:pt x="131" y="56"/>
                  </a:cubicBezTo>
                  <a:cubicBezTo>
                    <a:pt x="128" y="70"/>
                    <a:pt x="128" y="70"/>
                    <a:pt x="128" y="70"/>
                  </a:cubicBezTo>
                  <a:cubicBezTo>
                    <a:pt x="125" y="73"/>
                    <a:pt x="125" y="73"/>
                    <a:pt x="125" y="73"/>
                  </a:cubicBezTo>
                  <a:cubicBezTo>
                    <a:pt x="123" y="76"/>
                    <a:pt x="123" y="76"/>
                    <a:pt x="123" y="76"/>
                  </a:cubicBezTo>
                  <a:cubicBezTo>
                    <a:pt x="126" y="81"/>
                    <a:pt x="126" y="81"/>
                    <a:pt x="126" y="81"/>
                  </a:cubicBezTo>
                  <a:cubicBezTo>
                    <a:pt x="125" y="86"/>
                    <a:pt x="125" y="86"/>
                    <a:pt x="125" y="86"/>
                  </a:cubicBezTo>
                  <a:cubicBezTo>
                    <a:pt x="126" y="88"/>
                    <a:pt x="126" y="88"/>
                    <a:pt x="126" y="88"/>
                  </a:cubicBezTo>
                  <a:cubicBezTo>
                    <a:pt x="132" y="94"/>
                    <a:pt x="132" y="94"/>
                    <a:pt x="132" y="94"/>
                  </a:cubicBezTo>
                  <a:cubicBezTo>
                    <a:pt x="128" y="101"/>
                    <a:pt x="128" y="101"/>
                    <a:pt x="128" y="101"/>
                  </a:cubicBezTo>
                  <a:cubicBezTo>
                    <a:pt x="121" y="94"/>
                    <a:pt x="121" y="94"/>
                    <a:pt x="121" y="94"/>
                  </a:cubicBezTo>
                  <a:cubicBezTo>
                    <a:pt x="113" y="88"/>
                    <a:pt x="113" y="88"/>
                    <a:pt x="113" y="88"/>
                  </a:cubicBezTo>
                  <a:cubicBezTo>
                    <a:pt x="108" y="88"/>
                    <a:pt x="108" y="88"/>
                    <a:pt x="108" y="88"/>
                  </a:cubicBezTo>
                  <a:cubicBezTo>
                    <a:pt x="103" y="88"/>
                    <a:pt x="103" y="88"/>
                    <a:pt x="103" y="88"/>
                  </a:cubicBezTo>
                  <a:cubicBezTo>
                    <a:pt x="104" y="95"/>
                    <a:pt x="104" y="95"/>
                    <a:pt x="104" y="95"/>
                  </a:cubicBezTo>
                  <a:cubicBezTo>
                    <a:pt x="102" y="96"/>
                    <a:pt x="102" y="96"/>
                    <a:pt x="102" y="96"/>
                  </a:cubicBezTo>
                  <a:cubicBezTo>
                    <a:pt x="98" y="95"/>
                    <a:pt x="98" y="95"/>
                    <a:pt x="98" y="95"/>
                  </a:cubicBezTo>
                  <a:cubicBezTo>
                    <a:pt x="93" y="97"/>
                    <a:pt x="93" y="97"/>
                    <a:pt x="93" y="97"/>
                  </a:cubicBezTo>
                  <a:cubicBezTo>
                    <a:pt x="89" y="98"/>
                    <a:pt x="89" y="98"/>
                    <a:pt x="89" y="98"/>
                  </a:cubicBezTo>
                  <a:cubicBezTo>
                    <a:pt x="85" y="99"/>
                    <a:pt x="85" y="99"/>
                    <a:pt x="85" y="99"/>
                  </a:cubicBezTo>
                  <a:cubicBezTo>
                    <a:pt x="83" y="97"/>
                    <a:pt x="83" y="97"/>
                    <a:pt x="83" y="97"/>
                  </a:cubicBezTo>
                  <a:cubicBezTo>
                    <a:pt x="79" y="98"/>
                    <a:pt x="79" y="98"/>
                    <a:pt x="79" y="98"/>
                  </a:cubicBezTo>
                  <a:cubicBezTo>
                    <a:pt x="73" y="102"/>
                    <a:pt x="73" y="102"/>
                    <a:pt x="73" y="102"/>
                  </a:cubicBezTo>
                  <a:cubicBezTo>
                    <a:pt x="66" y="106"/>
                    <a:pt x="66" y="106"/>
                    <a:pt x="66" y="106"/>
                  </a:cubicBezTo>
                  <a:cubicBezTo>
                    <a:pt x="64" y="107"/>
                    <a:pt x="64" y="107"/>
                    <a:pt x="64" y="107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59" y="112"/>
                    <a:pt x="59" y="112"/>
                    <a:pt x="59" y="112"/>
                  </a:cubicBezTo>
                  <a:cubicBezTo>
                    <a:pt x="56" y="109"/>
                    <a:pt x="56" y="109"/>
                    <a:pt x="56" y="109"/>
                  </a:cubicBezTo>
                  <a:cubicBezTo>
                    <a:pt x="57" y="106"/>
                    <a:pt x="57" y="106"/>
                    <a:pt x="57" y="106"/>
                  </a:cubicBezTo>
                  <a:cubicBezTo>
                    <a:pt x="60" y="104"/>
                    <a:pt x="60" y="104"/>
                    <a:pt x="60" y="104"/>
                  </a:cubicBezTo>
                  <a:cubicBezTo>
                    <a:pt x="59" y="100"/>
                    <a:pt x="59" y="100"/>
                    <a:pt x="59" y="100"/>
                  </a:cubicBezTo>
                  <a:cubicBezTo>
                    <a:pt x="55" y="99"/>
                    <a:pt x="55" y="99"/>
                    <a:pt x="55" y="99"/>
                  </a:cubicBezTo>
                  <a:cubicBezTo>
                    <a:pt x="53" y="99"/>
                    <a:pt x="53" y="99"/>
                    <a:pt x="53" y="99"/>
                  </a:cubicBezTo>
                  <a:cubicBezTo>
                    <a:pt x="50" y="98"/>
                    <a:pt x="50" y="98"/>
                    <a:pt x="50" y="98"/>
                  </a:cubicBezTo>
                  <a:cubicBezTo>
                    <a:pt x="52" y="102"/>
                    <a:pt x="52" y="102"/>
                    <a:pt x="52" y="102"/>
                  </a:cubicBezTo>
                  <a:cubicBezTo>
                    <a:pt x="52" y="109"/>
                    <a:pt x="52" y="109"/>
                    <a:pt x="52" y="109"/>
                  </a:cubicBezTo>
                  <a:cubicBezTo>
                    <a:pt x="54" y="112"/>
                    <a:pt x="54" y="112"/>
                    <a:pt x="54" y="112"/>
                  </a:cubicBezTo>
                  <a:cubicBezTo>
                    <a:pt x="52" y="118"/>
                    <a:pt x="52" y="118"/>
                    <a:pt x="52" y="118"/>
                  </a:cubicBezTo>
                  <a:cubicBezTo>
                    <a:pt x="49" y="116"/>
                    <a:pt x="49" y="116"/>
                    <a:pt x="49" y="116"/>
                  </a:cubicBezTo>
                  <a:cubicBezTo>
                    <a:pt x="46" y="116"/>
                    <a:pt x="46" y="116"/>
                    <a:pt x="46" y="116"/>
                  </a:cubicBezTo>
                  <a:cubicBezTo>
                    <a:pt x="43" y="118"/>
                    <a:pt x="43" y="118"/>
                    <a:pt x="43" y="118"/>
                  </a:cubicBezTo>
                  <a:cubicBezTo>
                    <a:pt x="40" y="121"/>
                    <a:pt x="40" y="121"/>
                    <a:pt x="40" y="121"/>
                  </a:cubicBezTo>
                  <a:cubicBezTo>
                    <a:pt x="38" y="123"/>
                    <a:pt x="38" y="123"/>
                    <a:pt x="38" y="123"/>
                  </a:cubicBezTo>
                  <a:cubicBezTo>
                    <a:pt x="41" y="130"/>
                    <a:pt x="41" y="130"/>
                    <a:pt x="41" y="130"/>
                  </a:cubicBezTo>
                  <a:cubicBezTo>
                    <a:pt x="41" y="130"/>
                    <a:pt x="39" y="129"/>
                    <a:pt x="39" y="129"/>
                  </a:cubicBezTo>
                  <a:cubicBezTo>
                    <a:pt x="38" y="128"/>
                    <a:pt x="33" y="128"/>
                    <a:pt x="33" y="128"/>
                  </a:cubicBezTo>
                  <a:cubicBezTo>
                    <a:pt x="30" y="127"/>
                    <a:pt x="30" y="127"/>
                    <a:pt x="30" y="127"/>
                  </a:cubicBezTo>
                  <a:cubicBezTo>
                    <a:pt x="30" y="129"/>
                    <a:pt x="30" y="129"/>
                    <a:pt x="30" y="129"/>
                  </a:cubicBezTo>
                  <a:cubicBezTo>
                    <a:pt x="32" y="132"/>
                    <a:pt x="32" y="132"/>
                    <a:pt x="32" y="132"/>
                  </a:cubicBezTo>
                  <a:cubicBezTo>
                    <a:pt x="33" y="135"/>
                    <a:pt x="33" y="135"/>
                    <a:pt x="33" y="135"/>
                  </a:cubicBezTo>
                  <a:cubicBezTo>
                    <a:pt x="31" y="136"/>
                    <a:pt x="31" y="136"/>
                    <a:pt x="31" y="136"/>
                  </a:cubicBezTo>
                  <a:cubicBezTo>
                    <a:pt x="26" y="133"/>
                    <a:pt x="26" y="133"/>
                    <a:pt x="26" y="133"/>
                  </a:cubicBezTo>
                  <a:cubicBezTo>
                    <a:pt x="23" y="130"/>
                    <a:pt x="23" y="130"/>
                    <a:pt x="23" y="130"/>
                  </a:cubicBezTo>
                  <a:cubicBezTo>
                    <a:pt x="23" y="128"/>
                    <a:pt x="23" y="128"/>
                    <a:pt x="23" y="128"/>
                  </a:cubicBezTo>
                  <a:cubicBezTo>
                    <a:pt x="21" y="123"/>
                    <a:pt x="21" y="123"/>
                    <a:pt x="21" y="123"/>
                  </a:cubicBezTo>
                  <a:cubicBezTo>
                    <a:pt x="23" y="121"/>
                    <a:pt x="23" y="121"/>
                    <a:pt x="23" y="121"/>
                  </a:cubicBezTo>
                  <a:cubicBezTo>
                    <a:pt x="23" y="118"/>
                    <a:pt x="23" y="118"/>
                    <a:pt x="23" y="118"/>
                  </a:cubicBezTo>
                  <a:cubicBezTo>
                    <a:pt x="19" y="116"/>
                    <a:pt x="19" y="116"/>
                    <a:pt x="19" y="116"/>
                  </a:cubicBezTo>
                  <a:cubicBezTo>
                    <a:pt x="15" y="113"/>
                    <a:pt x="15" y="113"/>
                    <a:pt x="15" y="113"/>
                  </a:cubicBezTo>
                  <a:cubicBezTo>
                    <a:pt x="14" y="111"/>
                    <a:pt x="14" y="111"/>
                    <a:pt x="14" y="111"/>
                  </a:cubicBezTo>
                  <a:cubicBezTo>
                    <a:pt x="16" y="111"/>
                    <a:pt x="16" y="111"/>
                    <a:pt x="16" y="111"/>
                  </a:cubicBezTo>
                  <a:cubicBezTo>
                    <a:pt x="18" y="112"/>
                    <a:pt x="18" y="112"/>
                    <a:pt x="18" y="112"/>
                  </a:cubicBezTo>
                  <a:cubicBezTo>
                    <a:pt x="18" y="112"/>
                    <a:pt x="22" y="113"/>
                    <a:pt x="22" y="113"/>
                  </a:cubicBezTo>
                  <a:cubicBezTo>
                    <a:pt x="23" y="113"/>
                    <a:pt x="24" y="116"/>
                    <a:pt x="24" y="116"/>
                  </a:cubicBezTo>
                  <a:cubicBezTo>
                    <a:pt x="31" y="118"/>
                    <a:pt x="31" y="118"/>
                    <a:pt x="31" y="118"/>
                  </a:cubicBezTo>
                  <a:cubicBezTo>
                    <a:pt x="38" y="117"/>
                    <a:pt x="38" y="117"/>
                    <a:pt x="38" y="117"/>
                  </a:cubicBezTo>
                  <a:cubicBezTo>
                    <a:pt x="42" y="114"/>
                    <a:pt x="42" y="114"/>
                    <a:pt x="42" y="114"/>
                  </a:cubicBezTo>
                  <a:cubicBezTo>
                    <a:pt x="43" y="109"/>
                    <a:pt x="43" y="109"/>
                    <a:pt x="43" y="109"/>
                  </a:cubicBezTo>
                  <a:cubicBezTo>
                    <a:pt x="36" y="101"/>
                    <a:pt x="36" y="101"/>
                    <a:pt x="36" y="101"/>
                  </a:cubicBezTo>
                  <a:cubicBezTo>
                    <a:pt x="30" y="97"/>
                    <a:pt x="30" y="97"/>
                    <a:pt x="30" y="97"/>
                  </a:cubicBezTo>
                  <a:cubicBezTo>
                    <a:pt x="26" y="93"/>
                    <a:pt x="26" y="93"/>
                    <a:pt x="26" y="93"/>
                  </a:cubicBezTo>
                  <a:cubicBezTo>
                    <a:pt x="20" y="91"/>
                    <a:pt x="20" y="91"/>
                    <a:pt x="20" y="91"/>
                  </a:cubicBezTo>
                  <a:cubicBezTo>
                    <a:pt x="17" y="90"/>
                    <a:pt x="17" y="90"/>
                    <a:pt x="17" y="90"/>
                  </a:cubicBezTo>
                  <a:cubicBezTo>
                    <a:pt x="17" y="87"/>
                    <a:pt x="17" y="87"/>
                    <a:pt x="17" y="87"/>
                  </a:cubicBezTo>
                  <a:cubicBezTo>
                    <a:pt x="13" y="87"/>
                    <a:pt x="13" y="87"/>
                    <a:pt x="13" y="87"/>
                  </a:cubicBezTo>
                  <a:cubicBezTo>
                    <a:pt x="10" y="87"/>
                    <a:pt x="10" y="87"/>
                    <a:pt x="10" y="87"/>
                  </a:cubicBezTo>
                  <a:cubicBezTo>
                    <a:pt x="9" y="87"/>
                    <a:pt x="9" y="87"/>
                    <a:pt x="9" y="87"/>
                  </a:cubicBezTo>
                  <a:cubicBezTo>
                    <a:pt x="8" y="89"/>
                    <a:pt x="8" y="89"/>
                    <a:pt x="8" y="89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4"/>
                    <a:pt x="4" y="94"/>
                    <a:pt x="4" y="94"/>
                  </a:cubicBezTo>
                  <a:cubicBezTo>
                    <a:pt x="3" y="95"/>
                    <a:pt x="3" y="95"/>
                    <a:pt x="3" y="95"/>
                  </a:cubicBezTo>
                  <a:cubicBezTo>
                    <a:pt x="3" y="96"/>
                    <a:pt x="3" y="96"/>
                    <a:pt x="3" y="96"/>
                  </a:cubicBezTo>
                  <a:cubicBezTo>
                    <a:pt x="2" y="99"/>
                    <a:pt x="2" y="99"/>
                    <a:pt x="2" y="99"/>
                  </a:cubicBezTo>
                  <a:cubicBezTo>
                    <a:pt x="3" y="100"/>
                    <a:pt x="3" y="100"/>
                    <a:pt x="3" y="100"/>
                  </a:cubicBezTo>
                  <a:cubicBezTo>
                    <a:pt x="6" y="102"/>
                    <a:pt x="6" y="102"/>
                    <a:pt x="6" y="102"/>
                  </a:cubicBezTo>
                  <a:cubicBezTo>
                    <a:pt x="8" y="107"/>
                    <a:pt x="8" y="107"/>
                    <a:pt x="8" y="107"/>
                  </a:cubicBezTo>
                  <a:cubicBezTo>
                    <a:pt x="4" y="112"/>
                    <a:pt x="4" y="112"/>
                    <a:pt x="4" y="112"/>
                  </a:cubicBezTo>
                  <a:cubicBezTo>
                    <a:pt x="8" y="122"/>
                    <a:pt x="8" y="122"/>
                    <a:pt x="8" y="122"/>
                  </a:cubicBezTo>
                  <a:cubicBezTo>
                    <a:pt x="6" y="124"/>
                    <a:pt x="6" y="124"/>
                    <a:pt x="6" y="124"/>
                  </a:cubicBezTo>
                  <a:cubicBezTo>
                    <a:pt x="7" y="126"/>
                    <a:pt x="7" y="126"/>
                    <a:pt x="7" y="126"/>
                  </a:cubicBezTo>
                  <a:cubicBezTo>
                    <a:pt x="6" y="127"/>
                    <a:pt x="6" y="127"/>
                    <a:pt x="6" y="127"/>
                  </a:cubicBezTo>
                  <a:cubicBezTo>
                    <a:pt x="8" y="129"/>
                    <a:pt x="8" y="129"/>
                    <a:pt x="8" y="129"/>
                  </a:cubicBezTo>
                  <a:cubicBezTo>
                    <a:pt x="8" y="129"/>
                    <a:pt x="7" y="131"/>
                    <a:pt x="7" y="131"/>
                  </a:cubicBezTo>
                  <a:cubicBezTo>
                    <a:pt x="8" y="131"/>
                    <a:pt x="9" y="133"/>
                    <a:pt x="9" y="133"/>
                  </a:cubicBezTo>
                  <a:cubicBezTo>
                    <a:pt x="8" y="137"/>
                    <a:pt x="8" y="137"/>
                    <a:pt x="8" y="137"/>
                  </a:cubicBezTo>
                  <a:cubicBezTo>
                    <a:pt x="10" y="140"/>
                    <a:pt x="10" y="140"/>
                    <a:pt x="10" y="140"/>
                  </a:cubicBezTo>
                  <a:cubicBezTo>
                    <a:pt x="12" y="141"/>
                    <a:pt x="12" y="141"/>
                    <a:pt x="12" y="141"/>
                  </a:cubicBezTo>
                  <a:cubicBezTo>
                    <a:pt x="11" y="143"/>
                    <a:pt x="11" y="143"/>
                    <a:pt x="11" y="143"/>
                  </a:cubicBezTo>
                  <a:cubicBezTo>
                    <a:pt x="0" y="157"/>
                    <a:pt x="0" y="157"/>
                    <a:pt x="0" y="157"/>
                  </a:cubicBezTo>
                  <a:cubicBezTo>
                    <a:pt x="2" y="157"/>
                    <a:pt x="2" y="157"/>
                    <a:pt x="2" y="157"/>
                  </a:cubicBezTo>
                  <a:cubicBezTo>
                    <a:pt x="4" y="158"/>
                    <a:pt x="4" y="158"/>
                    <a:pt x="4" y="158"/>
                  </a:cubicBezTo>
                  <a:cubicBezTo>
                    <a:pt x="4" y="163"/>
                    <a:pt x="4" y="163"/>
                    <a:pt x="4" y="163"/>
                  </a:cubicBezTo>
                  <a:cubicBezTo>
                    <a:pt x="1" y="163"/>
                    <a:pt x="1" y="163"/>
                    <a:pt x="1" y="163"/>
                  </a:cubicBezTo>
                  <a:cubicBezTo>
                    <a:pt x="2" y="164"/>
                    <a:pt x="2" y="164"/>
                    <a:pt x="2" y="164"/>
                  </a:cubicBezTo>
                  <a:cubicBezTo>
                    <a:pt x="1" y="168"/>
                    <a:pt x="1" y="168"/>
                    <a:pt x="1" y="168"/>
                  </a:cubicBezTo>
                  <a:cubicBezTo>
                    <a:pt x="1" y="171"/>
                    <a:pt x="1" y="171"/>
                    <a:pt x="1" y="171"/>
                  </a:cubicBezTo>
                  <a:cubicBezTo>
                    <a:pt x="0" y="178"/>
                    <a:pt x="0" y="178"/>
                    <a:pt x="0" y="178"/>
                  </a:cubicBezTo>
                  <a:cubicBezTo>
                    <a:pt x="2" y="183"/>
                    <a:pt x="2" y="183"/>
                    <a:pt x="2" y="183"/>
                  </a:cubicBezTo>
                  <a:cubicBezTo>
                    <a:pt x="6" y="185"/>
                    <a:pt x="6" y="185"/>
                    <a:pt x="6" y="185"/>
                  </a:cubicBezTo>
                  <a:cubicBezTo>
                    <a:pt x="9" y="186"/>
                    <a:pt x="9" y="186"/>
                    <a:pt x="9" y="186"/>
                  </a:cubicBezTo>
                  <a:cubicBezTo>
                    <a:pt x="13" y="195"/>
                    <a:pt x="13" y="195"/>
                    <a:pt x="13" y="195"/>
                  </a:cubicBezTo>
                  <a:cubicBezTo>
                    <a:pt x="16" y="197"/>
                    <a:pt x="16" y="197"/>
                    <a:pt x="16" y="197"/>
                  </a:cubicBezTo>
                  <a:cubicBezTo>
                    <a:pt x="15" y="199"/>
                    <a:pt x="15" y="199"/>
                    <a:pt x="15" y="199"/>
                  </a:cubicBezTo>
                  <a:cubicBezTo>
                    <a:pt x="12" y="201"/>
                    <a:pt x="12" y="201"/>
                    <a:pt x="12" y="201"/>
                  </a:cubicBezTo>
                  <a:cubicBezTo>
                    <a:pt x="13" y="204"/>
                    <a:pt x="13" y="204"/>
                    <a:pt x="13" y="204"/>
                  </a:cubicBezTo>
                  <a:cubicBezTo>
                    <a:pt x="15" y="205"/>
                    <a:pt x="15" y="205"/>
                    <a:pt x="15" y="205"/>
                  </a:cubicBezTo>
                  <a:cubicBezTo>
                    <a:pt x="18" y="205"/>
                    <a:pt x="18" y="205"/>
                    <a:pt x="18" y="205"/>
                  </a:cubicBezTo>
                  <a:cubicBezTo>
                    <a:pt x="21" y="208"/>
                    <a:pt x="21" y="208"/>
                    <a:pt x="21" y="208"/>
                  </a:cubicBezTo>
                  <a:cubicBezTo>
                    <a:pt x="22" y="209"/>
                    <a:pt x="22" y="209"/>
                    <a:pt x="22" y="209"/>
                  </a:cubicBezTo>
                  <a:cubicBezTo>
                    <a:pt x="34" y="214"/>
                    <a:pt x="34" y="214"/>
                    <a:pt x="34" y="214"/>
                  </a:cubicBezTo>
                  <a:cubicBezTo>
                    <a:pt x="35" y="214"/>
                    <a:pt x="35" y="214"/>
                    <a:pt x="35" y="214"/>
                  </a:cubicBezTo>
                  <a:cubicBezTo>
                    <a:pt x="34" y="219"/>
                    <a:pt x="34" y="219"/>
                    <a:pt x="34" y="219"/>
                  </a:cubicBezTo>
                  <a:cubicBezTo>
                    <a:pt x="32" y="220"/>
                    <a:pt x="32" y="220"/>
                    <a:pt x="32" y="220"/>
                  </a:cubicBezTo>
                  <a:cubicBezTo>
                    <a:pt x="30" y="223"/>
                    <a:pt x="30" y="223"/>
                    <a:pt x="30" y="223"/>
                  </a:cubicBezTo>
                  <a:cubicBezTo>
                    <a:pt x="28" y="225"/>
                    <a:pt x="28" y="225"/>
                    <a:pt x="28" y="225"/>
                  </a:cubicBezTo>
                  <a:cubicBezTo>
                    <a:pt x="31" y="224"/>
                    <a:pt x="31" y="224"/>
                    <a:pt x="31" y="224"/>
                  </a:cubicBezTo>
                  <a:cubicBezTo>
                    <a:pt x="29" y="228"/>
                    <a:pt x="29" y="228"/>
                    <a:pt x="29" y="228"/>
                  </a:cubicBezTo>
                  <a:cubicBezTo>
                    <a:pt x="26" y="232"/>
                    <a:pt x="26" y="232"/>
                    <a:pt x="26" y="232"/>
                  </a:cubicBezTo>
                  <a:cubicBezTo>
                    <a:pt x="29" y="236"/>
                    <a:pt x="29" y="236"/>
                    <a:pt x="29" y="236"/>
                  </a:cubicBezTo>
                  <a:cubicBezTo>
                    <a:pt x="35" y="239"/>
                    <a:pt x="35" y="239"/>
                    <a:pt x="35" y="239"/>
                  </a:cubicBezTo>
                  <a:cubicBezTo>
                    <a:pt x="40" y="244"/>
                    <a:pt x="40" y="244"/>
                    <a:pt x="40" y="244"/>
                  </a:cubicBezTo>
                  <a:cubicBezTo>
                    <a:pt x="40" y="247"/>
                    <a:pt x="40" y="247"/>
                    <a:pt x="40" y="247"/>
                  </a:cubicBezTo>
                  <a:cubicBezTo>
                    <a:pt x="42" y="248"/>
                    <a:pt x="42" y="248"/>
                    <a:pt x="42" y="248"/>
                  </a:cubicBezTo>
                  <a:cubicBezTo>
                    <a:pt x="45" y="248"/>
                    <a:pt x="45" y="248"/>
                    <a:pt x="45" y="248"/>
                  </a:cubicBezTo>
                  <a:cubicBezTo>
                    <a:pt x="47" y="250"/>
                    <a:pt x="47" y="250"/>
                    <a:pt x="47" y="250"/>
                  </a:cubicBezTo>
                  <a:cubicBezTo>
                    <a:pt x="50" y="255"/>
                    <a:pt x="50" y="255"/>
                    <a:pt x="50" y="255"/>
                  </a:cubicBezTo>
                  <a:cubicBezTo>
                    <a:pt x="49" y="256"/>
                    <a:pt x="49" y="256"/>
                    <a:pt x="49" y="256"/>
                  </a:cubicBezTo>
                  <a:cubicBezTo>
                    <a:pt x="52" y="259"/>
                    <a:pt x="52" y="259"/>
                    <a:pt x="52" y="259"/>
                  </a:cubicBezTo>
                  <a:cubicBezTo>
                    <a:pt x="56" y="259"/>
                    <a:pt x="56" y="259"/>
                    <a:pt x="56" y="259"/>
                  </a:cubicBezTo>
                  <a:cubicBezTo>
                    <a:pt x="59" y="256"/>
                    <a:pt x="59" y="256"/>
                    <a:pt x="59" y="256"/>
                  </a:cubicBezTo>
                  <a:cubicBezTo>
                    <a:pt x="61" y="258"/>
                    <a:pt x="61" y="258"/>
                    <a:pt x="61" y="258"/>
                  </a:cubicBezTo>
                  <a:cubicBezTo>
                    <a:pt x="61" y="260"/>
                    <a:pt x="61" y="260"/>
                    <a:pt x="61" y="260"/>
                  </a:cubicBezTo>
                  <a:cubicBezTo>
                    <a:pt x="62" y="260"/>
                    <a:pt x="62" y="260"/>
                    <a:pt x="62" y="260"/>
                  </a:cubicBezTo>
                  <a:cubicBezTo>
                    <a:pt x="64" y="257"/>
                    <a:pt x="64" y="257"/>
                    <a:pt x="64" y="257"/>
                  </a:cubicBezTo>
                  <a:cubicBezTo>
                    <a:pt x="67" y="253"/>
                    <a:pt x="67" y="253"/>
                    <a:pt x="67" y="253"/>
                  </a:cubicBezTo>
                  <a:cubicBezTo>
                    <a:pt x="67" y="253"/>
                    <a:pt x="64" y="244"/>
                    <a:pt x="63" y="244"/>
                  </a:cubicBezTo>
                  <a:cubicBezTo>
                    <a:pt x="62" y="243"/>
                    <a:pt x="56" y="235"/>
                    <a:pt x="56" y="235"/>
                  </a:cubicBezTo>
                  <a:cubicBezTo>
                    <a:pt x="59" y="229"/>
                    <a:pt x="59" y="229"/>
                    <a:pt x="59" y="229"/>
                  </a:cubicBezTo>
                  <a:cubicBezTo>
                    <a:pt x="63" y="226"/>
                    <a:pt x="63" y="226"/>
                    <a:pt x="63" y="226"/>
                  </a:cubicBezTo>
                  <a:cubicBezTo>
                    <a:pt x="63" y="225"/>
                    <a:pt x="63" y="225"/>
                    <a:pt x="63" y="225"/>
                  </a:cubicBezTo>
                  <a:cubicBezTo>
                    <a:pt x="64" y="226"/>
                    <a:pt x="64" y="226"/>
                    <a:pt x="64" y="226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0" y="222"/>
                    <a:pt x="60" y="222"/>
                    <a:pt x="60" y="222"/>
                  </a:cubicBezTo>
                  <a:cubicBezTo>
                    <a:pt x="63" y="214"/>
                    <a:pt x="63" y="214"/>
                    <a:pt x="63" y="214"/>
                  </a:cubicBezTo>
                  <a:cubicBezTo>
                    <a:pt x="73" y="210"/>
                    <a:pt x="73" y="210"/>
                    <a:pt x="73" y="210"/>
                  </a:cubicBezTo>
                  <a:cubicBezTo>
                    <a:pt x="82" y="209"/>
                    <a:pt x="82" y="209"/>
                    <a:pt x="82" y="209"/>
                  </a:cubicBezTo>
                  <a:cubicBezTo>
                    <a:pt x="87" y="212"/>
                    <a:pt x="87" y="212"/>
                    <a:pt x="87" y="212"/>
                  </a:cubicBezTo>
                  <a:cubicBezTo>
                    <a:pt x="93" y="211"/>
                    <a:pt x="93" y="211"/>
                    <a:pt x="93" y="211"/>
                  </a:cubicBezTo>
                  <a:cubicBezTo>
                    <a:pt x="100" y="213"/>
                    <a:pt x="100" y="213"/>
                    <a:pt x="100" y="213"/>
                  </a:cubicBezTo>
                  <a:cubicBezTo>
                    <a:pt x="107" y="211"/>
                    <a:pt x="107" y="211"/>
                    <a:pt x="107" y="211"/>
                  </a:cubicBezTo>
                  <a:cubicBezTo>
                    <a:pt x="105" y="205"/>
                    <a:pt x="105" y="205"/>
                    <a:pt x="105" y="205"/>
                  </a:cubicBezTo>
                  <a:cubicBezTo>
                    <a:pt x="109" y="196"/>
                    <a:pt x="109" y="196"/>
                    <a:pt x="109" y="196"/>
                  </a:cubicBezTo>
                  <a:cubicBezTo>
                    <a:pt x="122" y="191"/>
                    <a:pt x="122" y="191"/>
                    <a:pt x="122" y="191"/>
                  </a:cubicBezTo>
                  <a:cubicBezTo>
                    <a:pt x="134" y="189"/>
                    <a:pt x="134" y="189"/>
                    <a:pt x="134" y="189"/>
                  </a:cubicBezTo>
                  <a:cubicBezTo>
                    <a:pt x="142" y="198"/>
                    <a:pt x="142" y="198"/>
                    <a:pt x="142" y="198"/>
                  </a:cubicBezTo>
                  <a:cubicBezTo>
                    <a:pt x="151" y="195"/>
                    <a:pt x="151" y="195"/>
                    <a:pt x="151" y="195"/>
                  </a:cubicBezTo>
                  <a:cubicBezTo>
                    <a:pt x="156" y="194"/>
                    <a:pt x="156" y="194"/>
                    <a:pt x="156" y="194"/>
                  </a:cubicBezTo>
                  <a:cubicBezTo>
                    <a:pt x="160" y="203"/>
                    <a:pt x="160" y="203"/>
                    <a:pt x="160" y="203"/>
                  </a:cubicBezTo>
                  <a:cubicBezTo>
                    <a:pt x="164" y="212"/>
                    <a:pt x="164" y="212"/>
                    <a:pt x="164" y="212"/>
                  </a:cubicBezTo>
                  <a:cubicBezTo>
                    <a:pt x="174" y="212"/>
                    <a:pt x="174" y="212"/>
                    <a:pt x="174" y="212"/>
                  </a:cubicBezTo>
                  <a:cubicBezTo>
                    <a:pt x="182" y="216"/>
                    <a:pt x="182" y="216"/>
                    <a:pt x="182" y="216"/>
                  </a:cubicBezTo>
                  <a:cubicBezTo>
                    <a:pt x="189" y="217"/>
                    <a:pt x="189" y="217"/>
                    <a:pt x="189" y="217"/>
                  </a:cubicBezTo>
                  <a:cubicBezTo>
                    <a:pt x="189" y="223"/>
                    <a:pt x="189" y="223"/>
                    <a:pt x="189" y="223"/>
                  </a:cubicBezTo>
                  <a:cubicBezTo>
                    <a:pt x="191" y="222"/>
                    <a:pt x="191" y="222"/>
                    <a:pt x="191" y="222"/>
                  </a:cubicBezTo>
                  <a:cubicBezTo>
                    <a:pt x="192" y="223"/>
                    <a:pt x="192" y="223"/>
                    <a:pt x="192" y="223"/>
                  </a:cubicBezTo>
                  <a:cubicBezTo>
                    <a:pt x="194" y="219"/>
                    <a:pt x="194" y="219"/>
                    <a:pt x="194" y="219"/>
                  </a:cubicBezTo>
                  <a:cubicBezTo>
                    <a:pt x="201" y="214"/>
                    <a:pt x="201" y="214"/>
                    <a:pt x="201" y="214"/>
                  </a:cubicBezTo>
                  <a:cubicBezTo>
                    <a:pt x="212" y="213"/>
                    <a:pt x="212" y="213"/>
                    <a:pt x="212" y="213"/>
                  </a:cubicBezTo>
                  <a:cubicBezTo>
                    <a:pt x="220" y="217"/>
                    <a:pt x="220" y="217"/>
                    <a:pt x="220" y="217"/>
                  </a:cubicBezTo>
                  <a:cubicBezTo>
                    <a:pt x="224" y="211"/>
                    <a:pt x="224" y="211"/>
                    <a:pt x="224" y="211"/>
                  </a:cubicBezTo>
                  <a:cubicBezTo>
                    <a:pt x="228" y="206"/>
                    <a:pt x="228" y="206"/>
                    <a:pt x="228" y="206"/>
                  </a:cubicBezTo>
                  <a:cubicBezTo>
                    <a:pt x="240" y="211"/>
                    <a:pt x="240" y="211"/>
                    <a:pt x="240" y="211"/>
                  </a:cubicBezTo>
                  <a:cubicBezTo>
                    <a:pt x="243" y="215"/>
                    <a:pt x="243" y="215"/>
                    <a:pt x="243" y="215"/>
                  </a:cubicBezTo>
                  <a:cubicBezTo>
                    <a:pt x="253" y="215"/>
                    <a:pt x="253" y="215"/>
                    <a:pt x="253" y="215"/>
                  </a:cubicBezTo>
                  <a:cubicBezTo>
                    <a:pt x="259" y="220"/>
                    <a:pt x="259" y="220"/>
                    <a:pt x="259" y="220"/>
                  </a:cubicBezTo>
                  <a:cubicBezTo>
                    <a:pt x="275" y="216"/>
                    <a:pt x="275" y="216"/>
                    <a:pt x="275" y="216"/>
                  </a:cubicBezTo>
                  <a:cubicBezTo>
                    <a:pt x="282" y="218"/>
                    <a:pt x="282" y="218"/>
                    <a:pt x="282" y="218"/>
                  </a:cubicBezTo>
                  <a:cubicBezTo>
                    <a:pt x="283" y="216"/>
                    <a:pt x="283" y="216"/>
                    <a:pt x="283" y="216"/>
                  </a:cubicBezTo>
                  <a:cubicBezTo>
                    <a:pt x="289" y="216"/>
                    <a:pt x="289" y="216"/>
                    <a:pt x="289" y="216"/>
                  </a:cubicBezTo>
                  <a:cubicBezTo>
                    <a:pt x="295" y="205"/>
                    <a:pt x="295" y="205"/>
                    <a:pt x="295" y="205"/>
                  </a:cubicBezTo>
                  <a:cubicBezTo>
                    <a:pt x="298" y="200"/>
                    <a:pt x="298" y="200"/>
                    <a:pt x="298" y="200"/>
                  </a:cubicBezTo>
                  <a:cubicBezTo>
                    <a:pt x="307" y="200"/>
                    <a:pt x="307" y="200"/>
                    <a:pt x="307" y="200"/>
                  </a:cubicBezTo>
                  <a:cubicBezTo>
                    <a:pt x="317" y="218"/>
                    <a:pt x="317" y="218"/>
                    <a:pt x="317" y="218"/>
                  </a:cubicBezTo>
                  <a:cubicBezTo>
                    <a:pt x="325" y="220"/>
                    <a:pt x="325" y="220"/>
                    <a:pt x="325" y="220"/>
                  </a:cubicBezTo>
                  <a:cubicBezTo>
                    <a:pt x="327" y="224"/>
                    <a:pt x="327" y="224"/>
                    <a:pt x="327" y="224"/>
                  </a:cubicBezTo>
                  <a:cubicBezTo>
                    <a:pt x="339" y="223"/>
                    <a:pt x="339" y="223"/>
                    <a:pt x="339" y="223"/>
                  </a:cubicBezTo>
                  <a:cubicBezTo>
                    <a:pt x="334" y="238"/>
                    <a:pt x="334" y="238"/>
                    <a:pt x="334" y="238"/>
                  </a:cubicBezTo>
                  <a:cubicBezTo>
                    <a:pt x="329" y="239"/>
                    <a:pt x="329" y="239"/>
                    <a:pt x="329" y="239"/>
                  </a:cubicBezTo>
                  <a:cubicBezTo>
                    <a:pt x="326" y="250"/>
                    <a:pt x="326" y="250"/>
                    <a:pt x="326" y="250"/>
                  </a:cubicBezTo>
                  <a:cubicBezTo>
                    <a:pt x="327" y="250"/>
                    <a:pt x="327" y="250"/>
                    <a:pt x="327" y="250"/>
                  </a:cubicBezTo>
                  <a:cubicBezTo>
                    <a:pt x="329" y="250"/>
                    <a:pt x="329" y="250"/>
                    <a:pt x="329" y="250"/>
                  </a:cubicBezTo>
                  <a:cubicBezTo>
                    <a:pt x="331" y="249"/>
                    <a:pt x="331" y="249"/>
                    <a:pt x="331" y="249"/>
                  </a:cubicBezTo>
                  <a:cubicBezTo>
                    <a:pt x="332" y="249"/>
                    <a:pt x="332" y="249"/>
                    <a:pt x="332" y="249"/>
                  </a:cubicBezTo>
                  <a:cubicBezTo>
                    <a:pt x="335" y="250"/>
                    <a:pt x="335" y="250"/>
                    <a:pt x="335" y="250"/>
                  </a:cubicBezTo>
                  <a:cubicBezTo>
                    <a:pt x="342" y="245"/>
                    <a:pt x="342" y="245"/>
                    <a:pt x="342" y="245"/>
                  </a:cubicBezTo>
                  <a:cubicBezTo>
                    <a:pt x="345" y="241"/>
                    <a:pt x="345" y="241"/>
                    <a:pt x="345" y="241"/>
                  </a:cubicBezTo>
                  <a:cubicBezTo>
                    <a:pt x="353" y="230"/>
                    <a:pt x="353" y="230"/>
                    <a:pt x="353" y="230"/>
                  </a:cubicBezTo>
                  <a:cubicBezTo>
                    <a:pt x="357" y="223"/>
                    <a:pt x="357" y="223"/>
                    <a:pt x="357" y="223"/>
                  </a:cubicBezTo>
                  <a:cubicBezTo>
                    <a:pt x="358" y="214"/>
                    <a:pt x="358" y="214"/>
                    <a:pt x="358" y="214"/>
                  </a:cubicBezTo>
                  <a:cubicBezTo>
                    <a:pt x="360" y="203"/>
                    <a:pt x="360" y="203"/>
                    <a:pt x="360" y="203"/>
                  </a:cubicBezTo>
                  <a:cubicBezTo>
                    <a:pt x="360" y="199"/>
                    <a:pt x="360" y="199"/>
                    <a:pt x="360" y="199"/>
                  </a:cubicBezTo>
                  <a:cubicBezTo>
                    <a:pt x="355" y="194"/>
                    <a:pt x="355" y="194"/>
                    <a:pt x="355" y="194"/>
                  </a:cubicBezTo>
                  <a:cubicBezTo>
                    <a:pt x="355" y="194"/>
                    <a:pt x="349" y="198"/>
                    <a:pt x="349" y="198"/>
                  </a:cubicBezTo>
                  <a:cubicBezTo>
                    <a:pt x="348" y="198"/>
                    <a:pt x="346" y="196"/>
                    <a:pt x="346" y="196"/>
                  </a:cubicBezTo>
                  <a:cubicBezTo>
                    <a:pt x="344" y="192"/>
                    <a:pt x="344" y="192"/>
                    <a:pt x="344" y="192"/>
                  </a:cubicBezTo>
                  <a:cubicBezTo>
                    <a:pt x="341" y="192"/>
                    <a:pt x="341" y="192"/>
                    <a:pt x="341" y="192"/>
                  </a:cubicBezTo>
                  <a:cubicBezTo>
                    <a:pt x="344" y="190"/>
                    <a:pt x="344" y="190"/>
                    <a:pt x="344" y="190"/>
                  </a:cubicBezTo>
                  <a:cubicBezTo>
                    <a:pt x="349" y="185"/>
                    <a:pt x="349" y="185"/>
                    <a:pt x="349" y="185"/>
                  </a:cubicBezTo>
                  <a:cubicBezTo>
                    <a:pt x="353" y="180"/>
                    <a:pt x="353" y="180"/>
                    <a:pt x="353" y="180"/>
                  </a:cubicBezTo>
                  <a:cubicBezTo>
                    <a:pt x="354" y="178"/>
                    <a:pt x="354" y="178"/>
                    <a:pt x="354" y="178"/>
                  </a:cubicBezTo>
                  <a:cubicBezTo>
                    <a:pt x="367" y="165"/>
                    <a:pt x="367" y="165"/>
                    <a:pt x="367" y="165"/>
                  </a:cubicBezTo>
                  <a:cubicBezTo>
                    <a:pt x="371" y="164"/>
                    <a:pt x="371" y="164"/>
                    <a:pt x="371" y="164"/>
                  </a:cubicBezTo>
                  <a:cubicBezTo>
                    <a:pt x="381" y="164"/>
                    <a:pt x="381" y="164"/>
                    <a:pt x="381" y="164"/>
                  </a:cubicBezTo>
                  <a:cubicBezTo>
                    <a:pt x="386" y="163"/>
                    <a:pt x="386" y="163"/>
                    <a:pt x="386" y="163"/>
                  </a:cubicBezTo>
                  <a:cubicBezTo>
                    <a:pt x="392" y="165"/>
                    <a:pt x="392" y="165"/>
                    <a:pt x="392" y="165"/>
                  </a:cubicBezTo>
                  <a:cubicBezTo>
                    <a:pt x="392" y="168"/>
                    <a:pt x="392" y="168"/>
                    <a:pt x="392" y="168"/>
                  </a:cubicBezTo>
                  <a:cubicBezTo>
                    <a:pt x="392" y="168"/>
                    <a:pt x="400" y="166"/>
                    <a:pt x="401" y="166"/>
                  </a:cubicBezTo>
                  <a:cubicBezTo>
                    <a:pt x="401" y="167"/>
                    <a:pt x="403" y="166"/>
                    <a:pt x="403" y="166"/>
                  </a:cubicBezTo>
                  <a:cubicBezTo>
                    <a:pt x="402" y="164"/>
                    <a:pt x="402" y="164"/>
                    <a:pt x="402" y="164"/>
                  </a:cubicBezTo>
                  <a:cubicBezTo>
                    <a:pt x="403" y="159"/>
                    <a:pt x="403" y="159"/>
                    <a:pt x="403" y="159"/>
                  </a:cubicBezTo>
                  <a:cubicBezTo>
                    <a:pt x="406" y="153"/>
                    <a:pt x="406" y="153"/>
                    <a:pt x="406" y="153"/>
                  </a:cubicBezTo>
                  <a:cubicBezTo>
                    <a:pt x="411" y="149"/>
                    <a:pt x="411" y="149"/>
                    <a:pt x="411" y="149"/>
                  </a:cubicBezTo>
                  <a:cubicBezTo>
                    <a:pt x="419" y="150"/>
                    <a:pt x="419" y="150"/>
                    <a:pt x="419" y="150"/>
                  </a:cubicBezTo>
                  <a:cubicBezTo>
                    <a:pt x="421" y="155"/>
                    <a:pt x="421" y="155"/>
                    <a:pt x="421" y="155"/>
                  </a:cubicBezTo>
                  <a:cubicBezTo>
                    <a:pt x="426" y="151"/>
                    <a:pt x="426" y="151"/>
                    <a:pt x="426" y="151"/>
                  </a:cubicBezTo>
                  <a:cubicBezTo>
                    <a:pt x="433" y="144"/>
                    <a:pt x="433" y="144"/>
                    <a:pt x="433" y="144"/>
                  </a:cubicBezTo>
                  <a:cubicBezTo>
                    <a:pt x="433" y="152"/>
                    <a:pt x="433" y="152"/>
                    <a:pt x="433" y="152"/>
                  </a:cubicBezTo>
                  <a:cubicBezTo>
                    <a:pt x="427" y="158"/>
                    <a:pt x="427" y="158"/>
                    <a:pt x="427" y="158"/>
                  </a:cubicBezTo>
                  <a:cubicBezTo>
                    <a:pt x="423" y="160"/>
                    <a:pt x="423" y="160"/>
                    <a:pt x="423" y="160"/>
                  </a:cubicBezTo>
                  <a:cubicBezTo>
                    <a:pt x="419" y="166"/>
                    <a:pt x="419" y="166"/>
                    <a:pt x="419" y="166"/>
                  </a:cubicBezTo>
                  <a:cubicBezTo>
                    <a:pt x="416" y="171"/>
                    <a:pt x="416" y="171"/>
                    <a:pt x="416" y="171"/>
                  </a:cubicBezTo>
                  <a:cubicBezTo>
                    <a:pt x="416" y="171"/>
                    <a:pt x="411" y="173"/>
                    <a:pt x="411" y="174"/>
                  </a:cubicBezTo>
                  <a:cubicBezTo>
                    <a:pt x="410" y="174"/>
                    <a:pt x="409" y="175"/>
                    <a:pt x="409" y="175"/>
                  </a:cubicBezTo>
                  <a:cubicBezTo>
                    <a:pt x="405" y="186"/>
                    <a:pt x="405" y="186"/>
                    <a:pt x="405" y="186"/>
                  </a:cubicBezTo>
                  <a:cubicBezTo>
                    <a:pt x="410" y="210"/>
                    <a:pt x="410" y="210"/>
                    <a:pt x="410" y="210"/>
                  </a:cubicBezTo>
                  <a:cubicBezTo>
                    <a:pt x="416" y="202"/>
                    <a:pt x="416" y="202"/>
                    <a:pt x="416" y="202"/>
                  </a:cubicBezTo>
                  <a:cubicBezTo>
                    <a:pt x="418" y="201"/>
                    <a:pt x="418" y="201"/>
                    <a:pt x="418" y="201"/>
                  </a:cubicBezTo>
                  <a:cubicBezTo>
                    <a:pt x="420" y="196"/>
                    <a:pt x="420" y="196"/>
                    <a:pt x="420" y="196"/>
                  </a:cubicBezTo>
                  <a:cubicBezTo>
                    <a:pt x="422" y="193"/>
                    <a:pt x="422" y="193"/>
                    <a:pt x="422" y="193"/>
                  </a:cubicBezTo>
                  <a:cubicBezTo>
                    <a:pt x="426" y="191"/>
                    <a:pt x="426" y="191"/>
                    <a:pt x="426" y="191"/>
                  </a:cubicBezTo>
                  <a:cubicBezTo>
                    <a:pt x="426" y="186"/>
                    <a:pt x="426" y="186"/>
                    <a:pt x="426" y="186"/>
                  </a:cubicBezTo>
                  <a:cubicBezTo>
                    <a:pt x="427" y="184"/>
                    <a:pt x="427" y="184"/>
                    <a:pt x="427" y="184"/>
                  </a:cubicBezTo>
                  <a:cubicBezTo>
                    <a:pt x="429" y="177"/>
                    <a:pt x="429" y="177"/>
                    <a:pt x="429" y="177"/>
                  </a:cubicBezTo>
                  <a:cubicBezTo>
                    <a:pt x="429" y="175"/>
                    <a:pt x="429" y="175"/>
                    <a:pt x="429" y="175"/>
                  </a:cubicBezTo>
                  <a:cubicBezTo>
                    <a:pt x="426" y="174"/>
                    <a:pt x="426" y="174"/>
                    <a:pt x="426" y="174"/>
                  </a:cubicBezTo>
                  <a:cubicBezTo>
                    <a:pt x="430" y="165"/>
                    <a:pt x="430" y="165"/>
                    <a:pt x="430" y="165"/>
                  </a:cubicBezTo>
                  <a:cubicBezTo>
                    <a:pt x="432" y="162"/>
                    <a:pt x="432" y="162"/>
                    <a:pt x="432" y="162"/>
                  </a:cubicBezTo>
                  <a:cubicBezTo>
                    <a:pt x="435" y="161"/>
                    <a:pt x="435" y="161"/>
                    <a:pt x="435" y="161"/>
                  </a:cubicBezTo>
                  <a:cubicBezTo>
                    <a:pt x="438" y="160"/>
                    <a:pt x="438" y="160"/>
                    <a:pt x="438" y="160"/>
                  </a:cubicBezTo>
                  <a:cubicBezTo>
                    <a:pt x="439" y="162"/>
                    <a:pt x="439" y="162"/>
                    <a:pt x="439" y="162"/>
                  </a:cubicBezTo>
                  <a:cubicBezTo>
                    <a:pt x="446" y="157"/>
                    <a:pt x="446" y="157"/>
                    <a:pt x="446" y="157"/>
                  </a:cubicBezTo>
                  <a:cubicBezTo>
                    <a:pt x="446" y="157"/>
                    <a:pt x="452" y="162"/>
                    <a:pt x="452" y="162"/>
                  </a:cubicBezTo>
                  <a:cubicBezTo>
                    <a:pt x="453" y="162"/>
                    <a:pt x="454" y="157"/>
                    <a:pt x="454" y="157"/>
                  </a:cubicBezTo>
                  <a:cubicBezTo>
                    <a:pt x="457" y="156"/>
                    <a:pt x="457" y="156"/>
                    <a:pt x="457" y="156"/>
                  </a:cubicBezTo>
                  <a:cubicBezTo>
                    <a:pt x="457" y="156"/>
                    <a:pt x="463" y="150"/>
                    <a:pt x="464" y="149"/>
                  </a:cubicBezTo>
                  <a:cubicBezTo>
                    <a:pt x="464" y="149"/>
                    <a:pt x="472" y="145"/>
                    <a:pt x="472" y="145"/>
                  </a:cubicBezTo>
                  <a:cubicBezTo>
                    <a:pt x="473" y="145"/>
                    <a:pt x="476" y="145"/>
                    <a:pt x="476" y="145"/>
                  </a:cubicBezTo>
                  <a:cubicBezTo>
                    <a:pt x="480" y="146"/>
                    <a:pt x="480" y="146"/>
                    <a:pt x="480" y="146"/>
                  </a:cubicBezTo>
                  <a:cubicBezTo>
                    <a:pt x="480" y="144"/>
                    <a:pt x="480" y="144"/>
                    <a:pt x="480" y="144"/>
                  </a:cubicBezTo>
                  <a:cubicBezTo>
                    <a:pt x="479" y="140"/>
                    <a:pt x="479" y="140"/>
                    <a:pt x="479" y="140"/>
                  </a:cubicBezTo>
                  <a:cubicBezTo>
                    <a:pt x="478" y="135"/>
                    <a:pt x="478" y="135"/>
                    <a:pt x="478" y="135"/>
                  </a:cubicBezTo>
                  <a:cubicBezTo>
                    <a:pt x="474" y="131"/>
                    <a:pt x="474" y="131"/>
                    <a:pt x="474" y="131"/>
                  </a:cubicBezTo>
                  <a:cubicBezTo>
                    <a:pt x="477" y="129"/>
                    <a:pt x="477" y="129"/>
                    <a:pt x="477" y="129"/>
                  </a:cubicBezTo>
                  <a:lnTo>
                    <a:pt x="482" y="12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6" name="Freeform 111">
              <a:extLst>
                <a:ext uri="{FF2B5EF4-FFF2-40B4-BE49-F238E27FC236}">
                  <a16:creationId xmlns:a16="http://schemas.microsoft.com/office/drawing/2014/main" id="{BD5814EC-72DC-5441-8ADF-FBF941F57006}"/>
                </a:ext>
              </a:extLst>
            </p:cNvPr>
            <p:cNvSpPr>
              <a:spLocks/>
            </p:cNvSpPr>
            <p:nvPr/>
          </p:nvSpPr>
          <p:spPr bwMode="auto">
            <a:xfrm>
              <a:off x="5659438" y="3009900"/>
              <a:ext cx="1011237" cy="709613"/>
            </a:xfrm>
            <a:custGeom>
              <a:avLst/>
              <a:gdLst>
                <a:gd name="T0" fmla="*/ 2147483646 w 129"/>
                <a:gd name="T1" fmla="*/ 2147483646 h 91"/>
                <a:gd name="T2" fmla="*/ 2147483646 w 129"/>
                <a:gd name="T3" fmla="*/ 2147483646 h 91"/>
                <a:gd name="T4" fmla="*/ 2147483646 w 129"/>
                <a:gd name="T5" fmla="*/ 2147483646 h 91"/>
                <a:gd name="T6" fmla="*/ 2147483646 w 129"/>
                <a:gd name="T7" fmla="*/ 2147483646 h 91"/>
                <a:gd name="T8" fmla="*/ 2147483646 w 129"/>
                <a:gd name="T9" fmla="*/ 2147483646 h 91"/>
                <a:gd name="T10" fmla="*/ 2147483646 w 129"/>
                <a:gd name="T11" fmla="*/ 2147483646 h 91"/>
                <a:gd name="T12" fmla="*/ 2147483646 w 129"/>
                <a:gd name="T13" fmla="*/ 2147483646 h 91"/>
                <a:gd name="T14" fmla="*/ 2147483646 w 129"/>
                <a:gd name="T15" fmla="*/ 2147483646 h 91"/>
                <a:gd name="T16" fmla="*/ 2147483646 w 129"/>
                <a:gd name="T17" fmla="*/ 2147483646 h 91"/>
                <a:gd name="T18" fmla="*/ 2147483646 w 129"/>
                <a:gd name="T19" fmla="*/ 2147483646 h 91"/>
                <a:gd name="T20" fmla="*/ 2147483646 w 129"/>
                <a:gd name="T21" fmla="*/ 2147483646 h 91"/>
                <a:gd name="T22" fmla="*/ 2147483646 w 129"/>
                <a:gd name="T23" fmla="*/ 2147483646 h 91"/>
                <a:gd name="T24" fmla="*/ 2147483646 w 129"/>
                <a:gd name="T25" fmla="*/ 2147483646 h 91"/>
                <a:gd name="T26" fmla="*/ 2147483646 w 129"/>
                <a:gd name="T27" fmla="*/ 2147483646 h 91"/>
                <a:gd name="T28" fmla="*/ 2147483646 w 129"/>
                <a:gd name="T29" fmla="*/ 2147483646 h 91"/>
                <a:gd name="T30" fmla="*/ 0 w 129"/>
                <a:gd name="T31" fmla="*/ 2147483646 h 91"/>
                <a:gd name="T32" fmla="*/ 2147483646 w 129"/>
                <a:gd name="T33" fmla="*/ 2147483646 h 91"/>
                <a:gd name="T34" fmla="*/ 2147483646 w 129"/>
                <a:gd name="T35" fmla="*/ 2147483646 h 91"/>
                <a:gd name="T36" fmla="*/ 2147483646 w 129"/>
                <a:gd name="T37" fmla="*/ 2147483646 h 91"/>
                <a:gd name="T38" fmla="*/ 2147483646 w 129"/>
                <a:gd name="T39" fmla="*/ 2147483646 h 91"/>
                <a:gd name="T40" fmla="*/ 2147483646 w 129"/>
                <a:gd name="T41" fmla="*/ 2147483646 h 91"/>
                <a:gd name="T42" fmla="*/ 2147483646 w 129"/>
                <a:gd name="T43" fmla="*/ 2147483646 h 91"/>
                <a:gd name="T44" fmla="*/ 2147483646 w 129"/>
                <a:gd name="T45" fmla="*/ 2147483646 h 91"/>
                <a:gd name="T46" fmla="*/ 2147483646 w 129"/>
                <a:gd name="T47" fmla="*/ 2147483646 h 91"/>
                <a:gd name="T48" fmla="*/ 2147483646 w 129"/>
                <a:gd name="T49" fmla="*/ 2147483646 h 91"/>
                <a:gd name="T50" fmla="*/ 2147483646 w 129"/>
                <a:gd name="T51" fmla="*/ 2147483646 h 91"/>
                <a:gd name="T52" fmla="*/ 2147483646 w 129"/>
                <a:gd name="T53" fmla="*/ 2147483646 h 91"/>
                <a:gd name="T54" fmla="*/ 2147483646 w 129"/>
                <a:gd name="T55" fmla="*/ 2147483646 h 91"/>
                <a:gd name="T56" fmla="*/ 2147483646 w 129"/>
                <a:gd name="T57" fmla="*/ 2147483646 h 91"/>
                <a:gd name="T58" fmla="*/ 2147483646 w 129"/>
                <a:gd name="T59" fmla="*/ 2147483646 h 91"/>
                <a:gd name="T60" fmla="*/ 2147483646 w 129"/>
                <a:gd name="T61" fmla="*/ 2147483646 h 91"/>
                <a:gd name="T62" fmla="*/ 2147483646 w 129"/>
                <a:gd name="T63" fmla="*/ 2147483646 h 91"/>
                <a:gd name="T64" fmla="*/ 2147483646 w 129"/>
                <a:gd name="T65" fmla="*/ 2147483646 h 91"/>
                <a:gd name="T66" fmla="*/ 2147483646 w 129"/>
                <a:gd name="T67" fmla="*/ 2147483646 h 91"/>
                <a:gd name="T68" fmla="*/ 2147483646 w 129"/>
                <a:gd name="T69" fmla="*/ 2147483646 h 91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0" t="0" r="r" b="b"/>
              <a:pathLst>
                <a:path w="129" h="91">
                  <a:moveTo>
                    <a:pt x="89" y="79"/>
                  </a:moveTo>
                  <a:cubicBezTo>
                    <a:pt x="87" y="77"/>
                    <a:pt x="87" y="77"/>
                    <a:pt x="87" y="77"/>
                  </a:cubicBezTo>
                  <a:cubicBezTo>
                    <a:pt x="88" y="73"/>
                    <a:pt x="88" y="73"/>
                    <a:pt x="88" y="73"/>
                  </a:cubicBezTo>
                  <a:cubicBezTo>
                    <a:pt x="96" y="71"/>
                    <a:pt x="96" y="71"/>
                    <a:pt x="96" y="71"/>
                  </a:cubicBezTo>
                  <a:cubicBezTo>
                    <a:pt x="101" y="67"/>
                    <a:pt x="101" y="67"/>
                    <a:pt x="101" y="67"/>
                  </a:cubicBezTo>
                  <a:cubicBezTo>
                    <a:pt x="105" y="63"/>
                    <a:pt x="105" y="63"/>
                    <a:pt x="105" y="63"/>
                  </a:cubicBezTo>
                  <a:cubicBezTo>
                    <a:pt x="107" y="51"/>
                    <a:pt x="107" y="51"/>
                    <a:pt x="107" y="51"/>
                  </a:cubicBezTo>
                  <a:cubicBezTo>
                    <a:pt x="114" y="50"/>
                    <a:pt x="114" y="50"/>
                    <a:pt x="114" y="50"/>
                  </a:cubicBezTo>
                  <a:cubicBezTo>
                    <a:pt x="116" y="40"/>
                    <a:pt x="116" y="40"/>
                    <a:pt x="116" y="40"/>
                  </a:cubicBezTo>
                  <a:cubicBezTo>
                    <a:pt x="124" y="41"/>
                    <a:pt x="124" y="41"/>
                    <a:pt x="124" y="41"/>
                  </a:cubicBezTo>
                  <a:cubicBezTo>
                    <a:pt x="126" y="35"/>
                    <a:pt x="126" y="35"/>
                    <a:pt x="126" y="35"/>
                  </a:cubicBezTo>
                  <a:cubicBezTo>
                    <a:pt x="129" y="34"/>
                    <a:pt x="129" y="34"/>
                    <a:pt x="129" y="34"/>
                  </a:cubicBezTo>
                  <a:cubicBezTo>
                    <a:pt x="129" y="29"/>
                    <a:pt x="129" y="29"/>
                    <a:pt x="129" y="29"/>
                  </a:cubicBezTo>
                  <a:cubicBezTo>
                    <a:pt x="122" y="27"/>
                    <a:pt x="122" y="27"/>
                    <a:pt x="122" y="27"/>
                  </a:cubicBezTo>
                  <a:cubicBezTo>
                    <a:pt x="114" y="23"/>
                    <a:pt x="114" y="23"/>
                    <a:pt x="114" y="23"/>
                  </a:cubicBezTo>
                  <a:cubicBezTo>
                    <a:pt x="104" y="23"/>
                    <a:pt x="104" y="23"/>
                    <a:pt x="104" y="23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96" y="6"/>
                    <a:pt x="96" y="6"/>
                    <a:pt x="96" y="6"/>
                  </a:cubicBezTo>
                  <a:cubicBezTo>
                    <a:pt x="91" y="6"/>
                    <a:pt x="91" y="6"/>
                    <a:pt x="91" y="6"/>
                  </a:cubicBezTo>
                  <a:cubicBezTo>
                    <a:pt x="82" y="9"/>
                    <a:pt x="82" y="9"/>
                    <a:pt x="82" y="9"/>
                  </a:cubicBezTo>
                  <a:cubicBezTo>
                    <a:pt x="74" y="0"/>
                    <a:pt x="74" y="0"/>
                    <a:pt x="74" y="0"/>
                  </a:cubicBezTo>
                  <a:cubicBezTo>
                    <a:pt x="62" y="3"/>
                    <a:pt x="62" y="3"/>
                    <a:pt x="62" y="3"/>
                  </a:cubicBezTo>
                  <a:cubicBezTo>
                    <a:pt x="49" y="7"/>
                    <a:pt x="49" y="7"/>
                    <a:pt x="49" y="7"/>
                  </a:cubicBezTo>
                  <a:cubicBezTo>
                    <a:pt x="45" y="16"/>
                    <a:pt x="45" y="16"/>
                    <a:pt x="45" y="16"/>
                  </a:cubicBezTo>
                  <a:cubicBezTo>
                    <a:pt x="47" y="23"/>
                    <a:pt x="47" y="23"/>
                    <a:pt x="47" y="23"/>
                  </a:cubicBezTo>
                  <a:cubicBezTo>
                    <a:pt x="40" y="24"/>
                    <a:pt x="40" y="24"/>
                    <a:pt x="40" y="24"/>
                  </a:cubicBezTo>
                  <a:cubicBezTo>
                    <a:pt x="33" y="23"/>
                    <a:pt x="33" y="23"/>
                    <a:pt x="33" y="23"/>
                  </a:cubicBezTo>
                  <a:cubicBezTo>
                    <a:pt x="27" y="24"/>
                    <a:pt x="27" y="24"/>
                    <a:pt x="27" y="24"/>
                  </a:cubicBezTo>
                  <a:cubicBezTo>
                    <a:pt x="22" y="20"/>
                    <a:pt x="22" y="20"/>
                    <a:pt x="22" y="20"/>
                  </a:cubicBezTo>
                  <a:cubicBezTo>
                    <a:pt x="13" y="21"/>
                    <a:pt x="13" y="21"/>
                    <a:pt x="13" y="21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4" y="37"/>
                    <a:pt x="4" y="37"/>
                    <a:pt x="4" y="37"/>
                  </a:cubicBezTo>
                  <a:cubicBezTo>
                    <a:pt x="6" y="42"/>
                    <a:pt x="6" y="42"/>
                    <a:pt x="6" y="42"/>
                  </a:cubicBezTo>
                  <a:cubicBezTo>
                    <a:pt x="13" y="41"/>
                    <a:pt x="13" y="41"/>
                    <a:pt x="13" y="41"/>
                  </a:cubicBezTo>
                  <a:cubicBezTo>
                    <a:pt x="19" y="41"/>
                    <a:pt x="19" y="41"/>
                    <a:pt x="19" y="41"/>
                  </a:cubicBezTo>
                  <a:cubicBezTo>
                    <a:pt x="26" y="49"/>
                    <a:pt x="26" y="49"/>
                    <a:pt x="26" y="49"/>
                  </a:cubicBezTo>
                  <a:cubicBezTo>
                    <a:pt x="20" y="50"/>
                    <a:pt x="20" y="50"/>
                    <a:pt x="20" y="50"/>
                  </a:cubicBezTo>
                  <a:cubicBezTo>
                    <a:pt x="16" y="50"/>
                    <a:pt x="16" y="50"/>
                    <a:pt x="16" y="50"/>
                  </a:cubicBezTo>
                  <a:cubicBezTo>
                    <a:pt x="13" y="52"/>
                    <a:pt x="13" y="52"/>
                    <a:pt x="13" y="52"/>
                  </a:cubicBezTo>
                  <a:cubicBezTo>
                    <a:pt x="16" y="59"/>
                    <a:pt x="16" y="59"/>
                    <a:pt x="16" y="59"/>
                  </a:cubicBezTo>
                  <a:cubicBezTo>
                    <a:pt x="16" y="59"/>
                    <a:pt x="20" y="62"/>
                    <a:pt x="20" y="63"/>
                  </a:cubicBezTo>
                  <a:cubicBezTo>
                    <a:pt x="20" y="64"/>
                    <a:pt x="20" y="72"/>
                    <a:pt x="20" y="72"/>
                  </a:cubicBezTo>
                  <a:cubicBezTo>
                    <a:pt x="24" y="76"/>
                    <a:pt x="24" y="76"/>
                    <a:pt x="24" y="76"/>
                  </a:cubicBezTo>
                  <a:cubicBezTo>
                    <a:pt x="23" y="84"/>
                    <a:pt x="23" y="84"/>
                    <a:pt x="23" y="84"/>
                  </a:cubicBezTo>
                  <a:cubicBezTo>
                    <a:pt x="24" y="82"/>
                    <a:pt x="24" y="82"/>
                    <a:pt x="24" y="82"/>
                  </a:cubicBezTo>
                  <a:cubicBezTo>
                    <a:pt x="29" y="80"/>
                    <a:pt x="29" y="80"/>
                    <a:pt x="29" y="80"/>
                  </a:cubicBezTo>
                  <a:cubicBezTo>
                    <a:pt x="33" y="79"/>
                    <a:pt x="33" y="79"/>
                    <a:pt x="33" y="79"/>
                  </a:cubicBezTo>
                  <a:cubicBezTo>
                    <a:pt x="38" y="82"/>
                    <a:pt x="38" y="82"/>
                    <a:pt x="38" y="82"/>
                  </a:cubicBezTo>
                  <a:cubicBezTo>
                    <a:pt x="42" y="85"/>
                    <a:pt x="42" y="85"/>
                    <a:pt x="42" y="85"/>
                  </a:cubicBezTo>
                  <a:cubicBezTo>
                    <a:pt x="46" y="86"/>
                    <a:pt x="46" y="86"/>
                    <a:pt x="46" y="86"/>
                  </a:cubicBezTo>
                  <a:cubicBezTo>
                    <a:pt x="46" y="89"/>
                    <a:pt x="46" y="89"/>
                    <a:pt x="46" y="89"/>
                  </a:cubicBezTo>
                  <a:cubicBezTo>
                    <a:pt x="48" y="90"/>
                    <a:pt x="48" y="90"/>
                    <a:pt x="48" y="90"/>
                  </a:cubicBezTo>
                  <a:cubicBezTo>
                    <a:pt x="51" y="91"/>
                    <a:pt x="51" y="91"/>
                    <a:pt x="51" y="91"/>
                  </a:cubicBezTo>
                  <a:cubicBezTo>
                    <a:pt x="53" y="89"/>
                    <a:pt x="53" y="89"/>
                    <a:pt x="53" y="89"/>
                  </a:cubicBezTo>
                  <a:cubicBezTo>
                    <a:pt x="58" y="87"/>
                    <a:pt x="58" y="87"/>
                    <a:pt x="58" y="87"/>
                  </a:cubicBezTo>
                  <a:cubicBezTo>
                    <a:pt x="59" y="82"/>
                    <a:pt x="59" y="82"/>
                    <a:pt x="59" y="82"/>
                  </a:cubicBezTo>
                  <a:cubicBezTo>
                    <a:pt x="63" y="83"/>
                    <a:pt x="63" y="83"/>
                    <a:pt x="63" y="83"/>
                  </a:cubicBezTo>
                  <a:cubicBezTo>
                    <a:pt x="66" y="83"/>
                    <a:pt x="66" y="83"/>
                    <a:pt x="66" y="83"/>
                  </a:cubicBezTo>
                  <a:cubicBezTo>
                    <a:pt x="68" y="85"/>
                    <a:pt x="68" y="85"/>
                    <a:pt x="68" y="85"/>
                  </a:cubicBezTo>
                  <a:cubicBezTo>
                    <a:pt x="72" y="84"/>
                    <a:pt x="72" y="84"/>
                    <a:pt x="72" y="84"/>
                  </a:cubicBezTo>
                  <a:cubicBezTo>
                    <a:pt x="74" y="82"/>
                    <a:pt x="74" y="82"/>
                    <a:pt x="74" y="82"/>
                  </a:cubicBezTo>
                  <a:cubicBezTo>
                    <a:pt x="77" y="79"/>
                    <a:pt x="77" y="79"/>
                    <a:pt x="77" y="79"/>
                  </a:cubicBezTo>
                  <a:cubicBezTo>
                    <a:pt x="78" y="80"/>
                    <a:pt x="78" y="80"/>
                    <a:pt x="78" y="80"/>
                  </a:cubicBezTo>
                  <a:cubicBezTo>
                    <a:pt x="79" y="83"/>
                    <a:pt x="79" y="83"/>
                    <a:pt x="79" y="83"/>
                  </a:cubicBezTo>
                  <a:cubicBezTo>
                    <a:pt x="82" y="83"/>
                    <a:pt x="82" y="83"/>
                    <a:pt x="82" y="83"/>
                  </a:cubicBezTo>
                  <a:cubicBezTo>
                    <a:pt x="86" y="82"/>
                    <a:pt x="86" y="82"/>
                    <a:pt x="86" y="82"/>
                  </a:cubicBezTo>
                  <a:cubicBezTo>
                    <a:pt x="88" y="82"/>
                    <a:pt x="88" y="82"/>
                    <a:pt x="88" y="82"/>
                  </a:cubicBezTo>
                  <a:cubicBezTo>
                    <a:pt x="88" y="83"/>
                    <a:pt x="88" y="83"/>
                    <a:pt x="88" y="83"/>
                  </a:cubicBezTo>
                  <a:cubicBezTo>
                    <a:pt x="90" y="82"/>
                    <a:pt x="90" y="82"/>
                    <a:pt x="90" y="82"/>
                  </a:cubicBezTo>
                  <a:lnTo>
                    <a:pt x="89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7" name="Rectangle 112">
              <a:extLst>
                <a:ext uri="{FF2B5EF4-FFF2-40B4-BE49-F238E27FC236}">
                  <a16:creationId xmlns:a16="http://schemas.microsoft.com/office/drawing/2014/main" id="{11BC5FF2-5285-2E45-B327-F9F29E0739B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903788" y="3275013"/>
              <a:ext cx="9525" cy="1587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miter lim="800000"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128" name="Freeform 113">
              <a:extLst>
                <a:ext uri="{FF2B5EF4-FFF2-40B4-BE49-F238E27FC236}">
                  <a16:creationId xmlns:a16="http://schemas.microsoft.com/office/drawing/2014/main" id="{5953F7C4-9916-CB4E-B39E-F19A1DA6284D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6450" y="2119313"/>
              <a:ext cx="649288" cy="766762"/>
            </a:xfrm>
            <a:custGeom>
              <a:avLst/>
              <a:gdLst>
                <a:gd name="T0" fmla="*/ 2147483646 w 83"/>
                <a:gd name="T1" fmla="*/ 2147483646 h 98"/>
                <a:gd name="T2" fmla="*/ 2147483646 w 83"/>
                <a:gd name="T3" fmla="*/ 2147483646 h 98"/>
                <a:gd name="T4" fmla="*/ 2147483646 w 83"/>
                <a:gd name="T5" fmla="*/ 2147483646 h 98"/>
                <a:gd name="T6" fmla="*/ 2147483646 w 83"/>
                <a:gd name="T7" fmla="*/ 2147483646 h 98"/>
                <a:gd name="T8" fmla="*/ 2147483646 w 83"/>
                <a:gd name="T9" fmla="*/ 2147483646 h 98"/>
                <a:gd name="T10" fmla="*/ 2147483646 w 83"/>
                <a:gd name="T11" fmla="*/ 2147483646 h 98"/>
                <a:gd name="T12" fmla="*/ 2147483646 w 83"/>
                <a:gd name="T13" fmla="*/ 2147483646 h 98"/>
                <a:gd name="T14" fmla="*/ 2147483646 w 83"/>
                <a:gd name="T15" fmla="*/ 2147483646 h 98"/>
                <a:gd name="T16" fmla="*/ 2147483646 w 83"/>
                <a:gd name="T17" fmla="*/ 2147483646 h 98"/>
                <a:gd name="T18" fmla="*/ 2147483646 w 83"/>
                <a:gd name="T19" fmla="*/ 2147483646 h 98"/>
                <a:gd name="T20" fmla="*/ 2147483646 w 83"/>
                <a:gd name="T21" fmla="*/ 2147483646 h 98"/>
                <a:gd name="T22" fmla="*/ 2147483646 w 83"/>
                <a:gd name="T23" fmla="*/ 2147483646 h 98"/>
                <a:gd name="T24" fmla="*/ 2147483646 w 83"/>
                <a:gd name="T25" fmla="*/ 2147483646 h 98"/>
                <a:gd name="T26" fmla="*/ 2147483646 w 83"/>
                <a:gd name="T27" fmla="*/ 2147483646 h 98"/>
                <a:gd name="T28" fmla="*/ 2147483646 w 83"/>
                <a:gd name="T29" fmla="*/ 2147483646 h 98"/>
                <a:gd name="T30" fmla="*/ 2147483646 w 83"/>
                <a:gd name="T31" fmla="*/ 2147483646 h 98"/>
                <a:gd name="T32" fmla="*/ 2147483646 w 83"/>
                <a:gd name="T33" fmla="*/ 2147483646 h 98"/>
                <a:gd name="T34" fmla="*/ 2147483646 w 83"/>
                <a:gd name="T35" fmla="*/ 2147483646 h 98"/>
                <a:gd name="T36" fmla="*/ 2147483646 w 83"/>
                <a:gd name="T37" fmla="*/ 2147483646 h 98"/>
                <a:gd name="T38" fmla="*/ 2147483646 w 83"/>
                <a:gd name="T39" fmla="*/ 2147483646 h 98"/>
                <a:gd name="T40" fmla="*/ 2147483646 w 83"/>
                <a:gd name="T41" fmla="*/ 2147483646 h 98"/>
                <a:gd name="T42" fmla="*/ 2147483646 w 83"/>
                <a:gd name="T43" fmla="*/ 2147483646 h 98"/>
                <a:gd name="T44" fmla="*/ 2147483646 w 83"/>
                <a:gd name="T45" fmla="*/ 2147483646 h 98"/>
                <a:gd name="T46" fmla="*/ 2147483646 w 83"/>
                <a:gd name="T47" fmla="*/ 2147483646 h 98"/>
                <a:gd name="T48" fmla="*/ 2147483646 w 83"/>
                <a:gd name="T49" fmla="*/ 2147483646 h 98"/>
                <a:gd name="T50" fmla="*/ 2147483646 w 83"/>
                <a:gd name="T51" fmla="*/ 0 h 98"/>
                <a:gd name="T52" fmla="*/ 2147483646 w 83"/>
                <a:gd name="T53" fmla="*/ 2147483646 h 98"/>
                <a:gd name="T54" fmla="*/ 2147483646 w 83"/>
                <a:gd name="T55" fmla="*/ 2147483646 h 98"/>
                <a:gd name="T56" fmla="*/ 2147483646 w 83"/>
                <a:gd name="T57" fmla="*/ 2147483646 h 98"/>
                <a:gd name="T58" fmla="*/ 2147483646 w 83"/>
                <a:gd name="T59" fmla="*/ 2147483646 h 98"/>
                <a:gd name="T60" fmla="*/ 2147483646 w 83"/>
                <a:gd name="T61" fmla="*/ 2147483646 h 98"/>
                <a:gd name="T62" fmla="*/ 2147483646 w 83"/>
                <a:gd name="T63" fmla="*/ 2147483646 h 98"/>
                <a:gd name="T64" fmla="*/ 2147483646 w 83"/>
                <a:gd name="T65" fmla="*/ 2147483646 h 98"/>
                <a:gd name="T66" fmla="*/ 2147483646 w 83"/>
                <a:gd name="T67" fmla="*/ 2147483646 h 98"/>
                <a:gd name="T68" fmla="*/ 2147483646 w 83"/>
                <a:gd name="T69" fmla="*/ 2147483646 h 98"/>
                <a:gd name="T70" fmla="*/ 2147483646 w 83"/>
                <a:gd name="T71" fmla="*/ 2147483646 h 98"/>
                <a:gd name="T72" fmla="*/ 2147483646 w 83"/>
                <a:gd name="T73" fmla="*/ 2147483646 h 98"/>
                <a:gd name="T74" fmla="*/ 2147483646 w 83"/>
                <a:gd name="T75" fmla="*/ 2147483646 h 98"/>
                <a:gd name="T76" fmla="*/ 2147483646 w 83"/>
                <a:gd name="T77" fmla="*/ 2147483646 h 98"/>
                <a:gd name="T78" fmla="*/ 2147483646 w 83"/>
                <a:gd name="T79" fmla="*/ 2147483646 h 98"/>
                <a:gd name="T80" fmla="*/ 2147483646 w 83"/>
                <a:gd name="T81" fmla="*/ 2147483646 h 98"/>
                <a:gd name="T82" fmla="*/ 2147483646 w 83"/>
                <a:gd name="T83" fmla="*/ 2147483646 h 98"/>
                <a:gd name="T84" fmla="*/ 2147483646 w 83"/>
                <a:gd name="T85" fmla="*/ 2147483646 h 98"/>
                <a:gd name="T86" fmla="*/ 2147483646 w 83"/>
                <a:gd name="T87" fmla="*/ 2147483646 h 98"/>
                <a:gd name="T88" fmla="*/ 2147483646 w 83"/>
                <a:gd name="T89" fmla="*/ 2147483646 h 98"/>
                <a:gd name="T90" fmla="*/ 2147483646 w 83"/>
                <a:gd name="T91" fmla="*/ 2147483646 h 98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0" t="0" r="r" b="b"/>
              <a:pathLst>
                <a:path w="83" h="98">
                  <a:moveTo>
                    <a:pt x="23" y="87"/>
                  </a:moveTo>
                  <a:cubicBezTo>
                    <a:pt x="23" y="87"/>
                    <a:pt x="24" y="87"/>
                    <a:pt x="24" y="86"/>
                  </a:cubicBezTo>
                  <a:cubicBezTo>
                    <a:pt x="24" y="86"/>
                    <a:pt x="24" y="82"/>
                    <a:pt x="24" y="82"/>
                  </a:cubicBezTo>
                  <a:cubicBezTo>
                    <a:pt x="24" y="80"/>
                    <a:pt x="24" y="80"/>
                    <a:pt x="24" y="80"/>
                  </a:cubicBezTo>
                  <a:cubicBezTo>
                    <a:pt x="26" y="78"/>
                    <a:pt x="26" y="78"/>
                    <a:pt x="26" y="78"/>
                  </a:cubicBezTo>
                  <a:cubicBezTo>
                    <a:pt x="24" y="75"/>
                    <a:pt x="24" y="75"/>
                    <a:pt x="24" y="75"/>
                  </a:cubicBezTo>
                  <a:cubicBezTo>
                    <a:pt x="24" y="75"/>
                    <a:pt x="23" y="70"/>
                    <a:pt x="23" y="70"/>
                  </a:cubicBezTo>
                  <a:cubicBezTo>
                    <a:pt x="23" y="69"/>
                    <a:pt x="24" y="65"/>
                    <a:pt x="24" y="65"/>
                  </a:cubicBezTo>
                  <a:cubicBezTo>
                    <a:pt x="24" y="65"/>
                    <a:pt x="24" y="62"/>
                    <a:pt x="24" y="62"/>
                  </a:cubicBezTo>
                  <a:cubicBezTo>
                    <a:pt x="26" y="60"/>
                    <a:pt x="26" y="60"/>
                    <a:pt x="26" y="60"/>
                  </a:cubicBezTo>
                  <a:cubicBezTo>
                    <a:pt x="30" y="59"/>
                    <a:pt x="30" y="59"/>
                    <a:pt x="30" y="59"/>
                  </a:cubicBezTo>
                  <a:cubicBezTo>
                    <a:pt x="30" y="56"/>
                    <a:pt x="30" y="56"/>
                    <a:pt x="30" y="56"/>
                  </a:cubicBezTo>
                  <a:cubicBezTo>
                    <a:pt x="29" y="54"/>
                    <a:pt x="29" y="54"/>
                    <a:pt x="29" y="54"/>
                  </a:cubicBezTo>
                  <a:cubicBezTo>
                    <a:pt x="31" y="50"/>
                    <a:pt x="31" y="50"/>
                    <a:pt x="31" y="50"/>
                  </a:cubicBezTo>
                  <a:cubicBezTo>
                    <a:pt x="32" y="44"/>
                    <a:pt x="32" y="44"/>
                    <a:pt x="32" y="44"/>
                  </a:cubicBezTo>
                  <a:cubicBezTo>
                    <a:pt x="34" y="43"/>
                    <a:pt x="34" y="43"/>
                    <a:pt x="34" y="43"/>
                  </a:cubicBezTo>
                  <a:cubicBezTo>
                    <a:pt x="36" y="38"/>
                    <a:pt x="36" y="38"/>
                    <a:pt x="36" y="38"/>
                  </a:cubicBezTo>
                  <a:cubicBezTo>
                    <a:pt x="38" y="35"/>
                    <a:pt x="38" y="35"/>
                    <a:pt x="38" y="35"/>
                  </a:cubicBezTo>
                  <a:cubicBezTo>
                    <a:pt x="37" y="32"/>
                    <a:pt x="37" y="32"/>
                    <a:pt x="37" y="32"/>
                  </a:cubicBezTo>
                  <a:cubicBezTo>
                    <a:pt x="38" y="30"/>
                    <a:pt x="38" y="30"/>
                    <a:pt x="38" y="30"/>
                  </a:cubicBezTo>
                  <a:cubicBezTo>
                    <a:pt x="41" y="28"/>
                    <a:pt x="41" y="28"/>
                    <a:pt x="41" y="28"/>
                  </a:cubicBezTo>
                  <a:cubicBezTo>
                    <a:pt x="42" y="28"/>
                    <a:pt x="42" y="28"/>
                    <a:pt x="42" y="28"/>
                  </a:cubicBezTo>
                  <a:cubicBezTo>
                    <a:pt x="44" y="24"/>
                    <a:pt x="44" y="24"/>
                    <a:pt x="44" y="24"/>
                  </a:cubicBezTo>
                  <a:cubicBezTo>
                    <a:pt x="47" y="24"/>
                    <a:pt x="47" y="24"/>
                    <a:pt x="47" y="24"/>
                  </a:cubicBezTo>
                  <a:cubicBezTo>
                    <a:pt x="49" y="24"/>
                    <a:pt x="49" y="24"/>
                    <a:pt x="49" y="24"/>
                  </a:cubicBezTo>
                  <a:cubicBezTo>
                    <a:pt x="49" y="22"/>
                    <a:pt x="49" y="22"/>
                    <a:pt x="49" y="22"/>
                  </a:cubicBezTo>
                  <a:cubicBezTo>
                    <a:pt x="50" y="19"/>
                    <a:pt x="50" y="19"/>
                    <a:pt x="50" y="19"/>
                  </a:cubicBezTo>
                  <a:cubicBezTo>
                    <a:pt x="51" y="19"/>
                    <a:pt x="51" y="19"/>
                    <a:pt x="51" y="19"/>
                  </a:cubicBezTo>
                  <a:cubicBezTo>
                    <a:pt x="52" y="19"/>
                    <a:pt x="52" y="19"/>
                    <a:pt x="52" y="19"/>
                  </a:cubicBezTo>
                  <a:cubicBezTo>
                    <a:pt x="53" y="17"/>
                    <a:pt x="53" y="17"/>
                    <a:pt x="53" y="17"/>
                  </a:cubicBezTo>
                  <a:cubicBezTo>
                    <a:pt x="54" y="19"/>
                    <a:pt x="54" y="19"/>
                    <a:pt x="54" y="19"/>
                  </a:cubicBezTo>
                  <a:cubicBezTo>
                    <a:pt x="56" y="21"/>
                    <a:pt x="56" y="21"/>
                    <a:pt x="56" y="21"/>
                  </a:cubicBezTo>
                  <a:cubicBezTo>
                    <a:pt x="59" y="22"/>
                    <a:pt x="59" y="22"/>
                    <a:pt x="59" y="22"/>
                  </a:cubicBezTo>
                  <a:cubicBezTo>
                    <a:pt x="62" y="21"/>
                    <a:pt x="62" y="21"/>
                    <a:pt x="62" y="21"/>
                  </a:cubicBezTo>
                  <a:cubicBezTo>
                    <a:pt x="63" y="22"/>
                    <a:pt x="63" y="22"/>
                    <a:pt x="63" y="22"/>
                  </a:cubicBezTo>
                  <a:cubicBezTo>
                    <a:pt x="66" y="19"/>
                    <a:pt x="66" y="19"/>
                    <a:pt x="66" y="19"/>
                  </a:cubicBezTo>
                  <a:cubicBezTo>
                    <a:pt x="68" y="14"/>
                    <a:pt x="68" y="14"/>
                    <a:pt x="68" y="14"/>
                  </a:cubicBezTo>
                  <a:cubicBezTo>
                    <a:pt x="70" y="12"/>
                    <a:pt x="70" y="12"/>
                    <a:pt x="70" y="12"/>
                  </a:cubicBezTo>
                  <a:cubicBezTo>
                    <a:pt x="75" y="11"/>
                    <a:pt x="75" y="11"/>
                    <a:pt x="75" y="11"/>
                  </a:cubicBezTo>
                  <a:cubicBezTo>
                    <a:pt x="78" y="14"/>
                    <a:pt x="78" y="14"/>
                    <a:pt x="78" y="14"/>
                  </a:cubicBezTo>
                  <a:cubicBezTo>
                    <a:pt x="78" y="17"/>
                    <a:pt x="78" y="17"/>
                    <a:pt x="78" y="17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78" y="18"/>
                    <a:pt x="78" y="18"/>
                    <a:pt x="78" y="18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81" y="15"/>
                    <a:pt x="81" y="15"/>
                    <a:pt x="81" y="15"/>
                  </a:cubicBezTo>
                  <a:cubicBezTo>
                    <a:pt x="82" y="13"/>
                    <a:pt x="82" y="13"/>
                    <a:pt x="82" y="13"/>
                  </a:cubicBezTo>
                  <a:cubicBezTo>
                    <a:pt x="81" y="12"/>
                    <a:pt x="81" y="12"/>
                    <a:pt x="81" y="12"/>
                  </a:cubicBezTo>
                  <a:cubicBezTo>
                    <a:pt x="80" y="9"/>
                    <a:pt x="80" y="9"/>
                    <a:pt x="80" y="9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76" y="0"/>
                    <a:pt x="76" y="0"/>
                    <a:pt x="76" y="0"/>
                  </a:cubicBezTo>
                  <a:cubicBezTo>
                    <a:pt x="72" y="4"/>
                    <a:pt x="72" y="4"/>
                    <a:pt x="72" y="4"/>
                  </a:cubicBezTo>
                  <a:cubicBezTo>
                    <a:pt x="69" y="2"/>
                    <a:pt x="69" y="2"/>
                    <a:pt x="69" y="2"/>
                  </a:cubicBezTo>
                  <a:cubicBezTo>
                    <a:pt x="69" y="1"/>
                    <a:pt x="69" y="1"/>
                    <a:pt x="69" y="1"/>
                  </a:cubicBezTo>
                  <a:cubicBezTo>
                    <a:pt x="66" y="1"/>
                    <a:pt x="66" y="1"/>
                    <a:pt x="66" y="1"/>
                  </a:cubicBezTo>
                  <a:cubicBezTo>
                    <a:pt x="62" y="1"/>
                    <a:pt x="62" y="1"/>
                    <a:pt x="62" y="1"/>
                  </a:cubicBezTo>
                  <a:cubicBezTo>
                    <a:pt x="59" y="5"/>
                    <a:pt x="59" y="5"/>
                    <a:pt x="59" y="5"/>
                  </a:cubicBezTo>
                  <a:cubicBezTo>
                    <a:pt x="56" y="6"/>
                    <a:pt x="56" y="6"/>
                    <a:pt x="56" y="6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3" y="8"/>
                    <a:pt x="53" y="8"/>
                    <a:pt x="53" y="8"/>
                  </a:cubicBezTo>
                  <a:cubicBezTo>
                    <a:pt x="50" y="8"/>
                    <a:pt x="50" y="8"/>
                    <a:pt x="50" y="8"/>
                  </a:cubicBezTo>
                  <a:cubicBezTo>
                    <a:pt x="48" y="13"/>
                    <a:pt x="48" y="13"/>
                    <a:pt x="48" y="13"/>
                  </a:cubicBezTo>
                  <a:cubicBezTo>
                    <a:pt x="43" y="14"/>
                    <a:pt x="43" y="14"/>
                    <a:pt x="43" y="14"/>
                  </a:cubicBezTo>
                  <a:cubicBezTo>
                    <a:pt x="41" y="19"/>
                    <a:pt x="41" y="19"/>
                    <a:pt x="41" y="19"/>
                  </a:cubicBezTo>
                  <a:cubicBezTo>
                    <a:pt x="40" y="22"/>
                    <a:pt x="40" y="22"/>
                    <a:pt x="40" y="22"/>
                  </a:cubicBezTo>
                  <a:cubicBezTo>
                    <a:pt x="37" y="22"/>
                    <a:pt x="37" y="22"/>
                    <a:pt x="37" y="22"/>
                  </a:cubicBezTo>
                  <a:cubicBezTo>
                    <a:pt x="32" y="28"/>
                    <a:pt x="32" y="28"/>
                    <a:pt x="32" y="28"/>
                  </a:cubicBezTo>
                  <a:cubicBezTo>
                    <a:pt x="32" y="31"/>
                    <a:pt x="32" y="31"/>
                    <a:pt x="32" y="31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26" y="41"/>
                    <a:pt x="26" y="41"/>
                    <a:pt x="26" y="41"/>
                  </a:cubicBezTo>
                  <a:cubicBezTo>
                    <a:pt x="25" y="46"/>
                    <a:pt x="25" y="46"/>
                    <a:pt x="25" y="46"/>
                  </a:cubicBezTo>
                  <a:cubicBezTo>
                    <a:pt x="23" y="49"/>
                    <a:pt x="23" y="49"/>
                    <a:pt x="23" y="49"/>
                  </a:cubicBezTo>
                  <a:cubicBezTo>
                    <a:pt x="17" y="60"/>
                    <a:pt x="17" y="60"/>
                    <a:pt x="17" y="60"/>
                  </a:cubicBezTo>
                  <a:cubicBezTo>
                    <a:pt x="13" y="63"/>
                    <a:pt x="13" y="63"/>
                    <a:pt x="13" y="63"/>
                  </a:cubicBezTo>
                  <a:cubicBezTo>
                    <a:pt x="8" y="65"/>
                    <a:pt x="8" y="65"/>
                    <a:pt x="8" y="65"/>
                  </a:cubicBezTo>
                  <a:cubicBezTo>
                    <a:pt x="6" y="69"/>
                    <a:pt x="6" y="69"/>
                    <a:pt x="6" y="69"/>
                  </a:cubicBezTo>
                  <a:cubicBezTo>
                    <a:pt x="4" y="71"/>
                    <a:pt x="4" y="71"/>
                    <a:pt x="4" y="71"/>
                  </a:cubicBezTo>
                  <a:cubicBezTo>
                    <a:pt x="3" y="73"/>
                    <a:pt x="3" y="73"/>
                    <a:pt x="3" y="73"/>
                  </a:cubicBezTo>
                  <a:cubicBezTo>
                    <a:pt x="2" y="76"/>
                    <a:pt x="2" y="76"/>
                    <a:pt x="2" y="76"/>
                  </a:cubicBezTo>
                  <a:cubicBezTo>
                    <a:pt x="0" y="79"/>
                    <a:pt x="0" y="79"/>
                    <a:pt x="0" y="79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2" y="87"/>
                    <a:pt x="2" y="87"/>
                    <a:pt x="2" y="87"/>
                  </a:cubicBezTo>
                  <a:cubicBezTo>
                    <a:pt x="3" y="91"/>
                    <a:pt x="3" y="91"/>
                    <a:pt x="3" y="91"/>
                  </a:cubicBezTo>
                  <a:cubicBezTo>
                    <a:pt x="3" y="95"/>
                    <a:pt x="3" y="95"/>
                    <a:pt x="3" y="95"/>
                  </a:cubicBezTo>
                  <a:cubicBezTo>
                    <a:pt x="7" y="98"/>
                    <a:pt x="7" y="98"/>
                    <a:pt x="7" y="98"/>
                  </a:cubicBezTo>
                  <a:cubicBezTo>
                    <a:pt x="11" y="97"/>
                    <a:pt x="11" y="97"/>
                    <a:pt x="11" y="97"/>
                  </a:cubicBezTo>
                  <a:cubicBezTo>
                    <a:pt x="16" y="93"/>
                    <a:pt x="16" y="93"/>
                    <a:pt x="16" y="93"/>
                  </a:cubicBezTo>
                  <a:cubicBezTo>
                    <a:pt x="19" y="91"/>
                    <a:pt x="19" y="91"/>
                    <a:pt x="19" y="91"/>
                  </a:cubicBezTo>
                  <a:cubicBezTo>
                    <a:pt x="20" y="92"/>
                    <a:pt x="20" y="92"/>
                    <a:pt x="20" y="92"/>
                  </a:cubicBezTo>
                  <a:cubicBezTo>
                    <a:pt x="20" y="93"/>
                    <a:pt x="20" y="93"/>
                    <a:pt x="20" y="93"/>
                  </a:cubicBezTo>
                  <a:cubicBezTo>
                    <a:pt x="21" y="92"/>
                    <a:pt x="21" y="92"/>
                    <a:pt x="21" y="92"/>
                  </a:cubicBezTo>
                  <a:lnTo>
                    <a:pt x="23" y="8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9" name="Freeform 114">
              <a:extLst>
                <a:ext uri="{FF2B5EF4-FFF2-40B4-BE49-F238E27FC236}">
                  <a16:creationId xmlns:a16="http://schemas.microsoft.com/office/drawing/2014/main" id="{99FAB48C-CCD2-6C46-9D26-1A6869627F1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2025" y="2268538"/>
              <a:ext cx="320675" cy="733425"/>
            </a:xfrm>
            <a:custGeom>
              <a:avLst/>
              <a:gdLst>
                <a:gd name="T0" fmla="*/ 2147483646 w 10000"/>
                <a:gd name="T1" fmla="*/ 2147483646 h 9895"/>
                <a:gd name="T2" fmla="*/ 2147483646 w 10000"/>
                <a:gd name="T3" fmla="*/ 2147483646 h 9895"/>
                <a:gd name="T4" fmla="*/ 2147483646 w 10000"/>
                <a:gd name="T5" fmla="*/ 2147483646 h 9895"/>
                <a:gd name="T6" fmla="*/ 2147483646 w 10000"/>
                <a:gd name="T7" fmla="*/ 2147483646 h 9895"/>
                <a:gd name="T8" fmla="*/ 2147483646 w 10000"/>
                <a:gd name="T9" fmla="*/ 0 h 9895"/>
                <a:gd name="T10" fmla="*/ 2147483646 w 10000"/>
                <a:gd name="T11" fmla="*/ 2147483646 h 9895"/>
                <a:gd name="T12" fmla="*/ 2147483646 w 10000"/>
                <a:gd name="T13" fmla="*/ 2147483646 h 9895"/>
                <a:gd name="T14" fmla="*/ 2147483646 w 10000"/>
                <a:gd name="T15" fmla="*/ 2147483646 h 9895"/>
                <a:gd name="T16" fmla="*/ 2147483646 w 10000"/>
                <a:gd name="T17" fmla="*/ 2147483646 h 9895"/>
                <a:gd name="T18" fmla="*/ 2147483646 w 10000"/>
                <a:gd name="T19" fmla="*/ 2147483646 h 9895"/>
                <a:gd name="T20" fmla="*/ 2147483646 w 10000"/>
                <a:gd name="T21" fmla="*/ 2147483646 h 9895"/>
                <a:gd name="T22" fmla="*/ 2147483646 w 10000"/>
                <a:gd name="T23" fmla="*/ 2147483646 h 9895"/>
                <a:gd name="T24" fmla="*/ 2147483646 w 10000"/>
                <a:gd name="T25" fmla="*/ 2147483646 h 9895"/>
                <a:gd name="T26" fmla="*/ 1547059788 w 10000"/>
                <a:gd name="T27" fmla="*/ 2147483646 h 9895"/>
                <a:gd name="T28" fmla="*/ 1032076903 w 10000"/>
                <a:gd name="T29" fmla="*/ 2147483646 h 9895"/>
                <a:gd name="T30" fmla="*/ 1032076903 w 10000"/>
                <a:gd name="T31" fmla="*/ 2147483646 h 9895"/>
                <a:gd name="T32" fmla="*/ 1032076903 w 10000"/>
                <a:gd name="T33" fmla="*/ 2147483646 h 9895"/>
                <a:gd name="T34" fmla="*/ 1032076903 w 10000"/>
                <a:gd name="T35" fmla="*/ 2147483646 h 9895"/>
                <a:gd name="T36" fmla="*/ 258002502 w 10000"/>
                <a:gd name="T37" fmla="*/ 2147483646 h 9895"/>
                <a:gd name="T38" fmla="*/ 516037938 w 10000"/>
                <a:gd name="T39" fmla="*/ 2147483646 h 9895"/>
                <a:gd name="T40" fmla="*/ 1839950288 w 10000"/>
                <a:gd name="T41" fmla="*/ 2147483646 h 9895"/>
                <a:gd name="T42" fmla="*/ 2018679268 w 10000"/>
                <a:gd name="T43" fmla="*/ 2147483646 h 9895"/>
                <a:gd name="T44" fmla="*/ 2147483646 w 10000"/>
                <a:gd name="T45" fmla="*/ 2147483646 h 9895"/>
                <a:gd name="T46" fmla="*/ 2147483646 w 10000"/>
                <a:gd name="T47" fmla="*/ 2147483646 h 9895"/>
                <a:gd name="T48" fmla="*/ 2147483646 w 10000"/>
                <a:gd name="T49" fmla="*/ 2147483646 h 9895"/>
                <a:gd name="T50" fmla="*/ 2147483646 w 10000"/>
                <a:gd name="T51" fmla="*/ 2147483646 h 9895"/>
                <a:gd name="T52" fmla="*/ 2147483646 w 10000"/>
                <a:gd name="T53" fmla="*/ 2147483646 h 9895"/>
                <a:gd name="T54" fmla="*/ 2147483646 w 10000"/>
                <a:gd name="T55" fmla="*/ 2147483646 h 9895"/>
                <a:gd name="T56" fmla="*/ 2147483646 w 10000"/>
                <a:gd name="T57" fmla="*/ 2147483646 h 9895"/>
                <a:gd name="T58" fmla="*/ 2147483646 w 10000"/>
                <a:gd name="T59" fmla="*/ 2147483646 h 9895"/>
                <a:gd name="T60" fmla="*/ 2147483646 w 10000"/>
                <a:gd name="T61" fmla="*/ 2147483646 h 9895"/>
                <a:gd name="T62" fmla="*/ 2147483646 w 10000"/>
                <a:gd name="T63" fmla="*/ 2147483646 h 9895"/>
                <a:gd name="T64" fmla="*/ 2147483646 w 10000"/>
                <a:gd name="T65" fmla="*/ 2147483646 h 9895"/>
                <a:gd name="T66" fmla="*/ 2147483646 w 10000"/>
                <a:gd name="T67" fmla="*/ 2147483646 h 9895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0000" h="9895">
                  <a:moveTo>
                    <a:pt x="10000" y="2316"/>
                  </a:moveTo>
                  <a:lnTo>
                    <a:pt x="10000" y="2211"/>
                  </a:lnTo>
                  <a:lnTo>
                    <a:pt x="9756" y="1895"/>
                  </a:lnTo>
                  <a:lnTo>
                    <a:pt x="9756" y="1579"/>
                  </a:lnTo>
                  <a:lnTo>
                    <a:pt x="9756" y="1158"/>
                  </a:lnTo>
                  <a:lnTo>
                    <a:pt x="9268" y="632"/>
                  </a:lnTo>
                  <a:lnTo>
                    <a:pt x="9024" y="632"/>
                  </a:lnTo>
                  <a:lnTo>
                    <a:pt x="8537" y="526"/>
                  </a:lnTo>
                  <a:lnTo>
                    <a:pt x="7805" y="211"/>
                  </a:lnTo>
                  <a:lnTo>
                    <a:pt x="7561" y="0"/>
                  </a:lnTo>
                  <a:lnTo>
                    <a:pt x="7317" y="0"/>
                  </a:lnTo>
                  <a:lnTo>
                    <a:pt x="7073" y="316"/>
                  </a:lnTo>
                  <a:lnTo>
                    <a:pt x="7073" y="526"/>
                  </a:lnTo>
                  <a:lnTo>
                    <a:pt x="6585" y="526"/>
                  </a:lnTo>
                  <a:lnTo>
                    <a:pt x="5854" y="526"/>
                  </a:lnTo>
                  <a:lnTo>
                    <a:pt x="5366" y="947"/>
                  </a:lnTo>
                  <a:lnTo>
                    <a:pt x="5122" y="947"/>
                  </a:lnTo>
                  <a:lnTo>
                    <a:pt x="4390" y="1158"/>
                  </a:lnTo>
                  <a:lnTo>
                    <a:pt x="4146" y="1368"/>
                  </a:lnTo>
                  <a:lnTo>
                    <a:pt x="4390" y="1684"/>
                  </a:lnTo>
                  <a:lnTo>
                    <a:pt x="3902" y="2000"/>
                  </a:lnTo>
                  <a:lnTo>
                    <a:pt x="3415" y="2526"/>
                  </a:lnTo>
                  <a:lnTo>
                    <a:pt x="2927" y="2632"/>
                  </a:lnTo>
                  <a:lnTo>
                    <a:pt x="2683" y="3263"/>
                  </a:lnTo>
                  <a:lnTo>
                    <a:pt x="2195" y="3684"/>
                  </a:lnTo>
                  <a:lnTo>
                    <a:pt x="2439" y="3895"/>
                  </a:lnTo>
                  <a:lnTo>
                    <a:pt x="2439" y="4211"/>
                  </a:lnTo>
                  <a:lnTo>
                    <a:pt x="1463" y="4316"/>
                  </a:lnTo>
                  <a:lnTo>
                    <a:pt x="976" y="4526"/>
                  </a:lnTo>
                  <a:lnTo>
                    <a:pt x="976" y="4842"/>
                  </a:lnTo>
                  <a:cubicBezTo>
                    <a:pt x="976" y="4842"/>
                    <a:pt x="732" y="5263"/>
                    <a:pt x="732" y="5368"/>
                  </a:cubicBezTo>
                  <a:cubicBezTo>
                    <a:pt x="813" y="5544"/>
                    <a:pt x="895" y="5719"/>
                    <a:pt x="976" y="5895"/>
                  </a:cubicBezTo>
                  <a:lnTo>
                    <a:pt x="1463" y="6211"/>
                  </a:lnTo>
                  <a:lnTo>
                    <a:pt x="976" y="6421"/>
                  </a:lnTo>
                  <a:lnTo>
                    <a:pt x="976" y="6632"/>
                  </a:lnTo>
                  <a:lnTo>
                    <a:pt x="976" y="7053"/>
                  </a:lnTo>
                  <a:cubicBezTo>
                    <a:pt x="976" y="7158"/>
                    <a:pt x="732" y="7158"/>
                    <a:pt x="732" y="7158"/>
                  </a:cubicBezTo>
                  <a:lnTo>
                    <a:pt x="244" y="7684"/>
                  </a:lnTo>
                  <a:lnTo>
                    <a:pt x="0" y="7789"/>
                  </a:lnTo>
                  <a:cubicBezTo>
                    <a:pt x="488" y="8316"/>
                    <a:pt x="329" y="8217"/>
                    <a:pt x="488" y="8316"/>
                  </a:cubicBezTo>
                  <a:cubicBezTo>
                    <a:pt x="647" y="8415"/>
                    <a:pt x="746" y="8264"/>
                    <a:pt x="955" y="8384"/>
                  </a:cubicBezTo>
                  <a:cubicBezTo>
                    <a:pt x="1164" y="8504"/>
                    <a:pt x="1597" y="8867"/>
                    <a:pt x="1740" y="9038"/>
                  </a:cubicBezTo>
                  <a:cubicBezTo>
                    <a:pt x="1883" y="9209"/>
                    <a:pt x="1786" y="9301"/>
                    <a:pt x="1814" y="9410"/>
                  </a:cubicBezTo>
                  <a:cubicBezTo>
                    <a:pt x="1842" y="9519"/>
                    <a:pt x="1865" y="9637"/>
                    <a:pt x="1909" y="9693"/>
                  </a:cubicBezTo>
                  <a:cubicBezTo>
                    <a:pt x="1953" y="9749"/>
                    <a:pt x="1990" y="9709"/>
                    <a:pt x="2078" y="9743"/>
                  </a:cubicBezTo>
                  <a:cubicBezTo>
                    <a:pt x="2166" y="9777"/>
                    <a:pt x="2338" y="9905"/>
                    <a:pt x="2439" y="9895"/>
                  </a:cubicBezTo>
                  <a:cubicBezTo>
                    <a:pt x="2540" y="9885"/>
                    <a:pt x="2602" y="9754"/>
                    <a:pt x="2683" y="9684"/>
                  </a:cubicBezTo>
                  <a:lnTo>
                    <a:pt x="3171" y="9474"/>
                  </a:lnTo>
                  <a:lnTo>
                    <a:pt x="3902" y="9474"/>
                  </a:lnTo>
                  <a:lnTo>
                    <a:pt x="4390" y="9053"/>
                  </a:lnTo>
                  <a:cubicBezTo>
                    <a:pt x="4471" y="8807"/>
                    <a:pt x="4553" y="8562"/>
                    <a:pt x="4634" y="8316"/>
                  </a:cubicBezTo>
                  <a:lnTo>
                    <a:pt x="4634" y="7895"/>
                  </a:lnTo>
                  <a:lnTo>
                    <a:pt x="5122" y="7789"/>
                  </a:lnTo>
                  <a:lnTo>
                    <a:pt x="5854" y="7684"/>
                  </a:lnTo>
                  <a:lnTo>
                    <a:pt x="5854" y="7158"/>
                  </a:lnTo>
                  <a:lnTo>
                    <a:pt x="5610" y="6842"/>
                  </a:lnTo>
                  <a:lnTo>
                    <a:pt x="4878" y="6632"/>
                  </a:lnTo>
                  <a:cubicBezTo>
                    <a:pt x="4959" y="6386"/>
                    <a:pt x="5041" y="6141"/>
                    <a:pt x="5122" y="5895"/>
                  </a:cubicBezTo>
                  <a:lnTo>
                    <a:pt x="5122" y="5368"/>
                  </a:lnTo>
                  <a:lnTo>
                    <a:pt x="5854" y="4842"/>
                  </a:lnTo>
                  <a:lnTo>
                    <a:pt x="6585" y="4632"/>
                  </a:lnTo>
                  <a:lnTo>
                    <a:pt x="8049" y="4211"/>
                  </a:lnTo>
                  <a:lnTo>
                    <a:pt x="8293" y="3895"/>
                  </a:lnTo>
                  <a:lnTo>
                    <a:pt x="8049" y="3579"/>
                  </a:lnTo>
                  <a:lnTo>
                    <a:pt x="8537" y="3263"/>
                  </a:lnTo>
                  <a:lnTo>
                    <a:pt x="9268" y="2842"/>
                  </a:lnTo>
                  <a:lnTo>
                    <a:pt x="10000" y="2947"/>
                  </a:lnTo>
                  <a:lnTo>
                    <a:pt x="10000" y="2842"/>
                  </a:lnTo>
                  <a:lnTo>
                    <a:pt x="10000" y="231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0" name="Freeform 115">
              <a:extLst>
                <a:ext uri="{FF2B5EF4-FFF2-40B4-BE49-F238E27FC236}">
                  <a16:creationId xmlns:a16="http://schemas.microsoft.com/office/drawing/2014/main" id="{A6A5059E-1E26-DA4D-8A04-CCA2BB92F95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6663" y="3135313"/>
              <a:ext cx="446087" cy="287337"/>
            </a:xfrm>
            <a:custGeom>
              <a:avLst/>
              <a:gdLst>
                <a:gd name="T0" fmla="*/ 2147483646 w 57"/>
                <a:gd name="T1" fmla="*/ 2147483646 h 37"/>
                <a:gd name="T2" fmla="*/ 2147483646 w 57"/>
                <a:gd name="T3" fmla="*/ 2147483646 h 37"/>
                <a:gd name="T4" fmla="*/ 2147483646 w 57"/>
                <a:gd name="T5" fmla="*/ 2147483646 h 37"/>
                <a:gd name="T6" fmla="*/ 2147483646 w 57"/>
                <a:gd name="T7" fmla="*/ 2147483646 h 37"/>
                <a:gd name="T8" fmla="*/ 2147483646 w 57"/>
                <a:gd name="T9" fmla="*/ 2147483646 h 37"/>
                <a:gd name="T10" fmla="*/ 2147483646 w 57"/>
                <a:gd name="T11" fmla="*/ 2147483646 h 37"/>
                <a:gd name="T12" fmla="*/ 2147483646 w 57"/>
                <a:gd name="T13" fmla="*/ 2147483646 h 37"/>
                <a:gd name="T14" fmla="*/ 2147483646 w 57"/>
                <a:gd name="T15" fmla="*/ 2147483646 h 37"/>
                <a:gd name="T16" fmla="*/ 2147483646 w 57"/>
                <a:gd name="T17" fmla="*/ 2147483646 h 37"/>
                <a:gd name="T18" fmla="*/ 2147483646 w 57"/>
                <a:gd name="T19" fmla="*/ 2147483646 h 37"/>
                <a:gd name="T20" fmla="*/ 2147483646 w 57"/>
                <a:gd name="T21" fmla="*/ 2147483646 h 37"/>
                <a:gd name="T22" fmla="*/ 2147483646 w 57"/>
                <a:gd name="T23" fmla="*/ 0 h 37"/>
                <a:gd name="T24" fmla="*/ 2147483646 w 57"/>
                <a:gd name="T25" fmla="*/ 0 h 37"/>
                <a:gd name="T26" fmla="*/ 2147483646 w 57"/>
                <a:gd name="T27" fmla="*/ 2147483646 h 37"/>
                <a:gd name="T28" fmla="*/ 2147483646 w 57"/>
                <a:gd name="T29" fmla="*/ 2147483646 h 37"/>
                <a:gd name="T30" fmla="*/ 2147483646 w 57"/>
                <a:gd name="T31" fmla="*/ 2147483646 h 37"/>
                <a:gd name="T32" fmla="*/ 2147483646 w 57"/>
                <a:gd name="T33" fmla="*/ 2147483646 h 37"/>
                <a:gd name="T34" fmla="*/ 2147483646 w 57"/>
                <a:gd name="T35" fmla="*/ 2147483646 h 37"/>
                <a:gd name="T36" fmla="*/ 2147483646 w 57"/>
                <a:gd name="T37" fmla="*/ 2147483646 h 37"/>
                <a:gd name="T38" fmla="*/ 2147483646 w 57"/>
                <a:gd name="T39" fmla="*/ 2147483646 h 37"/>
                <a:gd name="T40" fmla="*/ 2147483646 w 57"/>
                <a:gd name="T41" fmla="*/ 2147483646 h 37"/>
                <a:gd name="T42" fmla="*/ 2147483646 w 57"/>
                <a:gd name="T43" fmla="*/ 2147483646 h 37"/>
                <a:gd name="T44" fmla="*/ 0 w 57"/>
                <a:gd name="T45" fmla="*/ 2147483646 h 37"/>
                <a:gd name="T46" fmla="*/ 0 w 57"/>
                <a:gd name="T47" fmla="*/ 2147483646 h 37"/>
                <a:gd name="T48" fmla="*/ 2147483646 w 57"/>
                <a:gd name="T49" fmla="*/ 2147483646 h 37"/>
                <a:gd name="T50" fmla="*/ 2147483646 w 57"/>
                <a:gd name="T51" fmla="*/ 2147483646 h 37"/>
                <a:gd name="T52" fmla="*/ 2147483646 w 57"/>
                <a:gd name="T53" fmla="*/ 2147483646 h 37"/>
                <a:gd name="T54" fmla="*/ 2147483646 w 57"/>
                <a:gd name="T55" fmla="*/ 2147483646 h 37"/>
                <a:gd name="T56" fmla="*/ 2147483646 w 57"/>
                <a:gd name="T57" fmla="*/ 2147483646 h 37"/>
                <a:gd name="T58" fmla="*/ 2147483646 w 57"/>
                <a:gd name="T59" fmla="*/ 2147483646 h 37"/>
                <a:gd name="T60" fmla="*/ 2147483646 w 57"/>
                <a:gd name="T61" fmla="*/ 2147483646 h 37"/>
                <a:gd name="T62" fmla="*/ 2147483646 w 57"/>
                <a:gd name="T63" fmla="*/ 2147483646 h 37"/>
                <a:gd name="T64" fmla="*/ 2147483646 w 57"/>
                <a:gd name="T65" fmla="*/ 2147483646 h 37"/>
                <a:gd name="T66" fmla="*/ 2147483646 w 57"/>
                <a:gd name="T67" fmla="*/ 2147483646 h 37"/>
                <a:gd name="T68" fmla="*/ 2147483646 w 57"/>
                <a:gd name="T69" fmla="*/ 2147483646 h 37"/>
                <a:gd name="T70" fmla="*/ 2147483646 w 57"/>
                <a:gd name="T71" fmla="*/ 2147483646 h 37"/>
                <a:gd name="T72" fmla="*/ 2147483646 w 57"/>
                <a:gd name="T73" fmla="*/ 2147483646 h 37"/>
                <a:gd name="T74" fmla="*/ 2147483646 w 57"/>
                <a:gd name="T75" fmla="*/ 2147483646 h 37"/>
                <a:gd name="T76" fmla="*/ 2147483646 w 57"/>
                <a:gd name="T77" fmla="*/ 2147483646 h 37"/>
                <a:gd name="T78" fmla="*/ 2147483646 w 57"/>
                <a:gd name="T79" fmla="*/ 2147483646 h 37"/>
                <a:gd name="T80" fmla="*/ 2147483646 w 57"/>
                <a:gd name="T81" fmla="*/ 2147483646 h 37"/>
                <a:gd name="T82" fmla="*/ 2147483646 w 57"/>
                <a:gd name="T83" fmla="*/ 2147483646 h 37"/>
                <a:gd name="T84" fmla="*/ 2147483646 w 57"/>
                <a:gd name="T85" fmla="*/ 2147483646 h 37"/>
                <a:gd name="T86" fmla="*/ 2147483646 w 57"/>
                <a:gd name="T87" fmla="*/ 2147483646 h 37"/>
                <a:gd name="T88" fmla="*/ 2147483646 w 57"/>
                <a:gd name="T89" fmla="*/ 2147483646 h 37"/>
                <a:gd name="T90" fmla="*/ 2147483646 w 57"/>
                <a:gd name="T91" fmla="*/ 2147483646 h 37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0" t="0" r="r" b="b"/>
              <a:pathLst>
                <a:path w="57" h="37">
                  <a:moveTo>
                    <a:pt x="54" y="22"/>
                  </a:moveTo>
                  <a:cubicBezTo>
                    <a:pt x="56" y="21"/>
                    <a:pt x="56" y="21"/>
                    <a:pt x="56" y="21"/>
                  </a:cubicBezTo>
                  <a:cubicBezTo>
                    <a:pt x="57" y="16"/>
                    <a:pt x="57" y="16"/>
                    <a:pt x="57" y="16"/>
                  </a:cubicBezTo>
                  <a:cubicBezTo>
                    <a:pt x="57" y="14"/>
                    <a:pt x="57" y="14"/>
                    <a:pt x="57" y="14"/>
                  </a:cubicBezTo>
                  <a:cubicBezTo>
                    <a:pt x="52" y="12"/>
                    <a:pt x="52" y="12"/>
                    <a:pt x="52" y="12"/>
                  </a:cubicBezTo>
                  <a:cubicBezTo>
                    <a:pt x="47" y="9"/>
                    <a:pt x="47" y="9"/>
                    <a:pt x="47" y="9"/>
                  </a:cubicBezTo>
                  <a:cubicBezTo>
                    <a:pt x="45" y="9"/>
                    <a:pt x="45" y="9"/>
                    <a:pt x="45" y="9"/>
                  </a:cubicBezTo>
                  <a:cubicBezTo>
                    <a:pt x="42" y="7"/>
                    <a:pt x="42" y="7"/>
                    <a:pt x="42" y="7"/>
                  </a:cubicBezTo>
                  <a:cubicBezTo>
                    <a:pt x="40" y="4"/>
                    <a:pt x="40" y="4"/>
                    <a:pt x="40" y="4"/>
                  </a:cubicBezTo>
                  <a:cubicBezTo>
                    <a:pt x="33" y="1"/>
                    <a:pt x="33" y="1"/>
                    <a:pt x="33" y="1"/>
                  </a:cubicBezTo>
                  <a:cubicBezTo>
                    <a:pt x="31" y="1"/>
                    <a:pt x="31" y="1"/>
                    <a:pt x="31" y="1"/>
                  </a:cubicBezTo>
                  <a:cubicBezTo>
                    <a:pt x="31" y="0"/>
                    <a:pt x="31" y="0"/>
                    <a:pt x="31" y="0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28" y="6"/>
                    <a:pt x="28" y="6"/>
                    <a:pt x="28" y="6"/>
                  </a:cubicBezTo>
                  <a:cubicBezTo>
                    <a:pt x="24" y="5"/>
                    <a:pt x="24" y="5"/>
                    <a:pt x="24" y="5"/>
                  </a:cubicBezTo>
                  <a:cubicBezTo>
                    <a:pt x="17" y="5"/>
                    <a:pt x="17" y="5"/>
                    <a:pt x="17" y="5"/>
                  </a:cubicBezTo>
                  <a:cubicBezTo>
                    <a:pt x="11" y="3"/>
                    <a:pt x="11" y="3"/>
                    <a:pt x="11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6" y="8"/>
                    <a:pt x="6" y="8"/>
                    <a:pt x="6" y="8"/>
                  </a:cubicBezTo>
                  <a:cubicBezTo>
                    <a:pt x="4" y="10"/>
                    <a:pt x="4" y="10"/>
                    <a:pt x="4" y="10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1" y="19"/>
                    <a:pt x="1" y="19"/>
                    <a:pt x="1" y="19"/>
                  </a:cubicBezTo>
                  <a:cubicBezTo>
                    <a:pt x="2" y="20"/>
                    <a:pt x="2" y="20"/>
                    <a:pt x="2" y="20"/>
                  </a:cubicBezTo>
                  <a:cubicBezTo>
                    <a:pt x="3" y="21"/>
                    <a:pt x="3" y="21"/>
                    <a:pt x="3" y="21"/>
                  </a:cubicBezTo>
                  <a:cubicBezTo>
                    <a:pt x="12" y="20"/>
                    <a:pt x="12" y="20"/>
                    <a:pt x="12" y="20"/>
                  </a:cubicBezTo>
                  <a:cubicBezTo>
                    <a:pt x="18" y="20"/>
                    <a:pt x="18" y="20"/>
                    <a:pt x="18" y="20"/>
                  </a:cubicBezTo>
                  <a:cubicBezTo>
                    <a:pt x="24" y="24"/>
                    <a:pt x="24" y="24"/>
                    <a:pt x="24" y="24"/>
                  </a:cubicBezTo>
                  <a:cubicBezTo>
                    <a:pt x="24" y="24"/>
                    <a:pt x="26" y="26"/>
                    <a:pt x="25" y="28"/>
                  </a:cubicBezTo>
                  <a:cubicBezTo>
                    <a:pt x="25" y="29"/>
                    <a:pt x="22" y="30"/>
                    <a:pt x="22" y="30"/>
                  </a:cubicBezTo>
                  <a:cubicBezTo>
                    <a:pt x="21" y="33"/>
                    <a:pt x="21" y="33"/>
                    <a:pt x="21" y="33"/>
                  </a:cubicBezTo>
                  <a:cubicBezTo>
                    <a:pt x="24" y="34"/>
                    <a:pt x="24" y="34"/>
                    <a:pt x="24" y="34"/>
                  </a:cubicBezTo>
                  <a:cubicBezTo>
                    <a:pt x="25" y="32"/>
                    <a:pt x="25" y="32"/>
                    <a:pt x="25" y="32"/>
                  </a:cubicBezTo>
                  <a:cubicBezTo>
                    <a:pt x="30" y="29"/>
                    <a:pt x="30" y="29"/>
                    <a:pt x="30" y="29"/>
                  </a:cubicBezTo>
                  <a:cubicBezTo>
                    <a:pt x="33" y="29"/>
                    <a:pt x="33" y="29"/>
                    <a:pt x="33" y="29"/>
                  </a:cubicBezTo>
                  <a:cubicBezTo>
                    <a:pt x="36" y="32"/>
                    <a:pt x="36" y="32"/>
                    <a:pt x="36" y="32"/>
                  </a:cubicBezTo>
                  <a:cubicBezTo>
                    <a:pt x="34" y="34"/>
                    <a:pt x="34" y="34"/>
                    <a:pt x="34" y="34"/>
                  </a:cubicBezTo>
                  <a:cubicBezTo>
                    <a:pt x="37" y="37"/>
                    <a:pt x="37" y="37"/>
                    <a:pt x="37" y="37"/>
                  </a:cubicBezTo>
                  <a:cubicBezTo>
                    <a:pt x="45" y="34"/>
                    <a:pt x="45" y="34"/>
                    <a:pt x="45" y="34"/>
                  </a:cubicBezTo>
                  <a:cubicBezTo>
                    <a:pt x="41" y="31"/>
                    <a:pt x="41" y="31"/>
                    <a:pt x="41" y="31"/>
                  </a:cubicBezTo>
                  <a:cubicBezTo>
                    <a:pt x="43" y="28"/>
                    <a:pt x="43" y="28"/>
                    <a:pt x="43" y="28"/>
                  </a:cubicBezTo>
                  <a:cubicBezTo>
                    <a:pt x="50" y="27"/>
                    <a:pt x="50" y="27"/>
                    <a:pt x="50" y="27"/>
                  </a:cubicBezTo>
                  <a:cubicBezTo>
                    <a:pt x="51" y="25"/>
                    <a:pt x="51" y="25"/>
                    <a:pt x="51" y="25"/>
                  </a:cubicBezTo>
                  <a:lnTo>
                    <a:pt x="54" y="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1" name="Freeform 116">
              <a:extLst>
                <a:ext uri="{FF2B5EF4-FFF2-40B4-BE49-F238E27FC236}">
                  <a16:creationId xmlns:a16="http://schemas.microsoft.com/office/drawing/2014/main" id="{ED3DA049-AEFB-F84E-B331-CF7F19A2D6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303838" y="3135313"/>
              <a:ext cx="55562" cy="30162"/>
            </a:xfrm>
            <a:custGeom>
              <a:avLst/>
              <a:gdLst>
                <a:gd name="T0" fmla="*/ 2147483646 w 42"/>
                <a:gd name="T1" fmla="*/ 2147483646 h 24"/>
                <a:gd name="T2" fmla="*/ 2147483646 w 42"/>
                <a:gd name="T3" fmla="*/ 0 h 24"/>
                <a:gd name="T4" fmla="*/ 0 w 42"/>
                <a:gd name="T5" fmla="*/ 2147483646 h 24"/>
                <a:gd name="T6" fmla="*/ 2147483646 w 42"/>
                <a:gd name="T7" fmla="*/ 2147483646 h 24"/>
                <a:gd name="T8" fmla="*/ 2147483646 w 42"/>
                <a:gd name="T9" fmla="*/ 2147483646 h 2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2" h="24">
                  <a:moveTo>
                    <a:pt x="36" y="24"/>
                  </a:moveTo>
                  <a:lnTo>
                    <a:pt x="18" y="0"/>
                  </a:lnTo>
                  <a:lnTo>
                    <a:pt x="0" y="6"/>
                  </a:lnTo>
                  <a:lnTo>
                    <a:pt x="42" y="24"/>
                  </a:lnTo>
                  <a:lnTo>
                    <a:pt x="36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2" name="Freeform 117">
              <a:extLst>
                <a:ext uri="{FF2B5EF4-FFF2-40B4-BE49-F238E27FC236}">
                  <a16:creationId xmlns:a16="http://schemas.microsoft.com/office/drawing/2014/main" id="{D14DE06A-A978-6A4B-8F5C-2FE02178800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1100" y="3009900"/>
              <a:ext cx="77788" cy="47625"/>
            </a:xfrm>
            <a:custGeom>
              <a:avLst/>
              <a:gdLst>
                <a:gd name="T0" fmla="*/ 2147483646 w 60"/>
                <a:gd name="T1" fmla="*/ 2147483646 h 36"/>
                <a:gd name="T2" fmla="*/ 2147483646 w 60"/>
                <a:gd name="T3" fmla="*/ 2147483646 h 36"/>
                <a:gd name="T4" fmla="*/ 2147483646 w 60"/>
                <a:gd name="T5" fmla="*/ 2147483646 h 36"/>
                <a:gd name="T6" fmla="*/ 2147483646 w 60"/>
                <a:gd name="T7" fmla="*/ 2147483646 h 36"/>
                <a:gd name="T8" fmla="*/ 2147483646 w 60"/>
                <a:gd name="T9" fmla="*/ 0 h 36"/>
                <a:gd name="T10" fmla="*/ 2147483646 w 60"/>
                <a:gd name="T11" fmla="*/ 0 h 36"/>
                <a:gd name="T12" fmla="*/ 2147483646 w 60"/>
                <a:gd name="T13" fmla="*/ 2147483646 h 36"/>
                <a:gd name="T14" fmla="*/ 0 w 60"/>
                <a:gd name="T15" fmla="*/ 2147483646 h 36"/>
                <a:gd name="T16" fmla="*/ 2147483646 w 60"/>
                <a:gd name="T17" fmla="*/ 2147483646 h 36"/>
                <a:gd name="T18" fmla="*/ 2147483646 w 60"/>
                <a:gd name="T19" fmla="*/ 2147483646 h 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60" h="36">
                  <a:moveTo>
                    <a:pt x="54" y="36"/>
                  </a:moveTo>
                  <a:lnTo>
                    <a:pt x="60" y="24"/>
                  </a:lnTo>
                  <a:lnTo>
                    <a:pt x="54" y="12"/>
                  </a:lnTo>
                  <a:lnTo>
                    <a:pt x="42" y="6"/>
                  </a:lnTo>
                  <a:lnTo>
                    <a:pt x="30" y="0"/>
                  </a:lnTo>
                  <a:lnTo>
                    <a:pt x="18" y="0"/>
                  </a:lnTo>
                  <a:lnTo>
                    <a:pt x="6" y="12"/>
                  </a:lnTo>
                  <a:lnTo>
                    <a:pt x="0" y="18"/>
                  </a:lnTo>
                  <a:lnTo>
                    <a:pt x="12" y="30"/>
                  </a:lnTo>
                  <a:lnTo>
                    <a:pt x="54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3" name="Freeform 118">
              <a:extLst>
                <a:ext uri="{FF2B5EF4-FFF2-40B4-BE49-F238E27FC236}">
                  <a16:creationId xmlns:a16="http://schemas.microsoft.com/office/drawing/2014/main" id="{102FDEA8-68F3-2A4F-942C-36464A503AFC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3033713"/>
              <a:ext cx="242887" cy="217487"/>
            </a:xfrm>
            <a:custGeom>
              <a:avLst/>
              <a:gdLst>
                <a:gd name="T0" fmla="*/ 2147483646 w 31"/>
                <a:gd name="T1" fmla="*/ 2147483646 h 28"/>
                <a:gd name="T2" fmla="*/ 2147483646 w 31"/>
                <a:gd name="T3" fmla="*/ 2147483646 h 28"/>
                <a:gd name="T4" fmla="*/ 2147483646 w 31"/>
                <a:gd name="T5" fmla="*/ 2147483646 h 28"/>
                <a:gd name="T6" fmla="*/ 2147483646 w 31"/>
                <a:gd name="T7" fmla="*/ 2147483646 h 28"/>
                <a:gd name="T8" fmla="*/ 2147483646 w 31"/>
                <a:gd name="T9" fmla="*/ 2147483646 h 28"/>
                <a:gd name="T10" fmla="*/ 2147483646 w 31"/>
                <a:gd name="T11" fmla="*/ 2147483646 h 28"/>
                <a:gd name="T12" fmla="*/ 2147483646 w 31"/>
                <a:gd name="T13" fmla="*/ 2147483646 h 28"/>
                <a:gd name="T14" fmla="*/ 2147483646 w 31"/>
                <a:gd name="T15" fmla="*/ 2147483646 h 28"/>
                <a:gd name="T16" fmla="*/ 2147483646 w 31"/>
                <a:gd name="T17" fmla="*/ 2147483646 h 28"/>
                <a:gd name="T18" fmla="*/ 2147483646 w 31"/>
                <a:gd name="T19" fmla="*/ 2147483646 h 28"/>
                <a:gd name="T20" fmla="*/ 2147483646 w 31"/>
                <a:gd name="T21" fmla="*/ 2147483646 h 28"/>
                <a:gd name="T22" fmla="*/ 2147483646 w 31"/>
                <a:gd name="T23" fmla="*/ 2147483646 h 28"/>
                <a:gd name="T24" fmla="*/ 2147483646 w 31"/>
                <a:gd name="T25" fmla="*/ 2147483646 h 28"/>
                <a:gd name="T26" fmla="*/ 2147483646 w 31"/>
                <a:gd name="T27" fmla="*/ 2147483646 h 28"/>
                <a:gd name="T28" fmla="*/ 2147483646 w 31"/>
                <a:gd name="T29" fmla="*/ 2147483646 h 28"/>
                <a:gd name="T30" fmla="*/ 2147483646 w 31"/>
                <a:gd name="T31" fmla="*/ 2147483646 h 28"/>
                <a:gd name="T32" fmla="*/ 2147483646 w 31"/>
                <a:gd name="T33" fmla="*/ 2147483646 h 28"/>
                <a:gd name="T34" fmla="*/ 2147483646 w 31"/>
                <a:gd name="T35" fmla="*/ 2147483646 h 28"/>
                <a:gd name="T36" fmla="*/ 2147483646 w 31"/>
                <a:gd name="T37" fmla="*/ 2147483646 h 28"/>
                <a:gd name="T38" fmla="*/ 2147483646 w 31"/>
                <a:gd name="T39" fmla="*/ 2147483646 h 28"/>
                <a:gd name="T40" fmla="*/ 2147483646 w 31"/>
                <a:gd name="T41" fmla="*/ 2147483646 h 28"/>
                <a:gd name="T42" fmla="*/ 2147483646 w 31"/>
                <a:gd name="T43" fmla="*/ 2147483646 h 28"/>
                <a:gd name="T44" fmla="*/ 2147483646 w 31"/>
                <a:gd name="T45" fmla="*/ 2147483646 h 28"/>
                <a:gd name="T46" fmla="*/ 2147483646 w 31"/>
                <a:gd name="T47" fmla="*/ 0 h 28"/>
                <a:gd name="T48" fmla="*/ 2147483646 w 31"/>
                <a:gd name="T49" fmla="*/ 2147483646 h 28"/>
                <a:gd name="T50" fmla="*/ 2147483646 w 31"/>
                <a:gd name="T51" fmla="*/ 2147483646 h 28"/>
                <a:gd name="T52" fmla="*/ 2147483646 w 31"/>
                <a:gd name="T53" fmla="*/ 0 h 28"/>
                <a:gd name="T54" fmla="*/ 2147483646 w 31"/>
                <a:gd name="T55" fmla="*/ 0 h 28"/>
                <a:gd name="T56" fmla="*/ 2147483646 w 31"/>
                <a:gd name="T57" fmla="*/ 2147483646 h 28"/>
                <a:gd name="T58" fmla="*/ 2147483646 w 31"/>
                <a:gd name="T59" fmla="*/ 2147483646 h 28"/>
                <a:gd name="T60" fmla="*/ 0 w 31"/>
                <a:gd name="T61" fmla="*/ 2147483646 h 28"/>
                <a:gd name="T62" fmla="*/ 0 w 31"/>
                <a:gd name="T63" fmla="*/ 2147483646 h 28"/>
                <a:gd name="T64" fmla="*/ 2147483646 w 31"/>
                <a:gd name="T65" fmla="*/ 2147483646 h 28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31" h="28">
                  <a:moveTo>
                    <a:pt x="1" y="9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7"/>
                    <a:pt x="2" y="17"/>
                  </a:cubicBezTo>
                  <a:cubicBezTo>
                    <a:pt x="2" y="17"/>
                    <a:pt x="2" y="19"/>
                    <a:pt x="2" y="20"/>
                  </a:cubicBezTo>
                  <a:cubicBezTo>
                    <a:pt x="6" y="22"/>
                    <a:pt x="6" y="22"/>
                    <a:pt x="6" y="22"/>
                  </a:cubicBezTo>
                  <a:cubicBezTo>
                    <a:pt x="10" y="24"/>
                    <a:pt x="10" y="24"/>
                    <a:pt x="10" y="24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9" y="28"/>
                    <a:pt x="19" y="28"/>
                    <a:pt x="19" y="28"/>
                  </a:cubicBezTo>
                  <a:cubicBezTo>
                    <a:pt x="23" y="28"/>
                    <a:pt x="23" y="28"/>
                    <a:pt x="23" y="28"/>
                  </a:cubicBezTo>
                  <a:cubicBezTo>
                    <a:pt x="25" y="28"/>
                    <a:pt x="25" y="28"/>
                    <a:pt x="25" y="28"/>
                  </a:cubicBezTo>
                  <a:cubicBezTo>
                    <a:pt x="27" y="28"/>
                    <a:pt x="27" y="28"/>
                    <a:pt x="27" y="28"/>
                  </a:cubicBezTo>
                  <a:cubicBezTo>
                    <a:pt x="29" y="23"/>
                    <a:pt x="29" y="23"/>
                    <a:pt x="29" y="23"/>
                  </a:cubicBezTo>
                  <a:cubicBezTo>
                    <a:pt x="31" y="21"/>
                    <a:pt x="31" y="21"/>
                    <a:pt x="31" y="21"/>
                  </a:cubicBezTo>
                  <a:cubicBezTo>
                    <a:pt x="30" y="17"/>
                    <a:pt x="30" y="17"/>
                    <a:pt x="30" y="17"/>
                  </a:cubicBezTo>
                  <a:cubicBezTo>
                    <a:pt x="30" y="15"/>
                    <a:pt x="30" y="15"/>
                    <a:pt x="30" y="15"/>
                  </a:cubicBezTo>
                  <a:cubicBezTo>
                    <a:pt x="29" y="12"/>
                    <a:pt x="29" y="12"/>
                    <a:pt x="29" y="12"/>
                  </a:cubicBezTo>
                  <a:cubicBezTo>
                    <a:pt x="31" y="10"/>
                    <a:pt x="31" y="10"/>
                    <a:pt x="31" y="10"/>
                  </a:cubicBezTo>
                  <a:cubicBezTo>
                    <a:pt x="30" y="6"/>
                    <a:pt x="30" y="6"/>
                    <a:pt x="30" y="6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18" y="1"/>
                    <a:pt x="18" y="1"/>
                    <a:pt x="18" y="1"/>
                  </a:cubicBezTo>
                  <a:cubicBezTo>
                    <a:pt x="18" y="1"/>
                    <a:pt x="15" y="1"/>
                    <a:pt x="15" y="1"/>
                  </a:cubicBezTo>
                  <a:cubicBezTo>
                    <a:pt x="14" y="1"/>
                    <a:pt x="14" y="0"/>
                    <a:pt x="14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3"/>
                    <a:pt x="5" y="3"/>
                    <a:pt x="5" y="3"/>
                  </a:cubicBezTo>
                  <a:cubicBezTo>
                    <a:pt x="1" y="5"/>
                    <a:pt x="1" y="5"/>
                    <a:pt x="1" y="5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6"/>
                    <a:pt x="0" y="6"/>
                    <a:pt x="0" y="6"/>
                  </a:cubicBezTo>
                  <a:lnTo>
                    <a:pt x="1" y="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4" name="Freeform 119">
              <a:extLst>
                <a:ext uri="{FF2B5EF4-FFF2-40B4-BE49-F238E27FC236}">
                  <a16:creationId xmlns:a16="http://schemas.microsoft.com/office/drawing/2014/main" id="{2A49D51F-E735-1A46-8D29-06BDD2637230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056063"/>
              <a:ext cx="393700" cy="290512"/>
            </a:xfrm>
            <a:custGeom>
              <a:avLst/>
              <a:gdLst>
                <a:gd name="T0" fmla="*/ 2147483646 w 300"/>
                <a:gd name="T1" fmla="*/ 2147483646 h 223"/>
                <a:gd name="T2" fmla="*/ 2147483646 w 300"/>
                <a:gd name="T3" fmla="*/ 2147483646 h 223"/>
                <a:gd name="T4" fmla="*/ 2147483646 w 300"/>
                <a:gd name="T5" fmla="*/ 2147483646 h 223"/>
                <a:gd name="T6" fmla="*/ 2147483646 w 300"/>
                <a:gd name="T7" fmla="*/ 2147483646 h 223"/>
                <a:gd name="T8" fmla="*/ 2147483646 w 300"/>
                <a:gd name="T9" fmla="*/ 2147483646 h 223"/>
                <a:gd name="T10" fmla="*/ 2147483646 w 300"/>
                <a:gd name="T11" fmla="*/ 2147483646 h 223"/>
                <a:gd name="T12" fmla="*/ 2147483646 w 300"/>
                <a:gd name="T13" fmla="*/ 2147483646 h 223"/>
                <a:gd name="T14" fmla="*/ 2147483646 w 300"/>
                <a:gd name="T15" fmla="*/ 2147483646 h 223"/>
                <a:gd name="T16" fmla="*/ 2147483646 w 300"/>
                <a:gd name="T17" fmla="*/ 2147483646 h 223"/>
                <a:gd name="T18" fmla="*/ 2147483646 w 300"/>
                <a:gd name="T19" fmla="*/ 2147483646 h 223"/>
                <a:gd name="T20" fmla="*/ 2147483646 w 300"/>
                <a:gd name="T21" fmla="*/ 2147483646 h 223"/>
                <a:gd name="T22" fmla="*/ 2147483646 w 300"/>
                <a:gd name="T23" fmla="*/ 2147483646 h 223"/>
                <a:gd name="T24" fmla="*/ 2147483646 w 300"/>
                <a:gd name="T25" fmla="*/ 2147483646 h 223"/>
                <a:gd name="T26" fmla="*/ 2147483646 w 300"/>
                <a:gd name="T27" fmla="*/ 2147483646 h 223"/>
                <a:gd name="T28" fmla="*/ 2147483646 w 300"/>
                <a:gd name="T29" fmla="*/ 2147483646 h 223"/>
                <a:gd name="T30" fmla="*/ 2147483646 w 300"/>
                <a:gd name="T31" fmla="*/ 0 h 223"/>
                <a:gd name="T32" fmla="*/ 2147483646 w 300"/>
                <a:gd name="T33" fmla="*/ 2147483646 h 223"/>
                <a:gd name="T34" fmla="*/ 2147483646 w 300"/>
                <a:gd name="T35" fmla="*/ 2147483646 h 223"/>
                <a:gd name="T36" fmla="*/ 2147483646 w 300"/>
                <a:gd name="T37" fmla="*/ 2147483646 h 223"/>
                <a:gd name="T38" fmla="*/ 2147483646 w 300"/>
                <a:gd name="T39" fmla="*/ 2147483646 h 223"/>
                <a:gd name="T40" fmla="*/ 2147483646 w 300"/>
                <a:gd name="T41" fmla="*/ 2147483646 h 223"/>
                <a:gd name="T42" fmla="*/ 2147483646 w 300"/>
                <a:gd name="T43" fmla="*/ 2147483646 h 223"/>
                <a:gd name="T44" fmla="*/ 0 w 300"/>
                <a:gd name="T45" fmla="*/ 2147483646 h 223"/>
                <a:gd name="T46" fmla="*/ 2147483646 w 300"/>
                <a:gd name="T47" fmla="*/ 2147483646 h 223"/>
                <a:gd name="T48" fmla="*/ 2147483646 w 300"/>
                <a:gd name="T49" fmla="*/ 2147483646 h 223"/>
                <a:gd name="T50" fmla="*/ 2147483646 w 300"/>
                <a:gd name="T51" fmla="*/ 2147483646 h 223"/>
                <a:gd name="T52" fmla="*/ 2147483646 w 300"/>
                <a:gd name="T53" fmla="*/ 2147483646 h 223"/>
                <a:gd name="T54" fmla="*/ 2147483646 w 300"/>
                <a:gd name="T55" fmla="*/ 2147483646 h 223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300" h="223">
                  <a:moveTo>
                    <a:pt x="66" y="223"/>
                  </a:moveTo>
                  <a:lnTo>
                    <a:pt x="78" y="205"/>
                  </a:lnTo>
                  <a:lnTo>
                    <a:pt x="102" y="205"/>
                  </a:lnTo>
                  <a:lnTo>
                    <a:pt x="138" y="217"/>
                  </a:lnTo>
                  <a:lnTo>
                    <a:pt x="162" y="205"/>
                  </a:lnTo>
                  <a:lnTo>
                    <a:pt x="198" y="205"/>
                  </a:lnTo>
                  <a:lnTo>
                    <a:pt x="228" y="199"/>
                  </a:lnTo>
                  <a:lnTo>
                    <a:pt x="258" y="174"/>
                  </a:lnTo>
                  <a:lnTo>
                    <a:pt x="288" y="138"/>
                  </a:lnTo>
                  <a:lnTo>
                    <a:pt x="300" y="66"/>
                  </a:lnTo>
                  <a:lnTo>
                    <a:pt x="288" y="54"/>
                  </a:lnTo>
                  <a:lnTo>
                    <a:pt x="282" y="24"/>
                  </a:lnTo>
                  <a:lnTo>
                    <a:pt x="282" y="18"/>
                  </a:lnTo>
                  <a:lnTo>
                    <a:pt x="270" y="6"/>
                  </a:lnTo>
                  <a:lnTo>
                    <a:pt x="222" y="0"/>
                  </a:lnTo>
                  <a:lnTo>
                    <a:pt x="114" y="72"/>
                  </a:lnTo>
                  <a:lnTo>
                    <a:pt x="78" y="90"/>
                  </a:lnTo>
                  <a:lnTo>
                    <a:pt x="78" y="144"/>
                  </a:lnTo>
                  <a:lnTo>
                    <a:pt x="66" y="162"/>
                  </a:lnTo>
                  <a:lnTo>
                    <a:pt x="24" y="168"/>
                  </a:lnTo>
                  <a:lnTo>
                    <a:pt x="0" y="168"/>
                  </a:lnTo>
                  <a:lnTo>
                    <a:pt x="12" y="193"/>
                  </a:lnTo>
                  <a:lnTo>
                    <a:pt x="36" y="217"/>
                  </a:lnTo>
                  <a:lnTo>
                    <a:pt x="48" y="217"/>
                  </a:lnTo>
                  <a:lnTo>
                    <a:pt x="60" y="223"/>
                  </a:lnTo>
                  <a:lnTo>
                    <a:pt x="66" y="22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5" name="Freeform 120">
              <a:extLst>
                <a:ext uri="{FF2B5EF4-FFF2-40B4-BE49-F238E27FC236}">
                  <a16:creationId xmlns:a16="http://schemas.microsoft.com/office/drawing/2014/main" id="{33A900C1-95D1-7844-A499-AB78498A8C73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056063"/>
              <a:ext cx="393700" cy="290512"/>
            </a:xfrm>
            <a:custGeom>
              <a:avLst/>
              <a:gdLst>
                <a:gd name="T0" fmla="*/ 2147483646 w 300"/>
                <a:gd name="T1" fmla="*/ 2147483646 h 223"/>
                <a:gd name="T2" fmla="*/ 2147483646 w 300"/>
                <a:gd name="T3" fmla="*/ 2147483646 h 223"/>
                <a:gd name="T4" fmla="*/ 2147483646 w 300"/>
                <a:gd name="T5" fmla="*/ 2147483646 h 223"/>
                <a:gd name="T6" fmla="*/ 2147483646 w 300"/>
                <a:gd name="T7" fmla="*/ 2147483646 h 223"/>
                <a:gd name="T8" fmla="*/ 2147483646 w 300"/>
                <a:gd name="T9" fmla="*/ 2147483646 h 223"/>
                <a:gd name="T10" fmla="*/ 2147483646 w 300"/>
                <a:gd name="T11" fmla="*/ 2147483646 h 223"/>
                <a:gd name="T12" fmla="*/ 2147483646 w 300"/>
                <a:gd name="T13" fmla="*/ 2147483646 h 223"/>
                <a:gd name="T14" fmla="*/ 2147483646 w 300"/>
                <a:gd name="T15" fmla="*/ 2147483646 h 223"/>
                <a:gd name="T16" fmla="*/ 2147483646 w 300"/>
                <a:gd name="T17" fmla="*/ 2147483646 h 223"/>
                <a:gd name="T18" fmla="*/ 2147483646 w 300"/>
                <a:gd name="T19" fmla="*/ 2147483646 h 223"/>
                <a:gd name="T20" fmla="*/ 2147483646 w 300"/>
                <a:gd name="T21" fmla="*/ 2147483646 h 223"/>
                <a:gd name="T22" fmla="*/ 2147483646 w 300"/>
                <a:gd name="T23" fmla="*/ 2147483646 h 223"/>
                <a:gd name="T24" fmla="*/ 2147483646 w 300"/>
                <a:gd name="T25" fmla="*/ 2147483646 h 223"/>
                <a:gd name="T26" fmla="*/ 2147483646 w 300"/>
                <a:gd name="T27" fmla="*/ 2147483646 h 223"/>
                <a:gd name="T28" fmla="*/ 2147483646 w 300"/>
                <a:gd name="T29" fmla="*/ 2147483646 h 223"/>
                <a:gd name="T30" fmla="*/ 2147483646 w 300"/>
                <a:gd name="T31" fmla="*/ 0 h 223"/>
                <a:gd name="T32" fmla="*/ 2147483646 w 300"/>
                <a:gd name="T33" fmla="*/ 2147483646 h 223"/>
                <a:gd name="T34" fmla="*/ 2147483646 w 300"/>
                <a:gd name="T35" fmla="*/ 2147483646 h 223"/>
                <a:gd name="T36" fmla="*/ 2147483646 w 300"/>
                <a:gd name="T37" fmla="*/ 2147483646 h 223"/>
                <a:gd name="T38" fmla="*/ 2147483646 w 300"/>
                <a:gd name="T39" fmla="*/ 2147483646 h 223"/>
                <a:gd name="T40" fmla="*/ 2147483646 w 300"/>
                <a:gd name="T41" fmla="*/ 2147483646 h 223"/>
                <a:gd name="T42" fmla="*/ 2147483646 w 300"/>
                <a:gd name="T43" fmla="*/ 2147483646 h 223"/>
                <a:gd name="T44" fmla="*/ 0 w 300"/>
                <a:gd name="T45" fmla="*/ 2147483646 h 223"/>
                <a:gd name="T46" fmla="*/ 2147483646 w 300"/>
                <a:gd name="T47" fmla="*/ 2147483646 h 223"/>
                <a:gd name="T48" fmla="*/ 2147483646 w 300"/>
                <a:gd name="T49" fmla="*/ 2147483646 h 223"/>
                <a:gd name="T50" fmla="*/ 2147483646 w 300"/>
                <a:gd name="T51" fmla="*/ 2147483646 h 223"/>
                <a:gd name="T52" fmla="*/ 2147483646 w 300"/>
                <a:gd name="T53" fmla="*/ 2147483646 h 223"/>
                <a:gd name="T54" fmla="*/ 2147483646 w 300"/>
                <a:gd name="T55" fmla="*/ 2147483646 h 223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300" h="223">
                  <a:moveTo>
                    <a:pt x="66" y="223"/>
                  </a:moveTo>
                  <a:lnTo>
                    <a:pt x="78" y="205"/>
                  </a:lnTo>
                  <a:lnTo>
                    <a:pt x="102" y="205"/>
                  </a:lnTo>
                  <a:lnTo>
                    <a:pt x="138" y="217"/>
                  </a:lnTo>
                  <a:lnTo>
                    <a:pt x="162" y="205"/>
                  </a:lnTo>
                  <a:lnTo>
                    <a:pt x="198" y="205"/>
                  </a:lnTo>
                  <a:lnTo>
                    <a:pt x="228" y="199"/>
                  </a:lnTo>
                  <a:lnTo>
                    <a:pt x="258" y="174"/>
                  </a:lnTo>
                  <a:lnTo>
                    <a:pt x="288" y="138"/>
                  </a:lnTo>
                  <a:lnTo>
                    <a:pt x="300" y="66"/>
                  </a:lnTo>
                  <a:lnTo>
                    <a:pt x="288" y="54"/>
                  </a:lnTo>
                  <a:lnTo>
                    <a:pt x="282" y="24"/>
                  </a:lnTo>
                  <a:lnTo>
                    <a:pt x="282" y="18"/>
                  </a:lnTo>
                  <a:lnTo>
                    <a:pt x="270" y="6"/>
                  </a:lnTo>
                  <a:lnTo>
                    <a:pt x="222" y="0"/>
                  </a:lnTo>
                  <a:lnTo>
                    <a:pt x="114" y="72"/>
                  </a:lnTo>
                  <a:lnTo>
                    <a:pt x="78" y="90"/>
                  </a:lnTo>
                  <a:lnTo>
                    <a:pt x="78" y="144"/>
                  </a:lnTo>
                  <a:lnTo>
                    <a:pt x="66" y="162"/>
                  </a:lnTo>
                  <a:lnTo>
                    <a:pt x="24" y="168"/>
                  </a:lnTo>
                  <a:lnTo>
                    <a:pt x="0" y="168"/>
                  </a:lnTo>
                  <a:lnTo>
                    <a:pt x="12" y="193"/>
                  </a:lnTo>
                  <a:lnTo>
                    <a:pt x="36" y="217"/>
                  </a:lnTo>
                  <a:lnTo>
                    <a:pt x="48" y="217"/>
                  </a:lnTo>
                  <a:lnTo>
                    <a:pt x="60" y="223"/>
                  </a:lnTo>
                  <a:lnTo>
                    <a:pt x="66" y="223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6" name="Freeform 121">
              <a:extLst>
                <a:ext uri="{FF2B5EF4-FFF2-40B4-BE49-F238E27FC236}">
                  <a16:creationId xmlns:a16="http://schemas.microsoft.com/office/drawing/2014/main" id="{D7739ED4-1103-2A42-A016-887D0ADFE6B1}"/>
                </a:ext>
              </a:extLst>
            </p:cNvPr>
            <p:cNvSpPr>
              <a:spLocks/>
            </p:cNvSpPr>
            <p:nvPr/>
          </p:nvSpPr>
          <p:spPr bwMode="auto">
            <a:xfrm>
              <a:off x="4198938" y="4016375"/>
              <a:ext cx="407987" cy="384175"/>
            </a:xfrm>
            <a:custGeom>
              <a:avLst/>
              <a:gdLst>
                <a:gd name="T0" fmla="*/ 2147483646 w 52"/>
                <a:gd name="T1" fmla="*/ 2147483646 h 49"/>
                <a:gd name="T2" fmla="*/ 2147483646 w 52"/>
                <a:gd name="T3" fmla="*/ 2147483646 h 49"/>
                <a:gd name="T4" fmla="*/ 2147483646 w 52"/>
                <a:gd name="T5" fmla="*/ 2147483646 h 49"/>
                <a:gd name="T6" fmla="*/ 2147483646 w 52"/>
                <a:gd name="T7" fmla="*/ 2147483646 h 49"/>
                <a:gd name="T8" fmla="*/ 2147483646 w 52"/>
                <a:gd name="T9" fmla="*/ 2147483646 h 49"/>
                <a:gd name="T10" fmla="*/ 2147483646 w 52"/>
                <a:gd name="T11" fmla="*/ 2147483646 h 49"/>
                <a:gd name="T12" fmla="*/ 2147483646 w 52"/>
                <a:gd name="T13" fmla="*/ 2147483646 h 49"/>
                <a:gd name="T14" fmla="*/ 2147483646 w 52"/>
                <a:gd name="T15" fmla="*/ 2147483646 h 49"/>
                <a:gd name="T16" fmla="*/ 2147483646 w 52"/>
                <a:gd name="T17" fmla="*/ 2147483646 h 49"/>
                <a:gd name="T18" fmla="*/ 2147483646 w 52"/>
                <a:gd name="T19" fmla="*/ 2147483646 h 49"/>
                <a:gd name="T20" fmla="*/ 2147483646 w 52"/>
                <a:gd name="T21" fmla="*/ 2147483646 h 49"/>
                <a:gd name="T22" fmla="*/ 2147483646 w 52"/>
                <a:gd name="T23" fmla="*/ 0 h 49"/>
                <a:gd name="T24" fmla="*/ 2147483646 w 52"/>
                <a:gd name="T25" fmla="*/ 0 h 49"/>
                <a:gd name="T26" fmla="*/ 2147483646 w 52"/>
                <a:gd name="T27" fmla="*/ 2147483646 h 49"/>
                <a:gd name="T28" fmla="*/ 2147483646 w 52"/>
                <a:gd name="T29" fmla="*/ 2147483646 h 49"/>
                <a:gd name="T30" fmla="*/ 2147483646 w 52"/>
                <a:gd name="T31" fmla="*/ 2147483646 h 49"/>
                <a:gd name="T32" fmla="*/ 2147483646 w 52"/>
                <a:gd name="T33" fmla="*/ 2147483646 h 49"/>
                <a:gd name="T34" fmla="*/ 2147483646 w 52"/>
                <a:gd name="T35" fmla="*/ 2147483646 h 49"/>
                <a:gd name="T36" fmla="*/ 2147483646 w 52"/>
                <a:gd name="T37" fmla="*/ 2147483646 h 49"/>
                <a:gd name="T38" fmla="*/ 0 w 52"/>
                <a:gd name="T39" fmla="*/ 2147483646 h 49"/>
                <a:gd name="T40" fmla="*/ 0 w 52"/>
                <a:gd name="T41" fmla="*/ 2147483646 h 49"/>
                <a:gd name="T42" fmla="*/ 2147483646 w 52"/>
                <a:gd name="T43" fmla="*/ 2147483646 h 49"/>
                <a:gd name="T44" fmla="*/ 2147483646 w 52"/>
                <a:gd name="T45" fmla="*/ 2147483646 h 49"/>
                <a:gd name="T46" fmla="*/ 2147483646 w 52"/>
                <a:gd name="T47" fmla="*/ 2147483646 h 49"/>
                <a:gd name="T48" fmla="*/ 2147483646 w 52"/>
                <a:gd name="T49" fmla="*/ 2147483646 h 49"/>
                <a:gd name="T50" fmla="*/ 2147483646 w 52"/>
                <a:gd name="T51" fmla="*/ 2147483646 h 49"/>
                <a:gd name="T52" fmla="*/ 2147483646 w 52"/>
                <a:gd name="T53" fmla="*/ 2147483646 h 49"/>
                <a:gd name="T54" fmla="*/ 2147483646 w 52"/>
                <a:gd name="T55" fmla="*/ 2147483646 h 49"/>
                <a:gd name="T56" fmla="*/ 2147483646 w 52"/>
                <a:gd name="T57" fmla="*/ 2147483646 h 49"/>
                <a:gd name="T58" fmla="*/ 2147483646 w 52"/>
                <a:gd name="T59" fmla="*/ 2147483646 h 49"/>
                <a:gd name="T60" fmla="*/ 2147483646 w 52"/>
                <a:gd name="T61" fmla="*/ 2147483646 h 49"/>
                <a:gd name="T62" fmla="*/ 2147483646 w 52"/>
                <a:gd name="T63" fmla="*/ 2147483646 h 49"/>
                <a:gd name="T64" fmla="*/ 2147483646 w 52"/>
                <a:gd name="T65" fmla="*/ 2147483646 h 49"/>
                <a:gd name="T66" fmla="*/ 2147483646 w 52"/>
                <a:gd name="T67" fmla="*/ 2147483646 h 49"/>
                <a:gd name="T68" fmla="*/ 2147483646 w 52"/>
                <a:gd name="T69" fmla="*/ 2147483646 h 49"/>
                <a:gd name="T70" fmla="*/ 2147483646 w 52"/>
                <a:gd name="T71" fmla="*/ 2147483646 h 49"/>
                <a:gd name="T72" fmla="*/ 2147483646 w 52"/>
                <a:gd name="T73" fmla="*/ 2147483646 h 49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52" h="49">
                  <a:moveTo>
                    <a:pt x="24" y="44"/>
                  </a:moveTo>
                  <a:cubicBezTo>
                    <a:pt x="27" y="40"/>
                    <a:pt x="27" y="40"/>
                    <a:pt x="27" y="40"/>
                  </a:cubicBezTo>
                  <a:cubicBezTo>
                    <a:pt x="32" y="36"/>
                    <a:pt x="32" y="36"/>
                    <a:pt x="32" y="36"/>
                  </a:cubicBezTo>
                  <a:cubicBezTo>
                    <a:pt x="38" y="33"/>
                    <a:pt x="38" y="33"/>
                    <a:pt x="38" y="33"/>
                  </a:cubicBezTo>
                  <a:cubicBezTo>
                    <a:pt x="39" y="33"/>
                    <a:pt x="39" y="33"/>
                    <a:pt x="39" y="33"/>
                  </a:cubicBezTo>
                  <a:cubicBezTo>
                    <a:pt x="43" y="33"/>
                    <a:pt x="43" y="33"/>
                    <a:pt x="43" y="33"/>
                  </a:cubicBezTo>
                  <a:cubicBezTo>
                    <a:pt x="50" y="32"/>
                    <a:pt x="50" y="32"/>
                    <a:pt x="50" y="32"/>
                  </a:cubicBezTo>
                  <a:cubicBezTo>
                    <a:pt x="51" y="29"/>
                    <a:pt x="51" y="29"/>
                    <a:pt x="51" y="29"/>
                  </a:cubicBezTo>
                  <a:cubicBezTo>
                    <a:pt x="52" y="20"/>
                    <a:pt x="52" y="20"/>
                    <a:pt x="52" y="20"/>
                  </a:cubicBezTo>
                  <a:cubicBezTo>
                    <a:pt x="49" y="20"/>
                    <a:pt x="49" y="20"/>
                    <a:pt x="49" y="20"/>
                  </a:cubicBezTo>
                  <a:cubicBezTo>
                    <a:pt x="47" y="18"/>
                    <a:pt x="47" y="18"/>
                    <a:pt x="47" y="18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23" y="30"/>
                    <a:pt x="23" y="30"/>
                    <a:pt x="23" y="30"/>
                  </a:cubicBezTo>
                  <a:cubicBezTo>
                    <a:pt x="20" y="32"/>
                    <a:pt x="20" y="32"/>
                    <a:pt x="20" y="32"/>
                  </a:cubicBezTo>
                  <a:cubicBezTo>
                    <a:pt x="6" y="32"/>
                    <a:pt x="6" y="32"/>
                    <a:pt x="6" y="32"/>
                  </a:cubicBezTo>
                  <a:cubicBezTo>
                    <a:pt x="5" y="33"/>
                    <a:pt x="5" y="33"/>
                    <a:pt x="5" y="33"/>
                  </a:cubicBezTo>
                  <a:cubicBezTo>
                    <a:pt x="3" y="31"/>
                    <a:pt x="3" y="31"/>
                    <a:pt x="3" y="31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3" y="42"/>
                    <a:pt x="3" y="42"/>
                    <a:pt x="3" y="42"/>
                  </a:cubicBezTo>
                  <a:cubicBezTo>
                    <a:pt x="2" y="42"/>
                    <a:pt x="2" y="42"/>
                    <a:pt x="2" y="42"/>
                  </a:cubicBezTo>
                  <a:cubicBezTo>
                    <a:pt x="2" y="43"/>
                    <a:pt x="2" y="43"/>
                    <a:pt x="2" y="43"/>
                  </a:cubicBezTo>
                  <a:cubicBezTo>
                    <a:pt x="6" y="43"/>
                    <a:pt x="6" y="43"/>
                    <a:pt x="6" y="43"/>
                  </a:cubicBezTo>
                  <a:cubicBezTo>
                    <a:pt x="6" y="43"/>
                    <a:pt x="10" y="42"/>
                    <a:pt x="10" y="42"/>
                  </a:cubicBezTo>
                  <a:cubicBezTo>
                    <a:pt x="11" y="42"/>
                    <a:pt x="11" y="44"/>
                    <a:pt x="11" y="44"/>
                  </a:cubicBezTo>
                  <a:cubicBezTo>
                    <a:pt x="13" y="49"/>
                    <a:pt x="13" y="49"/>
                    <a:pt x="13" y="49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7" y="48"/>
                    <a:pt x="17" y="48"/>
                    <a:pt x="17" y="48"/>
                  </a:cubicBezTo>
                  <a:cubicBezTo>
                    <a:pt x="18" y="48"/>
                    <a:pt x="18" y="48"/>
                    <a:pt x="18" y="48"/>
                  </a:cubicBezTo>
                  <a:cubicBezTo>
                    <a:pt x="20" y="49"/>
                    <a:pt x="20" y="49"/>
                    <a:pt x="20" y="49"/>
                  </a:cubicBezTo>
                  <a:cubicBezTo>
                    <a:pt x="22" y="49"/>
                    <a:pt x="22" y="49"/>
                    <a:pt x="22" y="49"/>
                  </a:cubicBezTo>
                  <a:cubicBezTo>
                    <a:pt x="23" y="49"/>
                    <a:pt x="23" y="49"/>
                    <a:pt x="23" y="49"/>
                  </a:cubicBezTo>
                  <a:cubicBezTo>
                    <a:pt x="23" y="47"/>
                    <a:pt x="23" y="47"/>
                    <a:pt x="23" y="47"/>
                  </a:cubicBezTo>
                  <a:lnTo>
                    <a:pt x="24" y="4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7" name="Freeform 122">
              <a:extLst>
                <a:ext uri="{FF2B5EF4-FFF2-40B4-BE49-F238E27FC236}">
                  <a16:creationId xmlns:a16="http://schemas.microsoft.com/office/drawing/2014/main" id="{DE9608D1-D2A1-6A42-B3F9-61F633E2A973}"/>
                </a:ext>
              </a:extLst>
            </p:cNvPr>
            <p:cNvSpPr>
              <a:spLocks/>
            </p:cNvSpPr>
            <p:nvPr/>
          </p:nvSpPr>
          <p:spPr bwMode="auto">
            <a:xfrm>
              <a:off x="5526088" y="4370388"/>
              <a:ext cx="234950" cy="317500"/>
            </a:xfrm>
            <a:custGeom>
              <a:avLst/>
              <a:gdLst>
                <a:gd name="T0" fmla="*/ 2147483646 w 180"/>
                <a:gd name="T1" fmla="*/ 2147483646 h 246"/>
                <a:gd name="T2" fmla="*/ 2147483646 w 180"/>
                <a:gd name="T3" fmla="*/ 2147483646 h 246"/>
                <a:gd name="T4" fmla="*/ 2147483646 w 180"/>
                <a:gd name="T5" fmla="*/ 2147483646 h 246"/>
                <a:gd name="T6" fmla="*/ 2147483646 w 180"/>
                <a:gd name="T7" fmla="*/ 2147483646 h 246"/>
                <a:gd name="T8" fmla="*/ 2147483646 w 180"/>
                <a:gd name="T9" fmla="*/ 2147483646 h 246"/>
                <a:gd name="T10" fmla="*/ 2147483646 w 180"/>
                <a:gd name="T11" fmla="*/ 2147483646 h 246"/>
                <a:gd name="T12" fmla="*/ 2147483646 w 180"/>
                <a:gd name="T13" fmla="*/ 2147483646 h 246"/>
                <a:gd name="T14" fmla="*/ 2147483646 w 180"/>
                <a:gd name="T15" fmla="*/ 2147483646 h 246"/>
                <a:gd name="T16" fmla="*/ 2147483646 w 180"/>
                <a:gd name="T17" fmla="*/ 2147483646 h 246"/>
                <a:gd name="T18" fmla="*/ 2147483646 w 180"/>
                <a:gd name="T19" fmla="*/ 2147483646 h 246"/>
                <a:gd name="T20" fmla="*/ 2147483646 w 180"/>
                <a:gd name="T21" fmla="*/ 2147483646 h 246"/>
                <a:gd name="T22" fmla="*/ 2147483646 w 180"/>
                <a:gd name="T23" fmla="*/ 2147483646 h 246"/>
                <a:gd name="T24" fmla="*/ 2147483646 w 180"/>
                <a:gd name="T25" fmla="*/ 2147483646 h 246"/>
                <a:gd name="T26" fmla="*/ 0 w 180"/>
                <a:gd name="T27" fmla="*/ 2147483646 h 246"/>
                <a:gd name="T28" fmla="*/ 0 w 180"/>
                <a:gd name="T29" fmla="*/ 2147483646 h 246"/>
                <a:gd name="T30" fmla="*/ 2147483646 w 180"/>
                <a:gd name="T31" fmla="*/ 2147483646 h 246"/>
                <a:gd name="T32" fmla="*/ 2147483646 w 180"/>
                <a:gd name="T33" fmla="*/ 2147483646 h 246"/>
                <a:gd name="T34" fmla="*/ 2147483646 w 180"/>
                <a:gd name="T35" fmla="*/ 2147483646 h 246"/>
                <a:gd name="T36" fmla="*/ 2147483646 w 180"/>
                <a:gd name="T37" fmla="*/ 2147483646 h 246"/>
                <a:gd name="T38" fmla="*/ 2147483646 w 180"/>
                <a:gd name="T39" fmla="*/ 2147483646 h 246"/>
                <a:gd name="T40" fmla="*/ 2147483646 w 180"/>
                <a:gd name="T41" fmla="*/ 0 h 246"/>
                <a:gd name="T42" fmla="*/ 2147483646 w 180"/>
                <a:gd name="T43" fmla="*/ 2147483646 h 24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80" h="246">
                  <a:moveTo>
                    <a:pt x="72" y="18"/>
                  </a:moveTo>
                  <a:lnTo>
                    <a:pt x="48" y="12"/>
                  </a:lnTo>
                  <a:lnTo>
                    <a:pt x="48" y="6"/>
                  </a:lnTo>
                  <a:lnTo>
                    <a:pt x="30" y="18"/>
                  </a:lnTo>
                  <a:lnTo>
                    <a:pt x="42" y="36"/>
                  </a:lnTo>
                  <a:lnTo>
                    <a:pt x="84" y="60"/>
                  </a:lnTo>
                  <a:lnTo>
                    <a:pt x="126" y="66"/>
                  </a:lnTo>
                  <a:lnTo>
                    <a:pt x="78" y="120"/>
                  </a:lnTo>
                  <a:lnTo>
                    <a:pt x="36" y="132"/>
                  </a:lnTo>
                  <a:lnTo>
                    <a:pt x="18" y="144"/>
                  </a:lnTo>
                  <a:lnTo>
                    <a:pt x="24" y="150"/>
                  </a:lnTo>
                  <a:lnTo>
                    <a:pt x="18" y="144"/>
                  </a:lnTo>
                  <a:lnTo>
                    <a:pt x="18" y="150"/>
                  </a:lnTo>
                  <a:lnTo>
                    <a:pt x="0" y="168"/>
                  </a:lnTo>
                  <a:lnTo>
                    <a:pt x="0" y="228"/>
                  </a:lnTo>
                  <a:lnTo>
                    <a:pt x="12" y="246"/>
                  </a:lnTo>
                  <a:lnTo>
                    <a:pt x="42" y="204"/>
                  </a:lnTo>
                  <a:lnTo>
                    <a:pt x="90" y="180"/>
                  </a:lnTo>
                  <a:lnTo>
                    <a:pt x="132" y="132"/>
                  </a:lnTo>
                  <a:lnTo>
                    <a:pt x="168" y="48"/>
                  </a:lnTo>
                  <a:lnTo>
                    <a:pt x="180" y="0"/>
                  </a:lnTo>
                  <a:lnTo>
                    <a:pt x="72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8" name="Freeform 123">
              <a:extLst>
                <a:ext uri="{FF2B5EF4-FFF2-40B4-BE49-F238E27FC236}">
                  <a16:creationId xmlns:a16="http://schemas.microsoft.com/office/drawing/2014/main" id="{18C06460-4C93-5D42-9878-DB2CA2F8CF5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4346575"/>
              <a:ext cx="31750" cy="123825"/>
            </a:xfrm>
            <a:custGeom>
              <a:avLst/>
              <a:gdLst>
                <a:gd name="T0" fmla="*/ 2147483646 w 24"/>
                <a:gd name="T1" fmla="*/ 0 h 96"/>
                <a:gd name="T2" fmla="*/ 2147483646 w 24"/>
                <a:gd name="T3" fmla="*/ 0 h 96"/>
                <a:gd name="T4" fmla="*/ 2147483646 w 24"/>
                <a:gd name="T5" fmla="*/ 2147483646 h 96"/>
                <a:gd name="T6" fmla="*/ 0 w 24"/>
                <a:gd name="T7" fmla="*/ 2147483646 h 96"/>
                <a:gd name="T8" fmla="*/ 0 w 24"/>
                <a:gd name="T9" fmla="*/ 2147483646 h 96"/>
                <a:gd name="T10" fmla="*/ 2147483646 w 24"/>
                <a:gd name="T11" fmla="*/ 2147483646 h 96"/>
                <a:gd name="T12" fmla="*/ 2147483646 w 24"/>
                <a:gd name="T13" fmla="*/ 2147483646 h 96"/>
                <a:gd name="T14" fmla="*/ 2147483646 w 24"/>
                <a:gd name="T15" fmla="*/ 0 h 9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4" h="96">
                  <a:moveTo>
                    <a:pt x="12" y="0"/>
                  </a:moveTo>
                  <a:lnTo>
                    <a:pt x="12" y="0"/>
                  </a:lnTo>
                  <a:lnTo>
                    <a:pt x="24" y="42"/>
                  </a:lnTo>
                  <a:lnTo>
                    <a:pt x="0" y="48"/>
                  </a:lnTo>
                  <a:lnTo>
                    <a:pt x="0" y="66"/>
                  </a:lnTo>
                  <a:lnTo>
                    <a:pt x="18" y="96"/>
                  </a:lnTo>
                  <a:lnTo>
                    <a:pt x="24" y="96"/>
                  </a:lnTo>
                  <a:lnTo>
                    <a:pt x="12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9" name="Freeform 124">
              <a:extLst>
                <a:ext uri="{FF2B5EF4-FFF2-40B4-BE49-F238E27FC236}">
                  <a16:creationId xmlns:a16="http://schemas.microsoft.com/office/drawing/2014/main" id="{E2BE551A-0F6A-2243-969E-7CDB54345032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4346575"/>
              <a:ext cx="31750" cy="123825"/>
            </a:xfrm>
            <a:custGeom>
              <a:avLst/>
              <a:gdLst>
                <a:gd name="T0" fmla="*/ 2147483646 w 24"/>
                <a:gd name="T1" fmla="*/ 0 h 96"/>
                <a:gd name="T2" fmla="*/ 2147483646 w 24"/>
                <a:gd name="T3" fmla="*/ 0 h 96"/>
                <a:gd name="T4" fmla="*/ 2147483646 w 24"/>
                <a:gd name="T5" fmla="*/ 2147483646 h 96"/>
                <a:gd name="T6" fmla="*/ 0 w 24"/>
                <a:gd name="T7" fmla="*/ 2147483646 h 96"/>
                <a:gd name="T8" fmla="*/ 0 w 24"/>
                <a:gd name="T9" fmla="*/ 2147483646 h 96"/>
                <a:gd name="T10" fmla="*/ 2147483646 w 24"/>
                <a:gd name="T11" fmla="*/ 2147483646 h 96"/>
                <a:gd name="T12" fmla="*/ 2147483646 w 24"/>
                <a:gd name="T13" fmla="*/ 2147483646 h 9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24" h="96">
                  <a:moveTo>
                    <a:pt x="12" y="0"/>
                  </a:moveTo>
                  <a:lnTo>
                    <a:pt x="12" y="0"/>
                  </a:lnTo>
                  <a:lnTo>
                    <a:pt x="24" y="42"/>
                  </a:lnTo>
                  <a:lnTo>
                    <a:pt x="0" y="48"/>
                  </a:lnTo>
                  <a:lnTo>
                    <a:pt x="0" y="66"/>
                  </a:lnTo>
                  <a:lnTo>
                    <a:pt x="18" y="96"/>
                  </a:lnTo>
                  <a:lnTo>
                    <a:pt x="24" y="96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0" name="Freeform 125">
              <a:extLst>
                <a:ext uri="{FF2B5EF4-FFF2-40B4-BE49-F238E27FC236}">
                  <a16:creationId xmlns:a16="http://schemas.microsoft.com/office/drawing/2014/main" id="{48CEAA1E-23BB-ED41-A4C7-AAD69A7309C5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3938" y="4065588"/>
              <a:ext cx="258762" cy="404812"/>
            </a:xfrm>
            <a:custGeom>
              <a:avLst/>
              <a:gdLst>
                <a:gd name="T0" fmla="*/ 2147483646 w 198"/>
                <a:gd name="T1" fmla="*/ 2147483646 h 313"/>
                <a:gd name="T2" fmla="*/ 2147483646 w 198"/>
                <a:gd name="T3" fmla="*/ 2147483646 h 313"/>
                <a:gd name="T4" fmla="*/ 2147483646 w 198"/>
                <a:gd name="T5" fmla="*/ 2147483646 h 313"/>
                <a:gd name="T6" fmla="*/ 2147483646 w 198"/>
                <a:gd name="T7" fmla="*/ 2147483646 h 313"/>
                <a:gd name="T8" fmla="*/ 2147483646 w 198"/>
                <a:gd name="T9" fmla="*/ 2147483646 h 313"/>
                <a:gd name="T10" fmla="*/ 2147483646 w 198"/>
                <a:gd name="T11" fmla="*/ 2147483646 h 313"/>
                <a:gd name="T12" fmla="*/ 2147483646 w 198"/>
                <a:gd name="T13" fmla="*/ 2147483646 h 313"/>
                <a:gd name="T14" fmla="*/ 2147483646 w 198"/>
                <a:gd name="T15" fmla="*/ 2147483646 h 313"/>
                <a:gd name="T16" fmla="*/ 2147483646 w 198"/>
                <a:gd name="T17" fmla="*/ 2147483646 h 313"/>
                <a:gd name="T18" fmla="*/ 2147483646 w 198"/>
                <a:gd name="T19" fmla="*/ 2147483646 h 313"/>
                <a:gd name="T20" fmla="*/ 2147483646 w 198"/>
                <a:gd name="T21" fmla="*/ 2147483646 h 313"/>
                <a:gd name="T22" fmla="*/ 2147483646 w 198"/>
                <a:gd name="T23" fmla="*/ 2147483646 h 313"/>
                <a:gd name="T24" fmla="*/ 2147483646 w 198"/>
                <a:gd name="T25" fmla="*/ 0 h 313"/>
                <a:gd name="T26" fmla="*/ 2147483646 w 198"/>
                <a:gd name="T27" fmla="*/ 2147483646 h 313"/>
                <a:gd name="T28" fmla="*/ 2147483646 w 198"/>
                <a:gd name="T29" fmla="*/ 2147483646 h 313"/>
                <a:gd name="T30" fmla="*/ 2147483646 w 198"/>
                <a:gd name="T31" fmla="*/ 2147483646 h 313"/>
                <a:gd name="T32" fmla="*/ 2147483646 w 198"/>
                <a:gd name="T33" fmla="*/ 2147483646 h 313"/>
                <a:gd name="T34" fmla="*/ 2147483646 w 198"/>
                <a:gd name="T35" fmla="*/ 2147483646 h 313"/>
                <a:gd name="T36" fmla="*/ 2147483646 w 198"/>
                <a:gd name="T37" fmla="*/ 2147483646 h 313"/>
                <a:gd name="T38" fmla="*/ 2147483646 w 198"/>
                <a:gd name="T39" fmla="*/ 2147483646 h 313"/>
                <a:gd name="T40" fmla="*/ 2147483646 w 198"/>
                <a:gd name="T41" fmla="*/ 2147483646 h 313"/>
                <a:gd name="T42" fmla="*/ 0 w 198"/>
                <a:gd name="T43" fmla="*/ 2147483646 h 313"/>
                <a:gd name="T44" fmla="*/ 2147483646 w 198"/>
                <a:gd name="T45" fmla="*/ 2147483646 h 313"/>
                <a:gd name="T46" fmla="*/ 2147483646 w 198"/>
                <a:gd name="T47" fmla="*/ 2147483646 h 313"/>
                <a:gd name="T48" fmla="*/ 2147483646 w 198"/>
                <a:gd name="T49" fmla="*/ 2147483646 h 313"/>
                <a:gd name="T50" fmla="*/ 2147483646 w 198"/>
                <a:gd name="T51" fmla="*/ 2147483646 h 313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198" h="313">
                  <a:moveTo>
                    <a:pt x="36" y="313"/>
                  </a:moveTo>
                  <a:lnTo>
                    <a:pt x="60" y="307"/>
                  </a:lnTo>
                  <a:lnTo>
                    <a:pt x="96" y="295"/>
                  </a:lnTo>
                  <a:lnTo>
                    <a:pt x="102" y="283"/>
                  </a:lnTo>
                  <a:lnTo>
                    <a:pt x="132" y="277"/>
                  </a:lnTo>
                  <a:lnTo>
                    <a:pt x="180" y="247"/>
                  </a:lnTo>
                  <a:lnTo>
                    <a:pt x="162" y="211"/>
                  </a:lnTo>
                  <a:lnTo>
                    <a:pt x="168" y="193"/>
                  </a:lnTo>
                  <a:lnTo>
                    <a:pt x="174" y="162"/>
                  </a:lnTo>
                  <a:lnTo>
                    <a:pt x="192" y="150"/>
                  </a:lnTo>
                  <a:lnTo>
                    <a:pt x="198" y="78"/>
                  </a:lnTo>
                  <a:lnTo>
                    <a:pt x="54" y="0"/>
                  </a:lnTo>
                  <a:lnTo>
                    <a:pt x="30" y="12"/>
                  </a:lnTo>
                  <a:lnTo>
                    <a:pt x="30" y="18"/>
                  </a:lnTo>
                  <a:lnTo>
                    <a:pt x="36" y="48"/>
                  </a:lnTo>
                  <a:lnTo>
                    <a:pt x="48" y="60"/>
                  </a:lnTo>
                  <a:lnTo>
                    <a:pt x="36" y="132"/>
                  </a:lnTo>
                  <a:lnTo>
                    <a:pt x="6" y="168"/>
                  </a:lnTo>
                  <a:lnTo>
                    <a:pt x="12" y="168"/>
                  </a:lnTo>
                  <a:lnTo>
                    <a:pt x="6" y="168"/>
                  </a:lnTo>
                  <a:lnTo>
                    <a:pt x="0" y="175"/>
                  </a:lnTo>
                  <a:lnTo>
                    <a:pt x="12" y="193"/>
                  </a:lnTo>
                  <a:lnTo>
                    <a:pt x="30" y="199"/>
                  </a:lnTo>
                  <a:lnTo>
                    <a:pt x="24" y="217"/>
                  </a:lnTo>
                  <a:lnTo>
                    <a:pt x="36" y="31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1" name="Freeform 126">
              <a:extLst>
                <a:ext uri="{FF2B5EF4-FFF2-40B4-BE49-F238E27FC236}">
                  <a16:creationId xmlns:a16="http://schemas.microsoft.com/office/drawing/2014/main" id="{C4E3BD8C-246B-794A-B47E-994FAAF6E14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3938" y="4065588"/>
              <a:ext cx="258762" cy="404812"/>
            </a:xfrm>
            <a:custGeom>
              <a:avLst/>
              <a:gdLst>
                <a:gd name="T0" fmla="*/ 2147483646 w 198"/>
                <a:gd name="T1" fmla="*/ 2147483646 h 313"/>
                <a:gd name="T2" fmla="*/ 2147483646 w 198"/>
                <a:gd name="T3" fmla="*/ 2147483646 h 313"/>
                <a:gd name="T4" fmla="*/ 2147483646 w 198"/>
                <a:gd name="T5" fmla="*/ 2147483646 h 313"/>
                <a:gd name="T6" fmla="*/ 2147483646 w 198"/>
                <a:gd name="T7" fmla="*/ 2147483646 h 313"/>
                <a:gd name="T8" fmla="*/ 2147483646 w 198"/>
                <a:gd name="T9" fmla="*/ 2147483646 h 313"/>
                <a:gd name="T10" fmla="*/ 2147483646 w 198"/>
                <a:gd name="T11" fmla="*/ 2147483646 h 313"/>
                <a:gd name="T12" fmla="*/ 2147483646 w 198"/>
                <a:gd name="T13" fmla="*/ 2147483646 h 313"/>
                <a:gd name="T14" fmla="*/ 2147483646 w 198"/>
                <a:gd name="T15" fmla="*/ 2147483646 h 313"/>
                <a:gd name="T16" fmla="*/ 2147483646 w 198"/>
                <a:gd name="T17" fmla="*/ 2147483646 h 313"/>
                <a:gd name="T18" fmla="*/ 2147483646 w 198"/>
                <a:gd name="T19" fmla="*/ 2147483646 h 313"/>
                <a:gd name="T20" fmla="*/ 2147483646 w 198"/>
                <a:gd name="T21" fmla="*/ 2147483646 h 313"/>
                <a:gd name="T22" fmla="*/ 2147483646 w 198"/>
                <a:gd name="T23" fmla="*/ 2147483646 h 313"/>
                <a:gd name="T24" fmla="*/ 2147483646 w 198"/>
                <a:gd name="T25" fmla="*/ 0 h 313"/>
                <a:gd name="T26" fmla="*/ 2147483646 w 198"/>
                <a:gd name="T27" fmla="*/ 2147483646 h 313"/>
                <a:gd name="T28" fmla="*/ 2147483646 w 198"/>
                <a:gd name="T29" fmla="*/ 2147483646 h 313"/>
                <a:gd name="T30" fmla="*/ 2147483646 w 198"/>
                <a:gd name="T31" fmla="*/ 2147483646 h 313"/>
                <a:gd name="T32" fmla="*/ 2147483646 w 198"/>
                <a:gd name="T33" fmla="*/ 2147483646 h 313"/>
                <a:gd name="T34" fmla="*/ 2147483646 w 198"/>
                <a:gd name="T35" fmla="*/ 2147483646 h 313"/>
                <a:gd name="T36" fmla="*/ 2147483646 w 198"/>
                <a:gd name="T37" fmla="*/ 2147483646 h 313"/>
                <a:gd name="T38" fmla="*/ 2147483646 w 198"/>
                <a:gd name="T39" fmla="*/ 2147483646 h 313"/>
                <a:gd name="T40" fmla="*/ 2147483646 w 198"/>
                <a:gd name="T41" fmla="*/ 2147483646 h 313"/>
                <a:gd name="T42" fmla="*/ 0 w 198"/>
                <a:gd name="T43" fmla="*/ 2147483646 h 313"/>
                <a:gd name="T44" fmla="*/ 2147483646 w 198"/>
                <a:gd name="T45" fmla="*/ 2147483646 h 313"/>
                <a:gd name="T46" fmla="*/ 2147483646 w 198"/>
                <a:gd name="T47" fmla="*/ 2147483646 h 313"/>
                <a:gd name="T48" fmla="*/ 2147483646 w 198"/>
                <a:gd name="T49" fmla="*/ 2147483646 h 313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198" h="313">
                  <a:moveTo>
                    <a:pt x="36" y="313"/>
                  </a:moveTo>
                  <a:lnTo>
                    <a:pt x="60" y="307"/>
                  </a:lnTo>
                  <a:lnTo>
                    <a:pt x="96" y="295"/>
                  </a:lnTo>
                  <a:lnTo>
                    <a:pt x="102" y="283"/>
                  </a:lnTo>
                  <a:lnTo>
                    <a:pt x="132" y="277"/>
                  </a:lnTo>
                  <a:lnTo>
                    <a:pt x="180" y="247"/>
                  </a:lnTo>
                  <a:lnTo>
                    <a:pt x="162" y="211"/>
                  </a:lnTo>
                  <a:lnTo>
                    <a:pt x="168" y="193"/>
                  </a:lnTo>
                  <a:lnTo>
                    <a:pt x="174" y="162"/>
                  </a:lnTo>
                  <a:lnTo>
                    <a:pt x="192" y="150"/>
                  </a:lnTo>
                  <a:lnTo>
                    <a:pt x="198" y="78"/>
                  </a:lnTo>
                  <a:lnTo>
                    <a:pt x="54" y="0"/>
                  </a:lnTo>
                  <a:lnTo>
                    <a:pt x="30" y="12"/>
                  </a:lnTo>
                  <a:lnTo>
                    <a:pt x="30" y="18"/>
                  </a:lnTo>
                  <a:lnTo>
                    <a:pt x="36" y="48"/>
                  </a:lnTo>
                  <a:lnTo>
                    <a:pt x="48" y="60"/>
                  </a:lnTo>
                  <a:lnTo>
                    <a:pt x="36" y="132"/>
                  </a:lnTo>
                  <a:lnTo>
                    <a:pt x="6" y="168"/>
                  </a:lnTo>
                  <a:lnTo>
                    <a:pt x="12" y="168"/>
                  </a:lnTo>
                  <a:lnTo>
                    <a:pt x="6" y="168"/>
                  </a:lnTo>
                  <a:lnTo>
                    <a:pt x="0" y="175"/>
                  </a:lnTo>
                  <a:lnTo>
                    <a:pt x="12" y="193"/>
                  </a:lnTo>
                  <a:lnTo>
                    <a:pt x="30" y="199"/>
                  </a:lnTo>
                  <a:lnTo>
                    <a:pt x="24" y="217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2" name="Freeform 127">
              <a:extLst>
                <a:ext uri="{FF2B5EF4-FFF2-40B4-BE49-F238E27FC236}">
                  <a16:creationId xmlns:a16="http://schemas.microsoft.com/office/drawing/2014/main" id="{3338CA42-492D-E248-97BD-FB5ECB121B0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13313" y="5211763"/>
              <a:ext cx="398462" cy="354012"/>
            </a:xfrm>
            <a:custGeom>
              <a:avLst/>
              <a:gdLst>
                <a:gd name="T0" fmla="*/ 2147483646 w 51"/>
                <a:gd name="T1" fmla="*/ 2147483646 h 45"/>
                <a:gd name="T2" fmla="*/ 2147483646 w 51"/>
                <a:gd name="T3" fmla="*/ 2147483646 h 45"/>
                <a:gd name="T4" fmla="*/ 2147483646 w 51"/>
                <a:gd name="T5" fmla="*/ 2147483646 h 45"/>
                <a:gd name="T6" fmla="*/ 2147483646 w 51"/>
                <a:gd name="T7" fmla="*/ 2147483646 h 45"/>
                <a:gd name="T8" fmla="*/ 2147483646 w 51"/>
                <a:gd name="T9" fmla="*/ 0 h 45"/>
                <a:gd name="T10" fmla="*/ 2147483646 w 51"/>
                <a:gd name="T11" fmla="*/ 2147483646 h 45"/>
                <a:gd name="T12" fmla="*/ 2147483646 w 51"/>
                <a:gd name="T13" fmla="*/ 2147483646 h 45"/>
                <a:gd name="T14" fmla="*/ 2147483646 w 51"/>
                <a:gd name="T15" fmla="*/ 2147483646 h 45"/>
                <a:gd name="T16" fmla="*/ 2147483646 w 51"/>
                <a:gd name="T17" fmla="*/ 2147483646 h 45"/>
                <a:gd name="T18" fmla="*/ 2147483646 w 51"/>
                <a:gd name="T19" fmla="*/ 2147483646 h 45"/>
                <a:gd name="T20" fmla="*/ 2147483646 w 51"/>
                <a:gd name="T21" fmla="*/ 2147483646 h 45"/>
                <a:gd name="T22" fmla="*/ 2147483646 w 51"/>
                <a:gd name="T23" fmla="*/ 2147483646 h 45"/>
                <a:gd name="T24" fmla="*/ 2147483646 w 51"/>
                <a:gd name="T25" fmla="*/ 2147483646 h 45"/>
                <a:gd name="T26" fmla="*/ 2147483646 w 51"/>
                <a:gd name="T27" fmla="*/ 2147483646 h 45"/>
                <a:gd name="T28" fmla="*/ 2147483646 w 51"/>
                <a:gd name="T29" fmla="*/ 2147483646 h 45"/>
                <a:gd name="T30" fmla="*/ 2147483646 w 51"/>
                <a:gd name="T31" fmla="*/ 2147483646 h 45"/>
                <a:gd name="T32" fmla="*/ 2147483646 w 51"/>
                <a:gd name="T33" fmla="*/ 2147483646 h 45"/>
                <a:gd name="T34" fmla="*/ 0 w 51"/>
                <a:gd name="T35" fmla="*/ 2147483646 h 45"/>
                <a:gd name="T36" fmla="*/ 2147483646 w 51"/>
                <a:gd name="T37" fmla="*/ 2147483646 h 45"/>
                <a:gd name="T38" fmla="*/ 2147483646 w 51"/>
                <a:gd name="T39" fmla="*/ 2147483646 h 45"/>
                <a:gd name="T40" fmla="*/ 2147483646 w 51"/>
                <a:gd name="T41" fmla="*/ 2147483646 h 45"/>
                <a:gd name="T42" fmla="*/ 2147483646 w 51"/>
                <a:gd name="T43" fmla="*/ 2147483646 h 45"/>
                <a:gd name="T44" fmla="*/ 2147483646 w 51"/>
                <a:gd name="T45" fmla="*/ 2147483646 h 45"/>
                <a:gd name="T46" fmla="*/ 2147483646 w 51"/>
                <a:gd name="T47" fmla="*/ 2147483646 h 45"/>
                <a:gd name="T48" fmla="*/ 2147483646 w 51"/>
                <a:gd name="T49" fmla="*/ 2147483646 h 45"/>
                <a:gd name="T50" fmla="*/ 2147483646 w 51"/>
                <a:gd name="T51" fmla="*/ 2147483646 h 45"/>
                <a:gd name="T52" fmla="*/ 2147483646 w 51"/>
                <a:gd name="T53" fmla="*/ 2147483646 h 45"/>
                <a:gd name="T54" fmla="*/ 2147483646 w 51"/>
                <a:gd name="T55" fmla="*/ 2147483646 h 45"/>
                <a:gd name="T56" fmla="*/ 2147483646 w 51"/>
                <a:gd name="T57" fmla="*/ 2147483646 h 45"/>
                <a:gd name="T58" fmla="*/ 2147483646 w 51"/>
                <a:gd name="T59" fmla="*/ 2147483646 h 45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51" h="45">
                  <a:moveTo>
                    <a:pt x="48" y="1"/>
                  </a:moveTo>
                  <a:cubicBezTo>
                    <a:pt x="47" y="1"/>
                    <a:pt x="47" y="1"/>
                    <a:pt x="47" y="1"/>
                  </a:cubicBezTo>
                  <a:cubicBezTo>
                    <a:pt x="46" y="2"/>
                    <a:pt x="46" y="2"/>
                    <a:pt x="46" y="2"/>
                  </a:cubicBezTo>
                  <a:cubicBezTo>
                    <a:pt x="47" y="1"/>
                    <a:pt x="47" y="1"/>
                    <a:pt x="47" y="1"/>
                  </a:cubicBezTo>
                  <a:cubicBezTo>
                    <a:pt x="41" y="0"/>
                    <a:pt x="41" y="0"/>
                    <a:pt x="41" y="0"/>
                  </a:cubicBezTo>
                  <a:cubicBezTo>
                    <a:pt x="34" y="5"/>
                    <a:pt x="34" y="5"/>
                    <a:pt x="34" y="5"/>
                  </a:cubicBezTo>
                  <a:cubicBezTo>
                    <a:pt x="26" y="12"/>
                    <a:pt x="26" y="12"/>
                    <a:pt x="26" y="12"/>
                  </a:cubicBezTo>
                  <a:cubicBezTo>
                    <a:pt x="22" y="12"/>
                    <a:pt x="22" y="12"/>
                    <a:pt x="22" y="12"/>
                  </a:cubicBezTo>
                  <a:cubicBezTo>
                    <a:pt x="17" y="15"/>
                    <a:pt x="17" y="15"/>
                    <a:pt x="17" y="15"/>
                  </a:cubicBezTo>
                  <a:cubicBezTo>
                    <a:pt x="14" y="15"/>
                    <a:pt x="14" y="15"/>
                    <a:pt x="14" y="15"/>
                  </a:cubicBezTo>
                  <a:cubicBezTo>
                    <a:pt x="13" y="13"/>
                    <a:pt x="13" y="13"/>
                    <a:pt x="13" y="13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11" y="11"/>
                    <a:pt x="11" y="11"/>
                    <a:pt x="11" y="11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2" y="27"/>
                    <a:pt x="2" y="27"/>
                    <a:pt x="2" y="27"/>
                  </a:cubicBezTo>
                  <a:cubicBezTo>
                    <a:pt x="5" y="35"/>
                    <a:pt x="5" y="35"/>
                    <a:pt x="5" y="35"/>
                  </a:cubicBezTo>
                  <a:cubicBezTo>
                    <a:pt x="5" y="39"/>
                    <a:pt x="5" y="39"/>
                    <a:pt x="5" y="39"/>
                  </a:cubicBezTo>
                  <a:cubicBezTo>
                    <a:pt x="9" y="45"/>
                    <a:pt x="9" y="45"/>
                    <a:pt x="9" y="45"/>
                  </a:cubicBezTo>
                  <a:cubicBezTo>
                    <a:pt x="17" y="43"/>
                    <a:pt x="17" y="43"/>
                    <a:pt x="17" y="43"/>
                  </a:cubicBezTo>
                  <a:cubicBezTo>
                    <a:pt x="25" y="42"/>
                    <a:pt x="25" y="42"/>
                    <a:pt x="25" y="42"/>
                  </a:cubicBezTo>
                  <a:cubicBezTo>
                    <a:pt x="32" y="41"/>
                    <a:pt x="32" y="41"/>
                    <a:pt x="32" y="41"/>
                  </a:cubicBezTo>
                  <a:cubicBezTo>
                    <a:pt x="47" y="25"/>
                    <a:pt x="47" y="25"/>
                    <a:pt x="47" y="25"/>
                  </a:cubicBezTo>
                  <a:cubicBezTo>
                    <a:pt x="47" y="25"/>
                    <a:pt x="50" y="19"/>
                    <a:pt x="51" y="16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49" y="16"/>
                    <a:pt x="49" y="16"/>
                    <a:pt x="49" y="16"/>
                  </a:cubicBezTo>
                  <a:lnTo>
                    <a:pt x="48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3" name="Freeform 128">
              <a:extLst>
                <a:ext uri="{FF2B5EF4-FFF2-40B4-BE49-F238E27FC236}">
                  <a16:creationId xmlns:a16="http://schemas.microsoft.com/office/drawing/2014/main" id="{2AF18FE0-F3C7-B74B-9D48-558266DDD613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9038" y="5095875"/>
              <a:ext cx="236537" cy="234950"/>
            </a:xfrm>
            <a:custGeom>
              <a:avLst/>
              <a:gdLst>
                <a:gd name="T0" fmla="*/ 2147483646 w 180"/>
                <a:gd name="T1" fmla="*/ 2147483646 h 180"/>
                <a:gd name="T2" fmla="*/ 2147483646 w 180"/>
                <a:gd name="T3" fmla="*/ 2147483646 h 180"/>
                <a:gd name="T4" fmla="*/ 2147483646 w 180"/>
                <a:gd name="T5" fmla="*/ 2147483646 h 180"/>
                <a:gd name="T6" fmla="*/ 2147483646 w 180"/>
                <a:gd name="T7" fmla="*/ 2147483646 h 180"/>
                <a:gd name="T8" fmla="*/ 2147483646 w 180"/>
                <a:gd name="T9" fmla="*/ 2147483646 h 180"/>
                <a:gd name="T10" fmla="*/ 2147483646 w 180"/>
                <a:gd name="T11" fmla="*/ 2147483646 h 180"/>
                <a:gd name="T12" fmla="*/ 2147483646 w 180"/>
                <a:gd name="T13" fmla="*/ 2147483646 h 180"/>
                <a:gd name="T14" fmla="*/ 2147483646 w 180"/>
                <a:gd name="T15" fmla="*/ 0 h 180"/>
                <a:gd name="T16" fmla="*/ 2147483646 w 180"/>
                <a:gd name="T17" fmla="*/ 2147483646 h 180"/>
                <a:gd name="T18" fmla="*/ 2147483646 w 180"/>
                <a:gd name="T19" fmla="*/ 2147483646 h 180"/>
                <a:gd name="T20" fmla="*/ 2147483646 w 180"/>
                <a:gd name="T21" fmla="*/ 2147483646 h 180"/>
                <a:gd name="T22" fmla="*/ 0 w 180"/>
                <a:gd name="T23" fmla="*/ 2147483646 h 180"/>
                <a:gd name="T24" fmla="*/ 0 w 180"/>
                <a:gd name="T25" fmla="*/ 2147483646 h 180"/>
                <a:gd name="T26" fmla="*/ 2147483646 w 180"/>
                <a:gd name="T27" fmla="*/ 2147483646 h 180"/>
                <a:gd name="T28" fmla="*/ 2147483646 w 180"/>
                <a:gd name="T29" fmla="*/ 2147483646 h 180"/>
                <a:gd name="T30" fmla="*/ 2147483646 w 180"/>
                <a:gd name="T31" fmla="*/ 2147483646 h 180"/>
                <a:gd name="T32" fmla="*/ 2147483646 w 180"/>
                <a:gd name="T33" fmla="*/ 2147483646 h 180"/>
                <a:gd name="T34" fmla="*/ 2147483646 w 180"/>
                <a:gd name="T35" fmla="*/ 2147483646 h 180"/>
                <a:gd name="T36" fmla="*/ 2147483646 w 180"/>
                <a:gd name="T37" fmla="*/ 2147483646 h 180"/>
                <a:gd name="T38" fmla="*/ 2147483646 w 180"/>
                <a:gd name="T39" fmla="*/ 2147483646 h 180"/>
                <a:gd name="T40" fmla="*/ 2147483646 w 180"/>
                <a:gd name="T41" fmla="*/ 2147483646 h 180"/>
                <a:gd name="T42" fmla="*/ 2147483646 w 180"/>
                <a:gd name="T43" fmla="*/ 2147483646 h 18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80" h="180">
                  <a:moveTo>
                    <a:pt x="144" y="54"/>
                  </a:moveTo>
                  <a:lnTo>
                    <a:pt x="132" y="54"/>
                  </a:lnTo>
                  <a:lnTo>
                    <a:pt x="114" y="30"/>
                  </a:lnTo>
                  <a:lnTo>
                    <a:pt x="102" y="6"/>
                  </a:lnTo>
                  <a:lnTo>
                    <a:pt x="96" y="6"/>
                  </a:lnTo>
                  <a:lnTo>
                    <a:pt x="84" y="12"/>
                  </a:lnTo>
                  <a:lnTo>
                    <a:pt x="96" y="6"/>
                  </a:lnTo>
                  <a:lnTo>
                    <a:pt x="84" y="0"/>
                  </a:lnTo>
                  <a:lnTo>
                    <a:pt x="66" y="6"/>
                  </a:lnTo>
                  <a:lnTo>
                    <a:pt x="18" y="18"/>
                  </a:lnTo>
                  <a:lnTo>
                    <a:pt x="12" y="84"/>
                  </a:lnTo>
                  <a:lnTo>
                    <a:pt x="0" y="90"/>
                  </a:lnTo>
                  <a:lnTo>
                    <a:pt x="0" y="144"/>
                  </a:lnTo>
                  <a:lnTo>
                    <a:pt x="12" y="168"/>
                  </a:lnTo>
                  <a:lnTo>
                    <a:pt x="18" y="180"/>
                  </a:lnTo>
                  <a:lnTo>
                    <a:pt x="36" y="180"/>
                  </a:lnTo>
                  <a:lnTo>
                    <a:pt x="66" y="162"/>
                  </a:lnTo>
                  <a:lnTo>
                    <a:pt x="90" y="162"/>
                  </a:lnTo>
                  <a:lnTo>
                    <a:pt x="138" y="120"/>
                  </a:lnTo>
                  <a:lnTo>
                    <a:pt x="180" y="90"/>
                  </a:lnTo>
                  <a:lnTo>
                    <a:pt x="150" y="78"/>
                  </a:lnTo>
                  <a:lnTo>
                    <a:pt x="144" y="5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4" name="Freeform 129">
              <a:extLst>
                <a:ext uri="{FF2B5EF4-FFF2-40B4-BE49-F238E27FC236}">
                  <a16:creationId xmlns:a16="http://schemas.microsoft.com/office/drawing/2014/main" id="{71FFD40F-AE05-3F49-9B49-B73DF8E5250F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5" y="4914900"/>
              <a:ext cx="268288" cy="422275"/>
            </a:xfrm>
            <a:custGeom>
              <a:avLst/>
              <a:gdLst>
                <a:gd name="T0" fmla="*/ 2147483646 w 34"/>
                <a:gd name="T1" fmla="*/ 2147483646 h 54"/>
                <a:gd name="T2" fmla="*/ 2147483646 w 34"/>
                <a:gd name="T3" fmla="*/ 2147483646 h 54"/>
                <a:gd name="T4" fmla="*/ 2147483646 w 34"/>
                <a:gd name="T5" fmla="*/ 2147483646 h 54"/>
                <a:gd name="T6" fmla="*/ 2147483646 w 34"/>
                <a:gd name="T7" fmla="*/ 2147483646 h 54"/>
                <a:gd name="T8" fmla="*/ 2147483646 w 34"/>
                <a:gd name="T9" fmla="*/ 2147483646 h 54"/>
                <a:gd name="T10" fmla="*/ 2147483646 w 34"/>
                <a:gd name="T11" fmla="*/ 2147483646 h 54"/>
                <a:gd name="T12" fmla="*/ 2147483646 w 34"/>
                <a:gd name="T13" fmla="*/ 2147483646 h 54"/>
                <a:gd name="T14" fmla="*/ 2147483646 w 34"/>
                <a:gd name="T15" fmla="*/ 2147483646 h 54"/>
                <a:gd name="T16" fmla="*/ 2147483646 w 34"/>
                <a:gd name="T17" fmla="*/ 2147483646 h 54"/>
                <a:gd name="T18" fmla="*/ 2147483646 w 34"/>
                <a:gd name="T19" fmla="*/ 2147483646 h 54"/>
                <a:gd name="T20" fmla="*/ 2147483646 w 34"/>
                <a:gd name="T21" fmla="*/ 2147483646 h 54"/>
                <a:gd name="T22" fmla="*/ 2147483646 w 34"/>
                <a:gd name="T23" fmla="*/ 2147483646 h 54"/>
                <a:gd name="T24" fmla="*/ 0 w 34"/>
                <a:gd name="T25" fmla="*/ 2147483646 h 54"/>
                <a:gd name="T26" fmla="*/ 0 w 34"/>
                <a:gd name="T27" fmla="*/ 2147483646 h 54"/>
                <a:gd name="T28" fmla="*/ 2147483646 w 34"/>
                <a:gd name="T29" fmla="*/ 2147483646 h 54"/>
                <a:gd name="T30" fmla="*/ 2147483646 w 34"/>
                <a:gd name="T31" fmla="*/ 2147483646 h 54"/>
                <a:gd name="T32" fmla="*/ 2147483646 w 34"/>
                <a:gd name="T33" fmla="*/ 2147483646 h 54"/>
                <a:gd name="T34" fmla="*/ 2147483646 w 34"/>
                <a:gd name="T35" fmla="*/ 2147483646 h 54"/>
                <a:gd name="T36" fmla="*/ 2147483646 w 34"/>
                <a:gd name="T37" fmla="*/ 2147483646 h 54"/>
                <a:gd name="T38" fmla="*/ 2147483646 w 34"/>
                <a:gd name="T39" fmla="*/ 2147483646 h 54"/>
                <a:gd name="T40" fmla="*/ 2147483646 w 34"/>
                <a:gd name="T41" fmla="*/ 2147483646 h 54"/>
                <a:gd name="T42" fmla="*/ 2147483646 w 34"/>
                <a:gd name="T43" fmla="*/ 2147483646 h 54"/>
                <a:gd name="T44" fmla="*/ 2147483646 w 34"/>
                <a:gd name="T45" fmla="*/ 2147483646 h 54"/>
                <a:gd name="T46" fmla="*/ 2147483646 w 34"/>
                <a:gd name="T47" fmla="*/ 2147483646 h 54"/>
                <a:gd name="T48" fmla="*/ 2147483646 w 34"/>
                <a:gd name="T49" fmla="*/ 2147483646 h 54"/>
                <a:gd name="T50" fmla="*/ 2147483646 w 34"/>
                <a:gd name="T51" fmla="*/ 2147483646 h 54"/>
                <a:gd name="T52" fmla="*/ 2147483646 w 34"/>
                <a:gd name="T53" fmla="*/ 2147483646 h 54"/>
                <a:gd name="T54" fmla="*/ 2147483646 w 34"/>
                <a:gd name="T55" fmla="*/ 2147483646 h 54"/>
                <a:gd name="T56" fmla="*/ 2147483646 w 34"/>
                <a:gd name="T57" fmla="*/ 2147483646 h 54"/>
                <a:gd name="T58" fmla="*/ 2147483646 w 34"/>
                <a:gd name="T59" fmla="*/ 2147483646 h 54"/>
                <a:gd name="T60" fmla="*/ 2147483646 w 34"/>
                <a:gd name="T61" fmla="*/ 2147483646 h 54"/>
                <a:gd name="T62" fmla="*/ 2147483646 w 34"/>
                <a:gd name="T63" fmla="*/ 2147483646 h 54"/>
                <a:gd name="T64" fmla="*/ 2147483646 w 34"/>
                <a:gd name="T65" fmla="*/ 2147483646 h 54"/>
                <a:gd name="T66" fmla="*/ 2147483646 w 34"/>
                <a:gd name="T67" fmla="*/ 2147483646 h 54"/>
                <a:gd name="T68" fmla="*/ 2147483646 w 34"/>
                <a:gd name="T69" fmla="*/ 0 h 54"/>
                <a:gd name="T70" fmla="*/ 2147483646 w 34"/>
                <a:gd name="T71" fmla="*/ 0 h 54"/>
                <a:gd name="T72" fmla="*/ 2147483646 w 34"/>
                <a:gd name="T73" fmla="*/ 2147483646 h 54"/>
                <a:gd name="T74" fmla="*/ 2147483646 w 34"/>
                <a:gd name="T75" fmla="*/ 2147483646 h 54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34" h="54">
                  <a:moveTo>
                    <a:pt x="22" y="2"/>
                  </a:moveTo>
                  <a:cubicBezTo>
                    <a:pt x="17" y="3"/>
                    <a:pt x="17" y="3"/>
                    <a:pt x="17" y="3"/>
                  </a:cubicBezTo>
                  <a:cubicBezTo>
                    <a:pt x="17" y="4"/>
                    <a:pt x="17" y="4"/>
                    <a:pt x="17" y="4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6" y="3"/>
                    <a:pt x="16" y="3"/>
                    <a:pt x="16" y="3"/>
                  </a:cubicBezTo>
                  <a:cubicBezTo>
                    <a:pt x="16" y="8"/>
                    <a:pt x="16" y="8"/>
                    <a:pt x="16" y="8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19" y="16"/>
                    <a:pt x="19" y="16"/>
                    <a:pt x="19" y="16"/>
                  </a:cubicBezTo>
                  <a:cubicBezTo>
                    <a:pt x="16" y="18"/>
                    <a:pt x="16" y="18"/>
                    <a:pt x="16" y="18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13" y="13"/>
                    <a:pt x="13" y="13"/>
                    <a:pt x="13" y="13"/>
                  </a:cubicBezTo>
                  <a:cubicBezTo>
                    <a:pt x="9" y="11"/>
                    <a:pt x="9" y="11"/>
                    <a:pt x="9" y="11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1" y="16"/>
                    <a:pt x="1" y="16"/>
                    <a:pt x="1" y="16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1" y="16"/>
                    <a:pt x="1" y="16"/>
                    <a:pt x="1" y="16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9" y="28"/>
                    <a:pt x="9" y="28"/>
                    <a:pt x="9" y="28"/>
                  </a:cubicBezTo>
                  <a:cubicBezTo>
                    <a:pt x="7" y="36"/>
                    <a:pt x="7" y="36"/>
                    <a:pt x="7" y="36"/>
                  </a:cubicBezTo>
                  <a:cubicBezTo>
                    <a:pt x="5" y="39"/>
                    <a:pt x="5" y="39"/>
                    <a:pt x="5" y="39"/>
                  </a:cubicBezTo>
                  <a:cubicBezTo>
                    <a:pt x="6" y="39"/>
                    <a:pt x="6" y="39"/>
                    <a:pt x="6" y="39"/>
                  </a:cubicBezTo>
                  <a:cubicBezTo>
                    <a:pt x="7" y="54"/>
                    <a:pt x="7" y="54"/>
                    <a:pt x="7" y="54"/>
                  </a:cubicBezTo>
                  <a:cubicBezTo>
                    <a:pt x="9" y="54"/>
                    <a:pt x="9" y="54"/>
                    <a:pt x="9" y="54"/>
                  </a:cubicBezTo>
                  <a:cubicBezTo>
                    <a:pt x="10" y="51"/>
                    <a:pt x="9" y="51"/>
                    <a:pt x="9" y="51"/>
                  </a:cubicBezTo>
                  <a:cubicBezTo>
                    <a:pt x="16" y="45"/>
                    <a:pt x="16" y="45"/>
                    <a:pt x="16" y="45"/>
                  </a:cubicBezTo>
                  <a:cubicBezTo>
                    <a:pt x="18" y="40"/>
                    <a:pt x="18" y="40"/>
                    <a:pt x="18" y="40"/>
                  </a:cubicBezTo>
                  <a:cubicBezTo>
                    <a:pt x="16" y="31"/>
                    <a:pt x="16" y="31"/>
                    <a:pt x="16" y="31"/>
                  </a:cubicBezTo>
                  <a:cubicBezTo>
                    <a:pt x="21" y="25"/>
                    <a:pt x="21" y="25"/>
                    <a:pt x="21" y="25"/>
                  </a:cubicBezTo>
                  <a:cubicBezTo>
                    <a:pt x="30" y="20"/>
                    <a:pt x="30" y="20"/>
                    <a:pt x="30" y="20"/>
                  </a:cubicBezTo>
                  <a:cubicBezTo>
                    <a:pt x="33" y="16"/>
                    <a:pt x="33" y="16"/>
                    <a:pt x="33" y="16"/>
                  </a:cubicBezTo>
                  <a:cubicBezTo>
                    <a:pt x="34" y="11"/>
                    <a:pt x="34" y="11"/>
                    <a:pt x="34" y="11"/>
                  </a:cubicBezTo>
                  <a:cubicBezTo>
                    <a:pt x="33" y="4"/>
                    <a:pt x="33" y="4"/>
                    <a:pt x="33" y="4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0" y="1"/>
                    <a:pt x="30" y="1"/>
                    <a:pt x="30" y="1"/>
                  </a:cubicBezTo>
                  <a:lnTo>
                    <a:pt x="22" y="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5" name="Freeform 130">
              <a:extLst>
                <a:ext uri="{FF2B5EF4-FFF2-40B4-BE49-F238E27FC236}">
                  <a16:creationId xmlns:a16="http://schemas.microsoft.com/office/drawing/2014/main" id="{5DDD7D9E-5BC8-B04E-B48E-8810B1CF5C0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5" y="4673600"/>
              <a:ext cx="260350" cy="265113"/>
            </a:xfrm>
            <a:custGeom>
              <a:avLst/>
              <a:gdLst>
                <a:gd name="T0" fmla="*/ 2147483646 w 33"/>
                <a:gd name="T1" fmla="*/ 2147483646 h 34"/>
                <a:gd name="T2" fmla="*/ 2147483646 w 33"/>
                <a:gd name="T3" fmla="*/ 2147483646 h 34"/>
                <a:gd name="T4" fmla="*/ 2147483646 w 33"/>
                <a:gd name="T5" fmla="*/ 2147483646 h 34"/>
                <a:gd name="T6" fmla="*/ 2147483646 w 33"/>
                <a:gd name="T7" fmla="*/ 2147483646 h 34"/>
                <a:gd name="T8" fmla="*/ 2147483646 w 33"/>
                <a:gd name="T9" fmla="*/ 0 h 34"/>
                <a:gd name="T10" fmla="*/ 2147483646 w 33"/>
                <a:gd name="T11" fmla="*/ 2147483646 h 34"/>
                <a:gd name="T12" fmla="*/ 2147483646 w 33"/>
                <a:gd name="T13" fmla="*/ 2147483646 h 34"/>
                <a:gd name="T14" fmla="*/ 2147483646 w 33"/>
                <a:gd name="T15" fmla="*/ 2147483646 h 34"/>
                <a:gd name="T16" fmla="*/ 2147483646 w 33"/>
                <a:gd name="T17" fmla="*/ 2147483646 h 34"/>
                <a:gd name="T18" fmla="*/ 2147483646 w 33"/>
                <a:gd name="T19" fmla="*/ 2147483646 h 34"/>
                <a:gd name="T20" fmla="*/ 2147483646 w 33"/>
                <a:gd name="T21" fmla="*/ 2147483646 h 34"/>
                <a:gd name="T22" fmla="*/ 0 w 33"/>
                <a:gd name="T23" fmla="*/ 2147483646 h 34"/>
                <a:gd name="T24" fmla="*/ 2147483646 w 33"/>
                <a:gd name="T25" fmla="*/ 2147483646 h 34"/>
                <a:gd name="T26" fmla="*/ 2147483646 w 33"/>
                <a:gd name="T27" fmla="*/ 2147483646 h 34"/>
                <a:gd name="T28" fmla="*/ 2147483646 w 33"/>
                <a:gd name="T29" fmla="*/ 2147483646 h 34"/>
                <a:gd name="T30" fmla="*/ 2147483646 w 33"/>
                <a:gd name="T31" fmla="*/ 2147483646 h 34"/>
                <a:gd name="T32" fmla="*/ 2147483646 w 33"/>
                <a:gd name="T33" fmla="*/ 2147483646 h 34"/>
                <a:gd name="T34" fmla="*/ 2147483646 w 33"/>
                <a:gd name="T35" fmla="*/ 2147483646 h 34"/>
                <a:gd name="T36" fmla="*/ 2147483646 w 33"/>
                <a:gd name="T37" fmla="*/ 2147483646 h 34"/>
                <a:gd name="T38" fmla="*/ 2147483646 w 33"/>
                <a:gd name="T39" fmla="*/ 2147483646 h 34"/>
                <a:gd name="T40" fmla="*/ 2147483646 w 33"/>
                <a:gd name="T41" fmla="*/ 2147483646 h 34"/>
                <a:gd name="T42" fmla="*/ 2147483646 w 33"/>
                <a:gd name="T43" fmla="*/ 2147483646 h 34"/>
                <a:gd name="T44" fmla="*/ 2147483646 w 33"/>
                <a:gd name="T45" fmla="*/ 2147483646 h 34"/>
                <a:gd name="T46" fmla="*/ 2147483646 w 33"/>
                <a:gd name="T47" fmla="*/ 2147483646 h 34"/>
                <a:gd name="T48" fmla="*/ 2147483646 w 33"/>
                <a:gd name="T49" fmla="*/ 2147483646 h 34"/>
                <a:gd name="T50" fmla="*/ 2147483646 w 33"/>
                <a:gd name="T51" fmla="*/ 2147483646 h 34"/>
                <a:gd name="T52" fmla="*/ 2147483646 w 33"/>
                <a:gd name="T53" fmla="*/ 2147483646 h 34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33" h="34">
                  <a:moveTo>
                    <a:pt x="25" y="6"/>
                  </a:moveTo>
                  <a:cubicBezTo>
                    <a:pt x="14" y="1"/>
                    <a:pt x="14" y="1"/>
                    <a:pt x="14" y="1"/>
                  </a:cubicBezTo>
                  <a:cubicBezTo>
                    <a:pt x="14" y="1"/>
                    <a:pt x="14" y="1"/>
                    <a:pt x="14" y="1"/>
                  </a:cubicBezTo>
                  <a:cubicBezTo>
                    <a:pt x="14" y="1"/>
                    <a:pt x="14" y="1"/>
                    <a:pt x="14" y="1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2" y="5"/>
                    <a:pt x="12" y="5"/>
                    <a:pt x="12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2" y="8"/>
                    <a:pt x="2" y="8"/>
                    <a:pt x="2" y="8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" y="19"/>
                    <a:pt x="2" y="19"/>
                    <a:pt x="2" y="19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4" y="24"/>
                    <a:pt x="8" y="26"/>
                    <a:pt x="9" y="26"/>
                  </a:cubicBezTo>
                  <a:cubicBezTo>
                    <a:pt x="9" y="26"/>
                    <a:pt x="14" y="27"/>
                    <a:pt x="14" y="27"/>
                  </a:cubicBezTo>
                  <a:cubicBezTo>
                    <a:pt x="15" y="29"/>
                    <a:pt x="15" y="29"/>
                    <a:pt x="15" y="29"/>
                  </a:cubicBezTo>
                  <a:cubicBezTo>
                    <a:pt x="17" y="34"/>
                    <a:pt x="17" y="34"/>
                    <a:pt x="17" y="34"/>
                  </a:cubicBezTo>
                  <a:cubicBezTo>
                    <a:pt x="22" y="33"/>
                    <a:pt x="22" y="33"/>
                    <a:pt x="22" y="33"/>
                  </a:cubicBezTo>
                  <a:cubicBezTo>
                    <a:pt x="30" y="32"/>
                    <a:pt x="30" y="32"/>
                    <a:pt x="30" y="32"/>
                  </a:cubicBezTo>
                  <a:cubicBezTo>
                    <a:pt x="33" y="31"/>
                    <a:pt x="33" y="31"/>
                    <a:pt x="33" y="31"/>
                  </a:cubicBezTo>
                  <a:cubicBezTo>
                    <a:pt x="31" y="28"/>
                    <a:pt x="31" y="28"/>
                    <a:pt x="31" y="28"/>
                  </a:cubicBezTo>
                  <a:cubicBezTo>
                    <a:pt x="30" y="19"/>
                    <a:pt x="30" y="19"/>
                    <a:pt x="30" y="19"/>
                  </a:cubicBezTo>
                  <a:cubicBezTo>
                    <a:pt x="30" y="19"/>
                    <a:pt x="28" y="15"/>
                    <a:pt x="28" y="14"/>
                  </a:cubicBezTo>
                  <a:cubicBezTo>
                    <a:pt x="28" y="13"/>
                    <a:pt x="29" y="12"/>
                    <a:pt x="30" y="12"/>
                  </a:cubicBezTo>
                  <a:cubicBezTo>
                    <a:pt x="25" y="9"/>
                    <a:pt x="25" y="9"/>
                    <a:pt x="25" y="9"/>
                  </a:cubicBezTo>
                  <a:lnTo>
                    <a:pt x="25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6" name="Freeform 131">
              <a:extLst>
                <a:ext uri="{FF2B5EF4-FFF2-40B4-BE49-F238E27FC236}">
                  <a16:creationId xmlns:a16="http://schemas.microsoft.com/office/drawing/2014/main" id="{561A2761-E340-5B47-ABBA-1FCC0034FC8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02188" y="4797425"/>
              <a:ext cx="298450" cy="298450"/>
            </a:xfrm>
            <a:custGeom>
              <a:avLst/>
              <a:gdLst>
                <a:gd name="T0" fmla="*/ 2147483646 w 38"/>
                <a:gd name="T1" fmla="*/ 2147483646 h 38"/>
                <a:gd name="T2" fmla="*/ 2147483646 w 38"/>
                <a:gd name="T3" fmla="*/ 2147483646 h 38"/>
                <a:gd name="T4" fmla="*/ 2147483646 w 38"/>
                <a:gd name="T5" fmla="*/ 2147483646 h 38"/>
                <a:gd name="T6" fmla="*/ 2147483646 w 38"/>
                <a:gd name="T7" fmla="*/ 2147483646 h 38"/>
                <a:gd name="T8" fmla="*/ 2147483646 w 38"/>
                <a:gd name="T9" fmla="*/ 2147483646 h 38"/>
                <a:gd name="T10" fmla="*/ 2147483646 w 38"/>
                <a:gd name="T11" fmla="*/ 2147483646 h 38"/>
                <a:gd name="T12" fmla="*/ 2147483646 w 38"/>
                <a:gd name="T13" fmla="*/ 2147483646 h 38"/>
                <a:gd name="T14" fmla="*/ 2147483646 w 38"/>
                <a:gd name="T15" fmla="*/ 2147483646 h 38"/>
                <a:gd name="T16" fmla="*/ 2147483646 w 38"/>
                <a:gd name="T17" fmla="*/ 2147483646 h 38"/>
                <a:gd name="T18" fmla="*/ 2147483646 w 38"/>
                <a:gd name="T19" fmla="*/ 2147483646 h 38"/>
                <a:gd name="T20" fmla="*/ 2147483646 w 38"/>
                <a:gd name="T21" fmla="*/ 2147483646 h 38"/>
                <a:gd name="T22" fmla="*/ 2147483646 w 38"/>
                <a:gd name="T23" fmla="*/ 2147483646 h 38"/>
                <a:gd name="T24" fmla="*/ 2147483646 w 38"/>
                <a:gd name="T25" fmla="*/ 2147483646 h 38"/>
                <a:gd name="T26" fmla="*/ 2147483646 w 38"/>
                <a:gd name="T27" fmla="*/ 2147483646 h 38"/>
                <a:gd name="T28" fmla="*/ 2147483646 w 38"/>
                <a:gd name="T29" fmla="*/ 2147483646 h 38"/>
                <a:gd name="T30" fmla="*/ 2147483646 w 38"/>
                <a:gd name="T31" fmla="*/ 2147483646 h 38"/>
                <a:gd name="T32" fmla="*/ 2147483646 w 38"/>
                <a:gd name="T33" fmla="*/ 0 h 38"/>
                <a:gd name="T34" fmla="*/ 2147483646 w 38"/>
                <a:gd name="T35" fmla="*/ 0 h 38"/>
                <a:gd name="T36" fmla="*/ 2147483646 w 38"/>
                <a:gd name="T37" fmla="*/ 2147483646 h 38"/>
                <a:gd name="T38" fmla="*/ 2147483646 w 38"/>
                <a:gd name="T39" fmla="*/ 2147483646 h 38"/>
                <a:gd name="T40" fmla="*/ 2147483646 w 38"/>
                <a:gd name="T41" fmla="*/ 2147483646 h 38"/>
                <a:gd name="T42" fmla="*/ 0 w 38"/>
                <a:gd name="T43" fmla="*/ 2147483646 h 38"/>
                <a:gd name="T44" fmla="*/ 0 w 38"/>
                <a:gd name="T45" fmla="*/ 2147483646 h 38"/>
                <a:gd name="T46" fmla="*/ 2147483646 w 38"/>
                <a:gd name="T47" fmla="*/ 2147483646 h 38"/>
                <a:gd name="T48" fmla="*/ 2147483646 w 38"/>
                <a:gd name="T49" fmla="*/ 2147483646 h 38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8" h="38">
                  <a:moveTo>
                    <a:pt x="4" y="37"/>
                  </a:moveTo>
                  <a:cubicBezTo>
                    <a:pt x="18" y="37"/>
                    <a:pt x="18" y="37"/>
                    <a:pt x="18" y="37"/>
                  </a:cubicBezTo>
                  <a:cubicBezTo>
                    <a:pt x="20" y="38"/>
                    <a:pt x="20" y="38"/>
                    <a:pt x="20" y="38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34" y="37"/>
                    <a:pt x="34" y="37"/>
                    <a:pt x="34" y="37"/>
                  </a:cubicBezTo>
                  <a:cubicBezTo>
                    <a:pt x="32" y="33"/>
                    <a:pt x="32" y="33"/>
                    <a:pt x="32" y="33"/>
                  </a:cubicBezTo>
                  <a:cubicBezTo>
                    <a:pt x="32" y="22"/>
                    <a:pt x="32" y="22"/>
                    <a:pt x="32" y="22"/>
                  </a:cubicBezTo>
                  <a:cubicBezTo>
                    <a:pt x="38" y="21"/>
                    <a:pt x="38" y="21"/>
                    <a:pt x="38" y="21"/>
                  </a:cubicBezTo>
                  <a:cubicBezTo>
                    <a:pt x="38" y="17"/>
                    <a:pt x="38" y="17"/>
                    <a:pt x="38" y="17"/>
                  </a:cubicBezTo>
                  <a:cubicBezTo>
                    <a:pt x="37" y="17"/>
                    <a:pt x="37" y="17"/>
                    <a:pt x="37" y="17"/>
                  </a:cubicBezTo>
                  <a:cubicBezTo>
                    <a:pt x="38" y="17"/>
                    <a:pt x="38" y="17"/>
                    <a:pt x="38" y="17"/>
                  </a:cubicBezTo>
                  <a:cubicBezTo>
                    <a:pt x="32" y="16"/>
                    <a:pt x="32" y="16"/>
                    <a:pt x="32" y="16"/>
                  </a:cubicBezTo>
                  <a:cubicBezTo>
                    <a:pt x="30" y="4"/>
                    <a:pt x="30" y="4"/>
                    <a:pt x="30" y="4"/>
                  </a:cubicBezTo>
                  <a:cubicBezTo>
                    <a:pt x="30" y="4"/>
                    <a:pt x="25" y="4"/>
                    <a:pt x="24" y="4"/>
                  </a:cubicBezTo>
                  <a:cubicBezTo>
                    <a:pt x="24" y="4"/>
                    <a:pt x="22" y="6"/>
                    <a:pt x="21" y="6"/>
                  </a:cubicBezTo>
                  <a:cubicBezTo>
                    <a:pt x="20" y="7"/>
                    <a:pt x="19" y="6"/>
                    <a:pt x="18" y="6"/>
                  </a:cubicBezTo>
                  <a:cubicBezTo>
                    <a:pt x="17" y="6"/>
                    <a:pt x="13" y="0"/>
                    <a:pt x="12" y="0"/>
                  </a:cubicBezTo>
                  <a:cubicBezTo>
                    <a:pt x="11" y="0"/>
                    <a:pt x="4" y="0"/>
                    <a:pt x="4" y="0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5"/>
                    <a:pt x="3" y="15"/>
                    <a:pt x="3" y="15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2" y="35"/>
                    <a:pt x="2" y="35"/>
                    <a:pt x="2" y="35"/>
                  </a:cubicBezTo>
                  <a:lnTo>
                    <a:pt x="4" y="3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7" name="Freeform 132">
              <a:extLst>
                <a:ext uri="{FF2B5EF4-FFF2-40B4-BE49-F238E27FC236}">
                  <a16:creationId xmlns:a16="http://schemas.microsoft.com/office/drawing/2014/main" id="{6559DA10-7C22-9840-81F3-BF7423E3CAD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02188" y="4516438"/>
              <a:ext cx="463550" cy="460375"/>
            </a:xfrm>
            <a:custGeom>
              <a:avLst/>
              <a:gdLst>
                <a:gd name="T0" fmla="*/ 2147483646 w 59"/>
                <a:gd name="T1" fmla="*/ 2147483646 h 59"/>
                <a:gd name="T2" fmla="*/ 2147483646 w 59"/>
                <a:gd name="T3" fmla="*/ 2147483646 h 59"/>
                <a:gd name="T4" fmla="*/ 2147483646 w 59"/>
                <a:gd name="T5" fmla="*/ 2147483646 h 59"/>
                <a:gd name="T6" fmla="*/ 2147483646 w 59"/>
                <a:gd name="T7" fmla="*/ 2147483646 h 59"/>
                <a:gd name="T8" fmla="*/ 2147483646 w 59"/>
                <a:gd name="T9" fmla="*/ 2147483646 h 59"/>
                <a:gd name="T10" fmla="*/ 2147483646 w 59"/>
                <a:gd name="T11" fmla="*/ 2147483646 h 59"/>
                <a:gd name="T12" fmla="*/ 0 w 59"/>
                <a:gd name="T13" fmla="*/ 2147483646 h 59"/>
                <a:gd name="T14" fmla="*/ 2147483646 w 59"/>
                <a:gd name="T15" fmla="*/ 2147483646 h 59"/>
                <a:gd name="T16" fmla="*/ 2147483646 w 59"/>
                <a:gd name="T17" fmla="*/ 2147483646 h 59"/>
                <a:gd name="T18" fmla="*/ 2147483646 w 59"/>
                <a:gd name="T19" fmla="*/ 2147483646 h 59"/>
                <a:gd name="T20" fmla="*/ 2147483646 w 59"/>
                <a:gd name="T21" fmla="*/ 2147483646 h 59"/>
                <a:gd name="T22" fmla="*/ 2147483646 w 59"/>
                <a:gd name="T23" fmla="*/ 2147483646 h 59"/>
                <a:gd name="T24" fmla="*/ 2147483646 w 59"/>
                <a:gd name="T25" fmla="*/ 2147483646 h 59"/>
                <a:gd name="T26" fmla="*/ 2147483646 w 59"/>
                <a:gd name="T27" fmla="*/ 2147483646 h 59"/>
                <a:gd name="T28" fmla="*/ 2147483646 w 59"/>
                <a:gd name="T29" fmla="*/ 2147483646 h 59"/>
                <a:gd name="T30" fmla="*/ 2147483646 w 59"/>
                <a:gd name="T31" fmla="*/ 2147483646 h 59"/>
                <a:gd name="T32" fmla="*/ 2147483646 w 59"/>
                <a:gd name="T33" fmla="*/ 2147483646 h 59"/>
                <a:gd name="T34" fmla="*/ 2147483646 w 59"/>
                <a:gd name="T35" fmla="*/ 2147483646 h 59"/>
                <a:gd name="T36" fmla="*/ 2147483646 w 59"/>
                <a:gd name="T37" fmla="*/ 2147483646 h 59"/>
                <a:gd name="T38" fmla="*/ 2147483646 w 59"/>
                <a:gd name="T39" fmla="*/ 2147483646 h 59"/>
                <a:gd name="T40" fmla="*/ 2147483646 w 59"/>
                <a:gd name="T41" fmla="*/ 2147483646 h 59"/>
                <a:gd name="T42" fmla="*/ 2147483646 w 59"/>
                <a:gd name="T43" fmla="*/ 2147483646 h 59"/>
                <a:gd name="T44" fmla="*/ 2147483646 w 59"/>
                <a:gd name="T45" fmla="*/ 2147483646 h 59"/>
                <a:gd name="T46" fmla="*/ 2147483646 w 59"/>
                <a:gd name="T47" fmla="*/ 2147483646 h 59"/>
                <a:gd name="T48" fmla="*/ 2147483646 w 59"/>
                <a:gd name="T49" fmla="*/ 2147483646 h 59"/>
                <a:gd name="T50" fmla="*/ 2147483646 w 59"/>
                <a:gd name="T51" fmla="*/ 2147483646 h 59"/>
                <a:gd name="T52" fmla="*/ 2147483646 w 59"/>
                <a:gd name="T53" fmla="*/ 2147483646 h 59"/>
                <a:gd name="T54" fmla="*/ 2147483646 w 59"/>
                <a:gd name="T55" fmla="*/ 2147483646 h 59"/>
                <a:gd name="T56" fmla="*/ 2147483646 w 59"/>
                <a:gd name="T57" fmla="*/ 2147483646 h 59"/>
                <a:gd name="T58" fmla="*/ 2147483646 w 59"/>
                <a:gd name="T59" fmla="*/ 2147483646 h 59"/>
                <a:gd name="T60" fmla="*/ 2147483646 w 59"/>
                <a:gd name="T61" fmla="*/ 2147483646 h 59"/>
                <a:gd name="T62" fmla="*/ 2147483646 w 59"/>
                <a:gd name="T63" fmla="*/ 2147483646 h 59"/>
                <a:gd name="T64" fmla="*/ 2147483646 w 59"/>
                <a:gd name="T65" fmla="*/ 2147483646 h 59"/>
                <a:gd name="T66" fmla="*/ 2147483646 w 59"/>
                <a:gd name="T67" fmla="*/ 2147483646 h 59"/>
                <a:gd name="T68" fmla="*/ 2147483646 w 59"/>
                <a:gd name="T69" fmla="*/ 0 h 59"/>
                <a:gd name="T70" fmla="*/ 2147483646 w 59"/>
                <a:gd name="T71" fmla="*/ 2147483646 h 59"/>
                <a:gd name="T72" fmla="*/ 2147483646 w 59"/>
                <a:gd name="T73" fmla="*/ 2147483646 h 59"/>
                <a:gd name="T74" fmla="*/ 2147483646 w 59"/>
                <a:gd name="T75" fmla="*/ 2147483646 h 59"/>
                <a:gd name="T76" fmla="*/ 2147483646 w 59"/>
                <a:gd name="T77" fmla="*/ 2147483646 h 59"/>
                <a:gd name="T78" fmla="*/ 2147483646 w 59"/>
                <a:gd name="T79" fmla="*/ 2147483646 h 59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0" t="0" r="r" b="b"/>
              <a:pathLst>
                <a:path w="59" h="59">
                  <a:moveTo>
                    <a:pt x="21" y="6"/>
                  </a:moveTo>
                  <a:cubicBezTo>
                    <a:pt x="18" y="18"/>
                    <a:pt x="18" y="18"/>
                    <a:pt x="18" y="18"/>
                  </a:cubicBezTo>
                  <a:cubicBezTo>
                    <a:pt x="15" y="21"/>
                    <a:pt x="15" y="21"/>
                    <a:pt x="15" y="21"/>
                  </a:cubicBezTo>
                  <a:cubicBezTo>
                    <a:pt x="11" y="29"/>
                    <a:pt x="11" y="29"/>
                    <a:pt x="11" y="29"/>
                  </a:cubicBezTo>
                  <a:cubicBezTo>
                    <a:pt x="7" y="32"/>
                    <a:pt x="7" y="32"/>
                    <a:pt x="7" y="32"/>
                  </a:cubicBezTo>
                  <a:cubicBezTo>
                    <a:pt x="3" y="32"/>
                    <a:pt x="3" y="32"/>
                    <a:pt x="3" y="3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4" y="36"/>
                    <a:pt x="11" y="36"/>
                    <a:pt x="12" y="36"/>
                  </a:cubicBezTo>
                  <a:cubicBezTo>
                    <a:pt x="13" y="36"/>
                    <a:pt x="17" y="42"/>
                    <a:pt x="18" y="42"/>
                  </a:cubicBezTo>
                  <a:cubicBezTo>
                    <a:pt x="19" y="42"/>
                    <a:pt x="20" y="43"/>
                    <a:pt x="21" y="42"/>
                  </a:cubicBezTo>
                  <a:cubicBezTo>
                    <a:pt x="22" y="42"/>
                    <a:pt x="24" y="40"/>
                    <a:pt x="24" y="40"/>
                  </a:cubicBezTo>
                  <a:cubicBezTo>
                    <a:pt x="25" y="40"/>
                    <a:pt x="30" y="40"/>
                    <a:pt x="30" y="40"/>
                  </a:cubicBezTo>
                  <a:cubicBezTo>
                    <a:pt x="32" y="52"/>
                    <a:pt x="32" y="52"/>
                    <a:pt x="32" y="52"/>
                  </a:cubicBezTo>
                  <a:cubicBezTo>
                    <a:pt x="38" y="53"/>
                    <a:pt x="38" y="53"/>
                    <a:pt x="38" y="53"/>
                  </a:cubicBezTo>
                  <a:cubicBezTo>
                    <a:pt x="43" y="53"/>
                    <a:pt x="43" y="53"/>
                    <a:pt x="43" y="53"/>
                  </a:cubicBezTo>
                  <a:cubicBezTo>
                    <a:pt x="49" y="56"/>
                    <a:pt x="49" y="56"/>
                    <a:pt x="49" y="56"/>
                  </a:cubicBezTo>
                  <a:cubicBezTo>
                    <a:pt x="55" y="59"/>
                    <a:pt x="55" y="59"/>
                    <a:pt x="55" y="59"/>
                  </a:cubicBezTo>
                  <a:cubicBezTo>
                    <a:pt x="55" y="57"/>
                    <a:pt x="55" y="57"/>
                    <a:pt x="55" y="57"/>
                  </a:cubicBezTo>
                  <a:cubicBezTo>
                    <a:pt x="52" y="53"/>
                    <a:pt x="52" y="53"/>
                    <a:pt x="52" y="53"/>
                  </a:cubicBezTo>
                  <a:cubicBezTo>
                    <a:pt x="53" y="50"/>
                    <a:pt x="53" y="50"/>
                    <a:pt x="53" y="50"/>
                  </a:cubicBezTo>
                  <a:cubicBezTo>
                    <a:pt x="54" y="44"/>
                    <a:pt x="54" y="44"/>
                    <a:pt x="54" y="44"/>
                  </a:cubicBezTo>
                  <a:cubicBezTo>
                    <a:pt x="57" y="43"/>
                    <a:pt x="57" y="43"/>
                    <a:pt x="57" y="43"/>
                  </a:cubicBezTo>
                  <a:cubicBezTo>
                    <a:pt x="55" y="37"/>
                    <a:pt x="55" y="37"/>
                    <a:pt x="55" y="37"/>
                  </a:cubicBezTo>
                  <a:cubicBezTo>
                    <a:pt x="54" y="31"/>
                    <a:pt x="54" y="31"/>
                    <a:pt x="54" y="31"/>
                  </a:cubicBezTo>
                  <a:cubicBezTo>
                    <a:pt x="53" y="25"/>
                    <a:pt x="53" y="25"/>
                    <a:pt x="53" y="25"/>
                  </a:cubicBezTo>
                  <a:cubicBezTo>
                    <a:pt x="55" y="18"/>
                    <a:pt x="55" y="18"/>
                    <a:pt x="55" y="18"/>
                  </a:cubicBezTo>
                  <a:cubicBezTo>
                    <a:pt x="59" y="11"/>
                    <a:pt x="59" y="11"/>
                    <a:pt x="59" y="11"/>
                  </a:cubicBezTo>
                  <a:cubicBezTo>
                    <a:pt x="59" y="10"/>
                    <a:pt x="59" y="10"/>
                    <a:pt x="59" y="10"/>
                  </a:cubicBezTo>
                  <a:cubicBezTo>
                    <a:pt x="59" y="5"/>
                    <a:pt x="59" y="5"/>
                    <a:pt x="59" y="5"/>
                  </a:cubicBezTo>
                  <a:cubicBezTo>
                    <a:pt x="56" y="3"/>
                    <a:pt x="56" y="3"/>
                    <a:pt x="56" y="3"/>
                  </a:cubicBezTo>
                  <a:cubicBezTo>
                    <a:pt x="51" y="3"/>
                    <a:pt x="51" y="3"/>
                    <a:pt x="51" y="3"/>
                  </a:cubicBezTo>
                  <a:cubicBezTo>
                    <a:pt x="49" y="0"/>
                    <a:pt x="49" y="0"/>
                    <a:pt x="49" y="0"/>
                  </a:cubicBezTo>
                  <a:cubicBezTo>
                    <a:pt x="41" y="1"/>
                    <a:pt x="41" y="1"/>
                    <a:pt x="41" y="1"/>
                  </a:cubicBezTo>
                  <a:cubicBezTo>
                    <a:pt x="32" y="3"/>
                    <a:pt x="32" y="3"/>
                    <a:pt x="32" y="3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21" y="2"/>
                    <a:pt x="21" y="2"/>
                    <a:pt x="21" y="2"/>
                  </a:cubicBezTo>
                  <a:cubicBezTo>
                    <a:pt x="21" y="6"/>
                    <a:pt x="21" y="6"/>
                    <a:pt x="21" y="6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8" name="Freeform 133">
              <a:extLst>
                <a:ext uri="{FF2B5EF4-FFF2-40B4-BE49-F238E27FC236}">
                  <a16:creationId xmlns:a16="http://schemas.microsoft.com/office/drawing/2014/main" id="{A9241C0B-816A-824E-8A41-BE1AE61A9DD7}"/>
                </a:ext>
              </a:extLst>
            </p:cNvPr>
            <p:cNvSpPr>
              <a:spLocks/>
            </p:cNvSpPr>
            <p:nvPr/>
          </p:nvSpPr>
          <p:spPr bwMode="auto">
            <a:xfrm>
              <a:off x="5319713" y="4203700"/>
              <a:ext cx="369887" cy="354013"/>
            </a:xfrm>
            <a:custGeom>
              <a:avLst/>
              <a:gdLst>
                <a:gd name="T0" fmla="*/ 2147483646 w 47"/>
                <a:gd name="T1" fmla="*/ 2147483646 h 45"/>
                <a:gd name="T2" fmla="*/ 2147483646 w 47"/>
                <a:gd name="T3" fmla="*/ 2147483646 h 45"/>
                <a:gd name="T4" fmla="*/ 2147483646 w 47"/>
                <a:gd name="T5" fmla="*/ 2147483646 h 45"/>
                <a:gd name="T6" fmla="*/ 2147483646 w 47"/>
                <a:gd name="T7" fmla="*/ 2147483646 h 45"/>
                <a:gd name="T8" fmla="*/ 2147483646 w 47"/>
                <a:gd name="T9" fmla="*/ 2147483646 h 45"/>
                <a:gd name="T10" fmla="*/ 2147483646 w 47"/>
                <a:gd name="T11" fmla="*/ 2147483646 h 45"/>
                <a:gd name="T12" fmla="*/ 2147483646 w 47"/>
                <a:gd name="T13" fmla="*/ 2147483646 h 45"/>
                <a:gd name="T14" fmla="*/ 2147483646 w 47"/>
                <a:gd name="T15" fmla="*/ 2147483646 h 45"/>
                <a:gd name="T16" fmla="*/ 2147483646 w 47"/>
                <a:gd name="T17" fmla="*/ 2147483646 h 45"/>
                <a:gd name="T18" fmla="*/ 2147483646 w 47"/>
                <a:gd name="T19" fmla="*/ 2147483646 h 45"/>
                <a:gd name="T20" fmla="*/ 2147483646 w 47"/>
                <a:gd name="T21" fmla="*/ 2147483646 h 45"/>
                <a:gd name="T22" fmla="*/ 2147483646 w 47"/>
                <a:gd name="T23" fmla="*/ 2147483646 h 45"/>
                <a:gd name="T24" fmla="*/ 2147483646 w 47"/>
                <a:gd name="T25" fmla="*/ 2147483646 h 45"/>
                <a:gd name="T26" fmla="*/ 2147483646 w 47"/>
                <a:gd name="T27" fmla="*/ 2147483646 h 45"/>
                <a:gd name="T28" fmla="*/ 2147483646 w 47"/>
                <a:gd name="T29" fmla="*/ 0 h 45"/>
                <a:gd name="T30" fmla="*/ 2147483646 w 47"/>
                <a:gd name="T31" fmla="*/ 0 h 45"/>
                <a:gd name="T32" fmla="*/ 2147483646 w 47"/>
                <a:gd name="T33" fmla="*/ 2147483646 h 45"/>
                <a:gd name="T34" fmla="*/ 2147483646 w 47"/>
                <a:gd name="T35" fmla="*/ 2147483646 h 45"/>
                <a:gd name="T36" fmla="*/ 2147483646 w 47"/>
                <a:gd name="T37" fmla="*/ 2147483646 h 45"/>
                <a:gd name="T38" fmla="*/ 2147483646 w 47"/>
                <a:gd name="T39" fmla="*/ 2147483646 h 45"/>
                <a:gd name="T40" fmla="*/ 2147483646 w 47"/>
                <a:gd name="T41" fmla="*/ 2147483646 h 45"/>
                <a:gd name="T42" fmla="*/ 2147483646 w 47"/>
                <a:gd name="T43" fmla="*/ 2147483646 h 45"/>
                <a:gd name="T44" fmla="*/ 2147483646 w 47"/>
                <a:gd name="T45" fmla="*/ 2147483646 h 45"/>
                <a:gd name="T46" fmla="*/ 0 w 47"/>
                <a:gd name="T47" fmla="*/ 2147483646 h 45"/>
                <a:gd name="T48" fmla="*/ 2147483646 w 47"/>
                <a:gd name="T49" fmla="*/ 2147483646 h 45"/>
                <a:gd name="T50" fmla="*/ 2147483646 w 47"/>
                <a:gd name="T51" fmla="*/ 2147483646 h 45"/>
                <a:gd name="T52" fmla="*/ 2147483646 w 47"/>
                <a:gd name="T53" fmla="*/ 2147483646 h 45"/>
                <a:gd name="T54" fmla="*/ 2147483646 w 47"/>
                <a:gd name="T55" fmla="*/ 2147483646 h 45"/>
                <a:gd name="T56" fmla="*/ 2147483646 w 47"/>
                <a:gd name="T57" fmla="*/ 2147483646 h 45"/>
                <a:gd name="T58" fmla="*/ 2147483646 w 47"/>
                <a:gd name="T59" fmla="*/ 2147483646 h 45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47" h="45">
                  <a:moveTo>
                    <a:pt x="22" y="45"/>
                  </a:moveTo>
                  <a:cubicBezTo>
                    <a:pt x="23" y="45"/>
                    <a:pt x="24" y="44"/>
                    <a:pt x="24" y="44"/>
                  </a:cubicBezTo>
                  <a:cubicBezTo>
                    <a:pt x="27" y="45"/>
                    <a:pt x="27" y="45"/>
                    <a:pt x="27" y="45"/>
                  </a:cubicBezTo>
                  <a:cubicBezTo>
                    <a:pt x="29" y="45"/>
                    <a:pt x="29" y="45"/>
                    <a:pt x="29" y="45"/>
                  </a:cubicBezTo>
                  <a:cubicBezTo>
                    <a:pt x="32" y="43"/>
                    <a:pt x="32" y="43"/>
                    <a:pt x="32" y="43"/>
                  </a:cubicBezTo>
                  <a:cubicBezTo>
                    <a:pt x="39" y="41"/>
                    <a:pt x="39" y="41"/>
                    <a:pt x="39" y="41"/>
                  </a:cubicBezTo>
                  <a:cubicBezTo>
                    <a:pt x="47" y="32"/>
                    <a:pt x="47" y="32"/>
                    <a:pt x="47" y="32"/>
                  </a:cubicBezTo>
                  <a:cubicBezTo>
                    <a:pt x="40" y="31"/>
                    <a:pt x="40" y="31"/>
                    <a:pt x="40" y="31"/>
                  </a:cubicBezTo>
                  <a:cubicBezTo>
                    <a:pt x="33" y="27"/>
                    <a:pt x="33" y="27"/>
                    <a:pt x="33" y="27"/>
                  </a:cubicBezTo>
                  <a:cubicBezTo>
                    <a:pt x="31" y="24"/>
                    <a:pt x="31" y="24"/>
                    <a:pt x="31" y="24"/>
                  </a:cubicBezTo>
                  <a:cubicBezTo>
                    <a:pt x="34" y="22"/>
                    <a:pt x="34" y="22"/>
                    <a:pt x="34" y="22"/>
                  </a:cubicBezTo>
                  <a:cubicBezTo>
                    <a:pt x="33" y="20"/>
                    <a:pt x="33" y="20"/>
                    <a:pt x="33" y="20"/>
                  </a:cubicBezTo>
                  <a:cubicBezTo>
                    <a:pt x="25" y="8"/>
                    <a:pt x="25" y="8"/>
                    <a:pt x="25" y="8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5" y="1"/>
                    <a:pt x="15" y="1"/>
                    <a:pt x="15" y="1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1" y="14"/>
                    <a:pt x="11" y="14"/>
                    <a:pt x="11" y="14"/>
                  </a:cubicBezTo>
                  <a:cubicBezTo>
                    <a:pt x="8" y="20"/>
                    <a:pt x="8" y="20"/>
                    <a:pt x="8" y="20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3" y="30"/>
                    <a:pt x="3" y="30"/>
                    <a:pt x="3" y="30"/>
                  </a:cubicBezTo>
                  <a:cubicBezTo>
                    <a:pt x="1" y="30"/>
                    <a:pt x="1" y="30"/>
                    <a:pt x="1" y="30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7" y="39"/>
                    <a:pt x="7" y="39"/>
                    <a:pt x="7" y="39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9" y="42"/>
                    <a:pt x="9" y="42"/>
                    <a:pt x="9" y="42"/>
                  </a:cubicBezTo>
                  <a:cubicBezTo>
                    <a:pt x="12" y="43"/>
                    <a:pt x="12" y="43"/>
                    <a:pt x="12" y="43"/>
                  </a:cubicBezTo>
                  <a:cubicBezTo>
                    <a:pt x="12" y="43"/>
                    <a:pt x="21" y="45"/>
                    <a:pt x="22" y="4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9" name="Freeform 134">
              <a:extLst>
                <a:ext uri="{FF2B5EF4-FFF2-40B4-BE49-F238E27FC236}">
                  <a16:creationId xmlns:a16="http://schemas.microsoft.com/office/drawing/2014/main" id="{162DECD9-AD47-A145-8BAD-F0C3705587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4532313"/>
              <a:ext cx="204788" cy="234950"/>
            </a:xfrm>
            <a:custGeom>
              <a:avLst/>
              <a:gdLst>
                <a:gd name="T0" fmla="*/ 2147483646 w 26"/>
                <a:gd name="T1" fmla="*/ 2147483646 h 30"/>
                <a:gd name="T2" fmla="*/ 2147483646 w 26"/>
                <a:gd name="T3" fmla="*/ 2147483646 h 30"/>
                <a:gd name="T4" fmla="*/ 2147483646 w 26"/>
                <a:gd name="T5" fmla="*/ 2147483646 h 30"/>
                <a:gd name="T6" fmla="*/ 2147483646 w 26"/>
                <a:gd name="T7" fmla="*/ 2147483646 h 30"/>
                <a:gd name="T8" fmla="*/ 2147483646 w 26"/>
                <a:gd name="T9" fmla="*/ 2147483646 h 30"/>
                <a:gd name="T10" fmla="*/ 2147483646 w 26"/>
                <a:gd name="T11" fmla="*/ 2147483646 h 30"/>
                <a:gd name="T12" fmla="*/ 2147483646 w 26"/>
                <a:gd name="T13" fmla="*/ 2147483646 h 30"/>
                <a:gd name="T14" fmla="*/ 2147483646 w 26"/>
                <a:gd name="T15" fmla="*/ 0 h 30"/>
                <a:gd name="T16" fmla="*/ 2147483646 w 26"/>
                <a:gd name="T17" fmla="*/ 2147483646 h 30"/>
                <a:gd name="T18" fmla="*/ 2147483646 w 26"/>
                <a:gd name="T19" fmla="*/ 2147483646 h 30"/>
                <a:gd name="T20" fmla="*/ 0 w 26"/>
                <a:gd name="T21" fmla="*/ 2147483646 h 30"/>
                <a:gd name="T22" fmla="*/ 2147483646 w 26"/>
                <a:gd name="T23" fmla="*/ 2147483646 h 30"/>
                <a:gd name="T24" fmla="*/ 2147483646 w 26"/>
                <a:gd name="T25" fmla="*/ 2147483646 h 30"/>
                <a:gd name="T26" fmla="*/ 0 w 26"/>
                <a:gd name="T27" fmla="*/ 2147483646 h 30"/>
                <a:gd name="T28" fmla="*/ 2147483646 w 26"/>
                <a:gd name="T29" fmla="*/ 2147483646 h 30"/>
                <a:gd name="T30" fmla="*/ 2147483646 w 26"/>
                <a:gd name="T31" fmla="*/ 2147483646 h 30"/>
                <a:gd name="T32" fmla="*/ 2147483646 w 26"/>
                <a:gd name="T33" fmla="*/ 2147483646 h 30"/>
                <a:gd name="T34" fmla="*/ 2147483646 w 26"/>
                <a:gd name="T35" fmla="*/ 2147483646 h 30"/>
                <a:gd name="T36" fmla="*/ 2147483646 w 26"/>
                <a:gd name="T37" fmla="*/ 2147483646 h 30"/>
                <a:gd name="T38" fmla="*/ 2147483646 w 26"/>
                <a:gd name="T39" fmla="*/ 2147483646 h 30"/>
                <a:gd name="T40" fmla="*/ 2147483646 w 26"/>
                <a:gd name="T41" fmla="*/ 2147483646 h 30"/>
                <a:gd name="T42" fmla="*/ 2147483646 w 26"/>
                <a:gd name="T43" fmla="*/ 2147483646 h 30"/>
                <a:gd name="T44" fmla="*/ 2147483646 w 26"/>
                <a:gd name="T45" fmla="*/ 2147483646 h 30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26" h="30">
                  <a:moveTo>
                    <a:pt x="23" y="7"/>
                  </a:moveTo>
                  <a:cubicBezTo>
                    <a:pt x="26" y="4"/>
                    <a:pt x="26" y="4"/>
                    <a:pt x="26" y="4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4" y="3"/>
                    <a:pt x="24" y="3"/>
                    <a:pt x="24" y="3"/>
                  </a:cubicBezTo>
                  <a:cubicBezTo>
                    <a:pt x="21" y="2"/>
                    <a:pt x="21" y="2"/>
                    <a:pt x="21" y="2"/>
                  </a:cubicBezTo>
                  <a:cubicBezTo>
                    <a:pt x="21" y="2"/>
                    <a:pt x="20" y="3"/>
                    <a:pt x="19" y="3"/>
                  </a:cubicBezTo>
                  <a:cubicBezTo>
                    <a:pt x="18" y="3"/>
                    <a:pt x="9" y="1"/>
                    <a:pt x="9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3" y="1"/>
                    <a:pt x="3" y="1"/>
                    <a:pt x="3" y="1"/>
                  </a:cubicBezTo>
                  <a:cubicBezTo>
                    <a:pt x="0" y="3"/>
                    <a:pt x="0" y="3"/>
                    <a:pt x="0" y="3"/>
                  </a:cubicBezTo>
                  <a:cubicBezTo>
                    <a:pt x="2" y="5"/>
                    <a:pt x="2" y="5"/>
                    <a:pt x="2" y="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1" y="19"/>
                    <a:pt x="1" y="19"/>
                    <a:pt x="1" y="19"/>
                  </a:cubicBezTo>
                  <a:cubicBezTo>
                    <a:pt x="12" y="24"/>
                    <a:pt x="12" y="24"/>
                    <a:pt x="12" y="2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7" y="30"/>
                    <a:pt x="17" y="30"/>
                    <a:pt x="17" y="30"/>
                  </a:cubicBezTo>
                  <a:cubicBezTo>
                    <a:pt x="17" y="29"/>
                    <a:pt x="18" y="29"/>
                    <a:pt x="18" y="29"/>
                  </a:cubicBezTo>
                  <a:cubicBezTo>
                    <a:pt x="22" y="23"/>
                    <a:pt x="22" y="23"/>
                    <a:pt x="22" y="23"/>
                  </a:cubicBezTo>
                  <a:cubicBezTo>
                    <a:pt x="25" y="20"/>
                    <a:pt x="25" y="20"/>
                    <a:pt x="25" y="20"/>
                  </a:cubicBezTo>
                  <a:cubicBezTo>
                    <a:pt x="23" y="17"/>
                    <a:pt x="23" y="17"/>
                    <a:pt x="23" y="17"/>
                  </a:cubicBezTo>
                  <a:lnTo>
                    <a:pt x="23" y="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0" name="Freeform 135">
              <a:extLst>
                <a:ext uri="{FF2B5EF4-FFF2-40B4-BE49-F238E27FC236}">
                  <a16:creationId xmlns:a16="http://schemas.microsoft.com/office/drawing/2014/main" id="{AD255D94-7B6E-464F-ADC9-6E5A2C5C4298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2863" y="5040313"/>
              <a:ext cx="188912" cy="179387"/>
            </a:xfrm>
            <a:custGeom>
              <a:avLst/>
              <a:gdLst>
                <a:gd name="T0" fmla="*/ 2147483646 w 24"/>
                <a:gd name="T1" fmla="*/ 2147483646 h 23"/>
                <a:gd name="T2" fmla="*/ 2147483646 w 24"/>
                <a:gd name="T3" fmla="*/ 2147483646 h 23"/>
                <a:gd name="T4" fmla="*/ 2147483646 w 24"/>
                <a:gd name="T5" fmla="*/ 2147483646 h 23"/>
                <a:gd name="T6" fmla="*/ 0 w 24"/>
                <a:gd name="T7" fmla="*/ 2147483646 h 23"/>
                <a:gd name="T8" fmla="*/ 2147483646 w 24"/>
                <a:gd name="T9" fmla="*/ 2147483646 h 23"/>
                <a:gd name="T10" fmla="*/ 2147483646 w 24"/>
                <a:gd name="T11" fmla="*/ 2147483646 h 23"/>
                <a:gd name="T12" fmla="*/ 2147483646 w 24"/>
                <a:gd name="T13" fmla="*/ 2147483646 h 23"/>
                <a:gd name="T14" fmla="*/ 2147483646 w 24"/>
                <a:gd name="T15" fmla="*/ 2147483646 h 23"/>
                <a:gd name="T16" fmla="*/ 2147483646 w 24"/>
                <a:gd name="T17" fmla="*/ 2147483646 h 23"/>
                <a:gd name="T18" fmla="*/ 2147483646 w 24"/>
                <a:gd name="T19" fmla="*/ 2147483646 h 23"/>
                <a:gd name="T20" fmla="*/ 2147483646 w 24"/>
                <a:gd name="T21" fmla="*/ 2147483646 h 23"/>
                <a:gd name="T22" fmla="*/ 2147483646 w 24"/>
                <a:gd name="T23" fmla="*/ 2147483646 h 23"/>
                <a:gd name="T24" fmla="*/ 2147483646 w 24"/>
                <a:gd name="T25" fmla="*/ 2147483646 h 23"/>
                <a:gd name="T26" fmla="*/ 2147483646 w 24"/>
                <a:gd name="T27" fmla="*/ 2147483646 h 23"/>
                <a:gd name="T28" fmla="*/ 2147483646 w 24"/>
                <a:gd name="T29" fmla="*/ 2147483646 h 23"/>
                <a:gd name="T30" fmla="*/ 2147483646 w 24"/>
                <a:gd name="T31" fmla="*/ 0 h 23"/>
                <a:gd name="T32" fmla="*/ 2147483646 w 24"/>
                <a:gd name="T33" fmla="*/ 2147483646 h 23"/>
                <a:gd name="T34" fmla="*/ 2147483646 w 24"/>
                <a:gd name="T35" fmla="*/ 2147483646 h 23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4" h="23">
                  <a:moveTo>
                    <a:pt x="9" y="5"/>
                  </a:moveTo>
                  <a:cubicBezTo>
                    <a:pt x="9" y="5"/>
                    <a:pt x="6" y="8"/>
                    <a:pt x="6" y="8"/>
                  </a:cubicBezTo>
                  <a:cubicBezTo>
                    <a:pt x="5" y="8"/>
                    <a:pt x="2" y="7"/>
                    <a:pt x="2" y="7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6" y="16"/>
                    <a:pt x="6" y="16"/>
                    <a:pt x="6" y="16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9" y="20"/>
                    <a:pt x="9" y="20"/>
                    <a:pt x="9" y="20"/>
                  </a:cubicBezTo>
                  <a:cubicBezTo>
                    <a:pt x="14" y="22"/>
                    <a:pt x="14" y="22"/>
                    <a:pt x="14" y="22"/>
                  </a:cubicBezTo>
                  <a:cubicBezTo>
                    <a:pt x="20" y="23"/>
                    <a:pt x="20" y="23"/>
                    <a:pt x="20" y="23"/>
                  </a:cubicBezTo>
                  <a:cubicBezTo>
                    <a:pt x="22" y="20"/>
                    <a:pt x="22" y="20"/>
                    <a:pt x="22" y="20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3"/>
                    <a:pt x="24" y="3"/>
                    <a:pt x="24" y="3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3" y="1"/>
                    <a:pt x="13" y="1"/>
                    <a:pt x="13" y="1"/>
                  </a:cubicBezTo>
                  <a:lnTo>
                    <a:pt x="9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1" name="Freeform 136">
              <a:extLst>
                <a:ext uri="{FF2B5EF4-FFF2-40B4-BE49-F238E27FC236}">
                  <a16:creationId xmlns:a16="http://schemas.microsoft.com/office/drawing/2014/main" id="{6F741BD0-D335-E944-BDBA-207F0CD5FD7D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3013" y="4557713"/>
              <a:ext cx="338137" cy="544512"/>
            </a:xfrm>
            <a:custGeom>
              <a:avLst/>
              <a:gdLst>
                <a:gd name="T0" fmla="*/ 2147483646 w 43"/>
                <a:gd name="T1" fmla="*/ 2147483646 h 70"/>
                <a:gd name="T2" fmla="*/ 2147483646 w 43"/>
                <a:gd name="T3" fmla="*/ 2147483646 h 70"/>
                <a:gd name="T4" fmla="*/ 2147483646 w 43"/>
                <a:gd name="T5" fmla="*/ 2147483646 h 70"/>
                <a:gd name="T6" fmla="*/ 2147483646 w 43"/>
                <a:gd name="T7" fmla="*/ 2147483646 h 70"/>
                <a:gd name="T8" fmla="*/ 2147483646 w 43"/>
                <a:gd name="T9" fmla="*/ 2147483646 h 70"/>
                <a:gd name="T10" fmla="*/ 2147483646 w 43"/>
                <a:gd name="T11" fmla="*/ 2147483646 h 70"/>
                <a:gd name="T12" fmla="*/ 2147483646 w 43"/>
                <a:gd name="T13" fmla="*/ 2147483646 h 70"/>
                <a:gd name="T14" fmla="*/ 2147483646 w 43"/>
                <a:gd name="T15" fmla="*/ 2147483646 h 70"/>
                <a:gd name="T16" fmla="*/ 2147483646 w 43"/>
                <a:gd name="T17" fmla="*/ 2147483646 h 70"/>
                <a:gd name="T18" fmla="*/ 2147483646 w 43"/>
                <a:gd name="T19" fmla="*/ 2147483646 h 70"/>
                <a:gd name="T20" fmla="*/ 2147483646 w 43"/>
                <a:gd name="T21" fmla="*/ 2147483646 h 70"/>
                <a:gd name="T22" fmla="*/ 2147483646 w 43"/>
                <a:gd name="T23" fmla="*/ 2147483646 h 70"/>
                <a:gd name="T24" fmla="*/ 2147483646 w 43"/>
                <a:gd name="T25" fmla="*/ 2147483646 h 70"/>
                <a:gd name="T26" fmla="*/ 2147483646 w 43"/>
                <a:gd name="T27" fmla="*/ 2147483646 h 70"/>
                <a:gd name="T28" fmla="*/ 2147483646 w 43"/>
                <a:gd name="T29" fmla="*/ 2147483646 h 70"/>
                <a:gd name="T30" fmla="*/ 0 w 43"/>
                <a:gd name="T31" fmla="*/ 2147483646 h 70"/>
                <a:gd name="T32" fmla="*/ 0 w 43"/>
                <a:gd name="T33" fmla="*/ 2147483646 h 70"/>
                <a:gd name="T34" fmla="*/ 2147483646 w 43"/>
                <a:gd name="T35" fmla="*/ 2147483646 h 70"/>
                <a:gd name="T36" fmla="*/ 2147483646 w 43"/>
                <a:gd name="T37" fmla="*/ 2147483646 h 70"/>
                <a:gd name="T38" fmla="*/ 2147483646 w 43"/>
                <a:gd name="T39" fmla="*/ 2147483646 h 70"/>
                <a:gd name="T40" fmla="*/ 2147483646 w 43"/>
                <a:gd name="T41" fmla="*/ 2147483646 h 70"/>
                <a:gd name="T42" fmla="*/ 2147483646 w 43"/>
                <a:gd name="T43" fmla="*/ 2147483646 h 70"/>
                <a:gd name="T44" fmla="*/ 2147483646 w 43"/>
                <a:gd name="T45" fmla="*/ 2147483646 h 70"/>
                <a:gd name="T46" fmla="*/ 2147483646 w 43"/>
                <a:gd name="T47" fmla="*/ 2147483646 h 70"/>
                <a:gd name="T48" fmla="*/ 2147483646 w 43"/>
                <a:gd name="T49" fmla="*/ 2147483646 h 70"/>
                <a:gd name="T50" fmla="*/ 2147483646 w 43"/>
                <a:gd name="T51" fmla="*/ 2147483646 h 70"/>
                <a:gd name="T52" fmla="*/ 2147483646 w 43"/>
                <a:gd name="T53" fmla="*/ 2147483646 h 70"/>
                <a:gd name="T54" fmla="*/ 2147483646 w 43"/>
                <a:gd name="T55" fmla="*/ 2147483646 h 70"/>
                <a:gd name="T56" fmla="*/ 2147483646 w 43"/>
                <a:gd name="T57" fmla="*/ 2147483646 h 70"/>
                <a:gd name="T58" fmla="*/ 2147483646 w 43"/>
                <a:gd name="T59" fmla="*/ 2147483646 h 70"/>
                <a:gd name="T60" fmla="*/ 2147483646 w 43"/>
                <a:gd name="T61" fmla="*/ 2147483646 h 70"/>
                <a:gd name="T62" fmla="*/ 2147483646 w 43"/>
                <a:gd name="T63" fmla="*/ 2147483646 h 70"/>
                <a:gd name="T64" fmla="*/ 2147483646 w 43"/>
                <a:gd name="T65" fmla="*/ 2147483646 h 70"/>
                <a:gd name="T66" fmla="*/ 2147483646 w 43"/>
                <a:gd name="T67" fmla="*/ 2147483646 h 70"/>
                <a:gd name="T68" fmla="*/ 2147483646 w 43"/>
                <a:gd name="T69" fmla="*/ 2147483646 h 70"/>
                <a:gd name="T70" fmla="*/ 2147483646 w 43"/>
                <a:gd name="T71" fmla="*/ 2147483646 h 70"/>
                <a:gd name="T72" fmla="*/ 2147483646 w 43"/>
                <a:gd name="T73" fmla="*/ 2147483646 h 70"/>
                <a:gd name="T74" fmla="*/ 2147483646 w 43"/>
                <a:gd name="T75" fmla="*/ 2147483646 h 70"/>
                <a:gd name="T76" fmla="*/ 2147483646 w 43"/>
                <a:gd name="T77" fmla="*/ 2147483646 h 70"/>
                <a:gd name="T78" fmla="*/ 2147483646 w 43"/>
                <a:gd name="T79" fmla="*/ 2147483646 h 70"/>
                <a:gd name="T80" fmla="*/ 2147483646 w 43"/>
                <a:gd name="T81" fmla="*/ 2147483646 h 70"/>
                <a:gd name="T82" fmla="*/ 2147483646 w 43"/>
                <a:gd name="T83" fmla="*/ 2147483646 h 70"/>
                <a:gd name="T84" fmla="*/ 2147483646 w 43"/>
                <a:gd name="T85" fmla="*/ 2147483646 h 70"/>
                <a:gd name="T86" fmla="*/ 2147483646 w 43"/>
                <a:gd name="T87" fmla="*/ 2147483646 h 70"/>
                <a:gd name="T88" fmla="*/ 2147483646 w 43"/>
                <a:gd name="T89" fmla="*/ 2147483646 h 70"/>
                <a:gd name="T90" fmla="*/ 2147483646 w 43"/>
                <a:gd name="T91" fmla="*/ 2147483646 h 70"/>
                <a:gd name="T92" fmla="*/ 2147483646 w 43"/>
                <a:gd name="T93" fmla="*/ 2147483646 h 70"/>
                <a:gd name="T94" fmla="*/ 2147483646 w 43"/>
                <a:gd name="T95" fmla="*/ 2147483646 h 70"/>
                <a:gd name="T96" fmla="*/ 2147483646 w 43"/>
                <a:gd name="T97" fmla="*/ 2147483646 h 70"/>
                <a:gd name="T98" fmla="*/ 2147483646 w 43"/>
                <a:gd name="T99" fmla="*/ 2147483646 h 70"/>
                <a:gd name="T100" fmla="*/ 2147483646 w 43"/>
                <a:gd name="T101" fmla="*/ 2147483646 h 70"/>
                <a:gd name="T102" fmla="*/ 2147483646 w 43"/>
                <a:gd name="T103" fmla="*/ 2147483646 h 70"/>
                <a:gd name="T104" fmla="*/ 2147483646 w 43"/>
                <a:gd name="T105" fmla="*/ 2147483646 h 70"/>
                <a:gd name="T106" fmla="*/ 2147483646 w 43"/>
                <a:gd name="T107" fmla="*/ 2147483646 h 70"/>
                <a:gd name="T108" fmla="*/ 2147483646 w 43"/>
                <a:gd name="T109" fmla="*/ 2147483646 h 70"/>
                <a:gd name="T110" fmla="*/ 2147483646 w 43"/>
                <a:gd name="T111" fmla="*/ 0 h 70"/>
                <a:gd name="T112" fmla="*/ 2147483646 w 43"/>
                <a:gd name="T113" fmla="*/ 0 h 70"/>
                <a:gd name="T114" fmla="*/ 2147483646 w 43"/>
                <a:gd name="T115" fmla="*/ 2147483646 h 70"/>
                <a:gd name="T116" fmla="*/ 2147483646 w 43"/>
                <a:gd name="T117" fmla="*/ 0 h 70"/>
                <a:gd name="T118" fmla="*/ 2147483646 w 43"/>
                <a:gd name="T119" fmla="*/ 2147483646 h 70"/>
                <a:gd name="T120" fmla="*/ 2147483646 w 43"/>
                <a:gd name="T121" fmla="*/ 2147483646 h 7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43" h="70">
                  <a:moveTo>
                    <a:pt x="27" y="6"/>
                  </a:moveTo>
                  <a:cubicBezTo>
                    <a:pt x="23" y="13"/>
                    <a:pt x="23" y="13"/>
                    <a:pt x="23" y="13"/>
                  </a:cubicBezTo>
                  <a:cubicBezTo>
                    <a:pt x="21" y="20"/>
                    <a:pt x="21" y="20"/>
                    <a:pt x="21" y="20"/>
                  </a:cubicBezTo>
                  <a:cubicBezTo>
                    <a:pt x="22" y="26"/>
                    <a:pt x="22" y="26"/>
                    <a:pt x="22" y="26"/>
                  </a:cubicBezTo>
                  <a:cubicBezTo>
                    <a:pt x="23" y="32"/>
                    <a:pt x="23" y="32"/>
                    <a:pt x="23" y="32"/>
                  </a:cubicBezTo>
                  <a:cubicBezTo>
                    <a:pt x="25" y="38"/>
                    <a:pt x="25" y="38"/>
                    <a:pt x="25" y="38"/>
                  </a:cubicBezTo>
                  <a:cubicBezTo>
                    <a:pt x="22" y="39"/>
                    <a:pt x="22" y="39"/>
                    <a:pt x="22" y="39"/>
                  </a:cubicBezTo>
                  <a:cubicBezTo>
                    <a:pt x="21" y="45"/>
                    <a:pt x="21" y="45"/>
                    <a:pt x="21" y="45"/>
                  </a:cubicBezTo>
                  <a:cubicBezTo>
                    <a:pt x="20" y="48"/>
                    <a:pt x="20" y="48"/>
                    <a:pt x="20" y="48"/>
                  </a:cubicBezTo>
                  <a:cubicBezTo>
                    <a:pt x="23" y="52"/>
                    <a:pt x="23" y="52"/>
                    <a:pt x="23" y="52"/>
                  </a:cubicBezTo>
                  <a:cubicBezTo>
                    <a:pt x="23" y="54"/>
                    <a:pt x="23" y="54"/>
                    <a:pt x="23" y="54"/>
                  </a:cubicBezTo>
                  <a:cubicBezTo>
                    <a:pt x="17" y="51"/>
                    <a:pt x="17" y="51"/>
                    <a:pt x="17" y="51"/>
                  </a:cubicBezTo>
                  <a:cubicBezTo>
                    <a:pt x="11" y="48"/>
                    <a:pt x="11" y="48"/>
                    <a:pt x="11" y="48"/>
                  </a:cubicBezTo>
                  <a:cubicBezTo>
                    <a:pt x="6" y="48"/>
                    <a:pt x="6" y="48"/>
                    <a:pt x="6" y="48"/>
                  </a:cubicBezTo>
                  <a:cubicBezTo>
                    <a:pt x="6" y="52"/>
                    <a:pt x="6" y="52"/>
                    <a:pt x="6" y="52"/>
                  </a:cubicBezTo>
                  <a:cubicBezTo>
                    <a:pt x="0" y="53"/>
                    <a:pt x="0" y="53"/>
                    <a:pt x="0" y="53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2" y="68"/>
                    <a:pt x="2" y="68"/>
                    <a:pt x="2" y="68"/>
                  </a:cubicBezTo>
                  <a:cubicBezTo>
                    <a:pt x="6" y="68"/>
                    <a:pt x="6" y="68"/>
                    <a:pt x="6" y="68"/>
                  </a:cubicBezTo>
                  <a:cubicBezTo>
                    <a:pt x="8" y="69"/>
                    <a:pt x="8" y="69"/>
                    <a:pt x="8" y="69"/>
                  </a:cubicBezTo>
                  <a:cubicBezTo>
                    <a:pt x="7" y="69"/>
                    <a:pt x="7" y="69"/>
                    <a:pt x="7" y="69"/>
                  </a:cubicBezTo>
                  <a:cubicBezTo>
                    <a:pt x="9" y="70"/>
                    <a:pt x="9" y="70"/>
                    <a:pt x="9" y="70"/>
                  </a:cubicBezTo>
                  <a:cubicBezTo>
                    <a:pt x="11" y="69"/>
                    <a:pt x="11" y="69"/>
                    <a:pt x="11" y="69"/>
                  </a:cubicBezTo>
                  <a:cubicBezTo>
                    <a:pt x="11" y="69"/>
                    <a:pt x="14" y="70"/>
                    <a:pt x="15" y="70"/>
                  </a:cubicBezTo>
                  <a:cubicBezTo>
                    <a:pt x="15" y="70"/>
                    <a:pt x="18" y="67"/>
                    <a:pt x="18" y="67"/>
                  </a:cubicBezTo>
                  <a:cubicBezTo>
                    <a:pt x="22" y="63"/>
                    <a:pt x="22" y="63"/>
                    <a:pt x="22" y="63"/>
                  </a:cubicBezTo>
                  <a:cubicBezTo>
                    <a:pt x="25" y="62"/>
                    <a:pt x="25" y="62"/>
                    <a:pt x="25" y="62"/>
                  </a:cubicBezTo>
                  <a:cubicBezTo>
                    <a:pt x="24" y="62"/>
                    <a:pt x="24" y="62"/>
                    <a:pt x="24" y="62"/>
                  </a:cubicBezTo>
                  <a:cubicBezTo>
                    <a:pt x="24" y="61"/>
                    <a:pt x="24" y="61"/>
                    <a:pt x="24" y="61"/>
                  </a:cubicBezTo>
                  <a:cubicBezTo>
                    <a:pt x="33" y="57"/>
                    <a:pt x="33" y="57"/>
                    <a:pt x="33" y="57"/>
                  </a:cubicBezTo>
                  <a:cubicBezTo>
                    <a:pt x="37" y="59"/>
                    <a:pt x="37" y="59"/>
                    <a:pt x="37" y="59"/>
                  </a:cubicBezTo>
                  <a:cubicBezTo>
                    <a:pt x="39" y="62"/>
                    <a:pt x="39" y="62"/>
                    <a:pt x="39" y="62"/>
                  </a:cubicBezTo>
                  <a:cubicBezTo>
                    <a:pt x="40" y="64"/>
                    <a:pt x="40" y="64"/>
                    <a:pt x="40" y="64"/>
                  </a:cubicBezTo>
                  <a:cubicBezTo>
                    <a:pt x="43" y="62"/>
                    <a:pt x="43" y="62"/>
                    <a:pt x="43" y="62"/>
                  </a:cubicBezTo>
                  <a:cubicBezTo>
                    <a:pt x="43" y="59"/>
                    <a:pt x="43" y="59"/>
                    <a:pt x="43" y="59"/>
                  </a:cubicBezTo>
                  <a:cubicBezTo>
                    <a:pt x="40" y="54"/>
                    <a:pt x="40" y="54"/>
                    <a:pt x="40" y="54"/>
                  </a:cubicBezTo>
                  <a:cubicBezTo>
                    <a:pt x="40" y="49"/>
                    <a:pt x="40" y="49"/>
                    <a:pt x="40" y="49"/>
                  </a:cubicBezTo>
                  <a:cubicBezTo>
                    <a:pt x="41" y="49"/>
                    <a:pt x="41" y="49"/>
                    <a:pt x="41" y="49"/>
                  </a:cubicBezTo>
                  <a:cubicBezTo>
                    <a:pt x="39" y="44"/>
                    <a:pt x="39" y="44"/>
                    <a:pt x="39" y="44"/>
                  </a:cubicBezTo>
                  <a:cubicBezTo>
                    <a:pt x="38" y="42"/>
                    <a:pt x="38" y="42"/>
                    <a:pt x="38" y="42"/>
                  </a:cubicBezTo>
                  <a:cubicBezTo>
                    <a:pt x="38" y="42"/>
                    <a:pt x="33" y="41"/>
                    <a:pt x="33" y="41"/>
                  </a:cubicBezTo>
                  <a:cubicBezTo>
                    <a:pt x="32" y="41"/>
                    <a:pt x="28" y="39"/>
                    <a:pt x="28" y="39"/>
                  </a:cubicBezTo>
                  <a:cubicBezTo>
                    <a:pt x="26" y="34"/>
                    <a:pt x="26" y="34"/>
                    <a:pt x="26" y="34"/>
                  </a:cubicBezTo>
                  <a:cubicBezTo>
                    <a:pt x="24" y="26"/>
                    <a:pt x="24" y="26"/>
                    <a:pt x="24" y="26"/>
                  </a:cubicBezTo>
                  <a:cubicBezTo>
                    <a:pt x="26" y="23"/>
                    <a:pt x="26" y="23"/>
                    <a:pt x="26" y="23"/>
                  </a:cubicBezTo>
                  <a:cubicBezTo>
                    <a:pt x="25" y="16"/>
                    <a:pt x="25" y="16"/>
                    <a:pt x="25" y="16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32" y="20"/>
                    <a:pt x="32" y="20"/>
                    <a:pt x="32" y="20"/>
                  </a:cubicBezTo>
                  <a:cubicBezTo>
                    <a:pt x="36" y="20"/>
                    <a:pt x="36" y="20"/>
                    <a:pt x="36" y="20"/>
                  </a:cubicBezTo>
                  <a:cubicBezTo>
                    <a:pt x="36" y="17"/>
                    <a:pt x="36" y="17"/>
                    <a:pt x="36" y="17"/>
                  </a:cubicBezTo>
                  <a:cubicBezTo>
                    <a:pt x="37" y="15"/>
                    <a:pt x="37" y="15"/>
                    <a:pt x="37" y="15"/>
                  </a:cubicBezTo>
                  <a:cubicBezTo>
                    <a:pt x="38" y="16"/>
                    <a:pt x="38" y="16"/>
                    <a:pt x="38" y="16"/>
                  </a:cubicBezTo>
                  <a:cubicBezTo>
                    <a:pt x="37" y="10"/>
                    <a:pt x="37" y="10"/>
                    <a:pt x="37" y="10"/>
                  </a:cubicBezTo>
                  <a:cubicBezTo>
                    <a:pt x="39" y="6"/>
                    <a:pt x="39" y="6"/>
                    <a:pt x="39" y="6"/>
                  </a:cubicBezTo>
                  <a:cubicBezTo>
                    <a:pt x="39" y="2"/>
                    <a:pt x="39" y="2"/>
                    <a:pt x="39" y="2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35" y="0"/>
                    <a:pt x="35" y="0"/>
                    <a:pt x="35" y="0"/>
                  </a:cubicBezTo>
                  <a:cubicBezTo>
                    <a:pt x="28" y="1"/>
                    <a:pt x="28" y="1"/>
                    <a:pt x="28" y="1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7" y="5"/>
                    <a:pt x="27" y="5"/>
                    <a:pt x="27" y="5"/>
                  </a:cubicBezTo>
                  <a:lnTo>
                    <a:pt x="27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2" name="Freeform 137">
              <a:extLst>
                <a:ext uri="{FF2B5EF4-FFF2-40B4-BE49-F238E27FC236}">
                  <a16:creationId xmlns:a16="http://schemas.microsoft.com/office/drawing/2014/main" id="{1CF824B2-8CC2-134F-9A02-A023E22FCF7F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9913" y="4275138"/>
              <a:ext cx="187325" cy="141287"/>
            </a:xfrm>
            <a:custGeom>
              <a:avLst/>
              <a:gdLst>
                <a:gd name="T0" fmla="*/ 2147483646 w 144"/>
                <a:gd name="T1" fmla="*/ 2147483646 h 109"/>
                <a:gd name="T2" fmla="*/ 2147483646 w 144"/>
                <a:gd name="T3" fmla="*/ 2147483646 h 109"/>
                <a:gd name="T4" fmla="*/ 2147483646 w 144"/>
                <a:gd name="T5" fmla="*/ 2147483646 h 109"/>
                <a:gd name="T6" fmla="*/ 2147483646 w 144"/>
                <a:gd name="T7" fmla="*/ 2147483646 h 109"/>
                <a:gd name="T8" fmla="*/ 2147483646 w 144"/>
                <a:gd name="T9" fmla="*/ 2147483646 h 109"/>
                <a:gd name="T10" fmla="*/ 2147483646 w 144"/>
                <a:gd name="T11" fmla="*/ 2147483646 h 109"/>
                <a:gd name="T12" fmla="*/ 2147483646 w 144"/>
                <a:gd name="T13" fmla="*/ 0 h 109"/>
                <a:gd name="T14" fmla="*/ 2147483646 w 144"/>
                <a:gd name="T15" fmla="*/ 0 h 109"/>
                <a:gd name="T16" fmla="*/ 2147483646 w 144"/>
                <a:gd name="T17" fmla="*/ 2147483646 h 109"/>
                <a:gd name="T18" fmla="*/ 2147483646 w 144"/>
                <a:gd name="T19" fmla="*/ 2147483646 h 109"/>
                <a:gd name="T20" fmla="*/ 2147483646 w 144"/>
                <a:gd name="T21" fmla="*/ 2147483646 h 109"/>
                <a:gd name="T22" fmla="*/ 0 w 144"/>
                <a:gd name="T23" fmla="*/ 2147483646 h 109"/>
                <a:gd name="T24" fmla="*/ 0 w 144"/>
                <a:gd name="T25" fmla="*/ 2147483646 h 109"/>
                <a:gd name="T26" fmla="*/ 2147483646 w 144"/>
                <a:gd name="T27" fmla="*/ 2147483646 h 109"/>
                <a:gd name="T28" fmla="*/ 2147483646 w 144"/>
                <a:gd name="T29" fmla="*/ 2147483646 h 109"/>
                <a:gd name="T30" fmla="*/ 2147483646 w 144"/>
                <a:gd name="T31" fmla="*/ 2147483646 h 109"/>
                <a:gd name="T32" fmla="*/ 2147483646 w 144"/>
                <a:gd name="T33" fmla="*/ 2147483646 h 109"/>
                <a:gd name="T34" fmla="*/ 2147483646 w 144"/>
                <a:gd name="T35" fmla="*/ 2147483646 h 109"/>
                <a:gd name="T36" fmla="*/ 2147483646 w 144"/>
                <a:gd name="T37" fmla="*/ 2147483646 h 109"/>
                <a:gd name="T38" fmla="*/ 2147483646 w 144"/>
                <a:gd name="T39" fmla="*/ 2147483646 h 109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44" h="109">
                  <a:moveTo>
                    <a:pt x="114" y="79"/>
                  </a:moveTo>
                  <a:lnTo>
                    <a:pt x="120" y="79"/>
                  </a:lnTo>
                  <a:lnTo>
                    <a:pt x="138" y="55"/>
                  </a:lnTo>
                  <a:lnTo>
                    <a:pt x="144" y="49"/>
                  </a:lnTo>
                  <a:lnTo>
                    <a:pt x="132" y="49"/>
                  </a:lnTo>
                  <a:lnTo>
                    <a:pt x="108" y="25"/>
                  </a:lnTo>
                  <a:lnTo>
                    <a:pt x="96" y="0"/>
                  </a:lnTo>
                  <a:lnTo>
                    <a:pt x="90" y="0"/>
                  </a:lnTo>
                  <a:lnTo>
                    <a:pt x="54" y="19"/>
                  </a:lnTo>
                  <a:lnTo>
                    <a:pt x="24" y="43"/>
                  </a:lnTo>
                  <a:lnTo>
                    <a:pt x="6" y="67"/>
                  </a:lnTo>
                  <a:lnTo>
                    <a:pt x="0" y="85"/>
                  </a:lnTo>
                  <a:lnTo>
                    <a:pt x="0" y="97"/>
                  </a:lnTo>
                  <a:lnTo>
                    <a:pt x="6" y="109"/>
                  </a:lnTo>
                  <a:lnTo>
                    <a:pt x="36" y="103"/>
                  </a:lnTo>
                  <a:lnTo>
                    <a:pt x="36" y="109"/>
                  </a:lnTo>
                  <a:lnTo>
                    <a:pt x="42" y="85"/>
                  </a:lnTo>
                  <a:lnTo>
                    <a:pt x="72" y="85"/>
                  </a:lnTo>
                  <a:lnTo>
                    <a:pt x="96" y="85"/>
                  </a:lnTo>
                  <a:lnTo>
                    <a:pt x="114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3" name="Freeform 138">
              <a:extLst>
                <a:ext uri="{FF2B5EF4-FFF2-40B4-BE49-F238E27FC236}">
                  <a16:creationId xmlns:a16="http://schemas.microsoft.com/office/drawing/2014/main" id="{5062E10E-EF69-B443-AD14-456B5C36A1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9913" y="4275138"/>
              <a:ext cx="187325" cy="141287"/>
            </a:xfrm>
            <a:custGeom>
              <a:avLst/>
              <a:gdLst>
                <a:gd name="T0" fmla="*/ 2147483646 w 144"/>
                <a:gd name="T1" fmla="*/ 2147483646 h 109"/>
                <a:gd name="T2" fmla="*/ 2147483646 w 144"/>
                <a:gd name="T3" fmla="*/ 2147483646 h 109"/>
                <a:gd name="T4" fmla="*/ 2147483646 w 144"/>
                <a:gd name="T5" fmla="*/ 2147483646 h 109"/>
                <a:gd name="T6" fmla="*/ 2147483646 w 144"/>
                <a:gd name="T7" fmla="*/ 2147483646 h 109"/>
                <a:gd name="T8" fmla="*/ 2147483646 w 144"/>
                <a:gd name="T9" fmla="*/ 2147483646 h 109"/>
                <a:gd name="T10" fmla="*/ 2147483646 w 144"/>
                <a:gd name="T11" fmla="*/ 2147483646 h 109"/>
                <a:gd name="T12" fmla="*/ 2147483646 w 144"/>
                <a:gd name="T13" fmla="*/ 0 h 109"/>
                <a:gd name="T14" fmla="*/ 2147483646 w 144"/>
                <a:gd name="T15" fmla="*/ 0 h 109"/>
                <a:gd name="T16" fmla="*/ 2147483646 w 144"/>
                <a:gd name="T17" fmla="*/ 2147483646 h 109"/>
                <a:gd name="T18" fmla="*/ 2147483646 w 144"/>
                <a:gd name="T19" fmla="*/ 2147483646 h 109"/>
                <a:gd name="T20" fmla="*/ 2147483646 w 144"/>
                <a:gd name="T21" fmla="*/ 2147483646 h 109"/>
                <a:gd name="T22" fmla="*/ 0 w 144"/>
                <a:gd name="T23" fmla="*/ 2147483646 h 109"/>
                <a:gd name="T24" fmla="*/ 0 w 144"/>
                <a:gd name="T25" fmla="*/ 2147483646 h 109"/>
                <a:gd name="T26" fmla="*/ 2147483646 w 144"/>
                <a:gd name="T27" fmla="*/ 2147483646 h 109"/>
                <a:gd name="T28" fmla="*/ 2147483646 w 144"/>
                <a:gd name="T29" fmla="*/ 2147483646 h 109"/>
                <a:gd name="T30" fmla="*/ 2147483646 w 144"/>
                <a:gd name="T31" fmla="*/ 2147483646 h 109"/>
                <a:gd name="T32" fmla="*/ 2147483646 w 144"/>
                <a:gd name="T33" fmla="*/ 2147483646 h 109"/>
                <a:gd name="T34" fmla="*/ 2147483646 w 144"/>
                <a:gd name="T35" fmla="*/ 2147483646 h 109"/>
                <a:gd name="T36" fmla="*/ 2147483646 w 144"/>
                <a:gd name="T37" fmla="*/ 2147483646 h 109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44" h="109">
                  <a:moveTo>
                    <a:pt x="114" y="79"/>
                  </a:moveTo>
                  <a:lnTo>
                    <a:pt x="120" y="79"/>
                  </a:lnTo>
                  <a:lnTo>
                    <a:pt x="138" y="55"/>
                  </a:lnTo>
                  <a:lnTo>
                    <a:pt x="144" y="49"/>
                  </a:lnTo>
                  <a:lnTo>
                    <a:pt x="132" y="49"/>
                  </a:lnTo>
                  <a:lnTo>
                    <a:pt x="108" y="25"/>
                  </a:lnTo>
                  <a:lnTo>
                    <a:pt x="96" y="0"/>
                  </a:lnTo>
                  <a:lnTo>
                    <a:pt x="90" y="0"/>
                  </a:lnTo>
                  <a:lnTo>
                    <a:pt x="54" y="19"/>
                  </a:lnTo>
                  <a:lnTo>
                    <a:pt x="24" y="43"/>
                  </a:lnTo>
                  <a:lnTo>
                    <a:pt x="6" y="67"/>
                  </a:lnTo>
                  <a:lnTo>
                    <a:pt x="0" y="85"/>
                  </a:lnTo>
                  <a:lnTo>
                    <a:pt x="0" y="97"/>
                  </a:lnTo>
                  <a:lnTo>
                    <a:pt x="6" y="109"/>
                  </a:lnTo>
                  <a:lnTo>
                    <a:pt x="36" y="103"/>
                  </a:lnTo>
                  <a:lnTo>
                    <a:pt x="36" y="109"/>
                  </a:lnTo>
                  <a:lnTo>
                    <a:pt x="42" y="85"/>
                  </a:lnTo>
                  <a:lnTo>
                    <a:pt x="72" y="85"/>
                  </a:lnTo>
                  <a:lnTo>
                    <a:pt x="96" y="85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4" name="Freeform 139">
              <a:extLst>
                <a:ext uri="{FF2B5EF4-FFF2-40B4-BE49-F238E27FC236}">
                  <a16:creationId xmlns:a16="http://schemas.microsoft.com/office/drawing/2014/main" id="{BD353BF9-6C82-304B-89A5-FFB784168C84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23812" cy="6350"/>
            </a:xfrm>
            <a:custGeom>
              <a:avLst/>
              <a:gdLst>
                <a:gd name="T0" fmla="*/ 0 w 18"/>
                <a:gd name="T1" fmla="*/ 2147483646 h 6"/>
                <a:gd name="T2" fmla="*/ 2147483646 w 18"/>
                <a:gd name="T3" fmla="*/ 2147483646 h 6"/>
                <a:gd name="T4" fmla="*/ 2147483646 w 18"/>
                <a:gd name="T5" fmla="*/ 0 h 6"/>
                <a:gd name="T6" fmla="*/ 0 w 18"/>
                <a:gd name="T7" fmla="*/ 2147483646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8" h="6">
                  <a:moveTo>
                    <a:pt x="0" y="6"/>
                  </a:moveTo>
                  <a:lnTo>
                    <a:pt x="6" y="6"/>
                  </a:lnTo>
                  <a:lnTo>
                    <a:pt x="18" y="0"/>
                  </a:lnTo>
                  <a:lnTo>
                    <a:pt x="0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5" name="Freeform 140">
              <a:extLst>
                <a:ext uri="{FF2B5EF4-FFF2-40B4-BE49-F238E27FC236}">
                  <a16:creationId xmlns:a16="http://schemas.microsoft.com/office/drawing/2014/main" id="{FDBFC745-BF56-6E45-818D-A6B6AA8DD9C0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23812" cy="6350"/>
            </a:xfrm>
            <a:custGeom>
              <a:avLst/>
              <a:gdLst>
                <a:gd name="T0" fmla="*/ 0 w 18"/>
                <a:gd name="T1" fmla="*/ 2147483646 h 6"/>
                <a:gd name="T2" fmla="*/ 2147483646 w 18"/>
                <a:gd name="T3" fmla="*/ 2147483646 h 6"/>
                <a:gd name="T4" fmla="*/ 2147483646 w 18"/>
                <a:gd name="T5" fmla="*/ 0 h 6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18" h="6">
                  <a:moveTo>
                    <a:pt x="0" y="6"/>
                  </a:moveTo>
                  <a:lnTo>
                    <a:pt x="6" y="6"/>
                  </a:lnTo>
                  <a:lnTo>
                    <a:pt x="18" y="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6" name="Freeform 141">
              <a:extLst>
                <a:ext uri="{FF2B5EF4-FFF2-40B4-BE49-F238E27FC236}">
                  <a16:creationId xmlns:a16="http://schemas.microsoft.com/office/drawing/2014/main" id="{CFBEDA72-F0A0-A046-84CD-C7DAB2D66EB4}"/>
                </a:ext>
              </a:extLst>
            </p:cNvPr>
            <p:cNvSpPr>
              <a:spLocks/>
            </p:cNvSpPr>
            <p:nvPr/>
          </p:nvSpPr>
          <p:spPr bwMode="auto">
            <a:xfrm>
              <a:off x="4425950" y="4384675"/>
              <a:ext cx="101600" cy="131763"/>
            </a:xfrm>
            <a:custGeom>
              <a:avLst/>
              <a:gdLst>
                <a:gd name="T0" fmla="*/ 2147483646 w 78"/>
                <a:gd name="T1" fmla="*/ 2147483646 h 102"/>
                <a:gd name="T2" fmla="*/ 2147483646 w 78"/>
                <a:gd name="T3" fmla="*/ 0 h 102"/>
                <a:gd name="T4" fmla="*/ 2147483646 w 78"/>
                <a:gd name="T5" fmla="*/ 0 h 102"/>
                <a:gd name="T6" fmla="*/ 2147483646 w 78"/>
                <a:gd name="T7" fmla="*/ 0 h 102"/>
                <a:gd name="T8" fmla="*/ 0 w 78"/>
                <a:gd name="T9" fmla="*/ 2147483646 h 102"/>
                <a:gd name="T10" fmla="*/ 2147483646 w 78"/>
                <a:gd name="T11" fmla="*/ 2147483646 h 102"/>
                <a:gd name="T12" fmla="*/ 0 w 78"/>
                <a:gd name="T13" fmla="*/ 2147483646 h 102"/>
                <a:gd name="T14" fmla="*/ 0 w 78"/>
                <a:gd name="T15" fmla="*/ 2147483646 h 102"/>
                <a:gd name="T16" fmla="*/ 2147483646 w 78"/>
                <a:gd name="T17" fmla="*/ 2147483646 h 102"/>
                <a:gd name="T18" fmla="*/ 2147483646 w 78"/>
                <a:gd name="T19" fmla="*/ 2147483646 h 102"/>
                <a:gd name="T20" fmla="*/ 2147483646 w 78"/>
                <a:gd name="T21" fmla="*/ 2147483646 h 102"/>
                <a:gd name="T22" fmla="*/ 2147483646 w 78"/>
                <a:gd name="T23" fmla="*/ 2147483646 h 102"/>
                <a:gd name="T24" fmla="*/ 2147483646 w 78"/>
                <a:gd name="T25" fmla="*/ 2147483646 h 102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78" h="102">
                  <a:moveTo>
                    <a:pt x="60" y="6"/>
                  </a:moveTo>
                  <a:lnTo>
                    <a:pt x="60" y="0"/>
                  </a:lnTo>
                  <a:lnTo>
                    <a:pt x="36" y="0"/>
                  </a:lnTo>
                  <a:lnTo>
                    <a:pt x="6" y="0"/>
                  </a:lnTo>
                  <a:lnTo>
                    <a:pt x="0" y="24"/>
                  </a:lnTo>
                  <a:lnTo>
                    <a:pt x="12" y="42"/>
                  </a:lnTo>
                  <a:lnTo>
                    <a:pt x="0" y="66"/>
                  </a:lnTo>
                  <a:lnTo>
                    <a:pt x="0" y="84"/>
                  </a:lnTo>
                  <a:lnTo>
                    <a:pt x="6" y="102"/>
                  </a:lnTo>
                  <a:lnTo>
                    <a:pt x="36" y="102"/>
                  </a:lnTo>
                  <a:lnTo>
                    <a:pt x="78" y="90"/>
                  </a:lnTo>
                  <a:lnTo>
                    <a:pt x="60" y="36"/>
                  </a:lnTo>
                  <a:lnTo>
                    <a:pt x="60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7" name="Freeform 142">
              <a:extLst>
                <a:ext uri="{FF2B5EF4-FFF2-40B4-BE49-F238E27FC236}">
                  <a16:creationId xmlns:a16="http://schemas.microsoft.com/office/drawing/2014/main" id="{EE0792D8-606B-DB43-AE76-B65B05C51B21}"/>
                </a:ext>
              </a:extLst>
            </p:cNvPr>
            <p:cNvSpPr>
              <a:spLocks/>
            </p:cNvSpPr>
            <p:nvPr/>
          </p:nvSpPr>
          <p:spPr bwMode="auto">
            <a:xfrm>
              <a:off x="4576763" y="4283075"/>
              <a:ext cx="296862" cy="266700"/>
            </a:xfrm>
            <a:custGeom>
              <a:avLst/>
              <a:gdLst>
                <a:gd name="T0" fmla="*/ 2147483646 w 228"/>
                <a:gd name="T1" fmla="*/ 2147483646 h 205"/>
                <a:gd name="T2" fmla="*/ 2147483646 w 228"/>
                <a:gd name="T3" fmla="*/ 2147483646 h 205"/>
                <a:gd name="T4" fmla="*/ 2147483646 w 228"/>
                <a:gd name="T5" fmla="*/ 2147483646 h 205"/>
                <a:gd name="T6" fmla="*/ 2147483646 w 228"/>
                <a:gd name="T7" fmla="*/ 2147483646 h 205"/>
                <a:gd name="T8" fmla="*/ 2147483646 w 228"/>
                <a:gd name="T9" fmla="*/ 2147483646 h 205"/>
                <a:gd name="T10" fmla="*/ 2147483646 w 228"/>
                <a:gd name="T11" fmla="*/ 2147483646 h 205"/>
                <a:gd name="T12" fmla="*/ 2147483646 w 228"/>
                <a:gd name="T13" fmla="*/ 2147483646 h 205"/>
                <a:gd name="T14" fmla="*/ 2147483646 w 228"/>
                <a:gd name="T15" fmla="*/ 2147483646 h 205"/>
                <a:gd name="T16" fmla="*/ 2147483646 w 228"/>
                <a:gd name="T17" fmla="*/ 2147483646 h 205"/>
                <a:gd name="T18" fmla="*/ 2147483646 w 228"/>
                <a:gd name="T19" fmla="*/ 0 h 205"/>
                <a:gd name="T20" fmla="*/ 2147483646 w 228"/>
                <a:gd name="T21" fmla="*/ 2147483646 h 205"/>
                <a:gd name="T22" fmla="*/ 2147483646 w 228"/>
                <a:gd name="T23" fmla="*/ 2147483646 h 205"/>
                <a:gd name="T24" fmla="*/ 2147483646 w 228"/>
                <a:gd name="T25" fmla="*/ 2147483646 h 205"/>
                <a:gd name="T26" fmla="*/ 2147483646 w 228"/>
                <a:gd name="T27" fmla="*/ 2147483646 h 205"/>
                <a:gd name="T28" fmla="*/ 2147483646 w 228"/>
                <a:gd name="T29" fmla="*/ 2147483646 h 205"/>
                <a:gd name="T30" fmla="*/ 2147483646 w 228"/>
                <a:gd name="T31" fmla="*/ 2147483646 h 205"/>
                <a:gd name="T32" fmla="*/ 2147483646 w 228"/>
                <a:gd name="T33" fmla="*/ 2147483646 h 205"/>
                <a:gd name="T34" fmla="*/ 2147483646 w 228"/>
                <a:gd name="T35" fmla="*/ 2147483646 h 205"/>
                <a:gd name="T36" fmla="*/ 2147483646 w 228"/>
                <a:gd name="T37" fmla="*/ 2147483646 h 205"/>
                <a:gd name="T38" fmla="*/ 0 w 228"/>
                <a:gd name="T39" fmla="*/ 2147483646 h 205"/>
                <a:gd name="T40" fmla="*/ 0 w 228"/>
                <a:gd name="T41" fmla="*/ 2147483646 h 205"/>
                <a:gd name="T42" fmla="*/ 2147483646 w 228"/>
                <a:gd name="T43" fmla="*/ 2147483646 h 205"/>
                <a:gd name="T44" fmla="*/ 2147483646 w 228"/>
                <a:gd name="T45" fmla="*/ 2147483646 h 205"/>
                <a:gd name="T46" fmla="*/ 2147483646 w 228"/>
                <a:gd name="T47" fmla="*/ 2147483646 h 205"/>
                <a:gd name="T48" fmla="*/ 2147483646 w 228"/>
                <a:gd name="T49" fmla="*/ 2147483646 h 205"/>
                <a:gd name="T50" fmla="*/ 2147483646 w 228"/>
                <a:gd name="T51" fmla="*/ 2147483646 h 205"/>
                <a:gd name="T52" fmla="*/ 2147483646 w 228"/>
                <a:gd name="T53" fmla="*/ 2147483646 h 205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228" h="205">
                  <a:moveTo>
                    <a:pt x="120" y="151"/>
                  </a:moveTo>
                  <a:lnTo>
                    <a:pt x="150" y="163"/>
                  </a:lnTo>
                  <a:lnTo>
                    <a:pt x="180" y="121"/>
                  </a:lnTo>
                  <a:lnTo>
                    <a:pt x="198" y="73"/>
                  </a:lnTo>
                  <a:lnTo>
                    <a:pt x="204" y="55"/>
                  </a:lnTo>
                  <a:lnTo>
                    <a:pt x="222" y="49"/>
                  </a:lnTo>
                  <a:lnTo>
                    <a:pt x="228" y="31"/>
                  </a:lnTo>
                  <a:lnTo>
                    <a:pt x="210" y="25"/>
                  </a:lnTo>
                  <a:lnTo>
                    <a:pt x="198" y="7"/>
                  </a:lnTo>
                  <a:lnTo>
                    <a:pt x="204" y="0"/>
                  </a:lnTo>
                  <a:lnTo>
                    <a:pt x="174" y="25"/>
                  </a:lnTo>
                  <a:lnTo>
                    <a:pt x="144" y="31"/>
                  </a:lnTo>
                  <a:lnTo>
                    <a:pt x="108" y="31"/>
                  </a:lnTo>
                  <a:lnTo>
                    <a:pt x="84" y="43"/>
                  </a:lnTo>
                  <a:lnTo>
                    <a:pt x="48" y="31"/>
                  </a:lnTo>
                  <a:lnTo>
                    <a:pt x="24" y="31"/>
                  </a:lnTo>
                  <a:lnTo>
                    <a:pt x="12" y="49"/>
                  </a:lnTo>
                  <a:lnTo>
                    <a:pt x="12" y="67"/>
                  </a:lnTo>
                  <a:lnTo>
                    <a:pt x="12" y="91"/>
                  </a:lnTo>
                  <a:lnTo>
                    <a:pt x="0" y="133"/>
                  </a:lnTo>
                  <a:lnTo>
                    <a:pt x="0" y="163"/>
                  </a:lnTo>
                  <a:lnTo>
                    <a:pt x="24" y="163"/>
                  </a:lnTo>
                  <a:lnTo>
                    <a:pt x="48" y="193"/>
                  </a:lnTo>
                  <a:lnTo>
                    <a:pt x="72" y="199"/>
                  </a:lnTo>
                  <a:lnTo>
                    <a:pt x="96" y="205"/>
                  </a:lnTo>
                  <a:lnTo>
                    <a:pt x="102" y="175"/>
                  </a:lnTo>
                  <a:lnTo>
                    <a:pt x="120" y="15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8" name="Freeform 143">
              <a:extLst>
                <a:ext uri="{FF2B5EF4-FFF2-40B4-BE49-F238E27FC236}">
                  <a16:creationId xmlns:a16="http://schemas.microsoft.com/office/drawing/2014/main" id="{D62AB6B8-B46E-754D-B5FF-13A248C1D79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5688" y="4384675"/>
              <a:ext cx="320675" cy="187325"/>
            </a:xfrm>
            <a:custGeom>
              <a:avLst/>
              <a:gdLst>
                <a:gd name="T0" fmla="*/ 2147483646 w 246"/>
                <a:gd name="T1" fmla="*/ 2147483646 h 144"/>
                <a:gd name="T2" fmla="*/ 2147483646 w 246"/>
                <a:gd name="T3" fmla="*/ 2147483646 h 144"/>
                <a:gd name="T4" fmla="*/ 2147483646 w 246"/>
                <a:gd name="T5" fmla="*/ 2147483646 h 144"/>
                <a:gd name="T6" fmla="*/ 2147483646 w 246"/>
                <a:gd name="T7" fmla="*/ 2147483646 h 144"/>
                <a:gd name="T8" fmla="*/ 0 w 246"/>
                <a:gd name="T9" fmla="*/ 2147483646 h 144"/>
                <a:gd name="T10" fmla="*/ 2147483646 w 246"/>
                <a:gd name="T11" fmla="*/ 2147483646 h 144"/>
                <a:gd name="T12" fmla="*/ 2147483646 w 246"/>
                <a:gd name="T13" fmla="*/ 2147483646 h 144"/>
                <a:gd name="T14" fmla="*/ 2147483646 w 246"/>
                <a:gd name="T15" fmla="*/ 2147483646 h 144"/>
                <a:gd name="T16" fmla="*/ 2147483646 w 246"/>
                <a:gd name="T17" fmla="*/ 2147483646 h 144"/>
                <a:gd name="T18" fmla="*/ 2147483646 w 246"/>
                <a:gd name="T19" fmla="*/ 2147483646 h 144"/>
                <a:gd name="T20" fmla="*/ 2147483646 w 246"/>
                <a:gd name="T21" fmla="*/ 2147483646 h 144"/>
                <a:gd name="T22" fmla="*/ 2147483646 w 246"/>
                <a:gd name="T23" fmla="*/ 2147483646 h 144"/>
                <a:gd name="T24" fmla="*/ 2147483646 w 246"/>
                <a:gd name="T25" fmla="*/ 2147483646 h 144"/>
                <a:gd name="T26" fmla="*/ 2147483646 w 246"/>
                <a:gd name="T27" fmla="*/ 2147483646 h 144"/>
                <a:gd name="T28" fmla="*/ 2147483646 w 246"/>
                <a:gd name="T29" fmla="*/ 2147483646 h 144"/>
                <a:gd name="T30" fmla="*/ 2147483646 w 246"/>
                <a:gd name="T31" fmla="*/ 2147483646 h 144"/>
                <a:gd name="T32" fmla="*/ 2147483646 w 246"/>
                <a:gd name="T33" fmla="*/ 2147483646 h 144"/>
                <a:gd name="T34" fmla="*/ 2147483646 w 246"/>
                <a:gd name="T35" fmla="*/ 2147483646 h 144"/>
                <a:gd name="T36" fmla="*/ 2147483646 w 246"/>
                <a:gd name="T37" fmla="*/ 2147483646 h 144"/>
                <a:gd name="T38" fmla="*/ 2147483646 w 246"/>
                <a:gd name="T39" fmla="*/ 0 h 144"/>
                <a:gd name="T40" fmla="*/ 2147483646 w 246"/>
                <a:gd name="T41" fmla="*/ 2147483646 h 144"/>
                <a:gd name="T42" fmla="*/ 2147483646 w 246"/>
                <a:gd name="T43" fmla="*/ 2147483646 h 144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246" h="144">
                  <a:moveTo>
                    <a:pt x="78" y="36"/>
                  </a:moveTo>
                  <a:lnTo>
                    <a:pt x="72" y="48"/>
                  </a:lnTo>
                  <a:lnTo>
                    <a:pt x="36" y="60"/>
                  </a:lnTo>
                  <a:lnTo>
                    <a:pt x="12" y="66"/>
                  </a:lnTo>
                  <a:lnTo>
                    <a:pt x="0" y="102"/>
                  </a:lnTo>
                  <a:lnTo>
                    <a:pt x="12" y="132"/>
                  </a:lnTo>
                  <a:lnTo>
                    <a:pt x="18" y="144"/>
                  </a:lnTo>
                  <a:lnTo>
                    <a:pt x="42" y="132"/>
                  </a:lnTo>
                  <a:lnTo>
                    <a:pt x="66" y="132"/>
                  </a:lnTo>
                  <a:lnTo>
                    <a:pt x="78" y="138"/>
                  </a:lnTo>
                  <a:lnTo>
                    <a:pt x="78" y="114"/>
                  </a:lnTo>
                  <a:lnTo>
                    <a:pt x="114" y="108"/>
                  </a:lnTo>
                  <a:lnTo>
                    <a:pt x="144" y="120"/>
                  </a:lnTo>
                  <a:lnTo>
                    <a:pt x="198" y="108"/>
                  </a:lnTo>
                  <a:lnTo>
                    <a:pt x="246" y="102"/>
                  </a:lnTo>
                  <a:lnTo>
                    <a:pt x="210" y="66"/>
                  </a:lnTo>
                  <a:lnTo>
                    <a:pt x="186" y="54"/>
                  </a:lnTo>
                  <a:lnTo>
                    <a:pt x="168" y="24"/>
                  </a:lnTo>
                  <a:lnTo>
                    <a:pt x="156" y="0"/>
                  </a:lnTo>
                  <a:lnTo>
                    <a:pt x="108" y="30"/>
                  </a:lnTo>
                  <a:lnTo>
                    <a:pt x="78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9" name="Freeform 144">
              <a:extLst>
                <a:ext uri="{FF2B5EF4-FFF2-40B4-BE49-F238E27FC236}">
                  <a16:creationId xmlns:a16="http://schemas.microsoft.com/office/drawing/2014/main" id="{8583E141-2481-E549-BE3D-3997012EA85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2025" y="4557713"/>
              <a:ext cx="195263" cy="233362"/>
            </a:xfrm>
            <a:custGeom>
              <a:avLst/>
              <a:gdLst>
                <a:gd name="T0" fmla="*/ 2147483646 w 150"/>
                <a:gd name="T1" fmla="*/ 2147483646 h 180"/>
                <a:gd name="T2" fmla="*/ 2147483646 w 150"/>
                <a:gd name="T3" fmla="*/ 2147483646 h 180"/>
                <a:gd name="T4" fmla="*/ 2147483646 w 150"/>
                <a:gd name="T5" fmla="*/ 2147483646 h 180"/>
                <a:gd name="T6" fmla="*/ 2147483646 w 150"/>
                <a:gd name="T7" fmla="*/ 2147483646 h 180"/>
                <a:gd name="T8" fmla="*/ 2147483646 w 150"/>
                <a:gd name="T9" fmla="*/ 2147483646 h 180"/>
                <a:gd name="T10" fmla="*/ 2147483646 w 150"/>
                <a:gd name="T11" fmla="*/ 0 h 180"/>
                <a:gd name="T12" fmla="*/ 2147483646 w 150"/>
                <a:gd name="T13" fmla="*/ 0 h 180"/>
                <a:gd name="T14" fmla="*/ 2147483646 w 150"/>
                <a:gd name="T15" fmla="*/ 2147483646 h 180"/>
                <a:gd name="T16" fmla="*/ 2147483646 w 150"/>
                <a:gd name="T17" fmla="*/ 2147483646 h 180"/>
                <a:gd name="T18" fmla="*/ 2147483646 w 150"/>
                <a:gd name="T19" fmla="*/ 2147483646 h 180"/>
                <a:gd name="T20" fmla="*/ 2147483646 w 150"/>
                <a:gd name="T21" fmla="*/ 2147483646 h 180"/>
                <a:gd name="T22" fmla="*/ 2147483646 w 150"/>
                <a:gd name="T23" fmla="*/ 2147483646 h 180"/>
                <a:gd name="T24" fmla="*/ 2147483646 w 150"/>
                <a:gd name="T25" fmla="*/ 2147483646 h 180"/>
                <a:gd name="T26" fmla="*/ 2147483646 w 150"/>
                <a:gd name="T27" fmla="*/ 2147483646 h 180"/>
                <a:gd name="T28" fmla="*/ 2147483646 w 150"/>
                <a:gd name="T29" fmla="*/ 2147483646 h 180"/>
                <a:gd name="T30" fmla="*/ 2147483646 w 150"/>
                <a:gd name="T31" fmla="*/ 2147483646 h 180"/>
                <a:gd name="T32" fmla="*/ 2147483646 w 150"/>
                <a:gd name="T33" fmla="*/ 2147483646 h 180"/>
                <a:gd name="T34" fmla="*/ 0 w 150"/>
                <a:gd name="T35" fmla="*/ 2147483646 h 180"/>
                <a:gd name="T36" fmla="*/ 2147483646 w 150"/>
                <a:gd name="T37" fmla="*/ 2147483646 h 180"/>
                <a:gd name="T38" fmla="*/ 2147483646 w 150"/>
                <a:gd name="T39" fmla="*/ 2147483646 h 180"/>
                <a:gd name="T40" fmla="*/ 2147483646 w 150"/>
                <a:gd name="T41" fmla="*/ 2147483646 h 180"/>
                <a:gd name="T42" fmla="*/ 2147483646 w 150"/>
                <a:gd name="T43" fmla="*/ 2147483646 h 18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50" h="180">
                  <a:moveTo>
                    <a:pt x="66" y="162"/>
                  </a:moveTo>
                  <a:lnTo>
                    <a:pt x="90" y="144"/>
                  </a:lnTo>
                  <a:lnTo>
                    <a:pt x="114" y="96"/>
                  </a:lnTo>
                  <a:lnTo>
                    <a:pt x="132" y="78"/>
                  </a:lnTo>
                  <a:lnTo>
                    <a:pt x="150" y="6"/>
                  </a:lnTo>
                  <a:lnTo>
                    <a:pt x="138" y="0"/>
                  </a:lnTo>
                  <a:lnTo>
                    <a:pt x="114" y="0"/>
                  </a:lnTo>
                  <a:lnTo>
                    <a:pt x="90" y="12"/>
                  </a:lnTo>
                  <a:lnTo>
                    <a:pt x="72" y="18"/>
                  </a:lnTo>
                  <a:lnTo>
                    <a:pt x="60" y="30"/>
                  </a:lnTo>
                  <a:lnTo>
                    <a:pt x="48" y="36"/>
                  </a:lnTo>
                  <a:lnTo>
                    <a:pt x="48" y="48"/>
                  </a:lnTo>
                  <a:lnTo>
                    <a:pt x="60" y="54"/>
                  </a:lnTo>
                  <a:lnTo>
                    <a:pt x="54" y="84"/>
                  </a:lnTo>
                  <a:lnTo>
                    <a:pt x="48" y="114"/>
                  </a:lnTo>
                  <a:lnTo>
                    <a:pt x="30" y="114"/>
                  </a:lnTo>
                  <a:lnTo>
                    <a:pt x="12" y="126"/>
                  </a:lnTo>
                  <a:lnTo>
                    <a:pt x="0" y="138"/>
                  </a:lnTo>
                  <a:lnTo>
                    <a:pt x="18" y="156"/>
                  </a:lnTo>
                  <a:lnTo>
                    <a:pt x="24" y="180"/>
                  </a:lnTo>
                  <a:lnTo>
                    <a:pt x="42" y="162"/>
                  </a:lnTo>
                  <a:lnTo>
                    <a:pt x="66" y="16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0" name="Freeform 145">
              <a:extLst>
                <a:ext uri="{FF2B5EF4-FFF2-40B4-BE49-F238E27FC236}">
                  <a16:creationId xmlns:a16="http://schemas.microsoft.com/office/drawing/2014/main" id="{98CEE84C-6F40-394E-B58D-C6D871A3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2338" y="4605338"/>
              <a:ext cx="117475" cy="130175"/>
            </a:xfrm>
            <a:custGeom>
              <a:avLst/>
              <a:gdLst>
                <a:gd name="T0" fmla="*/ 2147483646 w 90"/>
                <a:gd name="T1" fmla="*/ 2147483646 h 102"/>
                <a:gd name="T2" fmla="*/ 2147483646 w 90"/>
                <a:gd name="T3" fmla="*/ 2147483646 h 102"/>
                <a:gd name="T4" fmla="*/ 2147483646 w 90"/>
                <a:gd name="T5" fmla="*/ 2147483646 h 102"/>
                <a:gd name="T6" fmla="*/ 2147483646 w 90"/>
                <a:gd name="T7" fmla="*/ 2147483646 h 102"/>
                <a:gd name="T8" fmla="*/ 2147483646 w 90"/>
                <a:gd name="T9" fmla="*/ 2147483646 h 102"/>
                <a:gd name="T10" fmla="*/ 2147483646 w 90"/>
                <a:gd name="T11" fmla="*/ 0 h 102"/>
                <a:gd name="T12" fmla="*/ 2147483646 w 90"/>
                <a:gd name="T13" fmla="*/ 0 h 102"/>
                <a:gd name="T14" fmla="*/ 0 w 90"/>
                <a:gd name="T15" fmla="*/ 0 h 102"/>
                <a:gd name="T16" fmla="*/ 0 w 90"/>
                <a:gd name="T17" fmla="*/ 2147483646 h 102"/>
                <a:gd name="T18" fmla="*/ 0 w 90"/>
                <a:gd name="T19" fmla="*/ 2147483646 h 102"/>
                <a:gd name="T20" fmla="*/ 2147483646 w 90"/>
                <a:gd name="T21" fmla="*/ 2147483646 h 102"/>
                <a:gd name="T22" fmla="*/ 2147483646 w 90"/>
                <a:gd name="T23" fmla="*/ 2147483646 h 102"/>
                <a:gd name="T24" fmla="*/ 2147483646 w 90"/>
                <a:gd name="T25" fmla="*/ 2147483646 h 102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90" h="102">
                  <a:moveTo>
                    <a:pt x="60" y="78"/>
                  </a:moveTo>
                  <a:lnTo>
                    <a:pt x="78" y="78"/>
                  </a:lnTo>
                  <a:lnTo>
                    <a:pt x="84" y="48"/>
                  </a:lnTo>
                  <a:lnTo>
                    <a:pt x="90" y="18"/>
                  </a:lnTo>
                  <a:lnTo>
                    <a:pt x="78" y="12"/>
                  </a:lnTo>
                  <a:lnTo>
                    <a:pt x="78" y="0"/>
                  </a:lnTo>
                  <a:lnTo>
                    <a:pt x="48" y="0"/>
                  </a:lnTo>
                  <a:lnTo>
                    <a:pt x="0" y="0"/>
                  </a:lnTo>
                  <a:lnTo>
                    <a:pt x="0" y="18"/>
                  </a:lnTo>
                  <a:lnTo>
                    <a:pt x="0" y="54"/>
                  </a:lnTo>
                  <a:lnTo>
                    <a:pt x="30" y="102"/>
                  </a:lnTo>
                  <a:lnTo>
                    <a:pt x="42" y="90"/>
                  </a:lnTo>
                  <a:lnTo>
                    <a:pt x="60" y="7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1" name="Freeform 146">
              <a:extLst>
                <a:ext uri="{FF2B5EF4-FFF2-40B4-BE49-F238E27FC236}">
                  <a16:creationId xmlns:a16="http://schemas.microsoft.com/office/drawing/2014/main" id="{9A54DDB8-62A5-8743-AF76-A26654022E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0588" y="4346575"/>
              <a:ext cx="187325" cy="258763"/>
            </a:xfrm>
            <a:custGeom>
              <a:avLst/>
              <a:gdLst>
                <a:gd name="T0" fmla="*/ 2147483646 w 144"/>
                <a:gd name="T1" fmla="*/ 2147483646 h 198"/>
                <a:gd name="T2" fmla="*/ 2147483646 w 144"/>
                <a:gd name="T3" fmla="*/ 2147483646 h 198"/>
                <a:gd name="T4" fmla="*/ 2147483646 w 144"/>
                <a:gd name="T5" fmla="*/ 2147483646 h 198"/>
                <a:gd name="T6" fmla="*/ 2147483646 w 144"/>
                <a:gd name="T7" fmla="*/ 2147483646 h 198"/>
                <a:gd name="T8" fmla="*/ 2147483646 w 144"/>
                <a:gd name="T9" fmla="*/ 2147483646 h 198"/>
                <a:gd name="T10" fmla="*/ 2147483646 w 144"/>
                <a:gd name="T11" fmla="*/ 2147483646 h 198"/>
                <a:gd name="T12" fmla="*/ 2147483646 w 144"/>
                <a:gd name="T13" fmla="*/ 2147483646 h 198"/>
                <a:gd name="T14" fmla="*/ 2147483646 w 144"/>
                <a:gd name="T15" fmla="*/ 2147483646 h 198"/>
                <a:gd name="T16" fmla="*/ 2147483646 w 144"/>
                <a:gd name="T17" fmla="*/ 0 h 198"/>
                <a:gd name="T18" fmla="*/ 2147483646 w 144"/>
                <a:gd name="T19" fmla="*/ 0 h 198"/>
                <a:gd name="T20" fmla="*/ 2147483646 w 144"/>
                <a:gd name="T21" fmla="*/ 2147483646 h 198"/>
                <a:gd name="T22" fmla="*/ 2147483646 w 144"/>
                <a:gd name="T23" fmla="*/ 2147483646 h 198"/>
                <a:gd name="T24" fmla="*/ 2147483646 w 144"/>
                <a:gd name="T25" fmla="*/ 2147483646 h 198"/>
                <a:gd name="T26" fmla="*/ 2147483646 w 144"/>
                <a:gd name="T27" fmla="*/ 2147483646 h 198"/>
                <a:gd name="T28" fmla="*/ 2147483646 w 144"/>
                <a:gd name="T29" fmla="*/ 2147483646 h 198"/>
                <a:gd name="T30" fmla="*/ 2147483646 w 144"/>
                <a:gd name="T31" fmla="*/ 2147483646 h 198"/>
                <a:gd name="T32" fmla="*/ 0 w 144"/>
                <a:gd name="T33" fmla="*/ 2147483646 h 198"/>
                <a:gd name="T34" fmla="*/ 2147483646 w 144"/>
                <a:gd name="T35" fmla="*/ 2147483646 h 198"/>
                <a:gd name="T36" fmla="*/ 2147483646 w 144"/>
                <a:gd name="T37" fmla="*/ 2147483646 h 198"/>
                <a:gd name="T38" fmla="*/ 2147483646 w 144"/>
                <a:gd name="T39" fmla="*/ 2147483646 h 198"/>
                <a:gd name="T40" fmla="*/ 2147483646 w 144"/>
                <a:gd name="T41" fmla="*/ 2147483646 h 198"/>
                <a:gd name="T42" fmla="*/ 2147483646 w 144"/>
                <a:gd name="T43" fmla="*/ 2147483646 h 198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44" h="198">
                  <a:moveTo>
                    <a:pt x="144" y="174"/>
                  </a:moveTo>
                  <a:lnTo>
                    <a:pt x="138" y="162"/>
                  </a:lnTo>
                  <a:lnTo>
                    <a:pt x="126" y="132"/>
                  </a:lnTo>
                  <a:lnTo>
                    <a:pt x="138" y="96"/>
                  </a:lnTo>
                  <a:lnTo>
                    <a:pt x="132" y="96"/>
                  </a:lnTo>
                  <a:lnTo>
                    <a:pt x="114" y="66"/>
                  </a:lnTo>
                  <a:lnTo>
                    <a:pt x="114" y="48"/>
                  </a:lnTo>
                  <a:lnTo>
                    <a:pt x="138" y="42"/>
                  </a:lnTo>
                  <a:lnTo>
                    <a:pt x="126" y="0"/>
                  </a:lnTo>
                  <a:lnTo>
                    <a:pt x="108" y="6"/>
                  </a:lnTo>
                  <a:lnTo>
                    <a:pt x="102" y="24"/>
                  </a:lnTo>
                  <a:lnTo>
                    <a:pt x="84" y="72"/>
                  </a:lnTo>
                  <a:lnTo>
                    <a:pt x="54" y="114"/>
                  </a:lnTo>
                  <a:lnTo>
                    <a:pt x="24" y="102"/>
                  </a:lnTo>
                  <a:lnTo>
                    <a:pt x="6" y="126"/>
                  </a:lnTo>
                  <a:lnTo>
                    <a:pt x="0" y="156"/>
                  </a:lnTo>
                  <a:lnTo>
                    <a:pt x="18" y="156"/>
                  </a:lnTo>
                  <a:lnTo>
                    <a:pt x="24" y="198"/>
                  </a:lnTo>
                  <a:lnTo>
                    <a:pt x="72" y="198"/>
                  </a:lnTo>
                  <a:lnTo>
                    <a:pt x="102" y="198"/>
                  </a:lnTo>
                  <a:lnTo>
                    <a:pt x="144" y="17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2" name="Freeform 147">
              <a:extLst>
                <a:ext uri="{FF2B5EF4-FFF2-40B4-BE49-F238E27FC236}">
                  <a16:creationId xmlns:a16="http://schemas.microsoft.com/office/drawing/2014/main" id="{0A758B0D-E8F1-B54D-81C8-BF8DA742F8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0588" y="4346575"/>
              <a:ext cx="187325" cy="258763"/>
            </a:xfrm>
            <a:custGeom>
              <a:avLst/>
              <a:gdLst>
                <a:gd name="T0" fmla="*/ 2147483646 w 144"/>
                <a:gd name="T1" fmla="*/ 2147483646 h 198"/>
                <a:gd name="T2" fmla="*/ 2147483646 w 144"/>
                <a:gd name="T3" fmla="*/ 2147483646 h 198"/>
                <a:gd name="T4" fmla="*/ 2147483646 w 144"/>
                <a:gd name="T5" fmla="*/ 2147483646 h 198"/>
                <a:gd name="T6" fmla="*/ 2147483646 w 144"/>
                <a:gd name="T7" fmla="*/ 2147483646 h 198"/>
                <a:gd name="T8" fmla="*/ 2147483646 w 144"/>
                <a:gd name="T9" fmla="*/ 2147483646 h 198"/>
                <a:gd name="T10" fmla="*/ 2147483646 w 144"/>
                <a:gd name="T11" fmla="*/ 2147483646 h 198"/>
                <a:gd name="T12" fmla="*/ 2147483646 w 144"/>
                <a:gd name="T13" fmla="*/ 2147483646 h 198"/>
                <a:gd name="T14" fmla="*/ 2147483646 w 144"/>
                <a:gd name="T15" fmla="*/ 2147483646 h 198"/>
                <a:gd name="T16" fmla="*/ 2147483646 w 144"/>
                <a:gd name="T17" fmla="*/ 0 h 198"/>
                <a:gd name="T18" fmla="*/ 2147483646 w 144"/>
                <a:gd name="T19" fmla="*/ 0 h 198"/>
                <a:gd name="T20" fmla="*/ 2147483646 w 144"/>
                <a:gd name="T21" fmla="*/ 2147483646 h 198"/>
                <a:gd name="T22" fmla="*/ 2147483646 w 144"/>
                <a:gd name="T23" fmla="*/ 2147483646 h 198"/>
                <a:gd name="T24" fmla="*/ 2147483646 w 144"/>
                <a:gd name="T25" fmla="*/ 2147483646 h 198"/>
                <a:gd name="T26" fmla="*/ 2147483646 w 144"/>
                <a:gd name="T27" fmla="*/ 2147483646 h 198"/>
                <a:gd name="T28" fmla="*/ 2147483646 w 144"/>
                <a:gd name="T29" fmla="*/ 2147483646 h 198"/>
                <a:gd name="T30" fmla="*/ 2147483646 w 144"/>
                <a:gd name="T31" fmla="*/ 2147483646 h 198"/>
                <a:gd name="T32" fmla="*/ 0 w 144"/>
                <a:gd name="T33" fmla="*/ 2147483646 h 198"/>
                <a:gd name="T34" fmla="*/ 2147483646 w 144"/>
                <a:gd name="T35" fmla="*/ 2147483646 h 198"/>
                <a:gd name="T36" fmla="*/ 2147483646 w 144"/>
                <a:gd name="T37" fmla="*/ 2147483646 h 198"/>
                <a:gd name="T38" fmla="*/ 2147483646 w 144"/>
                <a:gd name="T39" fmla="*/ 2147483646 h 198"/>
                <a:gd name="T40" fmla="*/ 2147483646 w 144"/>
                <a:gd name="T41" fmla="*/ 2147483646 h 198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144" h="198">
                  <a:moveTo>
                    <a:pt x="144" y="174"/>
                  </a:moveTo>
                  <a:lnTo>
                    <a:pt x="138" y="162"/>
                  </a:lnTo>
                  <a:lnTo>
                    <a:pt x="126" y="132"/>
                  </a:lnTo>
                  <a:lnTo>
                    <a:pt x="138" y="96"/>
                  </a:lnTo>
                  <a:lnTo>
                    <a:pt x="132" y="96"/>
                  </a:lnTo>
                  <a:lnTo>
                    <a:pt x="114" y="66"/>
                  </a:lnTo>
                  <a:lnTo>
                    <a:pt x="114" y="48"/>
                  </a:lnTo>
                  <a:lnTo>
                    <a:pt x="138" y="42"/>
                  </a:lnTo>
                  <a:lnTo>
                    <a:pt x="126" y="0"/>
                  </a:lnTo>
                  <a:lnTo>
                    <a:pt x="108" y="6"/>
                  </a:lnTo>
                  <a:lnTo>
                    <a:pt x="102" y="24"/>
                  </a:lnTo>
                  <a:lnTo>
                    <a:pt x="84" y="72"/>
                  </a:lnTo>
                  <a:lnTo>
                    <a:pt x="54" y="114"/>
                  </a:lnTo>
                  <a:lnTo>
                    <a:pt x="24" y="102"/>
                  </a:lnTo>
                  <a:lnTo>
                    <a:pt x="6" y="126"/>
                  </a:lnTo>
                  <a:lnTo>
                    <a:pt x="0" y="156"/>
                  </a:lnTo>
                  <a:lnTo>
                    <a:pt x="18" y="156"/>
                  </a:lnTo>
                  <a:lnTo>
                    <a:pt x="24" y="198"/>
                  </a:lnTo>
                  <a:lnTo>
                    <a:pt x="72" y="198"/>
                  </a:lnTo>
                  <a:lnTo>
                    <a:pt x="102" y="198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3" name="Freeform 148">
              <a:extLst>
                <a:ext uri="{FF2B5EF4-FFF2-40B4-BE49-F238E27FC236}">
                  <a16:creationId xmlns:a16="http://schemas.microsoft.com/office/drawing/2014/main" id="{3CB31973-5F9A-9F4A-8AA2-8CC7F7BAC59A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7550" y="4337050"/>
              <a:ext cx="63500" cy="157163"/>
            </a:xfrm>
            <a:custGeom>
              <a:avLst/>
              <a:gdLst>
                <a:gd name="T0" fmla="*/ 2147483646 w 48"/>
                <a:gd name="T1" fmla="*/ 2147483646 h 120"/>
                <a:gd name="T2" fmla="*/ 2147483646 w 48"/>
                <a:gd name="T3" fmla="*/ 2147483646 h 120"/>
                <a:gd name="T4" fmla="*/ 2147483646 w 48"/>
                <a:gd name="T5" fmla="*/ 2147483646 h 120"/>
                <a:gd name="T6" fmla="*/ 2147483646 w 48"/>
                <a:gd name="T7" fmla="*/ 2147483646 h 120"/>
                <a:gd name="T8" fmla="*/ 2147483646 w 48"/>
                <a:gd name="T9" fmla="*/ 0 h 120"/>
                <a:gd name="T10" fmla="*/ 2147483646 w 48"/>
                <a:gd name="T11" fmla="*/ 2147483646 h 120"/>
                <a:gd name="T12" fmla="*/ 2147483646 w 48"/>
                <a:gd name="T13" fmla="*/ 2147483646 h 120"/>
                <a:gd name="T14" fmla="*/ 0 w 48"/>
                <a:gd name="T15" fmla="*/ 2147483646 h 120"/>
                <a:gd name="T16" fmla="*/ 0 w 48"/>
                <a:gd name="T17" fmla="*/ 2147483646 h 120"/>
                <a:gd name="T18" fmla="*/ 2147483646 w 48"/>
                <a:gd name="T19" fmla="*/ 2147483646 h 120"/>
                <a:gd name="T20" fmla="*/ 2147483646 w 48"/>
                <a:gd name="T21" fmla="*/ 2147483646 h 120"/>
                <a:gd name="T22" fmla="*/ 2147483646 w 48"/>
                <a:gd name="T23" fmla="*/ 2147483646 h 120"/>
                <a:gd name="T24" fmla="*/ 2147483646 w 48"/>
                <a:gd name="T25" fmla="*/ 2147483646 h 120"/>
                <a:gd name="T26" fmla="*/ 2147483646 w 48"/>
                <a:gd name="T27" fmla="*/ 2147483646 h 120"/>
                <a:gd name="T28" fmla="*/ 2147483646 w 48"/>
                <a:gd name="T29" fmla="*/ 2147483646 h 120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48" h="120">
                  <a:moveTo>
                    <a:pt x="48" y="48"/>
                  </a:moveTo>
                  <a:lnTo>
                    <a:pt x="48" y="24"/>
                  </a:lnTo>
                  <a:lnTo>
                    <a:pt x="48" y="6"/>
                  </a:lnTo>
                  <a:lnTo>
                    <a:pt x="42" y="6"/>
                  </a:lnTo>
                  <a:lnTo>
                    <a:pt x="30" y="0"/>
                  </a:lnTo>
                  <a:lnTo>
                    <a:pt x="24" y="6"/>
                  </a:lnTo>
                  <a:lnTo>
                    <a:pt x="6" y="30"/>
                  </a:lnTo>
                  <a:lnTo>
                    <a:pt x="0" y="30"/>
                  </a:lnTo>
                  <a:lnTo>
                    <a:pt x="0" y="48"/>
                  </a:lnTo>
                  <a:lnTo>
                    <a:pt x="6" y="90"/>
                  </a:lnTo>
                  <a:lnTo>
                    <a:pt x="24" y="120"/>
                  </a:lnTo>
                  <a:lnTo>
                    <a:pt x="36" y="120"/>
                  </a:lnTo>
                  <a:lnTo>
                    <a:pt x="36" y="90"/>
                  </a:lnTo>
                  <a:lnTo>
                    <a:pt x="48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4" name="Freeform 149">
              <a:extLst>
                <a:ext uri="{FF2B5EF4-FFF2-40B4-BE49-F238E27FC236}">
                  <a16:creationId xmlns:a16="http://schemas.microsoft.com/office/drawing/2014/main" id="{8EE368D2-1E5C-BE48-B0BB-ED84463A4242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55562" cy="123825"/>
            </a:xfrm>
            <a:custGeom>
              <a:avLst/>
              <a:gdLst>
                <a:gd name="T0" fmla="*/ 2147483646 w 42"/>
                <a:gd name="T1" fmla="*/ 2147483646 h 96"/>
                <a:gd name="T2" fmla="*/ 2147483646 w 42"/>
                <a:gd name="T3" fmla="*/ 0 h 96"/>
                <a:gd name="T4" fmla="*/ 2147483646 w 42"/>
                <a:gd name="T5" fmla="*/ 2147483646 h 96"/>
                <a:gd name="T6" fmla="*/ 0 w 42"/>
                <a:gd name="T7" fmla="*/ 2147483646 h 96"/>
                <a:gd name="T8" fmla="*/ 0 w 42"/>
                <a:gd name="T9" fmla="*/ 2147483646 h 96"/>
                <a:gd name="T10" fmla="*/ 0 w 42"/>
                <a:gd name="T11" fmla="*/ 2147483646 h 96"/>
                <a:gd name="T12" fmla="*/ 2147483646 w 42"/>
                <a:gd name="T13" fmla="*/ 2147483646 h 96"/>
                <a:gd name="T14" fmla="*/ 2147483646 w 42"/>
                <a:gd name="T15" fmla="*/ 2147483646 h 96"/>
                <a:gd name="T16" fmla="*/ 2147483646 w 42"/>
                <a:gd name="T17" fmla="*/ 2147483646 h 96"/>
                <a:gd name="T18" fmla="*/ 2147483646 w 42"/>
                <a:gd name="T19" fmla="*/ 2147483646 h 9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42" h="96">
                  <a:moveTo>
                    <a:pt x="18" y="18"/>
                  </a:moveTo>
                  <a:lnTo>
                    <a:pt x="18" y="0"/>
                  </a:lnTo>
                  <a:lnTo>
                    <a:pt x="6" y="6"/>
                  </a:lnTo>
                  <a:lnTo>
                    <a:pt x="0" y="6"/>
                  </a:lnTo>
                  <a:lnTo>
                    <a:pt x="0" y="12"/>
                  </a:lnTo>
                  <a:lnTo>
                    <a:pt x="0" y="42"/>
                  </a:lnTo>
                  <a:lnTo>
                    <a:pt x="18" y="96"/>
                  </a:lnTo>
                  <a:lnTo>
                    <a:pt x="42" y="90"/>
                  </a:lnTo>
                  <a:lnTo>
                    <a:pt x="24" y="60"/>
                  </a:lnTo>
                  <a:lnTo>
                    <a:pt x="18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5" name="Freeform 150">
              <a:extLst>
                <a:ext uri="{FF2B5EF4-FFF2-40B4-BE49-F238E27FC236}">
                  <a16:creationId xmlns:a16="http://schemas.microsoft.com/office/drawing/2014/main" id="{1A1742C3-4B1E-7149-9ACE-9D6A060C40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5838" y="5073650"/>
              <a:ext cx="320675" cy="325438"/>
            </a:xfrm>
            <a:custGeom>
              <a:avLst/>
              <a:gdLst>
                <a:gd name="T0" fmla="*/ 2147483646 w 246"/>
                <a:gd name="T1" fmla="*/ 2147483646 h 252"/>
                <a:gd name="T2" fmla="*/ 2147483646 w 246"/>
                <a:gd name="T3" fmla="*/ 2147483646 h 252"/>
                <a:gd name="T4" fmla="*/ 2147483646 w 246"/>
                <a:gd name="T5" fmla="*/ 2147483646 h 252"/>
                <a:gd name="T6" fmla="*/ 2147483646 w 246"/>
                <a:gd name="T7" fmla="*/ 2147483646 h 252"/>
                <a:gd name="T8" fmla="*/ 2147483646 w 246"/>
                <a:gd name="T9" fmla="*/ 2147483646 h 252"/>
                <a:gd name="T10" fmla="*/ 2147483646 w 246"/>
                <a:gd name="T11" fmla="*/ 2147483646 h 252"/>
                <a:gd name="T12" fmla="*/ 2147483646 w 246"/>
                <a:gd name="T13" fmla="*/ 2147483646 h 252"/>
                <a:gd name="T14" fmla="*/ 2147483646 w 246"/>
                <a:gd name="T15" fmla="*/ 2147483646 h 252"/>
                <a:gd name="T16" fmla="*/ 2147483646 w 246"/>
                <a:gd name="T17" fmla="*/ 2147483646 h 252"/>
                <a:gd name="T18" fmla="*/ 2147483646 w 246"/>
                <a:gd name="T19" fmla="*/ 2147483646 h 252"/>
                <a:gd name="T20" fmla="*/ 2147483646 w 246"/>
                <a:gd name="T21" fmla="*/ 2147483646 h 252"/>
                <a:gd name="T22" fmla="*/ 2147483646 w 246"/>
                <a:gd name="T23" fmla="*/ 2147483646 h 252"/>
                <a:gd name="T24" fmla="*/ 2147483646 w 246"/>
                <a:gd name="T25" fmla="*/ 2147483646 h 252"/>
                <a:gd name="T26" fmla="*/ 2147483646 w 246"/>
                <a:gd name="T27" fmla="*/ 2147483646 h 252"/>
                <a:gd name="T28" fmla="*/ 2147483646 w 246"/>
                <a:gd name="T29" fmla="*/ 2147483646 h 252"/>
                <a:gd name="T30" fmla="*/ 2147483646 w 246"/>
                <a:gd name="T31" fmla="*/ 2147483646 h 252"/>
                <a:gd name="T32" fmla="*/ 2147483646 w 246"/>
                <a:gd name="T33" fmla="*/ 2147483646 h 252"/>
                <a:gd name="T34" fmla="*/ 2147483646 w 246"/>
                <a:gd name="T35" fmla="*/ 2147483646 h 252"/>
                <a:gd name="T36" fmla="*/ 2147483646 w 246"/>
                <a:gd name="T37" fmla="*/ 2147483646 h 252"/>
                <a:gd name="T38" fmla="*/ 2147483646 w 246"/>
                <a:gd name="T39" fmla="*/ 0 h 252"/>
                <a:gd name="T40" fmla="*/ 2147483646 w 246"/>
                <a:gd name="T41" fmla="*/ 2147483646 h 252"/>
                <a:gd name="T42" fmla="*/ 0 w 246"/>
                <a:gd name="T43" fmla="*/ 2147483646 h 252"/>
                <a:gd name="T44" fmla="*/ 2147483646 w 246"/>
                <a:gd name="T45" fmla="*/ 2147483646 h 252"/>
                <a:gd name="T46" fmla="*/ 2147483646 w 246"/>
                <a:gd name="T47" fmla="*/ 2147483646 h 252"/>
                <a:gd name="T48" fmla="*/ 2147483646 w 246"/>
                <a:gd name="T49" fmla="*/ 2147483646 h 252"/>
                <a:gd name="T50" fmla="*/ 2147483646 w 246"/>
                <a:gd name="T51" fmla="*/ 2147483646 h 252"/>
                <a:gd name="T52" fmla="*/ 2147483646 w 246"/>
                <a:gd name="T53" fmla="*/ 2147483646 h 252"/>
                <a:gd name="T54" fmla="*/ 2147483646 w 246"/>
                <a:gd name="T55" fmla="*/ 2147483646 h 252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246" h="252">
                  <a:moveTo>
                    <a:pt x="126" y="252"/>
                  </a:moveTo>
                  <a:lnTo>
                    <a:pt x="144" y="246"/>
                  </a:lnTo>
                  <a:lnTo>
                    <a:pt x="156" y="162"/>
                  </a:lnTo>
                  <a:lnTo>
                    <a:pt x="156" y="108"/>
                  </a:lnTo>
                  <a:lnTo>
                    <a:pt x="168" y="102"/>
                  </a:lnTo>
                  <a:lnTo>
                    <a:pt x="174" y="36"/>
                  </a:lnTo>
                  <a:lnTo>
                    <a:pt x="222" y="24"/>
                  </a:lnTo>
                  <a:lnTo>
                    <a:pt x="240" y="18"/>
                  </a:lnTo>
                  <a:lnTo>
                    <a:pt x="246" y="18"/>
                  </a:lnTo>
                  <a:lnTo>
                    <a:pt x="234" y="12"/>
                  </a:lnTo>
                  <a:lnTo>
                    <a:pt x="210" y="12"/>
                  </a:lnTo>
                  <a:lnTo>
                    <a:pt x="216" y="18"/>
                  </a:lnTo>
                  <a:lnTo>
                    <a:pt x="210" y="12"/>
                  </a:lnTo>
                  <a:lnTo>
                    <a:pt x="174" y="18"/>
                  </a:lnTo>
                  <a:lnTo>
                    <a:pt x="126" y="18"/>
                  </a:lnTo>
                  <a:lnTo>
                    <a:pt x="114" y="12"/>
                  </a:lnTo>
                  <a:lnTo>
                    <a:pt x="30" y="12"/>
                  </a:lnTo>
                  <a:lnTo>
                    <a:pt x="18" y="0"/>
                  </a:lnTo>
                  <a:lnTo>
                    <a:pt x="6" y="6"/>
                  </a:lnTo>
                  <a:lnTo>
                    <a:pt x="0" y="42"/>
                  </a:lnTo>
                  <a:lnTo>
                    <a:pt x="42" y="126"/>
                  </a:lnTo>
                  <a:lnTo>
                    <a:pt x="48" y="144"/>
                  </a:lnTo>
                  <a:lnTo>
                    <a:pt x="60" y="222"/>
                  </a:lnTo>
                  <a:lnTo>
                    <a:pt x="90" y="252"/>
                  </a:lnTo>
                  <a:lnTo>
                    <a:pt x="96" y="240"/>
                  </a:lnTo>
                  <a:lnTo>
                    <a:pt x="126" y="25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6" name="Freeform 151">
              <a:extLst>
                <a:ext uri="{FF2B5EF4-FFF2-40B4-BE49-F238E27FC236}">
                  <a16:creationId xmlns:a16="http://schemas.microsoft.com/office/drawing/2014/main" id="{96C2D90A-C99A-3045-9593-B8562B37B8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7550" y="4181475"/>
              <a:ext cx="79375" cy="93663"/>
            </a:xfrm>
            <a:custGeom>
              <a:avLst/>
              <a:gdLst>
                <a:gd name="T0" fmla="*/ 0 w 10"/>
                <a:gd name="T1" fmla="*/ 2147483646 h 12"/>
                <a:gd name="T2" fmla="*/ 2147483646 w 10"/>
                <a:gd name="T3" fmla="*/ 2147483646 h 12"/>
                <a:gd name="T4" fmla="*/ 2147483646 w 10"/>
                <a:gd name="T5" fmla="*/ 2147483646 h 12"/>
                <a:gd name="T6" fmla="*/ 2147483646 w 10"/>
                <a:gd name="T7" fmla="*/ 2147483646 h 12"/>
                <a:gd name="T8" fmla="*/ 2147483646 w 10"/>
                <a:gd name="T9" fmla="*/ 0 h 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" h="12">
                  <a:moveTo>
                    <a:pt x="0" y="12"/>
                  </a:moveTo>
                  <a:cubicBezTo>
                    <a:pt x="4" y="11"/>
                    <a:pt x="4" y="11"/>
                    <a:pt x="4" y="11"/>
                  </a:cubicBezTo>
                  <a:cubicBezTo>
                    <a:pt x="9" y="10"/>
                    <a:pt x="9" y="10"/>
                    <a:pt x="9" y="10"/>
                  </a:cubicBezTo>
                  <a:cubicBezTo>
                    <a:pt x="9" y="10"/>
                    <a:pt x="10" y="8"/>
                    <a:pt x="10" y="8"/>
                  </a:cubicBezTo>
                  <a:cubicBezTo>
                    <a:pt x="10" y="7"/>
                    <a:pt x="10" y="0"/>
                    <a:pt x="10" y="0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7" name="Freeform 152">
              <a:extLst>
                <a:ext uri="{FF2B5EF4-FFF2-40B4-BE49-F238E27FC236}">
                  <a16:creationId xmlns:a16="http://schemas.microsoft.com/office/drawing/2014/main" id="{02ED98A2-0171-A249-9B8F-CED96E21A30E}"/>
                </a:ext>
              </a:extLst>
            </p:cNvPr>
            <p:cNvSpPr>
              <a:spLocks/>
            </p:cNvSpPr>
            <p:nvPr/>
          </p:nvSpPr>
          <p:spPr bwMode="auto">
            <a:xfrm>
              <a:off x="220663" y="2108200"/>
              <a:ext cx="676275" cy="922338"/>
            </a:xfrm>
            <a:custGeom>
              <a:avLst/>
              <a:gdLst>
                <a:gd name="T0" fmla="*/ 2147483646 w 516"/>
                <a:gd name="T1" fmla="*/ 2147483646 h 709"/>
                <a:gd name="T2" fmla="*/ 2147483646 w 516"/>
                <a:gd name="T3" fmla="*/ 2147483646 h 709"/>
                <a:gd name="T4" fmla="*/ 2147483646 w 516"/>
                <a:gd name="T5" fmla="*/ 2147483646 h 709"/>
                <a:gd name="T6" fmla="*/ 2147483646 w 516"/>
                <a:gd name="T7" fmla="*/ 2147483646 h 709"/>
                <a:gd name="T8" fmla="*/ 2147483646 w 516"/>
                <a:gd name="T9" fmla="*/ 2147483646 h 709"/>
                <a:gd name="T10" fmla="*/ 2147483646 w 516"/>
                <a:gd name="T11" fmla="*/ 2147483646 h 709"/>
                <a:gd name="T12" fmla="*/ 2147483646 w 516"/>
                <a:gd name="T13" fmla="*/ 2147483646 h 709"/>
                <a:gd name="T14" fmla="*/ 2147483646 w 516"/>
                <a:gd name="T15" fmla="*/ 0 h 709"/>
                <a:gd name="T16" fmla="*/ 2147483646 w 516"/>
                <a:gd name="T17" fmla="*/ 2147483646 h 709"/>
                <a:gd name="T18" fmla="*/ 2147483646 w 516"/>
                <a:gd name="T19" fmla="*/ 2147483646 h 709"/>
                <a:gd name="T20" fmla="*/ 2147483646 w 516"/>
                <a:gd name="T21" fmla="*/ 2147483646 h 709"/>
                <a:gd name="T22" fmla="*/ 2147483646 w 516"/>
                <a:gd name="T23" fmla="*/ 2147483646 h 709"/>
                <a:gd name="T24" fmla="*/ 2147483646 w 516"/>
                <a:gd name="T25" fmla="*/ 2147483646 h 709"/>
                <a:gd name="T26" fmla="*/ 2147483646 w 516"/>
                <a:gd name="T27" fmla="*/ 2147483646 h 709"/>
                <a:gd name="T28" fmla="*/ 2147483646 w 516"/>
                <a:gd name="T29" fmla="*/ 2147483646 h 709"/>
                <a:gd name="T30" fmla="*/ 2147483646 w 516"/>
                <a:gd name="T31" fmla="*/ 2147483646 h 709"/>
                <a:gd name="T32" fmla="*/ 2147483646 w 516"/>
                <a:gd name="T33" fmla="*/ 2147483646 h 709"/>
                <a:gd name="T34" fmla="*/ 2147483646 w 516"/>
                <a:gd name="T35" fmla="*/ 2147483646 h 709"/>
                <a:gd name="T36" fmla="*/ 2147483646 w 516"/>
                <a:gd name="T37" fmla="*/ 2147483646 h 709"/>
                <a:gd name="T38" fmla="*/ 0 w 516"/>
                <a:gd name="T39" fmla="*/ 2147483646 h 709"/>
                <a:gd name="T40" fmla="*/ 2147483646 w 516"/>
                <a:gd name="T41" fmla="*/ 2147483646 h 709"/>
                <a:gd name="T42" fmla="*/ 2147483646 w 516"/>
                <a:gd name="T43" fmla="*/ 2147483646 h 709"/>
                <a:gd name="T44" fmla="*/ 2147483646 w 516"/>
                <a:gd name="T45" fmla="*/ 2147483646 h 709"/>
                <a:gd name="T46" fmla="*/ 2147483646 w 516"/>
                <a:gd name="T47" fmla="*/ 2147483646 h 709"/>
                <a:gd name="T48" fmla="*/ 2147483646 w 516"/>
                <a:gd name="T49" fmla="*/ 2147483646 h 709"/>
                <a:gd name="T50" fmla="*/ 2147483646 w 516"/>
                <a:gd name="T51" fmla="*/ 2147483646 h 709"/>
                <a:gd name="T52" fmla="*/ 2147483646 w 516"/>
                <a:gd name="T53" fmla="*/ 2147483646 h 709"/>
                <a:gd name="T54" fmla="*/ 2147483646 w 516"/>
                <a:gd name="T55" fmla="*/ 2147483646 h 709"/>
                <a:gd name="T56" fmla="*/ 2147483646 w 516"/>
                <a:gd name="T57" fmla="*/ 2147483646 h 709"/>
                <a:gd name="T58" fmla="*/ 2147483646 w 516"/>
                <a:gd name="T59" fmla="*/ 2147483646 h 709"/>
                <a:gd name="T60" fmla="*/ 2147483646 w 516"/>
                <a:gd name="T61" fmla="*/ 2147483646 h 709"/>
                <a:gd name="T62" fmla="*/ 2147483646 w 516"/>
                <a:gd name="T63" fmla="*/ 2147483646 h 709"/>
                <a:gd name="T64" fmla="*/ 2147483646 w 516"/>
                <a:gd name="T65" fmla="*/ 2147483646 h 709"/>
                <a:gd name="T66" fmla="*/ 2147483646 w 516"/>
                <a:gd name="T67" fmla="*/ 2147483646 h 709"/>
                <a:gd name="T68" fmla="*/ 2147483646 w 516"/>
                <a:gd name="T69" fmla="*/ 2147483646 h 709"/>
                <a:gd name="T70" fmla="*/ 2147483646 w 516"/>
                <a:gd name="T71" fmla="*/ 2147483646 h 709"/>
                <a:gd name="T72" fmla="*/ 2147483646 w 516"/>
                <a:gd name="T73" fmla="*/ 2147483646 h 709"/>
                <a:gd name="T74" fmla="*/ 2147483646 w 516"/>
                <a:gd name="T75" fmla="*/ 2147483646 h 709"/>
                <a:gd name="T76" fmla="*/ 2147483646 w 516"/>
                <a:gd name="T77" fmla="*/ 2147483646 h 709"/>
                <a:gd name="T78" fmla="*/ 2147483646 w 516"/>
                <a:gd name="T79" fmla="*/ 2147483646 h 709"/>
                <a:gd name="T80" fmla="*/ 2147483646 w 516"/>
                <a:gd name="T81" fmla="*/ 2147483646 h 709"/>
                <a:gd name="T82" fmla="*/ 2147483646 w 516"/>
                <a:gd name="T83" fmla="*/ 2147483646 h 709"/>
                <a:gd name="T84" fmla="*/ 2147483646 w 516"/>
                <a:gd name="T85" fmla="*/ 2147483646 h 709"/>
                <a:gd name="T86" fmla="*/ 2147483646 w 516"/>
                <a:gd name="T87" fmla="*/ 2147483646 h 709"/>
                <a:gd name="T88" fmla="*/ 2147483646 w 516"/>
                <a:gd name="T89" fmla="*/ 2147483646 h 709"/>
                <a:gd name="T90" fmla="*/ 2147483646 w 516"/>
                <a:gd name="T91" fmla="*/ 2147483646 h 709"/>
                <a:gd name="T92" fmla="*/ 2147483646 w 516"/>
                <a:gd name="T93" fmla="*/ 2147483646 h 709"/>
                <a:gd name="T94" fmla="*/ 2147483646 w 516"/>
                <a:gd name="T95" fmla="*/ 2147483646 h 709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</a:gdLst>
              <a:ahLst/>
              <a:cxnLst>
                <a:cxn ang="T96">
                  <a:pos x="T0" y="T1"/>
                </a:cxn>
                <a:cxn ang="T97">
                  <a:pos x="T2" y="T3"/>
                </a:cxn>
                <a:cxn ang="T98">
                  <a:pos x="T4" y="T5"/>
                </a:cxn>
                <a:cxn ang="T99">
                  <a:pos x="T6" y="T7"/>
                </a:cxn>
                <a:cxn ang="T100">
                  <a:pos x="T8" y="T9"/>
                </a:cxn>
                <a:cxn ang="T101">
                  <a:pos x="T10" y="T11"/>
                </a:cxn>
                <a:cxn ang="T102">
                  <a:pos x="T12" y="T13"/>
                </a:cxn>
                <a:cxn ang="T103">
                  <a:pos x="T14" y="T15"/>
                </a:cxn>
                <a:cxn ang="T104">
                  <a:pos x="T16" y="T17"/>
                </a:cxn>
                <a:cxn ang="T105">
                  <a:pos x="T18" y="T19"/>
                </a:cxn>
                <a:cxn ang="T106">
                  <a:pos x="T20" y="T21"/>
                </a:cxn>
                <a:cxn ang="T107">
                  <a:pos x="T22" y="T23"/>
                </a:cxn>
                <a:cxn ang="T108">
                  <a:pos x="T24" y="T25"/>
                </a:cxn>
                <a:cxn ang="T109">
                  <a:pos x="T26" y="T27"/>
                </a:cxn>
                <a:cxn ang="T110">
                  <a:pos x="T28" y="T29"/>
                </a:cxn>
                <a:cxn ang="T111">
                  <a:pos x="T30" y="T31"/>
                </a:cxn>
                <a:cxn ang="T112">
                  <a:pos x="T32" y="T33"/>
                </a:cxn>
                <a:cxn ang="T113">
                  <a:pos x="T34" y="T35"/>
                </a:cxn>
                <a:cxn ang="T114">
                  <a:pos x="T36" y="T37"/>
                </a:cxn>
                <a:cxn ang="T115">
                  <a:pos x="T38" y="T39"/>
                </a:cxn>
                <a:cxn ang="T116">
                  <a:pos x="T40" y="T41"/>
                </a:cxn>
                <a:cxn ang="T117">
                  <a:pos x="T42" y="T43"/>
                </a:cxn>
                <a:cxn ang="T118">
                  <a:pos x="T44" y="T45"/>
                </a:cxn>
                <a:cxn ang="T119">
                  <a:pos x="T46" y="T47"/>
                </a:cxn>
                <a:cxn ang="T120">
                  <a:pos x="T48" y="T49"/>
                </a:cxn>
                <a:cxn ang="T121">
                  <a:pos x="T50" y="T51"/>
                </a:cxn>
                <a:cxn ang="T122">
                  <a:pos x="T52" y="T53"/>
                </a:cxn>
                <a:cxn ang="T123">
                  <a:pos x="T54" y="T55"/>
                </a:cxn>
                <a:cxn ang="T124">
                  <a:pos x="T56" y="T57"/>
                </a:cxn>
                <a:cxn ang="T125">
                  <a:pos x="T58" y="T59"/>
                </a:cxn>
                <a:cxn ang="T126">
                  <a:pos x="T60" y="T61"/>
                </a:cxn>
                <a:cxn ang="T127">
                  <a:pos x="T62" y="T63"/>
                </a:cxn>
                <a:cxn ang="T128">
                  <a:pos x="T64" y="T65"/>
                </a:cxn>
                <a:cxn ang="T129">
                  <a:pos x="T66" y="T67"/>
                </a:cxn>
                <a:cxn ang="T130">
                  <a:pos x="T68" y="T69"/>
                </a:cxn>
                <a:cxn ang="T131">
                  <a:pos x="T70" y="T71"/>
                </a:cxn>
                <a:cxn ang="T132">
                  <a:pos x="T72" y="T73"/>
                </a:cxn>
                <a:cxn ang="T133">
                  <a:pos x="T74" y="T75"/>
                </a:cxn>
                <a:cxn ang="T134">
                  <a:pos x="T76" y="T77"/>
                </a:cxn>
                <a:cxn ang="T135">
                  <a:pos x="T78" y="T79"/>
                </a:cxn>
                <a:cxn ang="T136">
                  <a:pos x="T80" y="T81"/>
                </a:cxn>
                <a:cxn ang="T137">
                  <a:pos x="T82" y="T83"/>
                </a:cxn>
                <a:cxn ang="T138">
                  <a:pos x="T84" y="T85"/>
                </a:cxn>
                <a:cxn ang="T139">
                  <a:pos x="T86" y="T87"/>
                </a:cxn>
                <a:cxn ang="T140">
                  <a:pos x="T88" y="T89"/>
                </a:cxn>
                <a:cxn ang="T141">
                  <a:pos x="T90" y="T91"/>
                </a:cxn>
                <a:cxn ang="T142">
                  <a:pos x="T92" y="T93"/>
                </a:cxn>
                <a:cxn ang="T143">
                  <a:pos x="T94" y="T95"/>
                </a:cxn>
              </a:cxnLst>
              <a:rect l="0" t="0" r="r" b="b"/>
              <a:pathLst>
                <a:path w="516" h="709">
                  <a:moveTo>
                    <a:pt x="504" y="96"/>
                  </a:moveTo>
                  <a:lnTo>
                    <a:pt x="486" y="78"/>
                  </a:lnTo>
                  <a:lnTo>
                    <a:pt x="432" y="84"/>
                  </a:lnTo>
                  <a:lnTo>
                    <a:pt x="354" y="48"/>
                  </a:lnTo>
                  <a:lnTo>
                    <a:pt x="318" y="54"/>
                  </a:lnTo>
                  <a:lnTo>
                    <a:pt x="288" y="36"/>
                  </a:lnTo>
                  <a:lnTo>
                    <a:pt x="282" y="18"/>
                  </a:lnTo>
                  <a:lnTo>
                    <a:pt x="228" y="0"/>
                  </a:lnTo>
                  <a:lnTo>
                    <a:pt x="198" y="24"/>
                  </a:lnTo>
                  <a:lnTo>
                    <a:pt x="150" y="42"/>
                  </a:lnTo>
                  <a:lnTo>
                    <a:pt x="114" y="66"/>
                  </a:lnTo>
                  <a:lnTo>
                    <a:pt x="90" y="126"/>
                  </a:lnTo>
                  <a:lnTo>
                    <a:pt x="42" y="138"/>
                  </a:lnTo>
                  <a:lnTo>
                    <a:pt x="42" y="174"/>
                  </a:lnTo>
                  <a:lnTo>
                    <a:pt x="78" y="222"/>
                  </a:lnTo>
                  <a:lnTo>
                    <a:pt x="114" y="240"/>
                  </a:lnTo>
                  <a:lnTo>
                    <a:pt x="114" y="264"/>
                  </a:lnTo>
                  <a:lnTo>
                    <a:pt x="90" y="276"/>
                  </a:lnTo>
                  <a:lnTo>
                    <a:pt x="60" y="264"/>
                  </a:lnTo>
                  <a:lnTo>
                    <a:pt x="0" y="306"/>
                  </a:lnTo>
                  <a:lnTo>
                    <a:pt x="18" y="324"/>
                  </a:lnTo>
                  <a:lnTo>
                    <a:pt x="42" y="348"/>
                  </a:lnTo>
                  <a:lnTo>
                    <a:pt x="96" y="348"/>
                  </a:lnTo>
                  <a:lnTo>
                    <a:pt x="138" y="354"/>
                  </a:lnTo>
                  <a:lnTo>
                    <a:pt x="120" y="396"/>
                  </a:lnTo>
                  <a:lnTo>
                    <a:pt x="72" y="414"/>
                  </a:lnTo>
                  <a:lnTo>
                    <a:pt x="36" y="438"/>
                  </a:lnTo>
                  <a:lnTo>
                    <a:pt x="30" y="468"/>
                  </a:lnTo>
                  <a:lnTo>
                    <a:pt x="72" y="498"/>
                  </a:lnTo>
                  <a:lnTo>
                    <a:pt x="78" y="529"/>
                  </a:lnTo>
                  <a:lnTo>
                    <a:pt x="108" y="541"/>
                  </a:lnTo>
                  <a:lnTo>
                    <a:pt x="114" y="583"/>
                  </a:lnTo>
                  <a:lnTo>
                    <a:pt x="156" y="577"/>
                  </a:lnTo>
                  <a:lnTo>
                    <a:pt x="210" y="577"/>
                  </a:lnTo>
                  <a:lnTo>
                    <a:pt x="180" y="631"/>
                  </a:lnTo>
                  <a:lnTo>
                    <a:pt x="90" y="709"/>
                  </a:lnTo>
                  <a:lnTo>
                    <a:pt x="192" y="655"/>
                  </a:lnTo>
                  <a:lnTo>
                    <a:pt x="270" y="571"/>
                  </a:lnTo>
                  <a:lnTo>
                    <a:pt x="264" y="553"/>
                  </a:lnTo>
                  <a:lnTo>
                    <a:pt x="312" y="492"/>
                  </a:lnTo>
                  <a:lnTo>
                    <a:pt x="324" y="517"/>
                  </a:lnTo>
                  <a:lnTo>
                    <a:pt x="330" y="547"/>
                  </a:lnTo>
                  <a:lnTo>
                    <a:pt x="366" y="517"/>
                  </a:lnTo>
                  <a:lnTo>
                    <a:pt x="408" y="492"/>
                  </a:lnTo>
                  <a:lnTo>
                    <a:pt x="426" y="505"/>
                  </a:lnTo>
                  <a:lnTo>
                    <a:pt x="516" y="523"/>
                  </a:lnTo>
                  <a:lnTo>
                    <a:pt x="516" y="96"/>
                  </a:lnTo>
                  <a:lnTo>
                    <a:pt x="504" y="9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8" name="Freeform 153">
              <a:extLst>
                <a:ext uri="{FF2B5EF4-FFF2-40B4-BE49-F238E27FC236}">
                  <a16:creationId xmlns:a16="http://schemas.microsoft.com/office/drawing/2014/main" id="{D9360D34-BD42-4E48-A265-CB792EDDE5B8}"/>
                </a:ext>
              </a:extLst>
            </p:cNvPr>
            <p:cNvSpPr>
              <a:spLocks/>
            </p:cNvSpPr>
            <p:nvPr/>
          </p:nvSpPr>
          <p:spPr bwMode="auto">
            <a:xfrm>
              <a:off x="896938" y="2070100"/>
              <a:ext cx="2119312" cy="1452563"/>
            </a:xfrm>
            <a:custGeom>
              <a:avLst/>
              <a:gdLst>
                <a:gd name="T0" fmla="*/ 2147483646 w 1622"/>
                <a:gd name="T1" fmla="*/ 2147483646 h 1117"/>
                <a:gd name="T2" fmla="*/ 2147483646 w 1622"/>
                <a:gd name="T3" fmla="*/ 2147483646 h 1117"/>
                <a:gd name="T4" fmla="*/ 2147483646 w 1622"/>
                <a:gd name="T5" fmla="*/ 2147483646 h 1117"/>
                <a:gd name="T6" fmla="*/ 2147483646 w 1622"/>
                <a:gd name="T7" fmla="*/ 2147483646 h 1117"/>
                <a:gd name="T8" fmla="*/ 2147483646 w 1622"/>
                <a:gd name="T9" fmla="*/ 2147483646 h 1117"/>
                <a:gd name="T10" fmla="*/ 2147483646 w 1622"/>
                <a:gd name="T11" fmla="*/ 2147483646 h 1117"/>
                <a:gd name="T12" fmla="*/ 2147483646 w 1622"/>
                <a:gd name="T13" fmla="*/ 2147483646 h 1117"/>
                <a:gd name="T14" fmla="*/ 2147483646 w 1622"/>
                <a:gd name="T15" fmla="*/ 2147483646 h 1117"/>
                <a:gd name="T16" fmla="*/ 2147483646 w 1622"/>
                <a:gd name="T17" fmla="*/ 2147483646 h 1117"/>
                <a:gd name="T18" fmla="*/ 2147483646 w 1622"/>
                <a:gd name="T19" fmla="*/ 2147483646 h 1117"/>
                <a:gd name="T20" fmla="*/ 2147483646 w 1622"/>
                <a:gd name="T21" fmla="*/ 2147483646 h 1117"/>
                <a:gd name="T22" fmla="*/ 2147483646 w 1622"/>
                <a:gd name="T23" fmla="*/ 2147483646 h 1117"/>
                <a:gd name="T24" fmla="*/ 2147483646 w 1622"/>
                <a:gd name="T25" fmla="*/ 2147483646 h 1117"/>
                <a:gd name="T26" fmla="*/ 2147483646 w 1622"/>
                <a:gd name="T27" fmla="*/ 2147483646 h 1117"/>
                <a:gd name="T28" fmla="*/ 2147483646 w 1622"/>
                <a:gd name="T29" fmla="*/ 2147483646 h 1117"/>
                <a:gd name="T30" fmla="*/ 2147483646 w 1622"/>
                <a:gd name="T31" fmla="*/ 2147483646 h 1117"/>
                <a:gd name="T32" fmla="*/ 2147483646 w 1622"/>
                <a:gd name="T33" fmla="*/ 2147483646 h 1117"/>
                <a:gd name="T34" fmla="*/ 2147483646 w 1622"/>
                <a:gd name="T35" fmla="*/ 2147483646 h 1117"/>
                <a:gd name="T36" fmla="*/ 2147483646 w 1622"/>
                <a:gd name="T37" fmla="*/ 2147483646 h 1117"/>
                <a:gd name="T38" fmla="*/ 2147483646 w 1622"/>
                <a:gd name="T39" fmla="*/ 2147483646 h 1117"/>
                <a:gd name="T40" fmla="*/ 2147483646 w 1622"/>
                <a:gd name="T41" fmla="*/ 2147483646 h 1117"/>
                <a:gd name="T42" fmla="*/ 2147483646 w 1622"/>
                <a:gd name="T43" fmla="*/ 2147483646 h 1117"/>
                <a:gd name="T44" fmla="*/ 2147483646 w 1622"/>
                <a:gd name="T45" fmla="*/ 2147483646 h 1117"/>
                <a:gd name="T46" fmla="*/ 2147483646 w 1622"/>
                <a:gd name="T47" fmla="*/ 2147483646 h 1117"/>
                <a:gd name="T48" fmla="*/ 2147483646 w 1622"/>
                <a:gd name="T49" fmla="*/ 2147483646 h 1117"/>
                <a:gd name="T50" fmla="*/ 2147483646 w 1622"/>
                <a:gd name="T51" fmla="*/ 2147483646 h 1117"/>
                <a:gd name="T52" fmla="*/ 2147483646 w 1622"/>
                <a:gd name="T53" fmla="*/ 2147483646 h 1117"/>
                <a:gd name="T54" fmla="*/ 2147483646 w 1622"/>
                <a:gd name="T55" fmla="*/ 2147483646 h 1117"/>
                <a:gd name="T56" fmla="*/ 2147483646 w 1622"/>
                <a:gd name="T57" fmla="*/ 2147483646 h 1117"/>
                <a:gd name="T58" fmla="*/ 2147483646 w 1622"/>
                <a:gd name="T59" fmla="*/ 2147483646 h 1117"/>
                <a:gd name="T60" fmla="*/ 2147483646 w 1622"/>
                <a:gd name="T61" fmla="*/ 2147483646 h 1117"/>
                <a:gd name="T62" fmla="*/ 2147483646 w 1622"/>
                <a:gd name="T63" fmla="*/ 2147483646 h 1117"/>
                <a:gd name="T64" fmla="*/ 2147483646 w 1622"/>
                <a:gd name="T65" fmla="*/ 2147483646 h 1117"/>
                <a:gd name="T66" fmla="*/ 2147483646 w 1622"/>
                <a:gd name="T67" fmla="*/ 2147483646 h 1117"/>
                <a:gd name="T68" fmla="*/ 2147483646 w 1622"/>
                <a:gd name="T69" fmla="*/ 2147483646 h 1117"/>
                <a:gd name="T70" fmla="*/ 2147483646 w 1622"/>
                <a:gd name="T71" fmla="*/ 2147483646 h 1117"/>
                <a:gd name="T72" fmla="*/ 2147483646 w 1622"/>
                <a:gd name="T73" fmla="*/ 2147483646 h 1117"/>
                <a:gd name="T74" fmla="*/ 2147483646 w 1622"/>
                <a:gd name="T75" fmla="*/ 2147483646 h 1117"/>
                <a:gd name="T76" fmla="*/ 2147483646 w 1622"/>
                <a:gd name="T77" fmla="*/ 2147483646 h 1117"/>
                <a:gd name="T78" fmla="*/ 2147483646 w 1622"/>
                <a:gd name="T79" fmla="*/ 2147483646 h 1117"/>
                <a:gd name="T80" fmla="*/ 2147483646 w 1622"/>
                <a:gd name="T81" fmla="*/ 0 h 1117"/>
                <a:gd name="T82" fmla="*/ 2147483646 w 1622"/>
                <a:gd name="T83" fmla="*/ 2147483646 h 1117"/>
                <a:gd name="T84" fmla="*/ 2147483646 w 1622"/>
                <a:gd name="T85" fmla="*/ 2147483646 h 1117"/>
                <a:gd name="T86" fmla="*/ 2147483646 w 1622"/>
                <a:gd name="T87" fmla="*/ 2147483646 h 1117"/>
                <a:gd name="T88" fmla="*/ 2147483646 w 1622"/>
                <a:gd name="T89" fmla="*/ 2147483646 h 1117"/>
                <a:gd name="T90" fmla="*/ 2147483646 w 1622"/>
                <a:gd name="T91" fmla="*/ 2147483646 h 1117"/>
                <a:gd name="T92" fmla="*/ 2147483646 w 1622"/>
                <a:gd name="T93" fmla="*/ 2147483646 h 1117"/>
                <a:gd name="T94" fmla="*/ 2147483646 w 1622"/>
                <a:gd name="T95" fmla="*/ 2147483646 h 1117"/>
                <a:gd name="T96" fmla="*/ 2147483646 w 1622"/>
                <a:gd name="T97" fmla="*/ 2147483646 h 1117"/>
                <a:gd name="T98" fmla="*/ 2147483646 w 1622"/>
                <a:gd name="T99" fmla="*/ 2147483646 h 1117"/>
                <a:gd name="T100" fmla="*/ 2147483646 w 1622"/>
                <a:gd name="T101" fmla="*/ 2147483646 h 1117"/>
                <a:gd name="T102" fmla="*/ 2147483646 w 1622"/>
                <a:gd name="T103" fmla="*/ 2147483646 h 1117"/>
                <a:gd name="T104" fmla="*/ 2147483646 w 1622"/>
                <a:gd name="T105" fmla="*/ 2147483646 h 1117"/>
                <a:gd name="T106" fmla="*/ 2147483646 w 1622"/>
                <a:gd name="T107" fmla="*/ 2147483646 h 1117"/>
                <a:gd name="T108" fmla="*/ 2147483646 w 1622"/>
                <a:gd name="T109" fmla="*/ 2147483646 h 1117"/>
                <a:gd name="T110" fmla="*/ 0 w 1622"/>
                <a:gd name="T111" fmla="*/ 2147483646 h 1117"/>
                <a:gd name="T112" fmla="*/ 2147483646 w 1622"/>
                <a:gd name="T113" fmla="*/ 2147483646 h 1117"/>
                <a:gd name="T114" fmla="*/ 2147483646 w 1622"/>
                <a:gd name="T115" fmla="*/ 2147483646 h 1117"/>
                <a:gd name="T116" fmla="*/ 2147483646 w 1622"/>
                <a:gd name="T117" fmla="*/ 2147483646 h 1117"/>
                <a:gd name="T118" fmla="*/ 2147483646 w 1622"/>
                <a:gd name="T119" fmla="*/ 2147483646 h 1117"/>
                <a:gd name="T120" fmla="*/ 2147483646 w 1622"/>
                <a:gd name="T121" fmla="*/ 2147483646 h 1117"/>
                <a:gd name="T122" fmla="*/ 2147483646 w 1622"/>
                <a:gd name="T123" fmla="*/ 2147483646 h 1117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0" t="0" r="r" b="b"/>
              <a:pathLst>
                <a:path w="1622" h="1117">
                  <a:moveTo>
                    <a:pt x="931" y="943"/>
                  </a:moveTo>
                  <a:lnTo>
                    <a:pt x="973" y="955"/>
                  </a:lnTo>
                  <a:lnTo>
                    <a:pt x="1075" y="1003"/>
                  </a:lnTo>
                  <a:lnTo>
                    <a:pt x="1111" y="1081"/>
                  </a:lnTo>
                  <a:lnTo>
                    <a:pt x="1111" y="1117"/>
                  </a:lnTo>
                  <a:lnTo>
                    <a:pt x="1190" y="1093"/>
                  </a:lnTo>
                  <a:lnTo>
                    <a:pt x="1232" y="1057"/>
                  </a:lnTo>
                  <a:lnTo>
                    <a:pt x="1262" y="1051"/>
                  </a:lnTo>
                  <a:lnTo>
                    <a:pt x="1322" y="1039"/>
                  </a:lnTo>
                  <a:lnTo>
                    <a:pt x="1370" y="979"/>
                  </a:lnTo>
                  <a:lnTo>
                    <a:pt x="1394" y="985"/>
                  </a:lnTo>
                  <a:lnTo>
                    <a:pt x="1406" y="1045"/>
                  </a:lnTo>
                  <a:lnTo>
                    <a:pt x="1430" y="1027"/>
                  </a:lnTo>
                  <a:lnTo>
                    <a:pt x="1448" y="1033"/>
                  </a:lnTo>
                  <a:lnTo>
                    <a:pt x="1436" y="1051"/>
                  </a:lnTo>
                  <a:lnTo>
                    <a:pt x="1448" y="1075"/>
                  </a:lnTo>
                  <a:lnTo>
                    <a:pt x="1502" y="1033"/>
                  </a:lnTo>
                  <a:lnTo>
                    <a:pt x="1520" y="1009"/>
                  </a:lnTo>
                  <a:lnTo>
                    <a:pt x="1466" y="1003"/>
                  </a:lnTo>
                  <a:lnTo>
                    <a:pt x="1442" y="967"/>
                  </a:lnTo>
                  <a:lnTo>
                    <a:pt x="1460" y="949"/>
                  </a:lnTo>
                  <a:lnTo>
                    <a:pt x="1466" y="925"/>
                  </a:lnTo>
                  <a:lnTo>
                    <a:pt x="1382" y="943"/>
                  </a:lnTo>
                  <a:lnTo>
                    <a:pt x="1340" y="979"/>
                  </a:lnTo>
                  <a:lnTo>
                    <a:pt x="1358" y="937"/>
                  </a:lnTo>
                  <a:lnTo>
                    <a:pt x="1400" y="913"/>
                  </a:lnTo>
                  <a:lnTo>
                    <a:pt x="1424" y="889"/>
                  </a:lnTo>
                  <a:lnTo>
                    <a:pt x="1496" y="895"/>
                  </a:lnTo>
                  <a:lnTo>
                    <a:pt x="1550" y="889"/>
                  </a:lnTo>
                  <a:lnTo>
                    <a:pt x="1592" y="859"/>
                  </a:lnTo>
                  <a:lnTo>
                    <a:pt x="1622" y="835"/>
                  </a:lnTo>
                  <a:lnTo>
                    <a:pt x="1598" y="775"/>
                  </a:lnTo>
                  <a:lnTo>
                    <a:pt x="1592" y="745"/>
                  </a:lnTo>
                  <a:lnTo>
                    <a:pt x="1514" y="703"/>
                  </a:lnTo>
                  <a:lnTo>
                    <a:pt x="1514" y="679"/>
                  </a:lnTo>
                  <a:lnTo>
                    <a:pt x="1448" y="553"/>
                  </a:lnTo>
                  <a:lnTo>
                    <a:pt x="1430" y="607"/>
                  </a:lnTo>
                  <a:lnTo>
                    <a:pt x="1388" y="619"/>
                  </a:lnTo>
                  <a:lnTo>
                    <a:pt x="1376" y="607"/>
                  </a:lnTo>
                  <a:lnTo>
                    <a:pt x="1358" y="607"/>
                  </a:lnTo>
                  <a:lnTo>
                    <a:pt x="1358" y="522"/>
                  </a:lnTo>
                  <a:lnTo>
                    <a:pt x="1322" y="516"/>
                  </a:lnTo>
                  <a:lnTo>
                    <a:pt x="1292" y="474"/>
                  </a:lnTo>
                  <a:lnTo>
                    <a:pt x="1262" y="480"/>
                  </a:lnTo>
                  <a:lnTo>
                    <a:pt x="1226" y="468"/>
                  </a:lnTo>
                  <a:lnTo>
                    <a:pt x="1202" y="474"/>
                  </a:lnTo>
                  <a:lnTo>
                    <a:pt x="1202" y="504"/>
                  </a:lnTo>
                  <a:lnTo>
                    <a:pt x="1202" y="535"/>
                  </a:lnTo>
                  <a:lnTo>
                    <a:pt x="1196" y="601"/>
                  </a:lnTo>
                  <a:lnTo>
                    <a:pt x="1190" y="625"/>
                  </a:lnTo>
                  <a:lnTo>
                    <a:pt x="1226" y="697"/>
                  </a:lnTo>
                  <a:lnTo>
                    <a:pt x="1166" y="751"/>
                  </a:lnTo>
                  <a:lnTo>
                    <a:pt x="1178" y="841"/>
                  </a:lnTo>
                  <a:lnTo>
                    <a:pt x="1154" y="859"/>
                  </a:lnTo>
                  <a:lnTo>
                    <a:pt x="1130" y="847"/>
                  </a:lnTo>
                  <a:lnTo>
                    <a:pt x="1117" y="739"/>
                  </a:lnTo>
                  <a:lnTo>
                    <a:pt x="1057" y="733"/>
                  </a:lnTo>
                  <a:lnTo>
                    <a:pt x="943" y="667"/>
                  </a:lnTo>
                  <a:lnTo>
                    <a:pt x="919" y="667"/>
                  </a:lnTo>
                  <a:lnTo>
                    <a:pt x="901" y="613"/>
                  </a:lnTo>
                  <a:lnTo>
                    <a:pt x="883" y="595"/>
                  </a:lnTo>
                  <a:lnTo>
                    <a:pt x="931" y="450"/>
                  </a:lnTo>
                  <a:lnTo>
                    <a:pt x="961" y="420"/>
                  </a:lnTo>
                  <a:lnTo>
                    <a:pt x="991" y="402"/>
                  </a:lnTo>
                  <a:lnTo>
                    <a:pt x="1009" y="402"/>
                  </a:lnTo>
                  <a:lnTo>
                    <a:pt x="1027" y="342"/>
                  </a:lnTo>
                  <a:lnTo>
                    <a:pt x="1039" y="294"/>
                  </a:lnTo>
                  <a:lnTo>
                    <a:pt x="1099" y="282"/>
                  </a:lnTo>
                  <a:lnTo>
                    <a:pt x="1130" y="258"/>
                  </a:lnTo>
                  <a:lnTo>
                    <a:pt x="1111" y="204"/>
                  </a:lnTo>
                  <a:lnTo>
                    <a:pt x="1124" y="168"/>
                  </a:lnTo>
                  <a:lnTo>
                    <a:pt x="1099" y="138"/>
                  </a:lnTo>
                  <a:lnTo>
                    <a:pt x="1063" y="132"/>
                  </a:lnTo>
                  <a:lnTo>
                    <a:pt x="1051" y="192"/>
                  </a:lnTo>
                  <a:lnTo>
                    <a:pt x="1015" y="246"/>
                  </a:lnTo>
                  <a:lnTo>
                    <a:pt x="1003" y="180"/>
                  </a:lnTo>
                  <a:lnTo>
                    <a:pt x="985" y="156"/>
                  </a:lnTo>
                  <a:lnTo>
                    <a:pt x="961" y="186"/>
                  </a:lnTo>
                  <a:lnTo>
                    <a:pt x="949" y="156"/>
                  </a:lnTo>
                  <a:lnTo>
                    <a:pt x="925" y="114"/>
                  </a:lnTo>
                  <a:lnTo>
                    <a:pt x="913" y="60"/>
                  </a:lnTo>
                  <a:lnTo>
                    <a:pt x="877" y="0"/>
                  </a:lnTo>
                  <a:lnTo>
                    <a:pt x="847" y="84"/>
                  </a:lnTo>
                  <a:lnTo>
                    <a:pt x="847" y="114"/>
                  </a:lnTo>
                  <a:lnTo>
                    <a:pt x="889" y="150"/>
                  </a:lnTo>
                  <a:lnTo>
                    <a:pt x="895" y="186"/>
                  </a:lnTo>
                  <a:lnTo>
                    <a:pt x="865" y="216"/>
                  </a:lnTo>
                  <a:lnTo>
                    <a:pt x="847" y="204"/>
                  </a:lnTo>
                  <a:lnTo>
                    <a:pt x="823" y="204"/>
                  </a:lnTo>
                  <a:lnTo>
                    <a:pt x="811" y="234"/>
                  </a:lnTo>
                  <a:lnTo>
                    <a:pt x="769" y="222"/>
                  </a:lnTo>
                  <a:lnTo>
                    <a:pt x="709" y="222"/>
                  </a:lnTo>
                  <a:lnTo>
                    <a:pt x="673" y="198"/>
                  </a:lnTo>
                  <a:lnTo>
                    <a:pt x="619" y="210"/>
                  </a:lnTo>
                  <a:lnTo>
                    <a:pt x="625" y="228"/>
                  </a:lnTo>
                  <a:lnTo>
                    <a:pt x="631" y="264"/>
                  </a:lnTo>
                  <a:lnTo>
                    <a:pt x="613" y="258"/>
                  </a:lnTo>
                  <a:lnTo>
                    <a:pt x="583" y="222"/>
                  </a:lnTo>
                  <a:lnTo>
                    <a:pt x="517" y="234"/>
                  </a:lnTo>
                  <a:lnTo>
                    <a:pt x="487" y="210"/>
                  </a:lnTo>
                  <a:lnTo>
                    <a:pt x="499" y="186"/>
                  </a:lnTo>
                  <a:lnTo>
                    <a:pt x="457" y="174"/>
                  </a:lnTo>
                  <a:lnTo>
                    <a:pt x="409" y="150"/>
                  </a:lnTo>
                  <a:lnTo>
                    <a:pt x="343" y="132"/>
                  </a:lnTo>
                  <a:lnTo>
                    <a:pt x="301" y="144"/>
                  </a:lnTo>
                  <a:lnTo>
                    <a:pt x="259" y="96"/>
                  </a:lnTo>
                  <a:lnTo>
                    <a:pt x="145" y="150"/>
                  </a:lnTo>
                  <a:lnTo>
                    <a:pt x="115" y="180"/>
                  </a:lnTo>
                  <a:lnTo>
                    <a:pt x="67" y="168"/>
                  </a:lnTo>
                  <a:lnTo>
                    <a:pt x="37" y="138"/>
                  </a:lnTo>
                  <a:lnTo>
                    <a:pt x="0" y="126"/>
                  </a:lnTo>
                  <a:lnTo>
                    <a:pt x="0" y="553"/>
                  </a:lnTo>
                  <a:lnTo>
                    <a:pt x="61" y="583"/>
                  </a:lnTo>
                  <a:lnTo>
                    <a:pt x="109" y="559"/>
                  </a:lnTo>
                  <a:lnTo>
                    <a:pt x="175" y="679"/>
                  </a:lnTo>
                  <a:lnTo>
                    <a:pt x="217" y="709"/>
                  </a:lnTo>
                  <a:lnTo>
                    <a:pt x="211" y="757"/>
                  </a:lnTo>
                  <a:lnTo>
                    <a:pt x="229" y="793"/>
                  </a:lnTo>
                  <a:lnTo>
                    <a:pt x="277" y="859"/>
                  </a:lnTo>
                  <a:lnTo>
                    <a:pt x="343" y="901"/>
                  </a:lnTo>
                  <a:lnTo>
                    <a:pt x="349" y="931"/>
                  </a:lnTo>
                  <a:lnTo>
                    <a:pt x="871" y="931"/>
                  </a:lnTo>
                  <a:lnTo>
                    <a:pt x="931" y="94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9" name="Freeform 154">
              <a:extLst>
                <a:ext uri="{FF2B5EF4-FFF2-40B4-BE49-F238E27FC236}">
                  <a16:creationId xmlns:a16="http://schemas.microsoft.com/office/drawing/2014/main" id="{D034E027-B743-F244-90D2-B33A588CF71F}"/>
                </a:ext>
              </a:extLst>
            </p:cNvPr>
            <p:cNvSpPr>
              <a:spLocks/>
            </p:cNvSpPr>
            <p:nvPr/>
          </p:nvSpPr>
          <p:spPr bwMode="auto">
            <a:xfrm>
              <a:off x="1296988" y="3279775"/>
              <a:ext cx="1435100" cy="741363"/>
            </a:xfrm>
            <a:custGeom>
              <a:avLst/>
              <a:gdLst>
                <a:gd name="T0" fmla="*/ 2147483646 w 1099"/>
                <a:gd name="T1" fmla="*/ 2147483646 h 571"/>
                <a:gd name="T2" fmla="*/ 2147483646 w 1099"/>
                <a:gd name="T3" fmla="*/ 2147483646 h 571"/>
                <a:gd name="T4" fmla="*/ 2147483646 w 1099"/>
                <a:gd name="T5" fmla="*/ 2147483646 h 571"/>
                <a:gd name="T6" fmla="*/ 2147483646 w 1099"/>
                <a:gd name="T7" fmla="*/ 2147483646 h 571"/>
                <a:gd name="T8" fmla="*/ 2147483646 w 1099"/>
                <a:gd name="T9" fmla="*/ 2147483646 h 571"/>
                <a:gd name="T10" fmla="*/ 2147483646 w 1099"/>
                <a:gd name="T11" fmla="*/ 2147483646 h 571"/>
                <a:gd name="T12" fmla="*/ 2147483646 w 1099"/>
                <a:gd name="T13" fmla="*/ 2147483646 h 571"/>
                <a:gd name="T14" fmla="*/ 2147483646 w 1099"/>
                <a:gd name="T15" fmla="*/ 2147483646 h 571"/>
                <a:gd name="T16" fmla="*/ 2147483646 w 1099"/>
                <a:gd name="T17" fmla="*/ 2147483646 h 571"/>
                <a:gd name="T18" fmla="*/ 2147483646 w 1099"/>
                <a:gd name="T19" fmla="*/ 2147483646 h 571"/>
                <a:gd name="T20" fmla="*/ 2147483646 w 1099"/>
                <a:gd name="T21" fmla="*/ 2147483646 h 571"/>
                <a:gd name="T22" fmla="*/ 2147483646 w 1099"/>
                <a:gd name="T23" fmla="*/ 2147483646 h 571"/>
                <a:gd name="T24" fmla="*/ 2147483646 w 1099"/>
                <a:gd name="T25" fmla="*/ 2147483646 h 571"/>
                <a:gd name="T26" fmla="*/ 2147483646 w 1099"/>
                <a:gd name="T27" fmla="*/ 2147483646 h 571"/>
                <a:gd name="T28" fmla="*/ 2147483646 w 1099"/>
                <a:gd name="T29" fmla="*/ 2147483646 h 571"/>
                <a:gd name="T30" fmla="*/ 2147483646 w 1099"/>
                <a:gd name="T31" fmla="*/ 2147483646 h 571"/>
                <a:gd name="T32" fmla="*/ 2147483646 w 1099"/>
                <a:gd name="T33" fmla="*/ 2147483646 h 571"/>
                <a:gd name="T34" fmla="*/ 2147483646 w 1099"/>
                <a:gd name="T35" fmla="*/ 2147483646 h 571"/>
                <a:gd name="T36" fmla="*/ 2147483646 w 1099"/>
                <a:gd name="T37" fmla="*/ 2147483646 h 571"/>
                <a:gd name="T38" fmla="*/ 2147483646 w 1099"/>
                <a:gd name="T39" fmla="*/ 2147483646 h 571"/>
                <a:gd name="T40" fmla="*/ 2147483646 w 1099"/>
                <a:gd name="T41" fmla="*/ 2147483646 h 571"/>
                <a:gd name="T42" fmla="*/ 2147483646 w 1099"/>
                <a:gd name="T43" fmla="*/ 2147483646 h 571"/>
                <a:gd name="T44" fmla="*/ 2147483646 w 1099"/>
                <a:gd name="T45" fmla="*/ 2147483646 h 571"/>
                <a:gd name="T46" fmla="*/ 2147483646 w 1099"/>
                <a:gd name="T47" fmla="*/ 2147483646 h 571"/>
                <a:gd name="T48" fmla="*/ 2147483646 w 1099"/>
                <a:gd name="T49" fmla="*/ 2147483646 h 571"/>
                <a:gd name="T50" fmla="*/ 2147483646 w 1099"/>
                <a:gd name="T51" fmla="*/ 0 h 571"/>
                <a:gd name="T52" fmla="*/ 2147483646 w 1099"/>
                <a:gd name="T53" fmla="*/ 2147483646 h 571"/>
                <a:gd name="T54" fmla="*/ 2147483646 w 1099"/>
                <a:gd name="T55" fmla="*/ 2147483646 h 571"/>
                <a:gd name="T56" fmla="*/ 2147483646 w 1099"/>
                <a:gd name="T57" fmla="*/ 2147483646 h 571"/>
                <a:gd name="T58" fmla="*/ 0 w 1099"/>
                <a:gd name="T59" fmla="*/ 2147483646 h 571"/>
                <a:gd name="T60" fmla="*/ 2147483646 w 1099"/>
                <a:gd name="T61" fmla="*/ 2147483646 h 571"/>
                <a:gd name="T62" fmla="*/ 2147483646 w 1099"/>
                <a:gd name="T63" fmla="*/ 2147483646 h 571"/>
                <a:gd name="T64" fmla="*/ 2147483646 w 1099"/>
                <a:gd name="T65" fmla="*/ 2147483646 h 571"/>
                <a:gd name="T66" fmla="*/ 2147483646 w 1099"/>
                <a:gd name="T67" fmla="*/ 2147483646 h 571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099" h="571">
                  <a:moveTo>
                    <a:pt x="252" y="439"/>
                  </a:moveTo>
                  <a:lnTo>
                    <a:pt x="300" y="439"/>
                  </a:lnTo>
                  <a:lnTo>
                    <a:pt x="318" y="427"/>
                  </a:lnTo>
                  <a:lnTo>
                    <a:pt x="348" y="433"/>
                  </a:lnTo>
                  <a:lnTo>
                    <a:pt x="396" y="487"/>
                  </a:lnTo>
                  <a:lnTo>
                    <a:pt x="432" y="475"/>
                  </a:lnTo>
                  <a:lnTo>
                    <a:pt x="456" y="493"/>
                  </a:lnTo>
                  <a:lnTo>
                    <a:pt x="474" y="523"/>
                  </a:lnTo>
                  <a:lnTo>
                    <a:pt x="498" y="547"/>
                  </a:lnTo>
                  <a:lnTo>
                    <a:pt x="528" y="553"/>
                  </a:lnTo>
                  <a:lnTo>
                    <a:pt x="528" y="511"/>
                  </a:lnTo>
                  <a:lnTo>
                    <a:pt x="552" y="487"/>
                  </a:lnTo>
                  <a:lnTo>
                    <a:pt x="570" y="469"/>
                  </a:lnTo>
                  <a:lnTo>
                    <a:pt x="630" y="475"/>
                  </a:lnTo>
                  <a:lnTo>
                    <a:pt x="666" y="475"/>
                  </a:lnTo>
                  <a:lnTo>
                    <a:pt x="714" y="463"/>
                  </a:lnTo>
                  <a:lnTo>
                    <a:pt x="744" y="463"/>
                  </a:lnTo>
                  <a:lnTo>
                    <a:pt x="774" y="457"/>
                  </a:lnTo>
                  <a:lnTo>
                    <a:pt x="780" y="487"/>
                  </a:lnTo>
                  <a:lnTo>
                    <a:pt x="792" y="529"/>
                  </a:lnTo>
                  <a:lnTo>
                    <a:pt x="829" y="565"/>
                  </a:lnTo>
                  <a:lnTo>
                    <a:pt x="847" y="571"/>
                  </a:lnTo>
                  <a:lnTo>
                    <a:pt x="841" y="511"/>
                  </a:lnTo>
                  <a:lnTo>
                    <a:pt x="817" y="445"/>
                  </a:lnTo>
                  <a:lnTo>
                    <a:pt x="847" y="409"/>
                  </a:lnTo>
                  <a:lnTo>
                    <a:pt x="877" y="397"/>
                  </a:lnTo>
                  <a:lnTo>
                    <a:pt x="931" y="343"/>
                  </a:lnTo>
                  <a:lnTo>
                    <a:pt x="925" y="307"/>
                  </a:lnTo>
                  <a:lnTo>
                    <a:pt x="919" y="271"/>
                  </a:lnTo>
                  <a:lnTo>
                    <a:pt x="937" y="283"/>
                  </a:lnTo>
                  <a:lnTo>
                    <a:pt x="943" y="277"/>
                  </a:lnTo>
                  <a:lnTo>
                    <a:pt x="937" y="253"/>
                  </a:lnTo>
                  <a:lnTo>
                    <a:pt x="949" y="253"/>
                  </a:lnTo>
                  <a:lnTo>
                    <a:pt x="967" y="247"/>
                  </a:lnTo>
                  <a:lnTo>
                    <a:pt x="979" y="217"/>
                  </a:lnTo>
                  <a:lnTo>
                    <a:pt x="1003" y="211"/>
                  </a:lnTo>
                  <a:lnTo>
                    <a:pt x="1039" y="193"/>
                  </a:lnTo>
                  <a:lnTo>
                    <a:pt x="1039" y="144"/>
                  </a:lnTo>
                  <a:lnTo>
                    <a:pt x="1099" y="114"/>
                  </a:lnTo>
                  <a:lnTo>
                    <a:pt x="1087" y="54"/>
                  </a:lnTo>
                  <a:lnTo>
                    <a:pt x="1063" y="48"/>
                  </a:lnTo>
                  <a:lnTo>
                    <a:pt x="1015" y="108"/>
                  </a:lnTo>
                  <a:lnTo>
                    <a:pt x="955" y="120"/>
                  </a:lnTo>
                  <a:lnTo>
                    <a:pt x="925" y="126"/>
                  </a:lnTo>
                  <a:lnTo>
                    <a:pt x="883" y="162"/>
                  </a:lnTo>
                  <a:lnTo>
                    <a:pt x="804" y="186"/>
                  </a:lnTo>
                  <a:lnTo>
                    <a:pt x="804" y="150"/>
                  </a:lnTo>
                  <a:lnTo>
                    <a:pt x="768" y="72"/>
                  </a:lnTo>
                  <a:lnTo>
                    <a:pt x="666" y="24"/>
                  </a:lnTo>
                  <a:lnTo>
                    <a:pt x="624" y="12"/>
                  </a:lnTo>
                  <a:lnTo>
                    <a:pt x="564" y="0"/>
                  </a:lnTo>
                  <a:lnTo>
                    <a:pt x="42" y="0"/>
                  </a:lnTo>
                  <a:lnTo>
                    <a:pt x="48" y="36"/>
                  </a:lnTo>
                  <a:lnTo>
                    <a:pt x="30" y="48"/>
                  </a:lnTo>
                  <a:lnTo>
                    <a:pt x="36" y="24"/>
                  </a:lnTo>
                  <a:lnTo>
                    <a:pt x="0" y="12"/>
                  </a:lnTo>
                  <a:lnTo>
                    <a:pt x="18" y="78"/>
                  </a:lnTo>
                  <a:lnTo>
                    <a:pt x="12" y="126"/>
                  </a:lnTo>
                  <a:lnTo>
                    <a:pt x="0" y="174"/>
                  </a:lnTo>
                  <a:lnTo>
                    <a:pt x="12" y="211"/>
                  </a:lnTo>
                  <a:lnTo>
                    <a:pt x="12" y="235"/>
                  </a:lnTo>
                  <a:lnTo>
                    <a:pt x="42" y="295"/>
                  </a:lnTo>
                  <a:lnTo>
                    <a:pt x="66" y="337"/>
                  </a:lnTo>
                  <a:lnTo>
                    <a:pt x="84" y="367"/>
                  </a:lnTo>
                  <a:lnTo>
                    <a:pt x="138" y="403"/>
                  </a:lnTo>
                  <a:lnTo>
                    <a:pt x="144" y="415"/>
                  </a:lnTo>
                  <a:lnTo>
                    <a:pt x="192" y="409"/>
                  </a:lnTo>
                  <a:lnTo>
                    <a:pt x="252" y="43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0" name="Freeform 155">
              <a:extLst>
                <a:ext uri="{FF2B5EF4-FFF2-40B4-BE49-F238E27FC236}">
                  <a16:creationId xmlns:a16="http://schemas.microsoft.com/office/drawing/2014/main" id="{DF6BFE31-927D-974C-8DFB-FF886D9C2307}"/>
                </a:ext>
              </a:extLst>
            </p:cNvPr>
            <p:cNvSpPr>
              <a:spLocks/>
            </p:cNvSpPr>
            <p:nvPr/>
          </p:nvSpPr>
          <p:spPr bwMode="auto">
            <a:xfrm>
              <a:off x="2212975" y="4286250"/>
              <a:ext cx="111125" cy="112713"/>
            </a:xfrm>
            <a:custGeom>
              <a:avLst/>
              <a:gdLst>
                <a:gd name="T0" fmla="*/ 2147483646 w 14"/>
                <a:gd name="T1" fmla="*/ 2147483646 h 14"/>
                <a:gd name="T2" fmla="*/ 2147483646 w 14"/>
                <a:gd name="T3" fmla="*/ 2147483646 h 14"/>
                <a:gd name="T4" fmla="*/ 2147483646 w 14"/>
                <a:gd name="T5" fmla="*/ 0 h 14"/>
                <a:gd name="T6" fmla="*/ 2147483646 w 14"/>
                <a:gd name="T7" fmla="*/ 2147483646 h 14"/>
                <a:gd name="T8" fmla="*/ 0 w 14"/>
                <a:gd name="T9" fmla="*/ 2147483646 h 14"/>
                <a:gd name="T10" fmla="*/ 2147483646 w 14"/>
                <a:gd name="T11" fmla="*/ 2147483646 h 14"/>
                <a:gd name="T12" fmla="*/ 2147483646 w 14"/>
                <a:gd name="T13" fmla="*/ 2147483646 h 14"/>
                <a:gd name="T14" fmla="*/ 2147483646 w 14"/>
                <a:gd name="T15" fmla="*/ 2147483646 h 1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14" h="14">
                  <a:moveTo>
                    <a:pt x="14" y="14"/>
                  </a:moveTo>
                  <a:cubicBezTo>
                    <a:pt x="14" y="12"/>
                    <a:pt x="13" y="11"/>
                    <a:pt x="13" y="11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5" y="14"/>
                    <a:pt x="5" y="14"/>
                    <a:pt x="5" y="14"/>
                  </a:cubicBezTo>
                  <a:cubicBezTo>
                    <a:pt x="9" y="13"/>
                    <a:pt x="9" y="13"/>
                    <a:pt x="9" y="13"/>
                  </a:cubicBezTo>
                  <a:lnTo>
                    <a:pt x="14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1" name="Freeform 156">
              <a:extLst>
                <a:ext uri="{FF2B5EF4-FFF2-40B4-BE49-F238E27FC236}">
                  <a16:creationId xmlns:a16="http://schemas.microsoft.com/office/drawing/2014/main" id="{3E4B67C6-2289-164B-912E-9BF3C514ACE1}"/>
                </a:ext>
              </a:extLst>
            </p:cNvPr>
            <p:cNvSpPr>
              <a:spLocks/>
            </p:cNvSpPr>
            <p:nvPr/>
          </p:nvSpPr>
          <p:spPr bwMode="auto">
            <a:xfrm>
              <a:off x="2252663" y="4389438"/>
              <a:ext cx="95250" cy="69850"/>
            </a:xfrm>
            <a:custGeom>
              <a:avLst/>
              <a:gdLst>
                <a:gd name="T0" fmla="*/ 2147483646 w 12"/>
                <a:gd name="T1" fmla="*/ 2147483646 h 9"/>
                <a:gd name="T2" fmla="*/ 2147483646 w 12"/>
                <a:gd name="T3" fmla="*/ 0 h 9"/>
                <a:gd name="T4" fmla="*/ 0 w 12"/>
                <a:gd name="T5" fmla="*/ 2147483646 h 9"/>
                <a:gd name="T6" fmla="*/ 2147483646 w 12"/>
                <a:gd name="T7" fmla="*/ 2147483646 h 9"/>
                <a:gd name="T8" fmla="*/ 2147483646 w 12"/>
                <a:gd name="T9" fmla="*/ 2147483646 h 9"/>
                <a:gd name="T10" fmla="*/ 2147483646 w 12"/>
                <a:gd name="T11" fmla="*/ 2147483646 h 9"/>
                <a:gd name="T12" fmla="*/ 2147483646 w 12"/>
                <a:gd name="T13" fmla="*/ 2147483646 h 9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12" h="9">
                  <a:moveTo>
                    <a:pt x="9" y="1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2" y="3"/>
                    <a:pt x="2" y="3"/>
                    <a:pt x="2" y="3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12" y="5"/>
                    <a:pt x="12" y="5"/>
                    <a:pt x="12" y="5"/>
                  </a:cubicBezTo>
                  <a:cubicBezTo>
                    <a:pt x="11" y="4"/>
                    <a:pt x="10" y="2"/>
                    <a:pt x="9" y="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2" name="Freeform 157">
              <a:extLst>
                <a:ext uri="{FF2B5EF4-FFF2-40B4-BE49-F238E27FC236}">
                  <a16:creationId xmlns:a16="http://schemas.microsoft.com/office/drawing/2014/main" id="{96F55204-C29A-5448-A5B8-898D4A25D930}"/>
                </a:ext>
              </a:extLst>
            </p:cNvPr>
            <p:cNvSpPr>
              <a:spLocks/>
            </p:cNvSpPr>
            <p:nvPr/>
          </p:nvSpPr>
          <p:spPr bwMode="auto">
            <a:xfrm>
              <a:off x="2339975" y="4429125"/>
              <a:ext cx="141288" cy="60325"/>
            </a:xfrm>
            <a:custGeom>
              <a:avLst/>
              <a:gdLst>
                <a:gd name="T0" fmla="*/ 2147483646 w 18"/>
                <a:gd name="T1" fmla="*/ 2147483646 h 8"/>
                <a:gd name="T2" fmla="*/ 2147483646 w 18"/>
                <a:gd name="T3" fmla="*/ 2147483646 h 8"/>
                <a:gd name="T4" fmla="*/ 2147483646 w 18"/>
                <a:gd name="T5" fmla="*/ 2147483646 h 8"/>
                <a:gd name="T6" fmla="*/ 2147483646 w 18"/>
                <a:gd name="T7" fmla="*/ 0 h 8"/>
                <a:gd name="T8" fmla="*/ 0 w 18"/>
                <a:gd name="T9" fmla="*/ 2147483646 h 8"/>
                <a:gd name="T10" fmla="*/ 2147483646 w 18"/>
                <a:gd name="T11" fmla="*/ 2147483646 h 8"/>
                <a:gd name="T12" fmla="*/ 2147483646 w 18"/>
                <a:gd name="T13" fmla="*/ 2147483646 h 8"/>
                <a:gd name="T14" fmla="*/ 2147483646 w 18"/>
                <a:gd name="T15" fmla="*/ 2147483646 h 8"/>
                <a:gd name="T16" fmla="*/ 2147483646 w 18"/>
                <a:gd name="T17" fmla="*/ 2147483646 h 8"/>
                <a:gd name="T18" fmla="*/ 2147483646 w 18"/>
                <a:gd name="T19" fmla="*/ 2147483646 h 8"/>
                <a:gd name="T20" fmla="*/ 2147483646 w 18"/>
                <a:gd name="T21" fmla="*/ 2147483646 h 8"/>
                <a:gd name="T22" fmla="*/ 2147483646 w 18"/>
                <a:gd name="T23" fmla="*/ 2147483646 h 8"/>
                <a:gd name="T24" fmla="*/ 2147483646 w 18"/>
                <a:gd name="T25" fmla="*/ 2147483646 h 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8" h="8">
                  <a:moveTo>
                    <a:pt x="14" y="1"/>
                  </a:moveTo>
                  <a:cubicBezTo>
                    <a:pt x="9" y="1"/>
                    <a:pt x="9" y="1"/>
                    <a:pt x="9" y="1"/>
                  </a:cubicBezTo>
                  <a:cubicBezTo>
                    <a:pt x="9" y="1"/>
                    <a:pt x="3" y="2"/>
                    <a:pt x="2" y="1"/>
                  </a:cubicBezTo>
                  <a:cubicBezTo>
                    <a:pt x="1" y="1"/>
                    <a:pt x="1" y="1"/>
                    <a:pt x="1" y="0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3" y="7"/>
                    <a:pt x="4" y="8"/>
                  </a:cubicBezTo>
                  <a:cubicBezTo>
                    <a:pt x="5" y="8"/>
                    <a:pt x="6" y="8"/>
                    <a:pt x="6" y="8"/>
                  </a:cubicBezTo>
                  <a:cubicBezTo>
                    <a:pt x="7" y="6"/>
                    <a:pt x="7" y="6"/>
                    <a:pt x="7" y="6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14" y="4"/>
                    <a:pt x="14" y="4"/>
                    <a:pt x="14" y="4"/>
                  </a:cubicBezTo>
                  <a:cubicBezTo>
                    <a:pt x="15" y="7"/>
                    <a:pt x="15" y="7"/>
                    <a:pt x="15" y="7"/>
                  </a:cubicBezTo>
                  <a:cubicBezTo>
                    <a:pt x="18" y="4"/>
                    <a:pt x="18" y="4"/>
                    <a:pt x="18" y="4"/>
                  </a:cubicBezTo>
                  <a:lnTo>
                    <a:pt x="14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3" name="Freeform 158">
              <a:extLst>
                <a:ext uri="{FF2B5EF4-FFF2-40B4-BE49-F238E27FC236}">
                  <a16:creationId xmlns:a16="http://schemas.microsoft.com/office/drawing/2014/main" id="{1965ED33-ACD7-2B42-9D50-81CDECCD40E2}"/>
                </a:ext>
              </a:extLst>
            </p:cNvPr>
            <p:cNvSpPr>
              <a:spLocks/>
            </p:cNvSpPr>
            <p:nvPr/>
          </p:nvSpPr>
          <p:spPr bwMode="auto">
            <a:xfrm>
              <a:off x="2433638" y="4359275"/>
              <a:ext cx="290512" cy="319088"/>
            </a:xfrm>
            <a:custGeom>
              <a:avLst/>
              <a:gdLst>
                <a:gd name="T0" fmla="*/ 2147483646 w 37"/>
                <a:gd name="T1" fmla="*/ 2147483646 h 41"/>
                <a:gd name="T2" fmla="*/ 2147483646 w 37"/>
                <a:gd name="T3" fmla="*/ 2147483646 h 41"/>
                <a:gd name="T4" fmla="*/ 2147483646 w 37"/>
                <a:gd name="T5" fmla="*/ 2147483646 h 41"/>
                <a:gd name="T6" fmla="*/ 2147483646 w 37"/>
                <a:gd name="T7" fmla="*/ 2147483646 h 41"/>
                <a:gd name="T8" fmla="*/ 2147483646 w 37"/>
                <a:gd name="T9" fmla="*/ 2147483646 h 41"/>
                <a:gd name="T10" fmla="*/ 2147483646 w 37"/>
                <a:gd name="T11" fmla="*/ 2147483646 h 41"/>
                <a:gd name="T12" fmla="*/ 2147483646 w 37"/>
                <a:gd name="T13" fmla="*/ 2147483646 h 41"/>
                <a:gd name="T14" fmla="*/ 2147483646 w 37"/>
                <a:gd name="T15" fmla="*/ 2147483646 h 41"/>
                <a:gd name="T16" fmla="*/ 2147483646 w 37"/>
                <a:gd name="T17" fmla="*/ 2147483646 h 41"/>
                <a:gd name="T18" fmla="*/ 2147483646 w 37"/>
                <a:gd name="T19" fmla="*/ 2147483646 h 41"/>
                <a:gd name="T20" fmla="*/ 2147483646 w 37"/>
                <a:gd name="T21" fmla="*/ 0 h 41"/>
                <a:gd name="T22" fmla="*/ 2147483646 w 37"/>
                <a:gd name="T23" fmla="*/ 2147483646 h 41"/>
                <a:gd name="T24" fmla="*/ 2147483646 w 37"/>
                <a:gd name="T25" fmla="*/ 2147483646 h 41"/>
                <a:gd name="T26" fmla="*/ 2147483646 w 37"/>
                <a:gd name="T27" fmla="*/ 2147483646 h 41"/>
                <a:gd name="T28" fmla="*/ 2147483646 w 37"/>
                <a:gd name="T29" fmla="*/ 2147483646 h 41"/>
                <a:gd name="T30" fmla="*/ 2147483646 w 37"/>
                <a:gd name="T31" fmla="*/ 2147483646 h 41"/>
                <a:gd name="T32" fmla="*/ 2147483646 w 37"/>
                <a:gd name="T33" fmla="*/ 2147483646 h 41"/>
                <a:gd name="T34" fmla="*/ 2147483646 w 37"/>
                <a:gd name="T35" fmla="*/ 2147483646 h 41"/>
                <a:gd name="T36" fmla="*/ 2147483646 w 37"/>
                <a:gd name="T37" fmla="*/ 2147483646 h 41"/>
                <a:gd name="T38" fmla="*/ 2147483646 w 37"/>
                <a:gd name="T39" fmla="*/ 2147483646 h 41"/>
                <a:gd name="T40" fmla="*/ 2147483646 w 37"/>
                <a:gd name="T41" fmla="*/ 2147483646 h 41"/>
                <a:gd name="T42" fmla="*/ 2147483646 w 37"/>
                <a:gd name="T43" fmla="*/ 2147483646 h 41"/>
                <a:gd name="T44" fmla="*/ 0 w 37"/>
                <a:gd name="T45" fmla="*/ 2147483646 h 41"/>
                <a:gd name="T46" fmla="*/ 2147483646 w 37"/>
                <a:gd name="T47" fmla="*/ 2147483646 h 41"/>
                <a:gd name="T48" fmla="*/ 2147483646 w 37"/>
                <a:gd name="T49" fmla="*/ 2147483646 h 41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7" h="41">
                  <a:moveTo>
                    <a:pt x="37" y="34"/>
                  </a:moveTo>
                  <a:cubicBezTo>
                    <a:pt x="37" y="34"/>
                    <a:pt x="37" y="34"/>
                    <a:pt x="37" y="34"/>
                  </a:cubicBezTo>
                  <a:cubicBezTo>
                    <a:pt x="37" y="27"/>
                    <a:pt x="37" y="27"/>
                    <a:pt x="37" y="27"/>
                  </a:cubicBezTo>
                  <a:cubicBezTo>
                    <a:pt x="35" y="23"/>
                    <a:pt x="35" y="23"/>
                    <a:pt x="35" y="23"/>
                  </a:cubicBezTo>
                  <a:cubicBezTo>
                    <a:pt x="36" y="21"/>
                    <a:pt x="36" y="21"/>
                    <a:pt x="36" y="21"/>
                  </a:cubicBezTo>
                  <a:cubicBezTo>
                    <a:pt x="31" y="20"/>
                    <a:pt x="31" y="20"/>
                    <a:pt x="31" y="20"/>
                  </a:cubicBezTo>
                  <a:cubicBezTo>
                    <a:pt x="21" y="16"/>
                    <a:pt x="21" y="16"/>
                    <a:pt x="21" y="16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4" y="1"/>
                    <a:pt x="24" y="1"/>
                    <a:pt x="24" y="1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3" y="4"/>
                    <a:pt x="13" y="4"/>
                    <a:pt x="13" y="4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9" y="10"/>
                    <a:pt x="9" y="10"/>
                    <a:pt x="9" y="10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3" y="16"/>
                    <a:pt x="3" y="16"/>
                    <a:pt x="3" y="16"/>
                  </a:cubicBezTo>
                  <a:cubicBezTo>
                    <a:pt x="4" y="18"/>
                    <a:pt x="4" y="18"/>
                    <a:pt x="4" y="18"/>
                  </a:cubicBezTo>
                  <a:cubicBezTo>
                    <a:pt x="5" y="23"/>
                    <a:pt x="5" y="23"/>
                    <a:pt x="5" y="23"/>
                  </a:cubicBezTo>
                  <a:cubicBezTo>
                    <a:pt x="5" y="26"/>
                    <a:pt x="5" y="26"/>
                    <a:pt x="5" y="26"/>
                  </a:cubicBezTo>
                  <a:cubicBezTo>
                    <a:pt x="6" y="30"/>
                    <a:pt x="6" y="30"/>
                    <a:pt x="6" y="30"/>
                  </a:cubicBezTo>
                  <a:cubicBezTo>
                    <a:pt x="2" y="33"/>
                    <a:pt x="2" y="33"/>
                    <a:pt x="2" y="33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8" y="38"/>
                    <a:pt x="8" y="38"/>
                    <a:pt x="8" y="38"/>
                  </a:cubicBezTo>
                  <a:cubicBezTo>
                    <a:pt x="12" y="41"/>
                    <a:pt x="12" y="41"/>
                    <a:pt x="12" y="41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4" name="Freeform 159">
              <a:extLst>
                <a:ext uri="{FF2B5EF4-FFF2-40B4-BE49-F238E27FC236}">
                  <a16:creationId xmlns:a16="http://schemas.microsoft.com/office/drawing/2014/main" id="{379AA996-9450-0447-AFF8-0BDA45F1D3F3}"/>
                </a:ext>
              </a:extLst>
            </p:cNvPr>
            <p:cNvSpPr>
              <a:spLocks/>
            </p:cNvSpPr>
            <p:nvPr/>
          </p:nvSpPr>
          <p:spPr bwMode="auto">
            <a:xfrm>
              <a:off x="2173288" y="4264025"/>
              <a:ext cx="150812" cy="69850"/>
            </a:xfrm>
            <a:custGeom>
              <a:avLst/>
              <a:gdLst>
                <a:gd name="T0" fmla="*/ 2147483646 w 19"/>
                <a:gd name="T1" fmla="*/ 2147483646 h 9"/>
                <a:gd name="T2" fmla="*/ 2147483646 w 19"/>
                <a:gd name="T3" fmla="*/ 2147483646 h 9"/>
                <a:gd name="T4" fmla="*/ 2147483646 w 19"/>
                <a:gd name="T5" fmla="*/ 0 h 9"/>
                <a:gd name="T6" fmla="*/ 2147483646 w 19"/>
                <a:gd name="T7" fmla="*/ 2147483646 h 9"/>
                <a:gd name="T8" fmla="*/ 0 w 19"/>
                <a:gd name="T9" fmla="*/ 2147483646 h 9"/>
                <a:gd name="T10" fmla="*/ 0 w 19"/>
                <a:gd name="T11" fmla="*/ 2147483646 h 9"/>
                <a:gd name="T12" fmla="*/ 2147483646 w 19"/>
                <a:gd name="T13" fmla="*/ 2147483646 h 9"/>
                <a:gd name="T14" fmla="*/ 2147483646 w 19"/>
                <a:gd name="T15" fmla="*/ 2147483646 h 9"/>
                <a:gd name="T16" fmla="*/ 2147483646 w 19"/>
                <a:gd name="T17" fmla="*/ 2147483646 h 9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9" h="9">
                  <a:moveTo>
                    <a:pt x="19" y="3"/>
                  </a:moveTo>
                  <a:cubicBezTo>
                    <a:pt x="19" y="3"/>
                    <a:pt x="10" y="1"/>
                    <a:pt x="8" y="1"/>
                  </a:cubicBezTo>
                  <a:cubicBezTo>
                    <a:pt x="7" y="1"/>
                    <a:pt x="6" y="0"/>
                    <a:pt x="5" y="0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5" y="9"/>
                    <a:pt x="5" y="9"/>
                    <a:pt x="5" y="9"/>
                  </a:cubicBezTo>
                  <a:cubicBezTo>
                    <a:pt x="12" y="6"/>
                    <a:pt x="12" y="6"/>
                    <a:pt x="12" y="6"/>
                  </a:cubicBezTo>
                  <a:lnTo>
                    <a:pt x="19" y="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5" name="Freeform 160">
              <a:extLst>
                <a:ext uri="{FF2B5EF4-FFF2-40B4-BE49-F238E27FC236}">
                  <a16:creationId xmlns:a16="http://schemas.microsoft.com/office/drawing/2014/main" id="{8AD0065B-1D04-4E4B-8F79-B53183626376}"/>
                </a:ext>
              </a:extLst>
            </p:cNvPr>
            <p:cNvSpPr>
              <a:spLocks/>
            </p:cNvSpPr>
            <p:nvPr/>
          </p:nvSpPr>
          <p:spPr bwMode="auto">
            <a:xfrm>
              <a:off x="2093913" y="4222750"/>
              <a:ext cx="119062" cy="98425"/>
            </a:xfrm>
            <a:custGeom>
              <a:avLst/>
              <a:gdLst>
                <a:gd name="T0" fmla="*/ 2147483646 w 15"/>
                <a:gd name="T1" fmla="*/ 2147483646 h 12"/>
                <a:gd name="T2" fmla="*/ 2147483646 w 15"/>
                <a:gd name="T3" fmla="*/ 2147483646 h 12"/>
                <a:gd name="T4" fmla="*/ 2147483646 w 15"/>
                <a:gd name="T5" fmla="*/ 0 h 12"/>
                <a:gd name="T6" fmla="*/ 2147483646 w 15"/>
                <a:gd name="T7" fmla="*/ 0 h 12"/>
                <a:gd name="T8" fmla="*/ 2147483646 w 15"/>
                <a:gd name="T9" fmla="*/ 2147483646 h 12"/>
                <a:gd name="T10" fmla="*/ 2147483646 w 15"/>
                <a:gd name="T11" fmla="*/ 2147483646 h 12"/>
                <a:gd name="T12" fmla="*/ 2147483646 w 15"/>
                <a:gd name="T13" fmla="*/ 2147483646 h 12"/>
                <a:gd name="T14" fmla="*/ 2147483646 w 15"/>
                <a:gd name="T15" fmla="*/ 2147483646 h 12"/>
                <a:gd name="T16" fmla="*/ 0 w 15"/>
                <a:gd name="T17" fmla="*/ 2147483646 h 12"/>
                <a:gd name="T18" fmla="*/ 2147483646 w 15"/>
                <a:gd name="T19" fmla="*/ 2147483646 h 12"/>
                <a:gd name="T20" fmla="*/ 2147483646 w 15"/>
                <a:gd name="T21" fmla="*/ 2147483646 h 12"/>
                <a:gd name="T22" fmla="*/ 2147483646 w 15"/>
                <a:gd name="T23" fmla="*/ 2147483646 h 12"/>
                <a:gd name="T24" fmla="*/ 2147483646 w 15"/>
                <a:gd name="T25" fmla="*/ 2147483646 h 12"/>
                <a:gd name="T26" fmla="*/ 2147483646 w 15"/>
                <a:gd name="T27" fmla="*/ 2147483646 h 12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5" h="12">
                  <a:moveTo>
                    <a:pt x="15" y="5"/>
                  </a:moveTo>
                  <a:cubicBezTo>
                    <a:pt x="13" y="5"/>
                    <a:pt x="11" y="4"/>
                    <a:pt x="11" y="4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3" y="5"/>
                    <a:pt x="3" y="5"/>
                    <a:pt x="3" y="5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1" y="11"/>
                    <a:pt x="1" y="11"/>
                    <a:pt x="1" y="11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10" y="11"/>
                    <a:pt x="10" y="11"/>
                    <a:pt x="10" y="11"/>
                  </a:cubicBezTo>
                  <a:cubicBezTo>
                    <a:pt x="11" y="8"/>
                    <a:pt x="11" y="8"/>
                    <a:pt x="11" y="8"/>
                  </a:cubicBezTo>
                  <a:lnTo>
                    <a:pt x="15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6" name="Freeform 161">
              <a:extLst>
                <a:ext uri="{FF2B5EF4-FFF2-40B4-BE49-F238E27FC236}">
                  <a16:creationId xmlns:a16="http://schemas.microsoft.com/office/drawing/2014/main" id="{172AF7F0-A018-BF43-8550-8755BD2CA82D}"/>
                </a:ext>
              </a:extLst>
            </p:cNvPr>
            <p:cNvSpPr>
              <a:spLocks/>
            </p:cNvSpPr>
            <p:nvPr/>
          </p:nvSpPr>
          <p:spPr bwMode="auto">
            <a:xfrm>
              <a:off x="1484313" y="3810000"/>
              <a:ext cx="754062" cy="493713"/>
            </a:xfrm>
            <a:custGeom>
              <a:avLst/>
              <a:gdLst>
                <a:gd name="T0" fmla="*/ 2147483646 w 576"/>
                <a:gd name="T1" fmla="*/ 2147483646 h 379"/>
                <a:gd name="T2" fmla="*/ 2147483646 w 576"/>
                <a:gd name="T3" fmla="*/ 2147483646 h 379"/>
                <a:gd name="T4" fmla="*/ 2147483646 w 576"/>
                <a:gd name="T5" fmla="*/ 2147483646 h 379"/>
                <a:gd name="T6" fmla="*/ 2147483646 w 576"/>
                <a:gd name="T7" fmla="*/ 2147483646 h 379"/>
                <a:gd name="T8" fmla="*/ 2147483646 w 576"/>
                <a:gd name="T9" fmla="*/ 2147483646 h 379"/>
                <a:gd name="T10" fmla="*/ 2147483646 w 576"/>
                <a:gd name="T11" fmla="*/ 2147483646 h 379"/>
                <a:gd name="T12" fmla="*/ 2147483646 w 576"/>
                <a:gd name="T13" fmla="*/ 2147483646 h 379"/>
                <a:gd name="T14" fmla="*/ 2147483646 w 576"/>
                <a:gd name="T15" fmla="*/ 2147483646 h 379"/>
                <a:gd name="T16" fmla="*/ 2147483646 w 576"/>
                <a:gd name="T17" fmla="*/ 2147483646 h 379"/>
                <a:gd name="T18" fmla="*/ 2147483646 w 576"/>
                <a:gd name="T19" fmla="*/ 2147483646 h 379"/>
                <a:gd name="T20" fmla="*/ 2147483646 w 576"/>
                <a:gd name="T21" fmla="*/ 2147483646 h 379"/>
                <a:gd name="T22" fmla="*/ 2147483646 w 576"/>
                <a:gd name="T23" fmla="*/ 2147483646 h 379"/>
                <a:gd name="T24" fmla="*/ 2147483646 w 576"/>
                <a:gd name="T25" fmla="*/ 2147483646 h 379"/>
                <a:gd name="T26" fmla="*/ 2147483646 w 576"/>
                <a:gd name="T27" fmla="*/ 2147483646 h 379"/>
                <a:gd name="T28" fmla="*/ 2147483646 w 576"/>
                <a:gd name="T29" fmla="*/ 2147483646 h 379"/>
                <a:gd name="T30" fmla="*/ 2147483646 w 576"/>
                <a:gd name="T31" fmla="*/ 2147483646 h 379"/>
                <a:gd name="T32" fmla="*/ 2147483646 w 576"/>
                <a:gd name="T33" fmla="*/ 2147483646 h 379"/>
                <a:gd name="T34" fmla="*/ 2147483646 w 576"/>
                <a:gd name="T35" fmla="*/ 2147483646 h 379"/>
                <a:gd name="T36" fmla="*/ 2147483646 w 576"/>
                <a:gd name="T37" fmla="*/ 2147483646 h 379"/>
                <a:gd name="T38" fmla="*/ 2147483646 w 576"/>
                <a:gd name="T39" fmla="*/ 2147483646 h 379"/>
                <a:gd name="T40" fmla="*/ 2147483646 w 576"/>
                <a:gd name="T41" fmla="*/ 2147483646 h 379"/>
                <a:gd name="T42" fmla="*/ 2147483646 w 576"/>
                <a:gd name="T43" fmla="*/ 2147483646 h 379"/>
                <a:gd name="T44" fmla="*/ 2147483646 w 576"/>
                <a:gd name="T45" fmla="*/ 2147483646 h 379"/>
                <a:gd name="T46" fmla="*/ 2147483646 w 576"/>
                <a:gd name="T47" fmla="*/ 2147483646 h 379"/>
                <a:gd name="T48" fmla="*/ 2147483646 w 576"/>
                <a:gd name="T49" fmla="*/ 0 h 379"/>
                <a:gd name="T50" fmla="*/ 0 w 576"/>
                <a:gd name="T51" fmla="*/ 2147483646 h 379"/>
                <a:gd name="T52" fmla="*/ 2147483646 w 576"/>
                <a:gd name="T53" fmla="*/ 2147483646 h 379"/>
                <a:gd name="T54" fmla="*/ 2147483646 w 576"/>
                <a:gd name="T55" fmla="*/ 2147483646 h 379"/>
                <a:gd name="T56" fmla="*/ 2147483646 w 576"/>
                <a:gd name="T57" fmla="*/ 2147483646 h 379"/>
                <a:gd name="T58" fmla="*/ 2147483646 w 576"/>
                <a:gd name="T59" fmla="*/ 2147483646 h 379"/>
                <a:gd name="T60" fmla="*/ 2147483646 w 576"/>
                <a:gd name="T61" fmla="*/ 2147483646 h 379"/>
                <a:gd name="T62" fmla="*/ 2147483646 w 576"/>
                <a:gd name="T63" fmla="*/ 2147483646 h 379"/>
                <a:gd name="T64" fmla="*/ 2147483646 w 576"/>
                <a:gd name="T65" fmla="*/ 2147483646 h 379"/>
                <a:gd name="T66" fmla="*/ 2147483646 w 576"/>
                <a:gd name="T67" fmla="*/ 2147483646 h 379"/>
                <a:gd name="T68" fmla="*/ 2147483646 w 576"/>
                <a:gd name="T69" fmla="*/ 2147483646 h 379"/>
                <a:gd name="T70" fmla="*/ 2147483646 w 576"/>
                <a:gd name="T71" fmla="*/ 2147483646 h 379"/>
                <a:gd name="T72" fmla="*/ 2147483646 w 576"/>
                <a:gd name="T73" fmla="*/ 2147483646 h 379"/>
                <a:gd name="T74" fmla="*/ 2147483646 w 576"/>
                <a:gd name="T75" fmla="*/ 2147483646 h 379"/>
                <a:gd name="T76" fmla="*/ 2147483646 w 576"/>
                <a:gd name="T77" fmla="*/ 2147483646 h 379"/>
                <a:gd name="T78" fmla="*/ 2147483646 w 576"/>
                <a:gd name="T79" fmla="*/ 2147483646 h 379"/>
                <a:gd name="T80" fmla="*/ 2147483646 w 576"/>
                <a:gd name="T81" fmla="*/ 2147483646 h 379"/>
                <a:gd name="T82" fmla="*/ 2147483646 w 576"/>
                <a:gd name="T83" fmla="*/ 2147483646 h 379"/>
                <a:gd name="T84" fmla="*/ 2147483646 w 576"/>
                <a:gd name="T85" fmla="*/ 2147483646 h 379"/>
                <a:gd name="T86" fmla="*/ 2147483646 w 576"/>
                <a:gd name="T87" fmla="*/ 2147483646 h 379"/>
                <a:gd name="T88" fmla="*/ 2147483646 w 576"/>
                <a:gd name="T89" fmla="*/ 2147483646 h 379"/>
                <a:gd name="T90" fmla="*/ 2147483646 w 576"/>
                <a:gd name="T91" fmla="*/ 2147483646 h 379"/>
                <a:gd name="T92" fmla="*/ 2147483646 w 576"/>
                <a:gd name="T93" fmla="*/ 2147483646 h 379"/>
                <a:gd name="T94" fmla="*/ 2147483646 w 576"/>
                <a:gd name="T95" fmla="*/ 2147483646 h 379"/>
                <a:gd name="T96" fmla="*/ 2147483646 w 576"/>
                <a:gd name="T97" fmla="*/ 2147483646 h 379"/>
                <a:gd name="T98" fmla="*/ 2147483646 w 576"/>
                <a:gd name="T99" fmla="*/ 2147483646 h 379"/>
                <a:gd name="T100" fmla="*/ 2147483646 w 576"/>
                <a:gd name="T101" fmla="*/ 2147483646 h 379"/>
                <a:gd name="T102" fmla="*/ 2147483646 w 576"/>
                <a:gd name="T103" fmla="*/ 2147483646 h 379"/>
                <a:gd name="T104" fmla="*/ 2147483646 w 576"/>
                <a:gd name="T105" fmla="*/ 2147483646 h 379"/>
                <a:gd name="T106" fmla="*/ 2147483646 w 576"/>
                <a:gd name="T107" fmla="*/ 2147483646 h 379"/>
                <a:gd name="T108" fmla="*/ 2147483646 w 576"/>
                <a:gd name="T109" fmla="*/ 2147483646 h 379"/>
                <a:gd name="T110" fmla="*/ 2147483646 w 576"/>
                <a:gd name="T111" fmla="*/ 2147483646 h 379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</a:gdLst>
              <a:ahLst/>
              <a:cxnLst>
                <a:cxn ang="T112">
                  <a:pos x="T0" y="T1"/>
                </a:cxn>
                <a:cxn ang="T113">
                  <a:pos x="T2" y="T3"/>
                </a:cxn>
                <a:cxn ang="T114">
                  <a:pos x="T4" y="T5"/>
                </a:cxn>
                <a:cxn ang="T115">
                  <a:pos x="T6" y="T7"/>
                </a:cxn>
                <a:cxn ang="T116">
                  <a:pos x="T8" y="T9"/>
                </a:cxn>
                <a:cxn ang="T117">
                  <a:pos x="T10" y="T11"/>
                </a:cxn>
                <a:cxn ang="T118">
                  <a:pos x="T12" y="T13"/>
                </a:cxn>
                <a:cxn ang="T119">
                  <a:pos x="T14" y="T15"/>
                </a:cxn>
                <a:cxn ang="T120">
                  <a:pos x="T16" y="T17"/>
                </a:cxn>
                <a:cxn ang="T121">
                  <a:pos x="T18" y="T19"/>
                </a:cxn>
                <a:cxn ang="T122">
                  <a:pos x="T20" y="T21"/>
                </a:cxn>
                <a:cxn ang="T123">
                  <a:pos x="T22" y="T23"/>
                </a:cxn>
                <a:cxn ang="T124">
                  <a:pos x="T24" y="T25"/>
                </a:cxn>
                <a:cxn ang="T125">
                  <a:pos x="T26" y="T27"/>
                </a:cxn>
                <a:cxn ang="T126">
                  <a:pos x="T28" y="T29"/>
                </a:cxn>
                <a:cxn ang="T127">
                  <a:pos x="T30" y="T31"/>
                </a:cxn>
                <a:cxn ang="T128">
                  <a:pos x="T32" y="T33"/>
                </a:cxn>
                <a:cxn ang="T129">
                  <a:pos x="T34" y="T35"/>
                </a:cxn>
                <a:cxn ang="T130">
                  <a:pos x="T36" y="T37"/>
                </a:cxn>
                <a:cxn ang="T131">
                  <a:pos x="T38" y="T39"/>
                </a:cxn>
                <a:cxn ang="T132">
                  <a:pos x="T40" y="T41"/>
                </a:cxn>
                <a:cxn ang="T133">
                  <a:pos x="T42" y="T43"/>
                </a:cxn>
                <a:cxn ang="T134">
                  <a:pos x="T44" y="T45"/>
                </a:cxn>
                <a:cxn ang="T135">
                  <a:pos x="T46" y="T47"/>
                </a:cxn>
                <a:cxn ang="T136">
                  <a:pos x="T48" y="T49"/>
                </a:cxn>
                <a:cxn ang="T137">
                  <a:pos x="T50" y="T51"/>
                </a:cxn>
                <a:cxn ang="T138">
                  <a:pos x="T52" y="T53"/>
                </a:cxn>
                <a:cxn ang="T139">
                  <a:pos x="T54" y="T55"/>
                </a:cxn>
                <a:cxn ang="T140">
                  <a:pos x="T56" y="T57"/>
                </a:cxn>
                <a:cxn ang="T141">
                  <a:pos x="T58" y="T59"/>
                </a:cxn>
                <a:cxn ang="T142">
                  <a:pos x="T60" y="T61"/>
                </a:cxn>
                <a:cxn ang="T143">
                  <a:pos x="T62" y="T63"/>
                </a:cxn>
                <a:cxn ang="T144">
                  <a:pos x="T64" y="T65"/>
                </a:cxn>
                <a:cxn ang="T145">
                  <a:pos x="T66" y="T67"/>
                </a:cxn>
                <a:cxn ang="T146">
                  <a:pos x="T68" y="T69"/>
                </a:cxn>
                <a:cxn ang="T147">
                  <a:pos x="T70" y="T71"/>
                </a:cxn>
                <a:cxn ang="T148">
                  <a:pos x="T72" y="T73"/>
                </a:cxn>
                <a:cxn ang="T149">
                  <a:pos x="T74" y="T75"/>
                </a:cxn>
                <a:cxn ang="T150">
                  <a:pos x="T76" y="T77"/>
                </a:cxn>
                <a:cxn ang="T151">
                  <a:pos x="T78" y="T79"/>
                </a:cxn>
                <a:cxn ang="T152">
                  <a:pos x="T80" y="T81"/>
                </a:cxn>
                <a:cxn ang="T153">
                  <a:pos x="T82" y="T83"/>
                </a:cxn>
                <a:cxn ang="T154">
                  <a:pos x="T84" y="T85"/>
                </a:cxn>
                <a:cxn ang="T155">
                  <a:pos x="T86" y="T87"/>
                </a:cxn>
                <a:cxn ang="T156">
                  <a:pos x="T88" y="T89"/>
                </a:cxn>
                <a:cxn ang="T157">
                  <a:pos x="T90" y="T91"/>
                </a:cxn>
                <a:cxn ang="T158">
                  <a:pos x="T92" y="T93"/>
                </a:cxn>
                <a:cxn ang="T159">
                  <a:pos x="T94" y="T95"/>
                </a:cxn>
                <a:cxn ang="T160">
                  <a:pos x="T96" y="T97"/>
                </a:cxn>
                <a:cxn ang="T161">
                  <a:pos x="T98" y="T99"/>
                </a:cxn>
                <a:cxn ang="T162">
                  <a:pos x="T100" y="T101"/>
                </a:cxn>
                <a:cxn ang="T163">
                  <a:pos x="T102" y="T103"/>
                </a:cxn>
                <a:cxn ang="T164">
                  <a:pos x="T104" y="T105"/>
                </a:cxn>
                <a:cxn ang="T165">
                  <a:pos x="T106" y="T107"/>
                </a:cxn>
                <a:cxn ang="T166">
                  <a:pos x="T108" y="T109"/>
                </a:cxn>
                <a:cxn ang="T167">
                  <a:pos x="T110" y="T111"/>
                </a:cxn>
              </a:cxnLst>
              <a:rect l="0" t="0" r="r" b="b"/>
              <a:pathLst>
                <a:path w="576" h="379">
                  <a:moveTo>
                    <a:pt x="486" y="348"/>
                  </a:moveTo>
                  <a:lnTo>
                    <a:pt x="504" y="348"/>
                  </a:lnTo>
                  <a:lnTo>
                    <a:pt x="492" y="324"/>
                  </a:lnTo>
                  <a:lnTo>
                    <a:pt x="504" y="318"/>
                  </a:lnTo>
                  <a:lnTo>
                    <a:pt x="534" y="318"/>
                  </a:lnTo>
                  <a:lnTo>
                    <a:pt x="528" y="312"/>
                  </a:lnTo>
                  <a:lnTo>
                    <a:pt x="546" y="300"/>
                  </a:lnTo>
                  <a:lnTo>
                    <a:pt x="564" y="288"/>
                  </a:lnTo>
                  <a:lnTo>
                    <a:pt x="576" y="240"/>
                  </a:lnTo>
                  <a:lnTo>
                    <a:pt x="504" y="252"/>
                  </a:lnTo>
                  <a:lnTo>
                    <a:pt x="474" y="294"/>
                  </a:lnTo>
                  <a:lnTo>
                    <a:pt x="426" y="300"/>
                  </a:lnTo>
                  <a:lnTo>
                    <a:pt x="378" y="240"/>
                  </a:lnTo>
                  <a:lnTo>
                    <a:pt x="372" y="162"/>
                  </a:lnTo>
                  <a:lnTo>
                    <a:pt x="384" y="144"/>
                  </a:lnTo>
                  <a:lnTo>
                    <a:pt x="354" y="138"/>
                  </a:lnTo>
                  <a:lnTo>
                    <a:pt x="330" y="114"/>
                  </a:lnTo>
                  <a:lnTo>
                    <a:pt x="312" y="84"/>
                  </a:lnTo>
                  <a:lnTo>
                    <a:pt x="288" y="66"/>
                  </a:lnTo>
                  <a:lnTo>
                    <a:pt x="252" y="78"/>
                  </a:lnTo>
                  <a:lnTo>
                    <a:pt x="204" y="24"/>
                  </a:lnTo>
                  <a:lnTo>
                    <a:pt x="174" y="18"/>
                  </a:lnTo>
                  <a:lnTo>
                    <a:pt x="156" y="30"/>
                  </a:lnTo>
                  <a:lnTo>
                    <a:pt x="108" y="30"/>
                  </a:lnTo>
                  <a:lnTo>
                    <a:pt x="48" y="0"/>
                  </a:lnTo>
                  <a:lnTo>
                    <a:pt x="0" y="6"/>
                  </a:lnTo>
                  <a:lnTo>
                    <a:pt x="36" y="72"/>
                  </a:lnTo>
                  <a:lnTo>
                    <a:pt x="60" y="108"/>
                  </a:lnTo>
                  <a:lnTo>
                    <a:pt x="54" y="120"/>
                  </a:lnTo>
                  <a:lnTo>
                    <a:pt x="96" y="150"/>
                  </a:lnTo>
                  <a:lnTo>
                    <a:pt x="102" y="180"/>
                  </a:lnTo>
                  <a:lnTo>
                    <a:pt x="120" y="192"/>
                  </a:lnTo>
                  <a:lnTo>
                    <a:pt x="144" y="216"/>
                  </a:lnTo>
                  <a:lnTo>
                    <a:pt x="150" y="198"/>
                  </a:lnTo>
                  <a:lnTo>
                    <a:pt x="126" y="180"/>
                  </a:lnTo>
                  <a:lnTo>
                    <a:pt x="102" y="126"/>
                  </a:lnTo>
                  <a:lnTo>
                    <a:pt x="60" y="66"/>
                  </a:lnTo>
                  <a:lnTo>
                    <a:pt x="48" y="30"/>
                  </a:lnTo>
                  <a:lnTo>
                    <a:pt x="78" y="42"/>
                  </a:lnTo>
                  <a:lnTo>
                    <a:pt x="108" y="102"/>
                  </a:lnTo>
                  <a:lnTo>
                    <a:pt x="120" y="120"/>
                  </a:lnTo>
                  <a:lnTo>
                    <a:pt x="150" y="138"/>
                  </a:lnTo>
                  <a:lnTo>
                    <a:pt x="150" y="156"/>
                  </a:lnTo>
                  <a:lnTo>
                    <a:pt x="174" y="168"/>
                  </a:lnTo>
                  <a:lnTo>
                    <a:pt x="186" y="186"/>
                  </a:lnTo>
                  <a:lnTo>
                    <a:pt x="216" y="216"/>
                  </a:lnTo>
                  <a:lnTo>
                    <a:pt x="222" y="258"/>
                  </a:lnTo>
                  <a:lnTo>
                    <a:pt x="222" y="276"/>
                  </a:lnTo>
                  <a:lnTo>
                    <a:pt x="300" y="324"/>
                  </a:lnTo>
                  <a:lnTo>
                    <a:pt x="336" y="342"/>
                  </a:lnTo>
                  <a:lnTo>
                    <a:pt x="402" y="360"/>
                  </a:lnTo>
                  <a:lnTo>
                    <a:pt x="420" y="354"/>
                  </a:lnTo>
                  <a:lnTo>
                    <a:pt x="438" y="354"/>
                  </a:lnTo>
                  <a:lnTo>
                    <a:pt x="468" y="379"/>
                  </a:lnTo>
                  <a:lnTo>
                    <a:pt x="474" y="366"/>
                  </a:lnTo>
                  <a:lnTo>
                    <a:pt x="486" y="3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7" name="Freeform 162">
              <a:extLst>
                <a:ext uri="{FF2B5EF4-FFF2-40B4-BE49-F238E27FC236}">
                  <a16:creationId xmlns:a16="http://schemas.microsoft.com/office/drawing/2014/main" id="{189F5D2C-1FB2-FD44-BAA4-321AF48095A4}"/>
                </a:ext>
              </a:extLst>
            </p:cNvPr>
            <p:cNvSpPr>
              <a:spLocks/>
            </p:cNvSpPr>
            <p:nvPr/>
          </p:nvSpPr>
          <p:spPr bwMode="auto">
            <a:xfrm rot="20747712">
              <a:off x="2717800" y="1831975"/>
              <a:ext cx="812800" cy="896938"/>
            </a:xfrm>
            <a:custGeom>
              <a:avLst/>
              <a:gdLst>
                <a:gd name="T0" fmla="*/ 2147483646 w 1125"/>
                <a:gd name="T1" fmla="*/ 2147483646 h 2047"/>
                <a:gd name="T2" fmla="*/ 2147483646 w 1125"/>
                <a:gd name="T3" fmla="*/ 2147483646 h 2047"/>
                <a:gd name="T4" fmla="*/ 2147483646 w 1125"/>
                <a:gd name="T5" fmla="*/ 2147483646 h 2047"/>
                <a:gd name="T6" fmla="*/ 2147483646 w 1125"/>
                <a:gd name="T7" fmla="*/ 2147483646 h 2047"/>
                <a:gd name="T8" fmla="*/ 2147483646 w 1125"/>
                <a:gd name="T9" fmla="*/ 2147483646 h 2047"/>
                <a:gd name="T10" fmla="*/ 2147483646 w 1125"/>
                <a:gd name="T11" fmla="*/ 2147483646 h 2047"/>
                <a:gd name="T12" fmla="*/ 2147483646 w 1125"/>
                <a:gd name="T13" fmla="*/ 2147483646 h 2047"/>
                <a:gd name="T14" fmla="*/ 2147483646 w 1125"/>
                <a:gd name="T15" fmla="*/ 2147483646 h 2047"/>
                <a:gd name="T16" fmla="*/ 2147483646 w 1125"/>
                <a:gd name="T17" fmla="*/ 2147483646 h 2047"/>
                <a:gd name="T18" fmla="*/ 2147483646 w 1125"/>
                <a:gd name="T19" fmla="*/ 2147483646 h 2047"/>
                <a:gd name="T20" fmla="*/ 2147483646 w 1125"/>
                <a:gd name="T21" fmla="*/ 2147483646 h 2047"/>
                <a:gd name="T22" fmla="*/ 2147483646 w 1125"/>
                <a:gd name="T23" fmla="*/ 2147483646 h 2047"/>
                <a:gd name="T24" fmla="*/ 2147483646 w 1125"/>
                <a:gd name="T25" fmla="*/ 2147483646 h 2047"/>
                <a:gd name="T26" fmla="*/ 2147483646 w 1125"/>
                <a:gd name="T27" fmla="*/ 2147483646 h 2047"/>
                <a:gd name="T28" fmla="*/ 2147483646 w 1125"/>
                <a:gd name="T29" fmla="*/ 2147483646 h 2047"/>
                <a:gd name="T30" fmla="*/ 2147483646 w 1125"/>
                <a:gd name="T31" fmla="*/ 2147483646 h 2047"/>
                <a:gd name="T32" fmla="*/ 2147483646 w 1125"/>
                <a:gd name="T33" fmla="*/ 2147483646 h 2047"/>
                <a:gd name="T34" fmla="*/ 2147483646 w 1125"/>
                <a:gd name="T35" fmla="*/ 2147483646 h 2047"/>
                <a:gd name="T36" fmla="*/ 2147483646 w 1125"/>
                <a:gd name="T37" fmla="*/ 2147483646 h 2047"/>
                <a:gd name="T38" fmla="*/ 2147483646 w 1125"/>
                <a:gd name="T39" fmla="*/ 2147483646 h 2047"/>
                <a:gd name="T40" fmla="*/ 2147483646 w 1125"/>
                <a:gd name="T41" fmla="*/ 2147483646 h 2047"/>
                <a:gd name="T42" fmla="*/ 2147483646 w 1125"/>
                <a:gd name="T43" fmla="*/ 2147483646 h 2047"/>
                <a:gd name="T44" fmla="*/ 2147483646 w 1125"/>
                <a:gd name="T45" fmla="*/ 2147483646 h 2047"/>
                <a:gd name="T46" fmla="*/ 2147483646 w 1125"/>
                <a:gd name="T47" fmla="*/ 2147483646 h 2047"/>
                <a:gd name="T48" fmla="*/ 2147483646 w 1125"/>
                <a:gd name="T49" fmla="*/ 2147483646 h 2047"/>
                <a:gd name="T50" fmla="*/ 2147483646 w 1125"/>
                <a:gd name="T51" fmla="*/ 2147483646 h 2047"/>
                <a:gd name="T52" fmla="*/ 2147483646 w 1125"/>
                <a:gd name="T53" fmla="*/ 2147483646 h 2047"/>
                <a:gd name="T54" fmla="*/ 2147483646 w 1125"/>
                <a:gd name="T55" fmla="*/ 2147483646 h 2047"/>
                <a:gd name="T56" fmla="*/ 2147483646 w 1125"/>
                <a:gd name="T57" fmla="*/ 2147483646 h 2047"/>
                <a:gd name="T58" fmla="*/ 2147483646 w 1125"/>
                <a:gd name="T59" fmla="*/ 2147483646 h 2047"/>
                <a:gd name="T60" fmla="*/ 2147483646 w 1125"/>
                <a:gd name="T61" fmla="*/ 2147483646 h 2047"/>
                <a:gd name="T62" fmla="*/ 2147483646 w 1125"/>
                <a:gd name="T63" fmla="*/ 2147483646 h 2047"/>
                <a:gd name="T64" fmla="*/ 2147483646 w 1125"/>
                <a:gd name="T65" fmla="*/ 2147483646 h 2047"/>
                <a:gd name="T66" fmla="*/ 2147483646 w 1125"/>
                <a:gd name="T67" fmla="*/ 2147483646 h 2047"/>
                <a:gd name="T68" fmla="*/ 2147483646 w 1125"/>
                <a:gd name="T69" fmla="*/ 2147483646 h 2047"/>
                <a:gd name="T70" fmla="*/ 2147483646 w 1125"/>
                <a:gd name="T71" fmla="*/ 2147483646 h 2047"/>
                <a:gd name="T72" fmla="*/ 2147483646 w 1125"/>
                <a:gd name="T73" fmla="*/ 2147483646 h 2047"/>
                <a:gd name="T74" fmla="*/ 2147483646 w 1125"/>
                <a:gd name="T75" fmla="*/ 2147483646 h 2047"/>
                <a:gd name="T76" fmla="*/ 2147483646 w 1125"/>
                <a:gd name="T77" fmla="*/ 2147483646 h 2047"/>
                <a:gd name="T78" fmla="*/ 2147483646 w 1125"/>
                <a:gd name="T79" fmla="*/ 2147483646 h 2047"/>
                <a:gd name="T80" fmla="*/ 2147483646 w 1125"/>
                <a:gd name="T81" fmla="*/ 2147483646 h 2047"/>
                <a:gd name="T82" fmla="*/ 2147483646 w 1125"/>
                <a:gd name="T83" fmla="*/ 2147483646 h 2047"/>
                <a:gd name="T84" fmla="*/ 2147483646 w 1125"/>
                <a:gd name="T85" fmla="*/ 2147483646 h 2047"/>
                <a:gd name="T86" fmla="*/ 2147483646 w 1125"/>
                <a:gd name="T87" fmla="*/ 2147483646 h 2047"/>
                <a:gd name="T88" fmla="*/ 2147483646 w 1125"/>
                <a:gd name="T89" fmla="*/ 2147483646 h 2047"/>
                <a:gd name="T90" fmla="*/ 2147483646 w 1125"/>
                <a:gd name="T91" fmla="*/ 2147483646 h 2047"/>
                <a:gd name="T92" fmla="*/ 2147483646 w 1125"/>
                <a:gd name="T93" fmla="*/ 2147483646 h 2047"/>
                <a:gd name="T94" fmla="*/ 2147483646 w 1125"/>
                <a:gd name="T95" fmla="*/ 2147483646 h 2047"/>
                <a:gd name="T96" fmla="*/ 2147483646 w 1125"/>
                <a:gd name="T97" fmla="*/ 2147483646 h 2047"/>
                <a:gd name="T98" fmla="*/ 2147483646 w 1125"/>
                <a:gd name="T99" fmla="*/ 2147483646 h 2047"/>
                <a:gd name="T100" fmla="*/ 2147483646 w 1125"/>
                <a:gd name="T101" fmla="*/ 2147483646 h 2047"/>
                <a:gd name="T102" fmla="*/ 2147483646 w 1125"/>
                <a:gd name="T103" fmla="*/ 2147483646 h 2047"/>
                <a:gd name="T104" fmla="*/ 2147483646 w 1125"/>
                <a:gd name="T105" fmla="*/ 2147483646 h 2047"/>
                <a:gd name="T106" fmla="*/ 2147483646 w 1125"/>
                <a:gd name="T107" fmla="*/ 2147483646 h 2047"/>
                <a:gd name="T108" fmla="*/ 2147483646 w 1125"/>
                <a:gd name="T109" fmla="*/ 2147483646 h 2047"/>
                <a:gd name="T110" fmla="*/ 2147483646 w 1125"/>
                <a:gd name="T111" fmla="*/ 2147483646 h 2047"/>
                <a:gd name="T112" fmla="*/ 2147483646 w 1125"/>
                <a:gd name="T113" fmla="*/ 2147483646 h 2047"/>
                <a:gd name="T114" fmla="*/ 2147483646 w 1125"/>
                <a:gd name="T115" fmla="*/ 2147483646 h 2047"/>
                <a:gd name="T116" fmla="*/ 2147483646 w 1125"/>
                <a:gd name="T117" fmla="*/ 2147483646 h 2047"/>
                <a:gd name="T118" fmla="*/ 2147483646 w 1125"/>
                <a:gd name="T119" fmla="*/ 2147483646 h 2047"/>
                <a:gd name="T120" fmla="*/ 2147483646 w 1125"/>
                <a:gd name="T121" fmla="*/ 2147483646 h 2047"/>
                <a:gd name="T122" fmla="*/ 2147483646 w 1125"/>
                <a:gd name="T123" fmla="*/ 2147483646 h 2047"/>
                <a:gd name="T124" fmla="*/ 2147483646 w 1125"/>
                <a:gd name="T125" fmla="*/ 2147483646 h 2047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1125" h="2047">
                  <a:moveTo>
                    <a:pt x="718" y="105"/>
                  </a:moveTo>
                  <a:lnTo>
                    <a:pt x="722" y="102"/>
                  </a:lnTo>
                  <a:lnTo>
                    <a:pt x="730" y="95"/>
                  </a:lnTo>
                  <a:lnTo>
                    <a:pt x="740" y="83"/>
                  </a:lnTo>
                  <a:lnTo>
                    <a:pt x="751" y="70"/>
                  </a:lnTo>
                  <a:lnTo>
                    <a:pt x="760" y="58"/>
                  </a:lnTo>
                  <a:lnTo>
                    <a:pt x="764" y="46"/>
                  </a:lnTo>
                  <a:lnTo>
                    <a:pt x="761" y="37"/>
                  </a:lnTo>
                  <a:lnTo>
                    <a:pt x="748" y="32"/>
                  </a:lnTo>
                  <a:lnTo>
                    <a:pt x="735" y="30"/>
                  </a:lnTo>
                  <a:lnTo>
                    <a:pt x="725" y="27"/>
                  </a:lnTo>
                  <a:lnTo>
                    <a:pt x="716" y="22"/>
                  </a:lnTo>
                  <a:lnTo>
                    <a:pt x="708" y="17"/>
                  </a:lnTo>
                  <a:lnTo>
                    <a:pt x="700" y="13"/>
                  </a:lnTo>
                  <a:lnTo>
                    <a:pt x="693" y="8"/>
                  </a:lnTo>
                  <a:lnTo>
                    <a:pt x="686" y="4"/>
                  </a:lnTo>
                  <a:lnTo>
                    <a:pt x="678" y="1"/>
                  </a:lnTo>
                  <a:lnTo>
                    <a:pt x="672" y="0"/>
                  </a:lnTo>
                  <a:lnTo>
                    <a:pt x="665" y="0"/>
                  </a:lnTo>
                  <a:lnTo>
                    <a:pt x="658" y="0"/>
                  </a:lnTo>
                  <a:lnTo>
                    <a:pt x="651" y="2"/>
                  </a:lnTo>
                  <a:lnTo>
                    <a:pt x="633" y="7"/>
                  </a:lnTo>
                  <a:lnTo>
                    <a:pt x="610" y="13"/>
                  </a:lnTo>
                  <a:lnTo>
                    <a:pt x="583" y="19"/>
                  </a:lnTo>
                  <a:lnTo>
                    <a:pt x="558" y="25"/>
                  </a:lnTo>
                  <a:lnTo>
                    <a:pt x="534" y="34"/>
                  </a:lnTo>
                  <a:lnTo>
                    <a:pt x="512" y="42"/>
                  </a:lnTo>
                  <a:lnTo>
                    <a:pt x="496" y="52"/>
                  </a:lnTo>
                  <a:lnTo>
                    <a:pt x="487" y="62"/>
                  </a:lnTo>
                  <a:lnTo>
                    <a:pt x="483" y="74"/>
                  </a:lnTo>
                  <a:lnTo>
                    <a:pt x="478" y="84"/>
                  </a:lnTo>
                  <a:lnTo>
                    <a:pt x="474" y="93"/>
                  </a:lnTo>
                  <a:lnTo>
                    <a:pt x="468" y="102"/>
                  </a:lnTo>
                  <a:lnTo>
                    <a:pt x="461" y="107"/>
                  </a:lnTo>
                  <a:lnTo>
                    <a:pt x="452" y="110"/>
                  </a:lnTo>
                  <a:lnTo>
                    <a:pt x="440" y="110"/>
                  </a:lnTo>
                  <a:lnTo>
                    <a:pt x="426" y="105"/>
                  </a:lnTo>
                  <a:lnTo>
                    <a:pt x="409" y="100"/>
                  </a:lnTo>
                  <a:lnTo>
                    <a:pt x="391" y="98"/>
                  </a:lnTo>
                  <a:lnTo>
                    <a:pt x="371" y="100"/>
                  </a:lnTo>
                  <a:lnTo>
                    <a:pt x="351" y="105"/>
                  </a:lnTo>
                  <a:lnTo>
                    <a:pt x="334" y="112"/>
                  </a:lnTo>
                  <a:lnTo>
                    <a:pt x="319" y="120"/>
                  </a:lnTo>
                  <a:lnTo>
                    <a:pt x="306" y="130"/>
                  </a:lnTo>
                  <a:lnTo>
                    <a:pt x="300" y="141"/>
                  </a:lnTo>
                  <a:lnTo>
                    <a:pt x="291" y="151"/>
                  </a:lnTo>
                  <a:lnTo>
                    <a:pt x="278" y="161"/>
                  </a:lnTo>
                  <a:lnTo>
                    <a:pt x="260" y="172"/>
                  </a:lnTo>
                  <a:lnTo>
                    <a:pt x="241" y="182"/>
                  </a:lnTo>
                  <a:lnTo>
                    <a:pt x="221" y="194"/>
                  </a:lnTo>
                  <a:lnTo>
                    <a:pt x="204" y="208"/>
                  </a:lnTo>
                  <a:lnTo>
                    <a:pt x="191" y="224"/>
                  </a:lnTo>
                  <a:lnTo>
                    <a:pt x="184" y="242"/>
                  </a:lnTo>
                  <a:lnTo>
                    <a:pt x="180" y="261"/>
                  </a:lnTo>
                  <a:lnTo>
                    <a:pt x="172" y="277"/>
                  </a:lnTo>
                  <a:lnTo>
                    <a:pt x="160" y="289"/>
                  </a:lnTo>
                  <a:lnTo>
                    <a:pt x="146" y="299"/>
                  </a:lnTo>
                  <a:lnTo>
                    <a:pt x="130" y="305"/>
                  </a:lnTo>
                  <a:lnTo>
                    <a:pt x="113" y="311"/>
                  </a:lnTo>
                  <a:lnTo>
                    <a:pt x="94" y="314"/>
                  </a:lnTo>
                  <a:lnTo>
                    <a:pt x="76" y="315"/>
                  </a:lnTo>
                  <a:lnTo>
                    <a:pt x="59" y="316"/>
                  </a:lnTo>
                  <a:lnTo>
                    <a:pt x="44" y="319"/>
                  </a:lnTo>
                  <a:lnTo>
                    <a:pt x="31" y="325"/>
                  </a:lnTo>
                  <a:lnTo>
                    <a:pt x="22" y="332"/>
                  </a:lnTo>
                  <a:lnTo>
                    <a:pt x="16" y="342"/>
                  </a:lnTo>
                  <a:lnTo>
                    <a:pt x="13" y="355"/>
                  </a:lnTo>
                  <a:lnTo>
                    <a:pt x="11" y="369"/>
                  </a:lnTo>
                  <a:lnTo>
                    <a:pt x="15" y="386"/>
                  </a:lnTo>
                  <a:lnTo>
                    <a:pt x="17" y="402"/>
                  </a:lnTo>
                  <a:lnTo>
                    <a:pt x="16" y="415"/>
                  </a:lnTo>
                  <a:lnTo>
                    <a:pt x="13" y="425"/>
                  </a:lnTo>
                  <a:lnTo>
                    <a:pt x="9" y="434"/>
                  </a:lnTo>
                  <a:lnTo>
                    <a:pt x="4" y="444"/>
                  </a:lnTo>
                  <a:lnTo>
                    <a:pt x="1" y="454"/>
                  </a:lnTo>
                  <a:lnTo>
                    <a:pt x="0" y="466"/>
                  </a:lnTo>
                  <a:lnTo>
                    <a:pt x="2" y="482"/>
                  </a:lnTo>
                  <a:lnTo>
                    <a:pt x="7" y="499"/>
                  </a:lnTo>
                  <a:lnTo>
                    <a:pt x="13" y="515"/>
                  </a:lnTo>
                  <a:lnTo>
                    <a:pt x="18" y="530"/>
                  </a:lnTo>
                  <a:lnTo>
                    <a:pt x="25" y="543"/>
                  </a:lnTo>
                  <a:lnTo>
                    <a:pt x="34" y="553"/>
                  </a:lnTo>
                  <a:lnTo>
                    <a:pt x="45" y="562"/>
                  </a:lnTo>
                  <a:lnTo>
                    <a:pt x="59" y="568"/>
                  </a:lnTo>
                  <a:lnTo>
                    <a:pt x="76" y="572"/>
                  </a:lnTo>
                  <a:lnTo>
                    <a:pt x="94" y="575"/>
                  </a:lnTo>
                  <a:lnTo>
                    <a:pt x="113" y="579"/>
                  </a:lnTo>
                  <a:lnTo>
                    <a:pt x="130" y="584"/>
                  </a:lnTo>
                  <a:lnTo>
                    <a:pt x="145" y="593"/>
                  </a:lnTo>
                  <a:lnTo>
                    <a:pt x="159" y="605"/>
                  </a:lnTo>
                  <a:lnTo>
                    <a:pt x="169" y="621"/>
                  </a:lnTo>
                  <a:lnTo>
                    <a:pt x="176" y="642"/>
                  </a:lnTo>
                  <a:lnTo>
                    <a:pt x="179" y="668"/>
                  </a:lnTo>
                  <a:lnTo>
                    <a:pt x="181" y="695"/>
                  </a:lnTo>
                  <a:lnTo>
                    <a:pt x="185" y="718"/>
                  </a:lnTo>
                  <a:lnTo>
                    <a:pt x="191" y="740"/>
                  </a:lnTo>
                  <a:lnTo>
                    <a:pt x="198" y="762"/>
                  </a:lnTo>
                  <a:lnTo>
                    <a:pt x="203" y="785"/>
                  </a:lnTo>
                  <a:lnTo>
                    <a:pt x="206" y="810"/>
                  </a:lnTo>
                  <a:lnTo>
                    <a:pt x="207" y="841"/>
                  </a:lnTo>
                  <a:lnTo>
                    <a:pt x="203" y="878"/>
                  </a:lnTo>
                  <a:lnTo>
                    <a:pt x="196" y="915"/>
                  </a:lnTo>
                  <a:lnTo>
                    <a:pt x="190" y="945"/>
                  </a:lnTo>
                  <a:lnTo>
                    <a:pt x="184" y="968"/>
                  </a:lnTo>
                  <a:lnTo>
                    <a:pt x="181" y="986"/>
                  </a:lnTo>
                  <a:lnTo>
                    <a:pt x="180" y="999"/>
                  </a:lnTo>
                  <a:lnTo>
                    <a:pt x="180" y="1009"/>
                  </a:lnTo>
                  <a:lnTo>
                    <a:pt x="184" y="1016"/>
                  </a:lnTo>
                  <a:lnTo>
                    <a:pt x="191" y="1022"/>
                  </a:lnTo>
                  <a:lnTo>
                    <a:pt x="200" y="1028"/>
                  </a:lnTo>
                  <a:lnTo>
                    <a:pt x="210" y="1034"/>
                  </a:lnTo>
                  <a:lnTo>
                    <a:pt x="218" y="1042"/>
                  </a:lnTo>
                  <a:lnTo>
                    <a:pt x="225" y="1050"/>
                  </a:lnTo>
                  <a:lnTo>
                    <a:pt x="227" y="1057"/>
                  </a:lnTo>
                  <a:lnTo>
                    <a:pt x="225" y="1062"/>
                  </a:lnTo>
                  <a:lnTo>
                    <a:pt x="217" y="1067"/>
                  </a:lnTo>
                  <a:lnTo>
                    <a:pt x="203" y="1068"/>
                  </a:lnTo>
                  <a:lnTo>
                    <a:pt x="189" y="1070"/>
                  </a:lnTo>
                  <a:lnTo>
                    <a:pt x="183" y="1075"/>
                  </a:lnTo>
                  <a:lnTo>
                    <a:pt x="183" y="1082"/>
                  </a:lnTo>
                  <a:lnTo>
                    <a:pt x="188" y="1089"/>
                  </a:lnTo>
                  <a:lnTo>
                    <a:pt x="194" y="1097"/>
                  </a:lnTo>
                  <a:lnTo>
                    <a:pt x="200" y="1104"/>
                  </a:lnTo>
                  <a:lnTo>
                    <a:pt x="206" y="1108"/>
                  </a:lnTo>
                  <a:lnTo>
                    <a:pt x="208" y="1111"/>
                  </a:lnTo>
                  <a:lnTo>
                    <a:pt x="206" y="1111"/>
                  </a:lnTo>
                  <a:lnTo>
                    <a:pt x="200" y="1110"/>
                  </a:lnTo>
                  <a:lnTo>
                    <a:pt x="191" y="1108"/>
                  </a:lnTo>
                  <a:lnTo>
                    <a:pt x="182" y="1108"/>
                  </a:lnTo>
                  <a:lnTo>
                    <a:pt x="172" y="1111"/>
                  </a:lnTo>
                  <a:lnTo>
                    <a:pt x="162" y="1115"/>
                  </a:lnTo>
                  <a:lnTo>
                    <a:pt x="157" y="1123"/>
                  </a:lnTo>
                  <a:lnTo>
                    <a:pt x="154" y="1135"/>
                  </a:lnTo>
                  <a:lnTo>
                    <a:pt x="157" y="1149"/>
                  </a:lnTo>
                  <a:lnTo>
                    <a:pt x="164" y="1163"/>
                  </a:lnTo>
                  <a:lnTo>
                    <a:pt x="173" y="1176"/>
                  </a:lnTo>
                  <a:lnTo>
                    <a:pt x="184" y="1187"/>
                  </a:lnTo>
                  <a:lnTo>
                    <a:pt x="196" y="1196"/>
                  </a:lnTo>
                  <a:lnTo>
                    <a:pt x="207" y="1201"/>
                  </a:lnTo>
                  <a:lnTo>
                    <a:pt x="219" y="1201"/>
                  </a:lnTo>
                  <a:lnTo>
                    <a:pt x="227" y="1195"/>
                  </a:lnTo>
                  <a:lnTo>
                    <a:pt x="234" y="1186"/>
                  </a:lnTo>
                  <a:lnTo>
                    <a:pt x="238" y="1178"/>
                  </a:lnTo>
                  <a:lnTo>
                    <a:pt x="244" y="1171"/>
                  </a:lnTo>
                  <a:lnTo>
                    <a:pt x="249" y="1165"/>
                  </a:lnTo>
                  <a:lnTo>
                    <a:pt x="252" y="1161"/>
                  </a:lnTo>
                  <a:lnTo>
                    <a:pt x="258" y="1158"/>
                  </a:lnTo>
                  <a:lnTo>
                    <a:pt x="263" y="1158"/>
                  </a:lnTo>
                  <a:lnTo>
                    <a:pt x="270" y="1159"/>
                  </a:lnTo>
                  <a:lnTo>
                    <a:pt x="278" y="1174"/>
                  </a:lnTo>
                  <a:lnTo>
                    <a:pt x="275" y="1202"/>
                  </a:lnTo>
                  <a:lnTo>
                    <a:pt x="267" y="1233"/>
                  </a:lnTo>
                  <a:lnTo>
                    <a:pt x="258" y="1255"/>
                  </a:lnTo>
                  <a:lnTo>
                    <a:pt x="252" y="1261"/>
                  </a:lnTo>
                  <a:lnTo>
                    <a:pt x="244" y="1265"/>
                  </a:lnTo>
                  <a:lnTo>
                    <a:pt x="234" y="1270"/>
                  </a:lnTo>
                  <a:lnTo>
                    <a:pt x="223" y="1273"/>
                  </a:lnTo>
                  <a:lnTo>
                    <a:pt x="212" y="1279"/>
                  </a:lnTo>
                  <a:lnTo>
                    <a:pt x="202" y="1285"/>
                  </a:lnTo>
                  <a:lnTo>
                    <a:pt x="192" y="1292"/>
                  </a:lnTo>
                  <a:lnTo>
                    <a:pt x="184" y="1302"/>
                  </a:lnTo>
                  <a:lnTo>
                    <a:pt x="177" y="1318"/>
                  </a:lnTo>
                  <a:lnTo>
                    <a:pt x="169" y="1340"/>
                  </a:lnTo>
                  <a:lnTo>
                    <a:pt x="161" y="1369"/>
                  </a:lnTo>
                  <a:lnTo>
                    <a:pt x="154" y="1399"/>
                  </a:lnTo>
                  <a:lnTo>
                    <a:pt x="149" y="1430"/>
                  </a:lnTo>
                  <a:lnTo>
                    <a:pt x="144" y="1459"/>
                  </a:lnTo>
                  <a:lnTo>
                    <a:pt x="142" y="1483"/>
                  </a:lnTo>
                  <a:lnTo>
                    <a:pt x="143" y="1500"/>
                  </a:lnTo>
                  <a:lnTo>
                    <a:pt x="146" y="1514"/>
                  </a:lnTo>
                  <a:lnTo>
                    <a:pt x="153" y="1530"/>
                  </a:lnTo>
                  <a:lnTo>
                    <a:pt x="160" y="1547"/>
                  </a:lnTo>
                  <a:lnTo>
                    <a:pt x="168" y="1566"/>
                  </a:lnTo>
                  <a:lnTo>
                    <a:pt x="174" y="1585"/>
                  </a:lnTo>
                  <a:lnTo>
                    <a:pt x="180" y="1606"/>
                  </a:lnTo>
                  <a:lnTo>
                    <a:pt x="181" y="1628"/>
                  </a:lnTo>
                  <a:lnTo>
                    <a:pt x="179" y="1650"/>
                  </a:lnTo>
                  <a:lnTo>
                    <a:pt x="176" y="1672"/>
                  </a:lnTo>
                  <a:lnTo>
                    <a:pt x="179" y="1694"/>
                  </a:lnTo>
                  <a:lnTo>
                    <a:pt x="184" y="1714"/>
                  </a:lnTo>
                  <a:lnTo>
                    <a:pt x="191" y="1735"/>
                  </a:lnTo>
                  <a:lnTo>
                    <a:pt x="200" y="1754"/>
                  </a:lnTo>
                  <a:lnTo>
                    <a:pt x="210" y="1772"/>
                  </a:lnTo>
                  <a:lnTo>
                    <a:pt x="219" y="1791"/>
                  </a:lnTo>
                  <a:lnTo>
                    <a:pt x="227" y="1807"/>
                  </a:lnTo>
                  <a:lnTo>
                    <a:pt x="235" y="1825"/>
                  </a:lnTo>
                  <a:lnTo>
                    <a:pt x="245" y="1847"/>
                  </a:lnTo>
                  <a:lnTo>
                    <a:pt x="257" y="1872"/>
                  </a:lnTo>
                  <a:lnTo>
                    <a:pt x="270" y="1897"/>
                  </a:lnTo>
                  <a:lnTo>
                    <a:pt x="283" y="1918"/>
                  </a:lnTo>
                  <a:lnTo>
                    <a:pt x="300" y="1937"/>
                  </a:lnTo>
                  <a:lnTo>
                    <a:pt x="315" y="1948"/>
                  </a:lnTo>
                  <a:lnTo>
                    <a:pt x="331" y="1951"/>
                  </a:lnTo>
                  <a:lnTo>
                    <a:pt x="346" y="1950"/>
                  </a:lnTo>
                  <a:lnTo>
                    <a:pt x="358" y="1953"/>
                  </a:lnTo>
                  <a:lnTo>
                    <a:pt x="370" y="1959"/>
                  </a:lnTo>
                  <a:lnTo>
                    <a:pt x="379" y="1967"/>
                  </a:lnTo>
                  <a:lnTo>
                    <a:pt x="386" y="1977"/>
                  </a:lnTo>
                  <a:lnTo>
                    <a:pt x="392" y="1988"/>
                  </a:lnTo>
                  <a:lnTo>
                    <a:pt x="395" y="1999"/>
                  </a:lnTo>
                  <a:lnTo>
                    <a:pt x="396" y="2011"/>
                  </a:lnTo>
                  <a:lnTo>
                    <a:pt x="398" y="2016"/>
                  </a:lnTo>
                  <a:lnTo>
                    <a:pt x="401" y="2022"/>
                  </a:lnTo>
                  <a:lnTo>
                    <a:pt x="406" y="2028"/>
                  </a:lnTo>
                  <a:lnTo>
                    <a:pt x="413" y="2032"/>
                  </a:lnTo>
                  <a:lnTo>
                    <a:pt x="421" y="2037"/>
                  </a:lnTo>
                  <a:lnTo>
                    <a:pt x="430" y="2042"/>
                  </a:lnTo>
                  <a:lnTo>
                    <a:pt x="439" y="2044"/>
                  </a:lnTo>
                  <a:lnTo>
                    <a:pt x="449" y="2046"/>
                  </a:lnTo>
                  <a:lnTo>
                    <a:pt x="460" y="2047"/>
                  </a:lnTo>
                  <a:lnTo>
                    <a:pt x="470" y="2046"/>
                  </a:lnTo>
                  <a:lnTo>
                    <a:pt x="479" y="2044"/>
                  </a:lnTo>
                  <a:lnTo>
                    <a:pt x="489" y="2039"/>
                  </a:lnTo>
                  <a:lnTo>
                    <a:pt x="497" y="2034"/>
                  </a:lnTo>
                  <a:lnTo>
                    <a:pt x="504" y="2024"/>
                  </a:lnTo>
                  <a:lnTo>
                    <a:pt x="508" y="2013"/>
                  </a:lnTo>
                  <a:lnTo>
                    <a:pt x="512" y="1998"/>
                  </a:lnTo>
                  <a:lnTo>
                    <a:pt x="515" y="1969"/>
                  </a:lnTo>
                  <a:lnTo>
                    <a:pt x="519" y="1947"/>
                  </a:lnTo>
                  <a:lnTo>
                    <a:pt x="522" y="1930"/>
                  </a:lnTo>
                  <a:lnTo>
                    <a:pt x="524" y="1916"/>
                  </a:lnTo>
                  <a:lnTo>
                    <a:pt x="529" y="1906"/>
                  </a:lnTo>
                  <a:lnTo>
                    <a:pt x="534" y="1898"/>
                  </a:lnTo>
                  <a:lnTo>
                    <a:pt x="539" y="1891"/>
                  </a:lnTo>
                  <a:lnTo>
                    <a:pt x="547" y="1884"/>
                  </a:lnTo>
                  <a:lnTo>
                    <a:pt x="557" y="1865"/>
                  </a:lnTo>
                  <a:lnTo>
                    <a:pt x="555" y="1840"/>
                  </a:lnTo>
                  <a:lnTo>
                    <a:pt x="551" y="1816"/>
                  </a:lnTo>
                  <a:lnTo>
                    <a:pt x="554" y="1800"/>
                  </a:lnTo>
                  <a:lnTo>
                    <a:pt x="561" y="1792"/>
                  </a:lnTo>
                  <a:lnTo>
                    <a:pt x="570" y="1779"/>
                  </a:lnTo>
                  <a:lnTo>
                    <a:pt x="582" y="1762"/>
                  </a:lnTo>
                  <a:lnTo>
                    <a:pt x="595" y="1741"/>
                  </a:lnTo>
                  <a:lnTo>
                    <a:pt x="605" y="1718"/>
                  </a:lnTo>
                  <a:lnTo>
                    <a:pt x="614" y="1695"/>
                  </a:lnTo>
                  <a:lnTo>
                    <a:pt x="620" y="1672"/>
                  </a:lnTo>
                  <a:lnTo>
                    <a:pt x="621" y="1650"/>
                  </a:lnTo>
                  <a:lnTo>
                    <a:pt x="622" y="1629"/>
                  </a:lnTo>
                  <a:lnTo>
                    <a:pt x="630" y="1607"/>
                  </a:lnTo>
                  <a:lnTo>
                    <a:pt x="642" y="1587"/>
                  </a:lnTo>
                  <a:lnTo>
                    <a:pt x="658" y="1567"/>
                  </a:lnTo>
                  <a:lnTo>
                    <a:pt x="675" y="1550"/>
                  </a:lnTo>
                  <a:lnTo>
                    <a:pt x="692" y="1536"/>
                  </a:lnTo>
                  <a:lnTo>
                    <a:pt x="707" y="1528"/>
                  </a:lnTo>
                  <a:lnTo>
                    <a:pt x="718" y="1524"/>
                  </a:lnTo>
                  <a:lnTo>
                    <a:pt x="728" y="1523"/>
                  </a:lnTo>
                  <a:lnTo>
                    <a:pt x="743" y="1519"/>
                  </a:lnTo>
                  <a:lnTo>
                    <a:pt x="760" y="1511"/>
                  </a:lnTo>
                  <a:lnTo>
                    <a:pt x="777" y="1498"/>
                  </a:lnTo>
                  <a:lnTo>
                    <a:pt x="795" y="1482"/>
                  </a:lnTo>
                  <a:lnTo>
                    <a:pt x="814" y="1461"/>
                  </a:lnTo>
                  <a:lnTo>
                    <a:pt x="831" y="1436"/>
                  </a:lnTo>
                  <a:lnTo>
                    <a:pt x="846" y="1405"/>
                  </a:lnTo>
                  <a:lnTo>
                    <a:pt x="858" y="1375"/>
                  </a:lnTo>
                  <a:lnTo>
                    <a:pt x="867" y="1354"/>
                  </a:lnTo>
                  <a:lnTo>
                    <a:pt x="875" y="1338"/>
                  </a:lnTo>
                  <a:lnTo>
                    <a:pt x="881" y="1327"/>
                  </a:lnTo>
                  <a:lnTo>
                    <a:pt x="888" y="1320"/>
                  </a:lnTo>
                  <a:lnTo>
                    <a:pt x="893" y="1316"/>
                  </a:lnTo>
                  <a:lnTo>
                    <a:pt x="901" y="1312"/>
                  </a:lnTo>
                  <a:lnTo>
                    <a:pt x="912" y="1309"/>
                  </a:lnTo>
                  <a:lnTo>
                    <a:pt x="919" y="1305"/>
                  </a:lnTo>
                  <a:lnTo>
                    <a:pt x="929" y="1299"/>
                  </a:lnTo>
                  <a:lnTo>
                    <a:pt x="943" y="1289"/>
                  </a:lnTo>
                  <a:lnTo>
                    <a:pt x="958" y="1279"/>
                  </a:lnTo>
                  <a:lnTo>
                    <a:pt x="974" y="1265"/>
                  </a:lnTo>
                  <a:lnTo>
                    <a:pt x="991" y="1251"/>
                  </a:lnTo>
                  <a:lnTo>
                    <a:pt x="1009" y="1236"/>
                  </a:lnTo>
                  <a:lnTo>
                    <a:pt x="1027" y="1220"/>
                  </a:lnTo>
                  <a:lnTo>
                    <a:pt x="1045" y="1204"/>
                  </a:lnTo>
                  <a:lnTo>
                    <a:pt x="1062" y="1188"/>
                  </a:lnTo>
                  <a:lnTo>
                    <a:pt x="1078" y="1173"/>
                  </a:lnTo>
                  <a:lnTo>
                    <a:pt x="1092" y="1158"/>
                  </a:lnTo>
                  <a:lnTo>
                    <a:pt x="1103" y="1143"/>
                  </a:lnTo>
                  <a:lnTo>
                    <a:pt x="1111" y="1130"/>
                  </a:lnTo>
                  <a:lnTo>
                    <a:pt x="1117" y="1120"/>
                  </a:lnTo>
                  <a:lnTo>
                    <a:pt x="1119" y="1111"/>
                  </a:lnTo>
                  <a:lnTo>
                    <a:pt x="1116" y="1097"/>
                  </a:lnTo>
                  <a:lnTo>
                    <a:pt x="1104" y="1087"/>
                  </a:lnTo>
                  <a:lnTo>
                    <a:pt x="1088" y="1080"/>
                  </a:lnTo>
                  <a:lnTo>
                    <a:pt x="1070" y="1077"/>
                  </a:lnTo>
                  <a:lnTo>
                    <a:pt x="1048" y="1077"/>
                  </a:lnTo>
                  <a:lnTo>
                    <a:pt x="1027" y="1082"/>
                  </a:lnTo>
                  <a:lnTo>
                    <a:pt x="1007" y="1088"/>
                  </a:lnTo>
                  <a:lnTo>
                    <a:pt x="991" y="1098"/>
                  </a:lnTo>
                  <a:lnTo>
                    <a:pt x="983" y="1105"/>
                  </a:lnTo>
                  <a:lnTo>
                    <a:pt x="983" y="1102"/>
                  </a:lnTo>
                  <a:lnTo>
                    <a:pt x="988" y="1093"/>
                  </a:lnTo>
                  <a:lnTo>
                    <a:pt x="995" y="1081"/>
                  </a:lnTo>
                  <a:lnTo>
                    <a:pt x="999" y="1066"/>
                  </a:lnTo>
                  <a:lnTo>
                    <a:pt x="998" y="1053"/>
                  </a:lnTo>
                  <a:lnTo>
                    <a:pt x="989" y="1043"/>
                  </a:lnTo>
                  <a:lnTo>
                    <a:pt x="967" y="1039"/>
                  </a:lnTo>
                  <a:lnTo>
                    <a:pt x="958" y="1038"/>
                  </a:lnTo>
                  <a:lnTo>
                    <a:pt x="961" y="1034"/>
                  </a:lnTo>
                  <a:lnTo>
                    <a:pt x="975" y="1028"/>
                  </a:lnTo>
                  <a:lnTo>
                    <a:pt x="994" y="1022"/>
                  </a:lnTo>
                  <a:lnTo>
                    <a:pt x="1015" y="1019"/>
                  </a:lnTo>
                  <a:lnTo>
                    <a:pt x="1035" y="1017"/>
                  </a:lnTo>
                  <a:lnTo>
                    <a:pt x="1051" y="1020"/>
                  </a:lnTo>
                  <a:lnTo>
                    <a:pt x="1058" y="1028"/>
                  </a:lnTo>
                  <a:lnTo>
                    <a:pt x="1063" y="1037"/>
                  </a:lnTo>
                  <a:lnTo>
                    <a:pt x="1071" y="1043"/>
                  </a:lnTo>
                  <a:lnTo>
                    <a:pt x="1082" y="1045"/>
                  </a:lnTo>
                  <a:lnTo>
                    <a:pt x="1094" y="1043"/>
                  </a:lnTo>
                  <a:lnTo>
                    <a:pt x="1105" y="1038"/>
                  </a:lnTo>
                  <a:lnTo>
                    <a:pt x="1116" y="1030"/>
                  </a:lnTo>
                  <a:lnTo>
                    <a:pt x="1123" y="1019"/>
                  </a:lnTo>
                  <a:lnTo>
                    <a:pt x="1125" y="1004"/>
                  </a:lnTo>
                  <a:lnTo>
                    <a:pt x="1124" y="989"/>
                  </a:lnTo>
                  <a:lnTo>
                    <a:pt x="1120" y="976"/>
                  </a:lnTo>
                  <a:lnTo>
                    <a:pt x="1115" y="966"/>
                  </a:lnTo>
                  <a:lnTo>
                    <a:pt x="1107" y="955"/>
                  </a:lnTo>
                  <a:lnTo>
                    <a:pt x="1096" y="946"/>
                  </a:lnTo>
                  <a:lnTo>
                    <a:pt x="1085" y="937"/>
                  </a:lnTo>
                  <a:lnTo>
                    <a:pt x="1070" y="929"/>
                  </a:lnTo>
                  <a:lnTo>
                    <a:pt x="1052" y="920"/>
                  </a:lnTo>
                  <a:lnTo>
                    <a:pt x="1036" y="913"/>
                  </a:lnTo>
                  <a:lnTo>
                    <a:pt x="1022" y="909"/>
                  </a:lnTo>
                  <a:lnTo>
                    <a:pt x="1013" y="908"/>
                  </a:lnTo>
                  <a:lnTo>
                    <a:pt x="1007" y="908"/>
                  </a:lnTo>
                  <a:lnTo>
                    <a:pt x="1003" y="908"/>
                  </a:lnTo>
                  <a:lnTo>
                    <a:pt x="1002" y="907"/>
                  </a:lnTo>
                  <a:lnTo>
                    <a:pt x="1002" y="903"/>
                  </a:lnTo>
                  <a:lnTo>
                    <a:pt x="1003" y="896"/>
                  </a:lnTo>
                  <a:lnTo>
                    <a:pt x="1009" y="891"/>
                  </a:lnTo>
                  <a:lnTo>
                    <a:pt x="1018" y="891"/>
                  </a:lnTo>
                  <a:lnTo>
                    <a:pt x="1029" y="893"/>
                  </a:lnTo>
                  <a:lnTo>
                    <a:pt x="1042" y="896"/>
                  </a:lnTo>
                  <a:lnTo>
                    <a:pt x="1051" y="899"/>
                  </a:lnTo>
                  <a:lnTo>
                    <a:pt x="1058" y="898"/>
                  </a:lnTo>
                  <a:lnTo>
                    <a:pt x="1059" y="892"/>
                  </a:lnTo>
                  <a:lnTo>
                    <a:pt x="1052" y="878"/>
                  </a:lnTo>
                  <a:lnTo>
                    <a:pt x="1041" y="862"/>
                  </a:lnTo>
                  <a:lnTo>
                    <a:pt x="1030" y="848"/>
                  </a:lnTo>
                  <a:lnTo>
                    <a:pt x="1021" y="838"/>
                  </a:lnTo>
                  <a:lnTo>
                    <a:pt x="1014" y="830"/>
                  </a:lnTo>
                  <a:lnTo>
                    <a:pt x="1010" y="823"/>
                  </a:lnTo>
                  <a:lnTo>
                    <a:pt x="1009" y="818"/>
                  </a:lnTo>
                  <a:lnTo>
                    <a:pt x="1013" y="815"/>
                  </a:lnTo>
                  <a:lnTo>
                    <a:pt x="1021" y="812"/>
                  </a:lnTo>
                  <a:lnTo>
                    <a:pt x="1033" y="808"/>
                  </a:lnTo>
                  <a:lnTo>
                    <a:pt x="1043" y="801"/>
                  </a:lnTo>
                  <a:lnTo>
                    <a:pt x="1051" y="790"/>
                  </a:lnTo>
                  <a:lnTo>
                    <a:pt x="1059" y="780"/>
                  </a:lnTo>
                  <a:lnTo>
                    <a:pt x="1064" y="767"/>
                  </a:lnTo>
                  <a:lnTo>
                    <a:pt x="1067" y="756"/>
                  </a:lnTo>
                  <a:lnTo>
                    <a:pt x="1067" y="744"/>
                  </a:lnTo>
                  <a:lnTo>
                    <a:pt x="1064" y="734"/>
                  </a:lnTo>
                  <a:lnTo>
                    <a:pt x="1062" y="725"/>
                  </a:lnTo>
                  <a:lnTo>
                    <a:pt x="1063" y="716"/>
                  </a:lnTo>
                  <a:lnTo>
                    <a:pt x="1066" y="706"/>
                  </a:lnTo>
                  <a:lnTo>
                    <a:pt x="1071" y="698"/>
                  </a:lnTo>
                  <a:lnTo>
                    <a:pt x="1074" y="689"/>
                  </a:lnTo>
                  <a:lnTo>
                    <a:pt x="1075" y="680"/>
                  </a:lnTo>
                  <a:lnTo>
                    <a:pt x="1072" y="672"/>
                  </a:lnTo>
                  <a:lnTo>
                    <a:pt x="1064" y="663"/>
                  </a:lnTo>
                  <a:lnTo>
                    <a:pt x="1056" y="655"/>
                  </a:lnTo>
                  <a:lnTo>
                    <a:pt x="1051" y="646"/>
                  </a:lnTo>
                  <a:lnTo>
                    <a:pt x="1051" y="640"/>
                  </a:lnTo>
                  <a:lnTo>
                    <a:pt x="1052" y="632"/>
                  </a:lnTo>
                  <a:lnTo>
                    <a:pt x="1054" y="625"/>
                  </a:lnTo>
                  <a:lnTo>
                    <a:pt x="1055" y="618"/>
                  </a:lnTo>
                  <a:lnTo>
                    <a:pt x="1052" y="610"/>
                  </a:lnTo>
                  <a:lnTo>
                    <a:pt x="1045" y="602"/>
                  </a:lnTo>
                  <a:lnTo>
                    <a:pt x="1034" y="592"/>
                  </a:lnTo>
                  <a:lnTo>
                    <a:pt x="1020" y="582"/>
                  </a:lnTo>
                  <a:lnTo>
                    <a:pt x="1005" y="570"/>
                  </a:lnTo>
                  <a:lnTo>
                    <a:pt x="990" y="559"/>
                  </a:lnTo>
                  <a:lnTo>
                    <a:pt x="980" y="547"/>
                  </a:lnTo>
                  <a:lnTo>
                    <a:pt x="974" y="535"/>
                  </a:lnTo>
                  <a:lnTo>
                    <a:pt x="975" y="523"/>
                  </a:lnTo>
                  <a:lnTo>
                    <a:pt x="986" y="512"/>
                  </a:lnTo>
                  <a:lnTo>
                    <a:pt x="998" y="501"/>
                  </a:lnTo>
                  <a:lnTo>
                    <a:pt x="1006" y="491"/>
                  </a:lnTo>
                  <a:lnTo>
                    <a:pt x="1010" y="482"/>
                  </a:lnTo>
                  <a:lnTo>
                    <a:pt x="1010" y="474"/>
                  </a:lnTo>
                  <a:lnTo>
                    <a:pt x="1006" y="468"/>
                  </a:lnTo>
                  <a:lnTo>
                    <a:pt x="999" y="463"/>
                  </a:lnTo>
                  <a:lnTo>
                    <a:pt x="990" y="460"/>
                  </a:lnTo>
                  <a:lnTo>
                    <a:pt x="979" y="459"/>
                  </a:lnTo>
                  <a:lnTo>
                    <a:pt x="969" y="456"/>
                  </a:lnTo>
                  <a:lnTo>
                    <a:pt x="964" y="452"/>
                  </a:lnTo>
                  <a:lnTo>
                    <a:pt x="960" y="444"/>
                  </a:lnTo>
                  <a:lnTo>
                    <a:pt x="958" y="436"/>
                  </a:lnTo>
                  <a:lnTo>
                    <a:pt x="956" y="428"/>
                  </a:lnTo>
                  <a:lnTo>
                    <a:pt x="952" y="421"/>
                  </a:lnTo>
                  <a:lnTo>
                    <a:pt x="946" y="416"/>
                  </a:lnTo>
                  <a:lnTo>
                    <a:pt x="937" y="416"/>
                  </a:lnTo>
                  <a:lnTo>
                    <a:pt x="920" y="405"/>
                  </a:lnTo>
                  <a:lnTo>
                    <a:pt x="913" y="371"/>
                  </a:lnTo>
                  <a:lnTo>
                    <a:pt x="912" y="328"/>
                  </a:lnTo>
                  <a:lnTo>
                    <a:pt x="912" y="290"/>
                  </a:lnTo>
                  <a:lnTo>
                    <a:pt x="914" y="263"/>
                  </a:lnTo>
                  <a:lnTo>
                    <a:pt x="920" y="240"/>
                  </a:lnTo>
                  <a:lnTo>
                    <a:pt x="922" y="219"/>
                  </a:lnTo>
                  <a:lnTo>
                    <a:pt x="919" y="195"/>
                  </a:lnTo>
                  <a:lnTo>
                    <a:pt x="917" y="173"/>
                  </a:lnTo>
                  <a:lnTo>
                    <a:pt x="924" y="146"/>
                  </a:lnTo>
                  <a:lnTo>
                    <a:pt x="934" y="120"/>
                  </a:lnTo>
                  <a:lnTo>
                    <a:pt x="939" y="95"/>
                  </a:lnTo>
                  <a:lnTo>
                    <a:pt x="939" y="84"/>
                  </a:lnTo>
                  <a:lnTo>
                    <a:pt x="937" y="75"/>
                  </a:lnTo>
                  <a:lnTo>
                    <a:pt x="932" y="68"/>
                  </a:lnTo>
                  <a:lnTo>
                    <a:pt x="924" y="62"/>
                  </a:lnTo>
                  <a:lnTo>
                    <a:pt x="917" y="60"/>
                  </a:lnTo>
                  <a:lnTo>
                    <a:pt x="911" y="59"/>
                  </a:lnTo>
                  <a:lnTo>
                    <a:pt x="904" y="59"/>
                  </a:lnTo>
                  <a:lnTo>
                    <a:pt x="898" y="59"/>
                  </a:lnTo>
                  <a:lnTo>
                    <a:pt x="889" y="62"/>
                  </a:lnTo>
                  <a:lnTo>
                    <a:pt x="879" y="68"/>
                  </a:lnTo>
                  <a:lnTo>
                    <a:pt x="871" y="76"/>
                  </a:lnTo>
                  <a:lnTo>
                    <a:pt x="863" y="84"/>
                  </a:lnTo>
                  <a:lnTo>
                    <a:pt x="856" y="93"/>
                  </a:lnTo>
                  <a:lnTo>
                    <a:pt x="851" y="104"/>
                  </a:lnTo>
                  <a:lnTo>
                    <a:pt x="845" y="113"/>
                  </a:lnTo>
                  <a:lnTo>
                    <a:pt x="839" y="122"/>
                  </a:lnTo>
                  <a:lnTo>
                    <a:pt x="832" y="133"/>
                  </a:lnTo>
                  <a:lnTo>
                    <a:pt x="826" y="140"/>
                  </a:lnTo>
                  <a:lnTo>
                    <a:pt x="821" y="143"/>
                  </a:lnTo>
                  <a:lnTo>
                    <a:pt x="816" y="144"/>
                  </a:lnTo>
                  <a:lnTo>
                    <a:pt x="813" y="143"/>
                  </a:lnTo>
                  <a:lnTo>
                    <a:pt x="809" y="140"/>
                  </a:lnTo>
                  <a:lnTo>
                    <a:pt x="806" y="133"/>
                  </a:lnTo>
                  <a:lnTo>
                    <a:pt x="803" y="122"/>
                  </a:lnTo>
                  <a:lnTo>
                    <a:pt x="800" y="114"/>
                  </a:lnTo>
                  <a:lnTo>
                    <a:pt x="795" y="110"/>
                  </a:lnTo>
                  <a:lnTo>
                    <a:pt x="790" y="111"/>
                  </a:lnTo>
                  <a:lnTo>
                    <a:pt x="783" y="114"/>
                  </a:lnTo>
                  <a:lnTo>
                    <a:pt x="776" y="120"/>
                  </a:lnTo>
                  <a:lnTo>
                    <a:pt x="769" y="128"/>
                  </a:lnTo>
                  <a:lnTo>
                    <a:pt x="761" y="137"/>
                  </a:lnTo>
                  <a:lnTo>
                    <a:pt x="754" y="146"/>
                  </a:lnTo>
                  <a:lnTo>
                    <a:pt x="750" y="151"/>
                  </a:lnTo>
                  <a:lnTo>
                    <a:pt x="750" y="149"/>
                  </a:lnTo>
                  <a:lnTo>
                    <a:pt x="753" y="142"/>
                  </a:lnTo>
                  <a:lnTo>
                    <a:pt x="755" y="133"/>
                  </a:lnTo>
                  <a:lnTo>
                    <a:pt x="754" y="121"/>
                  </a:lnTo>
                  <a:lnTo>
                    <a:pt x="749" y="112"/>
                  </a:lnTo>
                  <a:lnTo>
                    <a:pt x="738" y="106"/>
                  </a:lnTo>
                  <a:lnTo>
                    <a:pt x="718" y="10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8" name="Freeform 163">
              <a:extLst>
                <a:ext uri="{FF2B5EF4-FFF2-40B4-BE49-F238E27FC236}">
                  <a16:creationId xmlns:a16="http://schemas.microsoft.com/office/drawing/2014/main" id="{5E35E3F1-EBD6-0F47-BC83-40005BC8F127}"/>
                </a:ext>
              </a:extLst>
            </p:cNvPr>
            <p:cNvSpPr>
              <a:spLocks/>
            </p:cNvSpPr>
            <p:nvPr/>
          </p:nvSpPr>
          <p:spPr bwMode="auto">
            <a:xfrm>
              <a:off x="1751013" y="2073275"/>
              <a:ext cx="41275" cy="36513"/>
            </a:xfrm>
            <a:custGeom>
              <a:avLst/>
              <a:gdLst>
                <a:gd name="T0" fmla="*/ 2147483646 w 40"/>
                <a:gd name="T1" fmla="*/ 2147483646 h 36"/>
                <a:gd name="T2" fmla="*/ 2147483646 w 40"/>
                <a:gd name="T3" fmla="*/ 2147483646 h 36"/>
                <a:gd name="T4" fmla="*/ 2147483646 w 40"/>
                <a:gd name="T5" fmla="*/ 2147483646 h 36"/>
                <a:gd name="T6" fmla="*/ 2147483646 w 40"/>
                <a:gd name="T7" fmla="*/ 2147483646 h 36"/>
                <a:gd name="T8" fmla="*/ 2147483646 w 40"/>
                <a:gd name="T9" fmla="*/ 2147483646 h 36"/>
                <a:gd name="T10" fmla="*/ 2147483646 w 40"/>
                <a:gd name="T11" fmla="*/ 2147483646 h 36"/>
                <a:gd name="T12" fmla="*/ 2147483646 w 40"/>
                <a:gd name="T13" fmla="*/ 2147483646 h 36"/>
                <a:gd name="T14" fmla="*/ 2147483646 w 40"/>
                <a:gd name="T15" fmla="*/ 2147483646 h 36"/>
                <a:gd name="T16" fmla="*/ 2147483646 w 40"/>
                <a:gd name="T17" fmla="*/ 2147483646 h 36"/>
                <a:gd name="T18" fmla="*/ 2147483646 w 40"/>
                <a:gd name="T19" fmla="*/ 2147483646 h 36"/>
                <a:gd name="T20" fmla="*/ 2147483646 w 40"/>
                <a:gd name="T21" fmla="*/ 2147483646 h 36"/>
                <a:gd name="T22" fmla="*/ 2147483646 w 40"/>
                <a:gd name="T23" fmla="*/ 2147483646 h 36"/>
                <a:gd name="T24" fmla="*/ 2147483646 w 40"/>
                <a:gd name="T25" fmla="*/ 2147483646 h 36"/>
                <a:gd name="T26" fmla="*/ 2147483646 w 40"/>
                <a:gd name="T27" fmla="*/ 2147483646 h 36"/>
                <a:gd name="T28" fmla="*/ 0 w 40"/>
                <a:gd name="T29" fmla="*/ 2147483646 h 36"/>
                <a:gd name="T30" fmla="*/ 2147483646 w 40"/>
                <a:gd name="T31" fmla="*/ 2147483646 h 36"/>
                <a:gd name="T32" fmla="*/ 2147483646 w 40"/>
                <a:gd name="T33" fmla="*/ 2147483646 h 36"/>
                <a:gd name="T34" fmla="*/ 2147483646 w 40"/>
                <a:gd name="T35" fmla="*/ 2147483646 h 36"/>
                <a:gd name="T36" fmla="*/ 2147483646 w 40"/>
                <a:gd name="T37" fmla="*/ 2147483646 h 36"/>
                <a:gd name="T38" fmla="*/ 2147483646 w 40"/>
                <a:gd name="T39" fmla="*/ 0 h 36"/>
                <a:gd name="T40" fmla="*/ 2147483646 w 40"/>
                <a:gd name="T41" fmla="*/ 2147483646 h 36"/>
                <a:gd name="T42" fmla="*/ 2147483646 w 40"/>
                <a:gd name="T43" fmla="*/ 2147483646 h 36"/>
                <a:gd name="T44" fmla="*/ 2147483646 w 40"/>
                <a:gd name="T45" fmla="*/ 2147483646 h 36"/>
                <a:gd name="T46" fmla="*/ 2147483646 w 40"/>
                <a:gd name="T47" fmla="*/ 2147483646 h 36"/>
                <a:gd name="T48" fmla="*/ 2147483646 w 40"/>
                <a:gd name="T49" fmla="*/ 2147483646 h 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40" h="36">
                  <a:moveTo>
                    <a:pt x="39" y="19"/>
                  </a:moveTo>
                  <a:lnTo>
                    <a:pt x="38" y="21"/>
                  </a:lnTo>
                  <a:lnTo>
                    <a:pt x="35" y="25"/>
                  </a:lnTo>
                  <a:lnTo>
                    <a:pt x="31" y="29"/>
                  </a:lnTo>
                  <a:lnTo>
                    <a:pt x="27" y="33"/>
                  </a:lnTo>
                  <a:lnTo>
                    <a:pt x="23" y="35"/>
                  </a:lnTo>
                  <a:lnTo>
                    <a:pt x="18" y="36"/>
                  </a:lnTo>
                  <a:lnTo>
                    <a:pt x="13" y="36"/>
                  </a:lnTo>
                  <a:lnTo>
                    <a:pt x="12" y="36"/>
                  </a:lnTo>
                  <a:lnTo>
                    <a:pt x="11" y="35"/>
                  </a:lnTo>
                  <a:lnTo>
                    <a:pt x="10" y="33"/>
                  </a:lnTo>
                  <a:lnTo>
                    <a:pt x="8" y="31"/>
                  </a:lnTo>
                  <a:lnTo>
                    <a:pt x="4" y="27"/>
                  </a:lnTo>
                  <a:lnTo>
                    <a:pt x="1" y="24"/>
                  </a:lnTo>
                  <a:lnTo>
                    <a:pt x="0" y="19"/>
                  </a:lnTo>
                  <a:lnTo>
                    <a:pt x="1" y="16"/>
                  </a:lnTo>
                  <a:lnTo>
                    <a:pt x="7" y="11"/>
                  </a:lnTo>
                  <a:lnTo>
                    <a:pt x="12" y="6"/>
                  </a:lnTo>
                  <a:lnTo>
                    <a:pt x="16" y="2"/>
                  </a:lnTo>
                  <a:lnTo>
                    <a:pt x="19" y="0"/>
                  </a:lnTo>
                  <a:lnTo>
                    <a:pt x="24" y="1"/>
                  </a:lnTo>
                  <a:lnTo>
                    <a:pt x="31" y="3"/>
                  </a:lnTo>
                  <a:lnTo>
                    <a:pt x="37" y="6"/>
                  </a:lnTo>
                  <a:lnTo>
                    <a:pt x="40" y="11"/>
                  </a:lnTo>
                  <a:lnTo>
                    <a:pt x="39" y="1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9" name="Freeform 164">
              <a:extLst>
                <a:ext uri="{FF2B5EF4-FFF2-40B4-BE49-F238E27FC236}">
                  <a16:creationId xmlns:a16="http://schemas.microsoft.com/office/drawing/2014/main" id="{97A611B5-7064-A045-ACA1-D8F9C5AB5A8F}"/>
                </a:ext>
              </a:extLst>
            </p:cNvPr>
            <p:cNvSpPr>
              <a:spLocks/>
            </p:cNvSpPr>
            <p:nvPr/>
          </p:nvSpPr>
          <p:spPr bwMode="auto">
            <a:xfrm>
              <a:off x="2103438" y="2368550"/>
              <a:ext cx="0" cy="4763"/>
            </a:xfrm>
            <a:custGeom>
              <a:avLst/>
              <a:gdLst>
                <a:gd name="T0" fmla="*/ 1 w 1"/>
                <a:gd name="T1" fmla="*/ 2147483646 h 4"/>
                <a:gd name="T2" fmla="*/ 1 w 1"/>
                <a:gd name="T3" fmla="*/ 2147483646 h 4"/>
                <a:gd name="T4" fmla="*/ 1 w 1"/>
                <a:gd name="T5" fmla="*/ 2147483646 h 4"/>
                <a:gd name="T6" fmla="*/ 0 w 1"/>
                <a:gd name="T7" fmla="*/ 0 h 4"/>
                <a:gd name="T8" fmla="*/ 0 w 1"/>
                <a:gd name="T9" fmla="*/ 0 h 4"/>
                <a:gd name="T10" fmla="*/ 1 w 1"/>
                <a:gd name="T11" fmla="*/ 2147483646 h 4"/>
                <a:gd name="T12" fmla="*/ 1 w 1"/>
                <a:gd name="T13" fmla="*/ 2147483646 h 4"/>
                <a:gd name="T14" fmla="*/ 1 w 1"/>
                <a:gd name="T15" fmla="*/ 2147483646 h 4"/>
                <a:gd name="T16" fmla="*/ 1 w 1"/>
                <a:gd name="T17" fmla="*/ 2147483646 h 4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" h="4">
                  <a:moveTo>
                    <a:pt x="1" y="2"/>
                  </a:moveTo>
                  <a:lnTo>
                    <a:pt x="1" y="1"/>
                  </a:lnTo>
                  <a:lnTo>
                    <a:pt x="0" y="0"/>
                  </a:lnTo>
                  <a:lnTo>
                    <a:pt x="1" y="2"/>
                  </a:lnTo>
                  <a:lnTo>
                    <a:pt x="1" y="4"/>
                  </a:lnTo>
                  <a:lnTo>
                    <a:pt x="1" y="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0" name="Freeform 165">
              <a:extLst>
                <a:ext uri="{FF2B5EF4-FFF2-40B4-BE49-F238E27FC236}">
                  <a16:creationId xmlns:a16="http://schemas.microsoft.com/office/drawing/2014/main" id="{A1323CA0-404E-8940-BA72-AEADB53BC3C6}"/>
                </a:ext>
              </a:extLst>
            </p:cNvPr>
            <p:cNvSpPr>
              <a:spLocks/>
            </p:cNvSpPr>
            <p:nvPr/>
          </p:nvSpPr>
          <p:spPr bwMode="auto">
            <a:xfrm>
              <a:off x="2460625" y="2401888"/>
              <a:ext cx="3175" cy="6350"/>
            </a:xfrm>
            <a:custGeom>
              <a:avLst/>
              <a:gdLst>
                <a:gd name="T0" fmla="*/ 2147483646 w 5"/>
                <a:gd name="T1" fmla="*/ 2147483646 h 8"/>
                <a:gd name="T2" fmla="*/ 2147483646 w 5"/>
                <a:gd name="T3" fmla="*/ 2147483646 h 8"/>
                <a:gd name="T4" fmla="*/ 2147483646 w 5"/>
                <a:gd name="T5" fmla="*/ 2147483646 h 8"/>
                <a:gd name="T6" fmla="*/ 2147483646 w 5"/>
                <a:gd name="T7" fmla="*/ 2147483646 h 8"/>
                <a:gd name="T8" fmla="*/ 2147483646 w 5"/>
                <a:gd name="T9" fmla="*/ 0 h 8"/>
                <a:gd name="T10" fmla="*/ 0 w 5"/>
                <a:gd name="T11" fmla="*/ 0 h 8"/>
                <a:gd name="T12" fmla="*/ 0 w 5"/>
                <a:gd name="T13" fmla="*/ 2147483646 h 8"/>
                <a:gd name="T14" fmla="*/ 2147483646 w 5"/>
                <a:gd name="T15" fmla="*/ 2147483646 h 8"/>
                <a:gd name="T16" fmla="*/ 2147483646 w 5"/>
                <a:gd name="T17" fmla="*/ 2147483646 h 8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5" h="8">
                  <a:moveTo>
                    <a:pt x="5" y="8"/>
                  </a:moveTo>
                  <a:lnTo>
                    <a:pt x="5" y="6"/>
                  </a:lnTo>
                  <a:lnTo>
                    <a:pt x="5" y="5"/>
                  </a:lnTo>
                  <a:lnTo>
                    <a:pt x="5" y="2"/>
                  </a:lnTo>
                  <a:lnTo>
                    <a:pt x="3" y="0"/>
                  </a:lnTo>
                  <a:lnTo>
                    <a:pt x="0" y="0"/>
                  </a:lnTo>
                  <a:lnTo>
                    <a:pt x="0" y="1"/>
                  </a:lnTo>
                  <a:lnTo>
                    <a:pt x="2" y="5"/>
                  </a:lnTo>
                  <a:lnTo>
                    <a:pt x="5" y="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1" name="Freeform 166">
              <a:extLst>
                <a:ext uri="{FF2B5EF4-FFF2-40B4-BE49-F238E27FC236}">
                  <a16:creationId xmlns:a16="http://schemas.microsoft.com/office/drawing/2014/main" id="{5C51124A-5D6F-3E46-9BA3-D124BF92A9FB}"/>
                </a:ext>
              </a:extLst>
            </p:cNvPr>
            <p:cNvSpPr>
              <a:spLocks/>
            </p:cNvSpPr>
            <p:nvPr/>
          </p:nvSpPr>
          <p:spPr bwMode="auto">
            <a:xfrm>
              <a:off x="2109788" y="1984375"/>
              <a:ext cx="14287" cy="14288"/>
            </a:xfrm>
            <a:custGeom>
              <a:avLst/>
              <a:gdLst>
                <a:gd name="T0" fmla="*/ 2147483646 w 14"/>
                <a:gd name="T1" fmla="*/ 2147483646 h 15"/>
                <a:gd name="T2" fmla="*/ 2147483646 w 14"/>
                <a:gd name="T3" fmla="*/ 2147483646 h 15"/>
                <a:gd name="T4" fmla="*/ 2147483646 w 14"/>
                <a:gd name="T5" fmla="*/ 2147483646 h 15"/>
                <a:gd name="T6" fmla="*/ 2147483646 w 14"/>
                <a:gd name="T7" fmla="*/ 2147483646 h 15"/>
                <a:gd name="T8" fmla="*/ 2147483646 w 14"/>
                <a:gd name="T9" fmla="*/ 2147483646 h 15"/>
                <a:gd name="T10" fmla="*/ 2147483646 w 14"/>
                <a:gd name="T11" fmla="*/ 2147483646 h 15"/>
                <a:gd name="T12" fmla="*/ 2147483646 w 14"/>
                <a:gd name="T13" fmla="*/ 2147483646 h 15"/>
                <a:gd name="T14" fmla="*/ 2147483646 w 14"/>
                <a:gd name="T15" fmla="*/ 2147483646 h 15"/>
                <a:gd name="T16" fmla="*/ 2147483646 w 14"/>
                <a:gd name="T17" fmla="*/ 0 h 15"/>
                <a:gd name="T18" fmla="*/ 2147483646 w 14"/>
                <a:gd name="T19" fmla="*/ 2147483646 h 15"/>
                <a:gd name="T20" fmla="*/ 2147483646 w 14"/>
                <a:gd name="T21" fmla="*/ 2147483646 h 15"/>
                <a:gd name="T22" fmla="*/ 2147483646 w 14"/>
                <a:gd name="T23" fmla="*/ 2147483646 h 15"/>
                <a:gd name="T24" fmla="*/ 0 w 14"/>
                <a:gd name="T25" fmla="*/ 2147483646 h 15"/>
                <a:gd name="T26" fmla="*/ 2147483646 w 14"/>
                <a:gd name="T27" fmla="*/ 2147483646 h 15"/>
                <a:gd name="T28" fmla="*/ 2147483646 w 14"/>
                <a:gd name="T29" fmla="*/ 2147483646 h 15"/>
                <a:gd name="T30" fmla="*/ 2147483646 w 14"/>
                <a:gd name="T31" fmla="*/ 2147483646 h 15"/>
                <a:gd name="T32" fmla="*/ 2147483646 w 14"/>
                <a:gd name="T33" fmla="*/ 2147483646 h 15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4" h="15">
                  <a:moveTo>
                    <a:pt x="2" y="7"/>
                  </a:moveTo>
                  <a:lnTo>
                    <a:pt x="9" y="13"/>
                  </a:lnTo>
                  <a:lnTo>
                    <a:pt x="14" y="15"/>
                  </a:lnTo>
                  <a:lnTo>
                    <a:pt x="14" y="14"/>
                  </a:lnTo>
                  <a:lnTo>
                    <a:pt x="10" y="7"/>
                  </a:lnTo>
                  <a:lnTo>
                    <a:pt x="9" y="5"/>
                  </a:lnTo>
                  <a:lnTo>
                    <a:pt x="9" y="3"/>
                  </a:lnTo>
                  <a:lnTo>
                    <a:pt x="8" y="1"/>
                  </a:lnTo>
                  <a:lnTo>
                    <a:pt x="7" y="0"/>
                  </a:lnTo>
                  <a:lnTo>
                    <a:pt x="6" y="1"/>
                  </a:lnTo>
                  <a:lnTo>
                    <a:pt x="3" y="2"/>
                  </a:lnTo>
                  <a:lnTo>
                    <a:pt x="2" y="3"/>
                  </a:lnTo>
                  <a:lnTo>
                    <a:pt x="0" y="5"/>
                  </a:lnTo>
                  <a:lnTo>
                    <a:pt x="1" y="6"/>
                  </a:lnTo>
                  <a:lnTo>
                    <a:pt x="2" y="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2" name="Freeform 167">
              <a:extLst>
                <a:ext uri="{FF2B5EF4-FFF2-40B4-BE49-F238E27FC236}">
                  <a16:creationId xmlns:a16="http://schemas.microsoft.com/office/drawing/2014/main" id="{05633A23-93E6-D94D-9CE8-1FA0CCD3AF18}"/>
                </a:ext>
              </a:extLst>
            </p:cNvPr>
            <p:cNvSpPr>
              <a:spLocks/>
            </p:cNvSpPr>
            <p:nvPr/>
          </p:nvSpPr>
          <p:spPr bwMode="auto">
            <a:xfrm>
              <a:off x="2297113" y="2452688"/>
              <a:ext cx="144462" cy="120650"/>
            </a:xfrm>
            <a:custGeom>
              <a:avLst/>
              <a:gdLst>
                <a:gd name="T0" fmla="*/ 2147483646 w 135"/>
                <a:gd name="T1" fmla="*/ 2147483646 h 119"/>
                <a:gd name="T2" fmla="*/ 2147483646 w 135"/>
                <a:gd name="T3" fmla="*/ 2147483646 h 119"/>
                <a:gd name="T4" fmla="*/ 2147483646 w 135"/>
                <a:gd name="T5" fmla="*/ 2147483646 h 119"/>
                <a:gd name="T6" fmla="*/ 2147483646 w 135"/>
                <a:gd name="T7" fmla="*/ 2147483646 h 119"/>
                <a:gd name="T8" fmla="*/ 2147483646 w 135"/>
                <a:gd name="T9" fmla="*/ 2147483646 h 119"/>
                <a:gd name="T10" fmla="*/ 2147483646 w 135"/>
                <a:gd name="T11" fmla="*/ 2147483646 h 119"/>
                <a:gd name="T12" fmla="*/ 2147483646 w 135"/>
                <a:gd name="T13" fmla="*/ 2147483646 h 119"/>
                <a:gd name="T14" fmla="*/ 2147483646 w 135"/>
                <a:gd name="T15" fmla="*/ 2147483646 h 119"/>
                <a:gd name="T16" fmla="*/ 2147483646 w 135"/>
                <a:gd name="T17" fmla="*/ 2147483646 h 119"/>
                <a:gd name="T18" fmla="*/ 2147483646 w 135"/>
                <a:gd name="T19" fmla="*/ 2147483646 h 119"/>
                <a:gd name="T20" fmla="*/ 2147483646 w 135"/>
                <a:gd name="T21" fmla="*/ 2147483646 h 119"/>
                <a:gd name="T22" fmla="*/ 2147483646 w 135"/>
                <a:gd name="T23" fmla="*/ 2147483646 h 119"/>
                <a:gd name="T24" fmla="*/ 2147483646 w 135"/>
                <a:gd name="T25" fmla="*/ 2147483646 h 119"/>
                <a:gd name="T26" fmla="*/ 2147483646 w 135"/>
                <a:gd name="T27" fmla="*/ 2147483646 h 119"/>
                <a:gd name="T28" fmla="*/ 2147483646 w 135"/>
                <a:gd name="T29" fmla="*/ 2147483646 h 119"/>
                <a:gd name="T30" fmla="*/ 2147483646 w 135"/>
                <a:gd name="T31" fmla="*/ 2147483646 h 119"/>
                <a:gd name="T32" fmla="*/ 2147483646 w 135"/>
                <a:gd name="T33" fmla="*/ 2147483646 h 119"/>
                <a:gd name="T34" fmla="*/ 2147483646 w 135"/>
                <a:gd name="T35" fmla="*/ 2147483646 h 119"/>
                <a:gd name="T36" fmla="*/ 2147483646 w 135"/>
                <a:gd name="T37" fmla="*/ 2147483646 h 119"/>
                <a:gd name="T38" fmla="*/ 2147483646 w 135"/>
                <a:gd name="T39" fmla="*/ 2147483646 h 119"/>
                <a:gd name="T40" fmla="*/ 2147483646 w 135"/>
                <a:gd name="T41" fmla="*/ 2147483646 h 119"/>
                <a:gd name="T42" fmla="*/ 2147483646 w 135"/>
                <a:gd name="T43" fmla="*/ 2147483646 h 119"/>
                <a:gd name="T44" fmla="*/ 2147483646 w 135"/>
                <a:gd name="T45" fmla="*/ 2147483646 h 119"/>
                <a:gd name="T46" fmla="*/ 2147483646 w 135"/>
                <a:gd name="T47" fmla="*/ 2147483646 h 119"/>
                <a:gd name="T48" fmla="*/ 2147483646 w 135"/>
                <a:gd name="T49" fmla="*/ 2147483646 h 119"/>
                <a:gd name="T50" fmla="*/ 2147483646 w 135"/>
                <a:gd name="T51" fmla="*/ 2147483646 h 119"/>
                <a:gd name="T52" fmla="*/ 2147483646 w 135"/>
                <a:gd name="T53" fmla="*/ 2147483646 h 119"/>
                <a:gd name="T54" fmla="*/ 2147483646 w 135"/>
                <a:gd name="T55" fmla="*/ 2147483646 h 119"/>
                <a:gd name="T56" fmla="*/ 2147483646 w 135"/>
                <a:gd name="T57" fmla="*/ 2147483646 h 119"/>
                <a:gd name="T58" fmla="*/ 2147483646 w 135"/>
                <a:gd name="T59" fmla="*/ 2147483646 h 119"/>
                <a:gd name="T60" fmla="*/ 2147483646 w 135"/>
                <a:gd name="T61" fmla="*/ 2147483646 h 119"/>
                <a:gd name="T62" fmla="*/ 2147483646 w 135"/>
                <a:gd name="T63" fmla="*/ 2147483646 h 119"/>
                <a:gd name="T64" fmla="*/ 2147483646 w 135"/>
                <a:gd name="T65" fmla="*/ 2147483646 h 119"/>
                <a:gd name="T66" fmla="*/ 2147483646 w 135"/>
                <a:gd name="T67" fmla="*/ 2147483646 h 119"/>
                <a:gd name="T68" fmla="*/ 2147483646 w 135"/>
                <a:gd name="T69" fmla="*/ 2147483646 h 119"/>
                <a:gd name="T70" fmla="*/ 2147483646 w 135"/>
                <a:gd name="T71" fmla="*/ 2147483646 h 119"/>
                <a:gd name="T72" fmla="*/ 2147483646 w 135"/>
                <a:gd name="T73" fmla="*/ 2147483646 h 119"/>
                <a:gd name="T74" fmla="*/ 2147483646 w 135"/>
                <a:gd name="T75" fmla="*/ 2147483646 h 119"/>
                <a:gd name="T76" fmla="*/ 2147483646 w 135"/>
                <a:gd name="T77" fmla="*/ 2147483646 h 119"/>
                <a:gd name="T78" fmla="*/ 2147483646 w 135"/>
                <a:gd name="T79" fmla="*/ 2147483646 h 119"/>
                <a:gd name="T80" fmla="*/ 2147483646 w 135"/>
                <a:gd name="T81" fmla="*/ 2147483646 h 119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35" h="119">
                  <a:moveTo>
                    <a:pt x="122" y="59"/>
                  </a:moveTo>
                  <a:lnTo>
                    <a:pt x="124" y="60"/>
                  </a:lnTo>
                  <a:lnTo>
                    <a:pt x="130" y="62"/>
                  </a:lnTo>
                  <a:lnTo>
                    <a:pt x="135" y="67"/>
                  </a:lnTo>
                  <a:lnTo>
                    <a:pt x="133" y="71"/>
                  </a:lnTo>
                  <a:lnTo>
                    <a:pt x="129" y="76"/>
                  </a:lnTo>
                  <a:lnTo>
                    <a:pt x="126" y="78"/>
                  </a:lnTo>
                  <a:lnTo>
                    <a:pt x="124" y="81"/>
                  </a:lnTo>
                  <a:lnTo>
                    <a:pt x="121" y="83"/>
                  </a:lnTo>
                  <a:lnTo>
                    <a:pt x="118" y="83"/>
                  </a:lnTo>
                  <a:lnTo>
                    <a:pt x="116" y="83"/>
                  </a:lnTo>
                  <a:lnTo>
                    <a:pt x="114" y="82"/>
                  </a:lnTo>
                  <a:lnTo>
                    <a:pt x="108" y="79"/>
                  </a:lnTo>
                  <a:lnTo>
                    <a:pt x="101" y="77"/>
                  </a:lnTo>
                  <a:lnTo>
                    <a:pt x="95" y="75"/>
                  </a:lnTo>
                  <a:lnTo>
                    <a:pt x="91" y="74"/>
                  </a:lnTo>
                  <a:lnTo>
                    <a:pt x="86" y="71"/>
                  </a:lnTo>
                  <a:lnTo>
                    <a:pt x="82" y="68"/>
                  </a:lnTo>
                  <a:lnTo>
                    <a:pt x="77" y="66"/>
                  </a:lnTo>
                  <a:lnTo>
                    <a:pt x="72" y="66"/>
                  </a:lnTo>
                  <a:lnTo>
                    <a:pt x="70" y="70"/>
                  </a:lnTo>
                  <a:lnTo>
                    <a:pt x="71" y="78"/>
                  </a:lnTo>
                  <a:lnTo>
                    <a:pt x="72" y="85"/>
                  </a:lnTo>
                  <a:lnTo>
                    <a:pt x="72" y="92"/>
                  </a:lnTo>
                  <a:lnTo>
                    <a:pt x="68" y="96"/>
                  </a:lnTo>
                  <a:lnTo>
                    <a:pt x="61" y="99"/>
                  </a:lnTo>
                  <a:lnTo>
                    <a:pt x="58" y="102"/>
                  </a:lnTo>
                  <a:lnTo>
                    <a:pt x="57" y="107"/>
                  </a:lnTo>
                  <a:lnTo>
                    <a:pt x="56" y="111"/>
                  </a:lnTo>
                  <a:lnTo>
                    <a:pt x="53" y="114"/>
                  </a:lnTo>
                  <a:lnTo>
                    <a:pt x="48" y="117"/>
                  </a:lnTo>
                  <a:lnTo>
                    <a:pt x="44" y="119"/>
                  </a:lnTo>
                  <a:lnTo>
                    <a:pt x="40" y="116"/>
                  </a:lnTo>
                  <a:lnTo>
                    <a:pt x="39" y="111"/>
                  </a:lnTo>
                  <a:lnTo>
                    <a:pt x="38" y="105"/>
                  </a:lnTo>
                  <a:lnTo>
                    <a:pt x="34" y="100"/>
                  </a:lnTo>
                  <a:lnTo>
                    <a:pt x="29" y="99"/>
                  </a:lnTo>
                  <a:lnTo>
                    <a:pt x="23" y="99"/>
                  </a:lnTo>
                  <a:lnTo>
                    <a:pt x="20" y="100"/>
                  </a:lnTo>
                  <a:lnTo>
                    <a:pt x="17" y="101"/>
                  </a:lnTo>
                  <a:lnTo>
                    <a:pt x="10" y="104"/>
                  </a:lnTo>
                  <a:lnTo>
                    <a:pt x="3" y="105"/>
                  </a:lnTo>
                  <a:lnTo>
                    <a:pt x="0" y="101"/>
                  </a:lnTo>
                  <a:lnTo>
                    <a:pt x="1" y="97"/>
                  </a:lnTo>
                  <a:lnTo>
                    <a:pt x="4" y="90"/>
                  </a:lnTo>
                  <a:lnTo>
                    <a:pt x="9" y="84"/>
                  </a:lnTo>
                  <a:lnTo>
                    <a:pt x="12" y="82"/>
                  </a:lnTo>
                  <a:lnTo>
                    <a:pt x="16" y="79"/>
                  </a:lnTo>
                  <a:lnTo>
                    <a:pt x="16" y="75"/>
                  </a:lnTo>
                  <a:lnTo>
                    <a:pt x="14" y="68"/>
                  </a:lnTo>
                  <a:lnTo>
                    <a:pt x="12" y="61"/>
                  </a:lnTo>
                  <a:lnTo>
                    <a:pt x="11" y="55"/>
                  </a:lnTo>
                  <a:lnTo>
                    <a:pt x="12" y="48"/>
                  </a:lnTo>
                  <a:lnTo>
                    <a:pt x="12" y="44"/>
                  </a:lnTo>
                  <a:lnTo>
                    <a:pt x="10" y="39"/>
                  </a:lnTo>
                  <a:lnTo>
                    <a:pt x="8" y="35"/>
                  </a:lnTo>
                  <a:lnTo>
                    <a:pt x="8" y="26"/>
                  </a:lnTo>
                  <a:lnTo>
                    <a:pt x="8" y="16"/>
                  </a:lnTo>
                  <a:lnTo>
                    <a:pt x="8" y="8"/>
                  </a:lnTo>
                  <a:lnTo>
                    <a:pt x="9" y="2"/>
                  </a:lnTo>
                  <a:lnTo>
                    <a:pt x="12" y="0"/>
                  </a:lnTo>
                  <a:lnTo>
                    <a:pt x="18" y="1"/>
                  </a:lnTo>
                  <a:lnTo>
                    <a:pt x="24" y="3"/>
                  </a:lnTo>
                  <a:lnTo>
                    <a:pt x="27" y="9"/>
                  </a:lnTo>
                  <a:lnTo>
                    <a:pt x="30" y="18"/>
                  </a:lnTo>
                  <a:lnTo>
                    <a:pt x="32" y="26"/>
                  </a:lnTo>
                  <a:lnTo>
                    <a:pt x="33" y="30"/>
                  </a:lnTo>
                  <a:lnTo>
                    <a:pt x="37" y="30"/>
                  </a:lnTo>
                  <a:lnTo>
                    <a:pt x="40" y="28"/>
                  </a:lnTo>
                  <a:lnTo>
                    <a:pt x="44" y="25"/>
                  </a:lnTo>
                  <a:lnTo>
                    <a:pt x="48" y="23"/>
                  </a:lnTo>
                  <a:lnTo>
                    <a:pt x="54" y="23"/>
                  </a:lnTo>
                  <a:lnTo>
                    <a:pt x="61" y="24"/>
                  </a:lnTo>
                  <a:lnTo>
                    <a:pt x="70" y="26"/>
                  </a:lnTo>
                  <a:lnTo>
                    <a:pt x="78" y="30"/>
                  </a:lnTo>
                  <a:lnTo>
                    <a:pt x="85" y="33"/>
                  </a:lnTo>
                  <a:lnTo>
                    <a:pt x="90" y="40"/>
                  </a:lnTo>
                  <a:lnTo>
                    <a:pt x="93" y="48"/>
                  </a:lnTo>
                  <a:lnTo>
                    <a:pt x="98" y="54"/>
                  </a:lnTo>
                  <a:lnTo>
                    <a:pt x="100" y="58"/>
                  </a:lnTo>
                  <a:lnTo>
                    <a:pt x="101" y="59"/>
                  </a:lnTo>
                  <a:lnTo>
                    <a:pt x="122" y="5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3" name="Freeform 168">
              <a:extLst>
                <a:ext uri="{FF2B5EF4-FFF2-40B4-BE49-F238E27FC236}">
                  <a16:creationId xmlns:a16="http://schemas.microsoft.com/office/drawing/2014/main" id="{E674153F-2D05-7E42-8FA7-A16FF44849EC}"/>
                </a:ext>
              </a:extLst>
            </p:cNvPr>
            <p:cNvSpPr>
              <a:spLocks/>
            </p:cNvSpPr>
            <p:nvPr/>
          </p:nvSpPr>
          <p:spPr bwMode="auto">
            <a:xfrm>
              <a:off x="2181225" y="2090738"/>
              <a:ext cx="598488" cy="400050"/>
            </a:xfrm>
            <a:custGeom>
              <a:avLst/>
              <a:gdLst>
                <a:gd name="T0" fmla="*/ 2147483646 w 556"/>
                <a:gd name="T1" fmla="*/ 2147483646 h 395"/>
                <a:gd name="T2" fmla="*/ 2147483646 w 556"/>
                <a:gd name="T3" fmla="*/ 2147483646 h 395"/>
                <a:gd name="T4" fmla="*/ 2147483646 w 556"/>
                <a:gd name="T5" fmla="*/ 2147483646 h 395"/>
                <a:gd name="T6" fmla="*/ 2147483646 w 556"/>
                <a:gd name="T7" fmla="*/ 2147483646 h 395"/>
                <a:gd name="T8" fmla="*/ 2147483646 w 556"/>
                <a:gd name="T9" fmla="*/ 2147483646 h 395"/>
                <a:gd name="T10" fmla="*/ 2147483646 w 556"/>
                <a:gd name="T11" fmla="*/ 2147483646 h 395"/>
                <a:gd name="T12" fmla="*/ 2147483646 w 556"/>
                <a:gd name="T13" fmla="*/ 2147483646 h 395"/>
                <a:gd name="T14" fmla="*/ 2147483646 w 556"/>
                <a:gd name="T15" fmla="*/ 2147483646 h 395"/>
                <a:gd name="T16" fmla="*/ 2147483646 w 556"/>
                <a:gd name="T17" fmla="*/ 2147483646 h 395"/>
                <a:gd name="T18" fmla="*/ 2147483646 w 556"/>
                <a:gd name="T19" fmla="*/ 2147483646 h 395"/>
                <a:gd name="T20" fmla="*/ 2147483646 w 556"/>
                <a:gd name="T21" fmla="*/ 2147483646 h 395"/>
                <a:gd name="T22" fmla="*/ 2147483646 w 556"/>
                <a:gd name="T23" fmla="*/ 2147483646 h 395"/>
                <a:gd name="T24" fmla="*/ 2147483646 w 556"/>
                <a:gd name="T25" fmla="*/ 2147483646 h 395"/>
                <a:gd name="T26" fmla="*/ 2147483646 w 556"/>
                <a:gd name="T27" fmla="*/ 2147483646 h 395"/>
                <a:gd name="T28" fmla="*/ 2147483646 w 556"/>
                <a:gd name="T29" fmla="*/ 2147483646 h 395"/>
                <a:gd name="T30" fmla="*/ 2147483646 w 556"/>
                <a:gd name="T31" fmla="*/ 2147483646 h 395"/>
                <a:gd name="T32" fmla="*/ 2147483646 w 556"/>
                <a:gd name="T33" fmla="*/ 2147483646 h 395"/>
                <a:gd name="T34" fmla="*/ 2147483646 w 556"/>
                <a:gd name="T35" fmla="*/ 2147483646 h 395"/>
                <a:gd name="T36" fmla="*/ 2147483646 w 556"/>
                <a:gd name="T37" fmla="*/ 2147483646 h 395"/>
                <a:gd name="T38" fmla="*/ 2147483646 w 556"/>
                <a:gd name="T39" fmla="*/ 2147483646 h 395"/>
                <a:gd name="T40" fmla="*/ 2147483646 w 556"/>
                <a:gd name="T41" fmla="*/ 2147483646 h 395"/>
                <a:gd name="T42" fmla="*/ 2147483646 w 556"/>
                <a:gd name="T43" fmla="*/ 2147483646 h 395"/>
                <a:gd name="T44" fmla="*/ 2147483646 w 556"/>
                <a:gd name="T45" fmla="*/ 2147483646 h 395"/>
                <a:gd name="T46" fmla="*/ 2147483646 w 556"/>
                <a:gd name="T47" fmla="*/ 2147483646 h 395"/>
                <a:gd name="T48" fmla="*/ 2147483646 w 556"/>
                <a:gd name="T49" fmla="*/ 2147483646 h 395"/>
                <a:gd name="T50" fmla="*/ 0 w 556"/>
                <a:gd name="T51" fmla="*/ 2147483646 h 395"/>
                <a:gd name="T52" fmla="*/ 2147483646 w 556"/>
                <a:gd name="T53" fmla="*/ 2147483646 h 395"/>
                <a:gd name="T54" fmla="*/ 2147483646 w 556"/>
                <a:gd name="T55" fmla="*/ 2147483646 h 395"/>
                <a:gd name="T56" fmla="*/ 2147483646 w 556"/>
                <a:gd name="T57" fmla="*/ 2147483646 h 395"/>
                <a:gd name="T58" fmla="*/ 2147483646 w 556"/>
                <a:gd name="T59" fmla="*/ 2147483646 h 395"/>
                <a:gd name="T60" fmla="*/ 2147483646 w 556"/>
                <a:gd name="T61" fmla="*/ 2147483646 h 395"/>
                <a:gd name="T62" fmla="*/ 2147483646 w 556"/>
                <a:gd name="T63" fmla="*/ 2147483646 h 395"/>
                <a:gd name="T64" fmla="*/ 2147483646 w 556"/>
                <a:gd name="T65" fmla="*/ 2147483646 h 395"/>
                <a:gd name="T66" fmla="*/ 2147483646 w 556"/>
                <a:gd name="T67" fmla="*/ 2147483646 h 395"/>
                <a:gd name="T68" fmla="*/ 2147483646 w 556"/>
                <a:gd name="T69" fmla="*/ 2147483646 h 395"/>
                <a:gd name="T70" fmla="*/ 2147483646 w 556"/>
                <a:gd name="T71" fmla="*/ 2147483646 h 395"/>
                <a:gd name="T72" fmla="*/ 2147483646 w 556"/>
                <a:gd name="T73" fmla="*/ 2147483646 h 395"/>
                <a:gd name="T74" fmla="*/ 2147483646 w 556"/>
                <a:gd name="T75" fmla="*/ 2147483646 h 395"/>
                <a:gd name="T76" fmla="*/ 2147483646 w 556"/>
                <a:gd name="T77" fmla="*/ 2147483646 h 395"/>
                <a:gd name="T78" fmla="*/ 2147483646 w 556"/>
                <a:gd name="T79" fmla="*/ 2147483646 h 395"/>
                <a:gd name="T80" fmla="*/ 2147483646 w 556"/>
                <a:gd name="T81" fmla="*/ 2147483646 h 395"/>
                <a:gd name="T82" fmla="*/ 2147483646 w 556"/>
                <a:gd name="T83" fmla="*/ 2147483646 h 395"/>
                <a:gd name="T84" fmla="*/ 2147483646 w 556"/>
                <a:gd name="T85" fmla="*/ 2147483646 h 395"/>
                <a:gd name="T86" fmla="*/ 2147483646 w 556"/>
                <a:gd name="T87" fmla="*/ 2147483646 h 395"/>
                <a:gd name="T88" fmla="*/ 2147483646 w 556"/>
                <a:gd name="T89" fmla="*/ 2147483646 h 395"/>
                <a:gd name="T90" fmla="*/ 2147483646 w 556"/>
                <a:gd name="T91" fmla="*/ 2147483646 h 395"/>
                <a:gd name="T92" fmla="*/ 2147483646 w 556"/>
                <a:gd name="T93" fmla="*/ 2147483646 h 395"/>
                <a:gd name="T94" fmla="*/ 2147483646 w 556"/>
                <a:gd name="T95" fmla="*/ 2147483646 h 395"/>
                <a:gd name="T96" fmla="*/ 2147483646 w 556"/>
                <a:gd name="T97" fmla="*/ 2147483646 h 395"/>
                <a:gd name="T98" fmla="*/ 2147483646 w 556"/>
                <a:gd name="T99" fmla="*/ 2147483646 h 395"/>
                <a:gd name="T100" fmla="*/ 2147483646 w 556"/>
                <a:gd name="T101" fmla="*/ 2147483646 h 395"/>
                <a:gd name="T102" fmla="*/ 2147483646 w 556"/>
                <a:gd name="T103" fmla="*/ 2147483646 h 395"/>
                <a:gd name="T104" fmla="*/ 2147483646 w 556"/>
                <a:gd name="T105" fmla="*/ 2147483646 h 395"/>
                <a:gd name="T106" fmla="*/ 2147483646 w 556"/>
                <a:gd name="T107" fmla="*/ 2147483646 h 395"/>
                <a:gd name="T108" fmla="*/ 2147483646 w 556"/>
                <a:gd name="T109" fmla="*/ 2147483646 h 395"/>
                <a:gd name="T110" fmla="*/ 2147483646 w 556"/>
                <a:gd name="T111" fmla="*/ 2147483646 h 395"/>
                <a:gd name="T112" fmla="*/ 2147483646 w 556"/>
                <a:gd name="T113" fmla="*/ 2147483646 h 395"/>
                <a:gd name="T114" fmla="*/ 2147483646 w 556"/>
                <a:gd name="T115" fmla="*/ 2147483646 h 395"/>
                <a:gd name="T116" fmla="*/ 2147483646 w 556"/>
                <a:gd name="T117" fmla="*/ 2147483646 h 395"/>
                <a:gd name="T118" fmla="*/ 2147483646 w 556"/>
                <a:gd name="T119" fmla="*/ 2147483646 h 395"/>
                <a:gd name="T120" fmla="*/ 2147483646 w 556"/>
                <a:gd name="T121" fmla="*/ 2147483646 h 395"/>
                <a:gd name="T122" fmla="*/ 2147483646 w 556"/>
                <a:gd name="T123" fmla="*/ 2147483646 h 395"/>
                <a:gd name="T124" fmla="*/ 2147483646 w 556"/>
                <a:gd name="T125" fmla="*/ 2147483646 h 395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556" h="395">
                  <a:moveTo>
                    <a:pt x="539" y="379"/>
                  </a:moveTo>
                  <a:lnTo>
                    <a:pt x="540" y="380"/>
                  </a:lnTo>
                  <a:lnTo>
                    <a:pt x="542" y="383"/>
                  </a:lnTo>
                  <a:lnTo>
                    <a:pt x="541" y="387"/>
                  </a:lnTo>
                  <a:lnTo>
                    <a:pt x="533" y="388"/>
                  </a:lnTo>
                  <a:lnTo>
                    <a:pt x="527" y="388"/>
                  </a:lnTo>
                  <a:lnTo>
                    <a:pt x="523" y="387"/>
                  </a:lnTo>
                  <a:lnTo>
                    <a:pt x="518" y="387"/>
                  </a:lnTo>
                  <a:lnTo>
                    <a:pt x="514" y="388"/>
                  </a:lnTo>
                  <a:lnTo>
                    <a:pt x="510" y="388"/>
                  </a:lnTo>
                  <a:lnTo>
                    <a:pt x="506" y="389"/>
                  </a:lnTo>
                  <a:lnTo>
                    <a:pt x="501" y="390"/>
                  </a:lnTo>
                  <a:lnTo>
                    <a:pt x="495" y="392"/>
                  </a:lnTo>
                  <a:lnTo>
                    <a:pt x="488" y="393"/>
                  </a:lnTo>
                  <a:lnTo>
                    <a:pt x="482" y="394"/>
                  </a:lnTo>
                  <a:lnTo>
                    <a:pt x="478" y="395"/>
                  </a:lnTo>
                  <a:lnTo>
                    <a:pt x="473" y="395"/>
                  </a:lnTo>
                  <a:lnTo>
                    <a:pt x="468" y="395"/>
                  </a:lnTo>
                  <a:lnTo>
                    <a:pt x="464" y="394"/>
                  </a:lnTo>
                  <a:lnTo>
                    <a:pt x="459" y="394"/>
                  </a:lnTo>
                  <a:lnTo>
                    <a:pt x="453" y="393"/>
                  </a:lnTo>
                  <a:lnTo>
                    <a:pt x="449" y="393"/>
                  </a:lnTo>
                  <a:lnTo>
                    <a:pt x="444" y="393"/>
                  </a:lnTo>
                  <a:lnTo>
                    <a:pt x="440" y="394"/>
                  </a:lnTo>
                  <a:lnTo>
                    <a:pt x="435" y="395"/>
                  </a:lnTo>
                  <a:lnTo>
                    <a:pt x="430" y="395"/>
                  </a:lnTo>
                  <a:lnTo>
                    <a:pt x="427" y="395"/>
                  </a:lnTo>
                  <a:lnTo>
                    <a:pt x="422" y="394"/>
                  </a:lnTo>
                  <a:lnTo>
                    <a:pt x="419" y="392"/>
                  </a:lnTo>
                  <a:lnTo>
                    <a:pt x="414" y="386"/>
                  </a:lnTo>
                  <a:lnTo>
                    <a:pt x="413" y="380"/>
                  </a:lnTo>
                  <a:lnTo>
                    <a:pt x="409" y="375"/>
                  </a:lnTo>
                  <a:lnTo>
                    <a:pt x="397" y="372"/>
                  </a:lnTo>
                  <a:lnTo>
                    <a:pt x="389" y="371"/>
                  </a:lnTo>
                  <a:lnTo>
                    <a:pt x="382" y="368"/>
                  </a:lnTo>
                  <a:lnTo>
                    <a:pt x="376" y="366"/>
                  </a:lnTo>
                  <a:lnTo>
                    <a:pt x="372" y="364"/>
                  </a:lnTo>
                  <a:lnTo>
                    <a:pt x="368" y="362"/>
                  </a:lnTo>
                  <a:lnTo>
                    <a:pt x="365" y="359"/>
                  </a:lnTo>
                  <a:lnTo>
                    <a:pt x="362" y="358"/>
                  </a:lnTo>
                  <a:lnTo>
                    <a:pt x="359" y="356"/>
                  </a:lnTo>
                  <a:lnTo>
                    <a:pt x="354" y="352"/>
                  </a:lnTo>
                  <a:lnTo>
                    <a:pt x="350" y="351"/>
                  </a:lnTo>
                  <a:lnTo>
                    <a:pt x="344" y="352"/>
                  </a:lnTo>
                  <a:lnTo>
                    <a:pt x="335" y="357"/>
                  </a:lnTo>
                  <a:lnTo>
                    <a:pt x="324" y="362"/>
                  </a:lnTo>
                  <a:lnTo>
                    <a:pt x="316" y="363"/>
                  </a:lnTo>
                  <a:lnTo>
                    <a:pt x="309" y="365"/>
                  </a:lnTo>
                  <a:lnTo>
                    <a:pt x="304" y="370"/>
                  </a:lnTo>
                  <a:lnTo>
                    <a:pt x="297" y="377"/>
                  </a:lnTo>
                  <a:lnTo>
                    <a:pt x="290" y="381"/>
                  </a:lnTo>
                  <a:lnTo>
                    <a:pt x="283" y="381"/>
                  </a:lnTo>
                  <a:lnTo>
                    <a:pt x="276" y="377"/>
                  </a:lnTo>
                  <a:lnTo>
                    <a:pt x="271" y="373"/>
                  </a:lnTo>
                  <a:lnTo>
                    <a:pt x="267" y="370"/>
                  </a:lnTo>
                  <a:lnTo>
                    <a:pt x="262" y="366"/>
                  </a:lnTo>
                  <a:lnTo>
                    <a:pt x="259" y="363"/>
                  </a:lnTo>
                  <a:lnTo>
                    <a:pt x="256" y="358"/>
                  </a:lnTo>
                  <a:lnTo>
                    <a:pt x="256" y="355"/>
                  </a:lnTo>
                  <a:lnTo>
                    <a:pt x="260" y="350"/>
                  </a:lnTo>
                  <a:lnTo>
                    <a:pt x="268" y="344"/>
                  </a:lnTo>
                  <a:lnTo>
                    <a:pt x="277" y="340"/>
                  </a:lnTo>
                  <a:lnTo>
                    <a:pt x="283" y="337"/>
                  </a:lnTo>
                  <a:lnTo>
                    <a:pt x="288" y="337"/>
                  </a:lnTo>
                  <a:lnTo>
                    <a:pt x="291" y="337"/>
                  </a:lnTo>
                  <a:lnTo>
                    <a:pt x="293" y="337"/>
                  </a:lnTo>
                  <a:lnTo>
                    <a:pt x="296" y="336"/>
                  </a:lnTo>
                  <a:lnTo>
                    <a:pt x="300" y="334"/>
                  </a:lnTo>
                  <a:lnTo>
                    <a:pt x="305" y="329"/>
                  </a:lnTo>
                  <a:lnTo>
                    <a:pt x="316" y="320"/>
                  </a:lnTo>
                  <a:lnTo>
                    <a:pt x="326" y="313"/>
                  </a:lnTo>
                  <a:lnTo>
                    <a:pt x="330" y="307"/>
                  </a:lnTo>
                  <a:lnTo>
                    <a:pt x="327" y="301"/>
                  </a:lnTo>
                  <a:lnTo>
                    <a:pt x="318" y="295"/>
                  </a:lnTo>
                  <a:lnTo>
                    <a:pt x="308" y="292"/>
                  </a:lnTo>
                  <a:lnTo>
                    <a:pt x="305" y="287"/>
                  </a:lnTo>
                  <a:lnTo>
                    <a:pt x="309" y="273"/>
                  </a:lnTo>
                  <a:lnTo>
                    <a:pt x="320" y="258"/>
                  </a:lnTo>
                  <a:lnTo>
                    <a:pt x="328" y="246"/>
                  </a:lnTo>
                  <a:lnTo>
                    <a:pt x="327" y="235"/>
                  </a:lnTo>
                  <a:lnTo>
                    <a:pt x="315" y="218"/>
                  </a:lnTo>
                  <a:lnTo>
                    <a:pt x="306" y="208"/>
                  </a:lnTo>
                  <a:lnTo>
                    <a:pt x="297" y="200"/>
                  </a:lnTo>
                  <a:lnTo>
                    <a:pt x="289" y="193"/>
                  </a:lnTo>
                  <a:lnTo>
                    <a:pt x="282" y="188"/>
                  </a:lnTo>
                  <a:lnTo>
                    <a:pt x="274" y="183"/>
                  </a:lnTo>
                  <a:lnTo>
                    <a:pt x="267" y="180"/>
                  </a:lnTo>
                  <a:lnTo>
                    <a:pt x="260" y="176"/>
                  </a:lnTo>
                  <a:lnTo>
                    <a:pt x="252" y="173"/>
                  </a:lnTo>
                  <a:lnTo>
                    <a:pt x="244" y="169"/>
                  </a:lnTo>
                  <a:lnTo>
                    <a:pt x="236" y="166"/>
                  </a:lnTo>
                  <a:lnTo>
                    <a:pt x="228" y="161"/>
                  </a:lnTo>
                  <a:lnTo>
                    <a:pt x="221" y="156"/>
                  </a:lnTo>
                  <a:lnTo>
                    <a:pt x="214" y="152"/>
                  </a:lnTo>
                  <a:lnTo>
                    <a:pt x="208" y="148"/>
                  </a:lnTo>
                  <a:lnTo>
                    <a:pt x="202" y="145"/>
                  </a:lnTo>
                  <a:lnTo>
                    <a:pt x="199" y="142"/>
                  </a:lnTo>
                  <a:lnTo>
                    <a:pt x="191" y="137"/>
                  </a:lnTo>
                  <a:lnTo>
                    <a:pt x="183" y="132"/>
                  </a:lnTo>
                  <a:lnTo>
                    <a:pt x="178" y="131"/>
                  </a:lnTo>
                  <a:lnTo>
                    <a:pt x="179" y="137"/>
                  </a:lnTo>
                  <a:lnTo>
                    <a:pt x="185" y="146"/>
                  </a:lnTo>
                  <a:lnTo>
                    <a:pt x="186" y="152"/>
                  </a:lnTo>
                  <a:lnTo>
                    <a:pt x="183" y="155"/>
                  </a:lnTo>
                  <a:lnTo>
                    <a:pt x="171" y="155"/>
                  </a:lnTo>
                  <a:lnTo>
                    <a:pt x="163" y="155"/>
                  </a:lnTo>
                  <a:lnTo>
                    <a:pt x="159" y="155"/>
                  </a:lnTo>
                  <a:lnTo>
                    <a:pt x="154" y="156"/>
                  </a:lnTo>
                  <a:lnTo>
                    <a:pt x="151" y="159"/>
                  </a:lnTo>
                  <a:lnTo>
                    <a:pt x="147" y="161"/>
                  </a:lnTo>
                  <a:lnTo>
                    <a:pt x="142" y="162"/>
                  </a:lnTo>
                  <a:lnTo>
                    <a:pt x="138" y="163"/>
                  </a:lnTo>
                  <a:lnTo>
                    <a:pt x="131" y="165"/>
                  </a:lnTo>
                  <a:lnTo>
                    <a:pt x="124" y="166"/>
                  </a:lnTo>
                  <a:lnTo>
                    <a:pt x="118" y="167"/>
                  </a:lnTo>
                  <a:lnTo>
                    <a:pt x="114" y="168"/>
                  </a:lnTo>
                  <a:lnTo>
                    <a:pt x="110" y="169"/>
                  </a:lnTo>
                  <a:lnTo>
                    <a:pt x="106" y="170"/>
                  </a:lnTo>
                  <a:lnTo>
                    <a:pt x="101" y="170"/>
                  </a:lnTo>
                  <a:lnTo>
                    <a:pt x="95" y="170"/>
                  </a:lnTo>
                  <a:lnTo>
                    <a:pt x="87" y="169"/>
                  </a:lnTo>
                  <a:lnTo>
                    <a:pt x="74" y="166"/>
                  </a:lnTo>
                  <a:lnTo>
                    <a:pt x="70" y="162"/>
                  </a:lnTo>
                  <a:lnTo>
                    <a:pt x="66" y="160"/>
                  </a:lnTo>
                  <a:lnTo>
                    <a:pt x="60" y="161"/>
                  </a:lnTo>
                  <a:lnTo>
                    <a:pt x="51" y="166"/>
                  </a:lnTo>
                  <a:lnTo>
                    <a:pt x="47" y="168"/>
                  </a:lnTo>
                  <a:lnTo>
                    <a:pt x="43" y="168"/>
                  </a:lnTo>
                  <a:lnTo>
                    <a:pt x="35" y="163"/>
                  </a:lnTo>
                  <a:lnTo>
                    <a:pt x="30" y="160"/>
                  </a:lnTo>
                  <a:lnTo>
                    <a:pt x="24" y="156"/>
                  </a:lnTo>
                  <a:lnTo>
                    <a:pt x="18" y="153"/>
                  </a:lnTo>
                  <a:lnTo>
                    <a:pt x="13" y="151"/>
                  </a:lnTo>
                  <a:lnTo>
                    <a:pt x="10" y="148"/>
                  </a:lnTo>
                  <a:lnTo>
                    <a:pt x="9" y="145"/>
                  </a:lnTo>
                  <a:lnTo>
                    <a:pt x="11" y="143"/>
                  </a:lnTo>
                  <a:lnTo>
                    <a:pt x="16" y="140"/>
                  </a:lnTo>
                  <a:lnTo>
                    <a:pt x="23" y="138"/>
                  </a:lnTo>
                  <a:lnTo>
                    <a:pt x="30" y="137"/>
                  </a:lnTo>
                  <a:lnTo>
                    <a:pt x="36" y="136"/>
                  </a:lnTo>
                  <a:lnTo>
                    <a:pt x="41" y="135"/>
                  </a:lnTo>
                  <a:lnTo>
                    <a:pt x="45" y="133"/>
                  </a:lnTo>
                  <a:lnTo>
                    <a:pt x="45" y="132"/>
                  </a:lnTo>
                  <a:lnTo>
                    <a:pt x="42" y="130"/>
                  </a:lnTo>
                  <a:lnTo>
                    <a:pt x="35" y="128"/>
                  </a:lnTo>
                  <a:lnTo>
                    <a:pt x="27" y="125"/>
                  </a:lnTo>
                  <a:lnTo>
                    <a:pt x="19" y="123"/>
                  </a:lnTo>
                  <a:lnTo>
                    <a:pt x="13" y="122"/>
                  </a:lnTo>
                  <a:lnTo>
                    <a:pt x="9" y="121"/>
                  </a:lnTo>
                  <a:lnTo>
                    <a:pt x="4" y="118"/>
                  </a:lnTo>
                  <a:lnTo>
                    <a:pt x="2" y="116"/>
                  </a:lnTo>
                  <a:lnTo>
                    <a:pt x="0" y="112"/>
                  </a:lnTo>
                  <a:lnTo>
                    <a:pt x="0" y="105"/>
                  </a:lnTo>
                  <a:lnTo>
                    <a:pt x="0" y="93"/>
                  </a:lnTo>
                  <a:lnTo>
                    <a:pt x="0" y="85"/>
                  </a:lnTo>
                  <a:lnTo>
                    <a:pt x="0" y="76"/>
                  </a:lnTo>
                  <a:lnTo>
                    <a:pt x="1" y="60"/>
                  </a:lnTo>
                  <a:lnTo>
                    <a:pt x="5" y="39"/>
                  </a:lnTo>
                  <a:lnTo>
                    <a:pt x="12" y="21"/>
                  </a:lnTo>
                  <a:lnTo>
                    <a:pt x="22" y="9"/>
                  </a:lnTo>
                  <a:lnTo>
                    <a:pt x="31" y="3"/>
                  </a:lnTo>
                  <a:lnTo>
                    <a:pt x="39" y="3"/>
                  </a:lnTo>
                  <a:lnTo>
                    <a:pt x="46" y="6"/>
                  </a:lnTo>
                  <a:lnTo>
                    <a:pt x="50" y="10"/>
                  </a:lnTo>
                  <a:lnTo>
                    <a:pt x="49" y="19"/>
                  </a:lnTo>
                  <a:lnTo>
                    <a:pt x="43" y="40"/>
                  </a:lnTo>
                  <a:lnTo>
                    <a:pt x="42" y="56"/>
                  </a:lnTo>
                  <a:lnTo>
                    <a:pt x="45" y="70"/>
                  </a:lnTo>
                  <a:lnTo>
                    <a:pt x="50" y="80"/>
                  </a:lnTo>
                  <a:lnTo>
                    <a:pt x="56" y="90"/>
                  </a:lnTo>
                  <a:lnTo>
                    <a:pt x="62" y="97"/>
                  </a:lnTo>
                  <a:lnTo>
                    <a:pt x="68" y="102"/>
                  </a:lnTo>
                  <a:lnTo>
                    <a:pt x="71" y="108"/>
                  </a:lnTo>
                  <a:lnTo>
                    <a:pt x="70" y="107"/>
                  </a:lnTo>
                  <a:lnTo>
                    <a:pt x="63" y="87"/>
                  </a:lnTo>
                  <a:lnTo>
                    <a:pt x="56" y="62"/>
                  </a:lnTo>
                  <a:lnTo>
                    <a:pt x="55" y="41"/>
                  </a:lnTo>
                  <a:lnTo>
                    <a:pt x="58" y="26"/>
                  </a:lnTo>
                  <a:lnTo>
                    <a:pt x="62" y="12"/>
                  </a:lnTo>
                  <a:lnTo>
                    <a:pt x="69" y="3"/>
                  </a:lnTo>
                  <a:lnTo>
                    <a:pt x="79" y="0"/>
                  </a:lnTo>
                  <a:lnTo>
                    <a:pt x="91" y="2"/>
                  </a:lnTo>
                  <a:lnTo>
                    <a:pt x="100" y="7"/>
                  </a:lnTo>
                  <a:lnTo>
                    <a:pt x="106" y="14"/>
                  </a:lnTo>
                  <a:lnTo>
                    <a:pt x="109" y="21"/>
                  </a:lnTo>
                  <a:lnTo>
                    <a:pt x="111" y="26"/>
                  </a:lnTo>
                  <a:lnTo>
                    <a:pt x="114" y="32"/>
                  </a:lnTo>
                  <a:lnTo>
                    <a:pt x="115" y="39"/>
                  </a:lnTo>
                  <a:lnTo>
                    <a:pt x="116" y="47"/>
                  </a:lnTo>
                  <a:lnTo>
                    <a:pt x="118" y="53"/>
                  </a:lnTo>
                  <a:lnTo>
                    <a:pt x="124" y="54"/>
                  </a:lnTo>
                  <a:lnTo>
                    <a:pt x="132" y="52"/>
                  </a:lnTo>
                  <a:lnTo>
                    <a:pt x="140" y="47"/>
                  </a:lnTo>
                  <a:lnTo>
                    <a:pt x="146" y="41"/>
                  </a:lnTo>
                  <a:lnTo>
                    <a:pt x="147" y="36"/>
                  </a:lnTo>
                  <a:lnTo>
                    <a:pt x="149" y="31"/>
                  </a:lnTo>
                  <a:lnTo>
                    <a:pt x="156" y="27"/>
                  </a:lnTo>
                  <a:lnTo>
                    <a:pt x="164" y="23"/>
                  </a:lnTo>
                  <a:lnTo>
                    <a:pt x="169" y="19"/>
                  </a:lnTo>
                  <a:lnTo>
                    <a:pt x="175" y="19"/>
                  </a:lnTo>
                  <a:lnTo>
                    <a:pt x="185" y="24"/>
                  </a:lnTo>
                  <a:lnTo>
                    <a:pt x="197" y="32"/>
                  </a:lnTo>
                  <a:lnTo>
                    <a:pt x="202" y="38"/>
                  </a:lnTo>
                  <a:lnTo>
                    <a:pt x="206" y="44"/>
                  </a:lnTo>
                  <a:lnTo>
                    <a:pt x="209" y="49"/>
                  </a:lnTo>
                  <a:lnTo>
                    <a:pt x="214" y="55"/>
                  </a:lnTo>
                  <a:lnTo>
                    <a:pt x="221" y="60"/>
                  </a:lnTo>
                  <a:lnTo>
                    <a:pt x="227" y="61"/>
                  </a:lnTo>
                  <a:lnTo>
                    <a:pt x="231" y="56"/>
                  </a:lnTo>
                  <a:lnTo>
                    <a:pt x="237" y="49"/>
                  </a:lnTo>
                  <a:lnTo>
                    <a:pt x="246" y="46"/>
                  </a:lnTo>
                  <a:lnTo>
                    <a:pt x="256" y="46"/>
                  </a:lnTo>
                  <a:lnTo>
                    <a:pt x="263" y="49"/>
                  </a:lnTo>
                  <a:lnTo>
                    <a:pt x="266" y="54"/>
                  </a:lnTo>
                  <a:lnTo>
                    <a:pt x="268" y="56"/>
                  </a:lnTo>
                  <a:lnTo>
                    <a:pt x="271" y="59"/>
                  </a:lnTo>
                  <a:lnTo>
                    <a:pt x="281" y="61"/>
                  </a:lnTo>
                  <a:lnTo>
                    <a:pt x="288" y="62"/>
                  </a:lnTo>
                  <a:lnTo>
                    <a:pt x="296" y="62"/>
                  </a:lnTo>
                  <a:lnTo>
                    <a:pt x="304" y="63"/>
                  </a:lnTo>
                  <a:lnTo>
                    <a:pt x="311" y="63"/>
                  </a:lnTo>
                  <a:lnTo>
                    <a:pt x="318" y="63"/>
                  </a:lnTo>
                  <a:lnTo>
                    <a:pt x="321" y="64"/>
                  </a:lnTo>
                  <a:lnTo>
                    <a:pt x="323" y="67"/>
                  </a:lnTo>
                  <a:lnTo>
                    <a:pt x="321" y="69"/>
                  </a:lnTo>
                  <a:lnTo>
                    <a:pt x="319" y="72"/>
                  </a:lnTo>
                  <a:lnTo>
                    <a:pt x="322" y="72"/>
                  </a:lnTo>
                  <a:lnTo>
                    <a:pt x="329" y="72"/>
                  </a:lnTo>
                  <a:lnTo>
                    <a:pt x="335" y="74"/>
                  </a:lnTo>
                  <a:lnTo>
                    <a:pt x="339" y="78"/>
                  </a:lnTo>
                  <a:lnTo>
                    <a:pt x="345" y="83"/>
                  </a:lnTo>
                  <a:lnTo>
                    <a:pt x="349" y="86"/>
                  </a:lnTo>
                  <a:lnTo>
                    <a:pt x="351" y="87"/>
                  </a:lnTo>
                  <a:lnTo>
                    <a:pt x="350" y="87"/>
                  </a:lnTo>
                  <a:lnTo>
                    <a:pt x="345" y="89"/>
                  </a:lnTo>
                  <a:lnTo>
                    <a:pt x="342" y="91"/>
                  </a:lnTo>
                  <a:lnTo>
                    <a:pt x="339" y="93"/>
                  </a:lnTo>
                  <a:lnTo>
                    <a:pt x="343" y="97"/>
                  </a:lnTo>
                  <a:lnTo>
                    <a:pt x="352" y="100"/>
                  </a:lnTo>
                  <a:lnTo>
                    <a:pt x="361" y="102"/>
                  </a:lnTo>
                  <a:lnTo>
                    <a:pt x="361" y="105"/>
                  </a:lnTo>
                  <a:lnTo>
                    <a:pt x="357" y="107"/>
                  </a:lnTo>
                  <a:lnTo>
                    <a:pt x="353" y="108"/>
                  </a:lnTo>
                  <a:lnTo>
                    <a:pt x="351" y="110"/>
                  </a:lnTo>
                  <a:lnTo>
                    <a:pt x="351" y="115"/>
                  </a:lnTo>
                  <a:lnTo>
                    <a:pt x="350" y="118"/>
                  </a:lnTo>
                  <a:lnTo>
                    <a:pt x="349" y="123"/>
                  </a:lnTo>
                  <a:lnTo>
                    <a:pt x="349" y="127"/>
                  </a:lnTo>
                  <a:lnTo>
                    <a:pt x="353" y="132"/>
                  </a:lnTo>
                  <a:lnTo>
                    <a:pt x="361" y="135"/>
                  </a:lnTo>
                  <a:lnTo>
                    <a:pt x="371" y="133"/>
                  </a:lnTo>
                  <a:lnTo>
                    <a:pt x="377" y="133"/>
                  </a:lnTo>
                  <a:lnTo>
                    <a:pt x="384" y="136"/>
                  </a:lnTo>
                  <a:lnTo>
                    <a:pt x="392" y="143"/>
                  </a:lnTo>
                  <a:lnTo>
                    <a:pt x="400" y="150"/>
                  </a:lnTo>
                  <a:lnTo>
                    <a:pt x="407" y="152"/>
                  </a:lnTo>
                  <a:lnTo>
                    <a:pt x="409" y="150"/>
                  </a:lnTo>
                  <a:lnTo>
                    <a:pt x="406" y="144"/>
                  </a:lnTo>
                  <a:lnTo>
                    <a:pt x="403" y="139"/>
                  </a:lnTo>
                  <a:lnTo>
                    <a:pt x="403" y="137"/>
                  </a:lnTo>
                  <a:lnTo>
                    <a:pt x="409" y="139"/>
                  </a:lnTo>
                  <a:lnTo>
                    <a:pt x="414" y="140"/>
                  </a:lnTo>
                  <a:lnTo>
                    <a:pt x="421" y="142"/>
                  </a:lnTo>
                  <a:lnTo>
                    <a:pt x="429" y="143"/>
                  </a:lnTo>
                  <a:lnTo>
                    <a:pt x="436" y="143"/>
                  </a:lnTo>
                  <a:lnTo>
                    <a:pt x="442" y="144"/>
                  </a:lnTo>
                  <a:lnTo>
                    <a:pt x="447" y="145"/>
                  </a:lnTo>
                  <a:lnTo>
                    <a:pt x="450" y="146"/>
                  </a:lnTo>
                  <a:lnTo>
                    <a:pt x="451" y="148"/>
                  </a:lnTo>
                  <a:lnTo>
                    <a:pt x="450" y="152"/>
                  </a:lnTo>
                  <a:lnTo>
                    <a:pt x="451" y="154"/>
                  </a:lnTo>
                  <a:lnTo>
                    <a:pt x="453" y="155"/>
                  </a:lnTo>
                  <a:lnTo>
                    <a:pt x="457" y="155"/>
                  </a:lnTo>
                  <a:lnTo>
                    <a:pt x="461" y="155"/>
                  </a:lnTo>
                  <a:lnTo>
                    <a:pt x="466" y="153"/>
                  </a:lnTo>
                  <a:lnTo>
                    <a:pt x="472" y="152"/>
                  </a:lnTo>
                  <a:lnTo>
                    <a:pt x="480" y="152"/>
                  </a:lnTo>
                  <a:lnTo>
                    <a:pt x="490" y="153"/>
                  </a:lnTo>
                  <a:lnTo>
                    <a:pt x="501" y="154"/>
                  </a:lnTo>
                  <a:lnTo>
                    <a:pt x="509" y="158"/>
                  </a:lnTo>
                  <a:lnTo>
                    <a:pt x="511" y="163"/>
                  </a:lnTo>
                  <a:lnTo>
                    <a:pt x="508" y="169"/>
                  </a:lnTo>
                  <a:lnTo>
                    <a:pt x="501" y="173"/>
                  </a:lnTo>
                  <a:lnTo>
                    <a:pt x="496" y="176"/>
                  </a:lnTo>
                  <a:lnTo>
                    <a:pt x="496" y="180"/>
                  </a:lnTo>
                  <a:lnTo>
                    <a:pt x="501" y="183"/>
                  </a:lnTo>
                  <a:lnTo>
                    <a:pt x="505" y="186"/>
                  </a:lnTo>
                  <a:lnTo>
                    <a:pt x="510" y="191"/>
                  </a:lnTo>
                  <a:lnTo>
                    <a:pt x="511" y="196"/>
                  </a:lnTo>
                  <a:lnTo>
                    <a:pt x="511" y="200"/>
                  </a:lnTo>
                  <a:lnTo>
                    <a:pt x="509" y="204"/>
                  </a:lnTo>
                  <a:lnTo>
                    <a:pt x="505" y="207"/>
                  </a:lnTo>
                  <a:lnTo>
                    <a:pt x="501" y="209"/>
                  </a:lnTo>
                  <a:lnTo>
                    <a:pt x="497" y="212"/>
                  </a:lnTo>
                  <a:lnTo>
                    <a:pt x="497" y="214"/>
                  </a:lnTo>
                  <a:lnTo>
                    <a:pt x="499" y="219"/>
                  </a:lnTo>
                  <a:lnTo>
                    <a:pt x="505" y="223"/>
                  </a:lnTo>
                  <a:lnTo>
                    <a:pt x="511" y="228"/>
                  </a:lnTo>
                  <a:lnTo>
                    <a:pt x="514" y="234"/>
                  </a:lnTo>
                  <a:lnTo>
                    <a:pt x="514" y="239"/>
                  </a:lnTo>
                  <a:lnTo>
                    <a:pt x="511" y="244"/>
                  </a:lnTo>
                  <a:lnTo>
                    <a:pt x="506" y="248"/>
                  </a:lnTo>
                  <a:lnTo>
                    <a:pt x="503" y="249"/>
                  </a:lnTo>
                  <a:lnTo>
                    <a:pt x="501" y="249"/>
                  </a:lnTo>
                  <a:lnTo>
                    <a:pt x="495" y="245"/>
                  </a:lnTo>
                  <a:lnTo>
                    <a:pt x="487" y="242"/>
                  </a:lnTo>
                  <a:lnTo>
                    <a:pt x="480" y="238"/>
                  </a:lnTo>
                  <a:lnTo>
                    <a:pt x="474" y="235"/>
                  </a:lnTo>
                  <a:lnTo>
                    <a:pt x="468" y="231"/>
                  </a:lnTo>
                  <a:lnTo>
                    <a:pt x="465" y="229"/>
                  </a:lnTo>
                  <a:lnTo>
                    <a:pt x="460" y="228"/>
                  </a:lnTo>
                  <a:lnTo>
                    <a:pt x="456" y="226"/>
                  </a:lnTo>
                  <a:lnTo>
                    <a:pt x="449" y="223"/>
                  </a:lnTo>
                  <a:lnTo>
                    <a:pt x="440" y="220"/>
                  </a:lnTo>
                  <a:lnTo>
                    <a:pt x="432" y="219"/>
                  </a:lnTo>
                  <a:lnTo>
                    <a:pt x="425" y="220"/>
                  </a:lnTo>
                  <a:lnTo>
                    <a:pt x="421" y="224"/>
                  </a:lnTo>
                  <a:lnTo>
                    <a:pt x="421" y="230"/>
                  </a:lnTo>
                  <a:lnTo>
                    <a:pt x="423" y="236"/>
                  </a:lnTo>
                  <a:lnTo>
                    <a:pt x="428" y="243"/>
                  </a:lnTo>
                  <a:lnTo>
                    <a:pt x="435" y="251"/>
                  </a:lnTo>
                  <a:lnTo>
                    <a:pt x="440" y="254"/>
                  </a:lnTo>
                  <a:lnTo>
                    <a:pt x="443" y="259"/>
                  </a:lnTo>
                  <a:lnTo>
                    <a:pt x="449" y="262"/>
                  </a:lnTo>
                  <a:lnTo>
                    <a:pt x="453" y="265"/>
                  </a:lnTo>
                  <a:lnTo>
                    <a:pt x="459" y="268"/>
                  </a:lnTo>
                  <a:lnTo>
                    <a:pt x="465" y="271"/>
                  </a:lnTo>
                  <a:lnTo>
                    <a:pt x="471" y="272"/>
                  </a:lnTo>
                  <a:lnTo>
                    <a:pt x="476" y="273"/>
                  </a:lnTo>
                  <a:lnTo>
                    <a:pt x="487" y="275"/>
                  </a:lnTo>
                  <a:lnTo>
                    <a:pt x="495" y="277"/>
                  </a:lnTo>
                  <a:lnTo>
                    <a:pt x="501" y="281"/>
                  </a:lnTo>
                  <a:lnTo>
                    <a:pt x="505" y="286"/>
                  </a:lnTo>
                  <a:lnTo>
                    <a:pt x="512" y="289"/>
                  </a:lnTo>
                  <a:lnTo>
                    <a:pt x="520" y="291"/>
                  </a:lnTo>
                  <a:lnTo>
                    <a:pt x="528" y="294"/>
                  </a:lnTo>
                  <a:lnTo>
                    <a:pt x="533" y="301"/>
                  </a:lnTo>
                  <a:lnTo>
                    <a:pt x="534" y="307"/>
                  </a:lnTo>
                  <a:lnTo>
                    <a:pt x="533" y="311"/>
                  </a:lnTo>
                  <a:lnTo>
                    <a:pt x="533" y="315"/>
                  </a:lnTo>
                  <a:lnTo>
                    <a:pt x="536" y="324"/>
                  </a:lnTo>
                  <a:lnTo>
                    <a:pt x="541" y="332"/>
                  </a:lnTo>
                  <a:lnTo>
                    <a:pt x="543" y="337"/>
                  </a:lnTo>
                  <a:lnTo>
                    <a:pt x="544" y="342"/>
                  </a:lnTo>
                  <a:lnTo>
                    <a:pt x="548" y="345"/>
                  </a:lnTo>
                  <a:lnTo>
                    <a:pt x="552" y="350"/>
                  </a:lnTo>
                  <a:lnTo>
                    <a:pt x="556" y="354"/>
                  </a:lnTo>
                  <a:lnTo>
                    <a:pt x="555" y="357"/>
                  </a:lnTo>
                  <a:lnTo>
                    <a:pt x="549" y="356"/>
                  </a:lnTo>
                  <a:lnTo>
                    <a:pt x="544" y="352"/>
                  </a:lnTo>
                  <a:lnTo>
                    <a:pt x="541" y="349"/>
                  </a:lnTo>
                  <a:lnTo>
                    <a:pt x="535" y="345"/>
                  </a:lnTo>
                  <a:lnTo>
                    <a:pt x="525" y="345"/>
                  </a:lnTo>
                  <a:lnTo>
                    <a:pt x="513" y="348"/>
                  </a:lnTo>
                  <a:lnTo>
                    <a:pt x="505" y="349"/>
                  </a:lnTo>
                  <a:lnTo>
                    <a:pt x="499" y="349"/>
                  </a:lnTo>
                  <a:lnTo>
                    <a:pt x="493" y="345"/>
                  </a:lnTo>
                  <a:lnTo>
                    <a:pt x="488" y="343"/>
                  </a:lnTo>
                  <a:lnTo>
                    <a:pt x="483" y="342"/>
                  </a:lnTo>
                  <a:lnTo>
                    <a:pt x="478" y="340"/>
                  </a:lnTo>
                  <a:lnTo>
                    <a:pt x="472" y="339"/>
                  </a:lnTo>
                  <a:lnTo>
                    <a:pt x="466" y="337"/>
                  </a:lnTo>
                  <a:lnTo>
                    <a:pt x="461" y="337"/>
                  </a:lnTo>
                  <a:lnTo>
                    <a:pt x="457" y="337"/>
                  </a:lnTo>
                  <a:lnTo>
                    <a:pt x="453" y="337"/>
                  </a:lnTo>
                  <a:lnTo>
                    <a:pt x="451" y="340"/>
                  </a:lnTo>
                  <a:lnTo>
                    <a:pt x="455" y="343"/>
                  </a:lnTo>
                  <a:lnTo>
                    <a:pt x="463" y="347"/>
                  </a:lnTo>
                  <a:lnTo>
                    <a:pt x="476" y="352"/>
                  </a:lnTo>
                  <a:lnTo>
                    <a:pt x="485" y="355"/>
                  </a:lnTo>
                  <a:lnTo>
                    <a:pt x="490" y="357"/>
                  </a:lnTo>
                  <a:lnTo>
                    <a:pt x="496" y="358"/>
                  </a:lnTo>
                  <a:lnTo>
                    <a:pt x="499" y="358"/>
                  </a:lnTo>
                  <a:lnTo>
                    <a:pt x="503" y="359"/>
                  </a:lnTo>
                  <a:lnTo>
                    <a:pt x="506" y="360"/>
                  </a:lnTo>
                  <a:lnTo>
                    <a:pt x="509" y="362"/>
                  </a:lnTo>
                  <a:lnTo>
                    <a:pt x="511" y="364"/>
                  </a:lnTo>
                  <a:lnTo>
                    <a:pt x="517" y="367"/>
                  </a:lnTo>
                  <a:lnTo>
                    <a:pt x="525" y="371"/>
                  </a:lnTo>
                  <a:lnTo>
                    <a:pt x="533" y="374"/>
                  </a:lnTo>
                  <a:lnTo>
                    <a:pt x="539" y="3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4" name="Freeform 169">
              <a:extLst>
                <a:ext uri="{FF2B5EF4-FFF2-40B4-BE49-F238E27FC236}">
                  <a16:creationId xmlns:a16="http://schemas.microsoft.com/office/drawing/2014/main" id="{ABD30D46-C873-AD47-B4D2-34ACED70885E}"/>
                </a:ext>
              </a:extLst>
            </p:cNvPr>
            <p:cNvSpPr>
              <a:spLocks/>
            </p:cNvSpPr>
            <p:nvPr/>
          </p:nvSpPr>
          <p:spPr bwMode="auto">
            <a:xfrm>
              <a:off x="1663700" y="2024063"/>
              <a:ext cx="158750" cy="146050"/>
            </a:xfrm>
            <a:custGeom>
              <a:avLst/>
              <a:gdLst>
                <a:gd name="T0" fmla="*/ 2147483646 w 148"/>
                <a:gd name="T1" fmla="*/ 2147483646 h 146"/>
                <a:gd name="T2" fmla="*/ 2147483646 w 148"/>
                <a:gd name="T3" fmla="*/ 2147483646 h 146"/>
                <a:gd name="T4" fmla="*/ 2147483646 w 148"/>
                <a:gd name="T5" fmla="*/ 2147483646 h 146"/>
                <a:gd name="T6" fmla="*/ 2147483646 w 148"/>
                <a:gd name="T7" fmla="*/ 2147483646 h 146"/>
                <a:gd name="T8" fmla="*/ 2147483646 w 148"/>
                <a:gd name="T9" fmla="*/ 2147483646 h 146"/>
                <a:gd name="T10" fmla="*/ 2147483646 w 148"/>
                <a:gd name="T11" fmla="*/ 2147483646 h 146"/>
                <a:gd name="T12" fmla="*/ 2147483646 w 148"/>
                <a:gd name="T13" fmla="*/ 2147483646 h 146"/>
                <a:gd name="T14" fmla="*/ 2147483646 w 148"/>
                <a:gd name="T15" fmla="*/ 2147483646 h 146"/>
                <a:gd name="T16" fmla="*/ 2147483646 w 148"/>
                <a:gd name="T17" fmla="*/ 2147483646 h 146"/>
                <a:gd name="T18" fmla="*/ 2147483646 w 148"/>
                <a:gd name="T19" fmla="*/ 0 h 146"/>
                <a:gd name="T20" fmla="*/ 2147483646 w 148"/>
                <a:gd name="T21" fmla="*/ 2147483646 h 146"/>
                <a:gd name="T22" fmla="*/ 2147483646 w 148"/>
                <a:gd name="T23" fmla="*/ 2147483646 h 146"/>
                <a:gd name="T24" fmla="*/ 2147483646 w 148"/>
                <a:gd name="T25" fmla="*/ 2147483646 h 146"/>
                <a:gd name="T26" fmla="*/ 2147483646 w 148"/>
                <a:gd name="T27" fmla="*/ 2147483646 h 146"/>
                <a:gd name="T28" fmla="*/ 2147483646 w 148"/>
                <a:gd name="T29" fmla="*/ 2147483646 h 146"/>
                <a:gd name="T30" fmla="*/ 2147483646 w 148"/>
                <a:gd name="T31" fmla="*/ 2147483646 h 146"/>
                <a:gd name="T32" fmla="*/ 2147483646 w 148"/>
                <a:gd name="T33" fmla="*/ 2147483646 h 146"/>
                <a:gd name="T34" fmla="*/ 2147483646 w 148"/>
                <a:gd name="T35" fmla="*/ 2147483646 h 146"/>
                <a:gd name="T36" fmla="*/ 2147483646 w 148"/>
                <a:gd name="T37" fmla="*/ 2147483646 h 146"/>
                <a:gd name="T38" fmla="*/ 2147483646 w 148"/>
                <a:gd name="T39" fmla="*/ 2147483646 h 146"/>
                <a:gd name="T40" fmla="*/ 2147483646 w 148"/>
                <a:gd name="T41" fmla="*/ 2147483646 h 146"/>
                <a:gd name="T42" fmla="*/ 2147483646 w 148"/>
                <a:gd name="T43" fmla="*/ 2147483646 h 146"/>
                <a:gd name="T44" fmla="*/ 2147483646 w 148"/>
                <a:gd name="T45" fmla="*/ 2147483646 h 146"/>
                <a:gd name="T46" fmla="*/ 2147483646 w 148"/>
                <a:gd name="T47" fmla="*/ 2147483646 h 146"/>
                <a:gd name="T48" fmla="*/ 2147483646 w 148"/>
                <a:gd name="T49" fmla="*/ 2147483646 h 146"/>
                <a:gd name="T50" fmla="*/ 2147483646 w 148"/>
                <a:gd name="T51" fmla="*/ 2147483646 h 146"/>
                <a:gd name="T52" fmla="*/ 2147483646 w 148"/>
                <a:gd name="T53" fmla="*/ 2147483646 h 146"/>
                <a:gd name="T54" fmla="*/ 2147483646 w 148"/>
                <a:gd name="T55" fmla="*/ 2147483646 h 146"/>
                <a:gd name="T56" fmla="*/ 2147483646 w 148"/>
                <a:gd name="T57" fmla="*/ 2147483646 h 146"/>
                <a:gd name="T58" fmla="*/ 2147483646 w 148"/>
                <a:gd name="T59" fmla="*/ 2147483646 h 146"/>
                <a:gd name="T60" fmla="*/ 2147483646 w 148"/>
                <a:gd name="T61" fmla="*/ 2147483646 h 146"/>
                <a:gd name="T62" fmla="*/ 2147483646 w 148"/>
                <a:gd name="T63" fmla="*/ 2147483646 h 14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</a:gdLst>
              <a:ahLst/>
              <a:cxnLst>
                <a:cxn ang="T64">
                  <a:pos x="T0" y="T1"/>
                </a:cxn>
                <a:cxn ang="T65">
                  <a:pos x="T2" y="T3"/>
                </a:cxn>
                <a:cxn ang="T66">
                  <a:pos x="T4" y="T5"/>
                </a:cxn>
                <a:cxn ang="T67">
                  <a:pos x="T6" y="T7"/>
                </a:cxn>
                <a:cxn ang="T68">
                  <a:pos x="T8" y="T9"/>
                </a:cxn>
                <a:cxn ang="T69">
                  <a:pos x="T10" y="T11"/>
                </a:cxn>
                <a:cxn ang="T70">
                  <a:pos x="T12" y="T13"/>
                </a:cxn>
                <a:cxn ang="T71">
                  <a:pos x="T14" y="T15"/>
                </a:cxn>
                <a:cxn ang="T72">
                  <a:pos x="T16" y="T17"/>
                </a:cxn>
                <a:cxn ang="T73">
                  <a:pos x="T18" y="T19"/>
                </a:cxn>
                <a:cxn ang="T74">
                  <a:pos x="T20" y="T21"/>
                </a:cxn>
                <a:cxn ang="T75">
                  <a:pos x="T22" y="T23"/>
                </a:cxn>
                <a:cxn ang="T76">
                  <a:pos x="T24" y="T25"/>
                </a:cxn>
                <a:cxn ang="T77">
                  <a:pos x="T26" y="T27"/>
                </a:cxn>
                <a:cxn ang="T78">
                  <a:pos x="T28" y="T29"/>
                </a:cxn>
                <a:cxn ang="T79">
                  <a:pos x="T30" y="T31"/>
                </a:cxn>
                <a:cxn ang="T80">
                  <a:pos x="T32" y="T33"/>
                </a:cxn>
                <a:cxn ang="T81">
                  <a:pos x="T34" y="T35"/>
                </a:cxn>
                <a:cxn ang="T82">
                  <a:pos x="T36" y="T37"/>
                </a:cxn>
                <a:cxn ang="T83">
                  <a:pos x="T38" y="T39"/>
                </a:cxn>
                <a:cxn ang="T84">
                  <a:pos x="T40" y="T41"/>
                </a:cxn>
                <a:cxn ang="T85">
                  <a:pos x="T42" y="T43"/>
                </a:cxn>
                <a:cxn ang="T86">
                  <a:pos x="T44" y="T45"/>
                </a:cxn>
                <a:cxn ang="T87">
                  <a:pos x="T46" y="T47"/>
                </a:cxn>
                <a:cxn ang="T88">
                  <a:pos x="T48" y="T49"/>
                </a:cxn>
                <a:cxn ang="T89">
                  <a:pos x="T50" y="T51"/>
                </a:cxn>
                <a:cxn ang="T90">
                  <a:pos x="T52" y="T53"/>
                </a:cxn>
                <a:cxn ang="T91">
                  <a:pos x="T54" y="T55"/>
                </a:cxn>
                <a:cxn ang="T92">
                  <a:pos x="T56" y="T57"/>
                </a:cxn>
                <a:cxn ang="T93">
                  <a:pos x="T58" y="T59"/>
                </a:cxn>
                <a:cxn ang="T94">
                  <a:pos x="T60" y="T61"/>
                </a:cxn>
                <a:cxn ang="T95">
                  <a:pos x="T62" y="T63"/>
                </a:cxn>
              </a:cxnLst>
              <a:rect l="0" t="0" r="r" b="b"/>
              <a:pathLst>
                <a:path w="148" h="146">
                  <a:moveTo>
                    <a:pt x="148" y="71"/>
                  </a:moveTo>
                  <a:lnTo>
                    <a:pt x="146" y="67"/>
                  </a:lnTo>
                  <a:lnTo>
                    <a:pt x="145" y="56"/>
                  </a:lnTo>
                  <a:lnTo>
                    <a:pt x="141" y="44"/>
                  </a:lnTo>
                  <a:lnTo>
                    <a:pt x="135" y="36"/>
                  </a:lnTo>
                  <a:lnTo>
                    <a:pt x="129" y="33"/>
                  </a:lnTo>
                  <a:lnTo>
                    <a:pt x="125" y="33"/>
                  </a:lnTo>
                  <a:lnTo>
                    <a:pt x="120" y="35"/>
                  </a:lnTo>
                  <a:lnTo>
                    <a:pt x="115" y="32"/>
                  </a:lnTo>
                  <a:lnTo>
                    <a:pt x="111" y="26"/>
                  </a:lnTo>
                  <a:lnTo>
                    <a:pt x="108" y="20"/>
                  </a:lnTo>
                  <a:lnTo>
                    <a:pt x="104" y="14"/>
                  </a:lnTo>
                  <a:lnTo>
                    <a:pt x="95" y="12"/>
                  </a:lnTo>
                  <a:lnTo>
                    <a:pt x="88" y="10"/>
                  </a:lnTo>
                  <a:lnTo>
                    <a:pt x="82" y="9"/>
                  </a:lnTo>
                  <a:lnTo>
                    <a:pt x="77" y="7"/>
                  </a:lnTo>
                  <a:lnTo>
                    <a:pt x="73" y="3"/>
                  </a:lnTo>
                  <a:lnTo>
                    <a:pt x="68" y="1"/>
                  </a:lnTo>
                  <a:lnTo>
                    <a:pt x="65" y="0"/>
                  </a:lnTo>
                  <a:lnTo>
                    <a:pt x="62" y="0"/>
                  </a:lnTo>
                  <a:lnTo>
                    <a:pt x="60" y="2"/>
                  </a:lnTo>
                  <a:lnTo>
                    <a:pt x="58" y="8"/>
                  </a:lnTo>
                  <a:lnTo>
                    <a:pt x="58" y="15"/>
                  </a:lnTo>
                  <a:lnTo>
                    <a:pt x="57" y="20"/>
                  </a:lnTo>
                  <a:lnTo>
                    <a:pt x="55" y="24"/>
                  </a:lnTo>
                  <a:lnTo>
                    <a:pt x="50" y="31"/>
                  </a:lnTo>
                  <a:lnTo>
                    <a:pt x="42" y="40"/>
                  </a:lnTo>
                  <a:lnTo>
                    <a:pt x="32" y="50"/>
                  </a:lnTo>
                  <a:lnTo>
                    <a:pt x="27" y="55"/>
                  </a:lnTo>
                  <a:lnTo>
                    <a:pt x="20" y="62"/>
                  </a:lnTo>
                  <a:lnTo>
                    <a:pt x="11" y="71"/>
                  </a:lnTo>
                  <a:lnTo>
                    <a:pt x="3" y="82"/>
                  </a:lnTo>
                  <a:lnTo>
                    <a:pt x="0" y="90"/>
                  </a:lnTo>
                  <a:lnTo>
                    <a:pt x="3" y="91"/>
                  </a:lnTo>
                  <a:lnTo>
                    <a:pt x="4" y="91"/>
                  </a:lnTo>
                  <a:lnTo>
                    <a:pt x="6" y="94"/>
                  </a:lnTo>
                  <a:lnTo>
                    <a:pt x="11" y="107"/>
                  </a:lnTo>
                  <a:lnTo>
                    <a:pt x="14" y="123"/>
                  </a:lnTo>
                  <a:lnTo>
                    <a:pt x="14" y="136"/>
                  </a:lnTo>
                  <a:lnTo>
                    <a:pt x="15" y="144"/>
                  </a:lnTo>
                  <a:lnTo>
                    <a:pt x="20" y="146"/>
                  </a:lnTo>
                  <a:lnTo>
                    <a:pt x="27" y="143"/>
                  </a:lnTo>
                  <a:lnTo>
                    <a:pt x="32" y="139"/>
                  </a:lnTo>
                  <a:lnTo>
                    <a:pt x="36" y="137"/>
                  </a:lnTo>
                  <a:lnTo>
                    <a:pt x="39" y="138"/>
                  </a:lnTo>
                  <a:lnTo>
                    <a:pt x="44" y="143"/>
                  </a:lnTo>
                  <a:lnTo>
                    <a:pt x="50" y="146"/>
                  </a:lnTo>
                  <a:lnTo>
                    <a:pt x="55" y="145"/>
                  </a:lnTo>
                  <a:lnTo>
                    <a:pt x="60" y="135"/>
                  </a:lnTo>
                  <a:lnTo>
                    <a:pt x="66" y="124"/>
                  </a:lnTo>
                  <a:lnTo>
                    <a:pt x="75" y="119"/>
                  </a:lnTo>
                  <a:lnTo>
                    <a:pt x="83" y="116"/>
                  </a:lnTo>
                  <a:lnTo>
                    <a:pt x="87" y="111"/>
                  </a:lnTo>
                  <a:lnTo>
                    <a:pt x="87" y="104"/>
                  </a:lnTo>
                  <a:lnTo>
                    <a:pt x="87" y="99"/>
                  </a:lnTo>
                  <a:lnTo>
                    <a:pt x="91" y="96"/>
                  </a:lnTo>
                  <a:lnTo>
                    <a:pt x="104" y="92"/>
                  </a:lnTo>
                  <a:lnTo>
                    <a:pt x="112" y="90"/>
                  </a:lnTo>
                  <a:lnTo>
                    <a:pt x="120" y="89"/>
                  </a:lnTo>
                  <a:lnTo>
                    <a:pt x="128" y="86"/>
                  </a:lnTo>
                  <a:lnTo>
                    <a:pt x="135" y="84"/>
                  </a:lnTo>
                  <a:lnTo>
                    <a:pt x="140" y="82"/>
                  </a:lnTo>
                  <a:lnTo>
                    <a:pt x="144" y="78"/>
                  </a:lnTo>
                  <a:lnTo>
                    <a:pt x="146" y="75"/>
                  </a:lnTo>
                  <a:lnTo>
                    <a:pt x="148" y="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5" name="Freeform 170">
              <a:extLst>
                <a:ext uri="{FF2B5EF4-FFF2-40B4-BE49-F238E27FC236}">
                  <a16:creationId xmlns:a16="http://schemas.microsoft.com/office/drawing/2014/main" id="{9E21A284-A84E-2748-ACE9-243C02F53629}"/>
                </a:ext>
              </a:extLst>
            </p:cNvPr>
            <p:cNvSpPr>
              <a:spLocks/>
            </p:cNvSpPr>
            <p:nvPr/>
          </p:nvSpPr>
          <p:spPr bwMode="auto">
            <a:xfrm>
              <a:off x="1831975" y="1970088"/>
              <a:ext cx="144463" cy="93662"/>
            </a:xfrm>
            <a:custGeom>
              <a:avLst/>
              <a:gdLst>
                <a:gd name="T0" fmla="*/ 2147483646 w 133"/>
                <a:gd name="T1" fmla="*/ 2147483646 h 91"/>
                <a:gd name="T2" fmla="*/ 2147483646 w 133"/>
                <a:gd name="T3" fmla="*/ 2147483646 h 91"/>
                <a:gd name="T4" fmla="*/ 2147483646 w 133"/>
                <a:gd name="T5" fmla="*/ 2147483646 h 91"/>
                <a:gd name="T6" fmla="*/ 2147483646 w 133"/>
                <a:gd name="T7" fmla="*/ 2147483646 h 91"/>
                <a:gd name="T8" fmla="*/ 2147483646 w 133"/>
                <a:gd name="T9" fmla="*/ 2147483646 h 91"/>
                <a:gd name="T10" fmla="*/ 2147483646 w 133"/>
                <a:gd name="T11" fmla="*/ 2147483646 h 91"/>
                <a:gd name="T12" fmla="*/ 2147483646 w 133"/>
                <a:gd name="T13" fmla="*/ 2147483646 h 91"/>
                <a:gd name="T14" fmla="*/ 2147483646 w 133"/>
                <a:gd name="T15" fmla="*/ 2147483646 h 91"/>
                <a:gd name="T16" fmla="*/ 2147483646 w 133"/>
                <a:gd name="T17" fmla="*/ 2147483646 h 91"/>
                <a:gd name="T18" fmla="*/ 2147483646 w 133"/>
                <a:gd name="T19" fmla="*/ 2147483646 h 91"/>
                <a:gd name="T20" fmla="*/ 2147483646 w 133"/>
                <a:gd name="T21" fmla="*/ 2147483646 h 91"/>
                <a:gd name="T22" fmla="*/ 2147483646 w 133"/>
                <a:gd name="T23" fmla="*/ 2147483646 h 91"/>
                <a:gd name="T24" fmla="*/ 2147483646 w 133"/>
                <a:gd name="T25" fmla="*/ 2147483646 h 91"/>
                <a:gd name="T26" fmla="*/ 2147483646 w 133"/>
                <a:gd name="T27" fmla="*/ 2147483646 h 91"/>
                <a:gd name="T28" fmla="*/ 2147483646 w 133"/>
                <a:gd name="T29" fmla="*/ 2147483646 h 91"/>
                <a:gd name="T30" fmla="*/ 2147483646 w 133"/>
                <a:gd name="T31" fmla="*/ 2147483646 h 91"/>
                <a:gd name="T32" fmla="*/ 2147483646 w 133"/>
                <a:gd name="T33" fmla="*/ 2147483646 h 91"/>
                <a:gd name="T34" fmla="*/ 2147483646 w 133"/>
                <a:gd name="T35" fmla="*/ 2147483646 h 91"/>
                <a:gd name="T36" fmla="*/ 2147483646 w 133"/>
                <a:gd name="T37" fmla="*/ 2147483646 h 91"/>
                <a:gd name="T38" fmla="*/ 2147483646 w 133"/>
                <a:gd name="T39" fmla="*/ 2147483646 h 91"/>
                <a:gd name="T40" fmla="*/ 2147483646 w 133"/>
                <a:gd name="T41" fmla="*/ 2147483646 h 91"/>
                <a:gd name="T42" fmla="*/ 2147483646 w 133"/>
                <a:gd name="T43" fmla="*/ 2147483646 h 91"/>
                <a:gd name="T44" fmla="*/ 2147483646 w 133"/>
                <a:gd name="T45" fmla="*/ 2147483646 h 91"/>
                <a:gd name="T46" fmla="*/ 2147483646 w 133"/>
                <a:gd name="T47" fmla="*/ 2147483646 h 91"/>
                <a:gd name="T48" fmla="*/ 2147483646 w 133"/>
                <a:gd name="T49" fmla="*/ 2147483646 h 91"/>
                <a:gd name="T50" fmla="*/ 2147483646 w 133"/>
                <a:gd name="T51" fmla="*/ 2147483646 h 91"/>
                <a:gd name="T52" fmla="*/ 2147483646 w 133"/>
                <a:gd name="T53" fmla="*/ 2147483646 h 91"/>
                <a:gd name="T54" fmla="*/ 2147483646 w 133"/>
                <a:gd name="T55" fmla="*/ 2147483646 h 91"/>
                <a:gd name="T56" fmla="*/ 0 w 133"/>
                <a:gd name="T57" fmla="*/ 2147483646 h 91"/>
                <a:gd name="T58" fmla="*/ 2147483646 w 133"/>
                <a:gd name="T59" fmla="*/ 2147483646 h 91"/>
                <a:gd name="T60" fmla="*/ 2147483646 w 133"/>
                <a:gd name="T61" fmla="*/ 2147483646 h 91"/>
                <a:gd name="T62" fmla="*/ 2147483646 w 133"/>
                <a:gd name="T63" fmla="*/ 2147483646 h 91"/>
                <a:gd name="T64" fmla="*/ 2147483646 w 133"/>
                <a:gd name="T65" fmla="*/ 2147483646 h 91"/>
                <a:gd name="T66" fmla="*/ 2147483646 w 133"/>
                <a:gd name="T67" fmla="*/ 2147483646 h 91"/>
                <a:gd name="T68" fmla="*/ 2147483646 w 133"/>
                <a:gd name="T69" fmla="*/ 0 h 91"/>
                <a:gd name="T70" fmla="*/ 2147483646 w 133"/>
                <a:gd name="T71" fmla="*/ 2147483646 h 91"/>
                <a:gd name="T72" fmla="*/ 2147483646 w 133"/>
                <a:gd name="T73" fmla="*/ 2147483646 h 91"/>
                <a:gd name="T74" fmla="*/ 2147483646 w 133"/>
                <a:gd name="T75" fmla="*/ 2147483646 h 91"/>
                <a:gd name="T76" fmla="*/ 2147483646 w 133"/>
                <a:gd name="T77" fmla="*/ 2147483646 h 91"/>
                <a:gd name="T78" fmla="*/ 2147483646 w 133"/>
                <a:gd name="T79" fmla="*/ 2147483646 h 91"/>
                <a:gd name="T80" fmla="*/ 2147483646 w 133"/>
                <a:gd name="T81" fmla="*/ 2147483646 h 91"/>
                <a:gd name="T82" fmla="*/ 2147483646 w 133"/>
                <a:gd name="T83" fmla="*/ 2147483646 h 91"/>
                <a:gd name="T84" fmla="*/ 2147483646 w 133"/>
                <a:gd name="T85" fmla="*/ 2147483646 h 91"/>
                <a:gd name="T86" fmla="*/ 2147483646 w 133"/>
                <a:gd name="T87" fmla="*/ 2147483646 h 91"/>
                <a:gd name="T88" fmla="*/ 2147483646 w 133"/>
                <a:gd name="T89" fmla="*/ 2147483646 h 91"/>
                <a:gd name="T90" fmla="*/ 2147483646 w 133"/>
                <a:gd name="T91" fmla="*/ 2147483646 h 91"/>
                <a:gd name="T92" fmla="*/ 2147483646 w 133"/>
                <a:gd name="T93" fmla="*/ 2147483646 h 91"/>
                <a:gd name="T94" fmla="*/ 2147483646 w 133"/>
                <a:gd name="T95" fmla="*/ 2147483646 h 91"/>
                <a:gd name="T96" fmla="*/ 2147483646 w 133"/>
                <a:gd name="T97" fmla="*/ 2147483646 h 91"/>
                <a:gd name="T98" fmla="*/ 2147483646 w 133"/>
                <a:gd name="T99" fmla="*/ 2147483646 h 91"/>
                <a:gd name="T100" fmla="*/ 2147483646 w 133"/>
                <a:gd name="T101" fmla="*/ 2147483646 h 91"/>
                <a:gd name="T102" fmla="*/ 2147483646 w 133"/>
                <a:gd name="T103" fmla="*/ 2147483646 h 91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</a:gdLst>
              <a:ahLst/>
              <a:cxnLst>
                <a:cxn ang="T104">
                  <a:pos x="T0" y="T1"/>
                </a:cxn>
                <a:cxn ang="T105">
                  <a:pos x="T2" y="T3"/>
                </a:cxn>
                <a:cxn ang="T106">
                  <a:pos x="T4" y="T5"/>
                </a:cxn>
                <a:cxn ang="T107">
                  <a:pos x="T6" y="T7"/>
                </a:cxn>
                <a:cxn ang="T108">
                  <a:pos x="T8" y="T9"/>
                </a:cxn>
                <a:cxn ang="T109">
                  <a:pos x="T10" y="T11"/>
                </a:cxn>
                <a:cxn ang="T110">
                  <a:pos x="T12" y="T13"/>
                </a:cxn>
                <a:cxn ang="T111">
                  <a:pos x="T14" y="T15"/>
                </a:cxn>
                <a:cxn ang="T112">
                  <a:pos x="T16" y="T17"/>
                </a:cxn>
                <a:cxn ang="T113">
                  <a:pos x="T18" y="T19"/>
                </a:cxn>
                <a:cxn ang="T114">
                  <a:pos x="T20" y="T21"/>
                </a:cxn>
                <a:cxn ang="T115">
                  <a:pos x="T22" y="T23"/>
                </a:cxn>
                <a:cxn ang="T116">
                  <a:pos x="T24" y="T25"/>
                </a:cxn>
                <a:cxn ang="T117">
                  <a:pos x="T26" y="T27"/>
                </a:cxn>
                <a:cxn ang="T118">
                  <a:pos x="T28" y="T29"/>
                </a:cxn>
                <a:cxn ang="T119">
                  <a:pos x="T30" y="T31"/>
                </a:cxn>
                <a:cxn ang="T120">
                  <a:pos x="T32" y="T33"/>
                </a:cxn>
                <a:cxn ang="T121">
                  <a:pos x="T34" y="T35"/>
                </a:cxn>
                <a:cxn ang="T122">
                  <a:pos x="T36" y="T37"/>
                </a:cxn>
                <a:cxn ang="T123">
                  <a:pos x="T38" y="T39"/>
                </a:cxn>
                <a:cxn ang="T124">
                  <a:pos x="T40" y="T41"/>
                </a:cxn>
                <a:cxn ang="T125">
                  <a:pos x="T42" y="T43"/>
                </a:cxn>
                <a:cxn ang="T126">
                  <a:pos x="T44" y="T45"/>
                </a:cxn>
                <a:cxn ang="T127">
                  <a:pos x="T46" y="T47"/>
                </a:cxn>
                <a:cxn ang="T128">
                  <a:pos x="T48" y="T49"/>
                </a:cxn>
                <a:cxn ang="T129">
                  <a:pos x="T50" y="T51"/>
                </a:cxn>
                <a:cxn ang="T130">
                  <a:pos x="T52" y="T53"/>
                </a:cxn>
                <a:cxn ang="T131">
                  <a:pos x="T54" y="T55"/>
                </a:cxn>
                <a:cxn ang="T132">
                  <a:pos x="T56" y="T57"/>
                </a:cxn>
                <a:cxn ang="T133">
                  <a:pos x="T58" y="T59"/>
                </a:cxn>
                <a:cxn ang="T134">
                  <a:pos x="T60" y="T61"/>
                </a:cxn>
                <a:cxn ang="T135">
                  <a:pos x="T62" y="T63"/>
                </a:cxn>
                <a:cxn ang="T136">
                  <a:pos x="T64" y="T65"/>
                </a:cxn>
                <a:cxn ang="T137">
                  <a:pos x="T66" y="T67"/>
                </a:cxn>
                <a:cxn ang="T138">
                  <a:pos x="T68" y="T69"/>
                </a:cxn>
                <a:cxn ang="T139">
                  <a:pos x="T70" y="T71"/>
                </a:cxn>
                <a:cxn ang="T140">
                  <a:pos x="T72" y="T73"/>
                </a:cxn>
                <a:cxn ang="T141">
                  <a:pos x="T74" y="T75"/>
                </a:cxn>
                <a:cxn ang="T142">
                  <a:pos x="T76" y="T77"/>
                </a:cxn>
                <a:cxn ang="T143">
                  <a:pos x="T78" y="T79"/>
                </a:cxn>
                <a:cxn ang="T144">
                  <a:pos x="T80" y="T81"/>
                </a:cxn>
                <a:cxn ang="T145">
                  <a:pos x="T82" y="T83"/>
                </a:cxn>
                <a:cxn ang="T146">
                  <a:pos x="T84" y="T85"/>
                </a:cxn>
                <a:cxn ang="T147">
                  <a:pos x="T86" y="T87"/>
                </a:cxn>
                <a:cxn ang="T148">
                  <a:pos x="T88" y="T89"/>
                </a:cxn>
                <a:cxn ang="T149">
                  <a:pos x="T90" y="T91"/>
                </a:cxn>
                <a:cxn ang="T150">
                  <a:pos x="T92" y="T93"/>
                </a:cxn>
                <a:cxn ang="T151">
                  <a:pos x="T94" y="T95"/>
                </a:cxn>
                <a:cxn ang="T152">
                  <a:pos x="T96" y="T97"/>
                </a:cxn>
                <a:cxn ang="T153">
                  <a:pos x="T98" y="T99"/>
                </a:cxn>
                <a:cxn ang="T154">
                  <a:pos x="T100" y="T101"/>
                </a:cxn>
                <a:cxn ang="T155">
                  <a:pos x="T102" y="T103"/>
                </a:cxn>
              </a:cxnLst>
              <a:rect l="0" t="0" r="r" b="b"/>
              <a:pathLst>
                <a:path w="133" h="91">
                  <a:moveTo>
                    <a:pt x="104" y="0"/>
                  </a:moveTo>
                  <a:lnTo>
                    <a:pt x="104" y="4"/>
                  </a:lnTo>
                  <a:lnTo>
                    <a:pt x="103" y="13"/>
                  </a:lnTo>
                  <a:lnTo>
                    <a:pt x="103" y="23"/>
                  </a:lnTo>
                  <a:lnTo>
                    <a:pt x="102" y="30"/>
                  </a:lnTo>
                  <a:lnTo>
                    <a:pt x="101" y="35"/>
                  </a:lnTo>
                  <a:lnTo>
                    <a:pt x="101" y="39"/>
                  </a:lnTo>
                  <a:lnTo>
                    <a:pt x="102" y="44"/>
                  </a:lnTo>
                  <a:lnTo>
                    <a:pt x="107" y="46"/>
                  </a:lnTo>
                  <a:lnTo>
                    <a:pt x="111" y="43"/>
                  </a:lnTo>
                  <a:lnTo>
                    <a:pt x="113" y="37"/>
                  </a:lnTo>
                  <a:lnTo>
                    <a:pt x="115" y="34"/>
                  </a:lnTo>
                  <a:lnTo>
                    <a:pt x="121" y="36"/>
                  </a:lnTo>
                  <a:lnTo>
                    <a:pt x="128" y="42"/>
                  </a:lnTo>
                  <a:lnTo>
                    <a:pt x="132" y="45"/>
                  </a:lnTo>
                  <a:lnTo>
                    <a:pt x="133" y="49"/>
                  </a:lnTo>
                  <a:lnTo>
                    <a:pt x="132" y="54"/>
                  </a:lnTo>
                  <a:lnTo>
                    <a:pt x="132" y="60"/>
                  </a:lnTo>
                  <a:lnTo>
                    <a:pt x="132" y="62"/>
                  </a:lnTo>
                  <a:lnTo>
                    <a:pt x="131" y="66"/>
                  </a:lnTo>
                  <a:lnTo>
                    <a:pt x="128" y="72"/>
                  </a:lnTo>
                  <a:lnTo>
                    <a:pt x="123" y="78"/>
                  </a:lnTo>
                  <a:lnTo>
                    <a:pt x="121" y="82"/>
                  </a:lnTo>
                  <a:lnTo>
                    <a:pt x="116" y="84"/>
                  </a:lnTo>
                  <a:lnTo>
                    <a:pt x="107" y="83"/>
                  </a:lnTo>
                  <a:lnTo>
                    <a:pt x="96" y="81"/>
                  </a:lnTo>
                  <a:lnTo>
                    <a:pt x="88" y="78"/>
                  </a:lnTo>
                  <a:lnTo>
                    <a:pt x="83" y="77"/>
                  </a:lnTo>
                  <a:lnTo>
                    <a:pt x="79" y="80"/>
                  </a:lnTo>
                  <a:lnTo>
                    <a:pt x="76" y="83"/>
                  </a:lnTo>
                  <a:lnTo>
                    <a:pt x="72" y="85"/>
                  </a:lnTo>
                  <a:lnTo>
                    <a:pt x="68" y="88"/>
                  </a:lnTo>
                  <a:lnTo>
                    <a:pt x="61" y="90"/>
                  </a:lnTo>
                  <a:lnTo>
                    <a:pt x="54" y="91"/>
                  </a:lnTo>
                  <a:lnTo>
                    <a:pt x="49" y="91"/>
                  </a:lnTo>
                  <a:lnTo>
                    <a:pt x="45" y="91"/>
                  </a:lnTo>
                  <a:lnTo>
                    <a:pt x="39" y="91"/>
                  </a:lnTo>
                  <a:lnTo>
                    <a:pt x="32" y="89"/>
                  </a:lnTo>
                  <a:lnTo>
                    <a:pt x="24" y="85"/>
                  </a:lnTo>
                  <a:lnTo>
                    <a:pt x="18" y="82"/>
                  </a:lnTo>
                  <a:lnTo>
                    <a:pt x="19" y="78"/>
                  </a:lnTo>
                  <a:lnTo>
                    <a:pt x="25" y="77"/>
                  </a:lnTo>
                  <a:lnTo>
                    <a:pt x="32" y="77"/>
                  </a:lnTo>
                  <a:lnTo>
                    <a:pt x="38" y="77"/>
                  </a:lnTo>
                  <a:lnTo>
                    <a:pt x="43" y="75"/>
                  </a:lnTo>
                  <a:lnTo>
                    <a:pt x="48" y="70"/>
                  </a:lnTo>
                  <a:lnTo>
                    <a:pt x="49" y="64"/>
                  </a:lnTo>
                  <a:lnTo>
                    <a:pt x="48" y="60"/>
                  </a:lnTo>
                  <a:lnTo>
                    <a:pt x="42" y="60"/>
                  </a:lnTo>
                  <a:lnTo>
                    <a:pt x="35" y="65"/>
                  </a:lnTo>
                  <a:lnTo>
                    <a:pt x="32" y="67"/>
                  </a:lnTo>
                  <a:lnTo>
                    <a:pt x="27" y="67"/>
                  </a:lnTo>
                  <a:lnTo>
                    <a:pt x="20" y="62"/>
                  </a:lnTo>
                  <a:lnTo>
                    <a:pt x="14" y="57"/>
                  </a:lnTo>
                  <a:lnTo>
                    <a:pt x="8" y="53"/>
                  </a:lnTo>
                  <a:lnTo>
                    <a:pt x="4" y="51"/>
                  </a:lnTo>
                  <a:lnTo>
                    <a:pt x="2" y="46"/>
                  </a:lnTo>
                  <a:lnTo>
                    <a:pt x="0" y="42"/>
                  </a:lnTo>
                  <a:lnTo>
                    <a:pt x="0" y="38"/>
                  </a:lnTo>
                  <a:lnTo>
                    <a:pt x="2" y="35"/>
                  </a:lnTo>
                  <a:lnTo>
                    <a:pt x="8" y="30"/>
                  </a:lnTo>
                  <a:lnTo>
                    <a:pt x="12" y="25"/>
                  </a:lnTo>
                  <a:lnTo>
                    <a:pt x="14" y="22"/>
                  </a:lnTo>
                  <a:lnTo>
                    <a:pt x="15" y="20"/>
                  </a:lnTo>
                  <a:lnTo>
                    <a:pt x="18" y="14"/>
                  </a:lnTo>
                  <a:lnTo>
                    <a:pt x="23" y="7"/>
                  </a:lnTo>
                  <a:lnTo>
                    <a:pt x="25" y="4"/>
                  </a:lnTo>
                  <a:lnTo>
                    <a:pt x="28" y="1"/>
                  </a:lnTo>
                  <a:lnTo>
                    <a:pt x="34" y="0"/>
                  </a:lnTo>
                  <a:lnTo>
                    <a:pt x="41" y="0"/>
                  </a:lnTo>
                  <a:lnTo>
                    <a:pt x="45" y="2"/>
                  </a:lnTo>
                  <a:lnTo>
                    <a:pt x="46" y="5"/>
                  </a:lnTo>
                  <a:lnTo>
                    <a:pt x="45" y="8"/>
                  </a:lnTo>
                  <a:lnTo>
                    <a:pt x="46" y="13"/>
                  </a:lnTo>
                  <a:lnTo>
                    <a:pt x="50" y="15"/>
                  </a:lnTo>
                  <a:lnTo>
                    <a:pt x="55" y="19"/>
                  </a:lnTo>
                  <a:lnTo>
                    <a:pt x="56" y="23"/>
                  </a:lnTo>
                  <a:lnTo>
                    <a:pt x="56" y="28"/>
                  </a:lnTo>
                  <a:lnTo>
                    <a:pt x="61" y="31"/>
                  </a:lnTo>
                  <a:lnTo>
                    <a:pt x="65" y="35"/>
                  </a:lnTo>
                  <a:lnTo>
                    <a:pt x="68" y="39"/>
                  </a:lnTo>
                  <a:lnTo>
                    <a:pt x="68" y="44"/>
                  </a:lnTo>
                  <a:lnTo>
                    <a:pt x="68" y="47"/>
                  </a:lnTo>
                  <a:lnTo>
                    <a:pt x="70" y="50"/>
                  </a:lnTo>
                  <a:lnTo>
                    <a:pt x="75" y="52"/>
                  </a:lnTo>
                  <a:lnTo>
                    <a:pt x="80" y="55"/>
                  </a:lnTo>
                  <a:lnTo>
                    <a:pt x="86" y="59"/>
                  </a:lnTo>
                  <a:lnTo>
                    <a:pt x="90" y="59"/>
                  </a:lnTo>
                  <a:lnTo>
                    <a:pt x="91" y="54"/>
                  </a:lnTo>
                  <a:lnTo>
                    <a:pt x="91" y="47"/>
                  </a:lnTo>
                  <a:lnTo>
                    <a:pt x="91" y="42"/>
                  </a:lnTo>
                  <a:lnTo>
                    <a:pt x="91" y="37"/>
                  </a:lnTo>
                  <a:lnTo>
                    <a:pt x="91" y="32"/>
                  </a:lnTo>
                  <a:lnTo>
                    <a:pt x="88" y="30"/>
                  </a:lnTo>
                  <a:lnTo>
                    <a:pt x="86" y="30"/>
                  </a:lnTo>
                  <a:lnTo>
                    <a:pt x="85" y="29"/>
                  </a:lnTo>
                  <a:lnTo>
                    <a:pt x="84" y="24"/>
                  </a:lnTo>
                  <a:lnTo>
                    <a:pt x="84" y="19"/>
                  </a:lnTo>
                  <a:lnTo>
                    <a:pt x="84" y="14"/>
                  </a:lnTo>
                  <a:lnTo>
                    <a:pt x="85" y="11"/>
                  </a:lnTo>
                  <a:lnTo>
                    <a:pt x="88" y="8"/>
                  </a:lnTo>
                  <a:lnTo>
                    <a:pt x="94" y="6"/>
                  </a:lnTo>
                  <a:lnTo>
                    <a:pt x="99" y="4"/>
                  </a:lnTo>
                  <a:lnTo>
                    <a:pt x="103" y="1"/>
                  </a:lnTo>
                  <a:lnTo>
                    <a:pt x="10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6" name="Freeform 171">
              <a:extLst>
                <a:ext uri="{FF2B5EF4-FFF2-40B4-BE49-F238E27FC236}">
                  <a16:creationId xmlns:a16="http://schemas.microsoft.com/office/drawing/2014/main" id="{5AF1D5DF-03ED-ED4F-899E-CE81C5D1112E}"/>
                </a:ext>
              </a:extLst>
            </p:cNvPr>
            <p:cNvSpPr>
              <a:spLocks/>
            </p:cNvSpPr>
            <p:nvPr/>
          </p:nvSpPr>
          <p:spPr bwMode="auto">
            <a:xfrm>
              <a:off x="1771650" y="1920875"/>
              <a:ext cx="109538" cy="61913"/>
            </a:xfrm>
            <a:custGeom>
              <a:avLst/>
              <a:gdLst>
                <a:gd name="T0" fmla="*/ 2147483646 w 102"/>
                <a:gd name="T1" fmla="*/ 2147483646 h 60"/>
                <a:gd name="T2" fmla="*/ 2147483646 w 102"/>
                <a:gd name="T3" fmla="*/ 2147483646 h 60"/>
                <a:gd name="T4" fmla="*/ 2147483646 w 102"/>
                <a:gd name="T5" fmla="*/ 2147483646 h 60"/>
                <a:gd name="T6" fmla="*/ 2147483646 w 102"/>
                <a:gd name="T7" fmla="*/ 2147483646 h 60"/>
                <a:gd name="T8" fmla="*/ 2147483646 w 102"/>
                <a:gd name="T9" fmla="*/ 2147483646 h 60"/>
                <a:gd name="T10" fmla="*/ 2147483646 w 102"/>
                <a:gd name="T11" fmla="*/ 2147483646 h 60"/>
                <a:gd name="T12" fmla="*/ 2147483646 w 102"/>
                <a:gd name="T13" fmla="*/ 2147483646 h 60"/>
                <a:gd name="T14" fmla="*/ 2147483646 w 102"/>
                <a:gd name="T15" fmla="*/ 2147483646 h 60"/>
                <a:gd name="T16" fmla="*/ 2147483646 w 102"/>
                <a:gd name="T17" fmla="*/ 2147483646 h 60"/>
                <a:gd name="T18" fmla="*/ 2147483646 w 102"/>
                <a:gd name="T19" fmla="*/ 2147483646 h 60"/>
                <a:gd name="T20" fmla="*/ 2147483646 w 102"/>
                <a:gd name="T21" fmla="*/ 2147483646 h 60"/>
                <a:gd name="T22" fmla="*/ 2147483646 w 102"/>
                <a:gd name="T23" fmla="*/ 2147483646 h 60"/>
                <a:gd name="T24" fmla="*/ 2147483646 w 102"/>
                <a:gd name="T25" fmla="*/ 2147483646 h 60"/>
                <a:gd name="T26" fmla="*/ 2147483646 w 102"/>
                <a:gd name="T27" fmla="*/ 2147483646 h 60"/>
                <a:gd name="T28" fmla="*/ 2147483646 w 102"/>
                <a:gd name="T29" fmla="*/ 2147483646 h 60"/>
                <a:gd name="T30" fmla="*/ 2147483646 w 102"/>
                <a:gd name="T31" fmla="*/ 2147483646 h 60"/>
                <a:gd name="T32" fmla="*/ 2147483646 w 102"/>
                <a:gd name="T33" fmla="*/ 2147483646 h 60"/>
                <a:gd name="T34" fmla="*/ 2147483646 w 102"/>
                <a:gd name="T35" fmla="*/ 2147483646 h 60"/>
                <a:gd name="T36" fmla="*/ 2147483646 w 102"/>
                <a:gd name="T37" fmla="*/ 2147483646 h 60"/>
                <a:gd name="T38" fmla="*/ 2147483646 w 102"/>
                <a:gd name="T39" fmla="*/ 2147483646 h 60"/>
                <a:gd name="T40" fmla="*/ 2147483646 w 102"/>
                <a:gd name="T41" fmla="*/ 2147483646 h 60"/>
                <a:gd name="T42" fmla="*/ 2147483646 w 102"/>
                <a:gd name="T43" fmla="*/ 2147483646 h 60"/>
                <a:gd name="T44" fmla="*/ 2147483646 w 102"/>
                <a:gd name="T45" fmla="*/ 2147483646 h 60"/>
                <a:gd name="T46" fmla="*/ 0 w 102"/>
                <a:gd name="T47" fmla="*/ 2147483646 h 60"/>
                <a:gd name="T48" fmla="*/ 2147483646 w 102"/>
                <a:gd name="T49" fmla="*/ 2147483646 h 60"/>
                <a:gd name="T50" fmla="*/ 2147483646 w 102"/>
                <a:gd name="T51" fmla="*/ 2147483646 h 60"/>
                <a:gd name="T52" fmla="*/ 2147483646 w 102"/>
                <a:gd name="T53" fmla="*/ 2147483646 h 60"/>
                <a:gd name="T54" fmla="*/ 2147483646 w 102"/>
                <a:gd name="T55" fmla="*/ 2147483646 h 60"/>
                <a:gd name="T56" fmla="*/ 2147483646 w 102"/>
                <a:gd name="T57" fmla="*/ 2147483646 h 60"/>
                <a:gd name="T58" fmla="*/ 2147483646 w 102"/>
                <a:gd name="T59" fmla="*/ 2147483646 h 60"/>
                <a:gd name="T60" fmla="*/ 2147483646 w 102"/>
                <a:gd name="T61" fmla="*/ 2147483646 h 60"/>
                <a:gd name="T62" fmla="*/ 2147483646 w 102"/>
                <a:gd name="T63" fmla="*/ 2147483646 h 60"/>
                <a:gd name="T64" fmla="*/ 2147483646 w 102"/>
                <a:gd name="T65" fmla="*/ 0 h 60"/>
                <a:gd name="T66" fmla="*/ 2147483646 w 102"/>
                <a:gd name="T67" fmla="*/ 0 h 60"/>
                <a:gd name="T68" fmla="*/ 2147483646 w 102"/>
                <a:gd name="T69" fmla="*/ 0 h 60"/>
                <a:gd name="T70" fmla="*/ 2147483646 w 102"/>
                <a:gd name="T71" fmla="*/ 0 h 60"/>
                <a:gd name="T72" fmla="*/ 2147483646 w 102"/>
                <a:gd name="T73" fmla="*/ 0 h 60"/>
                <a:gd name="T74" fmla="*/ 2147483646 w 102"/>
                <a:gd name="T75" fmla="*/ 0 h 60"/>
                <a:gd name="T76" fmla="*/ 2147483646 w 102"/>
                <a:gd name="T77" fmla="*/ 2147483646 h 60"/>
                <a:gd name="T78" fmla="*/ 2147483646 w 102"/>
                <a:gd name="T79" fmla="*/ 2147483646 h 60"/>
                <a:gd name="T80" fmla="*/ 2147483646 w 102"/>
                <a:gd name="T81" fmla="*/ 2147483646 h 60"/>
                <a:gd name="T82" fmla="*/ 2147483646 w 102"/>
                <a:gd name="T83" fmla="*/ 2147483646 h 60"/>
                <a:gd name="T84" fmla="*/ 2147483646 w 102"/>
                <a:gd name="T85" fmla="*/ 2147483646 h 60"/>
                <a:gd name="T86" fmla="*/ 2147483646 w 102"/>
                <a:gd name="T87" fmla="*/ 2147483646 h 60"/>
                <a:gd name="T88" fmla="*/ 2147483646 w 102"/>
                <a:gd name="T89" fmla="*/ 2147483646 h 60"/>
                <a:gd name="T90" fmla="*/ 2147483646 w 102"/>
                <a:gd name="T91" fmla="*/ 2147483646 h 60"/>
                <a:gd name="T92" fmla="*/ 2147483646 w 102"/>
                <a:gd name="T93" fmla="*/ 2147483646 h 60"/>
                <a:gd name="T94" fmla="*/ 2147483646 w 102"/>
                <a:gd name="T95" fmla="*/ 2147483646 h 60"/>
                <a:gd name="T96" fmla="*/ 2147483646 w 102"/>
                <a:gd name="T97" fmla="*/ 2147483646 h 60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102" h="60">
                  <a:moveTo>
                    <a:pt x="76" y="40"/>
                  </a:moveTo>
                  <a:lnTo>
                    <a:pt x="75" y="41"/>
                  </a:lnTo>
                  <a:lnTo>
                    <a:pt x="72" y="45"/>
                  </a:lnTo>
                  <a:lnTo>
                    <a:pt x="68" y="46"/>
                  </a:lnTo>
                  <a:lnTo>
                    <a:pt x="66" y="42"/>
                  </a:lnTo>
                  <a:lnTo>
                    <a:pt x="64" y="35"/>
                  </a:lnTo>
                  <a:lnTo>
                    <a:pt x="61" y="30"/>
                  </a:lnTo>
                  <a:lnTo>
                    <a:pt x="58" y="27"/>
                  </a:lnTo>
                  <a:lnTo>
                    <a:pt x="56" y="31"/>
                  </a:lnTo>
                  <a:lnTo>
                    <a:pt x="55" y="38"/>
                  </a:lnTo>
                  <a:lnTo>
                    <a:pt x="55" y="44"/>
                  </a:lnTo>
                  <a:lnTo>
                    <a:pt x="53" y="47"/>
                  </a:lnTo>
                  <a:lnTo>
                    <a:pt x="48" y="47"/>
                  </a:lnTo>
                  <a:lnTo>
                    <a:pt x="42" y="47"/>
                  </a:lnTo>
                  <a:lnTo>
                    <a:pt x="38" y="52"/>
                  </a:lnTo>
                  <a:lnTo>
                    <a:pt x="38" y="57"/>
                  </a:lnTo>
                  <a:lnTo>
                    <a:pt x="38" y="60"/>
                  </a:lnTo>
                  <a:lnTo>
                    <a:pt x="37" y="57"/>
                  </a:lnTo>
                  <a:lnTo>
                    <a:pt x="33" y="54"/>
                  </a:lnTo>
                  <a:lnTo>
                    <a:pt x="27" y="50"/>
                  </a:lnTo>
                  <a:lnTo>
                    <a:pt x="22" y="48"/>
                  </a:lnTo>
                  <a:lnTo>
                    <a:pt x="15" y="48"/>
                  </a:lnTo>
                  <a:lnTo>
                    <a:pt x="6" y="48"/>
                  </a:lnTo>
                  <a:lnTo>
                    <a:pt x="0" y="46"/>
                  </a:lnTo>
                  <a:lnTo>
                    <a:pt x="4" y="40"/>
                  </a:lnTo>
                  <a:lnTo>
                    <a:pt x="11" y="34"/>
                  </a:lnTo>
                  <a:lnTo>
                    <a:pt x="17" y="30"/>
                  </a:lnTo>
                  <a:lnTo>
                    <a:pt x="23" y="25"/>
                  </a:lnTo>
                  <a:lnTo>
                    <a:pt x="35" y="19"/>
                  </a:lnTo>
                  <a:lnTo>
                    <a:pt x="46" y="12"/>
                  </a:lnTo>
                  <a:lnTo>
                    <a:pt x="55" y="7"/>
                  </a:lnTo>
                  <a:lnTo>
                    <a:pt x="60" y="2"/>
                  </a:lnTo>
                  <a:lnTo>
                    <a:pt x="68" y="0"/>
                  </a:lnTo>
                  <a:lnTo>
                    <a:pt x="76" y="0"/>
                  </a:lnTo>
                  <a:lnTo>
                    <a:pt x="80" y="0"/>
                  </a:lnTo>
                  <a:lnTo>
                    <a:pt x="83" y="0"/>
                  </a:lnTo>
                  <a:lnTo>
                    <a:pt x="87" y="0"/>
                  </a:lnTo>
                  <a:lnTo>
                    <a:pt x="93" y="0"/>
                  </a:lnTo>
                  <a:lnTo>
                    <a:pt x="98" y="2"/>
                  </a:lnTo>
                  <a:lnTo>
                    <a:pt x="102" y="6"/>
                  </a:lnTo>
                  <a:lnTo>
                    <a:pt x="99" y="10"/>
                  </a:lnTo>
                  <a:lnTo>
                    <a:pt x="95" y="15"/>
                  </a:lnTo>
                  <a:lnTo>
                    <a:pt x="93" y="17"/>
                  </a:lnTo>
                  <a:lnTo>
                    <a:pt x="93" y="19"/>
                  </a:lnTo>
                  <a:lnTo>
                    <a:pt x="91" y="24"/>
                  </a:lnTo>
                  <a:lnTo>
                    <a:pt x="89" y="31"/>
                  </a:lnTo>
                  <a:lnTo>
                    <a:pt x="86" y="35"/>
                  </a:lnTo>
                  <a:lnTo>
                    <a:pt x="81" y="39"/>
                  </a:lnTo>
                  <a:lnTo>
                    <a:pt x="76" y="4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7" name="Freeform 172">
              <a:extLst>
                <a:ext uri="{FF2B5EF4-FFF2-40B4-BE49-F238E27FC236}">
                  <a16:creationId xmlns:a16="http://schemas.microsoft.com/office/drawing/2014/main" id="{78205C30-4F5E-094F-9A1C-5CB49364CB5B}"/>
                </a:ext>
              </a:extLst>
            </p:cNvPr>
            <p:cNvSpPr>
              <a:spLocks/>
            </p:cNvSpPr>
            <p:nvPr/>
          </p:nvSpPr>
          <p:spPr bwMode="auto">
            <a:xfrm>
              <a:off x="1987550" y="1982788"/>
              <a:ext cx="92075" cy="80962"/>
            </a:xfrm>
            <a:custGeom>
              <a:avLst/>
              <a:gdLst>
                <a:gd name="T0" fmla="*/ 2147483646 w 86"/>
                <a:gd name="T1" fmla="*/ 2147483646 h 80"/>
                <a:gd name="T2" fmla="*/ 2147483646 w 86"/>
                <a:gd name="T3" fmla="*/ 0 h 80"/>
                <a:gd name="T4" fmla="*/ 2147483646 w 86"/>
                <a:gd name="T5" fmla="*/ 2147483646 h 80"/>
                <a:gd name="T6" fmla="*/ 2147483646 w 86"/>
                <a:gd name="T7" fmla="*/ 2147483646 h 80"/>
                <a:gd name="T8" fmla="*/ 2147483646 w 86"/>
                <a:gd name="T9" fmla="*/ 2147483646 h 80"/>
                <a:gd name="T10" fmla="*/ 2147483646 w 86"/>
                <a:gd name="T11" fmla="*/ 2147483646 h 80"/>
                <a:gd name="T12" fmla="*/ 2147483646 w 86"/>
                <a:gd name="T13" fmla="*/ 2147483646 h 80"/>
                <a:gd name="T14" fmla="*/ 2147483646 w 86"/>
                <a:gd name="T15" fmla="*/ 2147483646 h 80"/>
                <a:gd name="T16" fmla="*/ 2147483646 w 86"/>
                <a:gd name="T17" fmla="*/ 2147483646 h 80"/>
                <a:gd name="T18" fmla="*/ 2147483646 w 86"/>
                <a:gd name="T19" fmla="*/ 2147483646 h 80"/>
                <a:gd name="T20" fmla="*/ 2147483646 w 86"/>
                <a:gd name="T21" fmla="*/ 2147483646 h 80"/>
                <a:gd name="T22" fmla="*/ 2147483646 w 86"/>
                <a:gd name="T23" fmla="*/ 2147483646 h 80"/>
                <a:gd name="T24" fmla="*/ 2147483646 w 86"/>
                <a:gd name="T25" fmla="*/ 2147483646 h 80"/>
                <a:gd name="T26" fmla="*/ 2147483646 w 86"/>
                <a:gd name="T27" fmla="*/ 2147483646 h 80"/>
                <a:gd name="T28" fmla="*/ 2147483646 w 86"/>
                <a:gd name="T29" fmla="*/ 2147483646 h 80"/>
                <a:gd name="T30" fmla="*/ 2147483646 w 86"/>
                <a:gd name="T31" fmla="*/ 2147483646 h 80"/>
                <a:gd name="T32" fmla="*/ 2147483646 w 86"/>
                <a:gd name="T33" fmla="*/ 2147483646 h 80"/>
                <a:gd name="T34" fmla="*/ 2147483646 w 86"/>
                <a:gd name="T35" fmla="*/ 2147483646 h 80"/>
                <a:gd name="T36" fmla="*/ 2147483646 w 86"/>
                <a:gd name="T37" fmla="*/ 2147483646 h 80"/>
                <a:gd name="T38" fmla="*/ 2147483646 w 86"/>
                <a:gd name="T39" fmla="*/ 2147483646 h 80"/>
                <a:gd name="T40" fmla="*/ 2147483646 w 86"/>
                <a:gd name="T41" fmla="*/ 2147483646 h 80"/>
                <a:gd name="T42" fmla="*/ 2147483646 w 86"/>
                <a:gd name="T43" fmla="*/ 2147483646 h 80"/>
                <a:gd name="T44" fmla="*/ 2147483646 w 86"/>
                <a:gd name="T45" fmla="*/ 2147483646 h 80"/>
                <a:gd name="T46" fmla="*/ 2147483646 w 86"/>
                <a:gd name="T47" fmla="*/ 2147483646 h 80"/>
                <a:gd name="T48" fmla="*/ 2147483646 w 86"/>
                <a:gd name="T49" fmla="*/ 2147483646 h 80"/>
                <a:gd name="T50" fmla="*/ 2147483646 w 86"/>
                <a:gd name="T51" fmla="*/ 2147483646 h 80"/>
                <a:gd name="T52" fmla="*/ 2147483646 w 86"/>
                <a:gd name="T53" fmla="*/ 2147483646 h 80"/>
                <a:gd name="T54" fmla="*/ 2147483646 w 86"/>
                <a:gd name="T55" fmla="*/ 2147483646 h 80"/>
                <a:gd name="T56" fmla="*/ 2147483646 w 86"/>
                <a:gd name="T57" fmla="*/ 2147483646 h 80"/>
                <a:gd name="T58" fmla="*/ 2147483646 w 86"/>
                <a:gd name="T59" fmla="*/ 2147483646 h 80"/>
                <a:gd name="T60" fmla="*/ 2147483646 w 86"/>
                <a:gd name="T61" fmla="*/ 2147483646 h 80"/>
                <a:gd name="T62" fmla="*/ 2147483646 w 86"/>
                <a:gd name="T63" fmla="*/ 2147483646 h 80"/>
                <a:gd name="T64" fmla="*/ 2147483646 w 86"/>
                <a:gd name="T65" fmla="*/ 2147483646 h 80"/>
                <a:gd name="T66" fmla="*/ 2147483646 w 86"/>
                <a:gd name="T67" fmla="*/ 2147483646 h 80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86" h="80">
                  <a:moveTo>
                    <a:pt x="20" y="16"/>
                  </a:moveTo>
                  <a:lnTo>
                    <a:pt x="17" y="12"/>
                  </a:lnTo>
                  <a:lnTo>
                    <a:pt x="10" y="5"/>
                  </a:lnTo>
                  <a:lnTo>
                    <a:pt x="3" y="0"/>
                  </a:lnTo>
                  <a:lnTo>
                    <a:pt x="0" y="2"/>
                  </a:lnTo>
                  <a:lnTo>
                    <a:pt x="1" y="9"/>
                  </a:lnTo>
                  <a:lnTo>
                    <a:pt x="2" y="15"/>
                  </a:lnTo>
                  <a:lnTo>
                    <a:pt x="3" y="22"/>
                  </a:lnTo>
                  <a:lnTo>
                    <a:pt x="4" y="27"/>
                  </a:lnTo>
                  <a:lnTo>
                    <a:pt x="5" y="33"/>
                  </a:lnTo>
                  <a:lnTo>
                    <a:pt x="8" y="38"/>
                  </a:lnTo>
                  <a:lnTo>
                    <a:pt x="11" y="41"/>
                  </a:lnTo>
                  <a:lnTo>
                    <a:pt x="15" y="42"/>
                  </a:lnTo>
                  <a:lnTo>
                    <a:pt x="18" y="42"/>
                  </a:lnTo>
                  <a:lnTo>
                    <a:pt x="22" y="42"/>
                  </a:lnTo>
                  <a:lnTo>
                    <a:pt x="24" y="43"/>
                  </a:lnTo>
                  <a:lnTo>
                    <a:pt x="23" y="47"/>
                  </a:lnTo>
                  <a:lnTo>
                    <a:pt x="20" y="52"/>
                  </a:lnTo>
                  <a:lnTo>
                    <a:pt x="22" y="54"/>
                  </a:lnTo>
                  <a:lnTo>
                    <a:pt x="24" y="54"/>
                  </a:lnTo>
                  <a:lnTo>
                    <a:pt x="31" y="54"/>
                  </a:lnTo>
                  <a:lnTo>
                    <a:pt x="38" y="53"/>
                  </a:lnTo>
                  <a:lnTo>
                    <a:pt x="41" y="53"/>
                  </a:lnTo>
                  <a:lnTo>
                    <a:pt x="42" y="54"/>
                  </a:lnTo>
                  <a:lnTo>
                    <a:pt x="42" y="58"/>
                  </a:lnTo>
                  <a:lnTo>
                    <a:pt x="40" y="65"/>
                  </a:lnTo>
                  <a:lnTo>
                    <a:pt x="38" y="73"/>
                  </a:lnTo>
                  <a:lnTo>
                    <a:pt x="38" y="79"/>
                  </a:lnTo>
                  <a:lnTo>
                    <a:pt x="43" y="80"/>
                  </a:lnTo>
                  <a:lnTo>
                    <a:pt x="54" y="77"/>
                  </a:lnTo>
                  <a:lnTo>
                    <a:pt x="64" y="72"/>
                  </a:lnTo>
                  <a:lnTo>
                    <a:pt x="72" y="66"/>
                  </a:lnTo>
                  <a:lnTo>
                    <a:pt x="76" y="64"/>
                  </a:lnTo>
                  <a:lnTo>
                    <a:pt x="75" y="62"/>
                  </a:lnTo>
                  <a:lnTo>
                    <a:pt x="72" y="57"/>
                  </a:lnTo>
                  <a:lnTo>
                    <a:pt x="72" y="54"/>
                  </a:lnTo>
                  <a:lnTo>
                    <a:pt x="75" y="54"/>
                  </a:lnTo>
                  <a:lnTo>
                    <a:pt x="79" y="56"/>
                  </a:lnTo>
                  <a:lnTo>
                    <a:pt x="84" y="58"/>
                  </a:lnTo>
                  <a:lnTo>
                    <a:pt x="86" y="57"/>
                  </a:lnTo>
                  <a:lnTo>
                    <a:pt x="83" y="50"/>
                  </a:lnTo>
                  <a:lnTo>
                    <a:pt x="77" y="42"/>
                  </a:lnTo>
                  <a:lnTo>
                    <a:pt x="72" y="39"/>
                  </a:lnTo>
                  <a:lnTo>
                    <a:pt x="71" y="37"/>
                  </a:lnTo>
                  <a:lnTo>
                    <a:pt x="72" y="31"/>
                  </a:lnTo>
                  <a:lnTo>
                    <a:pt x="76" y="22"/>
                  </a:lnTo>
                  <a:lnTo>
                    <a:pt x="77" y="15"/>
                  </a:lnTo>
                  <a:lnTo>
                    <a:pt x="76" y="9"/>
                  </a:lnTo>
                  <a:lnTo>
                    <a:pt x="71" y="7"/>
                  </a:lnTo>
                  <a:lnTo>
                    <a:pt x="65" y="8"/>
                  </a:lnTo>
                  <a:lnTo>
                    <a:pt x="64" y="10"/>
                  </a:lnTo>
                  <a:lnTo>
                    <a:pt x="63" y="12"/>
                  </a:lnTo>
                  <a:lnTo>
                    <a:pt x="60" y="11"/>
                  </a:lnTo>
                  <a:lnTo>
                    <a:pt x="55" y="8"/>
                  </a:lnTo>
                  <a:lnTo>
                    <a:pt x="50" y="3"/>
                  </a:lnTo>
                  <a:lnTo>
                    <a:pt x="47" y="2"/>
                  </a:lnTo>
                  <a:lnTo>
                    <a:pt x="45" y="3"/>
                  </a:lnTo>
                  <a:lnTo>
                    <a:pt x="45" y="7"/>
                  </a:lnTo>
                  <a:lnTo>
                    <a:pt x="47" y="11"/>
                  </a:lnTo>
                  <a:lnTo>
                    <a:pt x="48" y="13"/>
                  </a:lnTo>
                  <a:lnTo>
                    <a:pt x="47" y="16"/>
                  </a:lnTo>
                  <a:lnTo>
                    <a:pt x="43" y="15"/>
                  </a:lnTo>
                  <a:lnTo>
                    <a:pt x="39" y="11"/>
                  </a:lnTo>
                  <a:lnTo>
                    <a:pt x="35" y="9"/>
                  </a:lnTo>
                  <a:lnTo>
                    <a:pt x="32" y="11"/>
                  </a:lnTo>
                  <a:lnTo>
                    <a:pt x="28" y="15"/>
                  </a:lnTo>
                  <a:lnTo>
                    <a:pt x="25" y="16"/>
                  </a:lnTo>
                  <a:lnTo>
                    <a:pt x="22" y="16"/>
                  </a:lnTo>
                  <a:lnTo>
                    <a:pt x="20" y="1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8" name="Freeform 173">
              <a:extLst>
                <a:ext uri="{FF2B5EF4-FFF2-40B4-BE49-F238E27FC236}">
                  <a16:creationId xmlns:a16="http://schemas.microsoft.com/office/drawing/2014/main" id="{4DAB9DBF-0D65-AE40-8CB9-FF144A3A920C}"/>
                </a:ext>
              </a:extLst>
            </p:cNvPr>
            <p:cNvSpPr>
              <a:spLocks/>
            </p:cNvSpPr>
            <p:nvPr/>
          </p:nvSpPr>
          <p:spPr bwMode="auto">
            <a:xfrm>
              <a:off x="2081213" y="2032000"/>
              <a:ext cx="36512" cy="46038"/>
            </a:xfrm>
            <a:custGeom>
              <a:avLst/>
              <a:gdLst>
                <a:gd name="T0" fmla="*/ 2147483646 w 34"/>
                <a:gd name="T1" fmla="*/ 2147483646 h 46"/>
                <a:gd name="T2" fmla="*/ 2147483646 w 34"/>
                <a:gd name="T3" fmla="*/ 2147483646 h 46"/>
                <a:gd name="T4" fmla="*/ 2147483646 w 34"/>
                <a:gd name="T5" fmla="*/ 2147483646 h 46"/>
                <a:gd name="T6" fmla="*/ 2147483646 w 34"/>
                <a:gd name="T7" fmla="*/ 2147483646 h 46"/>
                <a:gd name="T8" fmla="*/ 2147483646 w 34"/>
                <a:gd name="T9" fmla="*/ 2147483646 h 46"/>
                <a:gd name="T10" fmla="*/ 2147483646 w 34"/>
                <a:gd name="T11" fmla="*/ 2147483646 h 46"/>
                <a:gd name="T12" fmla="*/ 2147483646 w 34"/>
                <a:gd name="T13" fmla="*/ 2147483646 h 46"/>
                <a:gd name="T14" fmla="*/ 0 w 34"/>
                <a:gd name="T15" fmla="*/ 2147483646 h 46"/>
                <a:gd name="T16" fmla="*/ 2147483646 w 34"/>
                <a:gd name="T17" fmla="*/ 2147483646 h 46"/>
                <a:gd name="T18" fmla="*/ 2147483646 w 34"/>
                <a:gd name="T19" fmla="*/ 2147483646 h 46"/>
                <a:gd name="T20" fmla="*/ 2147483646 w 34"/>
                <a:gd name="T21" fmla="*/ 2147483646 h 46"/>
                <a:gd name="T22" fmla="*/ 2147483646 w 34"/>
                <a:gd name="T23" fmla="*/ 2147483646 h 46"/>
                <a:gd name="T24" fmla="*/ 2147483646 w 34"/>
                <a:gd name="T25" fmla="*/ 2147483646 h 46"/>
                <a:gd name="T26" fmla="*/ 2147483646 w 34"/>
                <a:gd name="T27" fmla="*/ 2147483646 h 46"/>
                <a:gd name="T28" fmla="*/ 2147483646 w 34"/>
                <a:gd name="T29" fmla="*/ 2147483646 h 46"/>
                <a:gd name="T30" fmla="*/ 2147483646 w 34"/>
                <a:gd name="T31" fmla="*/ 2147483646 h 46"/>
                <a:gd name="T32" fmla="*/ 2147483646 w 34"/>
                <a:gd name="T33" fmla="*/ 2147483646 h 46"/>
                <a:gd name="T34" fmla="*/ 2147483646 w 34"/>
                <a:gd name="T35" fmla="*/ 2147483646 h 46"/>
                <a:gd name="T36" fmla="*/ 2147483646 w 34"/>
                <a:gd name="T37" fmla="*/ 2147483646 h 46"/>
                <a:gd name="T38" fmla="*/ 2147483646 w 34"/>
                <a:gd name="T39" fmla="*/ 2147483646 h 46"/>
                <a:gd name="T40" fmla="*/ 2147483646 w 34"/>
                <a:gd name="T41" fmla="*/ 2147483646 h 46"/>
                <a:gd name="T42" fmla="*/ 2147483646 w 34"/>
                <a:gd name="T43" fmla="*/ 2147483646 h 46"/>
                <a:gd name="T44" fmla="*/ 2147483646 w 34"/>
                <a:gd name="T45" fmla="*/ 2147483646 h 46"/>
                <a:gd name="T46" fmla="*/ 2147483646 w 34"/>
                <a:gd name="T47" fmla="*/ 2147483646 h 46"/>
                <a:gd name="T48" fmla="*/ 2147483646 w 34"/>
                <a:gd name="T49" fmla="*/ 0 h 46"/>
                <a:gd name="T50" fmla="*/ 2147483646 w 34"/>
                <a:gd name="T51" fmla="*/ 0 h 46"/>
                <a:gd name="T52" fmla="*/ 2147483646 w 34"/>
                <a:gd name="T53" fmla="*/ 0 h 46"/>
                <a:gd name="T54" fmla="*/ 2147483646 w 34"/>
                <a:gd name="T55" fmla="*/ 2147483646 h 46"/>
                <a:gd name="T56" fmla="*/ 2147483646 w 34"/>
                <a:gd name="T57" fmla="*/ 2147483646 h 4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34" h="46">
                  <a:moveTo>
                    <a:pt x="14" y="4"/>
                  </a:moveTo>
                  <a:lnTo>
                    <a:pt x="14" y="5"/>
                  </a:lnTo>
                  <a:lnTo>
                    <a:pt x="13" y="7"/>
                  </a:lnTo>
                  <a:lnTo>
                    <a:pt x="11" y="12"/>
                  </a:lnTo>
                  <a:lnTo>
                    <a:pt x="7" y="15"/>
                  </a:lnTo>
                  <a:lnTo>
                    <a:pt x="4" y="18"/>
                  </a:lnTo>
                  <a:lnTo>
                    <a:pt x="1" y="23"/>
                  </a:lnTo>
                  <a:lnTo>
                    <a:pt x="0" y="28"/>
                  </a:lnTo>
                  <a:lnTo>
                    <a:pt x="3" y="31"/>
                  </a:lnTo>
                  <a:lnTo>
                    <a:pt x="7" y="35"/>
                  </a:lnTo>
                  <a:lnTo>
                    <a:pt x="12" y="37"/>
                  </a:lnTo>
                  <a:lnTo>
                    <a:pt x="16" y="40"/>
                  </a:lnTo>
                  <a:lnTo>
                    <a:pt x="19" y="44"/>
                  </a:lnTo>
                  <a:lnTo>
                    <a:pt x="22" y="46"/>
                  </a:lnTo>
                  <a:lnTo>
                    <a:pt x="27" y="44"/>
                  </a:lnTo>
                  <a:lnTo>
                    <a:pt x="31" y="40"/>
                  </a:lnTo>
                  <a:lnTo>
                    <a:pt x="34" y="35"/>
                  </a:lnTo>
                  <a:lnTo>
                    <a:pt x="34" y="29"/>
                  </a:lnTo>
                  <a:lnTo>
                    <a:pt x="33" y="24"/>
                  </a:lnTo>
                  <a:lnTo>
                    <a:pt x="30" y="20"/>
                  </a:lnTo>
                  <a:lnTo>
                    <a:pt x="30" y="15"/>
                  </a:lnTo>
                  <a:lnTo>
                    <a:pt x="29" y="9"/>
                  </a:lnTo>
                  <a:lnTo>
                    <a:pt x="27" y="5"/>
                  </a:lnTo>
                  <a:lnTo>
                    <a:pt x="23" y="1"/>
                  </a:lnTo>
                  <a:lnTo>
                    <a:pt x="22" y="0"/>
                  </a:lnTo>
                  <a:lnTo>
                    <a:pt x="21" y="0"/>
                  </a:lnTo>
                  <a:lnTo>
                    <a:pt x="19" y="0"/>
                  </a:lnTo>
                  <a:lnTo>
                    <a:pt x="16" y="1"/>
                  </a:lnTo>
                  <a:lnTo>
                    <a:pt x="14" y="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9" name="Freeform 174">
              <a:extLst>
                <a:ext uri="{FF2B5EF4-FFF2-40B4-BE49-F238E27FC236}">
                  <a16:creationId xmlns:a16="http://schemas.microsoft.com/office/drawing/2014/main" id="{32062C64-7764-E14B-934A-4DD73ABBA91D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1688" y="1968500"/>
              <a:ext cx="215900" cy="103188"/>
            </a:xfrm>
            <a:custGeom>
              <a:avLst/>
              <a:gdLst>
                <a:gd name="T0" fmla="*/ 2147483646 w 202"/>
                <a:gd name="T1" fmla="*/ 2147483646 h 100"/>
                <a:gd name="T2" fmla="*/ 2147483646 w 202"/>
                <a:gd name="T3" fmla="*/ 2147483646 h 100"/>
                <a:gd name="T4" fmla="*/ 2147483646 w 202"/>
                <a:gd name="T5" fmla="*/ 2147483646 h 100"/>
                <a:gd name="T6" fmla="*/ 2147483646 w 202"/>
                <a:gd name="T7" fmla="*/ 2147483646 h 100"/>
                <a:gd name="T8" fmla="*/ 2147483646 w 202"/>
                <a:gd name="T9" fmla="*/ 2147483646 h 100"/>
                <a:gd name="T10" fmla="*/ 2147483646 w 202"/>
                <a:gd name="T11" fmla="*/ 2147483646 h 100"/>
                <a:gd name="T12" fmla="*/ 2147483646 w 202"/>
                <a:gd name="T13" fmla="*/ 2147483646 h 100"/>
                <a:gd name="T14" fmla="*/ 2147483646 w 202"/>
                <a:gd name="T15" fmla="*/ 2147483646 h 100"/>
                <a:gd name="T16" fmla="*/ 2147483646 w 202"/>
                <a:gd name="T17" fmla="*/ 2147483646 h 100"/>
                <a:gd name="T18" fmla="*/ 2147483646 w 202"/>
                <a:gd name="T19" fmla="*/ 2147483646 h 100"/>
                <a:gd name="T20" fmla="*/ 2147483646 w 202"/>
                <a:gd name="T21" fmla="*/ 2147483646 h 100"/>
                <a:gd name="T22" fmla="*/ 2147483646 w 202"/>
                <a:gd name="T23" fmla="*/ 2147483646 h 100"/>
                <a:gd name="T24" fmla="*/ 2147483646 w 202"/>
                <a:gd name="T25" fmla="*/ 2147483646 h 100"/>
                <a:gd name="T26" fmla="*/ 2147483646 w 202"/>
                <a:gd name="T27" fmla="*/ 2147483646 h 100"/>
                <a:gd name="T28" fmla="*/ 2147483646 w 202"/>
                <a:gd name="T29" fmla="*/ 2147483646 h 100"/>
                <a:gd name="T30" fmla="*/ 2147483646 w 202"/>
                <a:gd name="T31" fmla="*/ 2147483646 h 100"/>
                <a:gd name="T32" fmla="*/ 2147483646 w 202"/>
                <a:gd name="T33" fmla="*/ 2147483646 h 100"/>
                <a:gd name="T34" fmla="*/ 2147483646 w 202"/>
                <a:gd name="T35" fmla="*/ 2147483646 h 100"/>
                <a:gd name="T36" fmla="*/ 2147483646 w 202"/>
                <a:gd name="T37" fmla="*/ 2147483646 h 100"/>
                <a:gd name="T38" fmla="*/ 2147483646 w 202"/>
                <a:gd name="T39" fmla="*/ 2147483646 h 100"/>
                <a:gd name="T40" fmla="*/ 2147483646 w 202"/>
                <a:gd name="T41" fmla="*/ 2147483646 h 100"/>
                <a:gd name="T42" fmla="*/ 2147483646 w 202"/>
                <a:gd name="T43" fmla="*/ 2147483646 h 100"/>
                <a:gd name="T44" fmla="*/ 2147483646 w 202"/>
                <a:gd name="T45" fmla="*/ 2147483646 h 100"/>
                <a:gd name="T46" fmla="*/ 2147483646 w 202"/>
                <a:gd name="T47" fmla="*/ 2147483646 h 100"/>
                <a:gd name="T48" fmla="*/ 2147483646 w 202"/>
                <a:gd name="T49" fmla="*/ 2147483646 h 100"/>
                <a:gd name="T50" fmla="*/ 2147483646 w 202"/>
                <a:gd name="T51" fmla="*/ 2147483646 h 100"/>
                <a:gd name="T52" fmla="*/ 2147483646 w 202"/>
                <a:gd name="T53" fmla="*/ 2147483646 h 100"/>
                <a:gd name="T54" fmla="*/ 0 w 202"/>
                <a:gd name="T55" fmla="*/ 2147483646 h 100"/>
                <a:gd name="T56" fmla="*/ 2147483646 w 202"/>
                <a:gd name="T57" fmla="*/ 2147483646 h 100"/>
                <a:gd name="T58" fmla="*/ 2147483646 w 202"/>
                <a:gd name="T59" fmla="*/ 0 h 100"/>
                <a:gd name="T60" fmla="*/ 2147483646 w 202"/>
                <a:gd name="T61" fmla="*/ 2147483646 h 100"/>
                <a:gd name="T62" fmla="*/ 2147483646 w 202"/>
                <a:gd name="T63" fmla="*/ 2147483646 h 100"/>
                <a:gd name="T64" fmla="*/ 2147483646 w 202"/>
                <a:gd name="T65" fmla="*/ 2147483646 h 100"/>
                <a:gd name="T66" fmla="*/ 2147483646 w 202"/>
                <a:gd name="T67" fmla="*/ 2147483646 h 100"/>
                <a:gd name="T68" fmla="*/ 2147483646 w 202"/>
                <a:gd name="T69" fmla="*/ 2147483646 h 100"/>
                <a:gd name="T70" fmla="*/ 2147483646 w 202"/>
                <a:gd name="T71" fmla="*/ 2147483646 h 100"/>
                <a:gd name="T72" fmla="*/ 2147483646 w 202"/>
                <a:gd name="T73" fmla="*/ 2147483646 h 100"/>
                <a:gd name="T74" fmla="*/ 2147483646 w 202"/>
                <a:gd name="T75" fmla="*/ 2147483646 h 100"/>
                <a:gd name="T76" fmla="*/ 2147483646 w 202"/>
                <a:gd name="T77" fmla="*/ 2147483646 h 100"/>
                <a:gd name="T78" fmla="*/ 2147483646 w 202"/>
                <a:gd name="T79" fmla="*/ 2147483646 h 100"/>
                <a:gd name="T80" fmla="*/ 2147483646 w 202"/>
                <a:gd name="T81" fmla="*/ 2147483646 h 100"/>
                <a:gd name="T82" fmla="*/ 2147483646 w 202"/>
                <a:gd name="T83" fmla="*/ 2147483646 h 100"/>
                <a:gd name="T84" fmla="*/ 2147483646 w 202"/>
                <a:gd name="T85" fmla="*/ 2147483646 h 100"/>
                <a:gd name="T86" fmla="*/ 2147483646 w 202"/>
                <a:gd name="T87" fmla="*/ 2147483646 h 100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</a:gdLst>
              <a:ahLst/>
              <a:cxnLst>
                <a:cxn ang="T88">
                  <a:pos x="T0" y="T1"/>
                </a:cxn>
                <a:cxn ang="T89">
                  <a:pos x="T2" y="T3"/>
                </a:cxn>
                <a:cxn ang="T90">
                  <a:pos x="T4" y="T5"/>
                </a:cxn>
                <a:cxn ang="T91">
                  <a:pos x="T6" y="T7"/>
                </a:cxn>
                <a:cxn ang="T92">
                  <a:pos x="T8" y="T9"/>
                </a:cxn>
                <a:cxn ang="T93">
                  <a:pos x="T10" y="T11"/>
                </a:cxn>
                <a:cxn ang="T94">
                  <a:pos x="T12" y="T13"/>
                </a:cxn>
                <a:cxn ang="T95">
                  <a:pos x="T14" y="T15"/>
                </a:cxn>
                <a:cxn ang="T96">
                  <a:pos x="T16" y="T17"/>
                </a:cxn>
                <a:cxn ang="T97">
                  <a:pos x="T18" y="T19"/>
                </a:cxn>
                <a:cxn ang="T98">
                  <a:pos x="T20" y="T21"/>
                </a:cxn>
                <a:cxn ang="T99">
                  <a:pos x="T22" y="T23"/>
                </a:cxn>
                <a:cxn ang="T100">
                  <a:pos x="T24" y="T25"/>
                </a:cxn>
                <a:cxn ang="T101">
                  <a:pos x="T26" y="T27"/>
                </a:cxn>
                <a:cxn ang="T102">
                  <a:pos x="T28" y="T29"/>
                </a:cxn>
                <a:cxn ang="T103">
                  <a:pos x="T30" y="T31"/>
                </a:cxn>
                <a:cxn ang="T104">
                  <a:pos x="T32" y="T33"/>
                </a:cxn>
                <a:cxn ang="T105">
                  <a:pos x="T34" y="T35"/>
                </a:cxn>
                <a:cxn ang="T106">
                  <a:pos x="T36" y="T37"/>
                </a:cxn>
                <a:cxn ang="T107">
                  <a:pos x="T38" y="T39"/>
                </a:cxn>
                <a:cxn ang="T108">
                  <a:pos x="T40" y="T41"/>
                </a:cxn>
                <a:cxn ang="T109">
                  <a:pos x="T42" y="T43"/>
                </a:cxn>
                <a:cxn ang="T110">
                  <a:pos x="T44" y="T45"/>
                </a:cxn>
                <a:cxn ang="T111">
                  <a:pos x="T46" y="T47"/>
                </a:cxn>
                <a:cxn ang="T112">
                  <a:pos x="T48" y="T49"/>
                </a:cxn>
                <a:cxn ang="T113">
                  <a:pos x="T50" y="T51"/>
                </a:cxn>
                <a:cxn ang="T114">
                  <a:pos x="T52" y="T53"/>
                </a:cxn>
                <a:cxn ang="T115">
                  <a:pos x="T54" y="T55"/>
                </a:cxn>
                <a:cxn ang="T116">
                  <a:pos x="T56" y="T57"/>
                </a:cxn>
                <a:cxn ang="T117">
                  <a:pos x="T58" y="T59"/>
                </a:cxn>
                <a:cxn ang="T118">
                  <a:pos x="T60" y="T61"/>
                </a:cxn>
                <a:cxn ang="T119">
                  <a:pos x="T62" y="T63"/>
                </a:cxn>
                <a:cxn ang="T120">
                  <a:pos x="T64" y="T65"/>
                </a:cxn>
                <a:cxn ang="T121">
                  <a:pos x="T66" y="T67"/>
                </a:cxn>
                <a:cxn ang="T122">
                  <a:pos x="T68" y="T69"/>
                </a:cxn>
                <a:cxn ang="T123">
                  <a:pos x="T70" y="T71"/>
                </a:cxn>
                <a:cxn ang="T124">
                  <a:pos x="T72" y="T73"/>
                </a:cxn>
                <a:cxn ang="T125">
                  <a:pos x="T74" y="T75"/>
                </a:cxn>
                <a:cxn ang="T126">
                  <a:pos x="T76" y="T77"/>
                </a:cxn>
                <a:cxn ang="T127">
                  <a:pos x="T78" y="T79"/>
                </a:cxn>
                <a:cxn ang="T128">
                  <a:pos x="T80" y="T81"/>
                </a:cxn>
                <a:cxn ang="T129">
                  <a:pos x="T82" y="T83"/>
                </a:cxn>
                <a:cxn ang="T130">
                  <a:pos x="T84" y="T85"/>
                </a:cxn>
                <a:cxn ang="T131">
                  <a:pos x="T86" y="T87"/>
                </a:cxn>
              </a:cxnLst>
              <a:rect l="0" t="0" r="r" b="b"/>
              <a:pathLst>
                <a:path w="202" h="100">
                  <a:moveTo>
                    <a:pt x="166" y="28"/>
                  </a:moveTo>
                  <a:lnTo>
                    <a:pt x="169" y="29"/>
                  </a:lnTo>
                  <a:lnTo>
                    <a:pt x="176" y="30"/>
                  </a:lnTo>
                  <a:lnTo>
                    <a:pt x="184" y="33"/>
                  </a:lnTo>
                  <a:lnTo>
                    <a:pt x="191" y="37"/>
                  </a:lnTo>
                  <a:lnTo>
                    <a:pt x="196" y="41"/>
                  </a:lnTo>
                  <a:lnTo>
                    <a:pt x="198" y="46"/>
                  </a:lnTo>
                  <a:lnTo>
                    <a:pt x="201" y="52"/>
                  </a:lnTo>
                  <a:lnTo>
                    <a:pt x="201" y="60"/>
                  </a:lnTo>
                  <a:lnTo>
                    <a:pt x="201" y="67"/>
                  </a:lnTo>
                  <a:lnTo>
                    <a:pt x="202" y="69"/>
                  </a:lnTo>
                  <a:lnTo>
                    <a:pt x="201" y="73"/>
                  </a:lnTo>
                  <a:lnTo>
                    <a:pt x="196" y="76"/>
                  </a:lnTo>
                  <a:lnTo>
                    <a:pt x="190" y="81"/>
                  </a:lnTo>
                  <a:lnTo>
                    <a:pt x="186" y="84"/>
                  </a:lnTo>
                  <a:lnTo>
                    <a:pt x="180" y="85"/>
                  </a:lnTo>
                  <a:lnTo>
                    <a:pt x="172" y="85"/>
                  </a:lnTo>
                  <a:lnTo>
                    <a:pt x="166" y="84"/>
                  </a:lnTo>
                  <a:lnTo>
                    <a:pt x="163" y="83"/>
                  </a:lnTo>
                  <a:lnTo>
                    <a:pt x="160" y="84"/>
                  </a:lnTo>
                  <a:lnTo>
                    <a:pt x="156" y="88"/>
                  </a:lnTo>
                  <a:lnTo>
                    <a:pt x="152" y="90"/>
                  </a:lnTo>
                  <a:lnTo>
                    <a:pt x="148" y="91"/>
                  </a:lnTo>
                  <a:lnTo>
                    <a:pt x="142" y="92"/>
                  </a:lnTo>
                  <a:lnTo>
                    <a:pt x="136" y="92"/>
                  </a:lnTo>
                  <a:lnTo>
                    <a:pt x="130" y="93"/>
                  </a:lnTo>
                  <a:lnTo>
                    <a:pt x="125" y="93"/>
                  </a:lnTo>
                  <a:lnTo>
                    <a:pt x="120" y="94"/>
                  </a:lnTo>
                  <a:lnTo>
                    <a:pt x="116" y="96"/>
                  </a:lnTo>
                  <a:lnTo>
                    <a:pt x="111" y="98"/>
                  </a:lnTo>
                  <a:lnTo>
                    <a:pt x="106" y="99"/>
                  </a:lnTo>
                  <a:lnTo>
                    <a:pt x="100" y="100"/>
                  </a:lnTo>
                  <a:lnTo>
                    <a:pt x="92" y="100"/>
                  </a:lnTo>
                  <a:lnTo>
                    <a:pt x="84" y="99"/>
                  </a:lnTo>
                  <a:lnTo>
                    <a:pt x="77" y="99"/>
                  </a:lnTo>
                  <a:lnTo>
                    <a:pt x="73" y="97"/>
                  </a:lnTo>
                  <a:lnTo>
                    <a:pt x="68" y="93"/>
                  </a:lnTo>
                  <a:lnTo>
                    <a:pt x="63" y="90"/>
                  </a:lnTo>
                  <a:lnTo>
                    <a:pt x="58" y="85"/>
                  </a:lnTo>
                  <a:lnTo>
                    <a:pt x="53" y="79"/>
                  </a:lnTo>
                  <a:lnTo>
                    <a:pt x="52" y="71"/>
                  </a:lnTo>
                  <a:lnTo>
                    <a:pt x="53" y="61"/>
                  </a:lnTo>
                  <a:lnTo>
                    <a:pt x="53" y="54"/>
                  </a:lnTo>
                  <a:lnTo>
                    <a:pt x="53" y="48"/>
                  </a:lnTo>
                  <a:lnTo>
                    <a:pt x="51" y="44"/>
                  </a:lnTo>
                  <a:lnTo>
                    <a:pt x="49" y="39"/>
                  </a:lnTo>
                  <a:lnTo>
                    <a:pt x="46" y="35"/>
                  </a:lnTo>
                  <a:lnTo>
                    <a:pt x="42" y="32"/>
                  </a:lnTo>
                  <a:lnTo>
                    <a:pt x="36" y="32"/>
                  </a:lnTo>
                  <a:lnTo>
                    <a:pt x="30" y="33"/>
                  </a:lnTo>
                  <a:lnTo>
                    <a:pt x="28" y="35"/>
                  </a:lnTo>
                  <a:lnTo>
                    <a:pt x="24" y="35"/>
                  </a:lnTo>
                  <a:lnTo>
                    <a:pt x="20" y="31"/>
                  </a:lnTo>
                  <a:lnTo>
                    <a:pt x="12" y="25"/>
                  </a:lnTo>
                  <a:lnTo>
                    <a:pt x="5" y="22"/>
                  </a:lnTo>
                  <a:lnTo>
                    <a:pt x="0" y="16"/>
                  </a:lnTo>
                  <a:lnTo>
                    <a:pt x="1" y="9"/>
                  </a:lnTo>
                  <a:lnTo>
                    <a:pt x="7" y="3"/>
                  </a:lnTo>
                  <a:lnTo>
                    <a:pt x="13" y="0"/>
                  </a:lnTo>
                  <a:lnTo>
                    <a:pt x="19" y="0"/>
                  </a:lnTo>
                  <a:lnTo>
                    <a:pt x="24" y="1"/>
                  </a:lnTo>
                  <a:lnTo>
                    <a:pt x="30" y="6"/>
                  </a:lnTo>
                  <a:lnTo>
                    <a:pt x="34" y="12"/>
                  </a:lnTo>
                  <a:lnTo>
                    <a:pt x="37" y="17"/>
                  </a:lnTo>
                  <a:lnTo>
                    <a:pt x="43" y="21"/>
                  </a:lnTo>
                  <a:lnTo>
                    <a:pt x="49" y="20"/>
                  </a:lnTo>
                  <a:lnTo>
                    <a:pt x="52" y="16"/>
                  </a:lnTo>
                  <a:lnTo>
                    <a:pt x="54" y="13"/>
                  </a:lnTo>
                  <a:lnTo>
                    <a:pt x="59" y="12"/>
                  </a:lnTo>
                  <a:lnTo>
                    <a:pt x="63" y="13"/>
                  </a:lnTo>
                  <a:lnTo>
                    <a:pt x="67" y="13"/>
                  </a:lnTo>
                  <a:lnTo>
                    <a:pt x="69" y="16"/>
                  </a:lnTo>
                  <a:lnTo>
                    <a:pt x="70" y="21"/>
                  </a:lnTo>
                  <a:lnTo>
                    <a:pt x="73" y="29"/>
                  </a:lnTo>
                  <a:lnTo>
                    <a:pt x="80" y="36"/>
                  </a:lnTo>
                  <a:lnTo>
                    <a:pt x="85" y="43"/>
                  </a:lnTo>
                  <a:lnTo>
                    <a:pt x="88" y="50"/>
                  </a:lnTo>
                  <a:lnTo>
                    <a:pt x="91" y="53"/>
                  </a:lnTo>
                  <a:lnTo>
                    <a:pt x="100" y="52"/>
                  </a:lnTo>
                  <a:lnTo>
                    <a:pt x="111" y="51"/>
                  </a:lnTo>
                  <a:lnTo>
                    <a:pt x="119" y="52"/>
                  </a:lnTo>
                  <a:lnTo>
                    <a:pt x="123" y="53"/>
                  </a:lnTo>
                  <a:lnTo>
                    <a:pt x="128" y="51"/>
                  </a:lnTo>
                  <a:lnTo>
                    <a:pt x="133" y="46"/>
                  </a:lnTo>
                  <a:lnTo>
                    <a:pt x="138" y="41"/>
                  </a:lnTo>
                  <a:lnTo>
                    <a:pt x="143" y="37"/>
                  </a:lnTo>
                  <a:lnTo>
                    <a:pt x="149" y="32"/>
                  </a:lnTo>
                  <a:lnTo>
                    <a:pt x="154" y="29"/>
                  </a:lnTo>
                  <a:lnTo>
                    <a:pt x="166" y="2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0" name="Freeform 175">
              <a:extLst>
                <a:ext uri="{FF2B5EF4-FFF2-40B4-BE49-F238E27FC236}">
                  <a16:creationId xmlns:a16="http://schemas.microsoft.com/office/drawing/2014/main" id="{B39DC473-1485-7447-9DE4-E388A41DC5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901825" y="1903413"/>
              <a:ext cx="44450" cy="38100"/>
            </a:xfrm>
            <a:custGeom>
              <a:avLst/>
              <a:gdLst>
                <a:gd name="T0" fmla="*/ 2147483646 w 40"/>
                <a:gd name="T1" fmla="*/ 2147483646 h 37"/>
                <a:gd name="T2" fmla="*/ 2147483646 w 40"/>
                <a:gd name="T3" fmla="*/ 2147483646 h 37"/>
                <a:gd name="T4" fmla="*/ 2147483646 w 40"/>
                <a:gd name="T5" fmla="*/ 2147483646 h 37"/>
                <a:gd name="T6" fmla="*/ 2147483646 w 40"/>
                <a:gd name="T7" fmla="*/ 2147483646 h 37"/>
                <a:gd name="T8" fmla="*/ 2147483646 w 40"/>
                <a:gd name="T9" fmla="*/ 2147483646 h 37"/>
                <a:gd name="T10" fmla="*/ 2147483646 w 40"/>
                <a:gd name="T11" fmla="*/ 2147483646 h 37"/>
                <a:gd name="T12" fmla="*/ 2147483646 w 40"/>
                <a:gd name="T13" fmla="*/ 2147483646 h 37"/>
                <a:gd name="T14" fmla="*/ 2147483646 w 40"/>
                <a:gd name="T15" fmla="*/ 2147483646 h 37"/>
                <a:gd name="T16" fmla="*/ 2147483646 w 40"/>
                <a:gd name="T17" fmla="*/ 2147483646 h 37"/>
                <a:gd name="T18" fmla="*/ 2147483646 w 40"/>
                <a:gd name="T19" fmla="*/ 2147483646 h 37"/>
                <a:gd name="T20" fmla="*/ 2147483646 w 40"/>
                <a:gd name="T21" fmla="*/ 2147483646 h 37"/>
                <a:gd name="T22" fmla="*/ 2147483646 w 40"/>
                <a:gd name="T23" fmla="*/ 2147483646 h 37"/>
                <a:gd name="T24" fmla="*/ 2147483646 w 40"/>
                <a:gd name="T25" fmla="*/ 2147483646 h 37"/>
                <a:gd name="T26" fmla="*/ 2147483646 w 40"/>
                <a:gd name="T27" fmla="*/ 2147483646 h 37"/>
                <a:gd name="T28" fmla="*/ 0 w 40"/>
                <a:gd name="T29" fmla="*/ 2147483646 h 37"/>
                <a:gd name="T30" fmla="*/ 2147483646 w 40"/>
                <a:gd name="T31" fmla="*/ 2147483646 h 37"/>
                <a:gd name="T32" fmla="*/ 2147483646 w 40"/>
                <a:gd name="T33" fmla="*/ 2147483646 h 37"/>
                <a:gd name="T34" fmla="*/ 2147483646 w 40"/>
                <a:gd name="T35" fmla="*/ 2147483646 h 37"/>
                <a:gd name="T36" fmla="*/ 2147483646 w 40"/>
                <a:gd name="T37" fmla="*/ 2147483646 h 37"/>
                <a:gd name="T38" fmla="*/ 2147483646 w 40"/>
                <a:gd name="T39" fmla="*/ 0 h 37"/>
                <a:gd name="T40" fmla="*/ 2147483646 w 40"/>
                <a:gd name="T41" fmla="*/ 2147483646 h 37"/>
                <a:gd name="T42" fmla="*/ 2147483646 w 40"/>
                <a:gd name="T43" fmla="*/ 2147483646 h 37"/>
                <a:gd name="T44" fmla="*/ 2147483646 w 40"/>
                <a:gd name="T45" fmla="*/ 2147483646 h 37"/>
                <a:gd name="T46" fmla="*/ 2147483646 w 40"/>
                <a:gd name="T47" fmla="*/ 2147483646 h 37"/>
                <a:gd name="T48" fmla="*/ 2147483646 w 40"/>
                <a:gd name="T49" fmla="*/ 2147483646 h 37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40" h="37">
                  <a:moveTo>
                    <a:pt x="38" y="20"/>
                  </a:moveTo>
                  <a:lnTo>
                    <a:pt x="37" y="21"/>
                  </a:lnTo>
                  <a:lnTo>
                    <a:pt x="35" y="26"/>
                  </a:lnTo>
                  <a:lnTo>
                    <a:pt x="32" y="30"/>
                  </a:lnTo>
                  <a:lnTo>
                    <a:pt x="28" y="34"/>
                  </a:lnTo>
                  <a:lnTo>
                    <a:pt x="24" y="36"/>
                  </a:lnTo>
                  <a:lnTo>
                    <a:pt x="19" y="37"/>
                  </a:lnTo>
                  <a:lnTo>
                    <a:pt x="14" y="37"/>
                  </a:lnTo>
                  <a:lnTo>
                    <a:pt x="13" y="37"/>
                  </a:lnTo>
                  <a:lnTo>
                    <a:pt x="12" y="36"/>
                  </a:lnTo>
                  <a:lnTo>
                    <a:pt x="11" y="34"/>
                  </a:lnTo>
                  <a:lnTo>
                    <a:pt x="9" y="32"/>
                  </a:lnTo>
                  <a:lnTo>
                    <a:pt x="5" y="28"/>
                  </a:lnTo>
                  <a:lnTo>
                    <a:pt x="2" y="24"/>
                  </a:lnTo>
                  <a:lnTo>
                    <a:pt x="0" y="20"/>
                  </a:lnTo>
                  <a:lnTo>
                    <a:pt x="2" y="17"/>
                  </a:lnTo>
                  <a:lnTo>
                    <a:pt x="6" y="12"/>
                  </a:lnTo>
                  <a:lnTo>
                    <a:pt x="12" y="7"/>
                  </a:lnTo>
                  <a:lnTo>
                    <a:pt x="17" y="3"/>
                  </a:lnTo>
                  <a:lnTo>
                    <a:pt x="20" y="0"/>
                  </a:lnTo>
                  <a:lnTo>
                    <a:pt x="25" y="2"/>
                  </a:lnTo>
                  <a:lnTo>
                    <a:pt x="32" y="4"/>
                  </a:lnTo>
                  <a:lnTo>
                    <a:pt x="37" y="7"/>
                  </a:lnTo>
                  <a:lnTo>
                    <a:pt x="40" y="12"/>
                  </a:lnTo>
                  <a:lnTo>
                    <a:pt x="38" y="2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1" name="Freeform 176">
              <a:extLst>
                <a:ext uri="{FF2B5EF4-FFF2-40B4-BE49-F238E27FC236}">
                  <a16:creationId xmlns:a16="http://schemas.microsoft.com/office/drawing/2014/main" id="{89748C70-E137-5A4B-BA2C-BE32F7D46274}"/>
                </a:ext>
              </a:extLst>
            </p:cNvPr>
            <p:cNvSpPr>
              <a:spLocks/>
            </p:cNvSpPr>
            <p:nvPr/>
          </p:nvSpPr>
          <p:spPr bwMode="auto">
            <a:xfrm flipV="1">
              <a:off x="2071688" y="1662113"/>
              <a:ext cx="215900" cy="323850"/>
            </a:xfrm>
            <a:custGeom>
              <a:avLst/>
              <a:gdLst>
                <a:gd name="T0" fmla="*/ 2147483646 w 201"/>
                <a:gd name="T1" fmla="*/ 2147483646 h 319"/>
                <a:gd name="T2" fmla="*/ 2147483646 w 201"/>
                <a:gd name="T3" fmla="*/ 2147483646 h 319"/>
                <a:gd name="T4" fmla="*/ 2147483646 w 201"/>
                <a:gd name="T5" fmla="*/ 2147483646 h 319"/>
                <a:gd name="T6" fmla="*/ 2147483646 w 201"/>
                <a:gd name="T7" fmla="*/ 2147483646 h 319"/>
                <a:gd name="T8" fmla="*/ 2147483646 w 201"/>
                <a:gd name="T9" fmla="*/ 2147483646 h 319"/>
                <a:gd name="T10" fmla="*/ 2147483646 w 201"/>
                <a:gd name="T11" fmla="*/ 2147483646 h 319"/>
                <a:gd name="T12" fmla="*/ 2147483646 w 201"/>
                <a:gd name="T13" fmla="*/ 2147483646 h 319"/>
                <a:gd name="T14" fmla="*/ 2147483646 w 201"/>
                <a:gd name="T15" fmla="*/ 2147483646 h 319"/>
                <a:gd name="T16" fmla="*/ 2147483646 w 201"/>
                <a:gd name="T17" fmla="*/ 2147483646 h 319"/>
                <a:gd name="T18" fmla="*/ 2147483646 w 201"/>
                <a:gd name="T19" fmla="*/ 2147483646 h 319"/>
                <a:gd name="T20" fmla="*/ 2147483646 w 201"/>
                <a:gd name="T21" fmla="*/ 2147483646 h 319"/>
                <a:gd name="T22" fmla="*/ 2147483646 w 201"/>
                <a:gd name="T23" fmla="*/ 2147483646 h 319"/>
                <a:gd name="T24" fmla="*/ 2147483646 w 201"/>
                <a:gd name="T25" fmla="*/ 2147483646 h 319"/>
                <a:gd name="T26" fmla="*/ 2147483646 w 201"/>
                <a:gd name="T27" fmla="*/ 2147483646 h 319"/>
                <a:gd name="T28" fmla="*/ 2147483646 w 201"/>
                <a:gd name="T29" fmla="*/ 2147483646 h 319"/>
                <a:gd name="T30" fmla="*/ 2147483646 w 201"/>
                <a:gd name="T31" fmla="*/ 2147483646 h 319"/>
                <a:gd name="T32" fmla="*/ 2147483646 w 201"/>
                <a:gd name="T33" fmla="*/ 2147483646 h 319"/>
                <a:gd name="T34" fmla="*/ 2147483646 w 201"/>
                <a:gd name="T35" fmla="*/ 2147483646 h 319"/>
                <a:gd name="T36" fmla="*/ 2147483646 w 201"/>
                <a:gd name="T37" fmla="*/ 2147483646 h 319"/>
                <a:gd name="T38" fmla="*/ 2147483646 w 201"/>
                <a:gd name="T39" fmla="*/ 2147483646 h 319"/>
                <a:gd name="T40" fmla="*/ 2147483646 w 201"/>
                <a:gd name="T41" fmla="*/ 2147483646 h 319"/>
                <a:gd name="T42" fmla="*/ 2147483646 w 201"/>
                <a:gd name="T43" fmla="*/ 2147483646 h 319"/>
                <a:gd name="T44" fmla="*/ 2147483646 w 201"/>
                <a:gd name="T45" fmla="*/ 2147483646 h 319"/>
                <a:gd name="T46" fmla="*/ 2147483646 w 201"/>
                <a:gd name="T47" fmla="*/ 2147483646 h 319"/>
                <a:gd name="T48" fmla="*/ 2147483646 w 201"/>
                <a:gd name="T49" fmla="*/ 2147483646 h 319"/>
                <a:gd name="T50" fmla="*/ 2147483646 w 201"/>
                <a:gd name="T51" fmla="*/ 0 h 319"/>
                <a:gd name="T52" fmla="*/ 2147483646 w 201"/>
                <a:gd name="T53" fmla="*/ 2147483646 h 319"/>
                <a:gd name="T54" fmla="*/ 2147483646 w 201"/>
                <a:gd name="T55" fmla="*/ 2147483646 h 319"/>
                <a:gd name="T56" fmla="*/ 2147483646 w 201"/>
                <a:gd name="T57" fmla="*/ 2147483646 h 319"/>
                <a:gd name="T58" fmla="*/ 2147483646 w 201"/>
                <a:gd name="T59" fmla="*/ 2147483646 h 319"/>
                <a:gd name="T60" fmla="*/ 2147483646 w 201"/>
                <a:gd name="T61" fmla="*/ 2147483646 h 319"/>
                <a:gd name="T62" fmla="*/ 2147483646 w 201"/>
                <a:gd name="T63" fmla="*/ 2147483646 h 319"/>
                <a:gd name="T64" fmla="*/ 2147483646 w 201"/>
                <a:gd name="T65" fmla="*/ 2147483646 h 319"/>
                <a:gd name="T66" fmla="*/ 2147483646 w 201"/>
                <a:gd name="T67" fmla="*/ 2147483646 h 319"/>
                <a:gd name="T68" fmla="*/ 2147483646 w 201"/>
                <a:gd name="T69" fmla="*/ 2147483646 h 319"/>
                <a:gd name="T70" fmla="*/ 2147483646 w 201"/>
                <a:gd name="T71" fmla="*/ 2147483646 h 319"/>
                <a:gd name="T72" fmla="*/ 2147483646 w 201"/>
                <a:gd name="T73" fmla="*/ 2147483646 h 319"/>
                <a:gd name="T74" fmla="*/ 2147483646 w 201"/>
                <a:gd name="T75" fmla="*/ 2147483646 h 319"/>
                <a:gd name="T76" fmla="*/ 2147483646 w 201"/>
                <a:gd name="T77" fmla="*/ 2147483646 h 319"/>
                <a:gd name="T78" fmla="*/ 2147483646 w 201"/>
                <a:gd name="T79" fmla="*/ 2147483646 h 319"/>
                <a:gd name="T80" fmla="*/ 2147483646 w 201"/>
                <a:gd name="T81" fmla="*/ 2147483646 h 319"/>
                <a:gd name="T82" fmla="*/ 2147483646 w 201"/>
                <a:gd name="T83" fmla="*/ 2147483646 h 319"/>
                <a:gd name="T84" fmla="*/ 2147483646 w 201"/>
                <a:gd name="T85" fmla="*/ 2147483646 h 319"/>
                <a:gd name="T86" fmla="*/ 0 w 201"/>
                <a:gd name="T87" fmla="*/ 2147483646 h 319"/>
                <a:gd name="T88" fmla="*/ 2147483646 w 201"/>
                <a:gd name="T89" fmla="*/ 2147483646 h 319"/>
                <a:gd name="T90" fmla="*/ 2147483646 w 201"/>
                <a:gd name="T91" fmla="*/ 2147483646 h 319"/>
                <a:gd name="T92" fmla="*/ 2147483646 w 201"/>
                <a:gd name="T93" fmla="*/ 2147483646 h 319"/>
                <a:gd name="T94" fmla="*/ 2147483646 w 201"/>
                <a:gd name="T95" fmla="*/ 2147483646 h 319"/>
                <a:gd name="T96" fmla="*/ 2147483646 w 201"/>
                <a:gd name="T97" fmla="*/ 2147483646 h 319"/>
                <a:gd name="T98" fmla="*/ 2147483646 w 201"/>
                <a:gd name="T99" fmla="*/ 2147483646 h 319"/>
                <a:gd name="T100" fmla="*/ 2147483646 w 201"/>
                <a:gd name="T101" fmla="*/ 2147483646 h 319"/>
                <a:gd name="T102" fmla="*/ 2147483646 w 201"/>
                <a:gd name="T103" fmla="*/ 2147483646 h 319"/>
                <a:gd name="T104" fmla="*/ 2147483646 w 201"/>
                <a:gd name="T105" fmla="*/ 2147483646 h 319"/>
                <a:gd name="T106" fmla="*/ 2147483646 w 201"/>
                <a:gd name="T107" fmla="*/ 2147483646 h 319"/>
                <a:gd name="T108" fmla="*/ 2147483646 w 201"/>
                <a:gd name="T109" fmla="*/ 2147483646 h 319"/>
                <a:gd name="T110" fmla="*/ 2147483646 w 201"/>
                <a:gd name="T111" fmla="*/ 2147483646 h 319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</a:gdLst>
              <a:ahLst/>
              <a:cxnLst>
                <a:cxn ang="T112">
                  <a:pos x="T0" y="T1"/>
                </a:cxn>
                <a:cxn ang="T113">
                  <a:pos x="T2" y="T3"/>
                </a:cxn>
                <a:cxn ang="T114">
                  <a:pos x="T4" y="T5"/>
                </a:cxn>
                <a:cxn ang="T115">
                  <a:pos x="T6" y="T7"/>
                </a:cxn>
                <a:cxn ang="T116">
                  <a:pos x="T8" y="T9"/>
                </a:cxn>
                <a:cxn ang="T117">
                  <a:pos x="T10" y="T11"/>
                </a:cxn>
                <a:cxn ang="T118">
                  <a:pos x="T12" y="T13"/>
                </a:cxn>
                <a:cxn ang="T119">
                  <a:pos x="T14" y="T15"/>
                </a:cxn>
                <a:cxn ang="T120">
                  <a:pos x="T16" y="T17"/>
                </a:cxn>
                <a:cxn ang="T121">
                  <a:pos x="T18" y="T19"/>
                </a:cxn>
                <a:cxn ang="T122">
                  <a:pos x="T20" y="T21"/>
                </a:cxn>
                <a:cxn ang="T123">
                  <a:pos x="T22" y="T23"/>
                </a:cxn>
                <a:cxn ang="T124">
                  <a:pos x="T24" y="T25"/>
                </a:cxn>
                <a:cxn ang="T125">
                  <a:pos x="T26" y="T27"/>
                </a:cxn>
                <a:cxn ang="T126">
                  <a:pos x="T28" y="T29"/>
                </a:cxn>
                <a:cxn ang="T127">
                  <a:pos x="T30" y="T31"/>
                </a:cxn>
                <a:cxn ang="T128">
                  <a:pos x="T32" y="T33"/>
                </a:cxn>
                <a:cxn ang="T129">
                  <a:pos x="T34" y="T35"/>
                </a:cxn>
                <a:cxn ang="T130">
                  <a:pos x="T36" y="T37"/>
                </a:cxn>
                <a:cxn ang="T131">
                  <a:pos x="T38" y="T39"/>
                </a:cxn>
                <a:cxn ang="T132">
                  <a:pos x="T40" y="T41"/>
                </a:cxn>
                <a:cxn ang="T133">
                  <a:pos x="T42" y="T43"/>
                </a:cxn>
                <a:cxn ang="T134">
                  <a:pos x="T44" y="T45"/>
                </a:cxn>
                <a:cxn ang="T135">
                  <a:pos x="T46" y="T47"/>
                </a:cxn>
                <a:cxn ang="T136">
                  <a:pos x="T48" y="T49"/>
                </a:cxn>
                <a:cxn ang="T137">
                  <a:pos x="T50" y="T51"/>
                </a:cxn>
                <a:cxn ang="T138">
                  <a:pos x="T52" y="T53"/>
                </a:cxn>
                <a:cxn ang="T139">
                  <a:pos x="T54" y="T55"/>
                </a:cxn>
                <a:cxn ang="T140">
                  <a:pos x="T56" y="T57"/>
                </a:cxn>
                <a:cxn ang="T141">
                  <a:pos x="T58" y="T59"/>
                </a:cxn>
                <a:cxn ang="T142">
                  <a:pos x="T60" y="T61"/>
                </a:cxn>
                <a:cxn ang="T143">
                  <a:pos x="T62" y="T63"/>
                </a:cxn>
                <a:cxn ang="T144">
                  <a:pos x="T64" y="T65"/>
                </a:cxn>
                <a:cxn ang="T145">
                  <a:pos x="T66" y="T67"/>
                </a:cxn>
                <a:cxn ang="T146">
                  <a:pos x="T68" y="T69"/>
                </a:cxn>
                <a:cxn ang="T147">
                  <a:pos x="T70" y="T71"/>
                </a:cxn>
                <a:cxn ang="T148">
                  <a:pos x="T72" y="T73"/>
                </a:cxn>
                <a:cxn ang="T149">
                  <a:pos x="T74" y="T75"/>
                </a:cxn>
                <a:cxn ang="T150">
                  <a:pos x="T76" y="T77"/>
                </a:cxn>
                <a:cxn ang="T151">
                  <a:pos x="T78" y="T79"/>
                </a:cxn>
                <a:cxn ang="T152">
                  <a:pos x="T80" y="T81"/>
                </a:cxn>
                <a:cxn ang="T153">
                  <a:pos x="T82" y="T83"/>
                </a:cxn>
                <a:cxn ang="T154">
                  <a:pos x="T84" y="T85"/>
                </a:cxn>
                <a:cxn ang="T155">
                  <a:pos x="T86" y="T87"/>
                </a:cxn>
                <a:cxn ang="T156">
                  <a:pos x="T88" y="T89"/>
                </a:cxn>
                <a:cxn ang="T157">
                  <a:pos x="T90" y="T91"/>
                </a:cxn>
                <a:cxn ang="T158">
                  <a:pos x="T92" y="T93"/>
                </a:cxn>
                <a:cxn ang="T159">
                  <a:pos x="T94" y="T95"/>
                </a:cxn>
                <a:cxn ang="T160">
                  <a:pos x="T96" y="T97"/>
                </a:cxn>
                <a:cxn ang="T161">
                  <a:pos x="T98" y="T99"/>
                </a:cxn>
                <a:cxn ang="T162">
                  <a:pos x="T100" y="T101"/>
                </a:cxn>
                <a:cxn ang="T163">
                  <a:pos x="T102" y="T103"/>
                </a:cxn>
                <a:cxn ang="T164">
                  <a:pos x="T104" y="T105"/>
                </a:cxn>
                <a:cxn ang="T165">
                  <a:pos x="T106" y="T107"/>
                </a:cxn>
                <a:cxn ang="T166">
                  <a:pos x="T108" y="T109"/>
                </a:cxn>
                <a:cxn ang="T167">
                  <a:pos x="T110" y="T111"/>
                </a:cxn>
              </a:cxnLst>
              <a:rect l="0" t="0" r="r" b="b"/>
              <a:pathLst>
                <a:path w="201" h="319">
                  <a:moveTo>
                    <a:pt x="84" y="267"/>
                  </a:moveTo>
                  <a:lnTo>
                    <a:pt x="88" y="270"/>
                  </a:lnTo>
                  <a:lnTo>
                    <a:pt x="93" y="277"/>
                  </a:lnTo>
                  <a:lnTo>
                    <a:pt x="97" y="283"/>
                  </a:lnTo>
                  <a:lnTo>
                    <a:pt x="95" y="290"/>
                  </a:lnTo>
                  <a:lnTo>
                    <a:pt x="88" y="294"/>
                  </a:lnTo>
                  <a:lnTo>
                    <a:pt x="82" y="296"/>
                  </a:lnTo>
                  <a:lnTo>
                    <a:pt x="78" y="301"/>
                  </a:lnTo>
                  <a:lnTo>
                    <a:pt x="80" y="308"/>
                  </a:lnTo>
                  <a:lnTo>
                    <a:pt x="82" y="315"/>
                  </a:lnTo>
                  <a:lnTo>
                    <a:pt x="85" y="318"/>
                  </a:lnTo>
                  <a:lnTo>
                    <a:pt x="92" y="319"/>
                  </a:lnTo>
                  <a:lnTo>
                    <a:pt x="104" y="319"/>
                  </a:lnTo>
                  <a:lnTo>
                    <a:pt x="116" y="319"/>
                  </a:lnTo>
                  <a:lnTo>
                    <a:pt x="123" y="318"/>
                  </a:lnTo>
                  <a:lnTo>
                    <a:pt x="129" y="316"/>
                  </a:lnTo>
                  <a:lnTo>
                    <a:pt x="136" y="312"/>
                  </a:lnTo>
                  <a:lnTo>
                    <a:pt x="144" y="309"/>
                  </a:lnTo>
                  <a:lnTo>
                    <a:pt x="151" y="305"/>
                  </a:lnTo>
                  <a:lnTo>
                    <a:pt x="158" y="304"/>
                  </a:lnTo>
                  <a:lnTo>
                    <a:pt x="164" y="304"/>
                  </a:lnTo>
                  <a:lnTo>
                    <a:pt x="171" y="306"/>
                  </a:lnTo>
                  <a:lnTo>
                    <a:pt x="176" y="306"/>
                  </a:lnTo>
                  <a:lnTo>
                    <a:pt x="182" y="305"/>
                  </a:lnTo>
                  <a:lnTo>
                    <a:pt x="187" y="300"/>
                  </a:lnTo>
                  <a:lnTo>
                    <a:pt x="191" y="294"/>
                  </a:lnTo>
                  <a:lnTo>
                    <a:pt x="197" y="289"/>
                  </a:lnTo>
                  <a:lnTo>
                    <a:pt x="198" y="285"/>
                  </a:lnTo>
                  <a:lnTo>
                    <a:pt x="191" y="279"/>
                  </a:lnTo>
                  <a:lnTo>
                    <a:pt x="180" y="273"/>
                  </a:lnTo>
                  <a:lnTo>
                    <a:pt x="173" y="270"/>
                  </a:lnTo>
                  <a:lnTo>
                    <a:pt x="169" y="266"/>
                  </a:lnTo>
                  <a:lnTo>
                    <a:pt x="172" y="263"/>
                  </a:lnTo>
                  <a:lnTo>
                    <a:pt x="177" y="259"/>
                  </a:lnTo>
                  <a:lnTo>
                    <a:pt x="181" y="256"/>
                  </a:lnTo>
                  <a:lnTo>
                    <a:pt x="182" y="251"/>
                  </a:lnTo>
                  <a:lnTo>
                    <a:pt x="182" y="244"/>
                  </a:lnTo>
                  <a:lnTo>
                    <a:pt x="180" y="238"/>
                  </a:lnTo>
                  <a:lnTo>
                    <a:pt x="179" y="235"/>
                  </a:lnTo>
                  <a:lnTo>
                    <a:pt x="179" y="232"/>
                  </a:lnTo>
                  <a:lnTo>
                    <a:pt x="182" y="227"/>
                  </a:lnTo>
                  <a:lnTo>
                    <a:pt x="188" y="219"/>
                  </a:lnTo>
                  <a:lnTo>
                    <a:pt x="195" y="209"/>
                  </a:lnTo>
                  <a:lnTo>
                    <a:pt x="197" y="197"/>
                  </a:lnTo>
                  <a:lnTo>
                    <a:pt x="190" y="187"/>
                  </a:lnTo>
                  <a:lnTo>
                    <a:pt x="177" y="179"/>
                  </a:lnTo>
                  <a:lnTo>
                    <a:pt x="168" y="173"/>
                  </a:lnTo>
                  <a:lnTo>
                    <a:pt x="165" y="168"/>
                  </a:lnTo>
                  <a:lnTo>
                    <a:pt x="168" y="162"/>
                  </a:lnTo>
                  <a:lnTo>
                    <a:pt x="177" y="156"/>
                  </a:lnTo>
                  <a:lnTo>
                    <a:pt x="188" y="149"/>
                  </a:lnTo>
                  <a:lnTo>
                    <a:pt x="195" y="139"/>
                  </a:lnTo>
                  <a:lnTo>
                    <a:pt x="195" y="130"/>
                  </a:lnTo>
                  <a:lnTo>
                    <a:pt x="192" y="120"/>
                  </a:lnTo>
                  <a:lnTo>
                    <a:pt x="194" y="109"/>
                  </a:lnTo>
                  <a:lnTo>
                    <a:pt x="195" y="100"/>
                  </a:lnTo>
                  <a:lnTo>
                    <a:pt x="196" y="90"/>
                  </a:lnTo>
                  <a:lnTo>
                    <a:pt x="197" y="77"/>
                  </a:lnTo>
                  <a:lnTo>
                    <a:pt x="199" y="65"/>
                  </a:lnTo>
                  <a:lnTo>
                    <a:pt x="201" y="55"/>
                  </a:lnTo>
                  <a:lnTo>
                    <a:pt x="196" y="52"/>
                  </a:lnTo>
                  <a:lnTo>
                    <a:pt x="189" y="54"/>
                  </a:lnTo>
                  <a:lnTo>
                    <a:pt x="183" y="54"/>
                  </a:lnTo>
                  <a:lnTo>
                    <a:pt x="183" y="51"/>
                  </a:lnTo>
                  <a:lnTo>
                    <a:pt x="190" y="40"/>
                  </a:lnTo>
                  <a:lnTo>
                    <a:pt x="197" y="29"/>
                  </a:lnTo>
                  <a:lnTo>
                    <a:pt x="199" y="18"/>
                  </a:lnTo>
                  <a:lnTo>
                    <a:pt x="198" y="10"/>
                  </a:lnTo>
                  <a:lnTo>
                    <a:pt x="194" y="6"/>
                  </a:lnTo>
                  <a:lnTo>
                    <a:pt x="192" y="5"/>
                  </a:lnTo>
                  <a:lnTo>
                    <a:pt x="190" y="5"/>
                  </a:lnTo>
                  <a:lnTo>
                    <a:pt x="189" y="5"/>
                  </a:lnTo>
                  <a:lnTo>
                    <a:pt x="187" y="5"/>
                  </a:lnTo>
                  <a:lnTo>
                    <a:pt x="179" y="6"/>
                  </a:lnTo>
                  <a:lnTo>
                    <a:pt x="173" y="3"/>
                  </a:lnTo>
                  <a:lnTo>
                    <a:pt x="168" y="1"/>
                  </a:lnTo>
                  <a:lnTo>
                    <a:pt x="164" y="0"/>
                  </a:lnTo>
                  <a:lnTo>
                    <a:pt x="163" y="0"/>
                  </a:lnTo>
                  <a:lnTo>
                    <a:pt x="161" y="0"/>
                  </a:lnTo>
                  <a:lnTo>
                    <a:pt x="160" y="1"/>
                  </a:lnTo>
                  <a:lnTo>
                    <a:pt x="159" y="2"/>
                  </a:lnTo>
                  <a:lnTo>
                    <a:pt x="156" y="5"/>
                  </a:lnTo>
                  <a:lnTo>
                    <a:pt x="151" y="6"/>
                  </a:lnTo>
                  <a:lnTo>
                    <a:pt x="145" y="6"/>
                  </a:lnTo>
                  <a:lnTo>
                    <a:pt x="139" y="7"/>
                  </a:lnTo>
                  <a:lnTo>
                    <a:pt x="135" y="8"/>
                  </a:lnTo>
                  <a:lnTo>
                    <a:pt x="129" y="9"/>
                  </a:lnTo>
                  <a:lnTo>
                    <a:pt x="126" y="10"/>
                  </a:lnTo>
                  <a:lnTo>
                    <a:pt x="123" y="14"/>
                  </a:lnTo>
                  <a:lnTo>
                    <a:pt x="121" y="17"/>
                  </a:lnTo>
                  <a:lnTo>
                    <a:pt x="119" y="18"/>
                  </a:lnTo>
                  <a:lnTo>
                    <a:pt x="115" y="18"/>
                  </a:lnTo>
                  <a:lnTo>
                    <a:pt x="108" y="20"/>
                  </a:lnTo>
                  <a:lnTo>
                    <a:pt x="100" y="23"/>
                  </a:lnTo>
                  <a:lnTo>
                    <a:pt x="93" y="26"/>
                  </a:lnTo>
                  <a:lnTo>
                    <a:pt x="87" y="31"/>
                  </a:lnTo>
                  <a:lnTo>
                    <a:pt x="82" y="39"/>
                  </a:lnTo>
                  <a:lnTo>
                    <a:pt x="80" y="47"/>
                  </a:lnTo>
                  <a:lnTo>
                    <a:pt x="81" y="54"/>
                  </a:lnTo>
                  <a:lnTo>
                    <a:pt x="81" y="59"/>
                  </a:lnTo>
                  <a:lnTo>
                    <a:pt x="80" y="60"/>
                  </a:lnTo>
                  <a:lnTo>
                    <a:pt x="74" y="61"/>
                  </a:lnTo>
                  <a:lnTo>
                    <a:pt x="67" y="62"/>
                  </a:lnTo>
                  <a:lnTo>
                    <a:pt x="60" y="66"/>
                  </a:lnTo>
                  <a:lnTo>
                    <a:pt x="59" y="70"/>
                  </a:lnTo>
                  <a:lnTo>
                    <a:pt x="57" y="74"/>
                  </a:lnTo>
                  <a:lnTo>
                    <a:pt x="52" y="77"/>
                  </a:lnTo>
                  <a:lnTo>
                    <a:pt x="46" y="81"/>
                  </a:lnTo>
                  <a:lnTo>
                    <a:pt x="43" y="84"/>
                  </a:lnTo>
                  <a:lnTo>
                    <a:pt x="40" y="89"/>
                  </a:lnTo>
                  <a:lnTo>
                    <a:pt x="37" y="93"/>
                  </a:lnTo>
                  <a:lnTo>
                    <a:pt x="35" y="99"/>
                  </a:lnTo>
                  <a:lnTo>
                    <a:pt x="38" y="107"/>
                  </a:lnTo>
                  <a:lnTo>
                    <a:pt x="44" y="115"/>
                  </a:lnTo>
                  <a:lnTo>
                    <a:pt x="47" y="122"/>
                  </a:lnTo>
                  <a:lnTo>
                    <a:pt x="49" y="128"/>
                  </a:lnTo>
                  <a:lnTo>
                    <a:pt x="47" y="132"/>
                  </a:lnTo>
                  <a:lnTo>
                    <a:pt x="45" y="138"/>
                  </a:lnTo>
                  <a:lnTo>
                    <a:pt x="44" y="143"/>
                  </a:lnTo>
                  <a:lnTo>
                    <a:pt x="43" y="143"/>
                  </a:lnTo>
                  <a:lnTo>
                    <a:pt x="38" y="136"/>
                  </a:lnTo>
                  <a:lnTo>
                    <a:pt x="34" y="126"/>
                  </a:lnTo>
                  <a:lnTo>
                    <a:pt x="31" y="118"/>
                  </a:lnTo>
                  <a:lnTo>
                    <a:pt x="28" y="113"/>
                  </a:lnTo>
                  <a:lnTo>
                    <a:pt x="24" y="114"/>
                  </a:lnTo>
                  <a:lnTo>
                    <a:pt x="21" y="118"/>
                  </a:lnTo>
                  <a:lnTo>
                    <a:pt x="16" y="123"/>
                  </a:lnTo>
                  <a:lnTo>
                    <a:pt x="12" y="128"/>
                  </a:lnTo>
                  <a:lnTo>
                    <a:pt x="9" y="132"/>
                  </a:lnTo>
                  <a:lnTo>
                    <a:pt x="7" y="141"/>
                  </a:lnTo>
                  <a:lnTo>
                    <a:pt x="4" y="153"/>
                  </a:lnTo>
                  <a:lnTo>
                    <a:pt x="0" y="166"/>
                  </a:lnTo>
                  <a:lnTo>
                    <a:pt x="0" y="176"/>
                  </a:lnTo>
                  <a:lnTo>
                    <a:pt x="1" y="184"/>
                  </a:lnTo>
                  <a:lnTo>
                    <a:pt x="2" y="190"/>
                  </a:lnTo>
                  <a:lnTo>
                    <a:pt x="6" y="195"/>
                  </a:lnTo>
                  <a:lnTo>
                    <a:pt x="12" y="198"/>
                  </a:lnTo>
                  <a:lnTo>
                    <a:pt x="19" y="199"/>
                  </a:lnTo>
                  <a:lnTo>
                    <a:pt x="23" y="200"/>
                  </a:lnTo>
                  <a:lnTo>
                    <a:pt x="27" y="200"/>
                  </a:lnTo>
                  <a:lnTo>
                    <a:pt x="30" y="199"/>
                  </a:lnTo>
                  <a:lnTo>
                    <a:pt x="31" y="200"/>
                  </a:lnTo>
                  <a:lnTo>
                    <a:pt x="30" y="205"/>
                  </a:lnTo>
                  <a:lnTo>
                    <a:pt x="28" y="211"/>
                  </a:lnTo>
                  <a:lnTo>
                    <a:pt x="24" y="215"/>
                  </a:lnTo>
                  <a:lnTo>
                    <a:pt x="23" y="219"/>
                  </a:lnTo>
                  <a:lnTo>
                    <a:pt x="24" y="224"/>
                  </a:lnTo>
                  <a:lnTo>
                    <a:pt x="28" y="229"/>
                  </a:lnTo>
                  <a:lnTo>
                    <a:pt x="31" y="234"/>
                  </a:lnTo>
                  <a:lnTo>
                    <a:pt x="36" y="238"/>
                  </a:lnTo>
                  <a:lnTo>
                    <a:pt x="44" y="245"/>
                  </a:lnTo>
                  <a:lnTo>
                    <a:pt x="54" y="248"/>
                  </a:lnTo>
                  <a:lnTo>
                    <a:pt x="63" y="244"/>
                  </a:lnTo>
                  <a:lnTo>
                    <a:pt x="70" y="237"/>
                  </a:lnTo>
                  <a:lnTo>
                    <a:pt x="75" y="232"/>
                  </a:lnTo>
                  <a:lnTo>
                    <a:pt x="77" y="229"/>
                  </a:lnTo>
                  <a:lnTo>
                    <a:pt x="82" y="230"/>
                  </a:lnTo>
                  <a:lnTo>
                    <a:pt x="88" y="234"/>
                  </a:lnTo>
                  <a:lnTo>
                    <a:pt x="96" y="240"/>
                  </a:lnTo>
                  <a:lnTo>
                    <a:pt x="104" y="247"/>
                  </a:lnTo>
                  <a:lnTo>
                    <a:pt x="111" y="256"/>
                  </a:lnTo>
                  <a:lnTo>
                    <a:pt x="113" y="263"/>
                  </a:lnTo>
                  <a:lnTo>
                    <a:pt x="113" y="264"/>
                  </a:lnTo>
                  <a:lnTo>
                    <a:pt x="110" y="262"/>
                  </a:lnTo>
                  <a:lnTo>
                    <a:pt x="103" y="256"/>
                  </a:lnTo>
                  <a:lnTo>
                    <a:pt x="93" y="252"/>
                  </a:lnTo>
                  <a:lnTo>
                    <a:pt x="85" y="252"/>
                  </a:lnTo>
                  <a:lnTo>
                    <a:pt x="82" y="258"/>
                  </a:lnTo>
                  <a:lnTo>
                    <a:pt x="84" y="26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2" name="Freeform 177">
              <a:extLst>
                <a:ext uri="{FF2B5EF4-FFF2-40B4-BE49-F238E27FC236}">
                  <a16:creationId xmlns:a16="http://schemas.microsoft.com/office/drawing/2014/main" id="{C9094B62-7F07-C24E-9BE4-047A0787E3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6450" y="1930400"/>
              <a:ext cx="36513" cy="17463"/>
            </a:xfrm>
            <a:custGeom>
              <a:avLst/>
              <a:gdLst>
                <a:gd name="T0" fmla="*/ 2147483646 w 34"/>
                <a:gd name="T1" fmla="*/ 0 h 18"/>
                <a:gd name="T2" fmla="*/ 2147483646 w 34"/>
                <a:gd name="T3" fmla="*/ 2147483646 h 18"/>
                <a:gd name="T4" fmla="*/ 2147483646 w 34"/>
                <a:gd name="T5" fmla="*/ 2147483646 h 18"/>
                <a:gd name="T6" fmla="*/ 2147483646 w 34"/>
                <a:gd name="T7" fmla="*/ 2147483646 h 18"/>
                <a:gd name="T8" fmla="*/ 2147483646 w 34"/>
                <a:gd name="T9" fmla="*/ 2147483646 h 18"/>
                <a:gd name="T10" fmla="*/ 2147483646 w 34"/>
                <a:gd name="T11" fmla="*/ 2147483646 h 18"/>
                <a:gd name="T12" fmla="*/ 2147483646 w 34"/>
                <a:gd name="T13" fmla="*/ 2147483646 h 18"/>
                <a:gd name="T14" fmla="*/ 2147483646 w 34"/>
                <a:gd name="T15" fmla="*/ 2147483646 h 18"/>
                <a:gd name="T16" fmla="*/ 2147483646 w 34"/>
                <a:gd name="T17" fmla="*/ 2147483646 h 18"/>
                <a:gd name="T18" fmla="*/ 2147483646 w 34"/>
                <a:gd name="T19" fmla="*/ 2147483646 h 18"/>
                <a:gd name="T20" fmla="*/ 0 w 34"/>
                <a:gd name="T21" fmla="*/ 2147483646 h 18"/>
                <a:gd name="T22" fmla="*/ 0 w 34"/>
                <a:gd name="T23" fmla="*/ 2147483646 h 18"/>
                <a:gd name="T24" fmla="*/ 2147483646 w 34"/>
                <a:gd name="T25" fmla="*/ 2147483646 h 18"/>
                <a:gd name="T26" fmla="*/ 2147483646 w 34"/>
                <a:gd name="T27" fmla="*/ 2147483646 h 18"/>
                <a:gd name="T28" fmla="*/ 2147483646 w 34"/>
                <a:gd name="T29" fmla="*/ 2147483646 h 18"/>
                <a:gd name="T30" fmla="*/ 2147483646 w 34"/>
                <a:gd name="T31" fmla="*/ 2147483646 h 18"/>
                <a:gd name="T32" fmla="*/ 2147483646 w 34"/>
                <a:gd name="T33" fmla="*/ 0 h 1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34" h="18">
                  <a:moveTo>
                    <a:pt x="31" y="0"/>
                  </a:moveTo>
                  <a:lnTo>
                    <a:pt x="32" y="1"/>
                  </a:lnTo>
                  <a:lnTo>
                    <a:pt x="34" y="3"/>
                  </a:lnTo>
                  <a:lnTo>
                    <a:pt x="34" y="6"/>
                  </a:lnTo>
                  <a:lnTo>
                    <a:pt x="30" y="10"/>
                  </a:lnTo>
                  <a:lnTo>
                    <a:pt x="24" y="14"/>
                  </a:lnTo>
                  <a:lnTo>
                    <a:pt x="22" y="16"/>
                  </a:lnTo>
                  <a:lnTo>
                    <a:pt x="19" y="18"/>
                  </a:lnTo>
                  <a:lnTo>
                    <a:pt x="12" y="18"/>
                  </a:lnTo>
                  <a:lnTo>
                    <a:pt x="4" y="16"/>
                  </a:lnTo>
                  <a:lnTo>
                    <a:pt x="0" y="13"/>
                  </a:lnTo>
                  <a:lnTo>
                    <a:pt x="0" y="9"/>
                  </a:lnTo>
                  <a:lnTo>
                    <a:pt x="4" y="7"/>
                  </a:lnTo>
                  <a:lnTo>
                    <a:pt x="14" y="4"/>
                  </a:lnTo>
                  <a:lnTo>
                    <a:pt x="22" y="2"/>
                  </a:lnTo>
                  <a:lnTo>
                    <a:pt x="29" y="1"/>
                  </a:lnTo>
                  <a:lnTo>
                    <a:pt x="31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3" name="Freeform 178">
              <a:extLst>
                <a:ext uri="{FF2B5EF4-FFF2-40B4-BE49-F238E27FC236}">
                  <a16:creationId xmlns:a16="http://schemas.microsoft.com/office/drawing/2014/main" id="{342B811E-1DB7-BE4A-9533-1DC25EC754EA}"/>
                </a:ext>
              </a:extLst>
            </p:cNvPr>
            <p:cNvSpPr>
              <a:spLocks/>
            </p:cNvSpPr>
            <p:nvPr/>
          </p:nvSpPr>
          <p:spPr bwMode="auto">
            <a:xfrm>
              <a:off x="2057400" y="1884363"/>
              <a:ext cx="33338" cy="47625"/>
            </a:xfrm>
            <a:custGeom>
              <a:avLst/>
              <a:gdLst>
                <a:gd name="T0" fmla="*/ 2147483646 w 34"/>
                <a:gd name="T1" fmla="*/ 2147483646 h 46"/>
                <a:gd name="T2" fmla="*/ 2147483646 w 34"/>
                <a:gd name="T3" fmla="*/ 2147483646 h 46"/>
                <a:gd name="T4" fmla="*/ 2147483646 w 34"/>
                <a:gd name="T5" fmla="*/ 2147483646 h 46"/>
                <a:gd name="T6" fmla="*/ 2147483646 w 34"/>
                <a:gd name="T7" fmla="*/ 0 h 46"/>
                <a:gd name="T8" fmla="*/ 2147483646 w 34"/>
                <a:gd name="T9" fmla="*/ 0 h 46"/>
                <a:gd name="T10" fmla="*/ 2147483646 w 34"/>
                <a:gd name="T11" fmla="*/ 2147483646 h 46"/>
                <a:gd name="T12" fmla="*/ 0 w 34"/>
                <a:gd name="T13" fmla="*/ 2147483646 h 46"/>
                <a:gd name="T14" fmla="*/ 2147483646 w 34"/>
                <a:gd name="T15" fmla="*/ 2147483646 h 46"/>
                <a:gd name="T16" fmla="*/ 2147483646 w 34"/>
                <a:gd name="T17" fmla="*/ 2147483646 h 46"/>
                <a:gd name="T18" fmla="*/ 2147483646 w 34"/>
                <a:gd name="T19" fmla="*/ 2147483646 h 46"/>
                <a:gd name="T20" fmla="*/ 2147483646 w 34"/>
                <a:gd name="T21" fmla="*/ 2147483646 h 46"/>
                <a:gd name="T22" fmla="*/ 2147483646 w 34"/>
                <a:gd name="T23" fmla="*/ 2147483646 h 46"/>
                <a:gd name="T24" fmla="*/ 2147483646 w 34"/>
                <a:gd name="T25" fmla="*/ 2147483646 h 46"/>
                <a:gd name="T26" fmla="*/ 2147483646 w 34"/>
                <a:gd name="T27" fmla="*/ 2147483646 h 46"/>
                <a:gd name="T28" fmla="*/ 2147483646 w 34"/>
                <a:gd name="T29" fmla="*/ 2147483646 h 46"/>
                <a:gd name="T30" fmla="*/ 2147483646 w 34"/>
                <a:gd name="T31" fmla="*/ 2147483646 h 46"/>
                <a:gd name="T32" fmla="*/ 2147483646 w 34"/>
                <a:gd name="T33" fmla="*/ 2147483646 h 46"/>
                <a:gd name="T34" fmla="*/ 2147483646 w 34"/>
                <a:gd name="T35" fmla="*/ 2147483646 h 46"/>
                <a:gd name="T36" fmla="*/ 2147483646 w 34"/>
                <a:gd name="T37" fmla="*/ 2147483646 h 46"/>
                <a:gd name="T38" fmla="*/ 2147483646 w 34"/>
                <a:gd name="T39" fmla="*/ 2147483646 h 46"/>
                <a:gd name="T40" fmla="*/ 2147483646 w 34"/>
                <a:gd name="T41" fmla="*/ 2147483646 h 46"/>
                <a:gd name="T42" fmla="*/ 2147483646 w 34"/>
                <a:gd name="T43" fmla="*/ 2147483646 h 46"/>
                <a:gd name="T44" fmla="*/ 2147483646 w 34"/>
                <a:gd name="T45" fmla="*/ 2147483646 h 46"/>
                <a:gd name="T46" fmla="*/ 2147483646 w 34"/>
                <a:gd name="T47" fmla="*/ 2147483646 h 46"/>
                <a:gd name="T48" fmla="*/ 2147483646 w 34"/>
                <a:gd name="T49" fmla="*/ 2147483646 h 4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4" h="46">
                  <a:moveTo>
                    <a:pt x="22" y="14"/>
                  </a:moveTo>
                  <a:lnTo>
                    <a:pt x="20" y="10"/>
                  </a:lnTo>
                  <a:lnTo>
                    <a:pt x="14" y="5"/>
                  </a:lnTo>
                  <a:lnTo>
                    <a:pt x="7" y="0"/>
                  </a:lnTo>
                  <a:lnTo>
                    <a:pt x="3" y="0"/>
                  </a:lnTo>
                  <a:lnTo>
                    <a:pt x="1" y="5"/>
                  </a:lnTo>
                  <a:lnTo>
                    <a:pt x="0" y="10"/>
                  </a:lnTo>
                  <a:lnTo>
                    <a:pt x="1" y="15"/>
                  </a:lnTo>
                  <a:lnTo>
                    <a:pt x="1" y="20"/>
                  </a:lnTo>
                  <a:lnTo>
                    <a:pt x="3" y="27"/>
                  </a:lnTo>
                  <a:lnTo>
                    <a:pt x="4" y="36"/>
                  </a:lnTo>
                  <a:lnTo>
                    <a:pt x="7" y="43"/>
                  </a:lnTo>
                  <a:lnTo>
                    <a:pt x="11" y="46"/>
                  </a:lnTo>
                  <a:lnTo>
                    <a:pt x="16" y="46"/>
                  </a:lnTo>
                  <a:lnTo>
                    <a:pt x="21" y="44"/>
                  </a:lnTo>
                  <a:lnTo>
                    <a:pt x="26" y="42"/>
                  </a:lnTo>
                  <a:lnTo>
                    <a:pt x="29" y="38"/>
                  </a:lnTo>
                  <a:lnTo>
                    <a:pt x="31" y="33"/>
                  </a:lnTo>
                  <a:lnTo>
                    <a:pt x="34" y="30"/>
                  </a:lnTo>
                  <a:lnTo>
                    <a:pt x="34" y="27"/>
                  </a:lnTo>
                  <a:lnTo>
                    <a:pt x="30" y="22"/>
                  </a:lnTo>
                  <a:lnTo>
                    <a:pt x="26" y="17"/>
                  </a:lnTo>
                  <a:lnTo>
                    <a:pt x="23" y="15"/>
                  </a:lnTo>
                  <a:lnTo>
                    <a:pt x="22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4" name="Freeform 179">
              <a:extLst>
                <a:ext uri="{FF2B5EF4-FFF2-40B4-BE49-F238E27FC236}">
                  <a16:creationId xmlns:a16="http://schemas.microsoft.com/office/drawing/2014/main" id="{D631AD73-86E5-AC42-80AF-26EAF4C32809}"/>
                </a:ext>
              </a:extLst>
            </p:cNvPr>
            <p:cNvSpPr>
              <a:spLocks/>
            </p:cNvSpPr>
            <p:nvPr/>
          </p:nvSpPr>
          <p:spPr bwMode="auto">
            <a:xfrm>
              <a:off x="1990725" y="1862138"/>
              <a:ext cx="60325" cy="68262"/>
            </a:xfrm>
            <a:custGeom>
              <a:avLst/>
              <a:gdLst>
                <a:gd name="T0" fmla="*/ 2147483646 w 58"/>
                <a:gd name="T1" fmla="*/ 2147483646 h 67"/>
                <a:gd name="T2" fmla="*/ 2147483646 w 58"/>
                <a:gd name="T3" fmla="*/ 2147483646 h 67"/>
                <a:gd name="T4" fmla="*/ 2147483646 w 58"/>
                <a:gd name="T5" fmla="*/ 2147483646 h 67"/>
                <a:gd name="T6" fmla="*/ 2147483646 w 58"/>
                <a:gd name="T7" fmla="*/ 2147483646 h 67"/>
                <a:gd name="T8" fmla="*/ 2147483646 w 58"/>
                <a:gd name="T9" fmla="*/ 2147483646 h 67"/>
                <a:gd name="T10" fmla="*/ 2147483646 w 58"/>
                <a:gd name="T11" fmla="*/ 2147483646 h 67"/>
                <a:gd name="T12" fmla="*/ 2147483646 w 58"/>
                <a:gd name="T13" fmla="*/ 2147483646 h 67"/>
                <a:gd name="T14" fmla="*/ 2147483646 w 58"/>
                <a:gd name="T15" fmla="*/ 2147483646 h 67"/>
                <a:gd name="T16" fmla="*/ 2147483646 w 58"/>
                <a:gd name="T17" fmla="*/ 2147483646 h 67"/>
                <a:gd name="T18" fmla="*/ 2147483646 w 58"/>
                <a:gd name="T19" fmla="*/ 2147483646 h 67"/>
                <a:gd name="T20" fmla="*/ 2147483646 w 58"/>
                <a:gd name="T21" fmla="*/ 2147483646 h 67"/>
                <a:gd name="T22" fmla="*/ 2147483646 w 58"/>
                <a:gd name="T23" fmla="*/ 2147483646 h 67"/>
                <a:gd name="T24" fmla="*/ 2147483646 w 58"/>
                <a:gd name="T25" fmla="*/ 2147483646 h 67"/>
                <a:gd name="T26" fmla="*/ 2147483646 w 58"/>
                <a:gd name="T27" fmla="*/ 2147483646 h 67"/>
                <a:gd name="T28" fmla="*/ 2147483646 w 58"/>
                <a:gd name="T29" fmla="*/ 2147483646 h 67"/>
                <a:gd name="T30" fmla="*/ 2147483646 w 58"/>
                <a:gd name="T31" fmla="*/ 2147483646 h 67"/>
                <a:gd name="T32" fmla="*/ 2147483646 w 58"/>
                <a:gd name="T33" fmla="*/ 2147483646 h 67"/>
                <a:gd name="T34" fmla="*/ 2147483646 w 58"/>
                <a:gd name="T35" fmla="*/ 2147483646 h 67"/>
                <a:gd name="T36" fmla="*/ 2147483646 w 58"/>
                <a:gd name="T37" fmla="*/ 2147483646 h 67"/>
                <a:gd name="T38" fmla="*/ 2147483646 w 58"/>
                <a:gd name="T39" fmla="*/ 2147483646 h 67"/>
                <a:gd name="T40" fmla="*/ 2147483646 w 58"/>
                <a:gd name="T41" fmla="*/ 2147483646 h 67"/>
                <a:gd name="T42" fmla="*/ 2147483646 w 58"/>
                <a:gd name="T43" fmla="*/ 2147483646 h 67"/>
                <a:gd name="T44" fmla="*/ 2147483646 w 58"/>
                <a:gd name="T45" fmla="*/ 2147483646 h 67"/>
                <a:gd name="T46" fmla="*/ 0 w 58"/>
                <a:gd name="T47" fmla="*/ 2147483646 h 67"/>
                <a:gd name="T48" fmla="*/ 2147483646 w 58"/>
                <a:gd name="T49" fmla="*/ 0 h 67"/>
                <a:gd name="T50" fmla="*/ 2147483646 w 58"/>
                <a:gd name="T51" fmla="*/ 0 h 67"/>
                <a:gd name="T52" fmla="*/ 2147483646 w 58"/>
                <a:gd name="T53" fmla="*/ 0 h 67"/>
                <a:gd name="T54" fmla="*/ 2147483646 w 58"/>
                <a:gd name="T55" fmla="*/ 2147483646 h 67"/>
                <a:gd name="T56" fmla="*/ 2147483646 w 58"/>
                <a:gd name="T57" fmla="*/ 2147483646 h 67"/>
                <a:gd name="T58" fmla="*/ 2147483646 w 58"/>
                <a:gd name="T59" fmla="*/ 2147483646 h 67"/>
                <a:gd name="T60" fmla="*/ 2147483646 w 58"/>
                <a:gd name="T61" fmla="*/ 2147483646 h 67"/>
                <a:gd name="T62" fmla="*/ 2147483646 w 58"/>
                <a:gd name="T63" fmla="*/ 2147483646 h 67"/>
                <a:gd name="T64" fmla="*/ 2147483646 w 58"/>
                <a:gd name="T65" fmla="*/ 2147483646 h 67"/>
                <a:gd name="T66" fmla="*/ 2147483646 w 58"/>
                <a:gd name="T67" fmla="*/ 2147483646 h 67"/>
                <a:gd name="T68" fmla="*/ 2147483646 w 58"/>
                <a:gd name="T69" fmla="*/ 2147483646 h 67"/>
                <a:gd name="T70" fmla="*/ 2147483646 w 58"/>
                <a:gd name="T71" fmla="*/ 2147483646 h 67"/>
                <a:gd name="T72" fmla="*/ 2147483646 w 58"/>
                <a:gd name="T73" fmla="*/ 2147483646 h 67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58" h="67">
                  <a:moveTo>
                    <a:pt x="53" y="34"/>
                  </a:moveTo>
                  <a:lnTo>
                    <a:pt x="54" y="37"/>
                  </a:lnTo>
                  <a:lnTo>
                    <a:pt x="57" y="44"/>
                  </a:lnTo>
                  <a:lnTo>
                    <a:pt x="58" y="53"/>
                  </a:lnTo>
                  <a:lnTo>
                    <a:pt x="57" y="60"/>
                  </a:lnTo>
                  <a:lnTo>
                    <a:pt x="54" y="64"/>
                  </a:lnTo>
                  <a:lnTo>
                    <a:pt x="52" y="66"/>
                  </a:lnTo>
                  <a:lnTo>
                    <a:pt x="48" y="67"/>
                  </a:lnTo>
                  <a:lnTo>
                    <a:pt x="44" y="65"/>
                  </a:lnTo>
                  <a:lnTo>
                    <a:pt x="39" y="62"/>
                  </a:lnTo>
                  <a:lnTo>
                    <a:pt x="35" y="60"/>
                  </a:lnTo>
                  <a:lnTo>
                    <a:pt x="32" y="58"/>
                  </a:lnTo>
                  <a:lnTo>
                    <a:pt x="29" y="53"/>
                  </a:lnTo>
                  <a:lnTo>
                    <a:pt x="24" y="50"/>
                  </a:lnTo>
                  <a:lnTo>
                    <a:pt x="17" y="49"/>
                  </a:lnTo>
                  <a:lnTo>
                    <a:pt x="12" y="47"/>
                  </a:lnTo>
                  <a:lnTo>
                    <a:pt x="8" y="42"/>
                  </a:lnTo>
                  <a:lnTo>
                    <a:pt x="9" y="37"/>
                  </a:lnTo>
                  <a:lnTo>
                    <a:pt x="13" y="37"/>
                  </a:lnTo>
                  <a:lnTo>
                    <a:pt x="15" y="36"/>
                  </a:lnTo>
                  <a:lnTo>
                    <a:pt x="13" y="30"/>
                  </a:lnTo>
                  <a:lnTo>
                    <a:pt x="7" y="20"/>
                  </a:lnTo>
                  <a:lnTo>
                    <a:pt x="2" y="11"/>
                  </a:lnTo>
                  <a:lnTo>
                    <a:pt x="0" y="4"/>
                  </a:lnTo>
                  <a:lnTo>
                    <a:pt x="4" y="0"/>
                  </a:lnTo>
                  <a:lnTo>
                    <a:pt x="9" y="0"/>
                  </a:lnTo>
                  <a:lnTo>
                    <a:pt x="14" y="0"/>
                  </a:lnTo>
                  <a:lnTo>
                    <a:pt x="19" y="2"/>
                  </a:lnTo>
                  <a:lnTo>
                    <a:pt x="23" y="8"/>
                  </a:lnTo>
                  <a:lnTo>
                    <a:pt x="28" y="13"/>
                  </a:lnTo>
                  <a:lnTo>
                    <a:pt x="34" y="15"/>
                  </a:lnTo>
                  <a:lnTo>
                    <a:pt x="38" y="16"/>
                  </a:lnTo>
                  <a:lnTo>
                    <a:pt x="40" y="19"/>
                  </a:lnTo>
                  <a:lnTo>
                    <a:pt x="43" y="24"/>
                  </a:lnTo>
                  <a:lnTo>
                    <a:pt x="47" y="29"/>
                  </a:lnTo>
                  <a:lnTo>
                    <a:pt x="51" y="32"/>
                  </a:lnTo>
                  <a:lnTo>
                    <a:pt x="53" y="3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5" name="Freeform 180">
              <a:extLst>
                <a:ext uri="{FF2B5EF4-FFF2-40B4-BE49-F238E27FC236}">
                  <a16:creationId xmlns:a16="http://schemas.microsoft.com/office/drawing/2014/main" id="{29F06505-CC62-FF4D-BA02-EB4782F02C03}"/>
                </a:ext>
              </a:extLst>
            </p:cNvPr>
            <p:cNvSpPr>
              <a:spLocks/>
            </p:cNvSpPr>
            <p:nvPr/>
          </p:nvSpPr>
          <p:spPr bwMode="auto">
            <a:xfrm>
              <a:off x="1747838" y="2109788"/>
              <a:ext cx="269875" cy="234950"/>
            </a:xfrm>
            <a:custGeom>
              <a:avLst/>
              <a:gdLst>
                <a:gd name="T0" fmla="*/ 2147483646 w 249"/>
                <a:gd name="T1" fmla="*/ 2147483646 h 231"/>
                <a:gd name="T2" fmla="*/ 2147483646 w 249"/>
                <a:gd name="T3" fmla="*/ 2147483646 h 231"/>
                <a:gd name="T4" fmla="*/ 2147483646 w 249"/>
                <a:gd name="T5" fmla="*/ 2147483646 h 231"/>
                <a:gd name="T6" fmla="*/ 2147483646 w 249"/>
                <a:gd name="T7" fmla="*/ 2147483646 h 231"/>
                <a:gd name="T8" fmla="*/ 2147483646 w 249"/>
                <a:gd name="T9" fmla="*/ 2147483646 h 231"/>
                <a:gd name="T10" fmla="*/ 2147483646 w 249"/>
                <a:gd name="T11" fmla="*/ 2147483646 h 231"/>
                <a:gd name="T12" fmla="*/ 2147483646 w 249"/>
                <a:gd name="T13" fmla="*/ 2147483646 h 231"/>
                <a:gd name="T14" fmla="*/ 2147483646 w 249"/>
                <a:gd name="T15" fmla="*/ 2147483646 h 231"/>
                <a:gd name="T16" fmla="*/ 2147483646 w 249"/>
                <a:gd name="T17" fmla="*/ 2147483646 h 231"/>
                <a:gd name="T18" fmla="*/ 2147483646 w 249"/>
                <a:gd name="T19" fmla="*/ 2147483646 h 231"/>
                <a:gd name="T20" fmla="*/ 2147483646 w 249"/>
                <a:gd name="T21" fmla="*/ 2147483646 h 231"/>
                <a:gd name="T22" fmla="*/ 2147483646 w 249"/>
                <a:gd name="T23" fmla="*/ 2147483646 h 231"/>
                <a:gd name="T24" fmla="*/ 2147483646 w 249"/>
                <a:gd name="T25" fmla="*/ 2147483646 h 231"/>
                <a:gd name="T26" fmla="*/ 2147483646 w 249"/>
                <a:gd name="T27" fmla="*/ 2147483646 h 231"/>
                <a:gd name="T28" fmla="*/ 2147483646 w 249"/>
                <a:gd name="T29" fmla="*/ 2147483646 h 231"/>
                <a:gd name="T30" fmla="*/ 2147483646 w 249"/>
                <a:gd name="T31" fmla="*/ 2147483646 h 231"/>
                <a:gd name="T32" fmla="*/ 2147483646 w 249"/>
                <a:gd name="T33" fmla="*/ 2147483646 h 231"/>
                <a:gd name="T34" fmla="*/ 2147483646 w 249"/>
                <a:gd name="T35" fmla="*/ 2147483646 h 231"/>
                <a:gd name="T36" fmla="*/ 2147483646 w 249"/>
                <a:gd name="T37" fmla="*/ 2147483646 h 231"/>
                <a:gd name="T38" fmla="*/ 2147483646 w 249"/>
                <a:gd name="T39" fmla="*/ 2147483646 h 231"/>
                <a:gd name="T40" fmla="*/ 2147483646 w 249"/>
                <a:gd name="T41" fmla="*/ 2147483646 h 231"/>
                <a:gd name="T42" fmla="*/ 2147483646 w 249"/>
                <a:gd name="T43" fmla="*/ 2147483646 h 231"/>
                <a:gd name="T44" fmla="*/ 2147483646 w 249"/>
                <a:gd name="T45" fmla="*/ 2147483646 h 231"/>
                <a:gd name="T46" fmla="*/ 2147483646 w 249"/>
                <a:gd name="T47" fmla="*/ 2147483646 h 231"/>
                <a:gd name="T48" fmla="*/ 2147483646 w 249"/>
                <a:gd name="T49" fmla="*/ 2147483646 h 231"/>
                <a:gd name="T50" fmla="*/ 2147483646 w 249"/>
                <a:gd name="T51" fmla="*/ 2147483646 h 231"/>
                <a:gd name="T52" fmla="*/ 2147483646 w 249"/>
                <a:gd name="T53" fmla="*/ 2147483646 h 231"/>
                <a:gd name="T54" fmla="*/ 2147483646 w 249"/>
                <a:gd name="T55" fmla="*/ 2147483646 h 231"/>
                <a:gd name="T56" fmla="*/ 2147483646 w 249"/>
                <a:gd name="T57" fmla="*/ 2147483646 h 231"/>
                <a:gd name="T58" fmla="*/ 2147483646 w 249"/>
                <a:gd name="T59" fmla="*/ 2147483646 h 231"/>
                <a:gd name="T60" fmla="*/ 2147483646 w 249"/>
                <a:gd name="T61" fmla="*/ 2147483646 h 231"/>
                <a:gd name="T62" fmla="*/ 2147483646 w 249"/>
                <a:gd name="T63" fmla="*/ 2147483646 h 231"/>
                <a:gd name="T64" fmla="*/ 2147483646 w 249"/>
                <a:gd name="T65" fmla="*/ 2147483646 h 231"/>
                <a:gd name="T66" fmla="*/ 2147483646 w 249"/>
                <a:gd name="T67" fmla="*/ 2147483646 h 231"/>
                <a:gd name="T68" fmla="*/ 2147483646 w 249"/>
                <a:gd name="T69" fmla="*/ 2147483646 h 231"/>
                <a:gd name="T70" fmla="*/ 2147483646 w 249"/>
                <a:gd name="T71" fmla="*/ 2147483646 h 231"/>
                <a:gd name="T72" fmla="*/ 2147483646 w 249"/>
                <a:gd name="T73" fmla="*/ 2147483646 h 231"/>
                <a:gd name="T74" fmla="*/ 2147483646 w 249"/>
                <a:gd name="T75" fmla="*/ 2147483646 h 231"/>
                <a:gd name="T76" fmla="*/ 2147483646 w 249"/>
                <a:gd name="T77" fmla="*/ 2147483646 h 231"/>
                <a:gd name="T78" fmla="*/ 2147483646 w 249"/>
                <a:gd name="T79" fmla="*/ 2147483646 h 231"/>
                <a:gd name="T80" fmla="*/ 2147483646 w 249"/>
                <a:gd name="T81" fmla="*/ 2147483646 h 231"/>
                <a:gd name="T82" fmla="*/ 2147483646 w 249"/>
                <a:gd name="T83" fmla="*/ 2147483646 h 231"/>
                <a:gd name="T84" fmla="*/ 2147483646 w 249"/>
                <a:gd name="T85" fmla="*/ 2147483646 h 231"/>
                <a:gd name="T86" fmla="*/ 2147483646 w 249"/>
                <a:gd name="T87" fmla="*/ 2147483646 h 231"/>
                <a:gd name="T88" fmla="*/ 2147483646 w 249"/>
                <a:gd name="T89" fmla="*/ 2147483646 h 231"/>
                <a:gd name="T90" fmla="*/ 2147483646 w 249"/>
                <a:gd name="T91" fmla="*/ 2147483646 h 231"/>
                <a:gd name="T92" fmla="*/ 2147483646 w 249"/>
                <a:gd name="T93" fmla="*/ 2147483646 h 231"/>
                <a:gd name="T94" fmla="*/ 2147483646 w 249"/>
                <a:gd name="T95" fmla="*/ 2147483646 h 231"/>
                <a:gd name="T96" fmla="*/ 2147483646 w 249"/>
                <a:gd name="T97" fmla="*/ 2147483646 h 231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249" h="231">
                  <a:moveTo>
                    <a:pt x="239" y="162"/>
                  </a:moveTo>
                  <a:lnTo>
                    <a:pt x="241" y="164"/>
                  </a:lnTo>
                  <a:lnTo>
                    <a:pt x="246" y="168"/>
                  </a:lnTo>
                  <a:lnTo>
                    <a:pt x="249" y="175"/>
                  </a:lnTo>
                  <a:lnTo>
                    <a:pt x="248" y="182"/>
                  </a:lnTo>
                  <a:lnTo>
                    <a:pt x="244" y="187"/>
                  </a:lnTo>
                  <a:lnTo>
                    <a:pt x="239" y="188"/>
                  </a:lnTo>
                  <a:lnTo>
                    <a:pt x="236" y="187"/>
                  </a:lnTo>
                  <a:lnTo>
                    <a:pt x="232" y="187"/>
                  </a:lnTo>
                  <a:lnTo>
                    <a:pt x="229" y="187"/>
                  </a:lnTo>
                  <a:lnTo>
                    <a:pt x="226" y="187"/>
                  </a:lnTo>
                  <a:lnTo>
                    <a:pt x="226" y="189"/>
                  </a:lnTo>
                  <a:lnTo>
                    <a:pt x="228" y="195"/>
                  </a:lnTo>
                  <a:lnTo>
                    <a:pt x="230" y="204"/>
                  </a:lnTo>
                  <a:lnTo>
                    <a:pt x="232" y="213"/>
                  </a:lnTo>
                  <a:lnTo>
                    <a:pt x="231" y="220"/>
                  </a:lnTo>
                  <a:lnTo>
                    <a:pt x="224" y="225"/>
                  </a:lnTo>
                  <a:lnTo>
                    <a:pt x="216" y="227"/>
                  </a:lnTo>
                  <a:lnTo>
                    <a:pt x="211" y="230"/>
                  </a:lnTo>
                  <a:lnTo>
                    <a:pt x="205" y="231"/>
                  </a:lnTo>
                  <a:lnTo>
                    <a:pt x="195" y="225"/>
                  </a:lnTo>
                  <a:lnTo>
                    <a:pt x="190" y="220"/>
                  </a:lnTo>
                  <a:lnTo>
                    <a:pt x="184" y="215"/>
                  </a:lnTo>
                  <a:lnTo>
                    <a:pt x="178" y="210"/>
                  </a:lnTo>
                  <a:lnTo>
                    <a:pt x="173" y="205"/>
                  </a:lnTo>
                  <a:lnTo>
                    <a:pt x="170" y="202"/>
                  </a:lnTo>
                  <a:lnTo>
                    <a:pt x="165" y="198"/>
                  </a:lnTo>
                  <a:lnTo>
                    <a:pt x="163" y="196"/>
                  </a:lnTo>
                  <a:lnTo>
                    <a:pt x="161" y="195"/>
                  </a:lnTo>
                  <a:lnTo>
                    <a:pt x="158" y="194"/>
                  </a:lnTo>
                  <a:lnTo>
                    <a:pt x="157" y="194"/>
                  </a:lnTo>
                  <a:lnTo>
                    <a:pt x="154" y="196"/>
                  </a:lnTo>
                  <a:lnTo>
                    <a:pt x="146" y="202"/>
                  </a:lnTo>
                  <a:lnTo>
                    <a:pt x="140" y="206"/>
                  </a:lnTo>
                  <a:lnTo>
                    <a:pt x="132" y="210"/>
                  </a:lnTo>
                  <a:lnTo>
                    <a:pt x="123" y="213"/>
                  </a:lnTo>
                  <a:lnTo>
                    <a:pt x="114" y="216"/>
                  </a:lnTo>
                  <a:lnTo>
                    <a:pt x="104" y="219"/>
                  </a:lnTo>
                  <a:lnTo>
                    <a:pt x="95" y="220"/>
                  </a:lnTo>
                  <a:lnTo>
                    <a:pt x="89" y="221"/>
                  </a:lnTo>
                  <a:lnTo>
                    <a:pt x="85" y="223"/>
                  </a:lnTo>
                  <a:lnTo>
                    <a:pt x="81" y="223"/>
                  </a:lnTo>
                  <a:lnTo>
                    <a:pt x="78" y="223"/>
                  </a:lnTo>
                  <a:lnTo>
                    <a:pt x="73" y="221"/>
                  </a:lnTo>
                  <a:lnTo>
                    <a:pt x="67" y="219"/>
                  </a:lnTo>
                  <a:lnTo>
                    <a:pt x="62" y="218"/>
                  </a:lnTo>
                  <a:lnTo>
                    <a:pt x="57" y="216"/>
                  </a:lnTo>
                  <a:lnTo>
                    <a:pt x="52" y="215"/>
                  </a:lnTo>
                  <a:lnTo>
                    <a:pt x="49" y="215"/>
                  </a:lnTo>
                  <a:lnTo>
                    <a:pt x="46" y="213"/>
                  </a:lnTo>
                  <a:lnTo>
                    <a:pt x="44" y="210"/>
                  </a:lnTo>
                  <a:lnTo>
                    <a:pt x="44" y="204"/>
                  </a:lnTo>
                  <a:lnTo>
                    <a:pt x="43" y="197"/>
                  </a:lnTo>
                  <a:lnTo>
                    <a:pt x="40" y="188"/>
                  </a:lnTo>
                  <a:lnTo>
                    <a:pt x="33" y="180"/>
                  </a:lnTo>
                  <a:lnTo>
                    <a:pt x="25" y="173"/>
                  </a:lnTo>
                  <a:lnTo>
                    <a:pt x="16" y="167"/>
                  </a:lnTo>
                  <a:lnTo>
                    <a:pt x="9" y="164"/>
                  </a:lnTo>
                  <a:lnTo>
                    <a:pt x="3" y="162"/>
                  </a:lnTo>
                  <a:lnTo>
                    <a:pt x="1" y="157"/>
                  </a:lnTo>
                  <a:lnTo>
                    <a:pt x="0" y="151"/>
                  </a:lnTo>
                  <a:lnTo>
                    <a:pt x="0" y="143"/>
                  </a:lnTo>
                  <a:lnTo>
                    <a:pt x="0" y="136"/>
                  </a:lnTo>
                  <a:lnTo>
                    <a:pt x="1" y="130"/>
                  </a:lnTo>
                  <a:lnTo>
                    <a:pt x="5" y="129"/>
                  </a:lnTo>
                  <a:lnTo>
                    <a:pt x="12" y="129"/>
                  </a:lnTo>
                  <a:lnTo>
                    <a:pt x="20" y="128"/>
                  </a:lnTo>
                  <a:lnTo>
                    <a:pt x="27" y="129"/>
                  </a:lnTo>
                  <a:lnTo>
                    <a:pt x="36" y="132"/>
                  </a:lnTo>
                  <a:lnTo>
                    <a:pt x="42" y="135"/>
                  </a:lnTo>
                  <a:lnTo>
                    <a:pt x="49" y="138"/>
                  </a:lnTo>
                  <a:lnTo>
                    <a:pt x="57" y="142"/>
                  </a:lnTo>
                  <a:lnTo>
                    <a:pt x="65" y="147"/>
                  </a:lnTo>
                  <a:lnTo>
                    <a:pt x="72" y="149"/>
                  </a:lnTo>
                  <a:lnTo>
                    <a:pt x="79" y="151"/>
                  </a:lnTo>
                  <a:lnTo>
                    <a:pt x="82" y="151"/>
                  </a:lnTo>
                  <a:lnTo>
                    <a:pt x="85" y="149"/>
                  </a:lnTo>
                  <a:lnTo>
                    <a:pt x="86" y="141"/>
                  </a:lnTo>
                  <a:lnTo>
                    <a:pt x="86" y="133"/>
                  </a:lnTo>
                  <a:lnTo>
                    <a:pt x="81" y="126"/>
                  </a:lnTo>
                  <a:lnTo>
                    <a:pt x="69" y="121"/>
                  </a:lnTo>
                  <a:lnTo>
                    <a:pt x="56" y="118"/>
                  </a:lnTo>
                  <a:lnTo>
                    <a:pt x="50" y="117"/>
                  </a:lnTo>
                  <a:lnTo>
                    <a:pt x="44" y="117"/>
                  </a:lnTo>
                  <a:lnTo>
                    <a:pt x="35" y="115"/>
                  </a:lnTo>
                  <a:lnTo>
                    <a:pt x="24" y="115"/>
                  </a:lnTo>
                  <a:lnTo>
                    <a:pt x="17" y="115"/>
                  </a:lnTo>
                  <a:lnTo>
                    <a:pt x="12" y="114"/>
                  </a:lnTo>
                  <a:lnTo>
                    <a:pt x="8" y="111"/>
                  </a:lnTo>
                  <a:lnTo>
                    <a:pt x="3" y="104"/>
                  </a:lnTo>
                  <a:lnTo>
                    <a:pt x="2" y="96"/>
                  </a:lnTo>
                  <a:lnTo>
                    <a:pt x="2" y="90"/>
                  </a:lnTo>
                  <a:lnTo>
                    <a:pt x="4" y="86"/>
                  </a:lnTo>
                  <a:lnTo>
                    <a:pt x="11" y="84"/>
                  </a:lnTo>
                  <a:lnTo>
                    <a:pt x="20" y="86"/>
                  </a:lnTo>
                  <a:lnTo>
                    <a:pt x="28" y="84"/>
                  </a:lnTo>
                  <a:lnTo>
                    <a:pt x="29" y="79"/>
                  </a:lnTo>
                  <a:lnTo>
                    <a:pt x="26" y="73"/>
                  </a:lnTo>
                  <a:lnTo>
                    <a:pt x="23" y="71"/>
                  </a:lnTo>
                  <a:lnTo>
                    <a:pt x="19" y="68"/>
                  </a:lnTo>
                  <a:lnTo>
                    <a:pt x="13" y="62"/>
                  </a:lnTo>
                  <a:lnTo>
                    <a:pt x="8" y="54"/>
                  </a:lnTo>
                  <a:lnTo>
                    <a:pt x="3" y="49"/>
                  </a:lnTo>
                  <a:lnTo>
                    <a:pt x="3" y="44"/>
                  </a:lnTo>
                  <a:lnTo>
                    <a:pt x="8" y="39"/>
                  </a:lnTo>
                  <a:lnTo>
                    <a:pt x="14" y="37"/>
                  </a:lnTo>
                  <a:lnTo>
                    <a:pt x="19" y="35"/>
                  </a:lnTo>
                  <a:lnTo>
                    <a:pt x="21" y="33"/>
                  </a:lnTo>
                  <a:lnTo>
                    <a:pt x="24" y="27"/>
                  </a:lnTo>
                  <a:lnTo>
                    <a:pt x="25" y="21"/>
                  </a:lnTo>
                  <a:lnTo>
                    <a:pt x="25" y="18"/>
                  </a:lnTo>
                  <a:lnTo>
                    <a:pt x="28" y="15"/>
                  </a:lnTo>
                  <a:lnTo>
                    <a:pt x="33" y="14"/>
                  </a:lnTo>
                  <a:lnTo>
                    <a:pt x="40" y="13"/>
                  </a:lnTo>
                  <a:lnTo>
                    <a:pt x="46" y="9"/>
                  </a:lnTo>
                  <a:lnTo>
                    <a:pt x="51" y="7"/>
                  </a:lnTo>
                  <a:lnTo>
                    <a:pt x="61" y="5"/>
                  </a:lnTo>
                  <a:lnTo>
                    <a:pt x="72" y="3"/>
                  </a:lnTo>
                  <a:lnTo>
                    <a:pt x="81" y="0"/>
                  </a:lnTo>
                  <a:lnTo>
                    <a:pt x="88" y="3"/>
                  </a:lnTo>
                  <a:lnTo>
                    <a:pt x="88" y="9"/>
                  </a:lnTo>
                  <a:lnTo>
                    <a:pt x="85" y="18"/>
                  </a:lnTo>
                  <a:lnTo>
                    <a:pt x="81" y="23"/>
                  </a:lnTo>
                  <a:lnTo>
                    <a:pt x="82" y="27"/>
                  </a:lnTo>
                  <a:lnTo>
                    <a:pt x="88" y="26"/>
                  </a:lnTo>
                  <a:lnTo>
                    <a:pt x="95" y="23"/>
                  </a:lnTo>
                  <a:lnTo>
                    <a:pt x="100" y="24"/>
                  </a:lnTo>
                  <a:lnTo>
                    <a:pt x="102" y="27"/>
                  </a:lnTo>
                  <a:lnTo>
                    <a:pt x="104" y="34"/>
                  </a:lnTo>
                  <a:lnTo>
                    <a:pt x="110" y="41"/>
                  </a:lnTo>
                  <a:lnTo>
                    <a:pt x="117" y="46"/>
                  </a:lnTo>
                  <a:lnTo>
                    <a:pt x="124" y="47"/>
                  </a:lnTo>
                  <a:lnTo>
                    <a:pt x="127" y="45"/>
                  </a:lnTo>
                  <a:lnTo>
                    <a:pt x="127" y="38"/>
                  </a:lnTo>
                  <a:lnTo>
                    <a:pt x="126" y="31"/>
                  </a:lnTo>
                  <a:lnTo>
                    <a:pt x="125" y="27"/>
                  </a:lnTo>
                  <a:lnTo>
                    <a:pt x="129" y="27"/>
                  </a:lnTo>
                  <a:lnTo>
                    <a:pt x="134" y="33"/>
                  </a:lnTo>
                  <a:lnTo>
                    <a:pt x="140" y="39"/>
                  </a:lnTo>
                  <a:lnTo>
                    <a:pt x="145" y="47"/>
                  </a:lnTo>
                  <a:lnTo>
                    <a:pt x="146" y="58"/>
                  </a:lnTo>
                  <a:lnTo>
                    <a:pt x="147" y="69"/>
                  </a:lnTo>
                  <a:lnTo>
                    <a:pt x="148" y="80"/>
                  </a:lnTo>
                  <a:lnTo>
                    <a:pt x="152" y="83"/>
                  </a:lnTo>
                  <a:lnTo>
                    <a:pt x="155" y="75"/>
                  </a:lnTo>
                  <a:lnTo>
                    <a:pt x="158" y="64"/>
                  </a:lnTo>
                  <a:lnTo>
                    <a:pt x="161" y="57"/>
                  </a:lnTo>
                  <a:lnTo>
                    <a:pt x="162" y="51"/>
                  </a:lnTo>
                  <a:lnTo>
                    <a:pt x="160" y="46"/>
                  </a:lnTo>
                  <a:lnTo>
                    <a:pt x="157" y="39"/>
                  </a:lnTo>
                  <a:lnTo>
                    <a:pt x="156" y="33"/>
                  </a:lnTo>
                  <a:lnTo>
                    <a:pt x="157" y="27"/>
                  </a:lnTo>
                  <a:lnTo>
                    <a:pt x="160" y="22"/>
                  </a:lnTo>
                  <a:lnTo>
                    <a:pt x="164" y="20"/>
                  </a:lnTo>
                  <a:lnTo>
                    <a:pt x="169" y="21"/>
                  </a:lnTo>
                  <a:lnTo>
                    <a:pt x="173" y="23"/>
                  </a:lnTo>
                  <a:lnTo>
                    <a:pt x="179" y="26"/>
                  </a:lnTo>
                  <a:lnTo>
                    <a:pt x="181" y="24"/>
                  </a:lnTo>
                  <a:lnTo>
                    <a:pt x="183" y="22"/>
                  </a:lnTo>
                  <a:lnTo>
                    <a:pt x="181" y="19"/>
                  </a:lnTo>
                  <a:lnTo>
                    <a:pt x="181" y="18"/>
                  </a:lnTo>
                  <a:lnTo>
                    <a:pt x="179" y="15"/>
                  </a:lnTo>
                  <a:lnTo>
                    <a:pt x="175" y="11"/>
                  </a:lnTo>
                  <a:lnTo>
                    <a:pt x="172" y="7"/>
                  </a:lnTo>
                  <a:lnTo>
                    <a:pt x="179" y="5"/>
                  </a:lnTo>
                  <a:lnTo>
                    <a:pt x="185" y="5"/>
                  </a:lnTo>
                  <a:lnTo>
                    <a:pt x="192" y="5"/>
                  </a:lnTo>
                  <a:lnTo>
                    <a:pt x="198" y="5"/>
                  </a:lnTo>
                  <a:lnTo>
                    <a:pt x="203" y="6"/>
                  </a:lnTo>
                  <a:lnTo>
                    <a:pt x="208" y="8"/>
                  </a:lnTo>
                  <a:lnTo>
                    <a:pt x="211" y="11"/>
                  </a:lnTo>
                  <a:lnTo>
                    <a:pt x="213" y="15"/>
                  </a:lnTo>
                  <a:lnTo>
                    <a:pt x="211" y="21"/>
                  </a:lnTo>
                  <a:lnTo>
                    <a:pt x="207" y="31"/>
                  </a:lnTo>
                  <a:lnTo>
                    <a:pt x="203" y="37"/>
                  </a:lnTo>
                  <a:lnTo>
                    <a:pt x="199" y="39"/>
                  </a:lnTo>
                  <a:lnTo>
                    <a:pt x="195" y="42"/>
                  </a:lnTo>
                  <a:lnTo>
                    <a:pt x="192" y="45"/>
                  </a:lnTo>
                  <a:lnTo>
                    <a:pt x="193" y="52"/>
                  </a:lnTo>
                  <a:lnTo>
                    <a:pt x="195" y="60"/>
                  </a:lnTo>
                  <a:lnTo>
                    <a:pt x="196" y="69"/>
                  </a:lnTo>
                  <a:lnTo>
                    <a:pt x="198" y="79"/>
                  </a:lnTo>
                  <a:lnTo>
                    <a:pt x="199" y="89"/>
                  </a:lnTo>
                  <a:lnTo>
                    <a:pt x="201" y="98"/>
                  </a:lnTo>
                  <a:lnTo>
                    <a:pt x="201" y="105"/>
                  </a:lnTo>
                  <a:lnTo>
                    <a:pt x="200" y="110"/>
                  </a:lnTo>
                  <a:lnTo>
                    <a:pt x="199" y="112"/>
                  </a:lnTo>
                  <a:lnTo>
                    <a:pt x="198" y="115"/>
                  </a:lnTo>
                  <a:lnTo>
                    <a:pt x="198" y="122"/>
                  </a:lnTo>
                  <a:lnTo>
                    <a:pt x="201" y="130"/>
                  </a:lnTo>
                  <a:lnTo>
                    <a:pt x="205" y="136"/>
                  </a:lnTo>
                  <a:lnTo>
                    <a:pt x="209" y="141"/>
                  </a:lnTo>
                  <a:lnTo>
                    <a:pt x="216" y="147"/>
                  </a:lnTo>
                  <a:lnTo>
                    <a:pt x="224" y="153"/>
                  </a:lnTo>
                  <a:lnTo>
                    <a:pt x="231" y="158"/>
                  </a:lnTo>
                  <a:lnTo>
                    <a:pt x="237" y="160"/>
                  </a:lnTo>
                  <a:lnTo>
                    <a:pt x="239" y="16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6" name="Freeform 181">
              <a:extLst>
                <a:ext uri="{FF2B5EF4-FFF2-40B4-BE49-F238E27FC236}">
                  <a16:creationId xmlns:a16="http://schemas.microsoft.com/office/drawing/2014/main" id="{5E308681-C40C-1548-B554-B17D34150F8D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6538" y="4244975"/>
              <a:ext cx="36512" cy="19050"/>
            </a:xfrm>
            <a:custGeom>
              <a:avLst/>
              <a:gdLst>
                <a:gd name="T0" fmla="*/ 2147483646 w 23"/>
                <a:gd name="T1" fmla="*/ 0 h 18"/>
                <a:gd name="T2" fmla="*/ 2147483646 w 23"/>
                <a:gd name="T3" fmla="*/ 2147483646 h 18"/>
                <a:gd name="T4" fmla="*/ 2147483646 w 23"/>
                <a:gd name="T5" fmla="*/ 2147483646 h 18"/>
                <a:gd name="T6" fmla="*/ 0 w 23"/>
                <a:gd name="T7" fmla="*/ 2147483646 h 18"/>
                <a:gd name="T8" fmla="*/ 2147483646 w 23"/>
                <a:gd name="T9" fmla="*/ 0 h 1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3" h="18">
                  <a:moveTo>
                    <a:pt x="2" y="0"/>
                  </a:moveTo>
                  <a:lnTo>
                    <a:pt x="23" y="1"/>
                  </a:lnTo>
                  <a:lnTo>
                    <a:pt x="21" y="18"/>
                  </a:lnTo>
                  <a:lnTo>
                    <a:pt x="0" y="13"/>
                  </a:lnTo>
                  <a:lnTo>
                    <a:pt x="2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7" name="Freeform 182">
              <a:extLst>
                <a:ext uri="{FF2B5EF4-FFF2-40B4-BE49-F238E27FC236}">
                  <a16:creationId xmlns:a16="http://schemas.microsoft.com/office/drawing/2014/main" id="{BD97939B-42CD-684E-B0B9-AA272B2759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819525" y="2471738"/>
              <a:ext cx="131763" cy="50800"/>
            </a:xfrm>
            <a:custGeom>
              <a:avLst/>
              <a:gdLst>
                <a:gd name="T0" fmla="*/ 2147483646 w 114"/>
                <a:gd name="T1" fmla="*/ 0 h 54"/>
                <a:gd name="T2" fmla="*/ 2147483646 w 114"/>
                <a:gd name="T3" fmla="*/ 2147483646 h 54"/>
                <a:gd name="T4" fmla="*/ 2147483646 w 114"/>
                <a:gd name="T5" fmla="*/ 2147483646 h 54"/>
                <a:gd name="T6" fmla="*/ 2147483646 w 114"/>
                <a:gd name="T7" fmla="*/ 0 h 54"/>
                <a:gd name="T8" fmla="*/ 2147483646 w 114"/>
                <a:gd name="T9" fmla="*/ 2147483646 h 54"/>
                <a:gd name="T10" fmla="*/ 2147483646 w 114"/>
                <a:gd name="T11" fmla="*/ 2147483646 h 54"/>
                <a:gd name="T12" fmla="*/ 2147483646 w 114"/>
                <a:gd name="T13" fmla="*/ 2147483646 h 54"/>
                <a:gd name="T14" fmla="*/ 2147483646 w 114"/>
                <a:gd name="T15" fmla="*/ 2147483646 h 54"/>
                <a:gd name="T16" fmla="*/ 2147483646 w 114"/>
                <a:gd name="T17" fmla="*/ 2147483646 h 54"/>
                <a:gd name="T18" fmla="*/ 2147483646 w 114"/>
                <a:gd name="T19" fmla="*/ 2147483646 h 54"/>
                <a:gd name="T20" fmla="*/ 2147483646 w 114"/>
                <a:gd name="T21" fmla="*/ 2147483646 h 54"/>
                <a:gd name="T22" fmla="*/ 0 w 114"/>
                <a:gd name="T23" fmla="*/ 2147483646 h 54"/>
                <a:gd name="T24" fmla="*/ 2147483646 w 114"/>
                <a:gd name="T25" fmla="*/ 0 h 5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14" h="54">
                  <a:moveTo>
                    <a:pt x="14" y="0"/>
                  </a:moveTo>
                  <a:lnTo>
                    <a:pt x="26" y="14"/>
                  </a:lnTo>
                  <a:lnTo>
                    <a:pt x="54" y="4"/>
                  </a:lnTo>
                  <a:lnTo>
                    <a:pt x="88" y="0"/>
                  </a:lnTo>
                  <a:lnTo>
                    <a:pt x="114" y="18"/>
                  </a:lnTo>
                  <a:lnTo>
                    <a:pt x="96" y="38"/>
                  </a:lnTo>
                  <a:lnTo>
                    <a:pt x="68" y="54"/>
                  </a:lnTo>
                  <a:lnTo>
                    <a:pt x="30" y="42"/>
                  </a:lnTo>
                  <a:lnTo>
                    <a:pt x="10" y="44"/>
                  </a:lnTo>
                  <a:lnTo>
                    <a:pt x="26" y="36"/>
                  </a:lnTo>
                  <a:lnTo>
                    <a:pt x="16" y="22"/>
                  </a:lnTo>
                  <a:lnTo>
                    <a:pt x="0" y="16"/>
                  </a:lnTo>
                  <a:lnTo>
                    <a:pt x="1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8" name="Freeform 183">
              <a:extLst>
                <a:ext uri="{FF2B5EF4-FFF2-40B4-BE49-F238E27FC236}">
                  <a16:creationId xmlns:a16="http://schemas.microsoft.com/office/drawing/2014/main" id="{18E73D24-911A-0B4E-94D1-283B56F9E5D9}"/>
                </a:ext>
              </a:extLst>
            </p:cNvPr>
            <p:cNvSpPr>
              <a:spLocks/>
            </p:cNvSpPr>
            <p:nvPr/>
          </p:nvSpPr>
          <p:spPr bwMode="auto">
            <a:xfrm>
              <a:off x="7815263" y="4605338"/>
              <a:ext cx="215900" cy="185737"/>
            </a:xfrm>
            <a:custGeom>
              <a:avLst/>
              <a:gdLst>
                <a:gd name="T0" fmla="*/ 2147483646 w 575"/>
                <a:gd name="T1" fmla="*/ 2147483646 h 488"/>
                <a:gd name="T2" fmla="*/ 2147483646 w 575"/>
                <a:gd name="T3" fmla="*/ 2147483646 h 488"/>
                <a:gd name="T4" fmla="*/ 2147483646 w 575"/>
                <a:gd name="T5" fmla="*/ 2147483646 h 488"/>
                <a:gd name="T6" fmla="*/ 2147483646 w 575"/>
                <a:gd name="T7" fmla="*/ 2147483646 h 488"/>
                <a:gd name="T8" fmla="*/ 2147483646 w 575"/>
                <a:gd name="T9" fmla="*/ 0 h 488"/>
                <a:gd name="T10" fmla="*/ 2147483646 w 575"/>
                <a:gd name="T11" fmla="*/ 2147483646 h 488"/>
                <a:gd name="T12" fmla="*/ 0 w 575"/>
                <a:gd name="T13" fmla="*/ 2147483646 h 488"/>
                <a:gd name="T14" fmla="*/ 2147483646 w 575"/>
                <a:gd name="T15" fmla="*/ 2147483646 h 488"/>
                <a:gd name="T16" fmla="*/ 2147483646 w 575"/>
                <a:gd name="T17" fmla="*/ 2147483646 h 488"/>
                <a:gd name="T18" fmla="*/ 2147483646 w 575"/>
                <a:gd name="T19" fmla="*/ 2147483646 h 488"/>
                <a:gd name="T20" fmla="*/ 2147483646 w 575"/>
                <a:gd name="T21" fmla="*/ 2147483646 h 488"/>
                <a:gd name="T22" fmla="*/ 2147483646 w 575"/>
                <a:gd name="T23" fmla="*/ 2147483646 h 488"/>
                <a:gd name="T24" fmla="*/ 2147483646 w 575"/>
                <a:gd name="T25" fmla="*/ 2147483646 h 488"/>
                <a:gd name="T26" fmla="*/ 2147483646 w 575"/>
                <a:gd name="T27" fmla="*/ 2147483646 h 488"/>
                <a:gd name="T28" fmla="*/ 2147483646 w 575"/>
                <a:gd name="T29" fmla="*/ 2147483646 h 488"/>
                <a:gd name="T30" fmla="*/ 2147483646 w 575"/>
                <a:gd name="T31" fmla="*/ 2147483646 h 488"/>
                <a:gd name="T32" fmla="*/ 2147483646 w 575"/>
                <a:gd name="T33" fmla="*/ 2147483646 h 488"/>
                <a:gd name="T34" fmla="*/ 2147483646 w 575"/>
                <a:gd name="T35" fmla="*/ 2147483646 h 488"/>
                <a:gd name="T36" fmla="*/ 2147483646 w 575"/>
                <a:gd name="T37" fmla="*/ 2147483646 h 488"/>
                <a:gd name="T38" fmla="*/ 2147483646 w 575"/>
                <a:gd name="T39" fmla="*/ 2147483646 h 488"/>
                <a:gd name="T40" fmla="*/ 2147483646 w 575"/>
                <a:gd name="T41" fmla="*/ 2147483646 h 488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575" h="488">
                  <a:moveTo>
                    <a:pt x="410" y="71"/>
                  </a:moveTo>
                  <a:lnTo>
                    <a:pt x="321" y="142"/>
                  </a:lnTo>
                  <a:lnTo>
                    <a:pt x="233" y="142"/>
                  </a:lnTo>
                  <a:lnTo>
                    <a:pt x="178" y="71"/>
                  </a:lnTo>
                  <a:lnTo>
                    <a:pt x="107" y="0"/>
                  </a:lnTo>
                  <a:lnTo>
                    <a:pt x="36" y="19"/>
                  </a:lnTo>
                  <a:lnTo>
                    <a:pt x="0" y="90"/>
                  </a:lnTo>
                  <a:lnTo>
                    <a:pt x="72" y="124"/>
                  </a:lnTo>
                  <a:lnTo>
                    <a:pt x="89" y="159"/>
                  </a:lnTo>
                  <a:lnTo>
                    <a:pt x="107" y="213"/>
                  </a:lnTo>
                  <a:lnTo>
                    <a:pt x="160" y="213"/>
                  </a:lnTo>
                  <a:lnTo>
                    <a:pt x="197" y="230"/>
                  </a:lnTo>
                  <a:lnTo>
                    <a:pt x="321" y="283"/>
                  </a:lnTo>
                  <a:lnTo>
                    <a:pt x="446" y="353"/>
                  </a:lnTo>
                  <a:lnTo>
                    <a:pt x="465" y="389"/>
                  </a:lnTo>
                  <a:lnTo>
                    <a:pt x="393" y="424"/>
                  </a:lnTo>
                  <a:lnTo>
                    <a:pt x="465" y="442"/>
                  </a:lnTo>
                  <a:lnTo>
                    <a:pt x="518" y="459"/>
                  </a:lnTo>
                  <a:lnTo>
                    <a:pt x="575" y="488"/>
                  </a:lnTo>
                  <a:lnTo>
                    <a:pt x="575" y="122"/>
                  </a:lnTo>
                  <a:lnTo>
                    <a:pt x="410" y="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9" name="Freeform 184">
              <a:extLst>
                <a:ext uri="{FF2B5EF4-FFF2-40B4-BE49-F238E27FC236}">
                  <a16:creationId xmlns:a16="http://schemas.microsoft.com/office/drawing/2014/main" id="{185D4165-4FAB-CD41-B722-C8D8E62B3D2C}"/>
                </a:ext>
              </a:extLst>
            </p:cNvPr>
            <p:cNvSpPr>
              <a:spLocks/>
            </p:cNvSpPr>
            <p:nvPr/>
          </p:nvSpPr>
          <p:spPr bwMode="auto">
            <a:xfrm>
              <a:off x="8031163" y="4649788"/>
              <a:ext cx="174625" cy="169862"/>
            </a:xfrm>
            <a:custGeom>
              <a:avLst/>
              <a:gdLst>
                <a:gd name="T0" fmla="*/ 2147483646 w 460"/>
                <a:gd name="T1" fmla="*/ 2147483646 h 443"/>
                <a:gd name="T2" fmla="*/ 2147483646 w 460"/>
                <a:gd name="T3" fmla="*/ 2147483646 h 443"/>
                <a:gd name="T4" fmla="*/ 2147483646 w 460"/>
                <a:gd name="T5" fmla="*/ 2147483646 h 443"/>
                <a:gd name="T6" fmla="*/ 2147483646 w 460"/>
                <a:gd name="T7" fmla="*/ 2147483646 h 443"/>
                <a:gd name="T8" fmla="*/ 2147483646 w 460"/>
                <a:gd name="T9" fmla="*/ 2147483646 h 443"/>
                <a:gd name="T10" fmla="*/ 2147483646 w 460"/>
                <a:gd name="T11" fmla="*/ 2147483646 h 443"/>
                <a:gd name="T12" fmla="*/ 0 w 460"/>
                <a:gd name="T13" fmla="*/ 0 h 443"/>
                <a:gd name="T14" fmla="*/ 0 w 460"/>
                <a:gd name="T15" fmla="*/ 2147483646 h 443"/>
                <a:gd name="T16" fmla="*/ 2147483646 w 460"/>
                <a:gd name="T17" fmla="*/ 2147483646 h 443"/>
                <a:gd name="T18" fmla="*/ 2147483646 w 460"/>
                <a:gd name="T19" fmla="*/ 2147483646 h 443"/>
                <a:gd name="T20" fmla="*/ 2147483646 w 460"/>
                <a:gd name="T21" fmla="*/ 2147483646 h 443"/>
                <a:gd name="T22" fmla="*/ 2147483646 w 460"/>
                <a:gd name="T23" fmla="*/ 2147483646 h 443"/>
                <a:gd name="T24" fmla="*/ 2147483646 w 460"/>
                <a:gd name="T25" fmla="*/ 2147483646 h 443"/>
                <a:gd name="T26" fmla="*/ 2147483646 w 460"/>
                <a:gd name="T27" fmla="*/ 2147483646 h 443"/>
                <a:gd name="T28" fmla="*/ 2147483646 w 460"/>
                <a:gd name="T29" fmla="*/ 2147483646 h 443"/>
                <a:gd name="T30" fmla="*/ 2147483646 w 460"/>
                <a:gd name="T31" fmla="*/ 2147483646 h 443"/>
                <a:gd name="T32" fmla="*/ 2147483646 w 460"/>
                <a:gd name="T33" fmla="*/ 2147483646 h 443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460" h="443">
                  <a:moveTo>
                    <a:pt x="353" y="302"/>
                  </a:moveTo>
                  <a:lnTo>
                    <a:pt x="336" y="249"/>
                  </a:lnTo>
                  <a:lnTo>
                    <a:pt x="372" y="214"/>
                  </a:lnTo>
                  <a:lnTo>
                    <a:pt x="283" y="161"/>
                  </a:lnTo>
                  <a:lnTo>
                    <a:pt x="247" y="108"/>
                  </a:lnTo>
                  <a:lnTo>
                    <a:pt x="122" y="37"/>
                  </a:lnTo>
                  <a:lnTo>
                    <a:pt x="0" y="0"/>
                  </a:lnTo>
                  <a:lnTo>
                    <a:pt x="0" y="366"/>
                  </a:lnTo>
                  <a:lnTo>
                    <a:pt x="14" y="373"/>
                  </a:lnTo>
                  <a:lnTo>
                    <a:pt x="67" y="373"/>
                  </a:lnTo>
                  <a:lnTo>
                    <a:pt x="122" y="320"/>
                  </a:lnTo>
                  <a:lnTo>
                    <a:pt x="211" y="284"/>
                  </a:lnTo>
                  <a:lnTo>
                    <a:pt x="264" y="320"/>
                  </a:lnTo>
                  <a:lnTo>
                    <a:pt x="389" y="408"/>
                  </a:lnTo>
                  <a:lnTo>
                    <a:pt x="460" y="443"/>
                  </a:lnTo>
                  <a:lnTo>
                    <a:pt x="460" y="337"/>
                  </a:lnTo>
                  <a:lnTo>
                    <a:pt x="353" y="30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grpSp>
          <p:nvGrpSpPr>
            <p:cNvPr id="200" name="Group 185">
              <a:extLst>
                <a:ext uri="{FF2B5EF4-FFF2-40B4-BE49-F238E27FC236}">
                  <a16:creationId xmlns:a16="http://schemas.microsoft.com/office/drawing/2014/main" id="{34B7EC37-F0BD-5145-8767-37BB13CE752C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4292600" y="2860675"/>
              <a:ext cx="250825" cy="368300"/>
              <a:chOff x="2201" y="1250"/>
              <a:chExt cx="133" cy="193"/>
            </a:xfrm>
            <a:grpFill/>
          </p:grpSpPr>
          <p:sp>
            <p:nvSpPr>
              <p:cNvPr id="240" name="Freeform 225">
                <a:extLst>
                  <a:ext uri="{FF2B5EF4-FFF2-40B4-BE49-F238E27FC236}">
                    <a16:creationId xmlns:a16="http://schemas.microsoft.com/office/drawing/2014/main" id="{F4FBB4B8-531B-2544-865E-43026DEC34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4" y="1250"/>
                <a:ext cx="100" cy="193"/>
              </a:xfrm>
              <a:custGeom>
                <a:avLst/>
                <a:gdLst>
                  <a:gd name="T0" fmla="*/ 2265696 w 24"/>
                  <a:gd name="T1" fmla="*/ 11636360 h 47"/>
                  <a:gd name="T2" fmla="*/ 1548613 w 24"/>
                  <a:gd name="T3" fmla="*/ 10984915 h 47"/>
                  <a:gd name="T4" fmla="*/ 3815242 w 24"/>
                  <a:gd name="T5" fmla="*/ 9628014 h 47"/>
                  <a:gd name="T6" fmla="*/ 3443575 w 24"/>
                  <a:gd name="T7" fmla="*/ 8328599 h 47"/>
                  <a:gd name="T8" fmla="*/ 3008975 w 24"/>
                  <a:gd name="T9" fmla="*/ 7283639 h 47"/>
                  <a:gd name="T10" fmla="*/ 1177883 w 24"/>
                  <a:gd name="T11" fmla="*/ 7283639 h 47"/>
                  <a:gd name="T12" fmla="*/ 1548613 w 24"/>
                  <a:gd name="T13" fmla="*/ 5335900 h 47"/>
                  <a:gd name="T14" fmla="*/ 371667 w 24"/>
                  <a:gd name="T15" fmla="*/ 5983953 h 47"/>
                  <a:gd name="T16" fmla="*/ 0 w 24"/>
                  <a:gd name="T17" fmla="*/ 4290936 h 47"/>
                  <a:gd name="T18" fmla="*/ 0 w 24"/>
                  <a:gd name="T19" fmla="*/ 2675083 h 47"/>
                  <a:gd name="T20" fmla="*/ 371667 w 24"/>
                  <a:gd name="T21" fmla="*/ 1299416 h 47"/>
                  <a:gd name="T22" fmla="*/ 1920279 w 24"/>
                  <a:gd name="T23" fmla="*/ 0 h 47"/>
                  <a:gd name="T24" fmla="*/ 3008975 w 24"/>
                  <a:gd name="T25" fmla="*/ 316438 h 47"/>
                  <a:gd name="T26" fmla="*/ 2637292 w 24"/>
                  <a:gd name="T27" fmla="*/ 2028208 h 47"/>
                  <a:gd name="T28" fmla="*/ 4907846 w 24"/>
                  <a:gd name="T29" fmla="*/ 2028208 h 47"/>
                  <a:gd name="T30" fmla="*/ 4185992 w 24"/>
                  <a:gd name="T31" fmla="*/ 3644078 h 47"/>
                  <a:gd name="T32" fmla="*/ 3443575 w 24"/>
                  <a:gd name="T33" fmla="*/ 5019458 h 47"/>
                  <a:gd name="T34" fmla="*/ 4907846 w 24"/>
                  <a:gd name="T35" fmla="*/ 5652403 h 47"/>
                  <a:gd name="T36" fmla="*/ 6452554 w 24"/>
                  <a:gd name="T37" fmla="*/ 8012161 h 47"/>
                  <a:gd name="T38" fmla="*/ 7174704 w 24"/>
                  <a:gd name="T39" fmla="*/ 9628014 h 47"/>
                  <a:gd name="T40" fmla="*/ 7174704 w 24"/>
                  <a:gd name="T41" fmla="*/ 10591397 h 47"/>
                  <a:gd name="T42" fmla="*/ 8723388 w 24"/>
                  <a:gd name="T43" fmla="*/ 10591397 h 47"/>
                  <a:gd name="T44" fmla="*/ 8351425 w 24"/>
                  <a:gd name="T45" fmla="*/ 12936043 h 47"/>
                  <a:gd name="T46" fmla="*/ 9094983 w 24"/>
                  <a:gd name="T47" fmla="*/ 13252214 h 47"/>
                  <a:gd name="T48" fmla="*/ 6452554 w 24"/>
                  <a:gd name="T49" fmla="*/ 14312535 h 47"/>
                  <a:gd name="T50" fmla="*/ 4185992 w 24"/>
                  <a:gd name="T51" fmla="*/ 14628977 h 47"/>
                  <a:gd name="T52" fmla="*/ 3008975 w 24"/>
                  <a:gd name="T53" fmla="*/ 14963980 h 47"/>
                  <a:gd name="T54" fmla="*/ 1548613 w 24"/>
                  <a:gd name="T55" fmla="*/ 14963980 h 47"/>
                  <a:gd name="T56" fmla="*/ 371667 w 24"/>
                  <a:gd name="T57" fmla="*/ 15280422 h 47"/>
                  <a:gd name="T58" fmla="*/ 1920279 w 24"/>
                  <a:gd name="T59" fmla="*/ 13899088 h 47"/>
                  <a:gd name="T60" fmla="*/ 2265696 w 24"/>
                  <a:gd name="T61" fmla="*/ 12619535 h 47"/>
                  <a:gd name="T62" fmla="*/ 1177883 w 24"/>
                  <a:gd name="T63" fmla="*/ 12284331 h 47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</a:gdLst>
                <a:ahLst/>
                <a:cxnLst>
                  <a:cxn ang="T64">
                    <a:pos x="T0" y="T1"/>
                  </a:cxn>
                  <a:cxn ang="T65">
                    <a:pos x="T2" y="T3"/>
                  </a:cxn>
                  <a:cxn ang="T66">
                    <a:pos x="T4" y="T5"/>
                  </a:cxn>
                  <a:cxn ang="T67">
                    <a:pos x="T6" y="T7"/>
                  </a:cxn>
                  <a:cxn ang="T68">
                    <a:pos x="T8" y="T9"/>
                  </a:cxn>
                  <a:cxn ang="T69">
                    <a:pos x="T10" y="T11"/>
                  </a:cxn>
                  <a:cxn ang="T70">
                    <a:pos x="T12" y="T13"/>
                  </a:cxn>
                  <a:cxn ang="T71">
                    <a:pos x="T14" y="T15"/>
                  </a:cxn>
                  <a:cxn ang="T72">
                    <a:pos x="T16" y="T17"/>
                  </a:cxn>
                  <a:cxn ang="T73">
                    <a:pos x="T18" y="T19"/>
                  </a:cxn>
                  <a:cxn ang="T74">
                    <a:pos x="T20" y="T21"/>
                  </a:cxn>
                  <a:cxn ang="T75">
                    <a:pos x="T22" y="T23"/>
                  </a:cxn>
                  <a:cxn ang="T76">
                    <a:pos x="T24" y="T25"/>
                  </a:cxn>
                  <a:cxn ang="T77">
                    <a:pos x="T26" y="T27"/>
                  </a:cxn>
                  <a:cxn ang="T78">
                    <a:pos x="T28" y="T29"/>
                  </a:cxn>
                  <a:cxn ang="T79">
                    <a:pos x="T30" y="T31"/>
                  </a:cxn>
                  <a:cxn ang="T80">
                    <a:pos x="T32" y="T33"/>
                  </a:cxn>
                  <a:cxn ang="T81">
                    <a:pos x="T34" y="T35"/>
                  </a:cxn>
                  <a:cxn ang="T82">
                    <a:pos x="T36" y="T37"/>
                  </a:cxn>
                  <a:cxn ang="T83">
                    <a:pos x="T38" y="T39"/>
                  </a:cxn>
                  <a:cxn ang="T84">
                    <a:pos x="T40" y="T41"/>
                  </a:cxn>
                  <a:cxn ang="T85">
                    <a:pos x="T42" y="T43"/>
                  </a:cxn>
                  <a:cxn ang="T86">
                    <a:pos x="T44" y="T45"/>
                  </a:cxn>
                  <a:cxn ang="T87">
                    <a:pos x="T46" y="T47"/>
                  </a:cxn>
                  <a:cxn ang="T88">
                    <a:pos x="T48" y="T49"/>
                  </a:cxn>
                  <a:cxn ang="T89">
                    <a:pos x="T50" y="T51"/>
                  </a:cxn>
                  <a:cxn ang="T90">
                    <a:pos x="T52" y="T53"/>
                  </a:cxn>
                  <a:cxn ang="T91">
                    <a:pos x="T54" y="T55"/>
                  </a:cxn>
                  <a:cxn ang="T92">
                    <a:pos x="T56" y="T57"/>
                  </a:cxn>
                  <a:cxn ang="T93">
                    <a:pos x="T58" y="T59"/>
                  </a:cxn>
                  <a:cxn ang="T94">
                    <a:pos x="T60" y="T61"/>
                  </a:cxn>
                  <a:cxn ang="T95">
                    <a:pos x="T62" y="T63"/>
                  </a:cxn>
                </a:cxnLst>
                <a:rect l="0" t="0" r="r" b="b"/>
                <a:pathLst>
                  <a:path w="24" h="47">
                    <a:moveTo>
                      <a:pt x="3" y="37"/>
                    </a:moveTo>
                    <a:cubicBezTo>
                      <a:pt x="6" y="35"/>
                      <a:pt x="6" y="35"/>
                      <a:pt x="6" y="35"/>
                    </a:cubicBezTo>
                    <a:cubicBezTo>
                      <a:pt x="6" y="33"/>
                      <a:pt x="6" y="33"/>
                      <a:pt x="6" y="33"/>
                    </a:cubicBezTo>
                    <a:cubicBezTo>
                      <a:pt x="4" y="33"/>
                      <a:pt x="4" y="33"/>
                      <a:pt x="4" y="33"/>
                    </a:cubicBezTo>
                    <a:cubicBezTo>
                      <a:pt x="6" y="30"/>
                      <a:pt x="6" y="30"/>
                      <a:pt x="6" y="30"/>
                    </a:cubicBezTo>
                    <a:cubicBezTo>
                      <a:pt x="10" y="29"/>
                      <a:pt x="10" y="29"/>
                      <a:pt x="10" y="29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5"/>
                      <a:pt x="9" y="25"/>
                      <a:pt x="9" y="25"/>
                    </a:cubicBezTo>
                    <a:cubicBezTo>
                      <a:pt x="8" y="23"/>
                      <a:pt x="8" y="23"/>
                      <a:pt x="8" y="23"/>
                    </a:cubicBezTo>
                    <a:cubicBezTo>
                      <a:pt x="8" y="22"/>
                      <a:pt x="8" y="22"/>
                      <a:pt x="8" y="22"/>
                    </a:cubicBezTo>
                    <a:cubicBezTo>
                      <a:pt x="5" y="22"/>
                      <a:pt x="5" y="22"/>
                      <a:pt x="5" y="22"/>
                    </a:cubicBezTo>
                    <a:cubicBezTo>
                      <a:pt x="3" y="22"/>
                      <a:pt x="3" y="22"/>
                      <a:pt x="3" y="22"/>
                    </a:cubicBezTo>
                    <a:cubicBezTo>
                      <a:pt x="3" y="20"/>
                      <a:pt x="3" y="20"/>
                      <a:pt x="3" y="20"/>
                    </a:cubicBezTo>
                    <a:cubicBezTo>
                      <a:pt x="4" y="16"/>
                      <a:pt x="4" y="16"/>
                      <a:pt x="4" y="16"/>
                    </a:cubicBezTo>
                    <a:cubicBezTo>
                      <a:pt x="2" y="16"/>
                      <a:pt x="2" y="16"/>
                      <a:pt x="2" y="16"/>
                    </a:cubicBezTo>
                    <a:cubicBezTo>
                      <a:pt x="1" y="18"/>
                      <a:pt x="1" y="18"/>
                      <a:pt x="1" y="18"/>
                    </a:cubicBezTo>
                    <a:cubicBezTo>
                      <a:pt x="1" y="18"/>
                      <a:pt x="0" y="17"/>
                      <a:pt x="0" y="16"/>
                    </a:cubicBezTo>
                    <a:cubicBezTo>
                      <a:pt x="0" y="15"/>
                      <a:pt x="0" y="13"/>
                      <a:pt x="0" y="13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0" y="8"/>
                      <a:pt x="0" y="8"/>
                      <a:pt x="0" y="8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1" y="4"/>
                      <a:pt x="1" y="4"/>
                      <a:pt x="1" y="4"/>
                    </a:cubicBezTo>
                    <a:cubicBezTo>
                      <a:pt x="3" y="0"/>
                      <a:pt x="3" y="0"/>
                      <a:pt x="3" y="0"/>
                    </a:cubicBezTo>
                    <a:cubicBezTo>
                      <a:pt x="5" y="0"/>
                      <a:pt x="5" y="0"/>
                      <a:pt x="5" y="0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8" y="1"/>
                      <a:pt x="8" y="1"/>
                      <a:pt x="8" y="1"/>
                    </a:cubicBezTo>
                    <a:cubicBezTo>
                      <a:pt x="6" y="5"/>
                      <a:pt x="6" y="5"/>
                      <a:pt x="6" y="5"/>
                    </a:cubicBezTo>
                    <a:cubicBezTo>
                      <a:pt x="7" y="6"/>
                      <a:pt x="7" y="6"/>
                      <a:pt x="7" y="6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3" y="6"/>
                      <a:pt x="13" y="6"/>
                      <a:pt x="13" y="6"/>
                    </a:cubicBezTo>
                    <a:cubicBezTo>
                      <a:pt x="12" y="8"/>
                      <a:pt x="12" y="8"/>
                      <a:pt x="12" y="8"/>
                    </a:cubicBezTo>
                    <a:cubicBezTo>
                      <a:pt x="11" y="11"/>
                      <a:pt x="11" y="11"/>
                      <a:pt x="11" y="11"/>
                    </a:cubicBezTo>
                    <a:cubicBezTo>
                      <a:pt x="9" y="14"/>
                      <a:pt x="9" y="14"/>
                      <a:pt x="9" y="14"/>
                    </a:cubicBezTo>
                    <a:cubicBezTo>
                      <a:pt x="9" y="15"/>
                      <a:pt x="9" y="15"/>
                      <a:pt x="9" y="15"/>
                    </a:cubicBezTo>
                    <a:cubicBezTo>
                      <a:pt x="11" y="16"/>
                      <a:pt x="11" y="16"/>
                      <a:pt x="11" y="16"/>
                    </a:cubicBezTo>
                    <a:cubicBezTo>
                      <a:pt x="13" y="17"/>
                      <a:pt x="13" y="17"/>
                      <a:pt x="13" y="17"/>
                    </a:cubicBezTo>
                    <a:cubicBezTo>
                      <a:pt x="15" y="22"/>
                      <a:pt x="15" y="22"/>
                      <a:pt x="15" y="22"/>
                    </a:cubicBezTo>
                    <a:cubicBezTo>
                      <a:pt x="17" y="24"/>
                      <a:pt x="17" y="24"/>
                      <a:pt x="17" y="24"/>
                    </a:cubicBezTo>
                    <a:cubicBezTo>
                      <a:pt x="20" y="28"/>
                      <a:pt x="20" y="28"/>
                      <a:pt x="20" y="28"/>
                    </a:cubicBezTo>
                    <a:cubicBezTo>
                      <a:pt x="19" y="29"/>
                      <a:pt x="19" y="29"/>
                      <a:pt x="19" y="29"/>
                    </a:cubicBezTo>
                    <a:cubicBezTo>
                      <a:pt x="19" y="30"/>
                      <a:pt x="19" y="30"/>
                      <a:pt x="19" y="30"/>
                    </a:cubicBezTo>
                    <a:cubicBezTo>
                      <a:pt x="19" y="32"/>
                      <a:pt x="19" y="32"/>
                      <a:pt x="19" y="32"/>
                    </a:cubicBezTo>
                    <a:cubicBezTo>
                      <a:pt x="21" y="32"/>
                      <a:pt x="21" y="32"/>
                      <a:pt x="21" y="32"/>
                    </a:cubicBezTo>
                    <a:cubicBezTo>
                      <a:pt x="23" y="32"/>
                      <a:pt x="23" y="32"/>
                      <a:pt x="23" y="32"/>
                    </a:cubicBezTo>
                    <a:cubicBezTo>
                      <a:pt x="24" y="36"/>
                      <a:pt x="24" y="36"/>
                      <a:pt x="24" y="36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0"/>
                      <a:pt x="22" y="40"/>
                      <a:pt x="22" y="40"/>
                    </a:cubicBezTo>
                    <a:cubicBezTo>
                      <a:pt x="24" y="40"/>
                      <a:pt x="24" y="40"/>
                      <a:pt x="24" y="40"/>
                    </a:cubicBezTo>
                    <a:cubicBezTo>
                      <a:pt x="22" y="41"/>
                      <a:pt x="22" y="41"/>
                      <a:pt x="22" y="41"/>
                    </a:cubicBezTo>
                    <a:cubicBezTo>
                      <a:pt x="17" y="43"/>
                      <a:pt x="17" y="43"/>
                      <a:pt x="17" y="43"/>
                    </a:cubicBezTo>
                    <a:cubicBezTo>
                      <a:pt x="14" y="43"/>
                      <a:pt x="14" y="43"/>
                      <a:pt x="14" y="43"/>
                    </a:cubicBezTo>
                    <a:cubicBezTo>
                      <a:pt x="11" y="44"/>
                      <a:pt x="11" y="44"/>
                      <a:pt x="11" y="44"/>
                    </a:cubicBezTo>
                    <a:cubicBezTo>
                      <a:pt x="11" y="44"/>
                      <a:pt x="10" y="43"/>
                      <a:pt x="9" y="43"/>
                    </a:cubicBezTo>
                    <a:cubicBezTo>
                      <a:pt x="9" y="43"/>
                      <a:pt x="8" y="45"/>
                      <a:pt x="8" y="45"/>
                    </a:cubicBezTo>
                    <a:cubicBezTo>
                      <a:pt x="6" y="45"/>
                      <a:pt x="6" y="45"/>
                      <a:pt x="6" y="45"/>
                    </a:cubicBezTo>
                    <a:cubicBezTo>
                      <a:pt x="4" y="45"/>
                      <a:pt x="4" y="45"/>
                      <a:pt x="4" y="45"/>
                    </a:cubicBezTo>
                    <a:cubicBezTo>
                      <a:pt x="3" y="47"/>
                      <a:pt x="3" y="47"/>
                      <a:pt x="3" y="47"/>
                    </a:cubicBezTo>
                    <a:cubicBezTo>
                      <a:pt x="1" y="46"/>
                      <a:pt x="1" y="46"/>
                      <a:pt x="1" y="46"/>
                    </a:cubicBezTo>
                    <a:cubicBezTo>
                      <a:pt x="2" y="44"/>
                      <a:pt x="2" y="44"/>
                      <a:pt x="2" y="44"/>
                    </a:cubicBezTo>
                    <a:cubicBezTo>
                      <a:pt x="5" y="42"/>
                      <a:pt x="5" y="42"/>
                      <a:pt x="5" y="42"/>
                    </a:cubicBezTo>
                    <a:cubicBezTo>
                      <a:pt x="8" y="39"/>
                      <a:pt x="8" y="39"/>
                      <a:pt x="8" y="39"/>
                    </a:cubicBezTo>
                    <a:cubicBezTo>
                      <a:pt x="6" y="38"/>
                      <a:pt x="6" y="38"/>
                      <a:pt x="6" y="38"/>
                    </a:cubicBezTo>
                    <a:cubicBezTo>
                      <a:pt x="4" y="38"/>
                      <a:pt x="4" y="38"/>
                      <a:pt x="4" y="38"/>
                    </a:cubicBezTo>
                    <a:lnTo>
                      <a:pt x="3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>
                    <a:lumMod val="60000"/>
                    <a:lumOff val="40000"/>
                  </a:schemeClr>
                </a:solidFill>
                <a:round/>
                <a:headEnd/>
                <a:tailEnd/>
              </a:ln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en-GB" sz="1400" dirty="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</a:endParaRPr>
              </a:p>
            </p:txBody>
          </p:sp>
          <p:sp>
            <p:nvSpPr>
              <p:cNvPr id="241" name="Freeform 226">
                <a:extLst>
                  <a:ext uri="{FF2B5EF4-FFF2-40B4-BE49-F238E27FC236}">
                    <a16:creationId xmlns:a16="http://schemas.microsoft.com/office/drawing/2014/main" id="{433858CE-AF8F-8F4A-9E94-45740C6B7AC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01" y="1331"/>
                <a:ext cx="34" cy="22"/>
              </a:xfrm>
              <a:custGeom>
                <a:avLst/>
                <a:gdLst>
                  <a:gd name="T0" fmla="*/ 24 w 34"/>
                  <a:gd name="T1" fmla="*/ 22 h 22"/>
                  <a:gd name="T2" fmla="*/ 0 w 34"/>
                  <a:gd name="T3" fmla="*/ 18 h 22"/>
                  <a:gd name="T4" fmla="*/ 13 w 34"/>
                  <a:gd name="T5" fmla="*/ 0 h 22"/>
                  <a:gd name="T6" fmla="*/ 27 w 34"/>
                  <a:gd name="T7" fmla="*/ 3 h 22"/>
                  <a:gd name="T8" fmla="*/ 34 w 34"/>
                  <a:gd name="T9" fmla="*/ 15 h 22"/>
                  <a:gd name="T10" fmla="*/ 24 w 34"/>
                  <a:gd name="T11" fmla="*/ 22 h 22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34" h="22">
                    <a:moveTo>
                      <a:pt x="24" y="22"/>
                    </a:moveTo>
                    <a:lnTo>
                      <a:pt x="0" y="18"/>
                    </a:lnTo>
                    <a:lnTo>
                      <a:pt x="13" y="0"/>
                    </a:lnTo>
                    <a:lnTo>
                      <a:pt x="27" y="3"/>
                    </a:lnTo>
                    <a:lnTo>
                      <a:pt x="34" y="15"/>
                    </a:lnTo>
                    <a:lnTo>
                      <a:pt x="24" y="22"/>
                    </a:lnTo>
                    <a:close/>
                  </a:path>
                </a:pathLst>
              </a:custGeom>
              <a:grpFill/>
              <a:ln w="9525">
                <a:solidFill>
                  <a:schemeClr val="tx2">
                    <a:lumMod val="60000"/>
                    <a:lumOff val="40000"/>
                  </a:schemeClr>
                </a:solidFill>
                <a:round/>
                <a:headEnd/>
                <a:tailEnd/>
              </a:ln>
            </p:spPr>
            <p:txBody>
              <a:bodyPr/>
              <a:lstStyle>
                <a:defPPr>
                  <a:defRPr lang="en-GB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5pPr>
                <a:lvl6pPr marL="22860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6pPr>
                <a:lvl7pPr marL="27432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7pPr>
                <a:lvl8pPr marL="32004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8pPr>
                <a:lvl9pPr marL="36576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9pPr>
              </a:lstStyle>
              <a:p>
                <a:endParaRPr lang="en-GB" b="0" dirty="0"/>
              </a:p>
            </p:txBody>
          </p:sp>
        </p:grpSp>
        <p:sp>
          <p:nvSpPr>
            <p:cNvPr id="201" name="Freeform 186">
              <a:extLst>
                <a:ext uri="{FF2B5EF4-FFF2-40B4-BE49-F238E27FC236}">
                  <a16:creationId xmlns:a16="http://schemas.microsoft.com/office/drawing/2014/main" id="{8B860D0C-60F1-BD4C-B254-F77549355A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275263" y="3709988"/>
              <a:ext cx="73025" cy="44450"/>
            </a:xfrm>
            <a:custGeom>
              <a:avLst/>
              <a:gdLst>
                <a:gd name="T0" fmla="*/ 0 w 46"/>
                <a:gd name="T1" fmla="*/ 2147483646 h 28"/>
                <a:gd name="T2" fmla="*/ 2147483646 w 46"/>
                <a:gd name="T3" fmla="*/ 2147483646 h 28"/>
                <a:gd name="T4" fmla="*/ 2147483646 w 46"/>
                <a:gd name="T5" fmla="*/ 2147483646 h 28"/>
                <a:gd name="T6" fmla="*/ 2147483646 w 46"/>
                <a:gd name="T7" fmla="*/ 2147483646 h 28"/>
                <a:gd name="T8" fmla="*/ 2147483646 w 46"/>
                <a:gd name="T9" fmla="*/ 2147483646 h 28"/>
                <a:gd name="T10" fmla="*/ 2147483646 w 46"/>
                <a:gd name="T11" fmla="*/ 0 h 28"/>
                <a:gd name="T12" fmla="*/ 2147483646 w 46"/>
                <a:gd name="T13" fmla="*/ 2147483646 h 28"/>
                <a:gd name="T14" fmla="*/ 2147483646 w 46"/>
                <a:gd name="T15" fmla="*/ 2147483646 h 28"/>
                <a:gd name="T16" fmla="*/ 2147483646 w 46"/>
                <a:gd name="T17" fmla="*/ 2147483646 h 28"/>
                <a:gd name="T18" fmla="*/ 2147483646 w 46"/>
                <a:gd name="T19" fmla="*/ 2147483646 h 28"/>
                <a:gd name="T20" fmla="*/ 2147483646 w 46"/>
                <a:gd name="T21" fmla="*/ 2147483646 h 28"/>
                <a:gd name="T22" fmla="*/ 2147483646 w 46"/>
                <a:gd name="T23" fmla="*/ 2147483646 h 28"/>
                <a:gd name="T24" fmla="*/ 2147483646 w 46"/>
                <a:gd name="T25" fmla="*/ 2147483646 h 28"/>
                <a:gd name="T26" fmla="*/ 2147483646 w 46"/>
                <a:gd name="T27" fmla="*/ 2147483646 h 28"/>
                <a:gd name="T28" fmla="*/ 0 w 46"/>
                <a:gd name="T29" fmla="*/ 2147483646 h 2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46" h="28">
                  <a:moveTo>
                    <a:pt x="0" y="15"/>
                  </a:moveTo>
                  <a:lnTo>
                    <a:pt x="3" y="17"/>
                  </a:lnTo>
                  <a:lnTo>
                    <a:pt x="12" y="14"/>
                  </a:lnTo>
                  <a:lnTo>
                    <a:pt x="13" y="8"/>
                  </a:lnTo>
                  <a:lnTo>
                    <a:pt x="27" y="9"/>
                  </a:lnTo>
                  <a:lnTo>
                    <a:pt x="46" y="0"/>
                  </a:lnTo>
                  <a:lnTo>
                    <a:pt x="46" y="1"/>
                  </a:lnTo>
                  <a:lnTo>
                    <a:pt x="33" y="11"/>
                  </a:lnTo>
                  <a:lnTo>
                    <a:pt x="36" y="18"/>
                  </a:lnTo>
                  <a:lnTo>
                    <a:pt x="27" y="21"/>
                  </a:lnTo>
                  <a:lnTo>
                    <a:pt x="15" y="28"/>
                  </a:lnTo>
                  <a:lnTo>
                    <a:pt x="13" y="28"/>
                  </a:lnTo>
                  <a:lnTo>
                    <a:pt x="8" y="26"/>
                  </a:lnTo>
                  <a:lnTo>
                    <a:pt x="2" y="23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2" name="Freeform 187">
              <a:extLst>
                <a:ext uri="{FF2B5EF4-FFF2-40B4-BE49-F238E27FC236}">
                  <a16:creationId xmlns:a16="http://schemas.microsoft.com/office/drawing/2014/main" id="{72ADCA8F-0DFE-F241-AA9E-7EA0B28E0EB8}"/>
                </a:ext>
              </a:extLst>
            </p:cNvPr>
            <p:cNvSpPr>
              <a:spLocks/>
            </p:cNvSpPr>
            <p:nvPr/>
          </p:nvSpPr>
          <p:spPr bwMode="auto">
            <a:xfrm>
              <a:off x="6342063" y="3095625"/>
              <a:ext cx="1508125" cy="1047750"/>
            </a:xfrm>
            <a:custGeom>
              <a:avLst/>
              <a:gdLst>
                <a:gd name="T0" fmla="*/ 2147483646 w 950"/>
                <a:gd name="T1" fmla="*/ 2147483646 h 660"/>
                <a:gd name="T2" fmla="*/ 2147483646 w 950"/>
                <a:gd name="T3" fmla="*/ 2147483646 h 660"/>
                <a:gd name="T4" fmla="*/ 2147483646 w 950"/>
                <a:gd name="T5" fmla="*/ 2147483646 h 660"/>
                <a:gd name="T6" fmla="*/ 2147483646 w 950"/>
                <a:gd name="T7" fmla="*/ 2147483646 h 660"/>
                <a:gd name="T8" fmla="*/ 2147483646 w 950"/>
                <a:gd name="T9" fmla="*/ 2147483646 h 660"/>
                <a:gd name="T10" fmla="*/ 2147483646 w 950"/>
                <a:gd name="T11" fmla="*/ 2147483646 h 660"/>
                <a:gd name="T12" fmla="*/ 2147483646 w 950"/>
                <a:gd name="T13" fmla="*/ 2147483646 h 660"/>
                <a:gd name="T14" fmla="*/ 2147483646 w 950"/>
                <a:gd name="T15" fmla="*/ 2147483646 h 660"/>
                <a:gd name="T16" fmla="*/ 2147483646 w 950"/>
                <a:gd name="T17" fmla="*/ 2147483646 h 660"/>
                <a:gd name="T18" fmla="*/ 2147483646 w 950"/>
                <a:gd name="T19" fmla="*/ 2147483646 h 660"/>
                <a:gd name="T20" fmla="*/ 2147483646 w 950"/>
                <a:gd name="T21" fmla="*/ 2147483646 h 660"/>
                <a:gd name="T22" fmla="*/ 2147483646 w 950"/>
                <a:gd name="T23" fmla="*/ 2147483646 h 660"/>
                <a:gd name="T24" fmla="*/ 2147483646 w 950"/>
                <a:gd name="T25" fmla="*/ 2147483646 h 660"/>
                <a:gd name="T26" fmla="*/ 2147483646 w 950"/>
                <a:gd name="T27" fmla="*/ 2147483646 h 660"/>
                <a:gd name="T28" fmla="*/ 2147483646 w 950"/>
                <a:gd name="T29" fmla="*/ 2147483646 h 660"/>
                <a:gd name="T30" fmla="*/ 2147483646 w 950"/>
                <a:gd name="T31" fmla="*/ 2147483646 h 660"/>
                <a:gd name="T32" fmla="*/ 2147483646 w 950"/>
                <a:gd name="T33" fmla="*/ 2147483646 h 660"/>
                <a:gd name="T34" fmla="*/ 2147483646 w 950"/>
                <a:gd name="T35" fmla="*/ 2147483646 h 660"/>
                <a:gd name="T36" fmla="*/ 2147483646 w 950"/>
                <a:gd name="T37" fmla="*/ 2147483646 h 660"/>
                <a:gd name="T38" fmla="*/ 2147483646 w 950"/>
                <a:gd name="T39" fmla="*/ 2147483646 h 660"/>
                <a:gd name="T40" fmla="*/ 2147483646 w 950"/>
                <a:gd name="T41" fmla="*/ 2147483646 h 660"/>
                <a:gd name="T42" fmla="*/ 2147483646 w 950"/>
                <a:gd name="T43" fmla="*/ 2147483646 h 660"/>
                <a:gd name="T44" fmla="*/ 2147483646 w 950"/>
                <a:gd name="T45" fmla="*/ 2147483646 h 660"/>
                <a:gd name="T46" fmla="*/ 2147483646 w 950"/>
                <a:gd name="T47" fmla="*/ 2147483646 h 660"/>
                <a:gd name="T48" fmla="*/ 2147483646 w 950"/>
                <a:gd name="T49" fmla="*/ 2147483646 h 660"/>
                <a:gd name="T50" fmla="*/ 2147483646 w 950"/>
                <a:gd name="T51" fmla="*/ 2147483646 h 660"/>
                <a:gd name="T52" fmla="*/ 2147483646 w 950"/>
                <a:gd name="T53" fmla="*/ 2147483646 h 660"/>
                <a:gd name="T54" fmla="*/ 2147483646 w 950"/>
                <a:gd name="T55" fmla="*/ 2147483646 h 660"/>
                <a:gd name="T56" fmla="*/ 2147483646 w 950"/>
                <a:gd name="T57" fmla="*/ 2147483646 h 660"/>
                <a:gd name="T58" fmla="*/ 2147483646 w 950"/>
                <a:gd name="T59" fmla="*/ 2147483646 h 660"/>
                <a:gd name="T60" fmla="*/ 2147483646 w 950"/>
                <a:gd name="T61" fmla="*/ 2147483646 h 660"/>
                <a:gd name="T62" fmla="*/ 2147483646 w 950"/>
                <a:gd name="T63" fmla="*/ 2147483646 h 660"/>
                <a:gd name="T64" fmla="*/ 2147483646 w 950"/>
                <a:gd name="T65" fmla="*/ 2147483646 h 660"/>
                <a:gd name="T66" fmla="*/ 2147483646 w 950"/>
                <a:gd name="T67" fmla="*/ 2147483646 h 660"/>
                <a:gd name="T68" fmla="*/ 2147483646 w 950"/>
                <a:gd name="T69" fmla="*/ 2147483646 h 660"/>
                <a:gd name="T70" fmla="*/ 2147483646 w 950"/>
                <a:gd name="T71" fmla="*/ 2147483646 h 660"/>
                <a:gd name="T72" fmla="*/ 2147483646 w 950"/>
                <a:gd name="T73" fmla="*/ 2147483646 h 660"/>
                <a:gd name="T74" fmla="*/ 2147483646 w 950"/>
                <a:gd name="T75" fmla="*/ 2147483646 h 660"/>
                <a:gd name="T76" fmla="*/ 2147483646 w 950"/>
                <a:gd name="T77" fmla="*/ 2147483646 h 660"/>
                <a:gd name="T78" fmla="*/ 2147483646 w 950"/>
                <a:gd name="T79" fmla="*/ 2147483646 h 660"/>
                <a:gd name="T80" fmla="*/ 2147483646 w 950"/>
                <a:gd name="T81" fmla="*/ 2147483646 h 660"/>
                <a:gd name="T82" fmla="*/ 2147483646 w 950"/>
                <a:gd name="T83" fmla="*/ 2147483646 h 660"/>
                <a:gd name="T84" fmla="*/ 2147483646 w 950"/>
                <a:gd name="T85" fmla="*/ 2147483646 h 660"/>
                <a:gd name="T86" fmla="*/ 2147483646 w 950"/>
                <a:gd name="T87" fmla="*/ 2147483646 h 660"/>
                <a:gd name="T88" fmla="*/ 2147483646 w 950"/>
                <a:gd name="T89" fmla="*/ 2147483646 h 660"/>
                <a:gd name="T90" fmla="*/ 2147483646 w 950"/>
                <a:gd name="T91" fmla="*/ 2147483646 h 660"/>
                <a:gd name="T92" fmla="*/ 2147483646 w 950"/>
                <a:gd name="T93" fmla="*/ 2147483646 h 660"/>
                <a:gd name="T94" fmla="*/ 2147483646 w 950"/>
                <a:gd name="T95" fmla="*/ 2147483646 h 660"/>
                <a:gd name="T96" fmla="*/ 2147483646 w 950"/>
                <a:gd name="T97" fmla="*/ 2147483646 h 660"/>
                <a:gd name="T98" fmla="*/ 2147483646 w 950"/>
                <a:gd name="T99" fmla="*/ 2147483646 h 660"/>
                <a:gd name="T100" fmla="*/ 2147483646 w 950"/>
                <a:gd name="T101" fmla="*/ 2147483646 h 660"/>
                <a:gd name="T102" fmla="*/ 2147483646 w 950"/>
                <a:gd name="T103" fmla="*/ 2147483646 h 660"/>
                <a:gd name="T104" fmla="*/ 2147483646 w 950"/>
                <a:gd name="T105" fmla="*/ 2147483646 h 660"/>
                <a:gd name="T106" fmla="*/ 2147483646 w 950"/>
                <a:gd name="T107" fmla="*/ 2147483646 h 660"/>
                <a:gd name="T108" fmla="*/ 2147483646 w 950"/>
                <a:gd name="T109" fmla="*/ 2147483646 h 660"/>
                <a:gd name="T110" fmla="*/ 2147483646 w 950"/>
                <a:gd name="T111" fmla="*/ 2147483646 h 660"/>
                <a:gd name="T112" fmla="*/ 2147483646 w 950"/>
                <a:gd name="T113" fmla="*/ 2147483646 h 660"/>
                <a:gd name="T114" fmla="*/ 2147483646 w 950"/>
                <a:gd name="T115" fmla="*/ 2147483646 h 660"/>
                <a:gd name="T116" fmla="*/ 2147483646 w 950"/>
                <a:gd name="T117" fmla="*/ 2147483646 h 660"/>
                <a:gd name="T118" fmla="*/ 2147483646 w 950"/>
                <a:gd name="T119" fmla="*/ 2147483646 h 660"/>
                <a:gd name="T120" fmla="*/ 2147483646 w 950"/>
                <a:gd name="T121" fmla="*/ 2147483646 h 66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950" h="660">
                  <a:moveTo>
                    <a:pt x="890" y="118"/>
                  </a:moveTo>
                  <a:lnTo>
                    <a:pt x="890" y="118"/>
                  </a:lnTo>
                  <a:lnTo>
                    <a:pt x="880" y="98"/>
                  </a:lnTo>
                  <a:lnTo>
                    <a:pt x="840" y="88"/>
                  </a:lnTo>
                  <a:lnTo>
                    <a:pt x="792" y="0"/>
                  </a:lnTo>
                  <a:lnTo>
                    <a:pt x="746" y="0"/>
                  </a:lnTo>
                  <a:lnTo>
                    <a:pt x="732" y="24"/>
                  </a:lnTo>
                  <a:lnTo>
                    <a:pt x="702" y="78"/>
                  </a:lnTo>
                  <a:lnTo>
                    <a:pt x="672" y="78"/>
                  </a:lnTo>
                  <a:lnTo>
                    <a:pt x="668" y="88"/>
                  </a:lnTo>
                  <a:lnTo>
                    <a:pt x="668" y="90"/>
                  </a:lnTo>
                  <a:lnTo>
                    <a:pt x="670" y="90"/>
                  </a:lnTo>
                  <a:lnTo>
                    <a:pt x="672" y="90"/>
                  </a:lnTo>
                  <a:lnTo>
                    <a:pt x="672" y="92"/>
                  </a:lnTo>
                  <a:lnTo>
                    <a:pt x="674" y="92"/>
                  </a:lnTo>
                  <a:lnTo>
                    <a:pt x="676" y="92"/>
                  </a:lnTo>
                  <a:lnTo>
                    <a:pt x="676" y="94"/>
                  </a:lnTo>
                  <a:lnTo>
                    <a:pt x="678" y="94"/>
                  </a:lnTo>
                  <a:lnTo>
                    <a:pt x="676" y="94"/>
                  </a:lnTo>
                  <a:lnTo>
                    <a:pt x="676" y="92"/>
                  </a:lnTo>
                  <a:lnTo>
                    <a:pt x="674" y="92"/>
                  </a:lnTo>
                  <a:lnTo>
                    <a:pt x="672" y="92"/>
                  </a:lnTo>
                  <a:lnTo>
                    <a:pt x="672" y="90"/>
                  </a:lnTo>
                  <a:lnTo>
                    <a:pt x="670" y="90"/>
                  </a:lnTo>
                  <a:lnTo>
                    <a:pt x="668" y="90"/>
                  </a:lnTo>
                  <a:lnTo>
                    <a:pt x="668" y="88"/>
                  </a:lnTo>
                  <a:lnTo>
                    <a:pt x="658" y="108"/>
                  </a:lnTo>
                  <a:lnTo>
                    <a:pt x="658" y="132"/>
                  </a:lnTo>
                  <a:lnTo>
                    <a:pt x="702" y="138"/>
                  </a:lnTo>
                  <a:lnTo>
                    <a:pt x="712" y="158"/>
                  </a:lnTo>
                  <a:lnTo>
                    <a:pt x="668" y="172"/>
                  </a:lnTo>
                  <a:lnTo>
                    <a:pt x="632" y="188"/>
                  </a:lnTo>
                  <a:lnTo>
                    <a:pt x="598" y="202"/>
                  </a:lnTo>
                  <a:lnTo>
                    <a:pt x="588" y="236"/>
                  </a:lnTo>
                  <a:lnTo>
                    <a:pt x="534" y="242"/>
                  </a:lnTo>
                  <a:lnTo>
                    <a:pt x="480" y="276"/>
                  </a:lnTo>
                  <a:lnTo>
                    <a:pt x="430" y="252"/>
                  </a:lnTo>
                  <a:lnTo>
                    <a:pt x="370" y="246"/>
                  </a:lnTo>
                  <a:lnTo>
                    <a:pt x="326" y="202"/>
                  </a:lnTo>
                  <a:lnTo>
                    <a:pt x="262" y="182"/>
                  </a:lnTo>
                  <a:lnTo>
                    <a:pt x="256" y="132"/>
                  </a:lnTo>
                  <a:lnTo>
                    <a:pt x="226" y="118"/>
                  </a:lnTo>
                  <a:lnTo>
                    <a:pt x="222" y="114"/>
                  </a:lnTo>
                  <a:lnTo>
                    <a:pt x="220" y="116"/>
                  </a:lnTo>
                  <a:lnTo>
                    <a:pt x="218" y="120"/>
                  </a:lnTo>
                  <a:lnTo>
                    <a:pt x="218" y="122"/>
                  </a:lnTo>
                  <a:lnTo>
                    <a:pt x="218" y="124"/>
                  </a:lnTo>
                  <a:lnTo>
                    <a:pt x="218" y="122"/>
                  </a:lnTo>
                  <a:lnTo>
                    <a:pt x="218" y="120"/>
                  </a:lnTo>
                  <a:lnTo>
                    <a:pt x="222" y="114"/>
                  </a:lnTo>
                  <a:lnTo>
                    <a:pt x="218" y="108"/>
                  </a:lnTo>
                  <a:lnTo>
                    <a:pt x="208" y="114"/>
                  </a:lnTo>
                  <a:lnTo>
                    <a:pt x="208" y="124"/>
                  </a:lnTo>
                  <a:lnTo>
                    <a:pt x="208" y="114"/>
                  </a:lnTo>
                  <a:lnTo>
                    <a:pt x="192" y="118"/>
                  </a:lnTo>
                  <a:lnTo>
                    <a:pt x="182" y="148"/>
                  </a:lnTo>
                  <a:lnTo>
                    <a:pt x="142" y="142"/>
                  </a:lnTo>
                  <a:lnTo>
                    <a:pt x="132" y="192"/>
                  </a:lnTo>
                  <a:lnTo>
                    <a:pt x="98" y="198"/>
                  </a:lnTo>
                  <a:lnTo>
                    <a:pt x="88" y="256"/>
                  </a:lnTo>
                  <a:lnTo>
                    <a:pt x="68" y="276"/>
                  </a:lnTo>
                  <a:lnTo>
                    <a:pt x="44" y="296"/>
                  </a:lnTo>
                  <a:lnTo>
                    <a:pt x="4" y="306"/>
                  </a:lnTo>
                  <a:lnTo>
                    <a:pt x="0" y="326"/>
                  </a:lnTo>
                  <a:lnTo>
                    <a:pt x="10" y="334"/>
                  </a:lnTo>
                  <a:lnTo>
                    <a:pt x="14" y="350"/>
                  </a:lnTo>
                  <a:lnTo>
                    <a:pt x="4" y="354"/>
                  </a:lnTo>
                  <a:lnTo>
                    <a:pt x="14" y="364"/>
                  </a:lnTo>
                  <a:lnTo>
                    <a:pt x="30" y="370"/>
                  </a:lnTo>
                  <a:lnTo>
                    <a:pt x="44" y="390"/>
                  </a:lnTo>
                  <a:lnTo>
                    <a:pt x="64" y="390"/>
                  </a:lnTo>
                  <a:lnTo>
                    <a:pt x="94" y="390"/>
                  </a:lnTo>
                  <a:lnTo>
                    <a:pt x="98" y="398"/>
                  </a:lnTo>
                  <a:lnTo>
                    <a:pt x="78" y="428"/>
                  </a:lnTo>
                  <a:lnTo>
                    <a:pt x="84" y="444"/>
                  </a:lnTo>
                  <a:lnTo>
                    <a:pt x="74" y="458"/>
                  </a:lnTo>
                  <a:lnTo>
                    <a:pt x="84" y="478"/>
                  </a:lnTo>
                  <a:lnTo>
                    <a:pt x="108" y="488"/>
                  </a:lnTo>
                  <a:lnTo>
                    <a:pt x="104" y="492"/>
                  </a:lnTo>
                  <a:lnTo>
                    <a:pt x="114" y="492"/>
                  </a:lnTo>
                  <a:lnTo>
                    <a:pt x="148" y="508"/>
                  </a:lnTo>
                  <a:lnTo>
                    <a:pt x="178" y="522"/>
                  </a:lnTo>
                  <a:lnTo>
                    <a:pt x="208" y="528"/>
                  </a:lnTo>
                  <a:lnTo>
                    <a:pt x="218" y="536"/>
                  </a:lnTo>
                  <a:lnTo>
                    <a:pt x="226" y="536"/>
                  </a:lnTo>
                  <a:lnTo>
                    <a:pt x="242" y="546"/>
                  </a:lnTo>
                  <a:lnTo>
                    <a:pt x="262" y="546"/>
                  </a:lnTo>
                  <a:lnTo>
                    <a:pt x="282" y="546"/>
                  </a:lnTo>
                  <a:lnTo>
                    <a:pt x="296" y="528"/>
                  </a:lnTo>
                  <a:lnTo>
                    <a:pt x="316" y="512"/>
                  </a:lnTo>
                  <a:lnTo>
                    <a:pt x="340" y="512"/>
                  </a:lnTo>
                  <a:lnTo>
                    <a:pt x="360" y="528"/>
                  </a:lnTo>
                  <a:lnTo>
                    <a:pt x="370" y="528"/>
                  </a:lnTo>
                  <a:lnTo>
                    <a:pt x="380" y="532"/>
                  </a:lnTo>
                  <a:lnTo>
                    <a:pt x="386" y="556"/>
                  </a:lnTo>
                  <a:lnTo>
                    <a:pt x="376" y="586"/>
                  </a:lnTo>
                  <a:lnTo>
                    <a:pt x="376" y="596"/>
                  </a:lnTo>
                  <a:lnTo>
                    <a:pt x="390" y="600"/>
                  </a:lnTo>
                  <a:lnTo>
                    <a:pt x="400" y="616"/>
                  </a:lnTo>
                  <a:lnTo>
                    <a:pt x="400" y="626"/>
                  </a:lnTo>
                  <a:lnTo>
                    <a:pt x="424" y="636"/>
                  </a:lnTo>
                  <a:lnTo>
                    <a:pt x="420" y="640"/>
                  </a:lnTo>
                  <a:lnTo>
                    <a:pt x="444" y="636"/>
                  </a:lnTo>
                  <a:lnTo>
                    <a:pt x="450" y="616"/>
                  </a:lnTo>
                  <a:lnTo>
                    <a:pt x="500" y="616"/>
                  </a:lnTo>
                  <a:lnTo>
                    <a:pt x="518" y="630"/>
                  </a:lnTo>
                  <a:lnTo>
                    <a:pt x="524" y="646"/>
                  </a:lnTo>
                  <a:lnTo>
                    <a:pt x="534" y="640"/>
                  </a:lnTo>
                  <a:lnTo>
                    <a:pt x="568" y="660"/>
                  </a:lnTo>
                  <a:lnTo>
                    <a:pt x="568" y="646"/>
                  </a:lnTo>
                  <a:lnTo>
                    <a:pt x="608" y="630"/>
                  </a:lnTo>
                  <a:lnTo>
                    <a:pt x="612" y="626"/>
                  </a:lnTo>
                  <a:lnTo>
                    <a:pt x="622" y="620"/>
                  </a:lnTo>
                  <a:lnTo>
                    <a:pt x="632" y="626"/>
                  </a:lnTo>
                  <a:lnTo>
                    <a:pt x="652" y="616"/>
                  </a:lnTo>
                  <a:lnTo>
                    <a:pt x="678" y="600"/>
                  </a:lnTo>
                  <a:lnTo>
                    <a:pt x="702" y="582"/>
                  </a:lnTo>
                  <a:lnTo>
                    <a:pt x="712" y="562"/>
                  </a:lnTo>
                  <a:lnTo>
                    <a:pt x="726" y="542"/>
                  </a:lnTo>
                  <a:lnTo>
                    <a:pt x="742" y="512"/>
                  </a:lnTo>
                  <a:lnTo>
                    <a:pt x="742" y="498"/>
                  </a:lnTo>
                  <a:lnTo>
                    <a:pt x="736" y="488"/>
                  </a:lnTo>
                  <a:lnTo>
                    <a:pt x="742" y="472"/>
                  </a:lnTo>
                  <a:lnTo>
                    <a:pt x="736" y="454"/>
                  </a:lnTo>
                  <a:lnTo>
                    <a:pt x="712" y="404"/>
                  </a:lnTo>
                  <a:lnTo>
                    <a:pt x="716" y="398"/>
                  </a:lnTo>
                  <a:lnTo>
                    <a:pt x="736" y="374"/>
                  </a:lnTo>
                  <a:lnTo>
                    <a:pt x="752" y="370"/>
                  </a:lnTo>
                  <a:lnTo>
                    <a:pt x="754" y="368"/>
                  </a:lnTo>
                  <a:lnTo>
                    <a:pt x="754" y="364"/>
                  </a:lnTo>
                  <a:lnTo>
                    <a:pt x="752" y="360"/>
                  </a:lnTo>
                  <a:lnTo>
                    <a:pt x="726" y="354"/>
                  </a:lnTo>
                  <a:lnTo>
                    <a:pt x="712" y="360"/>
                  </a:lnTo>
                  <a:lnTo>
                    <a:pt x="702" y="354"/>
                  </a:lnTo>
                  <a:lnTo>
                    <a:pt x="692" y="340"/>
                  </a:lnTo>
                  <a:lnTo>
                    <a:pt x="682" y="330"/>
                  </a:lnTo>
                  <a:lnTo>
                    <a:pt x="706" y="320"/>
                  </a:lnTo>
                  <a:lnTo>
                    <a:pt x="722" y="306"/>
                  </a:lnTo>
                  <a:lnTo>
                    <a:pt x="746" y="290"/>
                  </a:lnTo>
                  <a:lnTo>
                    <a:pt x="756" y="290"/>
                  </a:lnTo>
                  <a:lnTo>
                    <a:pt x="742" y="310"/>
                  </a:lnTo>
                  <a:lnTo>
                    <a:pt x="752" y="320"/>
                  </a:lnTo>
                  <a:lnTo>
                    <a:pt x="762" y="316"/>
                  </a:lnTo>
                  <a:lnTo>
                    <a:pt x="786" y="306"/>
                  </a:lnTo>
                  <a:lnTo>
                    <a:pt x="792" y="284"/>
                  </a:lnTo>
                  <a:lnTo>
                    <a:pt x="806" y="272"/>
                  </a:lnTo>
                  <a:lnTo>
                    <a:pt x="820" y="282"/>
                  </a:lnTo>
                  <a:lnTo>
                    <a:pt x="818" y="262"/>
                  </a:lnTo>
                  <a:lnTo>
                    <a:pt x="838" y="250"/>
                  </a:lnTo>
                  <a:lnTo>
                    <a:pt x="864" y="254"/>
                  </a:lnTo>
                  <a:lnTo>
                    <a:pt x="876" y="246"/>
                  </a:lnTo>
                  <a:lnTo>
                    <a:pt x="890" y="252"/>
                  </a:lnTo>
                  <a:lnTo>
                    <a:pt x="900" y="198"/>
                  </a:lnTo>
                  <a:lnTo>
                    <a:pt x="924" y="192"/>
                  </a:lnTo>
                  <a:lnTo>
                    <a:pt x="950" y="118"/>
                  </a:lnTo>
                  <a:lnTo>
                    <a:pt x="890" y="1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3" name="Freeform 188">
              <a:extLst>
                <a:ext uri="{FF2B5EF4-FFF2-40B4-BE49-F238E27FC236}">
                  <a16:creationId xmlns:a16="http://schemas.microsoft.com/office/drawing/2014/main" id="{8654389A-24AA-A540-917D-124855DEBE45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4425950"/>
              <a:ext cx="57150" cy="68263"/>
            </a:xfrm>
            <a:custGeom>
              <a:avLst/>
              <a:gdLst>
                <a:gd name="T0" fmla="*/ 2147483646 w 42"/>
                <a:gd name="T1" fmla="*/ 0 h 54"/>
                <a:gd name="T2" fmla="*/ 0 w 42"/>
                <a:gd name="T3" fmla="*/ 2147483646 h 54"/>
                <a:gd name="T4" fmla="*/ 2147483646 w 42"/>
                <a:gd name="T5" fmla="*/ 2147483646 h 54"/>
                <a:gd name="T6" fmla="*/ 2147483646 w 42"/>
                <a:gd name="T7" fmla="*/ 2147483646 h 54"/>
                <a:gd name="T8" fmla="*/ 2147483646 w 42"/>
                <a:gd name="T9" fmla="*/ 2147483646 h 54"/>
                <a:gd name="T10" fmla="*/ 2147483646 w 42"/>
                <a:gd name="T11" fmla="*/ 0 h 5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42" h="54">
                  <a:moveTo>
                    <a:pt x="6" y="0"/>
                  </a:moveTo>
                  <a:lnTo>
                    <a:pt x="0" y="24"/>
                  </a:lnTo>
                  <a:lnTo>
                    <a:pt x="6" y="54"/>
                  </a:lnTo>
                  <a:lnTo>
                    <a:pt x="30" y="54"/>
                  </a:lnTo>
                  <a:lnTo>
                    <a:pt x="42" y="30"/>
                  </a:lnTo>
                  <a:lnTo>
                    <a:pt x="6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4" name="Freeform 189">
              <a:extLst>
                <a:ext uri="{FF2B5EF4-FFF2-40B4-BE49-F238E27FC236}">
                  <a16:creationId xmlns:a16="http://schemas.microsoft.com/office/drawing/2014/main" id="{BF0418A0-5DB1-1743-A145-5C5A3788BB04}"/>
                </a:ext>
              </a:extLst>
            </p:cNvPr>
            <p:cNvSpPr>
              <a:spLocks/>
            </p:cNvSpPr>
            <p:nvPr/>
          </p:nvSpPr>
          <p:spPr bwMode="auto">
            <a:xfrm>
              <a:off x="7205663" y="4143375"/>
              <a:ext cx="53975" cy="53975"/>
            </a:xfrm>
            <a:custGeom>
              <a:avLst/>
              <a:gdLst>
                <a:gd name="T0" fmla="*/ 0 w 42"/>
                <a:gd name="T1" fmla="*/ 2147483646 h 42"/>
                <a:gd name="T2" fmla="*/ 2147483646 w 42"/>
                <a:gd name="T3" fmla="*/ 2147483646 h 42"/>
                <a:gd name="T4" fmla="*/ 2147483646 w 42"/>
                <a:gd name="T5" fmla="*/ 0 h 42"/>
                <a:gd name="T6" fmla="*/ 2147483646 w 42"/>
                <a:gd name="T7" fmla="*/ 2147483646 h 42"/>
                <a:gd name="T8" fmla="*/ 2147483646 w 42"/>
                <a:gd name="T9" fmla="*/ 2147483646 h 42"/>
                <a:gd name="T10" fmla="*/ 2147483646 w 42"/>
                <a:gd name="T11" fmla="*/ 2147483646 h 42"/>
                <a:gd name="T12" fmla="*/ 0 w 42"/>
                <a:gd name="T13" fmla="*/ 2147483646 h 42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42" h="42">
                  <a:moveTo>
                    <a:pt x="0" y="30"/>
                  </a:moveTo>
                  <a:lnTo>
                    <a:pt x="12" y="12"/>
                  </a:lnTo>
                  <a:lnTo>
                    <a:pt x="30" y="0"/>
                  </a:lnTo>
                  <a:lnTo>
                    <a:pt x="42" y="12"/>
                  </a:lnTo>
                  <a:lnTo>
                    <a:pt x="30" y="30"/>
                  </a:lnTo>
                  <a:lnTo>
                    <a:pt x="12" y="42"/>
                  </a:lnTo>
                  <a:lnTo>
                    <a:pt x="0" y="3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5" name="Freeform 190">
              <a:extLst>
                <a:ext uri="{FF2B5EF4-FFF2-40B4-BE49-F238E27FC236}">
                  <a16:creationId xmlns:a16="http://schemas.microsoft.com/office/drawing/2014/main" id="{77EFF179-BE73-DF46-B947-2E8F946698F3}"/>
                </a:ext>
              </a:extLst>
            </p:cNvPr>
            <p:cNvSpPr>
              <a:spLocks/>
            </p:cNvSpPr>
            <p:nvPr/>
          </p:nvSpPr>
          <p:spPr bwMode="auto">
            <a:xfrm>
              <a:off x="7496175" y="4010025"/>
              <a:ext cx="31750" cy="93663"/>
            </a:xfrm>
            <a:custGeom>
              <a:avLst/>
              <a:gdLst>
                <a:gd name="T0" fmla="*/ 0 w 24"/>
                <a:gd name="T1" fmla="*/ 2147483646 h 72"/>
                <a:gd name="T2" fmla="*/ 0 w 24"/>
                <a:gd name="T3" fmla="*/ 2147483646 h 72"/>
                <a:gd name="T4" fmla="*/ 2147483646 w 24"/>
                <a:gd name="T5" fmla="*/ 0 h 72"/>
                <a:gd name="T6" fmla="*/ 2147483646 w 24"/>
                <a:gd name="T7" fmla="*/ 2147483646 h 72"/>
                <a:gd name="T8" fmla="*/ 2147483646 w 24"/>
                <a:gd name="T9" fmla="*/ 2147483646 h 72"/>
                <a:gd name="T10" fmla="*/ 0 w 24"/>
                <a:gd name="T11" fmla="*/ 2147483646 h 72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24" h="72">
                  <a:moveTo>
                    <a:pt x="0" y="42"/>
                  </a:moveTo>
                  <a:lnTo>
                    <a:pt x="0" y="18"/>
                  </a:lnTo>
                  <a:lnTo>
                    <a:pt x="24" y="0"/>
                  </a:lnTo>
                  <a:lnTo>
                    <a:pt x="24" y="24"/>
                  </a:lnTo>
                  <a:lnTo>
                    <a:pt x="6" y="72"/>
                  </a:lnTo>
                  <a:lnTo>
                    <a:pt x="0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6" name="Freeform 191">
              <a:extLst>
                <a:ext uri="{FF2B5EF4-FFF2-40B4-BE49-F238E27FC236}">
                  <a16:creationId xmlns:a16="http://schemas.microsoft.com/office/drawing/2014/main" id="{80B6F849-1AEB-7843-91F3-E5075BAABAC3}"/>
                </a:ext>
              </a:extLst>
            </p:cNvPr>
            <p:cNvSpPr>
              <a:spLocks/>
            </p:cNvSpPr>
            <p:nvPr/>
          </p:nvSpPr>
          <p:spPr bwMode="auto">
            <a:xfrm>
              <a:off x="7731125" y="3767138"/>
              <a:ext cx="46038" cy="69850"/>
            </a:xfrm>
            <a:custGeom>
              <a:avLst/>
              <a:gdLst>
                <a:gd name="T0" fmla="*/ 0 w 36"/>
                <a:gd name="T1" fmla="*/ 2147483646 h 54"/>
                <a:gd name="T2" fmla="*/ 2147483646 w 36"/>
                <a:gd name="T3" fmla="*/ 2147483646 h 54"/>
                <a:gd name="T4" fmla="*/ 2147483646 w 36"/>
                <a:gd name="T5" fmla="*/ 2147483646 h 54"/>
                <a:gd name="T6" fmla="*/ 2147483646 w 36"/>
                <a:gd name="T7" fmla="*/ 2147483646 h 54"/>
                <a:gd name="T8" fmla="*/ 2147483646 w 36"/>
                <a:gd name="T9" fmla="*/ 2147483646 h 54"/>
                <a:gd name="T10" fmla="*/ 2147483646 w 36"/>
                <a:gd name="T11" fmla="*/ 0 h 54"/>
                <a:gd name="T12" fmla="*/ 0 w 36"/>
                <a:gd name="T13" fmla="*/ 2147483646 h 5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36" h="54">
                  <a:moveTo>
                    <a:pt x="0" y="18"/>
                  </a:moveTo>
                  <a:lnTo>
                    <a:pt x="6" y="36"/>
                  </a:lnTo>
                  <a:lnTo>
                    <a:pt x="12" y="54"/>
                  </a:lnTo>
                  <a:lnTo>
                    <a:pt x="30" y="42"/>
                  </a:lnTo>
                  <a:lnTo>
                    <a:pt x="36" y="18"/>
                  </a:lnTo>
                  <a:lnTo>
                    <a:pt x="30" y="0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7" name="Freeform 192">
              <a:extLst>
                <a:ext uri="{FF2B5EF4-FFF2-40B4-BE49-F238E27FC236}">
                  <a16:creationId xmlns:a16="http://schemas.microsoft.com/office/drawing/2014/main" id="{8A66188A-F270-3146-AEFF-D31B2FDBB379}"/>
                </a:ext>
              </a:extLst>
            </p:cNvPr>
            <p:cNvSpPr>
              <a:spLocks/>
            </p:cNvSpPr>
            <p:nvPr/>
          </p:nvSpPr>
          <p:spPr bwMode="auto">
            <a:xfrm>
              <a:off x="7786688" y="3408363"/>
              <a:ext cx="344487" cy="374650"/>
            </a:xfrm>
            <a:custGeom>
              <a:avLst/>
              <a:gdLst>
                <a:gd name="T0" fmla="*/ 2147483646 w 264"/>
                <a:gd name="T1" fmla="*/ 2147483646 h 289"/>
                <a:gd name="T2" fmla="*/ 2147483646 w 264"/>
                <a:gd name="T3" fmla="*/ 2147483646 h 289"/>
                <a:gd name="T4" fmla="*/ 2147483646 w 264"/>
                <a:gd name="T5" fmla="*/ 2147483646 h 289"/>
                <a:gd name="T6" fmla="*/ 2147483646 w 264"/>
                <a:gd name="T7" fmla="*/ 2147483646 h 289"/>
                <a:gd name="T8" fmla="*/ 2147483646 w 264"/>
                <a:gd name="T9" fmla="*/ 2147483646 h 289"/>
                <a:gd name="T10" fmla="*/ 2147483646 w 264"/>
                <a:gd name="T11" fmla="*/ 2147483646 h 289"/>
                <a:gd name="T12" fmla="*/ 2147483646 w 264"/>
                <a:gd name="T13" fmla="*/ 2147483646 h 289"/>
                <a:gd name="T14" fmla="*/ 2147483646 w 264"/>
                <a:gd name="T15" fmla="*/ 2147483646 h 289"/>
                <a:gd name="T16" fmla="*/ 2147483646 w 264"/>
                <a:gd name="T17" fmla="*/ 2147483646 h 289"/>
                <a:gd name="T18" fmla="*/ 2147483646 w 264"/>
                <a:gd name="T19" fmla="*/ 2147483646 h 289"/>
                <a:gd name="T20" fmla="*/ 2147483646 w 264"/>
                <a:gd name="T21" fmla="*/ 0 h 289"/>
                <a:gd name="T22" fmla="*/ 2147483646 w 264"/>
                <a:gd name="T23" fmla="*/ 2147483646 h 289"/>
                <a:gd name="T24" fmla="*/ 2147483646 w 264"/>
                <a:gd name="T25" fmla="*/ 2147483646 h 289"/>
                <a:gd name="T26" fmla="*/ 2147483646 w 264"/>
                <a:gd name="T27" fmla="*/ 2147483646 h 289"/>
                <a:gd name="T28" fmla="*/ 2147483646 w 264"/>
                <a:gd name="T29" fmla="*/ 2147483646 h 289"/>
                <a:gd name="T30" fmla="*/ 2147483646 w 264"/>
                <a:gd name="T31" fmla="*/ 2147483646 h 289"/>
                <a:gd name="T32" fmla="*/ 2147483646 w 264"/>
                <a:gd name="T33" fmla="*/ 2147483646 h 289"/>
                <a:gd name="T34" fmla="*/ 2147483646 w 264"/>
                <a:gd name="T35" fmla="*/ 2147483646 h 289"/>
                <a:gd name="T36" fmla="*/ 2147483646 w 264"/>
                <a:gd name="T37" fmla="*/ 2147483646 h 289"/>
                <a:gd name="T38" fmla="*/ 2147483646 w 264"/>
                <a:gd name="T39" fmla="*/ 2147483646 h 289"/>
                <a:gd name="T40" fmla="*/ 2147483646 w 264"/>
                <a:gd name="T41" fmla="*/ 2147483646 h 289"/>
                <a:gd name="T42" fmla="*/ 2147483646 w 264"/>
                <a:gd name="T43" fmla="*/ 2147483646 h 289"/>
                <a:gd name="T44" fmla="*/ 2147483646 w 264"/>
                <a:gd name="T45" fmla="*/ 2147483646 h 289"/>
                <a:gd name="T46" fmla="*/ 2147483646 w 264"/>
                <a:gd name="T47" fmla="*/ 2147483646 h 289"/>
                <a:gd name="T48" fmla="*/ 2147483646 w 264"/>
                <a:gd name="T49" fmla="*/ 2147483646 h 289"/>
                <a:gd name="T50" fmla="*/ 2147483646 w 264"/>
                <a:gd name="T51" fmla="*/ 2147483646 h 289"/>
                <a:gd name="T52" fmla="*/ 2147483646 w 264"/>
                <a:gd name="T53" fmla="*/ 2147483646 h 289"/>
                <a:gd name="T54" fmla="*/ 2147483646 w 264"/>
                <a:gd name="T55" fmla="*/ 2147483646 h 289"/>
                <a:gd name="T56" fmla="*/ 2147483646 w 264"/>
                <a:gd name="T57" fmla="*/ 2147483646 h 289"/>
                <a:gd name="T58" fmla="*/ 2147483646 w 264"/>
                <a:gd name="T59" fmla="*/ 2147483646 h 289"/>
                <a:gd name="T60" fmla="*/ 2147483646 w 264"/>
                <a:gd name="T61" fmla="*/ 2147483646 h 289"/>
                <a:gd name="T62" fmla="*/ 2147483646 w 264"/>
                <a:gd name="T63" fmla="*/ 2147483646 h 289"/>
                <a:gd name="T64" fmla="*/ 2147483646 w 264"/>
                <a:gd name="T65" fmla="*/ 2147483646 h 289"/>
                <a:gd name="T66" fmla="*/ 0 w 264"/>
                <a:gd name="T67" fmla="*/ 2147483646 h 289"/>
                <a:gd name="T68" fmla="*/ 2147483646 w 264"/>
                <a:gd name="T69" fmla="*/ 2147483646 h 289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0" t="0" r="r" b="b"/>
              <a:pathLst>
                <a:path w="264" h="289">
                  <a:moveTo>
                    <a:pt x="6" y="247"/>
                  </a:moveTo>
                  <a:lnTo>
                    <a:pt x="42" y="235"/>
                  </a:lnTo>
                  <a:lnTo>
                    <a:pt x="66" y="235"/>
                  </a:lnTo>
                  <a:lnTo>
                    <a:pt x="108" y="199"/>
                  </a:lnTo>
                  <a:lnTo>
                    <a:pt x="138" y="187"/>
                  </a:lnTo>
                  <a:lnTo>
                    <a:pt x="144" y="157"/>
                  </a:lnTo>
                  <a:lnTo>
                    <a:pt x="156" y="109"/>
                  </a:lnTo>
                  <a:lnTo>
                    <a:pt x="156" y="72"/>
                  </a:lnTo>
                  <a:lnTo>
                    <a:pt x="174" y="48"/>
                  </a:lnTo>
                  <a:lnTo>
                    <a:pt x="174" y="18"/>
                  </a:lnTo>
                  <a:lnTo>
                    <a:pt x="186" y="0"/>
                  </a:lnTo>
                  <a:lnTo>
                    <a:pt x="210" y="18"/>
                  </a:lnTo>
                  <a:lnTo>
                    <a:pt x="246" y="30"/>
                  </a:lnTo>
                  <a:lnTo>
                    <a:pt x="264" y="30"/>
                  </a:lnTo>
                  <a:lnTo>
                    <a:pt x="240" y="54"/>
                  </a:lnTo>
                  <a:lnTo>
                    <a:pt x="222" y="66"/>
                  </a:lnTo>
                  <a:lnTo>
                    <a:pt x="210" y="85"/>
                  </a:lnTo>
                  <a:lnTo>
                    <a:pt x="180" y="60"/>
                  </a:lnTo>
                  <a:lnTo>
                    <a:pt x="162" y="97"/>
                  </a:lnTo>
                  <a:lnTo>
                    <a:pt x="186" y="139"/>
                  </a:lnTo>
                  <a:lnTo>
                    <a:pt x="168" y="169"/>
                  </a:lnTo>
                  <a:lnTo>
                    <a:pt x="162" y="193"/>
                  </a:lnTo>
                  <a:lnTo>
                    <a:pt x="162" y="235"/>
                  </a:lnTo>
                  <a:lnTo>
                    <a:pt x="150" y="247"/>
                  </a:lnTo>
                  <a:lnTo>
                    <a:pt x="138" y="241"/>
                  </a:lnTo>
                  <a:lnTo>
                    <a:pt x="126" y="247"/>
                  </a:lnTo>
                  <a:lnTo>
                    <a:pt x="102" y="247"/>
                  </a:lnTo>
                  <a:lnTo>
                    <a:pt x="90" y="247"/>
                  </a:lnTo>
                  <a:lnTo>
                    <a:pt x="66" y="271"/>
                  </a:lnTo>
                  <a:lnTo>
                    <a:pt x="60" y="259"/>
                  </a:lnTo>
                  <a:lnTo>
                    <a:pt x="48" y="265"/>
                  </a:lnTo>
                  <a:lnTo>
                    <a:pt x="36" y="271"/>
                  </a:lnTo>
                  <a:lnTo>
                    <a:pt x="12" y="289"/>
                  </a:lnTo>
                  <a:lnTo>
                    <a:pt x="0" y="259"/>
                  </a:lnTo>
                  <a:lnTo>
                    <a:pt x="6" y="24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8" name="Freeform 193">
              <a:extLst>
                <a:ext uri="{FF2B5EF4-FFF2-40B4-BE49-F238E27FC236}">
                  <a16:creationId xmlns:a16="http://schemas.microsoft.com/office/drawing/2014/main" id="{F5AEE4A2-5D1B-D041-B55F-14F6B61C21DE}"/>
                </a:ext>
              </a:extLst>
            </p:cNvPr>
            <p:cNvSpPr>
              <a:spLocks/>
            </p:cNvSpPr>
            <p:nvPr/>
          </p:nvSpPr>
          <p:spPr bwMode="auto">
            <a:xfrm>
              <a:off x="8029575" y="3063875"/>
              <a:ext cx="61913" cy="306388"/>
            </a:xfrm>
            <a:custGeom>
              <a:avLst/>
              <a:gdLst>
                <a:gd name="T0" fmla="*/ 2147483646 w 48"/>
                <a:gd name="T1" fmla="*/ 2147483646 h 234"/>
                <a:gd name="T2" fmla="*/ 2147483646 w 48"/>
                <a:gd name="T3" fmla="*/ 2147483646 h 234"/>
                <a:gd name="T4" fmla="*/ 2147483646 w 48"/>
                <a:gd name="T5" fmla="*/ 2147483646 h 234"/>
                <a:gd name="T6" fmla="*/ 0 w 48"/>
                <a:gd name="T7" fmla="*/ 2147483646 h 234"/>
                <a:gd name="T8" fmla="*/ 2147483646 w 48"/>
                <a:gd name="T9" fmla="*/ 2147483646 h 234"/>
                <a:gd name="T10" fmla="*/ 2147483646 w 48"/>
                <a:gd name="T11" fmla="*/ 0 h 234"/>
                <a:gd name="T12" fmla="*/ 2147483646 w 48"/>
                <a:gd name="T13" fmla="*/ 2147483646 h 234"/>
                <a:gd name="T14" fmla="*/ 2147483646 w 48"/>
                <a:gd name="T15" fmla="*/ 2147483646 h 234"/>
                <a:gd name="T16" fmla="*/ 2147483646 w 48"/>
                <a:gd name="T17" fmla="*/ 2147483646 h 234"/>
                <a:gd name="T18" fmla="*/ 2147483646 w 48"/>
                <a:gd name="T19" fmla="*/ 2147483646 h 234"/>
                <a:gd name="T20" fmla="*/ 2147483646 w 48"/>
                <a:gd name="T21" fmla="*/ 2147483646 h 234"/>
                <a:gd name="T22" fmla="*/ 2147483646 w 48"/>
                <a:gd name="T23" fmla="*/ 2147483646 h 234"/>
                <a:gd name="T24" fmla="*/ 2147483646 w 48"/>
                <a:gd name="T25" fmla="*/ 2147483646 h 234"/>
                <a:gd name="T26" fmla="*/ 2147483646 w 48"/>
                <a:gd name="T27" fmla="*/ 2147483646 h 234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48" h="234">
                  <a:moveTo>
                    <a:pt x="12" y="222"/>
                  </a:moveTo>
                  <a:lnTo>
                    <a:pt x="12" y="180"/>
                  </a:lnTo>
                  <a:lnTo>
                    <a:pt x="6" y="90"/>
                  </a:lnTo>
                  <a:lnTo>
                    <a:pt x="0" y="66"/>
                  </a:lnTo>
                  <a:lnTo>
                    <a:pt x="6" y="30"/>
                  </a:lnTo>
                  <a:lnTo>
                    <a:pt x="12" y="0"/>
                  </a:lnTo>
                  <a:lnTo>
                    <a:pt x="24" y="36"/>
                  </a:lnTo>
                  <a:lnTo>
                    <a:pt x="24" y="60"/>
                  </a:lnTo>
                  <a:lnTo>
                    <a:pt x="48" y="156"/>
                  </a:lnTo>
                  <a:lnTo>
                    <a:pt x="30" y="144"/>
                  </a:lnTo>
                  <a:lnTo>
                    <a:pt x="24" y="168"/>
                  </a:lnTo>
                  <a:lnTo>
                    <a:pt x="24" y="198"/>
                  </a:lnTo>
                  <a:lnTo>
                    <a:pt x="42" y="234"/>
                  </a:lnTo>
                  <a:lnTo>
                    <a:pt x="12" y="2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9" name="Freeform 194">
              <a:extLst>
                <a:ext uri="{FF2B5EF4-FFF2-40B4-BE49-F238E27FC236}">
                  <a16:creationId xmlns:a16="http://schemas.microsoft.com/office/drawing/2014/main" id="{818F8C03-5383-F442-ADA6-8B92E86AB8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478713" y="4189413"/>
              <a:ext cx="141287" cy="195262"/>
            </a:xfrm>
            <a:custGeom>
              <a:avLst/>
              <a:gdLst>
                <a:gd name="T0" fmla="*/ 2147483646 w 108"/>
                <a:gd name="T1" fmla="*/ 2147483646 h 151"/>
                <a:gd name="T2" fmla="*/ 0 w 108"/>
                <a:gd name="T3" fmla="*/ 2147483646 h 151"/>
                <a:gd name="T4" fmla="*/ 2147483646 w 108"/>
                <a:gd name="T5" fmla="*/ 2147483646 h 151"/>
                <a:gd name="T6" fmla="*/ 2147483646 w 108"/>
                <a:gd name="T7" fmla="*/ 2147483646 h 151"/>
                <a:gd name="T8" fmla="*/ 2147483646 w 108"/>
                <a:gd name="T9" fmla="*/ 2147483646 h 151"/>
                <a:gd name="T10" fmla="*/ 2147483646 w 108"/>
                <a:gd name="T11" fmla="*/ 2147483646 h 151"/>
                <a:gd name="T12" fmla="*/ 2147483646 w 108"/>
                <a:gd name="T13" fmla="*/ 2147483646 h 151"/>
                <a:gd name="T14" fmla="*/ 2147483646 w 108"/>
                <a:gd name="T15" fmla="*/ 2147483646 h 151"/>
                <a:gd name="T16" fmla="*/ 2147483646 w 108"/>
                <a:gd name="T17" fmla="*/ 2147483646 h 151"/>
                <a:gd name="T18" fmla="*/ 2147483646 w 108"/>
                <a:gd name="T19" fmla="*/ 2147483646 h 151"/>
                <a:gd name="T20" fmla="*/ 2147483646 w 108"/>
                <a:gd name="T21" fmla="*/ 2147483646 h 151"/>
                <a:gd name="T22" fmla="*/ 2147483646 w 108"/>
                <a:gd name="T23" fmla="*/ 2147483646 h 151"/>
                <a:gd name="T24" fmla="*/ 2147483646 w 108"/>
                <a:gd name="T25" fmla="*/ 2147483646 h 151"/>
                <a:gd name="T26" fmla="*/ 2147483646 w 108"/>
                <a:gd name="T27" fmla="*/ 0 h 151"/>
                <a:gd name="T28" fmla="*/ 2147483646 w 108"/>
                <a:gd name="T29" fmla="*/ 2147483646 h 151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108" h="151">
                  <a:moveTo>
                    <a:pt x="12" y="18"/>
                  </a:moveTo>
                  <a:lnTo>
                    <a:pt x="0" y="42"/>
                  </a:lnTo>
                  <a:lnTo>
                    <a:pt x="6" y="72"/>
                  </a:lnTo>
                  <a:lnTo>
                    <a:pt x="18" y="85"/>
                  </a:lnTo>
                  <a:lnTo>
                    <a:pt x="36" y="91"/>
                  </a:lnTo>
                  <a:lnTo>
                    <a:pt x="72" y="109"/>
                  </a:lnTo>
                  <a:lnTo>
                    <a:pt x="78" y="139"/>
                  </a:lnTo>
                  <a:lnTo>
                    <a:pt x="108" y="151"/>
                  </a:lnTo>
                  <a:lnTo>
                    <a:pt x="102" y="127"/>
                  </a:lnTo>
                  <a:lnTo>
                    <a:pt x="78" y="91"/>
                  </a:lnTo>
                  <a:lnTo>
                    <a:pt x="42" y="66"/>
                  </a:lnTo>
                  <a:lnTo>
                    <a:pt x="48" y="48"/>
                  </a:lnTo>
                  <a:lnTo>
                    <a:pt x="54" y="12"/>
                  </a:lnTo>
                  <a:lnTo>
                    <a:pt x="30" y="0"/>
                  </a:lnTo>
                  <a:lnTo>
                    <a:pt x="12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0" name="Freeform 195">
              <a:extLst>
                <a:ext uri="{FF2B5EF4-FFF2-40B4-BE49-F238E27FC236}">
                  <a16:creationId xmlns:a16="http://schemas.microsoft.com/office/drawing/2014/main" id="{CC61B6AC-1F8A-C14E-8C8D-9084097E62EB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5863" y="4416425"/>
              <a:ext cx="115887" cy="92075"/>
            </a:xfrm>
            <a:custGeom>
              <a:avLst/>
              <a:gdLst>
                <a:gd name="T0" fmla="*/ 0 w 90"/>
                <a:gd name="T1" fmla="*/ 2147483646 h 72"/>
                <a:gd name="T2" fmla="*/ 2147483646 w 90"/>
                <a:gd name="T3" fmla="*/ 2147483646 h 72"/>
                <a:gd name="T4" fmla="*/ 2147483646 w 90"/>
                <a:gd name="T5" fmla="*/ 2147483646 h 72"/>
                <a:gd name="T6" fmla="*/ 2147483646 w 90"/>
                <a:gd name="T7" fmla="*/ 0 h 72"/>
                <a:gd name="T8" fmla="*/ 2147483646 w 90"/>
                <a:gd name="T9" fmla="*/ 2147483646 h 72"/>
                <a:gd name="T10" fmla="*/ 2147483646 w 90"/>
                <a:gd name="T11" fmla="*/ 2147483646 h 72"/>
                <a:gd name="T12" fmla="*/ 2147483646 w 90"/>
                <a:gd name="T13" fmla="*/ 2147483646 h 72"/>
                <a:gd name="T14" fmla="*/ 2147483646 w 90"/>
                <a:gd name="T15" fmla="*/ 2147483646 h 72"/>
                <a:gd name="T16" fmla="*/ 2147483646 w 90"/>
                <a:gd name="T17" fmla="*/ 2147483646 h 72"/>
                <a:gd name="T18" fmla="*/ 0 w 90"/>
                <a:gd name="T19" fmla="*/ 2147483646 h 72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90" h="72">
                  <a:moveTo>
                    <a:pt x="0" y="54"/>
                  </a:moveTo>
                  <a:lnTo>
                    <a:pt x="18" y="24"/>
                  </a:lnTo>
                  <a:lnTo>
                    <a:pt x="42" y="24"/>
                  </a:lnTo>
                  <a:lnTo>
                    <a:pt x="60" y="0"/>
                  </a:lnTo>
                  <a:lnTo>
                    <a:pt x="90" y="24"/>
                  </a:lnTo>
                  <a:lnTo>
                    <a:pt x="90" y="72"/>
                  </a:lnTo>
                  <a:lnTo>
                    <a:pt x="60" y="60"/>
                  </a:lnTo>
                  <a:lnTo>
                    <a:pt x="42" y="60"/>
                  </a:lnTo>
                  <a:lnTo>
                    <a:pt x="24" y="48"/>
                  </a:lnTo>
                  <a:lnTo>
                    <a:pt x="0" y="5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1" name="Freeform 196">
              <a:extLst>
                <a:ext uri="{FF2B5EF4-FFF2-40B4-BE49-F238E27FC236}">
                  <a16:creationId xmlns:a16="http://schemas.microsoft.com/office/drawing/2014/main" id="{2EEF1B6C-C649-094E-BA88-D7310F4C9907}"/>
                </a:ext>
              </a:extLst>
            </p:cNvPr>
            <p:cNvSpPr>
              <a:spLocks/>
            </p:cNvSpPr>
            <p:nvPr/>
          </p:nvSpPr>
          <p:spPr bwMode="auto">
            <a:xfrm>
              <a:off x="6692900" y="3143250"/>
              <a:ext cx="777875" cy="390525"/>
            </a:xfrm>
            <a:custGeom>
              <a:avLst/>
              <a:gdLst>
                <a:gd name="T0" fmla="*/ 2147483646 w 595"/>
                <a:gd name="T1" fmla="*/ 2147483646 h 301"/>
                <a:gd name="T2" fmla="*/ 2147483646 w 595"/>
                <a:gd name="T3" fmla="*/ 2147483646 h 301"/>
                <a:gd name="T4" fmla="*/ 2147483646 w 595"/>
                <a:gd name="T5" fmla="*/ 2147483646 h 301"/>
                <a:gd name="T6" fmla="*/ 2147483646 w 595"/>
                <a:gd name="T7" fmla="*/ 2147483646 h 301"/>
                <a:gd name="T8" fmla="*/ 2147483646 w 595"/>
                <a:gd name="T9" fmla="*/ 2147483646 h 301"/>
                <a:gd name="T10" fmla="*/ 2147483646 w 595"/>
                <a:gd name="T11" fmla="*/ 2147483646 h 301"/>
                <a:gd name="T12" fmla="*/ 2147483646 w 595"/>
                <a:gd name="T13" fmla="*/ 2147483646 h 301"/>
                <a:gd name="T14" fmla="*/ 2147483646 w 595"/>
                <a:gd name="T15" fmla="*/ 2147483646 h 301"/>
                <a:gd name="T16" fmla="*/ 2147483646 w 595"/>
                <a:gd name="T17" fmla="*/ 2147483646 h 301"/>
                <a:gd name="T18" fmla="*/ 2147483646 w 595"/>
                <a:gd name="T19" fmla="*/ 2147483646 h 301"/>
                <a:gd name="T20" fmla="*/ 2147483646 w 595"/>
                <a:gd name="T21" fmla="*/ 2147483646 h 301"/>
                <a:gd name="T22" fmla="*/ 2147483646 w 595"/>
                <a:gd name="T23" fmla="*/ 2147483646 h 301"/>
                <a:gd name="T24" fmla="*/ 2147483646 w 595"/>
                <a:gd name="T25" fmla="*/ 2147483646 h 301"/>
                <a:gd name="T26" fmla="*/ 2147483646 w 595"/>
                <a:gd name="T27" fmla="*/ 2147483646 h 301"/>
                <a:gd name="T28" fmla="*/ 2147483646 w 595"/>
                <a:gd name="T29" fmla="*/ 2147483646 h 301"/>
                <a:gd name="T30" fmla="*/ 2147483646 w 595"/>
                <a:gd name="T31" fmla="*/ 2147483646 h 301"/>
                <a:gd name="T32" fmla="*/ 2147483646 w 595"/>
                <a:gd name="T33" fmla="*/ 2147483646 h 301"/>
                <a:gd name="T34" fmla="*/ 2147483646 w 595"/>
                <a:gd name="T35" fmla="*/ 2147483646 h 301"/>
                <a:gd name="T36" fmla="*/ 2147483646 w 595"/>
                <a:gd name="T37" fmla="*/ 2147483646 h 301"/>
                <a:gd name="T38" fmla="*/ 2147483646 w 595"/>
                <a:gd name="T39" fmla="*/ 2147483646 h 301"/>
                <a:gd name="T40" fmla="*/ 2147483646 w 595"/>
                <a:gd name="T41" fmla="*/ 2147483646 h 301"/>
                <a:gd name="T42" fmla="*/ 2147483646 w 595"/>
                <a:gd name="T43" fmla="*/ 0 h 301"/>
                <a:gd name="T44" fmla="*/ 2147483646 w 595"/>
                <a:gd name="T45" fmla="*/ 2147483646 h 301"/>
                <a:gd name="T46" fmla="*/ 2147483646 w 595"/>
                <a:gd name="T47" fmla="*/ 2147483646 h 301"/>
                <a:gd name="T48" fmla="*/ 2147483646 w 595"/>
                <a:gd name="T49" fmla="*/ 2147483646 h 301"/>
                <a:gd name="T50" fmla="*/ 2147483646 w 595"/>
                <a:gd name="T51" fmla="*/ 2147483646 h 301"/>
                <a:gd name="T52" fmla="*/ 2147483646 w 595"/>
                <a:gd name="T53" fmla="*/ 2147483646 h 301"/>
                <a:gd name="T54" fmla="*/ 0 w 595"/>
                <a:gd name="T55" fmla="*/ 2147483646 h 301"/>
                <a:gd name="T56" fmla="*/ 2147483646 w 595"/>
                <a:gd name="T57" fmla="*/ 2147483646 h 301"/>
                <a:gd name="T58" fmla="*/ 2147483646 w 595"/>
                <a:gd name="T59" fmla="*/ 2147483646 h 301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595" h="301">
                  <a:moveTo>
                    <a:pt x="42" y="126"/>
                  </a:moveTo>
                  <a:lnTo>
                    <a:pt x="48" y="186"/>
                  </a:lnTo>
                  <a:lnTo>
                    <a:pt x="127" y="210"/>
                  </a:lnTo>
                  <a:lnTo>
                    <a:pt x="181" y="264"/>
                  </a:lnTo>
                  <a:lnTo>
                    <a:pt x="253" y="270"/>
                  </a:lnTo>
                  <a:lnTo>
                    <a:pt x="313" y="301"/>
                  </a:lnTo>
                  <a:lnTo>
                    <a:pt x="379" y="258"/>
                  </a:lnTo>
                  <a:lnTo>
                    <a:pt x="445" y="252"/>
                  </a:lnTo>
                  <a:lnTo>
                    <a:pt x="457" y="210"/>
                  </a:lnTo>
                  <a:lnTo>
                    <a:pt x="499" y="192"/>
                  </a:lnTo>
                  <a:lnTo>
                    <a:pt x="541" y="174"/>
                  </a:lnTo>
                  <a:lnTo>
                    <a:pt x="595" y="156"/>
                  </a:lnTo>
                  <a:lnTo>
                    <a:pt x="583" y="132"/>
                  </a:lnTo>
                  <a:lnTo>
                    <a:pt x="529" y="126"/>
                  </a:lnTo>
                  <a:lnTo>
                    <a:pt x="529" y="96"/>
                  </a:lnTo>
                  <a:lnTo>
                    <a:pt x="541" y="72"/>
                  </a:lnTo>
                  <a:lnTo>
                    <a:pt x="499" y="60"/>
                  </a:lnTo>
                  <a:lnTo>
                    <a:pt x="403" y="84"/>
                  </a:lnTo>
                  <a:lnTo>
                    <a:pt x="367" y="54"/>
                  </a:lnTo>
                  <a:lnTo>
                    <a:pt x="307" y="54"/>
                  </a:lnTo>
                  <a:lnTo>
                    <a:pt x="289" y="36"/>
                  </a:lnTo>
                  <a:lnTo>
                    <a:pt x="217" y="0"/>
                  </a:lnTo>
                  <a:lnTo>
                    <a:pt x="193" y="30"/>
                  </a:lnTo>
                  <a:lnTo>
                    <a:pt x="169" y="66"/>
                  </a:lnTo>
                  <a:lnTo>
                    <a:pt x="121" y="48"/>
                  </a:lnTo>
                  <a:lnTo>
                    <a:pt x="54" y="54"/>
                  </a:lnTo>
                  <a:lnTo>
                    <a:pt x="12" y="78"/>
                  </a:lnTo>
                  <a:lnTo>
                    <a:pt x="0" y="102"/>
                  </a:lnTo>
                  <a:lnTo>
                    <a:pt x="6" y="108"/>
                  </a:lnTo>
                  <a:lnTo>
                    <a:pt x="42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2" name="Line 449">
              <a:extLst>
                <a:ext uri="{FF2B5EF4-FFF2-40B4-BE49-F238E27FC236}">
                  <a16:creationId xmlns:a16="http://schemas.microsoft.com/office/drawing/2014/main" id="{31424DAE-AE7E-2F4D-842A-719A84AD700B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7440613" y="4206875"/>
              <a:ext cx="0" cy="0"/>
            </a:xfrm>
            <a:prstGeom prst="line">
              <a:avLst/>
            </a:prstGeom>
            <a:grpFill/>
            <a:ln w="0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3" name="Freeform 198">
              <a:extLst>
                <a:ext uri="{FF2B5EF4-FFF2-40B4-BE49-F238E27FC236}">
                  <a16:creationId xmlns:a16="http://schemas.microsoft.com/office/drawing/2014/main" id="{31457B3B-3819-D14E-AC9A-40B769B3CDC4}"/>
                </a:ext>
              </a:extLst>
            </p:cNvPr>
            <p:cNvSpPr>
              <a:spLocks/>
            </p:cNvSpPr>
            <p:nvPr/>
          </p:nvSpPr>
          <p:spPr bwMode="auto">
            <a:xfrm>
              <a:off x="7589838" y="3492500"/>
              <a:ext cx="123825" cy="155575"/>
            </a:xfrm>
            <a:custGeom>
              <a:avLst/>
              <a:gdLst>
                <a:gd name="T0" fmla="*/ 2147483646 w 78"/>
                <a:gd name="T1" fmla="*/ 2147483646 h 98"/>
                <a:gd name="T2" fmla="*/ 2147483646 w 78"/>
                <a:gd name="T3" fmla="*/ 2147483646 h 98"/>
                <a:gd name="T4" fmla="*/ 2147483646 w 78"/>
                <a:gd name="T5" fmla="*/ 2147483646 h 98"/>
                <a:gd name="T6" fmla="*/ 2147483646 w 78"/>
                <a:gd name="T7" fmla="*/ 2147483646 h 98"/>
                <a:gd name="T8" fmla="*/ 0 w 78"/>
                <a:gd name="T9" fmla="*/ 2147483646 h 98"/>
                <a:gd name="T10" fmla="*/ 0 w 78"/>
                <a:gd name="T11" fmla="*/ 2147483646 h 98"/>
                <a:gd name="T12" fmla="*/ 2147483646 w 78"/>
                <a:gd name="T13" fmla="*/ 2147483646 h 98"/>
                <a:gd name="T14" fmla="*/ 2147483646 w 78"/>
                <a:gd name="T15" fmla="*/ 2147483646 h 98"/>
                <a:gd name="T16" fmla="*/ 2147483646 w 78"/>
                <a:gd name="T17" fmla="*/ 2147483646 h 98"/>
                <a:gd name="T18" fmla="*/ 2147483646 w 78"/>
                <a:gd name="T19" fmla="*/ 2147483646 h 98"/>
                <a:gd name="T20" fmla="*/ 2147483646 w 78"/>
                <a:gd name="T21" fmla="*/ 2147483646 h 98"/>
                <a:gd name="T22" fmla="*/ 2147483646 w 78"/>
                <a:gd name="T23" fmla="*/ 2147483646 h 98"/>
                <a:gd name="T24" fmla="*/ 2147483646 w 78"/>
                <a:gd name="T25" fmla="*/ 2147483646 h 98"/>
                <a:gd name="T26" fmla="*/ 2147483646 w 78"/>
                <a:gd name="T27" fmla="*/ 2147483646 h 98"/>
                <a:gd name="T28" fmla="*/ 2147483646 w 78"/>
                <a:gd name="T29" fmla="*/ 2147483646 h 98"/>
                <a:gd name="T30" fmla="*/ 2147483646 w 78"/>
                <a:gd name="T31" fmla="*/ 2147483646 h 98"/>
                <a:gd name="T32" fmla="*/ 2147483646 w 78"/>
                <a:gd name="T33" fmla="*/ 2147483646 h 98"/>
                <a:gd name="T34" fmla="*/ 2147483646 w 78"/>
                <a:gd name="T35" fmla="*/ 2147483646 h 98"/>
                <a:gd name="T36" fmla="*/ 2147483646 w 78"/>
                <a:gd name="T37" fmla="*/ 2147483646 h 98"/>
                <a:gd name="T38" fmla="*/ 2147483646 w 78"/>
                <a:gd name="T39" fmla="*/ 2147483646 h 98"/>
                <a:gd name="T40" fmla="*/ 2147483646 w 78"/>
                <a:gd name="T41" fmla="*/ 2147483646 h 98"/>
                <a:gd name="T42" fmla="*/ 2147483646 w 78"/>
                <a:gd name="T43" fmla="*/ 2147483646 h 98"/>
                <a:gd name="T44" fmla="*/ 2147483646 w 78"/>
                <a:gd name="T45" fmla="*/ 2147483646 h 98"/>
                <a:gd name="T46" fmla="*/ 2147483646 w 78"/>
                <a:gd name="T47" fmla="*/ 2147483646 h 98"/>
                <a:gd name="T48" fmla="*/ 2147483646 w 78"/>
                <a:gd name="T49" fmla="*/ 2147483646 h 98"/>
                <a:gd name="T50" fmla="*/ 2147483646 w 78"/>
                <a:gd name="T51" fmla="*/ 2147483646 h 98"/>
                <a:gd name="T52" fmla="*/ 2147483646 w 78"/>
                <a:gd name="T53" fmla="*/ 2147483646 h 98"/>
                <a:gd name="T54" fmla="*/ 2147483646 w 78"/>
                <a:gd name="T55" fmla="*/ 2147483646 h 98"/>
                <a:gd name="T56" fmla="*/ 2147483646 w 78"/>
                <a:gd name="T57" fmla="*/ 2147483646 h 98"/>
                <a:gd name="T58" fmla="*/ 2147483646 w 78"/>
                <a:gd name="T59" fmla="*/ 2147483646 h 98"/>
                <a:gd name="T60" fmla="*/ 2147483646 w 78"/>
                <a:gd name="T61" fmla="*/ 2147483646 h 98"/>
                <a:gd name="T62" fmla="*/ 2147483646 w 78"/>
                <a:gd name="T63" fmla="*/ 0 h 98"/>
                <a:gd name="T64" fmla="*/ 2147483646 w 78"/>
                <a:gd name="T65" fmla="*/ 2147483646 h 98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78" h="98">
                  <a:moveTo>
                    <a:pt x="32" y="12"/>
                  </a:moveTo>
                  <a:lnTo>
                    <a:pt x="34" y="32"/>
                  </a:lnTo>
                  <a:lnTo>
                    <a:pt x="20" y="22"/>
                  </a:lnTo>
                  <a:lnTo>
                    <a:pt x="6" y="34"/>
                  </a:lnTo>
                  <a:lnTo>
                    <a:pt x="0" y="56"/>
                  </a:lnTo>
                  <a:lnTo>
                    <a:pt x="6" y="56"/>
                  </a:lnTo>
                  <a:lnTo>
                    <a:pt x="10" y="56"/>
                  </a:lnTo>
                  <a:lnTo>
                    <a:pt x="30" y="70"/>
                  </a:lnTo>
                  <a:lnTo>
                    <a:pt x="34" y="84"/>
                  </a:lnTo>
                  <a:lnTo>
                    <a:pt x="36" y="92"/>
                  </a:lnTo>
                  <a:lnTo>
                    <a:pt x="40" y="98"/>
                  </a:lnTo>
                  <a:lnTo>
                    <a:pt x="70" y="88"/>
                  </a:lnTo>
                  <a:lnTo>
                    <a:pt x="70" y="84"/>
                  </a:lnTo>
                  <a:lnTo>
                    <a:pt x="68" y="82"/>
                  </a:lnTo>
                  <a:lnTo>
                    <a:pt x="66" y="78"/>
                  </a:lnTo>
                  <a:lnTo>
                    <a:pt x="64" y="76"/>
                  </a:lnTo>
                  <a:lnTo>
                    <a:pt x="64" y="60"/>
                  </a:lnTo>
                  <a:lnTo>
                    <a:pt x="64" y="46"/>
                  </a:lnTo>
                  <a:lnTo>
                    <a:pt x="54" y="26"/>
                  </a:lnTo>
                  <a:lnTo>
                    <a:pt x="64" y="16"/>
                  </a:lnTo>
                  <a:lnTo>
                    <a:pt x="78" y="4"/>
                  </a:lnTo>
                  <a:lnTo>
                    <a:pt x="52" y="0"/>
                  </a:lnTo>
                  <a:lnTo>
                    <a:pt x="32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4" name="Freeform 199">
              <a:extLst>
                <a:ext uri="{FF2B5EF4-FFF2-40B4-BE49-F238E27FC236}">
                  <a16:creationId xmlns:a16="http://schemas.microsoft.com/office/drawing/2014/main" id="{DD4ACC8E-CF86-5240-B5B2-24D9D0E16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7637463" y="3632200"/>
              <a:ext cx="85725" cy="104775"/>
            </a:xfrm>
            <a:custGeom>
              <a:avLst/>
              <a:gdLst>
                <a:gd name="T0" fmla="*/ 2147483646 w 54"/>
                <a:gd name="T1" fmla="*/ 2147483646 h 66"/>
                <a:gd name="T2" fmla="*/ 2147483646 w 54"/>
                <a:gd name="T3" fmla="*/ 2147483646 h 66"/>
                <a:gd name="T4" fmla="*/ 2147483646 w 54"/>
                <a:gd name="T5" fmla="*/ 2147483646 h 66"/>
                <a:gd name="T6" fmla="*/ 2147483646 w 54"/>
                <a:gd name="T7" fmla="*/ 2147483646 h 66"/>
                <a:gd name="T8" fmla="*/ 0 w 54"/>
                <a:gd name="T9" fmla="*/ 2147483646 h 66"/>
                <a:gd name="T10" fmla="*/ 0 w 54"/>
                <a:gd name="T11" fmla="*/ 2147483646 h 66"/>
                <a:gd name="T12" fmla="*/ 2147483646 w 54"/>
                <a:gd name="T13" fmla="*/ 2147483646 h 66"/>
                <a:gd name="T14" fmla="*/ 2147483646 w 54"/>
                <a:gd name="T15" fmla="*/ 2147483646 h 66"/>
                <a:gd name="T16" fmla="*/ 2147483646 w 54"/>
                <a:gd name="T17" fmla="*/ 2147483646 h 66"/>
                <a:gd name="T18" fmla="*/ 2147483646 w 54"/>
                <a:gd name="T19" fmla="*/ 2147483646 h 66"/>
                <a:gd name="T20" fmla="*/ 2147483646 w 54"/>
                <a:gd name="T21" fmla="*/ 2147483646 h 66"/>
                <a:gd name="T22" fmla="*/ 2147483646 w 54"/>
                <a:gd name="T23" fmla="*/ 2147483646 h 66"/>
                <a:gd name="T24" fmla="*/ 2147483646 w 54"/>
                <a:gd name="T25" fmla="*/ 2147483646 h 66"/>
                <a:gd name="T26" fmla="*/ 2147483646 w 54"/>
                <a:gd name="T27" fmla="*/ 0 h 66"/>
                <a:gd name="T28" fmla="*/ 2147483646 w 54"/>
                <a:gd name="T29" fmla="*/ 2147483646 h 66"/>
                <a:gd name="T30" fmla="*/ 2147483646 w 54"/>
                <a:gd name="T31" fmla="*/ 2147483646 h 66"/>
                <a:gd name="T32" fmla="*/ 2147483646 w 54"/>
                <a:gd name="T33" fmla="*/ 2147483646 h 66"/>
                <a:gd name="T34" fmla="*/ 2147483646 w 54"/>
                <a:gd name="T35" fmla="*/ 2147483646 h 6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54" h="66">
                  <a:moveTo>
                    <a:pt x="10" y="12"/>
                  </a:moveTo>
                  <a:lnTo>
                    <a:pt x="10" y="12"/>
                  </a:lnTo>
                  <a:lnTo>
                    <a:pt x="10" y="36"/>
                  </a:lnTo>
                  <a:lnTo>
                    <a:pt x="0" y="66"/>
                  </a:lnTo>
                  <a:lnTo>
                    <a:pt x="20" y="66"/>
                  </a:lnTo>
                  <a:lnTo>
                    <a:pt x="40" y="60"/>
                  </a:lnTo>
                  <a:lnTo>
                    <a:pt x="50" y="52"/>
                  </a:lnTo>
                  <a:lnTo>
                    <a:pt x="54" y="36"/>
                  </a:lnTo>
                  <a:lnTo>
                    <a:pt x="40" y="0"/>
                  </a:lnTo>
                  <a:lnTo>
                    <a:pt x="10" y="10"/>
                  </a:lnTo>
                  <a:lnTo>
                    <a:pt x="10" y="12"/>
                  </a:lnTo>
                  <a:close/>
                </a:path>
              </a:pathLst>
            </a:custGeom>
            <a:grpFill/>
            <a:ln w="9525" cap="flat" cmpd="sng">
              <a:solidFill>
                <a:schemeClr val="tx2">
                  <a:lumMod val="60000"/>
                  <a:lumOff val="40000"/>
                </a:schemeClr>
              </a:solidFill>
              <a:prstDash val="solid"/>
              <a:round/>
              <a:headEnd type="none" w="med" len="med"/>
              <a:tailEnd type="none" w="med" len="med"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5" name="Freeform 200">
              <a:extLst>
                <a:ext uri="{FF2B5EF4-FFF2-40B4-BE49-F238E27FC236}">
                  <a16:creationId xmlns:a16="http://schemas.microsoft.com/office/drawing/2014/main" id="{451291C9-D29C-344F-81A4-4FDC06AB84F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19413" y="5365750"/>
              <a:ext cx="127000" cy="166688"/>
            </a:xfrm>
            <a:custGeom>
              <a:avLst/>
              <a:gdLst>
                <a:gd name="T0" fmla="*/ 2147483646 w 102"/>
                <a:gd name="T1" fmla="*/ 2147483646 h 114"/>
                <a:gd name="T2" fmla="*/ 2147483646 w 102"/>
                <a:gd name="T3" fmla="*/ 2147483646 h 114"/>
                <a:gd name="T4" fmla="*/ 2147483646 w 102"/>
                <a:gd name="T5" fmla="*/ 0 h 114"/>
                <a:gd name="T6" fmla="*/ 2147483646 w 102"/>
                <a:gd name="T7" fmla="*/ 2147483646 h 114"/>
                <a:gd name="T8" fmla="*/ 0 w 102"/>
                <a:gd name="T9" fmla="*/ 2147483646 h 114"/>
                <a:gd name="T10" fmla="*/ 0 w 102"/>
                <a:gd name="T11" fmla="*/ 2147483646 h 114"/>
                <a:gd name="T12" fmla="*/ 2147483646 w 102"/>
                <a:gd name="T13" fmla="*/ 2147483646 h 114"/>
                <a:gd name="T14" fmla="*/ 2147483646 w 102"/>
                <a:gd name="T15" fmla="*/ 2147483646 h 114"/>
                <a:gd name="T16" fmla="*/ 2147483646 w 102"/>
                <a:gd name="T17" fmla="*/ 2147483646 h 114"/>
                <a:gd name="T18" fmla="*/ 2147483646 w 102"/>
                <a:gd name="T19" fmla="*/ 2147483646 h 114"/>
                <a:gd name="T20" fmla="*/ 2147483646 w 102"/>
                <a:gd name="T21" fmla="*/ 2147483646 h 114"/>
                <a:gd name="T22" fmla="*/ 2147483646 w 102"/>
                <a:gd name="T23" fmla="*/ 2147483646 h 114"/>
                <a:gd name="T24" fmla="*/ 2147483646 w 102"/>
                <a:gd name="T25" fmla="*/ 2147483646 h 11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2" h="114">
                  <a:moveTo>
                    <a:pt x="66" y="24"/>
                  </a:moveTo>
                  <a:lnTo>
                    <a:pt x="36" y="6"/>
                  </a:lnTo>
                  <a:lnTo>
                    <a:pt x="18" y="0"/>
                  </a:lnTo>
                  <a:lnTo>
                    <a:pt x="6" y="18"/>
                  </a:lnTo>
                  <a:lnTo>
                    <a:pt x="0" y="48"/>
                  </a:lnTo>
                  <a:lnTo>
                    <a:pt x="0" y="78"/>
                  </a:lnTo>
                  <a:lnTo>
                    <a:pt x="24" y="96"/>
                  </a:lnTo>
                  <a:lnTo>
                    <a:pt x="36" y="108"/>
                  </a:lnTo>
                  <a:lnTo>
                    <a:pt x="66" y="114"/>
                  </a:lnTo>
                  <a:lnTo>
                    <a:pt x="96" y="90"/>
                  </a:lnTo>
                  <a:lnTo>
                    <a:pt x="102" y="78"/>
                  </a:lnTo>
                  <a:lnTo>
                    <a:pt x="84" y="42"/>
                  </a:lnTo>
                  <a:lnTo>
                    <a:pt x="66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6" name="Freeform 201">
              <a:extLst>
                <a:ext uri="{FF2B5EF4-FFF2-40B4-BE49-F238E27FC236}">
                  <a16:creationId xmlns:a16="http://schemas.microsoft.com/office/drawing/2014/main" id="{6F2590D5-9D17-1D46-B7DC-7BFA376ED7AC}"/>
                </a:ext>
              </a:extLst>
            </p:cNvPr>
            <p:cNvSpPr>
              <a:spLocks/>
            </p:cNvSpPr>
            <p:nvPr/>
          </p:nvSpPr>
          <p:spPr bwMode="auto">
            <a:xfrm>
              <a:off x="2371725" y="4675188"/>
              <a:ext cx="320675" cy="392112"/>
            </a:xfrm>
            <a:custGeom>
              <a:avLst/>
              <a:gdLst>
                <a:gd name="T0" fmla="*/ 2147483646 w 240"/>
                <a:gd name="T1" fmla="*/ 2147483646 h 337"/>
                <a:gd name="T2" fmla="*/ 2147483646 w 240"/>
                <a:gd name="T3" fmla="*/ 2147483646 h 337"/>
                <a:gd name="T4" fmla="*/ 2147483646 w 240"/>
                <a:gd name="T5" fmla="*/ 2147483646 h 337"/>
                <a:gd name="T6" fmla="*/ 2147483646 w 240"/>
                <a:gd name="T7" fmla="*/ 2147483646 h 337"/>
                <a:gd name="T8" fmla="*/ 2147483646 w 240"/>
                <a:gd name="T9" fmla="*/ 2147483646 h 337"/>
                <a:gd name="T10" fmla="*/ 2147483646 w 240"/>
                <a:gd name="T11" fmla="*/ 2147483646 h 337"/>
                <a:gd name="T12" fmla="*/ 2147483646 w 240"/>
                <a:gd name="T13" fmla="*/ 2147483646 h 337"/>
                <a:gd name="T14" fmla="*/ 2147483646 w 240"/>
                <a:gd name="T15" fmla="*/ 2147483646 h 337"/>
                <a:gd name="T16" fmla="*/ 2147483646 w 240"/>
                <a:gd name="T17" fmla="*/ 2147483646 h 337"/>
                <a:gd name="T18" fmla="*/ 2147483646 w 240"/>
                <a:gd name="T19" fmla="*/ 2147483646 h 337"/>
                <a:gd name="T20" fmla="*/ 2147483646 w 240"/>
                <a:gd name="T21" fmla="*/ 2147483646 h 337"/>
                <a:gd name="T22" fmla="*/ 2147483646 w 240"/>
                <a:gd name="T23" fmla="*/ 2147483646 h 337"/>
                <a:gd name="T24" fmla="*/ 2147483646 w 240"/>
                <a:gd name="T25" fmla="*/ 2147483646 h 337"/>
                <a:gd name="T26" fmla="*/ 2147483646 w 240"/>
                <a:gd name="T27" fmla="*/ 0 h 337"/>
                <a:gd name="T28" fmla="*/ 2147483646 w 240"/>
                <a:gd name="T29" fmla="*/ 0 h 337"/>
                <a:gd name="T30" fmla="*/ 2147483646 w 240"/>
                <a:gd name="T31" fmla="*/ 2147483646 h 337"/>
                <a:gd name="T32" fmla="*/ 2147483646 w 240"/>
                <a:gd name="T33" fmla="*/ 2147483646 h 337"/>
                <a:gd name="T34" fmla="*/ 2147483646 w 240"/>
                <a:gd name="T35" fmla="*/ 2147483646 h 337"/>
                <a:gd name="T36" fmla="*/ 2147483646 w 240"/>
                <a:gd name="T37" fmla="*/ 2147483646 h 337"/>
                <a:gd name="T38" fmla="*/ 2147483646 w 240"/>
                <a:gd name="T39" fmla="*/ 2147483646 h 337"/>
                <a:gd name="T40" fmla="*/ 2147483646 w 240"/>
                <a:gd name="T41" fmla="*/ 2147483646 h 337"/>
                <a:gd name="T42" fmla="*/ 0 w 240"/>
                <a:gd name="T43" fmla="*/ 2147483646 h 337"/>
                <a:gd name="T44" fmla="*/ 2147483646 w 240"/>
                <a:gd name="T45" fmla="*/ 2147483646 h 337"/>
                <a:gd name="T46" fmla="*/ 2147483646 w 240"/>
                <a:gd name="T47" fmla="*/ 2147483646 h 337"/>
                <a:gd name="T48" fmla="*/ 2147483646 w 240"/>
                <a:gd name="T49" fmla="*/ 2147483646 h 337"/>
                <a:gd name="T50" fmla="*/ 2147483646 w 240"/>
                <a:gd name="T51" fmla="*/ 2147483646 h 337"/>
                <a:gd name="T52" fmla="*/ 2147483646 w 240"/>
                <a:gd name="T53" fmla="*/ 2147483646 h 337"/>
                <a:gd name="T54" fmla="*/ 2147483646 w 240"/>
                <a:gd name="T55" fmla="*/ 2147483646 h 337"/>
                <a:gd name="T56" fmla="*/ 2147483646 w 240"/>
                <a:gd name="T57" fmla="*/ 2147483646 h 337"/>
                <a:gd name="T58" fmla="*/ 2147483646 w 240"/>
                <a:gd name="T59" fmla="*/ 2147483646 h 337"/>
                <a:gd name="T60" fmla="*/ 2147483646 w 240"/>
                <a:gd name="T61" fmla="*/ 2147483646 h 337"/>
                <a:gd name="T62" fmla="*/ 2147483646 w 240"/>
                <a:gd name="T63" fmla="*/ 2147483646 h 337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</a:gdLst>
              <a:ahLst/>
              <a:cxnLst>
                <a:cxn ang="T64">
                  <a:pos x="T0" y="T1"/>
                </a:cxn>
                <a:cxn ang="T65">
                  <a:pos x="T2" y="T3"/>
                </a:cxn>
                <a:cxn ang="T66">
                  <a:pos x="T4" y="T5"/>
                </a:cxn>
                <a:cxn ang="T67">
                  <a:pos x="T6" y="T7"/>
                </a:cxn>
                <a:cxn ang="T68">
                  <a:pos x="T8" y="T9"/>
                </a:cxn>
                <a:cxn ang="T69">
                  <a:pos x="T10" y="T11"/>
                </a:cxn>
                <a:cxn ang="T70">
                  <a:pos x="T12" y="T13"/>
                </a:cxn>
                <a:cxn ang="T71">
                  <a:pos x="T14" y="T15"/>
                </a:cxn>
                <a:cxn ang="T72">
                  <a:pos x="T16" y="T17"/>
                </a:cxn>
                <a:cxn ang="T73">
                  <a:pos x="T18" y="T19"/>
                </a:cxn>
                <a:cxn ang="T74">
                  <a:pos x="T20" y="T21"/>
                </a:cxn>
                <a:cxn ang="T75">
                  <a:pos x="T22" y="T23"/>
                </a:cxn>
                <a:cxn ang="T76">
                  <a:pos x="T24" y="T25"/>
                </a:cxn>
                <a:cxn ang="T77">
                  <a:pos x="T26" y="T27"/>
                </a:cxn>
                <a:cxn ang="T78">
                  <a:pos x="T28" y="T29"/>
                </a:cxn>
                <a:cxn ang="T79">
                  <a:pos x="T30" y="T31"/>
                </a:cxn>
                <a:cxn ang="T80">
                  <a:pos x="T32" y="T33"/>
                </a:cxn>
                <a:cxn ang="T81">
                  <a:pos x="T34" y="T35"/>
                </a:cxn>
                <a:cxn ang="T82">
                  <a:pos x="T36" y="T37"/>
                </a:cxn>
                <a:cxn ang="T83">
                  <a:pos x="T38" y="T39"/>
                </a:cxn>
                <a:cxn ang="T84">
                  <a:pos x="T40" y="T41"/>
                </a:cxn>
                <a:cxn ang="T85">
                  <a:pos x="T42" y="T43"/>
                </a:cxn>
                <a:cxn ang="T86">
                  <a:pos x="T44" y="T45"/>
                </a:cxn>
                <a:cxn ang="T87">
                  <a:pos x="T46" y="T47"/>
                </a:cxn>
                <a:cxn ang="T88">
                  <a:pos x="T48" y="T49"/>
                </a:cxn>
                <a:cxn ang="T89">
                  <a:pos x="T50" y="T51"/>
                </a:cxn>
                <a:cxn ang="T90">
                  <a:pos x="T52" y="T53"/>
                </a:cxn>
                <a:cxn ang="T91">
                  <a:pos x="T54" y="T55"/>
                </a:cxn>
                <a:cxn ang="T92">
                  <a:pos x="T56" y="T57"/>
                </a:cxn>
                <a:cxn ang="T93">
                  <a:pos x="T58" y="T59"/>
                </a:cxn>
                <a:cxn ang="T94">
                  <a:pos x="T60" y="T61"/>
                </a:cxn>
                <a:cxn ang="T95">
                  <a:pos x="T62" y="T63"/>
                </a:cxn>
              </a:cxnLst>
              <a:rect l="0" t="0" r="r" b="b"/>
              <a:pathLst>
                <a:path w="240" h="337">
                  <a:moveTo>
                    <a:pt x="228" y="204"/>
                  </a:moveTo>
                  <a:lnTo>
                    <a:pt x="228" y="198"/>
                  </a:lnTo>
                  <a:lnTo>
                    <a:pt x="216" y="198"/>
                  </a:lnTo>
                  <a:lnTo>
                    <a:pt x="210" y="162"/>
                  </a:lnTo>
                  <a:lnTo>
                    <a:pt x="180" y="174"/>
                  </a:lnTo>
                  <a:lnTo>
                    <a:pt x="156" y="156"/>
                  </a:lnTo>
                  <a:lnTo>
                    <a:pt x="156" y="120"/>
                  </a:lnTo>
                  <a:lnTo>
                    <a:pt x="180" y="84"/>
                  </a:lnTo>
                  <a:lnTo>
                    <a:pt x="198" y="72"/>
                  </a:lnTo>
                  <a:lnTo>
                    <a:pt x="204" y="54"/>
                  </a:lnTo>
                  <a:lnTo>
                    <a:pt x="192" y="36"/>
                  </a:lnTo>
                  <a:lnTo>
                    <a:pt x="168" y="36"/>
                  </a:lnTo>
                  <a:lnTo>
                    <a:pt x="150" y="18"/>
                  </a:lnTo>
                  <a:lnTo>
                    <a:pt x="120" y="0"/>
                  </a:lnTo>
                  <a:lnTo>
                    <a:pt x="108" y="24"/>
                  </a:lnTo>
                  <a:lnTo>
                    <a:pt x="84" y="48"/>
                  </a:lnTo>
                  <a:lnTo>
                    <a:pt x="66" y="54"/>
                  </a:lnTo>
                  <a:lnTo>
                    <a:pt x="42" y="78"/>
                  </a:lnTo>
                  <a:lnTo>
                    <a:pt x="24" y="72"/>
                  </a:lnTo>
                  <a:lnTo>
                    <a:pt x="18" y="60"/>
                  </a:lnTo>
                  <a:lnTo>
                    <a:pt x="0" y="72"/>
                  </a:lnTo>
                  <a:lnTo>
                    <a:pt x="18" y="114"/>
                  </a:lnTo>
                  <a:lnTo>
                    <a:pt x="54" y="174"/>
                  </a:lnTo>
                  <a:lnTo>
                    <a:pt x="90" y="252"/>
                  </a:lnTo>
                  <a:lnTo>
                    <a:pt x="90" y="264"/>
                  </a:lnTo>
                  <a:lnTo>
                    <a:pt x="216" y="337"/>
                  </a:lnTo>
                  <a:lnTo>
                    <a:pt x="222" y="337"/>
                  </a:lnTo>
                  <a:lnTo>
                    <a:pt x="228" y="307"/>
                  </a:lnTo>
                  <a:lnTo>
                    <a:pt x="234" y="270"/>
                  </a:lnTo>
                  <a:lnTo>
                    <a:pt x="240" y="222"/>
                  </a:lnTo>
                  <a:lnTo>
                    <a:pt x="228" y="204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7" name="Freeform 202">
              <a:extLst>
                <a:ext uri="{FF2B5EF4-FFF2-40B4-BE49-F238E27FC236}">
                  <a16:creationId xmlns:a16="http://schemas.microsoft.com/office/drawing/2014/main" id="{BDC64946-393C-5A4C-B8D7-76B6F83184B6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6513" y="4551363"/>
              <a:ext cx="884237" cy="911225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2147483646 h 10000"/>
                <a:gd name="T46" fmla="*/ 2147483646 w 10000"/>
                <a:gd name="T47" fmla="*/ 2147483646 h 10000"/>
                <a:gd name="T48" fmla="*/ 2147483646 w 10000"/>
                <a:gd name="T49" fmla="*/ 0 h 10000"/>
                <a:gd name="T50" fmla="*/ 2147483646 w 10000"/>
                <a:gd name="T51" fmla="*/ 2147483646 h 10000"/>
                <a:gd name="T52" fmla="*/ 2147483646 w 10000"/>
                <a:gd name="T53" fmla="*/ 2147483646 h 10000"/>
                <a:gd name="T54" fmla="*/ 2147483646 w 10000"/>
                <a:gd name="T55" fmla="*/ 2147483646 h 10000"/>
                <a:gd name="T56" fmla="*/ 2147483646 w 10000"/>
                <a:gd name="T57" fmla="*/ 2147483646 h 10000"/>
                <a:gd name="T58" fmla="*/ 2147483646 w 10000"/>
                <a:gd name="T59" fmla="*/ 2147483646 h 10000"/>
                <a:gd name="T60" fmla="*/ 2147483646 w 10000"/>
                <a:gd name="T61" fmla="*/ 2147483646 h 10000"/>
                <a:gd name="T62" fmla="*/ 0 w 10000"/>
                <a:gd name="T63" fmla="*/ 2147483646 h 10000"/>
                <a:gd name="T64" fmla="*/ 2147483646 w 10000"/>
                <a:gd name="T65" fmla="*/ 2147483646 h 10000"/>
                <a:gd name="T66" fmla="*/ 2147483646 w 10000"/>
                <a:gd name="T67" fmla="*/ 2147483646 h 10000"/>
                <a:gd name="T68" fmla="*/ 2147483646 w 10000"/>
                <a:gd name="T69" fmla="*/ 2147483646 h 10000"/>
                <a:gd name="T70" fmla="*/ 2147483646 w 10000"/>
                <a:gd name="T71" fmla="*/ 2147483646 h 10000"/>
                <a:gd name="T72" fmla="*/ 2147483646 w 10000"/>
                <a:gd name="T73" fmla="*/ 2147483646 h 10000"/>
                <a:gd name="T74" fmla="*/ 2147483646 w 10000"/>
                <a:gd name="T75" fmla="*/ 2147483646 h 10000"/>
                <a:gd name="T76" fmla="*/ 2147483646 w 10000"/>
                <a:gd name="T77" fmla="*/ 2147483646 h 10000"/>
                <a:gd name="T78" fmla="*/ 2147483646 w 10000"/>
                <a:gd name="T79" fmla="*/ 2147483646 h 10000"/>
                <a:gd name="T80" fmla="*/ 2147483646 w 10000"/>
                <a:gd name="T81" fmla="*/ 2147483646 h 10000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0000" h="10000">
                  <a:moveTo>
                    <a:pt x="5000" y="7769"/>
                  </a:moveTo>
                  <a:cubicBezTo>
                    <a:pt x="5027" y="7795"/>
                    <a:pt x="5055" y="7820"/>
                    <a:pt x="5082" y="7846"/>
                  </a:cubicBezTo>
                  <a:cubicBezTo>
                    <a:pt x="5027" y="8000"/>
                    <a:pt x="4973" y="8154"/>
                    <a:pt x="4918" y="8308"/>
                  </a:cubicBezTo>
                  <a:lnTo>
                    <a:pt x="4672" y="8462"/>
                  </a:lnTo>
                  <a:lnTo>
                    <a:pt x="4098" y="9000"/>
                  </a:lnTo>
                  <a:lnTo>
                    <a:pt x="4180" y="9000"/>
                  </a:lnTo>
                  <a:lnTo>
                    <a:pt x="4098" y="9000"/>
                  </a:lnTo>
                  <a:lnTo>
                    <a:pt x="4344" y="9077"/>
                  </a:lnTo>
                  <a:lnTo>
                    <a:pt x="4754" y="9308"/>
                  </a:lnTo>
                  <a:lnTo>
                    <a:pt x="5000" y="9538"/>
                  </a:lnTo>
                  <a:lnTo>
                    <a:pt x="5246" y="10000"/>
                  </a:lnTo>
                  <a:cubicBezTo>
                    <a:pt x="5273" y="9923"/>
                    <a:pt x="5301" y="9846"/>
                    <a:pt x="5328" y="9769"/>
                  </a:cubicBezTo>
                  <a:lnTo>
                    <a:pt x="5656" y="9462"/>
                  </a:lnTo>
                  <a:lnTo>
                    <a:pt x="6066" y="9077"/>
                  </a:lnTo>
                  <a:lnTo>
                    <a:pt x="6393" y="8077"/>
                  </a:lnTo>
                  <a:lnTo>
                    <a:pt x="6639" y="7615"/>
                  </a:lnTo>
                  <a:lnTo>
                    <a:pt x="7541" y="7077"/>
                  </a:lnTo>
                  <a:lnTo>
                    <a:pt x="8115" y="7000"/>
                  </a:lnTo>
                  <a:lnTo>
                    <a:pt x="8279" y="6923"/>
                  </a:lnTo>
                  <a:lnTo>
                    <a:pt x="8443" y="6615"/>
                  </a:lnTo>
                  <a:cubicBezTo>
                    <a:pt x="8470" y="6513"/>
                    <a:pt x="8498" y="6410"/>
                    <a:pt x="8525" y="6308"/>
                  </a:cubicBezTo>
                  <a:cubicBezTo>
                    <a:pt x="8607" y="6180"/>
                    <a:pt x="8688" y="6051"/>
                    <a:pt x="8770" y="5923"/>
                  </a:cubicBezTo>
                  <a:cubicBezTo>
                    <a:pt x="8797" y="5872"/>
                    <a:pt x="8825" y="5820"/>
                    <a:pt x="8852" y="5769"/>
                  </a:cubicBezTo>
                  <a:cubicBezTo>
                    <a:pt x="8879" y="5333"/>
                    <a:pt x="8907" y="4898"/>
                    <a:pt x="8934" y="4462"/>
                  </a:cubicBezTo>
                  <a:lnTo>
                    <a:pt x="9180" y="4385"/>
                  </a:lnTo>
                  <a:lnTo>
                    <a:pt x="10000" y="3385"/>
                  </a:lnTo>
                  <a:lnTo>
                    <a:pt x="10000" y="3154"/>
                  </a:lnTo>
                  <a:cubicBezTo>
                    <a:pt x="9945" y="2974"/>
                    <a:pt x="9891" y="2795"/>
                    <a:pt x="9836" y="2615"/>
                  </a:cubicBezTo>
                  <a:lnTo>
                    <a:pt x="9344" y="2462"/>
                  </a:lnTo>
                  <a:lnTo>
                    <a:pt x="8607" y="2077"/>
                  </a:lnTo>
                  <a:lnTo>
                    <a:pt x="7787" y="2000"/>
                  </a:lnTo>
                  <a:lnTo>
                    <a:pt x="7541" y="1923"/>
                  </a:lnTo>
                  <a:lnTo>
                    <a:pt x="7377" y="1692"/>
                  </a:lnTo>
                  <a:lnTo>
                    <a:pt x="6721" y="1462"/>
                  </a:lnTo>
                  <a:lnTo>
                    <a:pt x="6148" y="1154"/>
                  </a:lnTo>
                  <a:cubicBezTo>
                    <a:pt x="6121" y="1051"/>
                    <a:pt x="6093" y="949"/>
                    <a:pt x="6066" y="846"/>
                  </a:cubicBezTo>
                  <a:lnTo>
                    <a:pt x="5820" y="231"/>
                  </a:lnTo>
                  <a:lnTo>
                    <a:pt x="5738" y="231"/>
                  </a:lnTo>
                  <a:lnTo>
                    <a:pt x="5410" y="692"/>
                  </a:lnTo>
                  <a:lnTo>
                    <a:pt x="5082" y="846"/>
                  </a:lnTo>
                  <a:cubicBezTo>
                    <a:pt x="5055" y="820"/>
                    <a:pt x="5027" y="795"/>
                    <a:pt x="5000" y="769"/>
                  </a:cubicBezTo>
                  <a:lnTo>
                    <a:pt x="4590" y="769"/>
                  </a:lnTo>
                  <a:lnTo>
                    <a:pt x="4426" y="846"/>
                  </a:lnTo>
                  <a:lnTo>
                    <a:pt x="4344" y="846"/>
                  </a:lnTo>
                  <a:lnTo>
                    <a:pt x="3934" y="923"/>
                  </a:lnTo>
                  <a:lnTo>
                    <a:pt x="3689" y="1000"/>
                  </a:lnTo>
                  <a:lnTo>
                    <a:pt x="3443" y="769"/>
                  </a:lnTo>
                  <a:cubicBezTo>
                    <a:pt x="3470" y="615"/>
                    <a:pt x="3498" y="462"/>
                    <a:pt x="3525" y="308"/>
                  </a:cubicBezTo>
                  <a:lnTo>
                    <a:pt x="3361" y="77"/>
                  </a:lnTo>
                  <a:lnTo>
                    <a:pt x="3197" y="0"/>
                  </a:lnTo>
                  <a:cubicBezTo>
                    <a:pt x="3224" y="51"/>
                    <a:pt x="3252" y="103"/>
                    <a:pt x="3279" y="154"/>
                  </a:cubicBezTo>
                  <a:lnTo>
                    <a:pt x="2869" y="308"/>
                  </a:lnTo>
                  <a:lnTo>
                    <a:pt x="2213" y="308"/>
                  </a:lnTo>
                  <a:lnTo>
                    <a:pt x="2459" y="692"/>
                  </a:lnTo>
                  <a:cubicBezTo>
                    <a:pt x="2486" y="769"/>
                    <a:pt x="2514" y="846"/>
                    <a:pt x="2541" y="923"/>
                  </a:cubicBezTo>
                  <a:lnTo>
                    <a:pt x="1803" y="1154"/>
                  </a:lnTo>
                  <a:lnTo>
                    <a:pt x="1557" y="923"/>
                  </a:lnTo>
                  <a:lnTo>
                    <a:pt x="902" y="1077"/>
                  </a:lnTo>
                  <a:cubicBezTo>
                    <a:pt x="929" y="1205"/>
                    <a:pt x="957" y="1334"/>
                    <a:pt x="984" y="1462"/>
                  </a:cubicBezTo>
                  <a:cubicBezTo>
                    <a:pt x="929" y="1744"/>
                    <a:pt x="875" y="2026"/>
                    <a:pt x="820" y="2308"/>
                  </a:cubicBezTo>
                  <a:cubicBezTo>
                    <a:pt x="765" y="2257"/>
                    <a:pt x="711" y="2205"/>
                    <a:pt x="656" y="2154"/>
                  </a:cubicBezTo>
                  <a:cubicBezTo>
                    <a:pt x="629" y="2231"/>
                    <a:pt x="601" y="2308"/>
                    <a:pt x="574" y="2385"/>
                  </a:cubicBezTo>
                  <a:lnTo>
                    <a:pt x="328" y="2538"/>
                  </a:lnTo>
                  <a:lnTo>
                    <a:pt x="0" y="3000"/>
                  </a:lnTo>
                  <a:lnTo>
                    <a:pt x="0" y="3462"/>
                  </a:lnTo>
                  <a:lnTo>
                    <a:pt x="328" y="3692"/>
                  </a:lnTo>
                  <a:lnTo>
                    <a:pt x="738" y="3538"/>
                  </a:lnTo>
                  <a:cubicBezTo>
                    <a:pt x="765" y="3692"/>
                    <a:pt x="793" y="3846"/>
                    <a:pt x="820" y="4000"/>
                  </a:cubicBezTo>
                  <a:lnTo>
                    <a:pt x="984" y="4000"/>
                  </a:lnTo>
                  <a:lnTo>
                    <a:pt x="984" y="4077"/>
                  </a:lnTo>
                  <a:cubicBezTo>
                    <a:pt x="1311" y="4000"/>
                    <a:pt x="1240" y="3993"/>
                    <a:pt x="1311" y="4000"/>
                  </a:cubicBezTo>
                  <a:cubicBezTo>
                    <a:pt x="1382" y="4007"/>
                    <a:pt x="1378" y="4124"/>
                    <a:pt x="1411" y="4121"/>
                  </a:cubicBezTo>
                  <a:cubicBezTo>
                    <a:pt x="1487" y="4047"/>
                    <a:pt x="1644" y="3939"/>
                    <a:pt x="1720" y="3900"/>
                  </a:cubicBezTo>
                  <a:cubicBezTo>
                    <a:pt x="1796" y="3861"/>
                    <a:pt x="1787" y="3873"/>
                    <a:pt x="1869" y="3886"/>
                  </a:cubicBezTo>
                  <a:cubicBezTo>
                    <a:pt x="1951" y="3899"/>
                    <a:pt x="2074" y="3776"/>
                    <a:pt x="2131" y="3846"/>
                  </a:cubicBezTo>
                  <a:cubicBezTo>
                    <a:pt x="2188" y="3916"/>
                    <a:pt x="2186" y="4154"/>
                    <a:pt x="2213" y="4308"/>
                  </a:cubicBezTo>
                  <a:lnTo>
                    <a:pt x="2705" y="4538"/>
                  </a:lnTo>
                  <a:lnTo>
                    <a:pt x="3279" y="4769"/>
                  </a:lnTo>
                  <a:lnTo>
                    <a:pt x="3279" y="5077"/>
                  </a:lnTo>
                  <a:lnTo>
                    <a:pt x="3443" y="5308"/>
                  </a:lnTo>
                  <a:cubicBezTo>
                    <a:pt x="3525" y="5308"/>
                    <a:pt x="3934" y="5385"/>
                    <a:pt x="3934" y="5385"/>
                  </a:cubicBezTo>
                  <a:lnTo>
                    <a:pt x="3934" y="5692"/>
                  </a:lnTo>
                  <a:lnTo>
                    <a:pt x="3934" y="6231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8" name="Freeform 203">
              <a:extLst>
                <a:ext uri="{FF2B5EF4-FFF2-40B4-BE49-F238E27FC236}">
                  <a16:creationId xmlns:a16="http://schemas.microsoft.com/office/drawing/2014/main" id="{0481F641-C572-0848-AE84-9A76E470AF67}"/>
                </a:ext>
              </a:extLst>
            </p:cNvPr>
            <p:cNvSpPr>
              <a:spLocks/>
            </p:cNvSpPr>
            <p:nvPr/>
          </p:nvSpPr>
          <p:spPr bwMode="auto">
            <a:xfrm>
              <a:off x="2563813" y="5153025"/>
              <a:ext cx="473075" cy="947738"/>
            </a:xfrm>
            <a:custGeom>
              <a:avLst/>
              <a:gdLst>
                <a:gd name="T0" fmla="*/ 2147483646 w 10000"/>
                <a:gd name="T1" fmla="*/ 2147483646 h 10001"/>
                <a:gd name="T2" fmla="*/ 2147483646 w 10000"/>
                <a:gd name="T3" fmla="*/ 2147483646 h 10001"/>
                <a:gd name="T4" fmla="*/ 2147483646 w 10000"/>
                <a:gd name="T5" fmla="*/ 2147483646 h 10001"/>
                <a:gd name="T6" fmla="*/ 2147483646 w 10000"/>
                <a:gd name="T7" fmla="*/ 2147483646 h 10001"/>
                <a:gd name="T8" fmla="*/ 2147483646 w 10000"/>
                <a:gd name="T9" fmla="*/ 2147483646 h 10001"/>
                <a:gd name="T10" fmla="*/ 2147483646 w 10000"/>
                <a:gd name="T11" fmla="*/ 2147483646 h 10001"/>
                <a:gd name="T12" fmla="*/ 2147483646 w 10000"/>
                <a:gd name="T13" fmla="*/ 2147483646 h 10001"/>
                <a:gd name="T14" fmla="*/ 2147483646 w 10000"/>
                <a:gd name="T15" fmla="*/ 2147483646 h 10001"/>
                <a:gd name="T16" fmla="*/ 2147483646 w 10000"/>
                <a:gd name="T17" fmla="*/ 2147483646 h 10001"/>
                <a:gd name="T18" fmla="*/ 2147483646 w 10000"/>
                <a:gd name="T19" fmla="*/ 2147483646 h 10001"/>
                <a:gd name="T20" fmla="*/ 2147483646 w 10000"/>
                <a:gd name="T21" fmla="*/ 2147483646 h 10001"/>
                <a:gd name="T22" fmla="*/ 2147483646 w 10000"/>
                <a:gd name="T23" fmla="*/ 2147483646 h 10001"/>
                <a:gd name="T24" fmla="*/ 2147483646 w 10000"/>
                <a:gd name="T25" fmla="*/ 2147483646 h 10001"/>
                <a:gd name="T26" fmla="*/ 2147483646 w 10000"/>
                <a:gd name="T27" fmla="*/ 2147483646 h 10001"/>
                <a:gd name="T28" fmla="*/ 2147483646 w 10000"/>
                <a:gd name="T29" fmla="*/ 0 h 10001"/>
                <a:gd name="T30" fmla="*/ 2147483646 w 10000"/>
                <a:gd name="T31" fmla="*/ 2147483646 h 10001"/>
                <a:gd name="T32" fmla="*/ 2147483646 w 10000"/>
                <a:gd name="T33" fmla="*/ 2147483646 h 10001"/>
                <a:gd name="T34" fmla="*/ 2147483646 w 10000"/>
                <a:gd name="T35" fmla="*/ 2147483646 h 10001"/>
                <a:gd name="T36" fmla="*/ 2147483646 w 10000"/>
                <a:gd name="T37" fmla="*/ 2147483646 h 10001"/>
                <a:gd name="T38" fmla="*/ 2147483646 w 10000"/>
                <a:gd name="T39" fmla="*/ 2147483646 h 10001"/>
                <a:gd name="T40" fmla="*/ 2147483646 w 10000"/>
                <a:gd name="T41" fmla="*/ 2147483646 h 10001"/>
                <a:gd name="T42" fmla="*/ 2147483646 w 10000"/>
                <a:gd name="T43" fmla="*/ 2147483646 h 10001"/>
                <a:gd name="T44" fmla="*/ 2147483646 w 10000"/>
                <a:gd name="T45" fmla="*/ 2147483646 h 10001"/>
                <a:gd name="T46" fmla="*/ 2147483646 w 10000"/>
                <a:gd name="T47" fmla="*/ 2147483646 h 10001"/>
                <a:gd name="T48" fmla="*/ 2147483646 w 10000"/>
                <a:gd name="T49" fmla="*/ 2147483646 h 10001"/>
                <a:gd name="T50" fmla="*/ 2147483646 w 10000"/>
                <a:gd name="T51" fmla="*/ 2147483646 h 10001"/>
                <a:gd name="T52" fmla="*/ 2147483646 w 10000"/>
                <a:gd name="T53" fmla="*/ 2147483646 h 10001"/>
                <a:gd name="T54" fmla="*/ 2147483646 w 10000"/>
                <a:gd name="T55" fmla="*/ 2147483646 h 10001"/>
                <a:gd name="T56" fmla="*/ 2147483646 w 10000"/>
                <a:gd name="T57" fmla="*/ 2147483646 h 10001"/>
                <a:gd name="T58" fmla="*/ 2147483646 w 10000"/>
                <a:gd name="T59" fmla="*/ 2147483646 h 10001"/>
                <a:gd name="T60" fmla="*/ 2147483646 w 10000"/>
                <a:gd name="T61" fmla="*/ 2147483646 h 10001"/>
                <a:gd name="T62" fmla="*/ 2147483646 w 10000"/>
                <a:gd name="T63" fmla="*/ 2147483646 h 10001"/>
                <a:gd name="T64" fmla="*/ 2147483646 w 10000"/>
                <a:gd name="T65" fmla="*/ 2147483646 h 10001"/>
                <a:gd name="T66" fmla="*/ 0 w 10000"/>
                <a:gd name="T67" fmla="*/ 2147483646 h 10001"/>
                <a:gd name="T68" fmla="*/ 2147483646 w 10000"/>
                <a:gd name="T69" fmla="*/ 2147483646 h 10001"/>
                <a:gd name="T70" fmla="*/ 2147483646 w 10000"/>
                <a:gd name="T71" fmla="*/ 2147483646 h 10001"/>
                <a:gd name="T72" fmla="*/ 2147483646 w 10000"/>
                <a:gd name="T73" fmla="*/ 2147483646 h 10001"/>
                <a:gd name="T74" fmla="*/ 2147483646 w 10000"/>
                <a:gd name="T75" fmla="*/ 2147483646 h 10001"/>
                <a:gd name="T76" fmla="*/ 2147483646 w 10000"/>
                <a:gd name="T77" fmla="*/ 2147483646 h 10001"/>
                <a:gd name="T78" fmla="*/ 2147483646 w 10000"/>
                <a:gd name="T79" fmla="*/ 2147483646 h 10001"/>
                <a:gd name="T80" fmla="*/ 2147483646 w 10000"/>
                <a:gd name="T81" fmla="*/ 2147483646 h 10001"/>
                <a:gd name="T82" fmla="*/ 2147483646 w 10000"/>
                <a:gd name="T83" fmla="*/ 2147483646 h 10001"/>
                <a:gd name="T84" fmla="*/ 2147483646 w 10000"/>
                <a:gd name="T85" fmla="*/ 2147483646 h 10001"/>
                <a:gd name="T86" fmla="*/ 2147483646 w 10000"/>
                <a:gd name="T87" fmla="*/ 2147483646 h 10001"/>
                <a:gd name="T88" fmla="*/ 2147483646 w 10000"/>
                <a:gd name="T89" fmla="*/ 2147483646 h 10001"/>
                <a:gd name="T90" fmla="*/ 2147483646 w 10000"/>
                <a:gd name="T91" fmla="*/ 2147483646 h 10001"/>
                <a:gd name="T92" fmla="*/ 2147483646 w 10000"/>
                <a:gd name="T93" fmla="*/ 2147483646 h 10001"/>
                <a:gd name="T94" fmla="*/ 2147483646 w 10000"/>
                <a:gd name="T95" fmla="*/ 2147483646 h 10001"/>
                <a:gd name="T96" fmla="*/ 2147483646 w 10000"/>
                <a:gd name="T97" fmla="*/ 2147483646 h 10001"/>
                <a:gd name="T98" fmla="*/ 2147483646 w 10000"/>
                <a:gd name="T99" fmla="*/ 2147483646 h 10001"/>
                <a:gd name="T100" fmla="*/ 2147483646 w 10000"/>
                <a:gd name="T101" fmla="*/ 2147483646 h 10001"/>
                <a:gd name="T102" fmla="*/ 2147483646 w 10000"/>
                <a:gd name="T103" fmla="*/ 2147483646 h 10001"/>
                <a:gd name="T104" fmla="*/ 2147483646 w 10000"/>
                <a:gd name="T105" fmla="*/ 2147483646 h 10001"/>
                <a:gd name="T106" fmla="*/ 2147483646 w 10000"/>
                <a:gd name="T107" fmla="*/ 2147483646 h 10001"/>
                <a:gd name="T108" fmla="*/ 2147483646 w 10000"/>
                <a:gd name="T109" fmla="*/ 2147483646 h 10001"/>
                <a:gd name="T110" fmla="*/ 2147483646 w 10000"/>
                <a:gd name="T111" fmla="*/ 2147483646 h 10001"/>
                <a:gd name="T112" fmla="*/ 2147483646 w 10000"/>
                <a:gd name="T113" fmla="*/ 2147483646 h 10001"/>
                <a:gd name="T114" fmla="*/ 2147483646 w 10000"/>
                <a:gd name="T115" fmla="*/ 2147483646 h 10001"/>
                <a:gd name="T116" fmla="*/ 2147483646 w 10000"/>
                <a:gd name="T117" fmla="*/ 2147483646 h 10001"/>
                <a:gd name="T118" fmla="*/ 2147483646 w 10000"/>
                <a:gd name="T119" fmla="*/ 2147483646 h 10001"/>
                <a:gd name="T120" fmla="*/ 2147483646 w 10000"/>
                <a:gd name="T121" fmla="*/ 2147483646 h 10001"/>
                <a:gd name="T122" fmla="*/ 2147483646 w 10000"/>
                <a:gd name="T123" fmla="*/ 2147483646 h 10001"/>
                <a:gd name="T124" fmla="*/ 2147483646 w 10000"/>
                <a:gd name="T125" fmla="*/ 2147483646 h 10001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10000" h="10001">
                  <a:moveTo>
                    <a:pt x="7581" y="2950"/>
                  </a:moveTo>
                  <a:cubicBezTo>
                    <a:pt x="7635" y="2818"/>
                    <a:pt x="7688" y="2685"/>
                    <a:pt x="7742" y="2552"/>
                  </a:cubicBezTo>
                  <a:lnTo>
                    <a:pt x="8065" y="2312"/>
                  </a:lnTo>
                  <a:lnTo>
                    <a:pt x="9194" y="1754"/>
                  </a:lnTo>
                  <a:lnTo>
                    <a:pt x="9677" y="1595"/>
                  </a:lnTo>
                  <a:lnTo>
                    <a:pt x="10000" y="1116"/>
                  </a:lnTo>
                  <a:lnTo>
                    <a:pt x="9839" y="1037"/>
                  </a:lnTo>
                  <a:lnTo>
                    <a:pt x="9355" y="1197"/>
                  </a:lnTo>
                  <a:lnTo>
                    <a:pt x="8387" y="1435"/>
                  </a:lnTo>
                  <a:lnTo>
                    <a:pt x="7581" y="1356"/>
                  </a:lnTo>
                  <a:cubicBezTo>
                    <a:pt x="7635" y="1170"/>
                    <a:pt x="7688" y="983"/>
                    <a:pt x="7742" y="797"/>
                  </a:cubicBezTo>
                  <a:lnTo>
                    <a:pt x="7258" y="638"/>
                  </a:lnTo>
                  <a:lnTo>
                    <a:pt x="6290" y="479"/>
                  </a:lnTo>
                  <a:lnTo>
                    <a:pt x="5806" y="319"/>
                  </a:lnTo>
                  <a:lnTo>
                    <a:pt x="5323" y="0"/>
                  </a:lnTo>
                  <a:lnTo>
                    <a:pt x="4677" y="81"/>
                  </a:lnTo>
                  <a:lnTo>
                    <a:pt x="4516" y="159"/>
                  </a:lnTo>
                  <a:lnTo>
                    <a:pt x="3710" y="81"/>
                  </a:lnTo>
                  <a:cubicBezTo>
                    <a:pt x="3387" y="81"/>
                    <a:pt x="3476" y="72"/>
                    <a:pt x="3387" y="81"/>
                  </a:cubicBezTo>
                  <a:cubicBezTo>
                    <a:pt x="3298" y="89"/>
                    <a:pt x="3178" y="131"/>
                    <a:pt x="3178" y="131"/>
                  </a:cubicBezTo>
                  <a:cubicBezTo>
                    <a:pt x="3339" y="211"/>
                    <a:pt x="3245" y="168"/>
                    <a:pt x="3226" y="240"/>
                  </a:cubicBezTo>
                  <a:cubicBezTo>
                    <a:pt x="3207" y="310"/>
                    <a:pt x="3065" y="558"/>
                    <a:pt x="3065" y="558"/>
                  </a:cubicBezTo>
                  <a:lnTo>
                    <a:pt x="2581" y="797"/>
                  </a:lnTo>
                  <a:lnTo>
                    <a:pt x="2581" y="1275"/>
                  </a:lnTo>
                  <a:lnTo>
                    <a:pt x="2258" y="1595"/>
                  </a:lnTo>
                  <a:lnTo>
                    <a:pt x="1774" y="2631"/>
                  </a:lnTo>
                  <a:cubicBezTo>
                    <a:pt x="1828" y="2896"/>
                    <a:pt x="1881" y="3163"/>
                    <a:pt x="1935" y="3428"/>
                  </a:cubicBezTo>
                  <a:lnTo>
                    <a:pt x="968" y="4466"/>
                  </a:lnTo>
                  <a:lnTo>
                    <a:pt x="806" y="5582"/>
                  </a:lnTo>
                  <a:lnTo>
                    <a:pt x="806" y="6141"/>
                  </a:lnTo>
                  <a:cubicBezTo>
                    <a:pt x="752" y="6327"/>
                    <a:pt x="699" y="6514"/>
                    <a:pt x="645" y="6699"/>
                  </a:cubicBezTo>
                  <a:lnTo>
                    <a:pt x="968" y="7019"/>
                  </a:lnTo>
                  <a:lnTo>
                    <a:pt x="484" y="8294"/>
                  </a:lnTo>
                  <a:lnTo>
                    <a:pt x="0" y="8852"/>
                  </a:lnTo>
                  <a:cubicBezTo>
                    <a:pt x="54" y="8985"/>
                    <a:pt x="47" y="9085"/>
                    <a:pt x="161" y="9251"/>
                  </a:cubicBezTo>
                  <a:cubicBezTo>
                    <a:pt x="275" y="9417"/>
                    <a:pt x="316" y="9724"/>
                    <a:pt x="685" y="9848"/>
                  </a:cubicBezTo>
                  <a:cubicBezTo>
                    <a:pt x="1054" y="9973"/>
                    <a:pt x="2126" y="10011"/>
                    <a:pt x="2375" y="10000"/>
                  </a:cubicBezTo>
                  <a:cubicBezTo>
                    <a:pt x="2624" y="9989"/>
                    <a:pt x="2202" y="9881"/>
                    <a:pt x="2182" y="9783"/>
                  </a:cubicBezTo>
                  <a:cubicBezTo>
                    <a:pt x="2163" y="9685"/>
                    <a:pt x="2172" y="9527"/>
                    <a:pt x="2258" y="9410"/>
                  </a:cubicBezTo>
                  <a:cubicBezTo>
                    <a:pt x="2345" y="9293"/>
                    <a:pt x="2550" y="9220"/>
                    <a:pt x="2701" y="9082"/>
                  </a:cubicBezTo>
                  <a:cubicBezTo>
                    <a:pt x="2852" y="8944"/>
                    <a:pt x="3004" y="8707"/>
                    <a:pt x="3165" y="8584"/>
                  </a:cubicBezTo>
                  <a:cubicBezTo>
                    <a:pt x="3326" y="8461"/>
                    <a:pt x="3550" y="8459"/>
                    <a:pt x="3668" y="8344"/>
                  </a:cubicBezTo>
                  <a:cubicBezTo>
                    <a:pt x="3786" y="8229"/>
                    <a:pt x="3918" y="7996"/>
                    <a:pt x="3871" y="7895"/>
                  </a:cubicBezTo>
                  <a:cubicBezTo>
                    <a:pt x="3824" y="7794"/>
                    <a:pt x="3548" y="7789"/>
                    <a:pt x="3387" y="7736"/>
                  </a:cubicBezTo>
                  <a:cubicBezTo>
                    <a:pt x="3280" y="7629"/>
                    <a:pt x="3000" y="7495"/>
                    <a:pt x="3065" y="7416"/>
                  </a:cubicBezTo>
                  <a:cubicBezTo>
                    <a:pt x="3130" y="7337"/>
                    <a:pt x="3541" y="7312"/>
                    <a:pt x="3779" y="7260"/>
                  </a:cubicBezTo>
                  <a:cubicBezTo>
                    <a:pt x="3810" y="7153"/>
                    <a:pt x="3875" y="7075"/>
                    <a:pt x="3971" y="6968"/>
                  </a:cubicBezTo>
                  <a:cubicBezTo>
                    <a:pt x="4067" y="6861"/>
                    <a:pt x="4220" y="6700"/>
                    <a:pt x="4355" y="6620"/>
                  </a:cubicBezTo>
                  <a:cubicBezTo>
                    <a:pt x="4490" y="6540"/>
                    <a:pt x="4699" y="6570"/>
                    <a:pt x="4780" y="6490"/>
                  </a:cubicBezTo>
                  <a:cubicBezTo>
                    <a:pt x="4861" y="6410"/>
                    <a:pt x="4853" y="6226"/>
                    <a:pt x="4839" y="6141"/>
                  </a:cubicBezTo>
                  <a:cubicBezTo>
                    <a:pt x="5323" y="5822"/>
                    <a:pt x="5348" y="5984"/>
                    <a:pt x="5437" y="5921"/>
                  </a:cubicBezTo>
                  <a:cubicBezTo>
                    <a:pt x="5526" y="5858"/>
                    <a:pt x="5368" y="5818"/>
                    <a:pt x="5376" y="5762"/>
                  </a:cubicBezTo>
                  <a:cubicBezTo>
                    <a:pt x="5384" y="5706"/>
                    <a:pt x="5412" y="5665"/>
                    <a:pt x="5484" y="5582"/>
                  </a:cubicBezTo>
                  <a:cubicBezTo>
                    <a:pt x="5556" y="5499"/>
                    <a:pt x="5622" y="5319"/>
                    <a:pt x="5806" y="5264"/>
                  </a:cubicBezTo>
                  <a:cubicBezTo>
                    <a:pt x="5990" y="5209"/>
                    <a:pt x="6266" y="5289"/>
                    <a:pt x="6588" y="5253"/>
                  </a:cubicBezTo>
                  <a:cubicBezTo>
                    <a:pt x="6910" y="5217"/>
                    <a:pt x="7468" y="5176"/>
                    <a:pt x="7741" y="5045"/>
                  </a:cubicBezTo>
                  <a:cubicBezTo>
                    <a:pt x="8014" y="4914"/>
                    <a:pt x="8092" y="4629"/>
                    <a:pt x="8226" y="4466"/>
                  </a:cubicBezTo>
                  <a:cubicBezTo>
                    <a:pt x="8361" y="4303"/>
                    <a:pt x="8441" y="4199"/>
                    <a:pt x="8548" y="4066"/>
                  </a:cubicBezTo>
                  <a:lnTo>
                    <a:pt x="8226" y="3748"/>
                  </a:lnTo>
                  <a:cubicBezTo>
                    <a:pt x="8065" y="3668"/>
                    <a:pt x="7825" y="3557"/>
                    <a:pt x="7742" y="3509"/>
                  </a:cubicBezTo>
                  <a:cubicBezTo>
                    <a:pt x="7659" y="3461"/>
                    <a:pt x="7731" y="3475"/>
                    <a:pt x="7726" y="3458"/>
                  </a:cubicBezTo>
                  <a:lnTo>
                    <a:pt x="7581" y="3350"/>
                  </a:lnTo>
                  <a:lnTo>
                    <a:pt x="7581" y="295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9" name="Freeform 204">
              <a:extLst>
                <a:ext uri="{FF2B5EF4-FFF2-40B4-BE49-F238E27FC236}">
                  <a16:creationId xmlns:a16="http://schemas.microsoft.com/office/drawing/2014/main" id="{21CBF28A-3756-134A-8FEA-101F3555A37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0313" y="5053013"/>
              <a:ext cx="242887" cy="1179512"/>
            </a:xfrm>
            <a:custGeom>
              <a:avLst/>
              <a:gdLst>
                <a:gd name="T0" fmla="*/ 2147483646 w 14463"/>
                <a:gd name="T1" fmla="*/ 2147483646 h 11339"/>
                <a:gd name="T2" fmla="*/ 2147483646 w 14463"/>
                <a:gd name="T3" fmla="*/ 0 h 11339"/>
                <a:gd name="T4" fmla="*/ 2147483646 w 14463"/>
                <a:gd name="T5" fmla="*/ 2147483646 h 11339"/>
                <a:gd name="T6" fmla="*/ 2147483646 w 14463"/>
                <a:gd name="T7" fmla="*/ 2147483646 h 11339"/>
                <a:gd name="T8" fmla="*/ 2147483646 w 14463"/>
                <a:gd name="T9" fmla="*/ 2147483646 h 11339"/>
                <a:gd name="T10" fmla="*/ 2147483646 w 14463"/>
                <a:gd name="T11" fmla="*/ 2147483646 h 11339"/>
                <a:gd name="T12" fmla="*/ 2147483646 w 14463"/>
                <a:gd name="T13" fmla="*/ 2147483646 h 11339"/>
                <a:gd name="T14" fmla="*/ 2147483646 w 14463"/>
                <a:gd name="T15" fmla="*/ 2147483646 h 11339"/>
                <a:gd name="T16" fmla="*/ 2147483646 w 14463"/>
                <a:gd name="T17" fmla="*/ 2147483646 h 11339"/>
                <a:gd name="T18" fmla="*/ 2147483646 w 14463"/>
                <a:gd name="T19" fmla="*/ 2147483646 h 11339"/>
                <a:gd name="T20" fmla="*/ 2147483646 w 14463"/>
                <a:gd name="T21" fmla="*/ 2147483646 h 11339"/>
                <a:gd name="T22" fmla="*/ 2147483646 w 14463"/>
                <a:gd name="T23" fmla="*/ 2147483646 h 11339"/>
                <a:gd name="T24" fmla="*/ 2147483646 w 14463"/>
                <a:gd name="T25" fmla="*/ 2147483646 h 11339"/>
                <a:gd name="T26" fmla="*/ 2147483646 w 14463"/>
                <a:gd name="T27" fmla="*/ 2147483646 h 11339"/>
                <a:gd name="T28" fmla="*/ 2147483646 w 14463"/>
                <a:gd name="T29" fmla="*/ 2147483646 h 11339"/>
                <a:gd name="T30" fmla="*/ 2147483646 w 14463"/>
                <a:gd name="T31" fmla="*/ 2147483646 h 11339"/>
                <a:gd name="T32" fmla="*/ 2147483646 w 14463"/>
                <a:gd name="T33" fmla="*/ 2147483646 h 11339"/>
                <a:gd name="T34" fmla="*/ 2147483646 w 14463"/>
                <a:gd name="T35" fmla="*/ 2147483646 h 11339"/>
                <a:gd name="T36" fmla="*/ 2147483646 w 14463"/>
                <a:gd name="T37" fmla="*/ 2147483646 h 11339"/>
                <a:gd name="T38" fmla="*/ 2147483646 w 14463"/>
                <a:gd name="T39" fmla="*/ 2147483646 h 11339"/>
                <a:gd name="T40" fmla="*/ 2147483646 w 14463"/>
                <a:gd name="T41" fmla="*/ 2147483646 h 11339"/>
                <a:gd name="T42" fmla="*/ 2147483646 w 14463"/>
                <a:gd name="T43" fmla="*/ 2147483646 h 11339"/>
                <a:gd name="T44" fmla="*/ 2147483646 w 14463"/>
                <a:gd name="T45" fmla="*/ 2147483646 h 11339"/>
                <a:gd name="T46" fmla="*/ 2147483646 w 14463"/>
                <a:gd name="T47" fmla="*/ 2147483646 h 11339"/>
                <a:gd name="T48" fmla="*/ 2147483646 w 14463"/>
                <a:gd name="T49" fmla="*/ 2147483646 h 11339"/>
                <a:gd name="T50" fmla="*/ 2147483646 w 14463"/>
                <a:gd name="T51" fmla="*/ 2147483646 h 11339"/>
                <a:gd name="T52" fmla="*/ 2147483646 w 14463"/>
                <a:gd name="T53" fmla="*/ 2147483646 h 11339"/>
                <a:gd name="T54" fmla="*/ 2147483646 w 14463"/>
                <a:gd name="T55" fmla="*/ 2147483646 h 11339"/>
                <a:gd name="T56" fmla="*/ 2147483646 w 14463"/>
                <a:gd name="T57" fmla="*/ 2147483646 h 11339"/>
                <a:gd name="T58" fmla="*/ 2147483646 w 14463"/>
                <a:gd name="T59" fmla="*/ 2147483646 h 11339"/>
                <a:gd name="T60" fmla="*/ 2147483646 w 14463"/>
                <a:gd name="T61" fmla="*/ 2147483646 h 11339"/>
                <a:gd name="T62" fmla="*/ 2147483646 w 14463"/>
                <a:gd name="T63" fmla="*/ 2147483646 h 11339"/>
                <a:gd name="T64" fmla="*/ 0 w 14463"/>
                <a:gd name="T65" fmla="*/ 2147483646 h 11339"/>
                <a:gd name="T66" fmla="*/ 2147483646 w 14463"/>
                <a:gd name="T67" fmla="*/ 2147483646 h 11339"/>
                <a:gd name="T68" fmla="*/ 2147483646 w 14463"/>
                <a:gd name="T69" fmla="*/ 2147483646 h 11339"/>
                <a:gd name="T70" fmla="*/ 2147483646 w 14463"/>
                <a:gd name="T71" fmla="*/ 2147483646 h 11339"/>
                <a:gd name="T72" fmla="*/ 2147483646 w 14463"/>
                <a:gd name="T73" fmla="*/ 2147483646 h 11339"/>
                <a:gd name="T74" fmla="*/ 2147483646 w 14463"/>
                <a:gd name="T75" fmla="*/ 2147483646 h 11339"/>
                <a:gd name="T76" fmla="*/ 2147483646 w 14463"/>
                <a:gd name="T77" fmla="*/ 2147483646 h 11339"/>
                <a:gd name="T78" fmla="*/ 2147483646 w 14463"/>
                <a:gd name="T79" fmla="*/ 2147483646 h 11339"/>
                <a:gd name="T80" fmla="*/ 2147483646 w 14463"/>
                <a:gd name="T81" fmla="*/ 2147483646 h 11339"/>
                <a:gd name="T82" fmla="*/ 2147483646 w 14463"/>
                <a:gd name="T83" fmla="*/ 2147483646 h 11339"/>
                <a:gd name="T84" fmla="*/ 2147483646 w 14463"/>
                <a:gd name="T85" fmla="*/ 2147483646 h 11339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14463" h="11339">
                  <a:moveTo>
                    <a:pt x="8188" y="209"/>
                  </a:moveTo>
                  <a:lnTo>
                    <a:pt x="8780" y="0"/>
                  </a:lnTo>
                  <a:lnTo>
                    <a:pt x="10217" y="207"/>
                  </a:lnTo>
                  <a:cubicBezTo>
                    <a:pt x="10556" y="264"/>
                    <a:pt x="10640" y="126"/>
                    <a:pt x="10761" y="229"/>
                  </a:cubicBezTo>
                  <a:cubicBezTo>
                    <a:pt x="10936" y="271"/>
                    <a:pt x="11461" y="322"/>
                    <a:pt x="11696" y="417"/>
                  </a:cubicBezTo>
                  <a:cubicBezTo>
                    <a:pt x="11902" y="494"/>
                    <a:pt x="11642" y="593"/>
                    <a:pt x="11730" y="676"/>
                  </a:cubicBezTo>
                  <a:cubicBezTo>
                    <a:pt x="11818" y="759"/>
                    <a:pt x="12063" y="841"/>
                    <a:pt x="12227" y="913"/>
                  </a:cubicBezTo>
                  <a:lnTo>
                    <a:pt x="12983" y="1126"/>
                  </a:lnTo>
                  <a:lnTo>
                    <a:pt x="12748" y="1307"/>
                  </a:lnTo>
                  <a:cubicBezTo>
                    <a:pt x="12663" y="1515"/>
                    <a:pt x="11910" y="1697"/>
                    <a:pt x="11825" y="1905"/>
                  </a:cubicBezTo>
                  <a:lnTo>
                    <a:pt x="10725" y="2530"/>
                  </a:lnTo>
                  <a:lnTo>
                    <a:pt x="10429" y="2947"/>
                  </a:lnTo>
                  <a:cubicBezTo>
                    <a:pt x="10471" y="3165"/>
                    <a:pt x="10514" y="3383"/>
                    <a:pt x="10556" y="3601"/>
                  </a:cubicBezTo>
                  <a:lnTo>
                    <a:pt x="10852" y="3839"/>
                  </a:lnTo>
                  <a:lnTo>
                    <a:pt x="10345" y="3839"/>
                  </a:lnTo>
                  <a:lnTo>
                    <a:pt x="11191" y="4197"/>
                  </a:lnTo>
                  <a:cubicBezTo>
                    <a:pt x="11149" y="4405"/>
                    <a:pt x="11106" y="4613"/>
                    <a:pt x="11064" y="4821"/>
                  </a:cubicBezTo>
                  <a:lnTo>
                    <a:pt x="10599" y="5030"/>
                  </a:lnTo>
                  <a:lnTo>
                    <a:pt x="9456" y="5298"/>
                  </a:lnTo>
                  <a:lnTo>
                    <a:pt x="8822" y="6012"/>
                  </a:lnTo>
                  <a:lnTo>
                    <a:pt x="8272" y="6161"/>
                  </a:lnTo>
                  <a:lnTo>
                    <a:pt x="8526" y="6429"/>
                  </a:lnTo>
                  <a:lnTo>
                    <a:pt x="8145" y="7084"/>
                  </a:lnTo>
                  <a:lnTo>
                    <a:pt x="7299" y="7768"/>
                  </a:lnTo>
                  <a:lnTo>
                    <a:pt x="7383" y="8155"/>
                  </a:lnTo>
                  <a:lnTo>
                    <a:pt x="7680" y="8393"/>
                  </a:lnTo>
                  <a:cubicBezTo>
                    <a:pt x="7624" y="8571"/>
                    <a:pt x="7567" y="8750"/>
                    <a:pt x="7511" y="8928"/>
                  </a:cubicBezTo>
                  <a:lnTo>
                    <a:pt x="7003" y="9465"/>
                  </a:lnTo>
                  <a:lnTo>
                    <a:pt x="10190" y="10380"/>
                  </a:lnTo>
                  <a:cubicBezTo>
                    <a:pt x="10685" y="10621"/>
                    <a:pt x="15360" y="10855"/>
                    <a:pt x="14311" y="11050"/>
                  </a:cubicBezTo>
                  <a:cubicBezTo>
                    <a:pt x="11744" y="11422"/>
                    <a:pt x="9928" y="11345"/>
                    <a:pt x="8880" y="11304"/>
                  </a:cubicBezTo>
                  <a:lnTo>
                    <a:pt x="3686" y="10662"/>
                  </a:lnTo>
                  <a:lnTo>
                    <a:pt x="0" y="9499"/>
                  </a:lnTo>
                  <a:lnTo>
                    <a:pt x="1492" y="8492"/>
                  </a:lnTo>
                  <a:lnTo>
                    <a:pt x="2079" y="7943"/>
                  </a:lnTo>
                  <a:lnTo>
                    <a:pt x="4644" y="6748"/>
                  </a:lnTo>
                  <a:cubicBezTo>
                    <a:pt x="4630" y="6430"/>
                    <a:pt x="2665" y="7030"/>
                    <a:pt x="2651" y="6712"/>
                  </a:cubicBezTo>
                  <a:lnTo>
                    <a:pt x="4099" y="5323"/>
                  </a:lnTo>
                  <a:lnTo>
                    <a:pt x="5760" y="4554"/>
                  </a:lnTo>
                  <a:cubicBezTo>
                    <a:pt x="5651" y="3371"/>
                    <a:pt x="6192" y="4301"/>
                    <a:pt x="6082" y="3119"/>
                  </a:cubicBezTo>
                  <a:lnTo>
                    <a:pt x="7891" y="1548"/>
                  </a:lnTo>
                  <a:lnTo>
                    <a:pt x="8314" y="982"/>
                  </a:lnTo>
                  <a:lnTo>
                    <a:pt x="8188" y="20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0" name="Freeform 205">
              <a:extLst>
                <a:ext uri="{FF2B5EF4-FFF2-40B4-BE49-F238E27FC236}">
                  <a16:creationId xmlns:a16="http://schemas.microsoft.com/office/drawing/2014/main" id="{9551DB59-554D-7243-BEE0-5757B6C228E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20988" y="5105400"/>
              <a:ext cx="200025" cy="187325"/>
            </a:xfrm>
            <a:custGeom>
              <a:avLst/>
              <a:gdLst>
                <a:gd name="T0" fmla="*/ 2147483646 w 168"/>
                <a:gd name="T1" fmla="*/ 0 h 156"/>
                <a:gd name="T2" fmla="*/ 0 w 168"/>
                <a:gd name="T3" fmla="*/ 2147483646 h 156"/>
                <a:gd name="T4" fmla="*/ 0 w 168"/>
                <a:gd name="T5" fmla="*/ 2147483646 h 156"/>
                <a:gd name="T6" fmla="*/ 2147483646 w 168"/>
                <a:gd name="T7" fmla="*/ 2147483646 h 156"/>
                <a:gd name="T8" fmla="*/ 2147483646 w 168"/>
                <a:gd name="T9" fmla="*/ 2147483646 h 156"/>
                <a:gd name="T10" fmla="*/ 2147483646 w 168"/>
                <a:gd name="T11" fmla="*/ 2147483646 h 156"/>
                <a:gd name="T12" fmla="*/ 2147483646 w 168"/>
                <a:gd name="T13" fmla="*/ 2147483646 h 156"/>
                <a:gd name="T14" fmla="*/ 2147483646 w 168"/>
                <a:gd name="T15" fmla="*/ 2147483646 h 156"/>
                <a:gd name="T16" fmla="*/ 2147483646 w 168"/>
                <a:gd name="T17" fmla="*/ 2147483646 h 156"/>
                <a:gd name="T18" fmla="*/ 2147483646 w 168"/>
                <a:gd name="T19" fmla="*/ 2147483646 h 156"/>
                <a:gd name="T20" fmla="*/ 2147483646 w 168"/>
                <a:gd name="T21" fmla="*/ 2147483646 h 156"/>
                <a:gd name="T22" fmla="*/ 2147483646 w 168"/>
                <a:gd name="T23" fmla="*/ 2147483646 h 156"/>
                <a:gd name="T24" fmla="*/ 2147483646 w 168"/>
                <a:gd name="T25" fmla="*/ 2147483646 h 156"/>
                <a:gd name="T26" fmla="*/ 2147483646 w 168"/>
                <a:gd name="T27" fmla="*/ 2147483646 h 156"/>
                <a:gd name="T28" fmla="*/ 2147483646 w 168"/>
                <a:gd name="T29" fmla="*/ 2147483646 h 156"/>
                <a:gd name="T30" fmla="*/ 2147483646 w 168"/>
                <a:gd name="T31" fmla="*/ 2147483646 h 156"/>
                <a:gd name="T32" fmla="*/ 2147483646 w 168"/>
                <a:gd name="T33" fmla="*/ 2147483646 h 156"/>
                <a:gd name="T34" fmla="*/ 2147483646 w 168"/>
                <a:gd name="T35" fmla="*/ 2147483646 h 156"/>
                <a:gd name="T36" fmla="*/ 2147483646 w 168"/>
                <a:gd name="T37" fmla="*/ 0 h 156"/>
                <a:gd name="T38" fmla="*/ 2147483646 w 168"/>
                <a:gd name="T39" fmla="*/ 0 h 15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68" h="156">
                  <a:moveTo>
                    <a:pt x="48" y="0"/>
                  </a:moveTo>
                  <a:lnTo>
                    <a:pt x="0" y="36"/>
                  </a:lnTo>
                  <a:lnTo>
                    <a:pt x="0" y="48"/>
                  </a:lnTo>
                  <a:lnTo>
                    <a:pt x="18" y="72"/>
                  </a:lnTo>
                  <a:lnTo>
                    <a:pt x="36" y="84"/>
                  </a:lnTo>
                  <a:lnTo>
                    <a:pt x="72" y="96"/>
                  </a:lnTo>
                  <a:lnTo>
                    <a:pt x="90" y="108"/>
                  </a:lnTo>
                  <a:lnTo>
                    <a:pt x="84" y="150"/>
                  </a:lnTo>
                  <a:lnTo>
                    <a:pt x="114" y="156"/>
                  </a:lnTo>
                  <a:lnTo>
                    <a:pt x="150" y="138"/>
                  </a:lnTo>
                  <a:lnTo>
                    <a:pt x="168" y="126"/>
                  </a:lnTo>
                  <a:lnTo>
                    <a:pt x="162" y="114"/>
                  </a:lnTo>
                  <a:lnTo>
                    <a:pt x="162" y="90"/>
                  </a:lnTo>
                  <a:lnTo>
                    <a:pt x="144" y="84"/>
                  </a:lnTo>
                  <a:lnTo>
                    <a:pt x="120" y="54"/>
                  </a:lnTo>
                  <a:lnTo>
                    <a:pt x="108" y="42"/>
                  </a:lnTo>
                  <a:lnTo>
                    <a:pt x="90" y="12"/>
                  </a:lnTo>
                  <a:lnTo>
                    <a:pt x="90" y="6"/>
                  </a:lnTo>
                  <a:lnTo>
                    <a:pt x="78" y="0"/>
                  </a:lnTo>
                  <a:lnTo>
                    <a:pt x="4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1" name="Freeform 206">
              <a:extLst>
                <a:ext uri="{FF2B5EF4-FFF2-40B4-BE49-F238E27FC236}">
                  <a16:creationId xmlns:a16="http://schemas.microsoft.com/office/drawing/2014/main" id="{BFECD606-4C41-E343-9BCC-E87EE79FB4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667000" y="4897438"/>
              <a:ext cx="266700" cy="287337"/>
            </a:xfrm>
            <a:custGeom>
              <a:avLst/>
              <a:gdLst>
                <a:gd name="T0" fmla="*/ 2147483646 w 10141"/>
                <a:gd name="T1" fmla="*/ 2147483646 h 10000"/>
                <a:gd name="T2" fmla="*/ 2147483646 w 10141"/>
                <a:gd name="T3" fmla="*/ 2147483646 h 10000"/>
                <a:gd name="T4" fmla="*/ 2147483646 w 10141"/>
                <a:gd name="T5" fmla="*/ 2147483646 h 10000"/>
                <a:gd name="T6" fmla="*/ 2147483646 w 10141"/>
                <a:gd name="T7" fmla="*/ 2147483646 h 10000"/>
                <a:gd name="T8" fmla="*/ 2147483646 w 10141"/>
                <a:gd name="T9" fmla="*/ 2147483646 h 10000"/>
                <a:gd name="T10" fmla="*/ 2147483646 w 10141"/>
                <a:gd name="T11" fmla="*/ 2147483646 h 10000"/>
                <a:gd name="T12" fmla="*/ 2147483646 w 10141"/>
                <a:gd name="T13" fmla="*/ 2147483646 h 10000"/>
                <a:gd name="T14" fmla="*/ 2147483646 w 10141"/>
                <a:gd name="T15" fmla="*/ 2147483646 h 10000"/>
                <a:gd name="T16" fmla="*/ 2147483646 w 10141"/>
                <a:gd name="T17" fmla="*/ 2147483646 h 10000"/>
                <a:gd name="T18" fmla="*/ 2147483646 w 10141"/>
                <a:gd name="T19" fmla="*/ 2147483646 h 10000"/>
                <a:gd name="T20" fmla="*/ 2147483646 w 10141"/>
                <a:gd name="T21" fmla="*/ 2147483646 h 10000"/>
                <a:gd name="T22" fmla="*/ 2147483646 w 10141"/>
                <a:gd name="T23" fmla="*/ 2147483646 h 10000"/>
                <a:gd name="T24" fmla="*/ 2147483646 w 10141"/>
                <a:gd name="T25" fmla="*/ 2147483646 h 10000"/>
                <a:gd name="T26" fmla="*/ 2147483646 w 10141"/>
                <a:gd name="T27" fmla="*/ 0 h 10000"/>
                <a:gd name="T28" fmla="*/ 2147483646 w 10141"/>
                <a:gd name="T29" fmla="*/ 2147483646 h 10000"/>
                <a:gd name="T30" fmla="*/ 2147483646 w 10141"/>
                <a:gd name="T31" fmla="*/ 2147483646 h 10000"/>
                <a:gd name="T32" fmla="*/ 2147483646 w 10141"/>
                <a:gd name="T33" fmla="*/ 2147483646 h 10000"/>
                <a:gd name="T34" fmla="*/ 2147483646 w 10141"/>
                <a:gd name="T35" fmla="*/ 2147483646 h 10000"/>
                <a:gd name="T36" fmla="*/ 2147483646 w 10141"/>
                <a:gd name="T37" fmla="*/ 2147483646 h 10000"/>
                <a:gd name="T38" fmla="*/ 2147483646 w 10141"/>
                <a:gd name="T39" fmla="*/ 2147483646 h 10000"/>
                <a:gd name="T40" fmla="*/ 2147483646 w 10141"/>
                <a:gd name="T41" fmla="*/ 2147483646 h 10000"/>
                <a:gd name="T42" fmla="*/ 2147483646 w 10141"/>
                <a:gd name="T43" fmla="*/ 2147483646 h 10000"/>
                <a:gd name="T44" fmla="*/ 2147483646 w 10141"/>
                <a:gd name="T45" fmla="*/ 2147483646 h 10000"/>
                <a:gd name="T46" fmla="*/ 2147483646 w 10141"/>
                <a:gd name="T47" fmla="*/ 2147483646 h 10000"/>
                <a:gd name="T48" fmla="*/ 2147483646 w 10141"/>
                <a:gd name="T49" fmla="*/ 2147483646 h 10000"/>
                <a:gd name="T50" fmla="*/ 2147483646 w 10141"/>
                <a:gd name="T51" fmla="*/ 2147483646 h 10000"/>
                <a:gd name="T52" fmla="*/ 2147483646 w 10141"/>
                <a:gd name="T53" fmla="*/ 2147483646 h 10000"/>
                <a:gd name="T54" fmla="*/ 2147483646 w 10141"/>
                <a:gd name="T55" fmla="*/ 2147483646 h 10000"/>
                <a:gd name="T56" fmla="*/ 2147483646 w 10141"/>
                <a:gd name="T57" fmla="*/ 2147483646 h 10000"/>
                <a:gd name="T58" fmla="*/ 2147483646 w 10141"/>
                <a:gd name="T59" fmla="*/ 2147483646 h 10000"/>
                <a:gd name="T60" fmla="*/ 2147483646 w 10141"/>
                <a:gd name="T61" fmla="*/ 2147483646 h 10000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0" t="0" r="r" b="b"/>
              <a:pathLst>
                <a:path w="10141" h="10000">
                  <a:moveTo>
                    <a:pt x="6087" y="9512"/>
                  </a:moveTo>
                  <a:lnTo>
                    <a:pt x="6087" y="9024"/>
                  </a:lnTo>
                  <a:lnTo>
                    <a:pt x="8249" y="7561"/>
                  </a:lnTo>
                  <a:lnTo>
                    <a:pt x="9600" y="7561"/>
                  </a:lnTo>
                  <a:lnTo>
                    <a:pt x="10141" y="7805"/>
                  </a:lnTo>
                  <a:lnTo>
                    <a:pt x="10141" y="6098"/>
                  </a:lnTo>
                  <a:lnTo>
                    <a:pt x="10141" y="5122"/>
                  </a:lnTo>
                  <a:cubicBezTo>
                    <a:pt x="10141" y="5122"/>
                    <a:pt x="8790" y="4878"/>
                    <a:pt x="8519" y="4878"/>
                  </a:cubicBezTo>
                  <a:lnTo>
                    <a:pt x="7979" y="4146"/>
                  </a:lnTo>
                  <a:lnTo>
                    <a:pt x="7979" y="3171"/>
                  </a:lnTo>
                  <a:lnTo>
                    <a:pt x="6087" y="2439"/>
                  </a:lnTo>
                  <a:lnTo>
                    <a:pt x="4465" y="1707"/>
                  </a:lnTo>
                  <a:lnTo>
                    <a:pt x="4195" y="244"/>
                  </a:lnTo>
                  <a:lnTo>
                    <a:pt x="2573" y="0"/>
                  </a:lnTo>
                  <a:lnTo>
                    <a:pt x="1492" y="732"/>
                  </a:lnTo>
                  <a:lnTo>
                    <a:pt x="411" y="976"/>
                  </a:lnTo>
                  <a:cubicBezTo>
                    <a:pt x="591" y="1220"/>
                    <a:pt x="924" y="1260"/>
                    <a:pt x="952" y="1707"/>
                  </a:cubicBezTo>
                  <a:cubicBezTo>
                    <a:pt x="980" y="2154"/>
                    <a:pt x="691" y="3085"/>
                    <a:pt x="578" y="3659"/>
                  </a:cubicBezTo>
                  <a:cubicBezTo>
                    <a:pt x="465" y="4234"/>
                    <a:pt x="368" y="4765"/>
                    <a:pt x="272" y="5154"/>
                  </a:cubicBezTo>
                  <a:cubicBezTo>
                    <a:pt x="176" y="5543"/>
                    <a:pt x="-27" y="5787"/>
                    <a:pt x="2" y="5992"/>
                  </a:cubicBezTo>
                  <a:cubicBezTo>
                    <a:pt x="31" y="6197"/>
                    <a:pt x="243" y="6244"/>
                    <a:pt x="446" y="6383"/>
                  </a:cubicBezTo>
                  <a:cubicBezTo>
                    <a:pt x="649" y="6522"/>
                    <a:pt x="1138" y="6592"/>
                    <a:pt x="1222" y="6829"/>
                  </a:cubicBezTo>
                  <a:cubicBezTo>
                    <a:pt x="1306" y="7066"/>
                    <a:pt x="1042" y="7480"/>
                    <a:pt x="952" y="7805"/>
                  </a:cubicBezTo>
                  <a:lnTo>
                    <a:pt x="2033" y="9512"/>
                  </a:lnTo>
                  <a:lnTo>
                    <a:pt x="2303" y="10000"/>
                  </a:lnTo>
                  <a:lnTo>
                    <a:pt x="2844" y="9756"/>
                  </a:lnTo>
                  <a:lnTo>
                    <a:pt x="3384" y="9756"/>
                  </a:lnTo>
                  <a:lnTo>
                    <a:pt x="4736" y="10000"/>
                  </a:lnTo>
                  <a:lnTo>
                    <a:pt x="5006" y="9756"/>
                  </a:lnTo>
                  <a:lnTo>
                    <a:pt x="6087" y="9512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2" name="Freeform 207">
              <a:extLst>
                <a:ext uri="{FF2B5EF4-FFF2-40B4-BE49-F238E27FC236}">
                  <a16:creationId xmlns:a16="http://schemas.microsoft.com/office/drawing/2014/main" id="{201739F2-429F-AC49-ACCD-4B60BB01B978}"/>
                </a:ext>
              </a:extLst>
            </p:cNvPr>
            <p:cNvSpPr>
              <a:spLocks/>
            </p:cNvSpPr>
            <p:nvPr/>
          </p:nvSpPr>
          <p:spPr bwMode="auto">
            <a:xfrm>
              <a:off x="2532063" y="4629150"/>
              <a:ext cx="195262" cy="139700"/>
            </a:xfrm>
            <a:custGeom>
              <a:avLst/>
              <a:gdLst>
                <a:gd name="T0" fmla="*/ 0 w 10000"/>
                <a:gd name="T1" fmla="*/ 2147483646 h 10000"/>
                <a:gd name="T2" fmla="*/ 0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0 h 100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10000" h="10000">
                  <a:moveTo>
                    <a:pt x="0" y="3889"/>
                  </a:moveTo>
                  <a:lnTo>
                    <a:pt x="0" y="3889"/>
                  </a:lnTo>
                  <a:lnTo>
                    <a:pt x="2000" y="5556"/>
                  </a:lnTo>
                  <a:lnTo>
                    <a:pt x="3200" y="7222"/>
                  </a:lnTo>
                  <a:lnTo>
                    <a:pt x="4800" y="7222"/>
                  </a:lnTo>
                  <a:lnTo>
                    <a:pt x="5600" y="8889"/>
                  </a:lnTo>
                  <a:lnTo>
                    <a:pt x="5268" y="8163"/>
                  </a:lnTo>
                  <a:lnTo>
                    <a:pt x="5600" y="8889"/>
                  </a:lnTo>
                  <a:lnTo>
                    <a:pt x="6400" y="10000"/>
                  </a:lnTo>
                  <a:lnTo>
                    <a:pt x="7200" y="3889"/>
                  </a:lnTo>
                  <a:cubicBezTo>
                    <a:pt x="7067" y="2963"/>
                    <a:pt x="6933" y="2037"/>
                    <a:pt x="6800" y="1111"/>
                  </a:cubicBezTo>
                  <a:lnTo>
                    <a:pt x="10000" y="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3" name="Freeform 208">
              <a:extLst>
                <a:ext uri="{FF2B5EF4-FFF2-40B4-BE49-F238E27FC236}">
                  <a16:creationId xmlns:a16="http://schemas.microsoft.com/office/drawing/2014/main" id="{11A1F4C1-7102-1748-804D-2D62CA926A34}"/>
                </a:ext>
              </a:extLst>
            </p:cNvPr>
            <p:cNvSpPr>
              <a:spLocks/>
            </p:cNvSpPr>
            <p:nvPr/>
          </p:nvSpPr>
          <p:spPr bwMode="auto">
            <a:xfrm>
              <a:off x="2854325" y="4462463"/>
              <a:ext cx="117475" cy="179387"/>
            </a:xfrm>
            <a:custGeom>
              <a:avLst/>
              <a:gdLst>
                <a:gd name="T0" fmla="*/ 2147483646 w 90"/>
                <a:gd name="T1" fmla="*/ 2147483646 h 138"/>
                <a:gd name="T2" fmla="*/ 2147483646 w 90"/>
                <a:gd name="T3" fmla="*/ 2147483646 h 138"/>
                <a:gd name="T4" fmla="*/ 2147483646 w 90"/>
                <a:gd name="T5" fmla="*/ 2147483646 h 138"/>
                <a:gd name="T6" fmla="*/ 2147483646 w 90"/>
                <a:gd name="T7" fmla="*/ 2147483646 h 138"/>
                <a:gd name="T8" fmla="*/ 2147483646 w 90"/>
                <a:gd name="T9" fmla="*/ 2147483646 h 138"/>
                <a:gd name="T10" fmla="*/ 2147483646 w 90"/>
                <a:gd name="T11" fmla="*/ 2147483646 h 138"/>
                <a:gd name="T12" fmla="*/ 2147483646 w 90"/>
                <a:gd name="T13" fmla="*/ 2147483646 h 138"/>
                <a:gd name="T14" fmla="*/ 2147483646 w 90"/>
                <a:gd name="T15" fmla="*/ 0 h 138"/>
                <a:gd name="T16" fmla="*/ 2147483646 w 90"/>
                <a:gd name="T17" fmla="*/ 2147483646 h 138"/>
                <a:gd name="T18" fmla="*/ 0 w 90"/>
                <a:gd name="T19" fmla="*/ 2147483646 h 138"/>
                <a:gd name="T20" fmla="*/ 2147483646 w 90"/>
                <a:gd name="T21" fmla="*/ 2147483646 h 138"/>
                <a:gd name="T22" fmla="*/ 2147483646 w 90"/>
                <a:gd name="T23" fmla="*/ 2147483646 h 138"/>
                <a:gd name="T24" fmla="*/ 2147483646 w 90"/>
                <a:gd name="T25" fmla="*/ 2147483646 h 138"/>
                <a:gd name="T26" fmla="*/ 2147483646 w 90"/>
                <a:gd name="T27" fmla="*/ 2147483646 h 138"/>
                <a:gd name="T28" fmla="*/ 2147483646 w 90"/>
                <a:gd name="T29" fmla="*/ 2147483646 h 138"/>
                <a:gd name="T30" fmla="*/ 2147483646 w 90"/>
                <a:gd name="T31" fmla="*/ 2147483646 h 138"/>
                <a:gd name="T32" fmla="*/ 2147483646 w 90"/>
                <a:gd name="T33" fmla="*/ 2147483646 h 138"/>
                <a:gd name="T34" fmla="*/ 2147483646 w 90"/>
                <a:gd name="T35" fmla="*/ 2147483646 h 138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90" h="138">
                  <a:moveTo>
                    <a:pt x="90" y="126"/>
                  </a:moveTo>
                  <a:lnTo>
                    <a:pt x="78" y="102"/>
                  </a:lnTo>
                  <a:lnTo>
                    <a:pt x="66" y="78"/>
                  </a:lnTo>
                  <a:lnTo>
                    <a:pt x="84" y="60"/>
                  </a:lnTo>
                  <a:lnTo>
                    <a:pt x="90" y="42"/>
                  </a:lnTo>
                  <a:lnTo>
                    <a:pt x="66" y="36"/>
                  </a:lnTo>
                  <a:lnTo>
                    <a:pt x="60" y="18"/>
                  </a:lnTo>
                  <a:lnTo>
                    <a:pt x="36" y="0"/>
                  </a:lnTo>
                  <a:lnTo>
                    <a:pt x="12" y="24"/>
                  </a:lnTo>
                  <a:lnTo>
                    <a:pt x="0" y="42"/>
                  </a:lnTo>
                  <a:lnTo>
                    <a:pt x="6" y="60"/>
                  </a:lnTo>
                  <a:lnTo>
                    <a:pt x="18" y="66"/>
                  </a:lnTo>
                  <a:lnTo>
                    <a:pt x="30" y="84"/>
                  </a:lnTo>
                  <a:lnTo>
                    <a:pt x="24" y="120"/>
                  </a:lnTo>
                  <a:lnTo>
                    <a:pt x="42" y="138"/>
                  </a:lnTo>
                  <a:lnTo>
                    <a:pt x="60" y="132"/>
                  </a:lnTo>
                  <a:lnTo>
                    <a:pt x="90" y="126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4" name="Freeform 209">
              <a:extLst>
                <a:ext uri="{FF2B5EF4-FFF2-40B4-BE49-F238E27FC236}">
                  <a16:creationId xmlns:a16="http://schemas.microsoft.com/office/drawing/2014/main" id="{59E9F8EE-7D7F-7D47-A20C-94BCEA1DA5B9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6888" y="4525963"/>
              <a:ext cx="76200" cy="93662"/>
            </a:xfrm>
            <a:custGeom>
              <a:avLst/>
              <a:gdLst>
                <a:gd name="T0" fmla="*/ 2147483646 w 60"/>
                <a:gd name="T1" fmla="*/ 2147483646 h 72"/>
                <a:gd name="T2" fmla="*/ 2147483646 w 60"/>
                <a:gd name="T3" fmla="*/ 2147483646 h 72"/>
                <a:gd name="T4" fmla="*/ 2147483646 w 60"/>
                <a:gd name="T5" fmla="*/ 2147483646 h 72"/>
                <a:gd name="T6" fmla="*/ 2147483646 w 60"/>
                <a:gd name="T7" fmla="*/ 2147483646 h 72"/>
                <a:gd name="T8" fmla="*/ 2147483646 w 60"/>
                <a:gd name="T9" fmla="*/ 2147483646 h 72"/>
                <a:gd name="T10" fmla="*/ 2147483646 w 60"/>
                <a:gd name="T11" fmla="*/ 0 h 72"/>
                <a:gd name="T12" fmla="*/ 2147483646 w 60"/>
                <a:gd name="T13" fmla="*/ 0 h 72"/>
                <a:gd name="T14" fmla="*/ 0 w 60"/>
                <a:gd name="T15" fmla="*/ 2147483646 h 72"/>
                <a:gd name="T16" fmla="*/ 2147483646 w 60"/>
                <a:gd name="T17" fmla="*/ 2147483646 h 72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60" h="72">
                  <a:moveTo>
                    <a:pt x="6" y="42"/>
                  </a:moveTo>
                  <a:lnTo>
                    <a:pt x="6" y="66"/>
                  </a:lnTo>
                  <a:lnTo>
                    <a:pt x="12" y="72"/>
                  </a:lnTo>
                  <a:lnTo>
                    <a:pt x="36" y="60"/>
                  </a:lnTo>
                  <a:lnTo>
                    <a:pt x="60" y="24"/>
                  </a:lnTo>
                  <a:lnTo>
                    <a:pt x="18" y="0"/>
                  </a:lnTo>
                  <a:lnTo>
                    <a:pt x="6" y="0"/>
                  </a:lnTo>
                  <a:lnTo>
                    <a:pt x="0" y="18"/>
                  </a:lnTo>
                  <a:lnTo>
                    <a:pt x="6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5" name="Freeform 210">
              <a:extLst>
                <a:ext uri="{FF2B5EF4-FFF2-40B4-BE49-F238E27FC236}">
                  <a16:creationId xmlns:a16="http://schemas.microsoft.com/office/drawing/2014/main" id="{9F24C0DA-ED72-1148-9BE1-0D48A26736C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43225" y="4522788"/>
              <a:ext cx="96838" cy="109537"/>
            </a:xfrm>
            <a:custGeom>
              <a:avLst/>
              <a:gdLst>
                <a:gd name="T0" fmla="*/ 2147483646 w 72"/>
                <a:gd name="T1" fmla="*/ 2147483646 h 84"/>
                <a:gd name="T2" fmla="*/ 2147483646 w 72"/>
                <a:gd name="T3" fmla="*/ 2147483646 h 84"/>
                <a:gd name="T4" fmla="*/ 2147483646 w 72"/>
                <a:gd name="T5" fmla="*/ 2147483646 h 84"/>
                <a:gd name="T6" fmla="*/ 2147483646 w 72"/>
                <a:gd name="T7" fmla="*/ 2147483646 h 84"/>
                <a:gd name="T8" fmla="*/ 2147483646 w 72"/>
                <a:gd name="T9" fmla="*/ 2147483646 h 84"/>
                <a:gd name="T10" fmla="*/ 2147483646 w 72"/>
                <a:gd name="T11" fmla="*/ 0 h 84"/>
                <a:gd name="T12" fmla="*/ 2147483646 w 72"/>
                <a:gd name="T13" fmla="*/ 2147483646 h 84"/>
                <a:gd name="T14" fmla="*/ 0 w 72"/>
                <a:gd name="T15" fmla="*/ 2147483646 h 84"/>
                <a:gd name="T16" fmla="*/ 2147483646 w 72"/>
                <a:gd name="T17" fmla="*/ 2147483646 h 84"/>
                <a:gd name="T18" fmla="*/ 2147483646 w 72"/>
                <a:gd name="T19" fmla="*/ 2147483646 h 84"/>
                <a:gd name="T20" fmla="*/ 2147483646 w 72"/>
                <a:gd name="T21" fmla="*/ 2147483646 h 84"/>
                <a:gd name="T22" fmla="*/ 2147483646 w 72"/>
                <a:gd name="T23" fmla="*/ 2147483646 h 84"/>
                <a:gd name="T24" fmla="*/ 2147483646 w 72"/>
                <a:gd name="T25" fmla="*/ 2147483646 h 84"/>
                <a:gd name="T26" fmla="*/ 2147483646 w 72"/>
                <a:gd name="T27" fmla="*/ 2147483646 h 84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72" h="84">
                  <a:moveTo>
                    <a:pt x="72" y="78"/>
                  </a:moveTo>
                  <a:lnTo>
                    <a:pt x="72" y="54"/>
                  </a:lnTo>
                  <a:lnTo>
                    <a:pt x="66" y="30"/>
                  </a:lnTo>
                  <a:lnTo>
                    <a:pt x="72" y="12"/>
                  </a:lnTo>
                  <a:lnTo>
                    <a:pt x="24" y="6"/>
                  </a:lnTo>
                  <a:lnTo>
                    <a:pt x="24" y="0"/>
                  </a:lnTo>
                  <a:lnTo>
                    <a:pt x="18" y="18"/>
                  </a:lnTo>
                  <a:lnTo>
                    <a:pt x="0" y="36"/>
                  </a:lnTo>
                  <a:lnTo>
                    <a:pt x="12" y="60"/>
                  </a:lnTo>
                  <a:lnTo>
                    <a:pt x="24" y="84"/>
                  </a:lnTo>
                  <a:lnTo>
                    <a:pt x="30" y="84"/>
                  </a:lnTo>
                  <a:lnTo>
                    <a:pt x="42" y="78"/>
                  </a:lnTo>
                  <a:lnTo>
                    <a:pt x="72" y="78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6" name="Freeform 211">
              <a:extLst>
                <a:ext uri="{FF2B5EF4-FFF2-40B4-BE49-F238E27FC236}">
                  <a16:creationId xmlns:a16="http://schemas.microsoft.com/office/drawing/2014/main" id="{78368734-7722-D64F-AFC9-05430472EC0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9688" y="4378325"/>
              <a:ext cx="333375" cy="280988"/>
            </a:xfrm>
            <a:custGeom>
              <a:avLst/>
              <a:gdLst>
                <a:gd name="T0" fmla="*/ 2147483646 w 43"/>
                <a:gd name="T1" fmla="*/ 2147483646 h 36"/>
                <a:gd name="T2" fmla="*/ 2147483646 w 43"/>
                <a:gd name="T3" fmla="*/ 2147483646 h 36"/>
                <a:gd name="T4" fmla="*/ 2147483646 w 43"/>
                <a:gd name="T5" fmla="*/ 2147483646 h 36"/>
                <a:gd name="T6" fmla="*/ 2147483646 w 43"/>
                <a:gd name="T7" fmla="*/ 2147483646 h 36"/>
                <a:gd name="T8" fmla="*/ 2147483646 w 43"/>
                <a:gd name="T9" fmla="*/ 2147483646 h 36"/>
                <a:gd name="T10" fmla="*/ 2147483646 w 43"/>
                <a:gd name="T11" fmla="*/ 2147483646 h 36"/>
                <a:gd name="T12" fmla="*/ 2147483646 w 43"/>
                <a:gd name="T13" fmla="*/ 2147483646 h 36"/>
                <a:gd name="T14" fmla="*/ 2147483646 w 43"/>
                <a:gd name="T15" fmla="*/ 2147483646 h 36"/>
                <a:gd name="T16" fmla="*/ 2147483646 w 43"/>
                <a:gd name="T17" fmla="*/ 2147483646 h 36"/>
                <a:gd name="T18" fmla="*/ 2147483646 w 43"/>
                <a:gd name="T19" fmla="*/ 2147483646 h 36"/>
                <a:gd name="T20" fmla="*/ 2147483646 w 43"/>
                <a:gd name="T21" fmla="*/ 2147483646 h 36"/>
                <a:gd name="T22" fmla="*/ 2147483646 w 43"/>
                <a:gd name="T23" fmla="*/ 2147483646 h 36"/>
                <a:gd name="T24" fmla="*/ 2147483646 w 43"/>
                <a:gd name="T25" fmla="*/ 2147483646 h 36"/>
                <a:gd name="T26" fmla="*/ 2147483646 w 43"/>
                <a:gd name="T27" fmla="*/ 0 h 36"/>
                <a:gd name="T28" fmla="*/ 2147483646 w 43"/>
                <a:gd name="T29" fmla="*/ 2147483646 h 36"/>
                <a:gd name="T30" fmla="*/ 0 w 43"/>
                <a:gd name="T31" fmla="*/ 2147483646 h 36"/>
                <a:gd name="T32" fmla="*/ 2147483646 w 43"/>
                <a:gd name="T33" fmla="*/ 2147483646 h 36"/>
                <a:gd name="T34" fmla="*/ 2147483646 w 43"/>
                <a:gd name="T35" fmla="*/ 2147483646 h 36"/>
                <a:gd name="T36" fmla="*/ 2147483646 w 43"/>
                <a:gd name="T37" fmla="*/ 2147483646 h 36"/>
                <a:gd name="T38" fmla="*/ 2147483646 w 43"/>
                <a:gd name="T39" fmla="*/ 2147483646 h 36"/>
                <a:gd name="T40" fmla="*/ 2147483646 w 43"/>
                <a:gd name="T41" fmla="*/ 2147483646 h 36"/>
                <a:gd name="T42" fmla="*/ 2147483646 w 43"/>
                <a:gd name="T43" fmla="*/ 2147483646 h 36"/>
                <a:gd name="T44" fmla="*/ 2147483646 w 43"/>
                <a:gd name="T45" fmla="*/ 2147483646 h 36"/>
                <a:gd name="T46" fmla="*/ 2147483646 w 43"/>
                <a:gd name="T47" fmla="*/ 2147483646 h 36"/>
                <a:gd name="T48" fmla="*/ 2147483646 w 43"/>
                <a:gd name="T49" fmla="*/ 2147483646 h 36"/>
                <a:gd name="T50" fmla="*/ 2147483646 w 43"/>
                <a:gd name="T51" fmla="*/ 2147483646 h 36"/>
                <a:gd name="T52" fmla="*/ 2147483646 w 43"/>
                <a:gd name="T53" fmla="*/ 2147483646 h 36"/>
                <a:gd name="T54" fmla="*/ 2147483646 w 43"/>
                <a:gd name="T55" fmla="*/ 2147483646 h 36"/>
                <a:gd name="T56" fmla="*/ 2147483646 w 43"/>
                <a:gd name="T57" fmla="*/ 2147483646 h 36"/>
                <a:gd name="T58" fmla="*/ 2147483646 w 43"/>
                <a:gd name="T59" fmla="*/ 2147483646 h 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43" h="36">
                  <a:moveTo>
                    <a:pt x="38" y="21"/>
                  </a:moveTo>
                  <a:cubicBezTo>
                    <a:pt x="37" y="18"/>
                    <a:pt x="37" y="18"/>
                    <a:pt x="37" y="18"/>
                  </a:cubicBezTo>
                  <a:cubicBezTo>
                    <a:pt x="39" y="15"/>
                    <a:pt x="39" y="15"/>
                    <a:pt x="39" y="15"/>
                  </a:cubicBezTo>
                  <a:cubicBezTo>
                    <a:pt x="43" y="11"/>
                    <a:pt x="43" y="11"/>
                    <a:pt x="43" y="11"/>
                  </a:cubicBezTo>
                  <a:cubicBezTo>
                    <a:pt x="42" y="11"/>
                    <a:pt x="42" y="11"/>
                    <a:pt x="42" y="11"/>
                  </a:cubicBezTo>
                  <a:cubicBezTo>
                    <a:pt x="39" y="10"/>
                    <a:pt x="39" y="10"/>
                    <a:pt x="39" y="10"/>
                  </a:cubicBezTo>
                  <a:cubicBezTo>
                    <a:pt x="38" y="8"/>
                    <a:pt x="38" y="8"/>
                    <a:pt x="38" y="8"/>
                  </a:cubicBezTo>
                  <a:cubicBezTo>
                    <a:pt x="32" y="5"/>
                    <a:pt x="32" y="5"/>
                    <a:pt x="32" y="5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17" y="5"/>
                    <a:pt x="17" y="5"/>
                    <a:pt x="17" y="5"/>
                  </a:cubicBezTo>
                  <a:cubicBezTo>
                    <a:pt x="16" y="3"/>
                    <a:pt x="16" y="3"/>
                    <a:pt x="16" y="3"/>
                  </a:cubicBezTo>
                  <a:cubicBezTo>
                    <a:pt x="11" y="2"/>
                    <a:pt x="11" y="2"/>
                    <a:pt x="11" y="2"/>
                  </a:cubicBezTo>
                  <a:cubicBezTo>
                    <a:pt x="11" y="2"/>
                    <a:pt x="7" y="3"/>
                    <a:pt x="6" y="3"/>
                  </a:cubicBezTo>
                  <a:cubicBezTo>
                    <a:pt x="5" y="3"/>
                    <a:pt x="5" y="1"/>
                    <a:pt x="5" y="0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12" y="19"/>
                    <a:pt x="12" y="19"/>
                    <a:pt x="12" y="19"/>
                  </a:cubicBezTo>
                  <a:cubicBezTo>
                    <a:pt x="17" y="20"/>
                    <a:pt x="17" y="20"/>
                    <a:pt x="17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18" y="26"/>
                    <a:pt x="18" y="26"/>
                    <a:pt x="18" y="26"/>
                  </a:cubicBezTo>
                  <a:cubicBezTo>
                    <a:pt x="18" y="33"/>
                    <a:pt x="18" y="33"/>
                    <a:pt x="18" y="33"/>
                  </a:cubicBezTo>
                  <a:cubicBezTo>
                    <a:pt x="18" y="33"/>
                    <a:pt x="18" y="33"/>
                    <a:pt x="18" y="33"/>
                  </a:cubicBezTo>
                  <a:cubicBezTo>
                    <a:pt x="21" y="36"/>
                    <a:pt x="21" y="36"/>
                    <a:pt x="21" y="36"/>
                  </a:cubicBezTo>
                  <a:cubicBezTo>
                    <a:pt x="30" y="33"/>
                    <a:pt x="30" y="33"/>
                    <a:pt x="30" y="33"/>
                  </a:cubicBezTo>
                  <a:cubicBezTo>
                    <a:pt x="29" y="30"/>
                    <a:pt x="29" y="30"/>
                    <a:pt x="29" y="30"/>
                  </a:cubicBezTo>
                  <a:cubicBezTo>
                    <a:pt x="26" y="25"/>
                    <a:pt x="26" y="25"/>
                    <a:pt x="26" y="25"/>
                  </a:cubicBezTo>
                  <a:cubicBezTo>
                    <a:pt x="34" y="25"/>
                    <a:pt x="34" y="25"/>
                    <a:pt x="34" y="25"/>
                  </a:cubicBezTo>
                  <a:cubicBezTo>
                    <a:pt x="39" y="23"/>
                    <a:pt x="39" y="23"/>
                    <a:pt x="39" y="23"/>
                  </a:cubicBezTo>
                  <a:cubicBezTo>
                    <a:pt x="38" y="21"/>
                    <a:pt x="38" y="21"/>
                    <a:pt x="38" y="21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7" name="Freeform 212">
              <a:extLst>
                <a:ext uri="{FF2B5EF4-FFF2-40B4-BE49-F238E27FC236}">
                  <a16:creationId xmlns:a16="http://schemas.microsoft.com/office/drawing/2014/main" id="{458D79D3-E6E1-1141-9EC6-88DCC544B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2390775" y="4627563"/>
              <a:ext cx="134938" cy="149225"/>
            </a:xfrm>
            <a:custGeom>
              <a:avLst/>
              <a:gdLst>
                <a:gd name="T0" fmla="*/ 2147483646 w 102"/>
                <a:gd name="T1" fmla="*/ 2147483646 h 114"/>
                <a:gd name="T2" fmla="*/ 2147483646 w 102"/>
                <a:gd name="T3" fmla="*/ 2147483646 h 114"/>
                <a:gd name="T4" fmla="*/ 2147483646 w 102"/>
                <a:gd name="T5" fmla="*/ 2147483646 h 114"/>
                <a:gd name="T6" fmla="*/ 2147483646 w 102"/>
                <a:gd name="T7" fmla="*/ 2147483646 h 114"/>
                <a:gd name="T8" fmla="*/ 2147483646 w 102"/>
                <a:gd name="T9" fmla="*/ 2147483646 h 114"/>
                <a:gd name="T10" fmla="*/ 2147483646 w 102"/>
                <a:gd name="T11" fmla="*/ 2147483646 h 114"/>
                <a:gd name="T12" fmla="*/ 2147483646 w 102"/>
                <a:gd name="T13" fmla="*/ 0 h 114"/>
                <a:gd name="T14" fmla="*/ 2147483646 w 102"/>
                <a:gd name="T15" fmla="*/ 2147483646 h 114"/>
                <a:gd name="T16" fmla="*/ 0 w 102"/>
                <a:gd name="T17" fmla="*/ 2147483646 h 114"/>
                <a:gd name="T18" fmla="*/ 2147483646 w 102"/>
                <a:gd name="T19" fmla="*/ 2147483646 h 114"/>
                <a:gd name="T20" fmla="*/ 0 w 102"/>
                <a:gd name="T21" fmla="*/ 2147483646 h 114"/>
                <a:gd name="T22" fmla="*/ 2147483646 w 102"/>
                <a:gd name="T23" fmla="*/ 2147483646 h 114"/>
                <a:gd name="T24" fmla="*/ 2147483646 w 102"/>
                <a:gd name="T25" fmla="*/ 2147483646 h 11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2" h="114">
                  <a:moveTo>
                    <a:pt x="24" y="114"/>
                  </a:moveTo>
                  <a:lnTo>
                    <a:pt x="48" y="90"/>
                  </a:lnTo>
                  <a:lnTo>
                    <a:pt x="66" y="84"/>
                  </a:lnTo>
                  <a:lnTo>
                    <a:pt x="90" y="60"/>
                  </a:lnTo>
                  <a:lnTo>
                    <a:pt x="102" y="36"/>
                  </a:lnTo>
                  <a:lnTo>
                    <a:pt x="78" y="18"/>
                  </a:lnTo>
                  <a:lnTo>
                    <a:pt x="30" y="0"/>
                  </a:lnTo>
                  <a:lnTo>
                    <a:pt x="24" y="12"/>
                  </a:lnTo>
                  <a:lnTo>
                    <a:pt x="0" y="66"/>
                  </a:lnTo>
                  <a:lnTo>
                    <a:pt x="12" y="90"/>
                  </a:lnTo>
                  <a:lnTo>
                    <a:pt x="0" y="96"/>
                  </a:lnTo>
                  <a:lnTo>
                    <a:pt x="6" y="108"/>
                  </a:lnTo>
                  <a:lnTo>
                    <a:pt x="24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8" name="Freeform 213">
              <a:extLst>
                <a:ext uri="{FF2B5EF4-FFF2-40B4-BE49-F238E27FC236}">
                  <a16:creationId xmlns:a16="http://schemas.microsoft.com/office/drawing/2014/main" id="{8AE11DF5-4163-3A46-8875-A8A283C1483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57738" y="2967038"/>
              <a:ext cx="49212" cy="96837"/>
            </a:xfrm>
            <a:custGeom>
              <a:avLst/>
              <a:gdLst>
                <a:gd name="T0" fmla="*/ 0 w 429209"/>
                <a:gd name="T1" fmla="*/ 2 h 839755"/>
                <a:gd name="T2" fmla="*/ 0 w 429209"/>
                <a:gd name="T3" fmla="*/ 1 h 839755"/>
                <a:gd name="T4" fmla="*/ 0 w 429209"/>
                <a:gd name="T5" fmla="*/ 1 h 839755"/>
                <a:gd name="T6" fmla="*/ 0 w 429209"/>
                <a:gd name="T7" fmla="*/ 0 h 839755"/>
                <a:gd name="T8" fmla="*/ 1 w 429209"/>
                <a:gd name="T9" fmla="*/ 0 h 839755"/>
                <a:gd name="T10" fmla="*/ 1 w 429209"/>
                <a:gd name="T11" fmla="*/ 0 h 839755"/>
                <a:gd name="T12" fmla="*/ 1 w 429209"/>
                <a:gd name="T13" fmla="*/ 1 h 839755"/>
                <a:gd name="T14" fmla="*/ 1 w 429209"/>
                <a:gd name="T15" fmla="*/ 1 h 839755"/>
                <a:gd name="T16" fmla="*/ 0 w 429209"/>
                <a:gd name="T17" fmla="*/ 1 h 839755"/>
                <a:gd name="T18" fmla="*/ 0 w 429209"/>
                <a:gd name="T19" fmla="*/ 2 h 839755"/>
                <a:gd name="T20" fmla="*/ 0 w 429209"/>
                <a:gd name="T21" fmla="*/ 2 h 839755"/>
                <a:gd name="T22" fmla="*/ 0 w 429209"/>
                <a:gd name="T23" fmla="*/ 2 h 839755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429209" h="839755">
                  <a:moveTo>
                    <a:pt x="53214" y="797282"/>
                  </a:moveTo>
                  <a:cubicBezTo>
                    <a:pt x="54137" y="718133"/>
                    <a:pt x="55061" y="638985"/>
                    <a:pt x="55984" y="559836"/>
                  </a:cubicBezTo>
                  <a:lnTo>
                    <a:pt x="0" y="522514"/>
                  </a:lnTo>
                  <a:lnTo>
                    <a:pt x="111968" y="130628"/>
                  </a:lnTo>
                  <a:lnTo>
                    <a:pt x="261258" y="130628"/>
                  </a:lnTo>
                  <a:lnTo>
                    <a:pt x="391886" y="0"/>
                  </a:lnTo>
                  <a:lnTo>
                    <a:pt x="410547" y="261257"/>
                  </a:lnTo>
                  <a:lnTo>
                    <a:pt x="429209" y="410547"/>
                  </a:lnTo>
                  <a:lnTo>
                    <a:pt x="223935" y="634481"/>
                  </a:lnTo>
                  <a:lnTo>
                    <a:pt x="223935" y="839755"/>
                  </a:lnTo>
                  <a:lnTo>
                    <a:pt x="111968" y="783771"/>
                  </a:lnTo>
                  <a:lnTo>
                    <a:pt x="53214" y="79728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9" name="Freeform 214">
              <a:extLst>
                <a:ext uri="{FF2B5EF4-FFF2-40B4-BE49-F238E27FC236}">
                  <a16:creationId xmlns:a16="http://schemas.microsoft.com/office/drawing/2014/main" id="{0165BFC8-D8E3-DD4B-AF40-74EDB569056B}"/>
                </a:ext>
              </a:extLst>
            </p:cNvPr>
            <p:cNvSpPr>
              <a:spLocks/>
            </p:cNvSpPr>
            <p:nvPr/>
          </p:nvSpPr>
          <p:spPr bwMode="auto">
            <a:xfrm>
              <a:off x="6029325" y="3640138"/>
              <a:ext cx="431800" cy="417512"/>
            </a:xfrm>
            <a:custGeom>
              <a:avLst/>
              <a:gdLst>
                <a:gd name="T0" fmla="*/ 2147483646 w 10795"/>
                <a:gd name="T1" fmla="*/ 2147483646 h 10652"/>
                <a:gd name="T2" fmla="*/ 2147483646 w 10795"/>
                <a:gd name="T3" fmla="*/ 2147483646 h 10652"/>
                <a:gd name="T4" fmla="*/ 2147483646 w 10795"/>
                <a:gd name="T5" fmla="*/ 2147483646 h 10652"/>
                <a:gd name="T6" fmla="*/ 2147483646 w 10795"/>
                <a:gd name="T7" fmla="*/ 2147483646 h 10652"/>
                <a:gd name="T8" fmla="*/ 2147483646 w 10795"/>
                <a:gd name="T9" fmla="*/ 2147483646 h 10652"/>
                <a:gd name="T10" fmla="*/ 2147483646 w 10795"/>
                <a:gd name="T11" fmla="*/ 2147483646 h 10652"/>
                <a:gd name="T12" fmla="*/ 2147483646 w 10795"/>
                <a:gd name="T13" fmla="*/ 2147483646 h 10652"/>
                <a:gd name="T14" fmla="*/ 2147483646 w 10795"/>
                <a:gd name="T15" fmla="*/ 2147483646 h 10652"/>
                <a:gd name="T16" fmla="*/ 2147483646 w 10795"/>
                <a:gd name="T17" fmla="*/ 2147483646 h 10652"/>
                <a:gd name="T18" fmla="*/ 2147483646 w 10795"/>
                <a:gd name="T19" fmla="*/ 2147483646 h 10652"/>
                <a:gd name="T20" fmla="*/ 2147483646 w 10795"/>
                <a:gd name="T21" fmla="*/ 2147483646 h 10652"/>
                <a:gd name="T22" fmla="*/ 2147483646 w 10795"/>
                <a:gd name="T23" fmla="*/ 2147483646 h 10652"/>
                <a:gd name="T24" fmla="*/ 2147483646 w 10795"/>
                <a:gd name="T25" fmla="*/ 2147483646 h 10652"/>
                <a:gd name="T26" fmla="*/ 2147483646 w 10795"/>
                <a:gd name="T27" fmla="*/ 2147483646 h 10652"/>
                <a:gd name="T28" fmla="*/ 2147483646 w 10795"/>
                <a:gd name="T29" fmla="*/ 360875000 h 10652"/>
                <a:gd name="T30" fmla="*/ 2147483646 w 10795"/>
                <a:gd name="T31" fmla="*/ 2147483646 h 10652"/>
                <a:gd name="T32" fmla="*/ 2147483646 w 10795"/>
                <a:gd name="T33" fmla="*/ 2147483646 h 10652"/>
                <a:gd name="T34" fmla="*/ 2147483646 w 10795"/>
                <a:gd name="T35" fmla="*/ 2147483646 h 10652"/>
                <a:gd name="T36" fmla="*/ 2147483646 w 10795"/>
                <a:gd name="T37" fmla="*/ 2147483646 h 10652"/>
                <a:gd name="T38" fmla="*/ 2147483646 w 10795"/>
                <a:gd name="T39" fmla="*/ 2147483646 h 10652"/>
                <a:gd name="T40" fmla="*/ 2147483646 w 10795"/>
                <a:gd name="T41" fmla="*/ 2147483646 h 10652"/>
                <a:gd name="T42" fmla="*/ 2147483646 w 10795"/>
                <a:gd name="T43" fmla="*/ 2147483646 h 10652"/>
                <a:gd name="T44" fmla="*/ 2147483646 w 10795"/>
                <a:gd name="T45" fmla="*/ 2147483646 h 10652"/>
                <a:gd name="T46" fmla="*/ 2147483646 w 10795"/>
                <a:gd name="T47" fmla="*/ 2147483646 h 10652"/>
                <a:gd name="T48" fmla="*/ 2147483646 w 10795"/>
                <a:gd name="T49" fmla="*/ 2147483646 h 10652"/>
                <a:gd name="T50" fmla="*/ 2147483646 w 10795"/>
                <a:gd name="T51" fmla="*/ 2147483646 h 10652"/>
                <a:gd name="T52" fmla="*/ 2147483646 w 10795"/>
                <a:gd name="T53" fmla="*/ 2147483646 h 10652"/>
                <a:gd name="T54" fmla="*/ 2147483646 w 10795"/>
                <a:gd name="T55" fmla="*/ 2147483646 h 10652"/>
                <a:gd name="T56" fmla="*/ 2147483646 w 10795"/>
                <a:gd name="T57" fmla="*/ 2147483646 h 10652"/>
                <a:gd name="T58" fmla="*/ 2147483646 w 10795"/>
                <a:gd name="T59" fmla="*/ 2147483646 h 10652"/>
                <a:gd name="T60" fmla="*/ 2147483646 w 10795"/>
                <a:gd name="T61" fmla="*/ 2147483646 h 10652"/>
                <a:gd name="T62" fmla="*/ 2147483646 w 10795"/>
                <a:gd name="T63" fmla="*/ 2147483646 h 10652"/>
                <a:gd name="T64" fmla="*/ 2147483646 w 10795"/>
                <a:gd name="T65" fmla="*/ 2147483646 h 10652"/>
                <a:gd name="T66" fmla="*/ 2147483646 w 10795"/>
                <a:gd name="T67" fmla="*/ 2147483646 h 10652"/>
                <a:gd name="T68" fmla="*/ 2147483646 w 10795"/>
                <a:gd name="T69" fmla="*/ 2147483646 h 10652"/>
                <a:gd name="T70" fmla="*/ 2147483646 w 10795"/>
                <a:gd name="T71" fmla="*/ 2147483646 h 10652"/>
                <a:gd name="T72" fmla="*/ 2147483646 w 10795"/>
                <a:gd name="T73" fmla="*/ 2147483646 h 10652"/>
                <a:gd name="T74" fmla="*/ 2147483646 w 10795"/>
                <a:gd name="T75" fmla="*/ 2147483646 h 10652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10795" h="10652">
                  <a:moveTo>
                    <a:pt x="7118" y="10169"/>
                  </a:moveTo>
                  <a:cubicBezTo>
                    <a:pt x="7403" y="10018"/>
                    <a:pt x="7922" y="10028"/>
                    <a:pt x="7912" y="9685"/>
                  </a:cubicBezTo>
                  <a:cubicBezTo>
                    <a:pt x="7902" y="9342"/>
                    <a:pt x="7173" y="8474"/>
                    <a:pt x="7058" y="8110"/>
                  </a:cubicBezTo>
                  <a:cubicBezTo>
                    <a:pt x="6943" y="7746"/>
                    <a:pt x="7143" y="7666"/>
                    <a:pt x="7222" y="7500"/>
                  </a:cubicBezTo>
                  <a:cubicBezTo>
                    <a:pt x="7301" y="7334"/>
                    <a:pt x="7346" y="7193"/>
                    <a:pt x="7530" y="7116"/>
                  </a:cubicBezTo>
                  <a:cubicBezTo>
                    <a:pt x="7714" y="7039"/>
                    <a:pt x="8027" y="7379"/>
                    <a:pt x="8325" y="7039"/>
                  </a:cubicBezTo>
                  <a:cubicBezTo>
                    <a:pt x="8623" y="6699"/>
                    <a:pt x="9062" y="5615"/>
                    <a:pt x="9319" y="5078"/>
                  </a:cubicBezTo>
                  <a:cubicBezTo>
                    <a:pt x="9576" y="4541"/>
                    <a:pt x="9720" y="4241"/>
                    <a:pt x="9868" y="3816"/>
                  </a:cubicBezTo>
                  <a:cubicBezTo>
                    <a:pt x="10016" y="3391"/>
                    <a:pt x="10257" y="2817"/>
                    <a:pt x="10206" y="2527"/>
                  </a:cubicBezTo>
                  <a:cubicBezTo>
                    <a:pt x="10155" y="2237"/>
                    <a:pt x="9538" y="2325"/>
                    <a:pt x="9564" y="2075"/>
                  </a:cubicBezTo>
                  <a:cubicBezTo>
                    <a:pt x="9591" y="1811"/>
                    <a:pt x="9500" y="1164"/>
                    <a:pt x="9640" y="1129"/>
                  </a:cubicBezTo>
                  <a:cubicBezTo>
                    <a:pt x="10141" y="1004"/>
                    <a:pt x="10598" y="957"/>
                    <a:pt x="10748" y="847"/>
                  </a:cubicBezTo>
                  <a:cubicBezTo>
                    <a:pt x="10898" y="737"/>
                    <a:pt x="10653" y="578"/>
                    <a:pt x="10543" y="467"/>
                  </a:cubicBezTo>
                  <a:cubicBezTo>
                    <a:pt x="10433" y="356"/>
                    <a:pt x="10260" y="257"/>
                    <a:pt x="10085" y="179"/>
                  </a:cubicBezTo>
                  <a:cubicBezTo>
                    <a:pt x="9911" y="102"/>
                    <a:pt x="9805" y="-9"/>
                    <a:pt x="9497" y="1"/>
                  </a:cubicBezTo>
                  <a:cubicBezTo>
                    <a:pt x="9192" y="11"/>
                    <a:pt x="8556" y="193"/>
                    <a:pt x="8247" y="237"/>
                  </a:cubicBezTo>
                  <a:cubicBezTo>
                    <a:pt x="7938" y="279"/>
                    <a:pt x="7858" y="208"/>
                    <a:pt x="7639" y="263"/>
                  </a:cubicBezTo>
                  <a:cubicBezTo>
                    <a:pt x="7421" y="320"/>
                    <a:pt x="7152" y="573"/>
                    <a:pt x="6937" y="573"/>
                  </a:cubicBezTo>
                  <a:cubicBezTo>
                    <a:pt x="6886" y="922"/>
                    <a:pt x="6810" y="1372"/>
                    <a:pt x="6784" y="1623"/>
                  </a:cubicBezTo>
                  <a:cubicBezTo>
                    <a:pt x="6758" y="1873"/>
                    <a:pt x="6784" y="1924"/>
                    <a:pt x="6784" y="2075"/>
                  </a:cubicBezTo>
                  <a:cubicBezTo>
                    <a:pt x="6712" y="2150"/>
                    <a:pt x="6645" y="2133"/>
                    <a:pt x="6569" y="2301"/>
                  </a:cubicBezTo>
                  <a:cubicBezTo>
                    <a:pt x="6493" y="2469"/>
                    <a:pt x="6407" y="2823"/>
                    <a:pt x="6326" y="3084"/>
                  </a:cubicBezTo>
                  <a:cubicBezTo>
                    <a:pt x="6326" y="3084"/>
                    <a:pt x="5388" y="3490"/>
                    <a:pt x="5072" y="3661"/>
                  </a:cubicBezTo>
                  <a:cubicBezTo>
                    <a:pt x="4756" y="3832"/>
                    <a:pt x="4644" y="3888"/>
                    <a:pt x="4431" y="4113"/>
                  </a:cubicBezTo>
                  <a:cubicBezTo>
                    <a:pt x="4217" y="4338"/>
                    <a:pt x="3788" y="5012"/>
                    <a:pt x="3788" y="5012"/>
                  </a:cubicBezTo>
                  <a:cubicBezTo>
                    <a:pt x="3788" y="5012"/>
                    <a:pt x="2925" y="5037"/>
                    <a:pt x="2506" y="5245"/>
                  </a:cubicBezTo>
                  <a:cubicBezTo>
                    <a:pt x="2087" y="5453"/>
                    <a:pt x="1684" y="6101"/>
                    <a:pt x="1270" y="6260"/>
                  </a:cubicBezTo>
                  <a:cubicBezTo>
                    <a:pt x="856" y="6419"/>
                    <a:pt x="140" y="6073"/>
                    <a:pt x="20" y="6198"/>
                  </a:cubicBezTo>
                  <a:cubicBezTo>
                    <a:pt x="-100" y="6323"/>
                    <a:pt x="358" y="6820"/>
                    <a:pt x="552" y="7008"/>
                  </a:cubicBezTo>
                  <a:cubicBezTo>
                    <a:pt x="746" y="7196"/>
                    <a:pt x="1074" y="7217"/>
                    <a:pt x="1182" y="7324"/>
                  </a:cubicBezTo>
                  <a:cubicBezTo>
                    <a:pt x="1290" y="7431"/>
                    <a:pt x="1192" y="7543"/>
                    <a:pt x="1199" y="7649"/>
                  </a:cubicBezTo>
                  <a:cubicBezTo>
                    <a:pt x="1206" y="7755"/>
                    <a:pt x="1239" y="7800"/>
                    <a:pt x="1223" y="7962"/>
                  </a:cubicBezTo>
                  <a:cubicBezTo>
                    <a:pt x="1207" y="8124"/>
                    <a:pt x="1334" y="8396"/>
                    <a:pt x="1102" y="8620"/>
                  </a:cubicBezTo>
                  <a:cubicBezTo>
                    <a:pt x="795" y="8917"/>
                    <a:pt x="443" y="9228"/>
                    <a:pt x="470" y="9744"/>
                  </a:cubicBezTo>
                  <a:cubicBezTo>
                    <a:pt x="479" y="9915"/>
                    <a:pt x="2376" y="9516"/>
                    <a:pt x="3293" y="9667"/>
                  </a:cubicBezTo>
                  <a:cubicBezTo>
                    <a:pt x="4210" y="9818"/>
                    <a:pt x="5529" y="9982"/>
                    <a:pt x="5971" y="10652"/>
                  </a:cubicBezTo>
                  <a:lnTo>
                    <a:pt x="6232" y="10504"/>
                  </a:lnTo>
                  <a:lnTo>
                    <a:pt x="7118" y="1016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0" name="Freeform 215">
              <a:extLst>
                <a:ext uri="{FF2B5EF4-FFF2-40B4-BE49-F238E27FC236}">
                  <a16:creationId xmlns:a16="http://schemas.microsoft.com/office/drawing/2014/main" id="{492D6316-DE17-DC4F-9204-D34440DB7F07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8213" y="3611563"/>
              <a:ext cx="341312" cy="276225"/>
            </a:xfrm>
            <a:custGeom>
              <a:avLst/>
              <a:gdLst>
                <a:gd name="T0" fmla="*/ 2147483646 w 10000"/>
                <a:gd name="T1" fmla="*/ 2147483646 h 11017"/>
                <a:gd name="T2" fmla="*/ 2147483646 w 10000"/>
                <a:gd name="T3" fmla="*/ 2147483646 h 11017"/>
                <a:gd name="T4" fmla="*/ 2147483646 w 10000"/>
                <a:gd name="T5" fmla="*/ 2147483646 h 11017"/>
                <a:gd name="T6" fmla="*/ 2147483646 w 10000"/>
                <a:gd name="T7" fmla="*/ 2147483646 h 11017"/>
                <a:gd name="T8" fmla="*/ 2147483646 w 10000"/>
                <a:gd name="T9" fmla="*/ 0 h 11017"/>
                <a:gd name="T10" fmla="*/ 2147483646 w 10000"/>
                <a:gd name="T11" fmla="*/ 2147483646 h 11017"/>
                <a:gd name="T12" fmla="*/ 2147483646 w 10000"/>
                <a:gd name="T13" fmla="*/ 2147483646 h 11017"/>
                <a:gd name="T14" fmla="*/ 2147483646 w 10000"/>
                <a:gd name="T15" fmla="*/ 2147483646 h 11017"/>
                <a:gd name="T16" fmla="*/ 2147483646 w 10000"/>
                <a:gd name="T17" fmla="*/ 2147483646 h 11017"/>
                <a:gd name="T18" fmla="*/ 2147483646 w 10000"/>
                <a:gd name="T19" fmla="*/ 2147483646 h 11017"/>
                <a:gd name="T20" fmla="*/ 2147483646 w 10000"/>
                <a:gd name="T21" fmla="*/ 2147483646 h 11017"/>
                <a:gd name="T22" fmla="*/ 2147483646 w 10000"/>
                <a:gd name="T23" fmla="*/ 2147483646 h 11017"/>
                <a:gd name="T24" fmla="*/ 2147483646 w 10000"/>
                <a:gd name="T25" fmla="*/ 2147483646 h 11017"/>
                <a:gd name="T26" fmla="*/ 2147483646 w 10000"/>
                <a:gd name="T27" fmla="*/ 2147483646 h 11017"/>
                <a:gd name="T28" fmla="*/ 2147483646 w 10000"/>
                <a:gd name="T29" fmla="*/ 2147483646 h 11017"/>
                <a:gd name="T30" fmla="*/ 2147483646 w 10000"/>
                <a:gd name="T31" fmla="*/ 2147483646 h 11017"/>
                <a:gd name="T32" fmla="*/ 2147483646 w 10000"/>
                <a:gd name="T33" fmla="*/ 2147483646 h 11017"/>
                <a:gd name="T34" fmla="*/ 0 w 10000"/>
                <a:gd name="T35" fmla="*/ 2147483646 h 11017"/>
                <a:gd name="T36" fmla="*/ 0 w 10000"/>
                <a:gd name="T37" fmla="*/ 2147483646 h 11017"/>
                <a:gd name="T38" fmla="*/ 2147483646 w 10000"/>
                <a:gd name="T39" fmla="*/ 2147483646 h 11017"/>
                <a:gd name="T40" fmla="*/ 2147483646 w 10000"/>
                <a:gd name="T41" fmla="*/ 2147483646 h 11017"/>
                <a:gd name="T42" fmla="*/ 2147483646 w 10000"/>
                <a:gd name="T43" fmla="*/ 2147483646 h 11017"/>
                <a:gd name="T44" fmla="*/ 2147483646 w 10000"/>
                <a:gd name="T45" fmla="*/ 2147483646 h 11017"/>
                <a:gd name="T46" fmla="*/ 2147483646 w 10000"/>
                <a:gd name="T47" fmla="*/ 2147483646 h 11017"/>
                <a:gd name="T48" fmla="*/ 2147483646 w 10000"/>
                <a:gd name="T49" fmla="*/ 2147483646 h 11017"/>
                <a:gd name="T50" fmla="*/ 2147483646 w 10000"/>
                <a:gd name="T51" fmla="*/ 2147483646 h 11017"/>
                <a:gd name="T52" fmla="*/ 2147483646 w 10000"/>
                <a:gd name="T53" fmla="*/ 2147483646 h 11017"/>
                <a:gd name="T54" fmla="*/ 2147483646 w 10000"/>
                <a:gd name="T55" fmla="*/ 2147483646 h 11017"/>
                <a:gd name="T56" fmla="*/ 2147483646 w 10000"/>
                <a:gd name="T57" fmla="*/ 2147483646 h 11017"/>
                <a:gd name="T58" fmla="*/ 2147483646 w 10000"/>
                <a:gd name="T59" fmla="*/ 2147483646 h 11017"/>
                <a:gd name="T60" fmla="*/ 2147483646 w 10000"/>
                <a:gd name="T61" fmla="*/ 2147483646 h 11017"/>
                <a:gd name="T62" fmla="*/ 2147483646 w 10000"/>
                <a:gd name="T63" fmla="*/ 2147483646 h 11017"/>
                <a:gd name="T64" fmla="*/ 2147483646 w 10000"/>
                <a:gd name="T65" fmla="*/ 2147483646 h 11017"/>
                <a:gd name="T66" fmla="*/ 2147483646 w 10000"/>
                <a:gd name="T67" fmla="*/ 2147483646 h 11017"/>
                <a:gd name="T68" fmla="*/ 2147483646 w 10000"/>
                <a:gd name="T69" fmla="*/ 2147483646 h 11017"/>
                <a:gd name="T70" fmla="*/ 2147483646 w 10000"/>
                <a:gd name="T71" fmla="*/ 2147483646 h 11017"/>
                <a:gd name="T72" fmla="*/ 2147483646 w 10000"/>
                <a:gd name="T73" fmla="*/ 2147483646 h 11017"/>
                <a:gd name="T74" fmla="*/ 2147483646 w 10000"/>
                <a:gd name="T75" fmla="*/ 2147483646 h 11017"/>
                <a:gd name="T76" fmla="*/ 2147483646 w 10000"/>
                <a:gd name="T77" fmla="*/ 2147483646 h 11017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0" t="0" r="r" b="b"/>
              <a:pathLst>
                <a:path w="10000" h="11017">
                  <a:moveTo>
                    <a:pt x="9226" y="329"/>
                  </a:moveTo>
                  <a:cubicBezTo>
                    <a:pt x="8904" y="611"/>
                    <a:pt x="8531" y="1035"/>
                    <a:pt x="8261" y="1176"/>
                  </a:cubicBezTo>
                  <a:cubicBezTo>
                    <a:pt x="7992" y="1317"/>
                    <a:pt x="7826" y="1176"/>
                    <a:pt x="7609" y="1176"/>
                  </a:cubicBezTo>
                  <a:cubicBezTo>
                    <a:pt x="7536" y="882"/>
                    <a:pt x="7464" y="588"/>
                    <a:pt x="7391" y="294"/>
                  </a:cubicBezTo>
                  <a:lnTo>
                    <a:pt x="7174" y="0"/>
                  </a:lnTo>
                  <a:lnTo>
                    <a:pt x="6522" y="882"/>
                  </a:lnTo>
                  <a:cubicBezTo>
                    <a:pt x="6377" y="1078"/>
                    <a:pt x="6298" y="1425"/>
                    <a:pt x="6087" y="1471"/>
                  </a:cubicBezTo>
                  <a:cubicBezTo>
                    <a:pt x="5876" y="1517"/>
                    <a:pt x="5533" y="1264"/>
                    <a:pt x="5256" y="1160"/>
                  </a:cubicBezTo>
                  <a:cubicBezTo>
                    <a:pt x="5098" y="1165"/>
                    <a:pt x="4971" y="1173"/>
                    <a:pt x="4783" y="1176"/>
                  </a:cubicBezTo>
                  <a:cubicBezTo>
                    <a:pt x="4595" y="1179"/>
                    <a:pt x="4348" y="1176"/>
                    <a:pt x="4130" y="1176"/>
                  </a:cubicBezTo>
                  <a:lnTo>
                    <a:pt x="3261" y="882"/>
                  </a:lnTo>
                  <a:cubicBezTo>
                    <a:pt x="3188" y="1372"/>
                    <a:pt x="3116" y="1863"/>
                    <a:pt x="3043" y="2353"/>
                  </a:cubicBezTo>
                  <a:lnTo>
                    <a:pt x="1957" y="2941"/>
                  </a:lnTo>
                  <a:lnTo>
                    <a:pt x="1522" y="3529"/>
                  </a:lnTo>
                  <a:lnTo>
                    <a:pt x="870" y="3235"/>
                  </a:lnTo>
                  <a:lnTo>
                    <a:pt x="435" y="2941"/>
                  </a:lnTo>
                  <a:cubicBezTo>
                    <a:pt x="362" y="3529"/>
                    <a:pt x="290" y="4118"/>
                    <a:pt x="217" y="4706"/>
                  </a:cubicBezTo>
                  <a:cubicBezTo>
                    <a:pt x="145" y="5098"/>
                    <a:pt x="72" y="5490"/>
                    <a:pt x="0" y="5882"/>
                  </a:cubicBezTo>
                  <a:lnTo>
                    <a:pt x="0" y="7353"/>
                  </a:lnTo>
                  <a:lnTo>
                    <a:pt x="870" y="7941"/>
                  </a:lnTo>
                  <a:cubicBezTo>
                    <a:pt x="435" y="9706"/>
                    <a:pt x="559" y="9259"/>
                    <a:pt x="435" y="9706"/>
                  </a:cubicBezTo>
                  <a:cubicBezTo>
                    <a:pt x="311" y="10153"/>
                    <a:pt x="27" y="10425"/>
                    <a:pt x="124" y="10621"/>
                  </a:cubicBezTo>
                  <a:cubicBezTo>
                    <a:pt x="221" y="10817"/>
                    <a:pt x="794" y="10837"/>
                    <a:pt x="1017" y="10882"/>
                  </a:cubicBezTo>
                  <a:cubicBezTo>
                    <a:pt x="1240" y="10927"/>
                    <a:pt x="1315" y="10844"/>
                    <a:pt x="1460" y="10893"/>
                  </a:cubicBezTo>
                  <a:cubicBezTo>
                    <a:pt x="1605" y="10942"/>
                    <a:pt x="2180" y="11085"/>
                    <a:pt x="2676" y="10980"/>
                  </a:cubicBezTo>
                  <a:cubicBezTo>
                    <a:pt x="3172" y="10875"/>
                    <a:pt x="4096" y="10604"/>
                    <a:pt x="4434" y="10261"/>
                  </a:cubicBezTo>
                  <a:cubicBezTo>
                    <a:pt x="4772" y="9918"/>
                    <a:pt x="4517" y="9199"/>
                    <a:pt x="4703" y="8921"/>
                  </a:cubicBezTo>
                  <a:cubicBezTo>
                    <a:pt x="4889" y="8643"/>
                    <a:pt x="5182" y="8785"/>
                    <a:pt x="5548" y="8595"/>
                  </a:cubicBezTo>
                  <a:cubicBezTo>
                    <a:pt x="5914" y="8405"/>
                    <a:pt x="6666" y="8083"/>
                    <a:pt x="6899" y="7778"/>
                  </a:cubicBezTo>
                  <a:cubicBezTo>
                    <a:pt x="7133" y="7473"/>
                    <a:pt x="6892" y="6977"/>
                    <a:pt x="6949" y="6764"/>
                  </a:cubicBezTo>
                  <a:cubicBezTo>
                    <a:pt x="7006" y="6552"/>
                    <a:pt x="7127" y="6617"/>
                    <a:pt x="7239" y="6503"/>
                  </a:cubicBezTo>
                  <a:cubicBezTo>
                    <a:pt x="7351" y="6389"/>
                    <a:pt x="7449" y="6339"/>
                    <a:pt x="7621" y="6078"/>
                  </a:cubicBezTo>
                  <a:cubicBezTo>
                    <a:pt x="7793" y="5817"/>
                    <a:pt x="8142" y="5240"/>
                    <a:pt x="8271" y="4935"/>
                  </a:cubicBezTo>
                  <a:cubicBezTo>
                    <a:pt x="8400" y="4630"/>
                    <a:pt x="8303" y="4537"/>
                    <a:pt x="8395" y="4248"/>
                  </a:cubicBezTo>
                  <a:cubicBezTo>
                    <a:pt x="8487" y="3959"/>
                    <a:pt x="8811" y="3568"/>
                    <a:pt x="8825" y="3203"/>
                  </a:cubicBezTo>
                  <a:cubicBezTo>
                    <a:pt x="8839" y="2838"/>
                    <a:pt x="8282" y="2299"/>
                    <a:pt x="8478" y="2059"/>
                  </a:cubicBezTo>
                  <a:cubicBezTo>
                    <a:pt x="8674" y="1819"/>
                    <a:pt x="9493" y="1863"/>
                    <a:pt x="10000" y="1765"/>
                  </a:cubicBezTo>
                  <a:lnTo>
                    <a:pt x="9565" y="882"/>
                  </a:lnTo>
                  <a:lnTo>
                    <a:pt x="9226" y="32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1" name="Freeform 216">
              <a:extLst>
                <a:ext uri="{FF2B5EF4-FFF2-40B4-BE49-F238E27FC236}">
                  <a16:creationId xmlns:a16="http://schemas.microsoft.com/office/drawing/2014/main" id="{17007147-A4AC-334F-9350-E4B13C0DD6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734175" y="3946525"/>
              <a:ext cx="112713" cy="139700"/>
            </a:xfrm>
            <a:custGeom>
              <a:avLst/>
              <a:gdLst>
                <a:gd name="T0" fmla="*/ 2147483646 w 90"/>
                <a:gd name="T1" fmla="*/ 2147483646 h 78"/>
                <a:gd name="T2" fmla="*/ 2147483646 w 90"/>
                <a:gd name="T3" fmla="*/ 2147483646 h 78"/>
                <a:gd name="T4" fmla="*/ 2147483646 w 90"/>
                <a:gd name="T5" fmla="*/ 2147483646 h 78"/>
                <a:gd name="T6" fmla="*/ 2147483646 w 90"/>
                <a:gd name="T7" fmla="*/ 2147483646 h 78"/>
                <a:gd name="T8" fmla="*/ 2147483646 w 90"/>
                <a:gd name="T9" fmla="*/ 0 h 78"/>
                <a:gd name="T10" fmla="*/ 2147483646 w 90"/>
                <a:gd name="T11" fmla="*/ 0 h 78"/>
                <a:gd name="T12" fmla="*/ 2147483646 w 90"/>
                <a:gd name="T13" fmla="*/ 2147483646 h 78"/>
                <a:gd name="T14" fmla="*/ 0 w 90"/>
                <a:gd name="T15" fmla="*/ 2147483646 h 78"/>
                <a:gd name="T16" fmla="*/ 2147483646 w 90"/>
                <a:gd name="T17" fmla="*/ 2147483646 h 78"/>
                <a:gd name="T18" fmla="*/ 2147483646 w 90"/>
                <a:gd name="T19" fmla="*/ 2147483646 h 78"/>
                <a:gd name="T20" fmla="*/ 2147483646 w 90"/>
                <a:gd name="T21" fmla="*/ 2147483646 h 78"/>
                <a:gd name="T22" fmla="*/ 2147483646 w 90"/>
                <a:gd name="T23" fmla="*/ 2147483646 h 78"/>
                <a:gd name="T24" fmla="*/ 2147483646 w 90"/>
                <a:gd name="T25" fmla="*/ 2147483646 h 78"/>
                <a:gd name="T26" fmla="*/ 2147483646 w 90"/>
                <a:gd name="T27" fmla="*/ 2147483646 h 78"/>
                <a:gd name="T28" fmla="*/ 2147483646 w 90"/>
                <a:gd name="T29" fmla="*/ 2147483646 h 7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90" h="78">
                  <a:moveTo>
                    <a:pt x="72" y="42"/>
                  </a:moveTo>
                  <a:lnTo>
                    <a:pt x="78" y="30"/>
                  </a:lnTo>
                  <a:lnTo>
                    <a:pt x="84" y="18"/>
                  </a:lnTo>
                  <a:lnTo>
                    <a:pt x="48" y="12"/>
                  </a:lnTo>
                  <a:lnTo>
                    <a:pt x="30" y="0"/>
                  </a:lnTo>
                  <a:lnTo>
                    <a:pt x="12" y="0"/>
                  </a:lnTo>
                  <a:lnTo>
                    <a:pt x="6" y="12"/>
                  </a:lnTo>
                  <a:lnTo>
                    <a:pt x="0" y="18"/>
                  </a:lnTo>
                  <a:lnTo>
                    <a:pt x="6" y="30"/>
                  </a:lnTo>
                  <a:lnTo>
                    <a:pt x="18" y="78"/>
                  </a:lnTo>
                  <a:lnTo>
                    <a:pt x="54" y="72"/>
                  </a:lnTo>
                  <a:lnTo>
                    <a:pt x="78" y="66"/>
                  </a:lnTo>
                  <a:lnTo>
                    <a:pt x="84" y="72"/>
                  </a:lnTo>
                  <a:lnTo>
                    <a:pt x="90" y="48"/>
                  </a:lnTo>
                  <a:lnTo>
                    <a:pt x="72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2" name="Freeform 217">
              <a:extLst>
                <a:ext uri="{FF2B5EF4-FFF2-40B4-BE49-F238E27FC236}">
                  <a16:creationId xmlns:a16="http://schemas.microsoft.com/office/drawing/2014/main" id="{CC9FA575-F76D-6A49-8DAF-6D51D37F75E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57963" y="3840163"/>
              <a:ext cx="214312" cy="120650"/>
            </a:xfrm>
            <a:custGeom>
              <a:avLst/>
              <a:gdLst>
                <a:gd name="T0" fmla="*/ 2147483646 w 10000"/>
                <a:gd name="T1" fmla="*/ 2147483646 h 11631"/>
                <a:gd name="T2" fmla="*/ 2147483646 w 10000"/>
                <a:gd name="T3" fmla="*/ 2094439447 h 11631"/>
                <a:gd name="T4" fmla="*/ 2147483646 w 10000"/>
                <a:gd name="T5" fmla="*/ 545154810 h 11631"/>
                <a:gd name="T6" fmla="*/ 2147483646 w 10000"/>
                <a:gd name="T7" fmla="*/ 0 h 11631"/>
                <a:gd name="T8" fmla="*/ 0 w 10000"/>
                <a:gd name="T9" fmla="*/ 2147483646 h 11631"/>
                <a:gd name="T10" fmla="*/ 2147483646 w 10000"/>
                <a:gd name="T11" fmla="*/ 2147483646 h 11631"/>
                <a:gd name="T12" fmla="*/ 2147483646 w 10000"/>
                <a:gd name="T13" fmla="*/ 2147483646 h 11631"/>
                <a:gd name="T14" fmla="*/ 2147483646 w 10000"/>
                <a:gd name="T15" fmla="*/ 2147483646 h 11631"/>
                <a:gd name="T16" fmla="*/ 2147483646 w 10000"/>
                <a:gd name="T17" fmla="*/ 2147483646 h 11631"/>
                <a:gd name="T18" fmla="*/ 2147483646 w 10000"/>
                <a:gd name="T19" fmla="*/ 2147483646 h 11631"/>
                <a:gd name="T20" fmla="*/ 2147483646 w 10000"/>
                <a:gd name="T21" fmla="*/ 2147483646 h 11631"/>
                <a:gd name="T22" fmla="*/ 2147483646 w 10000"/>
                <a:gd name="T23" fmla="*/ 2147483646 h 11631"/>
                <a:gd name="T24" fmla="*/ 2147483646 w 10000"/>
                <a:gd name="T25" fmla="*/ 2147483646 h 11631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000" h="11631">
                  <a:moveTo>
                    <a:pt x="7686" y="5391"/>
                  </a:moveTo>
                  <a:lnTo>
                    <a:pt x="5498" y="4472"/>
                  </a:lnTo>
                  <a:lnTo>
                    <a:pt x="2084" y="1164"/>
                  </a:lnTo>
                  <a:lnTo>
                    <a:pt x="886" y="0"/>
                  </a:lnTo>
                  <a:lnTo>
                    <a:pt x="0" y="4803"/>
                  </a:lnTo>
                  <a:lnTo>
                    <a:pt x="3459" y="9284"/>
                  </a:lnTo>
                  <a:lnTo>
                    <a:pt x="5903" y="10259"/>
                  </a:lnTo>
                  <a:lnTo>
                    <a:pt x="8016" y="11631"/>
                  </a:lnTo>
                  <a:lnTo>
                    <a:pt x="8676" y="8710"/>
                  </a:lnTo>
                  <a:lnTo>
                    <a:pt x="10000" y="8128"/>
                  </a:lnTo>
                  <a:lnTo>
                    <a:pt x="8915" y="6759"/>
                  </a:lnTo>
                  <a:lnTo>
                    <a:pt x="8310" y="6622"/>
                  </a:lnTo>
                  <a:cubicBezTo>
                    <a:pt x="8207" y="6039"/>
                    <a:pt x="7790" y="5973"/>
                    <a:pt x="7686" y="539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3" name="Freeform 218">
              <a:extLst>
                <a:ext uri="{FF2B5EF4-FFF2-40B4-BE49-F238E27FC236}">
                  <a16:creationId xmlns:a16="http://schemas.microsoft.com/office/drawing/2014/main" id="{7AE05033-7916-5748-9B6F-816379D4E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5625" y="3975100"/>
              <a:ext cx="233363" cy="490538"/>
            </a:xfrm>
            <a:custGeom>
              <a:avLst/>
              <a:gdLst>
                <a:gd name="T0" fmla="*/ 1296617862 w 11115"/>
                <a:gd name="T1" fmla="*/ 0 h 10000"/>
                <a:gd name="T2" fmla="*/ 1014318022 w 11115"/>
                <a:gd name="T3" fmla="*/ 2147483646 h 10000"/>
                <a:gd name="T4" fmla="*/ 876662132 w 11115"/>
                <a:gd name="T5" fmla="*/ 2147483646 h 10000"/>
                <a:gd name="T6" fmla="*/ 833108975 w 11115"/>
                <a:gd name="T7" fmla="*/ 2147483646 h 10000"/>
                <a:gd name="T8" fmla="*/ 359688197 w 11115"/>
                <a:gd name="T9" fmla="*/ 2147483646 h 10000"/>
                <a:gd name="T10" fmla="*/ 70188704 w 11115"/>
                <a:gd name="T11" fmla="*/ 2147483646 h 10000"/>
                <a:gd name="T12" fmla="*/ 0 w 11115"/>
                <a:gd name="T13" fmla="*/ 2147483646 h 10000"/>
                <a:gd name="T14" fmla="*/ 479454939 w 11115"/>
                <a:gd name="T15" fmla="*/ 2147483646 h 10000"/>
                <a:gd name="T16" fmla="*/ 371738000 w 11115"/>
                <a:gd name="T17" fmla="*/ 2147483646 h 10000"/>
                <a:gd name="T18" fmla="*/ 923713488 w 11115"/>
                <a:gd name="T19" fmla="*/ 2147483646 h 10000"/>
                <a:gd name="T20" fmla="*/ 1240431715 w 11115"/>
                <a:gd name="T21" fmla="*/ 2147483646 h 10000"/>
                <a:gd name="T22" fmla="*/ 1064090476 w 11115"/>
                <a:gd name="T23" fmla="*/ 2147483646 h 10000"/>
                <a:gd name="T24" fmla="*/ 1180552953 w 11115"/>
                <a:gd name="T25" fmla="*/ 2147483646 h 10000"/>
                <a:gd name="T26" fmla="*/ 1299347758 w 11115"/>
                <a:gd name="T27" fmla="*/ 2147483646 h 10000"/>
                <a:gd name="T28" fmla="*/ 1436411642 w 11115"/>
                <a:gd name="T29" fmla="*/ 2147483646 h 10000"/>
                <a:gd name="T30" fmla="*/ 1469080908 w 11115"/>
                <a:gd name="T31" fmla="*/ 2147483646 h 10000"/>
                <a:gd name="T32" fmla="*/ 1751186353 w 11115"/>
                <a:gd name="T33" fmla="*/ 2147483646 h 10000"/>
                <a:gd name="T34" fmla="*/ 1628893350 w 11115"/>
                <a:gd name="T35" fmla="*/ 2147483646 h 10000"/>
                <a:gd name="T36" fmla="*/ 1429609158 w 11115"/>
                <a:gd name="T37" fmla="*/ 2147483646 h 10000"/>
                <a:gd name="T38" fmla="*/ 1529154066 w 11115"/>
                <a:gd name="T39" fmla="*/ 2147483646 h 10000"/>
                <a:gd name="T40" fmla="*/ 1512430411 w 11115"/>
                <a:gd name="T41" fmla="*/ 2147483646 h 10000"/>
                <a:gd name="T42" fmla="*/ 1246845408 w 11115"/>
                <a:gd name="T43" fmla="*/ 2147483646 h 10000"/>
                <a:gd name="T44" fmla="*/ 1379642749 w 11115"/>
                <a:gd name="T45" fmla="*/ 2147483646 h 10000"/>
                <a:gd name="T46" fmla="*/ 1539065958 w 11115"/>
                <a:gd name="T47" fmla="*/ 2147483646 h 10000"/>
                <a:gd name="T48" fmla="*/ 1883011737 w 11115"/>
                <a:gd name="T49" fmla="*/ 2147483646 h 10000"/>
                <a:gd name="T50" fmla="*/ 2007831422 w 11115"/>
                <a:gd name="T51" fmla="*/ 2147483646 h 10000"/>
                <a:gd name="T52" fmla="*/ 2147483646 w 11115"/>
                <a:gd name="T53" fmla="*/ 2147483646 h 10000"/>
                <a:gd name="T54" fmla="*/ 1877560763 w 11115"/>
                <a:gd name="T55" fmla="*/ 2147483646 h 10000"/>
                <a:gd name="T56" fmla="*/ 1862207137 w 11115"/>
                <a:gd name="T57" fmla="*/ 2147483646 h 10000"/>
                <a:gd name="T58" fmla="*/ 1728437817 w 11115"/>
                <a:gd name="T59" fmla="*/ 2147483646 h 10000"/>
                <a:gd name="T60" fmla="*/ 1716582389 w 11115"/>
                <a:gd name="T61" fmla="*/ 2147483646 h 10000"/>
                <a:gd name="T62" fmla="*/ 1512236456 w 11115"/>
                <a:gd name="T63" fmla="*/ 2147483646 h 10000"/>
                <a:gd name="T64" fmla="*/ 1444574434 w 11115"/>
                <a:gd name="T65" fmla="*/ 2147483646 h 10000"/>
                <a:gd name="T66" fmla="*/ 1379642749 w 11115"/>
                <a:gd name="T67" fmla="*/ 2147483646 h 10000"/>
                <a:gd name="T68" fmla="*/ 1529154066 w 11115"/>
                <a:gd name="T69" fmla="*/ 2147483646 h 10000"/>
                <a:gd name="T70" fmla="*/ 1529154066 w 11115"/>
                <a:gd name="T71" fmla="*/ 2147483646 h 10000"/>
                <a:gd name="T72" fmla="*/ 1296617862 w 11115"/>
                <a:gd name="T73" fmla="*/ 0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1115" h="10000">
                  <a:moveTo>
                    <a:pt x="6669" y="0"/>
                  </a:moveTo>
                  <a:lnTo>
                    <a:pt x="5217" y="627"/>
                  </a:lnTo>
                  <a:lnTo>
                    <a:pt x="4509" y="795"/>
                  </a:lnTo>
                  <a:lnTo>
                    <a:pt x="4285" y="602"/>
                  </a:lnTo>
                  <a:lnTo>
                    <a:pt x="1850" y="1511"/>
                  </a:lnTo>
                  <a:lnTo>
                    <a:pt x="361" y="2700"/>
                  </a:lnTo>
                  <a:lnTo>
                    <a:pt x="0" y="3527"/>
                  </a:lnTo>
                  <a:lnTo>
                    <a:pt x="2466" y="5401"/>
                  </a:lnTo>
                  <a:lnTo>
                    <a:pt x="1912" y="6416"/>
                  </a:lnTo>
                  <a:cubicBezTo>
                    <a:pt x="2658" y="6304"/>
                    <a:pt x="4006" y="6725"/>
                    <a:pt x="4751" y="6612"/>
                  </a:cubicBezTo>
                  <a:lnTo>
                    <a:pt x="6380" y="6578"/>
                  </a:lnTo>
                  <a:lnTo>
                    <a:pt x="5473" y="5791"/>
                  </a:lnTo>
                  <a:lnTo>
                    <a:pt x="6072" y="6005"/>
                  </a:lnTo>
                  <a:lnTo>
                    <a:pt x="6683" y="7153"/>
                  </a:lnTo>
                  <a:lnTo>
                    <a:pt x="7388" y="8015"/>
                  </a:lnTo>
                  <a:cubicBezTo>
                    <a:pt x="7359" y="8285"/>
                    <a:pt x="7584" y="9729"/>
                    <a:pt x="7556" y="10000"/>
                  </a:cubicBezTo>
                  <a:lnTo>
                    <a:pt x="9007" y="8884"/>
                  </a:lnTo>
                  <a:lnTo>
                    <a:pt x="8378" y="6935"/>
                  </a:lnTo>
                  <a:lnTo>
                    <a:pt x="7353" y="6381"/>
                  </a:lnTo>
                  <a:lnTo>
                    <a:pt x="7865" y="5938"/>
                  </a:lnTo>
                  <a:cubicBezTo>
                    <a:pt x="7836" y="5815"/>
                    <a:pt x="7808" y="5693"/>
                    <a:pt x="7779" y="5570"/>
                  </a:cubicBezTo>
                  <a:lnTo>
                    <a:pt x="6413" y="4795"/>
                  </a:lnTo>
                  <a:lnTo>
                    <a:pt x="7096" y="4205"/>
                  </a:lnTo>
                  <a:lnTo>
                    <a:pt x="7916" y="4196"/>
                  </a:lnTo>
                  <a:lnTo>
                    <a:pt x="9685" y="3821"/>
                  </a:lnTo>
                  <a:cubicBezTo>
                    <a:pt x="9793" y="3687"/>
                    <a:pt x="10219" y="3634"/>
                    <a:pt x="10327" y="3500"/>
                  </a:cubicBezTo>
                  <a:lnTo>
                    <a:pt x="11115" y="3002"/>
                  </a:lnTo>
                  <a:lnTo>
                    <a:pt x="9657" y="3072"/>
                  </a:lnTo>
                  <a:cubicBezTo>
                    <a:pt x="9631" y="3012"/>
                    <a:pt x="9604" y="2953"/>
                    <a:pt x="9578" y="2893"/>
                  </a:cubicBezTo>
                  <a:lnTo>
                    <a:pt x="8890" y="2693"/>
                  </a:lnTo>
                  <a:cubicBezTo>
                    <a:pt x="8870" y="2548"/>
                    <a:pt x="8849" y="2402"/>
                    <a:pt x="8829" y="2257"/>
                  </a:cubicBezTo>
                  <a:lnTo>
                    <a:pt x="7778" y="1711"/>
                  </a:lnTo>
                  <a:lnTo>
                    <a:pt x="7430" y="1763"/>
                  </a:lnTo>
                  <a:lnTo>
                    <a:pt x="7096" y="1550"/>
                  </a:lnTo>
                  <a:lnTo>
                    <a:pt x="7865" y="1254"/>
                  </a:lnTo>
                  <a:lnTo>
                    <a:pt x="7865" y="480"/>
                  </a:lnTo>
                  <a:lnTo>
                    <a:pt x="666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4" name="Freeform 219">
              <a:extLst>
                <a:ext uri="{FF2B5EF4-FFF2-40B4-BE49-F238E27FC236}">
                  <a16:creationId xmlns:a16="http://schemas.microsoft.com/office/drawing/2014/main" id="{51ABD634-B352-724E-8F9A-C81129C2DA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797675" y="3925888"/>
              <a:ext cx="88900" cy="49212"/>
            </a:xfrm>
            <a:custGeom>
              <a:avLst/>
              <a:gdLst>
                <a:gd name="T0" fmla="*/ 0 w 348468"/>
                <a:gd name="T1" fmla="*/ 595 h 191264"/>
                <a:gd name="T2" fmla="*/ 432 w 348468"/>
                <a:gd name="T3" fmla="*/ 836 h 191264"/>
                <a:gd name="T4" fmla="*/ 687 w 348468"/>
                <a:gd name="T5" fmla="*/ 710 h 191264"/>
                <a:gd name="T6" fmla="*/ 920 w 348468"/>
                <a:gd name="T7" fmla="*/ 824 h 191264"/>
                <a:gd name="T8" fmla="*/ 1375 w 348468"/>
                <a:gd name="T9" fmla="*/ 733 h 191264"/>
                <a:gd name="T10" fmla="*/ 1475 w 348468"/>
                <a:gd name="T11" fmla="*/ 458 h 191264"/>
                <a:gd name="T12" fmla="*/ 1075 w 348468"/>
                <a:gd name="T13" fmla="*/ 23 h 191264"/>
                <a:gd name="T14" fmla="*/ 709 w 348468"/>
                <a:gd name="T15" fmla="*/ 92 h 191264"/>
                <a:gd name="T16" fmla="*/ 488 w 348468"/>
                <a:gd name="T17" fmla="*/ 0 h 191264"/>
                <a:gd name="T18" fmla="*/ 122 w 348468"/>
                <a:gd name="T19" fmla="*/ 321 h 191264"/>
                <a:gd name="T20" fmla="*/ 0 w 348468"/>
                <a:gd name="T21" fmla="*/ 595 h 19126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348468" h="191264">
                  <a:moveTo>
                    <a:pt x="0" y="136243"/>
                  </a:moveTo>
                  <a:lnTo>
                    <a:pt x="102182" y="191264"/>
                  </a:lnTo>
                  <a:lnTo>
                    <a:pt x="162443" y="162443"/>
                  </a:lnTo>
                  <a:lnTo>
                    <a:pt x="217465" y="188644"/>
                  </a:lnTo>
                  <a:lnTo>
                    <a:pt x="324887" y="167683"/>
                  </a:lnTo>
                  <a:lnTo>
                    <a:pt x="348468" y="104802"/>
                  </a:lnTo>
                  <a:lnTo>
                    <a:pt x="254145" y="5240"/>
                  </a:lnTo>
                  <a:lnTo>
                    <a:pt x="167684" y="20960"/>
                  </a:lnTo>
                  <a:lnTo>
                    <a:pt x="115282" y="0"/>
                  </a:lnTo>
                  <a:lnTo>
                    <a:pt x="28821" y="73361"/>
                  </a:lnTo>
                  <a:lnTo>
                    <a:pt x="0" y="13624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5" name="Freeform 220">
              <a:extLst>
                <a:ext uri="{FF2B5EF4-FFF2-40B4-BE49-F238E27FC236}">
                  <a16:creationId xmlns:a16="http://schemas.microsoft.com/office/drawing/2014/main" id="{696BB34C-A62C-6E4B-AFC0-60736C9927E3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2638" y="4551363"/>
              <a:ext cx="128587" cy="147637"/>
            </a:xfrm>
            <a:custGeom>
              <a:avLst/>
              <a:gdLst>
                <a:gd name="T0" fmla="*/ 0 w 675"/>
                <a:gd name="T1" fmla="*/ 2147483646 h 773"/>
                <a:gd name="T2" fmla="*/ 2147483646 w 675"/>
                <a:gd name="T3" fmla="*/ 2147483646 h 773"/>
                <a:gd name="T4" fmla="*/ 2147483646 w 675"/>
                <a:gd name="T5" fmla="*/ 2147483646 h 773"/>
                <a:gd name="T6" fmla="*/ 2147483646 w 675"/>
                <a:gd name="T7" fmla="*/ 2147483646 h 773"/>
                <a:gd name="T8" fmla="*/ 2147483646 w 675"/>
                <a:gd name="T9" fmla="*/ 2147483646 h 773"/>
                <a:gd name="T10" fmla="*/ 2147483646 w 675"/>
                <a:gd name="T11" fmla="*/ 2147483646 h 773"/>
                <a:gd name="T12" fmla="*/ 2147483646 w 675"/>
                <a:gd name="T13" fmla="*/ 2147483646 h 773"/>
                <a:gd name="T14" fmla="*/ 2147483646 w 675"/>
                <a:gd name="T15" fmla="*/ 2147483646 h 773"/>
                <a:gd name="T16" fmla="*/ 2147483646 w 675"/>
                <a:gd name="T17" fmla="*/ 2147483646 h 773"/>
                <a:gd name="T18" fmla="*/ 2147483646 w 675"/>
                <a:gd name="T19" fmla="*/ 2147483646 h 773"/>
                <a:gd name="T20" fmla="*/ 2147483646 w 675"/>
                <a:gd name="T21" fmla="*/ 2147483646 h 773"/>
                <a:gd name="T22" fmla="*/ 2147483646 w 675"/>
                <a:gd name="T23" fmla="*/ 2147483646 h 773"/>
                <a:gd name="T24" fmla="*/ 2147483646 w 675"/>
                <a:gd name="T25" fmla="*/ 2147483646 h 773"/>
                <a:gd name="T26" fmla="*/ 2147483646 w 675"/>
                <a:gd name="T27" fmla="*/ 0 h 773"/>
                <a:gd name="T28" fmla="*/ 0 w 675"/>
                <a:gd name="T29" fmla="*/ 2147483646 h 773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675" h="773">
                  <a:moveTo>
                    <a:pt x="0" y="41"/>
                  </a:moveTo>
                  <a:lnTo>
                    <a:pt x="75" y="339"/>
                  </a:lnTo>
                  <a:lnTo>
                    <a:pt x="273" y="579"/>
                  </a:lnTo>
                  <a:lnTo>
                    <a:pt x="605" y="769"/>
                  </a:lnTo>
                  <a:lnTo>
                    <a:pt x="675" y="773"/>
                  </a:lnTo>
                  <a:lnTo>
                    <a:pt x="563" y="583"/>
                  </a:lnTo>
                  <a:lnTo>
                    <a:pt x="493" y="521"/>
                  </a:lnTo>
                  <a:lnTo>
                    <a:pt x="493" y="269"/>
                  </a:lnTo>
                  <a:lnTo>
                    <a:pt x="323" y="78"/>
                  </a:lnTo>
                  <a:lnTo>
                    <a:pt x="286" y="58"/>
                  </a:lnTo>
                  <a:lnTo>
                    <a:pt x="253" y="111"/>
                  </a:lnTo>
                  <a:lnTo>
                    <a:pt x="141" y="128"/>
                  </a:lnTo>
                  <a:lnTo>
                    <a:pt x="145" y="70"/>
                  </a:lnTo>
                  <a:lnTo>
                    <a:pt x="17" y="0"/>
                  </a:lnTo>
                  <a:lnTo>
                    <a:pt x="0" y="4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6" name="Freeform 221">
              <a:extLst>
                <a:ext uri="{FF2B5EF4-FFF2-40B4-BE49-F238E27FC236}">
                  <a16:creationId xmlns:a16="http://schemas.microsoft.com/office/drawing/2014/main" id="{1409FF02-9350-5A45-94EE-2109F824F205}"/>
                </a:ext>
              </a:extLst>
            </p:cNvPr>
            <p:cNvSpPr>
              <a:spLocks/>
            </p:cNvSpPr>
            <p:nvPr/>
          </p:nvSpPr>
          <p:spPr bwMode="auto">
            <a:xfrm>
              <a:off x="7167563" y="4094163"/>
              <a:ext cx="200025" cy="393700"/>
            </a:xfrm>
            <a:custGeom>
              <a:avLst/>
              <a:gdLst>
                <a:gd name="T0" fmla="*/ 2147483646 w 138"/>
                <a:gd name="T1" fmla="*/ 0 h 271"/>
                <a:gd name="T2" fmla="*/ 2147483646 w 138"/>
                <a:gd name="T3" fmla="*/ 0 h 271"/>
                <a:gd name="T4" fmla="*/ 0 w 138"/>
                <a:gd name="T5" fmla="*/ 2147483646 h 271"/>
                <a:gd name="T6" fmla="*/ 2147483646 w 138"/>
                <a:gd name="T7" fmla="*/ 2147483646 h 271"/>
                <a:gd name="T8" fmla="*/ 2147483646 w 138"/>
                <a:gd name="T9" fmla="*/ 2147483646 h 271"/>
                <a:gd name="T10" fmla="*/ 2147483646 w 138"/>
                <a:gd name="T11" fmla="*/ 2147483646 h 271"/>
                <a:gd name="T12" fmla="*/ 2147483646 w 138"/>
                <a:gd name="T13" fmla="*/ 2147483646 h 271"/>
                <a:gd name="T14" fmla="*/ 2147483646 w 138"/>
                <a:gd name="T15" fmla="*/ 2147483646 h 271"/>
                <a:gd name="T16" fmla="*/ 2147483646 w 138"/>
                <a:gd name="T17" fmla="*/ 2147483646 h 271"/>
                <a:gd name="T18" fmla="*/ 2147483646 w 138"/>
                <a:gd name="T19" fmla="*/ 2147483646 h 271"/>
                <a:gd name="T20" fmla="*/ 2147483646 w 138"/>
                <a:gd name="T21" fmla="*/ 2147483646 h 271"/>
                <a:gd name="T22" fmla="*/ 2147483646 w 138"/>
                <a:gd name="T23" fmla="*/ 2147483646 h 271"/>
                <a:gd name="T24" fmla="*/ 2147483646 w 138"/>
                <a:gd name="T25" fmla="*/ 2147483646 h 271"/>
                <a:gd name="T26" fmla="*/ 2147483646 w 138"/>
                <a:gd name="T27" fmla="*/ 2147483646 h 271"/>
                <a:gd name="T28" fmla="*/ 2147483646 w 138"/>
                <a:gd name="T29" fmla="*/ 2147483646 h 271"/>
                <a:gd name="T30" fmla="*/ 2147483646 w 138"/>
                <a:gd name="T31" fmla="*/ 2147483646 h 271"/>
                <a:gd name="T32" fmla="*/ 2147483646 w 138"/>
                <a:gd name="T33" fmla="*/ 2147483646 h 271"/>
                <a:gd name="T34" fmla="*/ 2147483646 w 138"/>
                <a:gd name="T35" fmla="*/ 2147483646 h 271"/>
                <a:gd name="T36" fmla="*/ 2147483646 w 138"/>
                <a:gd name="T37" fmla="*/ 2147483646 h 271"/>
                <a:gd name="T38" fmla="*/ 2147483646 w 138"/>
                <a:gd name="T39" fmla="*/ 2147483646 h 271"/>
                <a:gd name="T40" fmla="*/ 2147483646 w 138"/>
                <a:gd name="T41" fmla="*/ 2147483646 h 271"/>
                <a:gd name="T42" fmla="*/ 2147483646 w 138"/>
                <a:gd name="T43" fmla="*/ 2147483646 h 271"/>
                <a:gd name="T44" fmla="*/ 2147483646 w 138"/>
                <a:gd name="T45" fmla="*/ 2147483646 h 271"/>
                <a:gd name="T46" fmla="*/ 2147483646 w 138"/>
                <a:gd name="T47" fmla="*/ 2147483646 h 271"/>
                <a:gd name="T48" fmla="*/ 2147483646 w 138"/>
                <a:gd name="T49" fmla="*/ 2147483646 h 271"/>
                <a:gd name="T50" fmla="*/ 2147483646 w 138"/>
                <a:gd name="T51" fmla="*/ 2147483646 h 271"/>
                <a:gd name="T52" fmla="*/ 2147483646 w 138"/>
                <a:gd name="T53" fmla="*/ 2147483646 h 271"/>
                <a:gd name="T54" fmla="*/ 2147483646 w 138"/>
                <a:gd name="T55" fmla="*/ 2147483646 h 271"/>
                <a:gd name="T56" fmla="*/ 2147483646 w 138"/>
                <a:gd name="T57" fmla="*/ 0 h 271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138" h="271">
                  <a:moveTo>
                    <a:pt x="66" y="0"/>
                  </a:moveTo>
                  <a:lnTo>
                    <a:pt x="6" y="0"/>
                  </a:lnTo>
                  <a:lnTo>
                    <a:pt x="0" y="24"/>
                  </a:lnTo>
                  <a:lnTo>
                    <a:pt x="6" y="24"/>
                  </a:lnTo>
                  <a:lnTo>
                    <a:pt x="18" y="42"/>
                  </a:lnTo>
                  <a:lnTo>
                    <a:pt x="36" y="48"/>
                  </a:lnTo>
                  <a:lnTo>
                    <a:pt x="42" y="60"/>
                  </a:lnTo>
                  <a:lnTo>
                    <a:pt x="36" y="72"/>
                  </a:lnTo>
                  <a:lnTo>
                    <a:pt x="54" y="96"/>
                  </a:lnTo>
                  <a:lnTo>
                    <a:pt x="78" y="126"/>
                  </a:lnTo>
                  <a:lnTo>
                    <a:pt x="96" y="144"/>
                  </a:lnTo>
                  <a:lnTo>
                    <a:pt x="96" y="175"/>
                  </a:lnTo>
                  <a:lnTo>
                    <a:pt x="96" y="211"/>
                  </a:lnTo>
                  <a:lnTo>
                    <a:pt x="78" y="223"/>
                  </a:lnTo>
                  <a:lnTo>
                    <a:pt x="60" y="229"/>
                  </a:lnTo>
                  <a:lnTo>
                    <a:pt x="54" y="241"/>
                  </a:lnTo>
                  <a:lnTo>
                    <a:pt x="42" y="247"/>
                  </a:lnTo>
                  <a:lnTo>
                    <a:pt x="48" y="253"/>
                  </a:lnTo>
                  <a:lnTo>
                    <a:pt x="66" y="271"/>
                  </a:lnTo>
                  <a:lnTo>
                    <a:pt x="108" y="241"/>
                  </a:lnTo>
                  <a:lnTo>
                    <a:pt x="138" y="211"/>
                  </a:lnTo>
                  <a:lnTo>
                    <a:pt x="114" y="132"/>
                  </a:lnTo>
                  <a:lnTo>
                    <a:pt x="102" y="114"/>
                  </a:lnTo>
                  <a:lnTo>
                    <a:pt x="78" y="84"/>
                  </a:lnTo>
                  <a:lnTo>
                    <a:pt x="66" y="60"/>
                  </a:lnTo>
                  <a:lnTo>
                    <a:pt x="78" y="48"/>
                  </a:lnTo>
                  <a:lnTo>
                    <a:pt x="96" y="36"/>
                  </a:lnTo>
                  <a:lnTo>
                    <a:pt x="90" y="18"/>
                  </a:lnTo>
                  <a:lnTo>
                    <a:pt x="66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7" name="Freeform 222">
              <a:extLst>
                <a:ext uri="{FF2B5EF4-FFF2-40B4-BE49-F238E27FC236}">
                  <a16:creationId xmlns:a16="http://schemas.microsoft.com/office/drawing/2014/main" id="{562FD266-4908-1C42-840A-62938173B93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5650" y="4119563"/>
              <a:ext cx="211138" cy="230187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0 h 10000"/>
                <a:gd name="T20" fmla="*/ 2147483646 w 10000"/>
                <a:gd name="T21" fmla="*/ 0 h 10000"/>
                <a:gd name="T22" fmla="*/ 2147483646 w 10000"/>
                <a:gd name="T23" fmla="*/ 2147483646 h 10000"/>
                <a:gd name="T24" fmla="*/ 0 w 10000"/>
                <a:gd name="T25" fmla="*/ 2147483646 h 10000"/>
                <a:gd name="T26" fmla="*/ 1649038812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0000" h="10000">
                  <a:moveTo>
                    <a:pt x="8672" y="9830"/>
                  </a:moveTo>
                  <a:lnTo>
                    <a:pt x="10000" y="10000"/>
                  </a:lnTo>
                  <a:lnTo>
                    <a:pt x="10000" y="7948"/>
                  </a:lnTo>
                  <a:lnTo>
                    <a:pt x="8696" y="6754"/>
                  </a:lnTo>
                  <a:lnTo>
                    <a:pt x="6957" y="4769"/>
                  </a:lnTo>
                  <a:lnTo>
                    <a:pt x="5652" y="3176"/>
                  </a:lnTo>
                  <a:lnTo>
                    <a:pt x="6087" y="2384"/>
                  </a:lnTo>
                  <a:lnTo>
                    <a:pt x="5652" y="1590"/>
                  </a:lnTo>
                  <a:lnTo>
                    <a:pt x="4348" y="1191"/>
                  </a:lnTo>
                  <a:lnTo>
                    <a:pt x="3478" y="0"/>
                  </a:lnTo>
                  <a:lnTo>
                    <a:pt x="3043" y="0"/>
                  </a:lnTo>
                  <a:lnTo>
                    <a:pt x="870" y="396"/>
                  </a:lnTo>
                  <a:lnTo>
                    <a:pt x="0" y="1590"/>
                  </a:lnTo>
                  <a:lnTo>
                    <a:pt x="435" y="2384"/>
                  </a:lnTo>
                  <a:lnTo>
                    <a:pt x="870" y="4769"/>
                  </a:lnTo>
                  <a:lnTo>
                    <a:pt x="3913" y="4769"/>
                  </a:lnTo>
                  <a:lnTo>
                    <a:pt x="5217" y="5165"/>
                  </a:lnTo>
                  <a:lnTo>
                    <a:pt x="7391" y="8344"/>
                  </a:lnTo>
                  <a:lnTo>
                    <a:pt x="6957" y="9602"/>
                  </a:lnTo>
                  <a:lnTo>
                    <a:pt x="8672" y="983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8" name="Freeform 223">
              <a:extLst>
                <a:ext uri="{FF2B5EF4-FFF2-40B4-BE49-F238E27FC236}">
                  <a16:creationId xmlns:a16="http://schemas.microsoft.com/office/drawing/2014/main" id="{60FED067-1829-7C49-9AEA-4BE172094C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7213" y="3981450"/>
              <a:ext cx="269875" cy="490538"/>
            </a:xfrm>
            <a:custGeom>
              <a:avLst/>
              <a:gdLst>
                <a:gd name="T0" fmla="*/ 1293612372 w 12864"/>
                <a:gd name="T1" fmla="*/ 0 h 10000"/>
                <a:gd name="T2" fmla="*/ 1011967180 w 12864"/>
                <a:gd name="T3" fmla="*/ 2147483646 h 10000"/>
                <a:gd name="T4" fmla="*/ 874630155 w 12864"/>
                <a:gd name="T5" fmla="*/ 2147483646 h 10000"/>
                <a:gd name="T6" fmla="*/ 831178203 w 12864"/>
                <a:gd name="T7" fmla="*/ 2147483646 h 10000"/>
                <a:gd name="T8" fmla="*/ 358854491 w 12864"/>
                <a:gd name="T9" fmla="*/ 2147483646 h 10000"/>
                <a:gd name="T10" fmla="*/ 70025639 w 12864"/>
                <a:gd name="T11" fmla="*/ 2147483646 h 10000"/>
                <a:gd name="T12" fmla="*/ 0 w 12864"/>
                <a:gd name="T13" fmla="*/ 2147483646 h 10000"/>
                <a:gd name="T14" fmla="*/ 478343703 w 12864"/>
                <a:gd name="T15" fmla="*/ 2147483646 h 10000"/>
                <a:gd name="T16" fmla="*/ 370876432 w 12864"/>
                <a:gd name="T17" fmla="*/ 2147483646 h 10000"/>
                <a:gd name="T18" fmla="*/ 921572691 w 12864"/>
                <a:gd name="T19" fmla="*/ 2147483646 h 10000"/>
                <a:gd name="T20" fmla="*/ 1237556645 w 12864"/>
                <a:gd name="T21" fmla="*/ 2147483646 h 10000"/>
                <a:gd name="T22" fmla="*/ 1061624411 w 12864"/>
                <a:gd name="T23" fmla="*/ 2147483646 h 10000"/>
                <a:gd name="T24" fmla="*/ 1177817116 w 12864"/>
                <a:gd name="T25" fmla="*/ 2147483646 h 10000"/>
                <a:gd name="T26" fmla="*/ 1296336297 w 12864"/>
                <a:gd name="T27" fmla="*/ 2147483646 h 10000"/>
                <a:gd name="T28" fmla="*/ 1433082236 w 12864"/>
                <a:gd name="T29" fmla="*/ 2147483646 h 10000"/>
                <a:gd name="T30" fmla="*/ 1465667125 w 12864"/>
                <a:gd name="T31" fmla="*/ 2147483646 h 10000"/>
                <a:gd name="T32" fmla="*/ 1747127470 w 12864"/>
                <a:gd name="T33" fmla="*/ 2147483646 h 10000"/>
                <a:gd name="T34" fmla="*/ 1625118103 w 12864"/>
                <a:gd name="T35" fmla="*/ 2147483646 h 10000"/>
                <a:gd name="T36" fmla="*/ 1426296004 w 12864"/>
                <a:gd name="T37" fmla="*/ 2147483646 h 10000"/>
                <a:gd name="T38" fmla="*/ 1525610004 w 12864"/>
                <a:gd name="T39" fmla="*/ 2147483646 h 10000"/>
                <a:gd name="T40" fmla="*/ 1508925419 w 12864"/>
                <a:gd name="T41" fmla="*/ 2147483646 h 10000"/>
                <a:gd name="T42" fmla="*/ 1243955582 w 12864"/>
                <a:gd name="T43" fmla="*/ 2147483646 h 10000"/>
                <a:gd name="T44" fmla="*/ 1376445116 w 12864"/>
                <a:gd name="T45" fmla="*/ 2147483646 h 10000"/>
                <a:gd name="T46" fmla="*/ 1535499106 w 12864"/>
                <a:gd name="T47" fmla="*/ 2147483646 h 10000"/>
                <a:gd name="T48" fmla="*/ 1878647414 w 12864"/>
                <a:gd name="T49" fmla="*/ 2147483646 h 10000"/>
                <a:gd name="T50" fmla="*/ 2003177775 w 12864"/>
                <a:gd name="T51" fmla="*/ 2147483646 h 10000"/>
                <a:gd name="T52" fmla="*/ 2147483646 w 12864"/>
                <a:gd name="T53" fmla="*/ 2147483646 h 10000"/>
                <a:gd name="T54" fmla="*/ 2147483646 w 12864"/>
                <a:gd name="T55" fmla="*/ 2147483646 h 10000"/>
                <a:gd name="T56" fmla="*/ 2147483646 w 12864"/>
                <a:gd name="T57" fmla="*/ 2147483646 h 10000"/>
                <a:gd name="T58" fmla="*/ 2143802098 w 12864"/>
                <a:gd name="T59" fmla="*/ 2147483646 h 10000"/>
                <a:gd name="T60" fmla="*/ 1844502730 w 12864"/>
                <a:gd name="T61" fmla="*/ 2147483646 h 10000"/>
                <a:gd name="T62" fmla="*/ 1508731320 w 12864"/>
                <a:gd name="T63" fmla="*/ 2147483646 h 10000"/>
                <a:gd name="T64" fmla="*/ 1441226277 w 12864"/>
                <a:gd name="T65" fmla="*/ 2147483646 h 10000"/>
                <a:gd name="T66" fmla="*/ 1376445116 w 12864"/>
                <a:gd name="T67" fmla="*/ 2147483646 h 10000"/>
                <a:gd name="T68" fmla="*/ 1525610004 w 12864"/>
                <a:gd name="T69" fmla="*/ 2147483646 h 10000"/>
                <a:gd name="T70" fmla="*/ 1525610004 w 12864"/>
                <a:gd name="T71" fmla="*/ 2147483646 h 10000"/>
                <a:gd name="T72" fmla="*/ 1293612372 w 12864"/>
                <a:gd name="T73" fmla="*/ 0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2864" h="10000">
                  <a:moveTo>
                    <a:pt x="6669" y="0"/>
                  </a:moveTo>
                  <a:lnTo>
                    <a:pt x="5217" y="627"/>
                  </a:lnTo>
                  <a:lnTo>
                    <a:pt x="4509" y="795"/>
                  </a:lnTo>
                  <a:lnTo>
                    <a:pt x="4285" y="602"/>
                  </a:lnTo>
                  <a:lnTo>
                    <a:pt x="1850" y="1511"/>
                  </a:lnTo>
                  <a:lnTo>
                    <a:pt x="361" y="2700"/>
                  </a:lnTo>
                  <a:lnTo>
                    <a:pt x="0" y="3527"/>
                  </a:lnTo>
                  <a:lnTo>
                    <a:pt x="2466" y="5401"/>
                  </a:lnTo>
                  <a:lnTo>
                    <a:pt x="1912" y="6416"/>
                  </a:lnTo>
                  <a:cubicBezTo>
                    <a:pt x="2658" y="6304"/>
                    <a:pt x="4006" y="6725"/>
                    <a:pt x="4751" y="6612"/>
                  </a:cubicBezTo>
                  <a:lnTo>
                    <a:pt x="6380" y="6578"/>
                  </a:lnTo>
                  <a:lnTo>
                    <a:pt x="5473" y="5791"/>
                  </a:lnTo>
                  <a:lnTo>
                    <a:pt x="6072" y="6005"/>
                  </a:lnTo>
                  <a:lnTo>
                    <a:pt x="6683" y="7153"/>
                  </a:lnTo>
                  <a:lnTo>
                    <a:pt x="7388" y="8015"/>
                  </a:lnTo>
                  <a:cubicBezTo>
                    <a:pt x="7359" y="8285"/>
                    <a:pt x="7584" y="9729"/>
                    <a:pt x="7556" y="10000"/>
                  </a:cubicBezTo>
                  <a:lnTo>
                    <a:pt x="9007" y="8884"/>
                  </a:lnTo>
                  <a:lnTo>
                    <a:pt x="8378" y="6935"/>
                  </a:lnTo>
                  <a:lnTo>
                    <a:pt x="7353" y="6381"/>
                  </a:lnTo>
                  <a:lnTo>
                    <a:pt x="7865" y="5938"/>
                  </a:lnTo>
                  <a:cubicBezTo>
                    <a:pt x="7836" y="5815"/>
                    <a:pt x="7808" y="5693"/>
                    <a:pt x="7779" y="5570"/>
                  </a:cubicBezTo>
                  <a:lnTo>
                    <a:pt x="6413" y="4795"/>
                  </a:lnTo>
                  <a:lnTo>
                    <a:pt x="7096" y="4205"/>
                  </a:lnTo>
                  <a:lnTo>
                    <a:pt x="7916" y="4196"/>
                  </a:lnTo>
                  <a:lnTo>
                    <a:pt x="9685" y="3821"/>
                  </a:lnTo>
                  <a:cubicBezTo>
                    <a:pt x="9793" y="3687"/>
                    <a:pt x="10219" y="3634"/>
                    <a:pt x="10327" y="3500"/>
                  </a:cubicBezTo>
                  <a:lnTo>
                    <a:pt x="11115" y="3002"/>
                  </a:lnTo>
                  <a:cubicBezTo>
                    <a:pt x="11093" y="2923"/>
                    <a:pt x="12886" y="2990"/>
                    <a:pt x="12864" y="2911"/>
                  </a:cubicBezTo>
                  <a:lnTo>
                    <a:pt x="12264" y="2052"/>
                  </a:lnTo>
                  <a:cubicBezTo>
                    <a:pt x="12238" y="1992"/>
                    <a:pt x="11078" y="1787"/>
                    <a:pt x="11052" y="1727"/>
                  </a:cubicBezTo>
                  <a:cubicBezTo>
                    <a:pt x="11067" y="1385"/>
                    <a:pt x="9494" y="1967"/>
                    <a:pt x="9509" y="1625"/>
                  </a:cubicBezTo>
                  <a:lnTo>
                    <a:pt x="7778" y="1711"/>
                  </a:lnTo>
                  <a:lnTo>
                    <a:pt x="7430" y="1763"/>
                  </a:lnTo>
                  <a:lnTo>
                    <a:pt x="7096" y="1550"/>
                  </a:lnTo>
                  <a:lnTo>
                    <a:pt x="7865" y="1254"/>
                  </a:lnTo>
                  <a:lnTo>
                    <a:pt x="7865" y="480"/>
                  </a:lnTo>
                  <a:lnTo>
                    <a:pt x="666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9" name="Freeform 224">
              <a:extLst>
                <a:ext uri="{FF2B5EF4-FFF2-40B4-BE49-F238E27FC236}">
                  <a16:creationId xmlns:a16="http://schemas.microsoft.com/office/drawing/2014/main" id="{83519B7A-C5E3-CF4C-A125-18D1C432EA2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69150" y="4335463"/>
              <a:ext cx="147638" cy="117475"/>
            </a:xfrm>
            <a:custGeom>
              <a:avLst/>
              <a:gdLst>
                <a:gd name="T0" fmla="*/ 2147483646 w 10000"/>
                <a:gd name="T1" fmla="*/ 495727010 h 6448"/>
                <a:gd name="T2" fmla="*/ 2147483646 w 10000"/>
                <a:gd name="T3" fmla="*/ 274643943 h 6448"/>
                <a:gd name="T4" fmla="*/ 2147483646 w 10000"/>
                <a:gd name="T5" fmla="*/ 0 h 6448"/>
                <a:gd name="T6" fmla="*/ 1183506868 w 10000"/>
                <a:gd name="T7" fmla="*/ 914091121 h 6448"/>
                <a:gd name="T8" fmla="*/ 0 w 10000"/>
                <a:gd name="T9" fmla="*/ 2147483646 h 6448"/>
                <a:gd name="T10" fmla="*/ 0 w 10000"/>
                <a:gd name="T11" fmla="*/ 2147483646 h 6448"/>
                <a:gd name="T12" fmla="*/ 1972543557 w 10000"/>
                <a:gd name="T13" fmla="*/ 2147483646 h 6448"/>
                <a:gd name="T14" fmla="*/ 2147483646 w 10000"/>
                <a:gd name="T15" fmla="*/ 2147483646 h 6448"/>
                <a:gd name="T16" fmla="*/ 2147483646 w 10000"/>
                <a:gd name="T17" fmla="*/ 2147483646 h 6448"/>
                <a:gd name="T18" fmla="*/ 2147483646 w 10000"/>
                <a:gd name="T19" fmla="*/ 2147483646 h 6448"/>
                <a:gd name="T20" fmla="*/ 2147483646 w 10000"/>
                <a:gd name="T21" fmla="*/ 2147483646 h 6448"/>
                <a:gd name="T22" fmla="*/ 2147483646 w 10000"/>
                <a:gd name="T23" fmla="*/ 2147483646 h 6448"/>
                <a:gd name="T24" fmla="*/ 2147483646 w 10000"/>
                <a:gd name="T25" fmla="*/ 914091121 h 6448"/>
                <a:gd name="T26" fmla="*/ 2147483646 w 10000"/>
                <a:gd name="T27" fmla="*/ 495727010 h 6448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0000" h="6448">
                  <a:moveTo>
                    <a:pt x="8160" y="269"/>
                  </a:moveTo>
                  <a:cubicBezTo>
                    <a:pt x="7722" y="211"/>
                    <a:pt x="7792" y="194"/>
                    <a:pt x="7370" y="149"/>
                  </a:cubicBezTo>
                  <a:lnTo>
                    <a:pt x="5626" y="0"/>
                  </a:lnTo>
                  <a:lnTo>
                    <a:pt x="1875" y="496"/>
                  </a:lnTo>
                  <a:lnTo>
                    <a:pt x="0" y="1489"/>
                  </a:lnTo>
                  <a:lnTo>
                    <a:pt x="0" y="3473"/>
                  </a:lnTo>
                  <a:lnTo>
                    <a:pt x="3125" y="5951"/>
                  </a:lnTo>
                  <a:lnTo>
                    <a:pt x="4375" y="6448"/>
                  </a:lnTo>
                  <a:lnTo>
                    <a:pt x="5626" y="5951"/>
                  </a:lnTo>
                  <a:lnTo>
                    <a:pt x="6249" y="4959"/>
                  </a:lnTo>
                  <a:lnTo>
                    <a:pt x="8126" y="4466"/>
                  </a:lnTo>
                  <a:lnTo>
                    <a:pt x="10000" y="3473"/>
                  </a:lnTo>
                  <a:lnTo>
                    <a:pt x="10000" y="496"/>
                  </a:lnTo>
                  <a:lnTo>
                    <a:pt x="8160" y="26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</p:grpSp>
      <p:grpSp>
        <p:nvGrpSpPr>
          <p:cNvPr id="242" name="Grupo 241">
            <a:extLst>
              <a:ext uri="{FF2B5EF4-FFF2-40B4-BE49-F238E27FC236}">
                <a16:creationId xmlns:a16="http://schemas.microsoft.com/office/drawing/2014/main" id="{5BD128C2-2DEC-884A-A630-B1636ADF9A95}"/>
              </a:ext>
            </a:extLst>
          </p:cNvPr>
          <p:cNvGrpSpPr/>
          <p:nvPr/>
        </p:nvGrpSpPr>
        <p:grpSpPr>
          <a:xfrm>
            <a:off x="532127" y="3072633"/>
            <a:ext cx="4213732" cy="760878"/>
            <a:chOff x="1546799" y="3694110"/>
            <a:chExt cx="4213732" cy="760878"/>
          </a:xfrm>
        </p:grpSpPr>
        <p:sp>
          <p:nvSpPr>
            <p:cNvPr id="243" name="Preparación 11">
              <a:extLst>
                <a:ext uri="{FF2B5EF4-FFF2-40B4-BE49-F238E27FC236}">
                  <a16:creationId xmlns:a16="http://schemas.microsoft.com/office/drawing/2014/main" id="{DA9DE5B7-FB85-884F-9E7D-BC4A4ADC4EC3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44" name="#sl-pollquestion()">
              <a:extLst>
                <a:ext uri="{FF2B5EF4-FFF2-40B4-BE49-F238E27FC236}">
                  <a16:creationId xmlns:a16="http://schemas.microsoft.com/office/drawing/2014/main" id="{2385BFBE-CEA6-A643-92BC-4FE536BF8C6D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United States</a:t>
              </a:r>
            </a:p>
          </p:txBody>
        </p:sp>
        <p:sp>
          <p:nvSpPr>
            <p:cNvPr id="245" name="#sl-pollquestion()">
              <a:extLst>
                <a:ext uri="{FF2B5EF4-FFF2-40B4-BE49-F238E27FC236}">
                  <a16:creationId xmlns:a16="http://schemas.microsoft.com/office/drawing/2014/main" id="{238F9A29-BA35-1947-B7D0-5512D7617DAB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</a:t>
              </a:r>
            </a:p>
          </p:txBody>
        </p:sp>
      </p:grpSp>
      <p:grpSp>
        <p:nvGrpSpPr>
          <p:cNvPr id="246" name="Grupo 245">
            <a:extLst>
              <a:ext uri="{FF2B5EF4-FFF2-40B4-BE49-F238E27FC236}">
                <a16:creationId xmlns:a16="http://schemas.microsoft.com/office/drawing/2014/main" id="{53B64A2F-B853-494D-B1CC-9C9AD2052395}"/>
              </a:ext>
            </a:extLst>
          </p:cNvPr>
          <p:cNvGrpSpPr/>
          <p:nvPr/>
        </p:nvGrpSpPr>
        <p:grpSpPr>
          <a:xfrm>
            <a:off x="532127" y="4161518"/>
            <a:ext cx="4213732" cy="760878"/>
            <a:chOff x="1546799" y="3694110"/>
            <a:chExt cx="4213732" cy="760878"/>
          </a:xfrm>
        </p:grpSpPr>
        <p:sp>
          <p:nvSpPr>
            <p:cNvPr id="247" name="Preparación 11">
              <a:extLst>
                <a:ext uri="{FF2B5EF4-FFF2-40B4-BE49-F238E27FC236}">
                  <a16:creationId xmlns:a16="http://schemas.microsoft.com/office/drawing/2014/main" id="{6EBEBCF6-62FE-3B43-AD89-3659B28D5138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gradFill>
              <a:gsLst>
                <a:gs pos="0">
                  <a:srgbClr val="BD0DFF"/>
                </a:gs>
                <a:gs pos="65000">
                  <a:srgbClr val="0066FF">
                    <a:alpha val="63137"/>
                  </a:srgbClr>
                </a:gs>
              </a:gsLst>
              <a:path path="circle">
                <a:fillToRect l="100000" b="100000"/>
              </a:path>
            </a:gradFill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48" name="#sl-pollquestion()">
              <a:extLst>
                <a:ext uri="{FF2B5EF4-FFF2-40B4-BE49-F238E27FC236}">
                  <a16:creationId xmlns:a16="http://schemas.microsoft.com/office/drawing/2014/main" id="{DB7A5920-5779-C344-923A-C00630CF04F4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France</a:t>
              </a:r>
            </a:p>
          </p:txBody>
        </p:sp>
        <p:sp>
          <p:nvSpPr>
            <p:cNvPr id="249" name="#sl-pollquestion()">
              <a:extLst>
                <a:ext uri="{FF2B5EF4-FFF2-40B4-BE49-F238E27FC236}">
                  <a16:creationId xmlns:a16="http://schemas.microsoft.com/office/drawing/2014/main" id="{5C1DF51E-3DAE-204A-AB79-FCA332FA4FCF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B</a:t>
              </a:r>
            </a:p>
          </p:txBody>
        </p:sp>
      </p:grpSp>
      <p:grpSp>
        <p:nvGrpSpPr>
          <p:cNvPr id="250" name="Grupo 249">
            <a:extLst>
              <a:ext uri="{FF2B5EF4-FFF2-40B4-BE49-F238E27FC236}">
                <a16:creationId xmlns:a16="http://schemas.microsoft.com/office/drawing/2014/main" id="{AE539AEA-86E0-5747-8675-030D16723D2D}"/>
              </a:ext>
            </a:extLst>
          </p:cNvPr>
          <p:cNvGrpSpPr/>
          <p:nvPr/>
        </p:nvGrpSpPr>
        <p:grpSpPr>
          <a:xfrm>
            <a:off x="532127" y="5243747"/>
            <a:ext cx="4213732" cy="760878"/>
            <a:chOff x="1546799" y="3694110"/>
            <a:chExt cx="4213732" cy="760878"/>
          </a:xfrm>
        </p:grpSpPr>
        <p:sp>
          <p:nvSpPr>
            <p:cNvPr id="251" name="Preparación 11">
              <a:extLst>
                <a:ext uri="{FF2B5EF4-FFF2-40B4-BE49-F238E27FC236}">
                  <a16:creationId xmlns:a16="http://schemas.microsoft.com/office/drawing/2014/main" id="{38870DA0-1681-1747-8508-782900A66DCB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52" name="#sl-pollquestion()">
              <a:extLst>
                <a:ext uri="{FF2B5EF4-FFF2-40B4-BE49-F238E27FC236}">
                  <a16:creationId xmlns:a16="http://schemas.microsoft.com/office/drawing/2014/main" id="{0E963D32-9440-A64C-93AC-DBC7B4B4E88A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India</a:t>
              </a:r>
            </a:p>
          </p:txBody>
        </p:sp>
        <p:sp>
          <p:nvSpPr>
            <p:cNvPr id="253" name="#sl-pollquestion()">
              <a:extLst>
                <a:ext uri="{FF2B5EF4-FFF2-40B4-BE49-F238E27FC236}">
                  <a16:creationId xmlns:a16="http://schemas.microsoft.com/office/drawing/2014/main" id="{04F63DD4-B70C-5B4C-8FE4-0E47F974A1B0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C</a:t>
              </a:r>
            </a:p>
          </p:txBody>
        </p:sp>
      </p:grpSp>
      <p:cxnSp>
        <p:nvCxnSpPr>
          <p:cNvPr id="254" name="Line">
            <a:extLst>
              <a:ext uri="{FF2B5EF4-FFF2-40B4-BE49-F238E27FC236}">
                <a16:creationId xmlns:a16="http://schemas.microsoft.com/office/drawing/2014/main" id="{20B9B675-69B6-7644-AA97-4D9ABD095EA4}"/>
              </a:ext>
            </a:extLst>
          </p:cNvPr>
          <p:cNvCxnSpPr>
            <a:cxnSpLocks/>
          </p:cNvCxnSpPr>
          <p:nvPr/>
        </p:nvCxnSpPr>
        <p:spPr>
          <a:xfrm flipV="1">
            <a:off x="-3048" y="2080759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5" name="Preparación 11">
            <a:extLst>
              <a:ext uri="{FF2B5EF4-FFF2-40B4-BE49-F238E27FC236}">
                <a16:creationId xmlns:a16="http://schemas.microsoft.com/office/drawing/2014/main" id="{F8CA865B-4599-E94B-ACC1-83F3A88E6CC7}"/>
              </a:ext>
            </a:extLst>
          </p:cNvPr>
          <p:cNvSpPr/>
          <p:nvPr/>
        </p:nvSpPr>
        <p:spPr>
          <a:xfrm>
            <a:off x="552789" y="1614253"/>
            <a:ext cx="6240817" cy="950127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56" name="#sl-pollquestion()">
            <a:extLst>
              <a:ext uri="{FF2B5EF4-FFF2-40B4-BE49-F238E27FC236}">
                <a16:creationId xmlns:a16="http://schemas.microsoft.com/office/drawing/2014/main" id="{AD324603-1645-CD4D-BE6F-0E353CF3B8CB}"/>
              </a:ext>
            </a:extLst>
          </p:cNvPr>
          <p:cNvSpPr txBox="1"/>
          <p:nvPr/>
        </p:nvSpPr>
        <p:spPr>
          <a:xfrm>
            <a:off x="1051978" y="1614253"/>
            <a:ext cx="5142153" cy="933012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</a:t>
            </a:r>
          </a:p>
        </p:txBody>
      </p:sp>
    </p:spTree>
    <p:extLst>
      <p:ext uri="{BB962C8B-B14F-4D97-AF65-F5344CB8AC3E}">
        <p14:creationId xmlns:p14="http://schemas.microsoft.com/office/powerpoint/2010/main" val="22788417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Rectángulo 33">
            <a:extLst>
              <a:ext uri="{FF2B5EF4-FFF2-40B4-BE49-F238E27FC236}">
                <a16:creationId xmlns:a16="http://schemas.microsoft.com/office/drawing/2014/main" id="{25396D9C-FD3A-3146-B5A6-DC762AE1E539}"/>
              </a:ext>
            </a:extLst>
          </p:cNvPr>
          <p:cNvSpPr/>
          <p:nvPr/>
        </p:nvSpPr>
        <p:spPr>
          <a:xfrm>
            <a:off x="7561573" y="-1"/>
            <a:ext cx="4630428" cy="6858001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8" name="Rectángulo 47">
            <a:extLst>
              <a:ext uri="{FF2B5EF4-FFF2-40B4-BE49-F238E27FC236}">
                <a16:creationId xmlns:a16="http://schemas.microsoft.com/office/drawing/2014/main" id="{1AB480B7-9498-E34E-94BB-994EB2634CE8}"/>
              </a:ext>
            </a:extLst>
          </p:cNvPr>
          <p:cNvSpPr/>
          <p:nvPr/>
        </p:nvSpPr>
        <p:spPr>
          <a:xfrm flipH="1">
            <a:off x="-8387" y="-1"/>
            <a:ext cx="5294760" cy="6857993"/>
          </a:xfrm>
          <a:prstGeom prst="rect">
            <a:avLst/>
          </a:prstGeom>
          <a:gradFill flip="none" rotWithShape="1">
            <a:gsLst>
              <a:gs pos="66000">
                <a:srgbClr val="0070C0">
                  <a:alpha val="0"/>
                </a:srgbClr>
              </a:gs>
              <a:gs pos="6000">
                <a:srgbClr val="0066FF">
                  <a:alpha val="63137"/>
                </a:srgbClr>
              </a:gs>
              <a:gs pos="100000">
                <a:schemeClr val="tx1">
                  <a:alpha val="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56" name="Line">
            <a:extLst>
              <a:ext uri="{FF2B5EF4-FFF2-40B4-BE49-F238E27FC236}">
                <a16:creationId xmlns:a16="http://schemas.microsoft.com/office/drawing/2014/main" id="{1C79C0BE-EB0A-A94C-8F13-9F6045129307}"/>
              </a:ext>
            </a:extLst>
          </p:cNvPr>
          <p:cNvCxnSpPr>
            <a:cxnSpLocks/>
          </p:cNvCxnSpPr>
          <p:nvPr/>
        </p:nvCxnSpPr>
        <p:spPr>
          <a:xfrm flipV="1">
            <a:off x="-4193" y="6857999"/>
            <a:ext cx="12192000" cy="1"/>
          </a:xfrm>
          <a:prstGeom prst="line">
            <a:avLst/>
          </a:prstGeom>
          <a:ln w="15875">
            <a:solidFill>
              <a:schemeClr val="bg1"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7" name="Rectángulo redondeado 36">
            <a:extLst>
              <a:ext uri="{FF2B5EF4-FFF2-40B4-BE49-F238E27FC236}">
                <a16:creationId xmlns:a16="http://schemas.microsoft.com/office/drawing/2014/main" id="{4E4F740E-9FA0-544D-9C48-FF40555CCD1B}"/>
              </a:ext>
            </a:extLst>
          </p:cNvPr>
          <p:cNvSpPr/>
          <p:nvPr/>
        </p:nvSpPr>
        <p:spPr>
          <a:xfrm>
            <a:off x="9685794" y="382854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B4655D22-7350-DE4D-A43F-D63F713602A2}"/>
              </a:ext>
            </a:extLst>
          </p:cNvPr>
          <p:cNvSpPr/>
          <p:nvPr/>
        </p:nvSpPr>
        <p:spPr>
          <a:xfrm>
            <a:off x="11177054" y="53073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9" name="Rectángulo redondeado 48">
            <a:extLst>
              <a:ext uri="{FF2B5EF4-FFF2-40B4-BE49-F238E27FC236}">
                <a16:creationId xmlns:a16="http://schemas.microsoft.com/office/drawing/2014/main" id="{729BA65E-22A0-F34D-94B3-DFD2BE504037}"/>
              </a:ext>
            </a:extLst>
          </p:cNvPr>
          <p:cNvSpPr/>
          <p:nvPr/>
        </p:nvSpPr>
        <p:spPr>
          <a:xfrm>
            <a:off x="589750" y="382854"/>
            <a:ext cx="1759555" cy="650419"/>
          </a:xfrm>
          <a:prstGeom prst="roundRect">
            <a:avLst/>
          </a:prstGeom>
          <a:solidFill>
            <a:schemeClr val="bg1">
              <a:alpha val="26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400" b="1" spc="600" dirty="0"/>
              <a:t>ROUND 3</a:t>
            </a:r>
          </a:p>
        </p:txBody>
      </p:sp>
      <p:grpSp>
        <p:nvGrpSpPr>
          <p:cNvPr id="25" name="Group 25">
            <a:extLst>
              <a:ext uri="{FF2B5EF4-FFF2-40B4-BE49-F238E27FC236}">
                <a16:creationId xmlns:a16="http://schemas.microsoft.com/office/drawing/2014/main" id="{CCC9E600-4D81-B94D-9EFB-FEB23C65E2E3}"/>
              </a:ext>
            </a:extLst>
          </p:cNvPr>
          <p:cNvGrpSpPr/>
          <p:nvPr/>
        </p:nvGrpSpPr>
        <p:grpSpPr>
          <a:xfrm>
            <a:off x="5134291" y="2754465"/>
            <a:ext cx="6542521" cy="3511985"/>
            <a:chOff x="220663" y="1531156"/>
            <a:chExt cx="8758238" cy="4701369"/>
          </a:xfrm>
          <a:noFill/>
        </p:grpSpPr>
        <p:sp>
          <p:nvSpPr>
            <p:cNvPr id="26" name="Freeform 32">
              <a:extLst>
                <a:ext uri="{FF2B5EF4-FFF2-40B4-BE49-F238E27FC236}">
                  <a16:creationId xmlns:a16="http://schemas.microsoft.com/office/drawing/2014/main" id="{3F19B52A-3438-274E-B136-BBA4EC9D2458}"/>
                </a:ext>
              </a:extLst>
            </p:cNvPr>
            <p:cNvSpPr>
              <a:spLocks/>
            </p:cNvSpPr>
            <p:nvPr/>
          </p:nvSpPr>
          <p:spPr bwMode="auto">
            <a:xfrm>
              <a:off x="6267450" y="3644900"/>
              <a:ext cx="730250" cy="890588"/>
            </a:xfrm>
            <a:custGeom>
              <a:avLst/>
              <a:gdLst>
                <a:gd name="T0" fmla="*/ 43475790 w 10736"/>
                <a:gd name="T1" fmla="*/ 36857519 h 10000"/>
                <a:gd name="T2" fmla="*/ 44151285 w 10736"/>
                <a:gd name="T3" fmla="*/ 41259517 h 10000"/>
                <a:gd name="T4" fmla="*/ 49670740 w 10736"/>
                <a:gd name="T5" fmla="*/ 32122440 h 10000"/>
                <a:gd name="T6" fmla="*/ 49009121 w 10736"/>
                <a:gd name="T7" fmla="*/ 26808391 h 10000"/>
                <a:gd name="T8" fmla="*/ 46520040 w 10736"/>
                <a:gd name="T9" fmla="*/ 22128796 h 10000"/>
                <a:gd name="T10" fmla="*/ 41986042 w 10736"/>
                <a:gd name="T11" fmla="*/ 20145902 h 10000"/>
                <a:gd name="T12" fmla="*/ 40681305 w 10736"/>
                <a:gd name="T13" fmla="*/ 25642433 h 10000"/>
                <a:gd name="T14" fmla="*/ 40121510 w 10736"/>
                <a:gd name="T15" fmla="*/ 29092660 h 10000"/>
                <a:gd name="T16" fmla="*/ 36406391 w 10736"/>
                <a:gd name="T17" fmla="*/ 27974260 h 10000"/>
                <a:gd name="T18" fmla="*/ 35693894 w 10736"/>
                <a:gd name="T19" fmla="*/ 24666883 h 10000"/>
                <a:gd name="T20" fmla="*/ 32529318 w 10736"/>
                <a:gd name="T21" fmla="*/ 24999963 h 10000"/>
                <a:gd name="T22" fmla="*/ 30461274 w 10736"/>
                <a:gd name="T23" fmla="*/ 27506345 h 10000"/>
                <a:gd name="T24" fmla="*/ 24784492 w 10736"/>
                <a:gd name="T25" fmla="*/ 25832841 h 10000"/>
                <a:gd name="T26" fmla="*/ 21166503 w 10736"/>
                <a:gd name="T27" fmla="*/ 16671985 h 10000"/>
                <a:gd name="T28" fmla="*/ 17553140 w 10736"/>
                <a:gd name="T29" fmla="*/ 11667148 h 10000"/>
                <a:gd name="T30" fmla="*/ 18385962 w 10736"/>
                <a:gd name="T31" fmla="*/ 7090773 h 10000"/>
                <a:gd name="T32" fmla="*/ 19616626 w 10736"/>
                <a:gd name="T33" fmla="*/ 0 h 10000"/>
                <a:gd name="T34" fmla="*/ 14458011 w 10736"/>
                <a:gd name="T35" fmla="*/ 0 h 10000"/>
                <a:gd name="T36" fmla="*/ 15489721 w 10736"/>
                <a:gd name="T37" fmla="*/ 1665578 h 10000"/>
                <a:gd name="T38" fmla="*/ 9808313 w 10736"/>
                <a:gd name="T39" fmla="*/ 7503204 h 10000"/>
                <a:gd name="T40" fmla="*/ 10326480 w 10736"/>
                <a:gd name="T41" fmla="*/ 13332815 h 10000"/>
                <a:gd name="T42" fmla="*/ 6194950 w 10736"/>
                <a:gd name="T43" fmla="*/ 24167174 h 10000"/>
                <a:gd name="T44" fmla="*/ 2576961 w 10736"/>
                <a:gd name="T45" fmla="*/ 26673556 h 10000"/>
                <a:gd name="T46" fmla="*/ 5163240 w 10736"/>
                <a:gd name="T47" fmla="*/ 33335956 h 10000"/>
                <a:gd name="T48" fmla="*/ 1031709 w 10736"/>
                <a:gd name="T49" fmla="*/ 35834411 h 10000"/>
                <a:gd name="T50" fmla="*/ 2063419 w 10736"/>
                <a:gd name="T51" fmla="*/ 40839160 h 10000"/>
                <a:gd name="T52" fmla="*/ 6708492 w 10736"/>
                <a:gd name="T53" fmla="*/ 40839160 h 10000"/>
                <a:gd name="T54" fmla="*/ 9294771 w 10736"/>
                <a:gd name="T55" fmla="*/ 63483517 h 10000"/>
                <a:gd name="T56" fmla="*/ 13421677 w 10736"/>
                <a:gd name="T57" fmla="*/ 75150665 h 10000"/>
                <a:gd name="T58" fmla="*/ 16521430 w 10736"/>
                <a:gd name="T59" fmla="*/ 76816243 h 10000"/>
                <a:gd name="T60" fmla="*/ 19098459 w 10736"/>
                <a:gd name="T61" fmla="*/ 69313128 h 10000"/>
                <a:gd name="T62" fmla="*/ 20134794 w 10736"/>
                <a:gd name="T63" fmla="*/ 58343934 h 10000"/>
                <a:gd name="T64" fmla="*/ 27366078 w 10736"/>
                <a:gd name="T65" fmla="*/ 49175152 h 10000"/>
                <a:gd name="T66" fmla="*/ 33200188 w 10736"/>
                <a:gd name="T67" fmla="*/ 42433401 h 10000"/>
                <a:gd name="T68" fmla="*/ 36369388 w 10736"/>
                <a:gd name="T69" fmla="*/ 36357899 h 10000"/>
                <a:gd name="T70" fmla="*/ 37414974 w 10736"/>
                <a:gd name="T71" fmla="*/ 33589773 h 10000"/>
                <a:gd name="T72" fmla="*/ 40639678 w 10736"/>
                <a:gd name="T73" fmla="*/ 35469537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0736" h="10000">
                  <a:moveTo>
                    <a:pt x="8784" y="4472"/>
                  </a:moveTo>
                  <a:cubicBezTo>
                    <a:pt x="8948" y="4542"/>
                    <a:pt x="9262" y="4499"/>
                    <a:pt x="9397" y="4647"/>
                  </a:cubicBezTo>
                  <a:cubicBezTo>
                    <a:pt x="9282" y="4891"/>
                    <a:pt x="9246" y="4846"/>
                    <a:pt x="9150" y="5059"/>
                  </a:cubicBezTo>
                  <a:cubicBezTo>
                    <a:pt x="9278" y="5100"/>
                    <a:pt x="9553" y="5244"/>
                    <a:pt x="9543" y="5202"/>
                  </a:cubicBezTo>
                  <a:cubicBezTo>
                    <a:pt x="9555" y="5140"/>
                    <a:pt x="9941" y="4675"/>
                    <a:pt x="9949" y="4570"/>
                  </a:cubicBezTo>
                  <a:cubicBezTo>
                    <a:pt x="10062" y="4506"/>
                    <a:pt x="10576" y="4087"/>
                    <a:pt x="10736" y="4050"/>
                  </a:cubicBezTo>
                  <a:lnTo>
                    <a:pt x="10429" y="3991"/>
                  </a:lnTo>
                  <a:cubicBezTo>
                    <a:pt x="10556" y="3858"/>
                    <a:pt x="10557" y="3689"/>
                    <a:pt x="10593" y="3380"/>
                  </a:cubicBezTo>
                  <a:cubicBezTo>
                    <a:pt x="10678" y="3109"/>
                    <a:pt x="10563" y="3146"/>
                    <a:pt x="10508" y="3001"/>
                  </a:cubicBezTo>
                  <a:cubicBezTo>
                    <a:pt x="10453" y="2856"/>
                    <a:pt x="10430" y="2809"/>
                    <a:pt x="10055" y="2790"/>
                  </a:cubicBezTo>
                  <a:cubicBezTo>
                    <a:pt x="9757" y="2713"/>
                    <a:pt x="9789" y="2667"/>
                    <a:pt x="9600" y="2544"/>
                  </a:cubicBezTo>
                  <a:lnTo>
                    <a:pt x="9075" y="2540"/>
                  </a:lnTo>
                  <a:cubicBezTo>
                    <a:pt x="8904" y="2631"/>
                    <a:pt x="8281" y="3056"/>
                    <a:pt x="8247" y="3163"/>
                  </a:cubicBezTo>
                  <a:cubicBezTo>
                    <a:pt x="8213" y="3270"/>
                    <a:pt x="8677" y="3148"/>
                    <a:pt x="8793" y="3233"/>
                  </a:cubicBezTo>
                  <a:cubicBezTo>
                    <a:pt x="8909" y="3318"/>
                    <a:pt x="9054" y="3526"/>
                    <a:pt x="9034" y="3598"/>
                  </a:cubicBezTo>
                  <a:lnTo>
                    <a:pt x="8672" y="3668"/>
                  </a:lnTo>
                  <a:lnTo>
                    <a:pt x="8472" y="3566"/>
                  </a:lnTo>
                  <a:cubicBezTo>
                    <a:pt x="8338" y="3543"/>
                    <a:pt x="7904" y="3596"/>
                    <a:pt x="7869" y="3527"/>
                  </a:cubicBezTo>
                  <a:lnTo>
                    <a:pt x="8262" y="3149"/>
                  </a:lnTo>
                  <a:lnTo>
                    <a:pt x="7715" y="3110"/>
                  </a:lnTo>
                  <a:lnTo>
                    <a:pt x="7254" y="3152"/>
                  </a:lnTo>
                  <a:lnTo>
                    <a:pt x="7031" y="3152"/>
                  </a:lnTo>
                  <a:lnTo>
                    <a:pt x="6808" y="3468"/>
                  </a:lnTo>
                  <a:lnTo>
                    <a:pt x="6584" y="3468"/>
                  </a:lnTo>
                  <a:lnTo>
                    <a:pt x="6138" y="3363"/>
                  </a:lnTo>
                  <a:lnTo>
                    <a:pt x="5357" y="3257"/>
                  </a:lnTo>
                  <a:lnTo>
                    <a:pt x="4240" y="2732"/>
                  </a:lnTo>
                  <a:lnTo>
                    <a:pt x="4575" y="2102"/>
                  </a:lnTo>
                  <a:lnTo>
                    <a:pt x="4017" y="1891"/>
                  </a:lnTo>
                  <a:lnTo>
                    <a:pt x="3794" y="1471"/>
                  </a:lnTo>
                  <a:lnTo>
                    <a:pt x="4017" y="1156"/>
                  </a:lnTo>
                  <a:cubicBezTo>
                    <a:pt x="3980" y="1051"/>
                    <a:pt x="4011" y="999"/>
                    <a:pt x="3974" y="894"/>
                  </a:cubicBezTo>
                  <a:lnTo>
                    <a:pt x="4233" y="601"/>
                  </a:lnTo>
                  <a:cubicBezTo>
                    <a:pt x="4235" y="401"/>
                    <a:pt x="4238" y="200"/>
                    <a:pt x="4240" y="0"/>
                  </a:cubicBezTo>
                  <a:lnTo>
                    <a:pt x="3571" y="0"/>
                  </a:lnTo>
                  <a:lnTo>
                    <a:pt x="3125" y="0"/>
                  </a:lnTo>
                  <a:lnTo>
                    <a:pt x="3236" y="105"/>
                  </a:lnTo>
                  <a:lnTo>
                    <a:pt x="3348" y="210"/>
                  </a:lnTo>
                  <a:lnTo>
                    <a:pt x="2120" y="420"/>
                  </a:lnTo>
                  <a:lnTo>
                    <a:pt x="2120" y="946"/>
                  </a:lnTo>
                  <a:lnTo>
                    <a:pt x="2455" y="1156"/>
                  </a:lnTo>
                  <a:cubicBezTo>
                    <a:pt x="2381" y="1331"/>
                    <a:pt x="2306" y="1506"/>
                    <a:pt x="2232" y="1681"/>
                  </a:cubicBezTo>
                  <a:lnTo>
                    <a:pt x="2009" y="2102"/>
                  </a:lnTo>
                  <a:lnTo>
                    <a:pt x="1339" y="3047"/>
                  </a:lnTo>
                  <a:lnTo>
                    <a:pt x="893" y="3047"/>
                  </a:lnTo>
                  <a:lnTo>
                    <a:pt x="557" y="3363"/>
                  </a:lnTo>
                  <a:lnTo>
                    <a:pt x="781" y="3783"/>
                  </a:lnTo>
                  <a:lnTo>
                    <a:pt x="1116" y="4203"/>
                  </a:lnTo>
                  <a:lnTo>
                    <a:pt x="670" y="4413"/>
                  </a:lnTo>
                  <a:lnTo>
                    <a:pt x="223" y="4518"/>
                  </a:lnTo>
                  <a:lnTo>
                    <a:pt x="0" y="4623"/>
                  </a:lnTo>
                  <a:lnTo>
                    <a:pt x="446" y="5149"/>
                  </a:lnTo>
                  <a:lnTo>
                    <a:pt x="781" y="5569"/>
                  </a:lnTo>
                  <a:lnTo>
                    <a:pt x="1450" y="5149"/>
                  </a:lnTo>
                  <a:cubicBezTo>
                    <a:pt x="1524" y="5814"/>
                    <a:pt x="1599" y="6480"/>
                    <a:pt x="1673" y="7145"/>
                  </a:cubicBezTo>
                  <a:lnTo>
                    <a:pt x="2009" y="8004"/>
                  </a:lnTo>
                  <a:lnTo>
                    <a:pt x="2566" y="8949"/>
                  </a:lnTo>
                  <a:lnTo>
                    <a:pt x="2901" y="9475"/>
                  </a:lnTo>
                  <a:lnTo>
                    <a:pt x="3236" y="10000"/>
                  </a:lnTo>
                  <a:lnTo>
                    <a:pt x="3571" y="9685"/>
                  </a:lnTo>
                  <a:lnTo>
                    <a:pt x="4017" y="9159"/>
                  </a:lnTo>
                  <a:lnTo>
                    <a:pt x="4128" y="8739"/>
                  </a:lnTo>
                  <a:cubicBezTo>
                    <a:pt x="4165" y="8494"/>
                    <a:pt x="4203" y="8249"/>
                    <a:pt x="4240" y="8004"/>
                  </a:cubicBezTo>
                  <a:cubicBezTo>
                    <a:pt x="4277" y="7788"/>
                    <a:pt x="4315" y="7572"/>
                    <a:pt x="4352" y="7356"/>
                  </a:cubicBezTo>
                  <a:lnTo>
                    <a:pt x="5133" y="6725"/>
                  </a:lnTo>
                  <a:lnTo>
                    <a:pt x="5915" y="6200"/>
                  </a:lnTo>
                  <a:lnTo>
                    <a:pt x="6639" y="5875"/>
                  </a:lnTo>
                  <a:cubicBezTo>
                    <a:pt x="6658" y="5668"/>
                    <a:pt x="7156" y="5557"/>
                    <a:pt x="7176" y="5350"/>
                  </a:cubicBezTo>
                  <a:cubicBezTo>
                    <a:pt x="7217" y="5258"/>
                    <a:pt x="8021" y="5398"/>
                    <a:pt x="8062" y="5306"/>
                  </a:cubicBezTo>
                  <a:cubicBezTo>
                    <a:pt x="7988" y="5026"/>
                    <a:pt x="7935" y="4864"/>
                    <a:pt x="7861" y="4584"/>
                  </a:cubicBezTo>
                  <a:cubicBezTo>
                    <a:pt x="7833" y="4487"/>
                    <a:pt x="7982" y="4490"/>
                    <a:pt x="7954" y="4393"/>
                  </a:cubicBezTo>
                  <a:cubicBezTo>
                    <a:pt x="7982" y="4385"/>
                    <a:pt x="8059" y="4243"/>
                    <a:pt x="8087" y="4235"/>
                  </a:cubicBezTo>
                  <a:cubicBezTo>
                    <a:pt x="8120" y="4206"/>
                    <a:pt x="8344" y="4234"/>
                    <a:pt x="8411" y="4228"/>
                  </a:cubicBezTo>
                  <a:cubicBezTo>
                    <a:pt x="8478" y="4222"/>
                    <a:pt x="8620" y="4402"/>
                    <a:pt x="8784" y="4472"/>
                  </a:cubicBezTo>
                  <a:close/>
                </a:path>
              </a:pathLst>
            </a:custGeom>
            <a:solidFill>
              <a:srgbClr val="0053FF"/>
            </a:solidFill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7" name="Freeform 33">
              <a:extLst>
                <a:ext uri="{FF2B5EF4-FFF2-40B4-BE49-F238E27FC236}">
                  <a16:creationId xmlns:a16="http://schemas.microsoft.com/office/drawing/2014/main" id="{4A589EE8-3BDA-9046-AA4D-94FADA97629F}"/>
                </a:ext>
              </a:extLst>
            </p:cNvPr>
            <p:cNvSpPr>
              <a:spLocks/>
            </p:cNvSpPr>
            <p:nvPr/>
          </p:nvSpPr>
          <p:spPr bwMode="auto">
            <a:xfrm>
              <a:off x="7038975" y="4160838"/>
              <a:ext cx="222250" cy="400050"/>
            </a:xfrm>
            <a:custGeom>
              <a:avLst/>
              <a:gdLst>
                <a:gd name="T0" fmla="*/ 2147483646 w 107"/>
                <a:gd name="T1" fmla="*/ 2147483646 h 190"/>
                <a:gd name="T2" fmla="*/ 0 w 107"/>
                <a:gd name="T3" fmla="*/ 2147483646 h 190"/>
                <a:gd name="T4" fmla="*/ 2147483646 w 107"/>
                <a:gd name="T5" fmla="*/ 2147483646 h 190"/>
                <a:gd name="T6" fmla="*/ 2147483646 w 107"/>
                <a:gd name="T7" fmla="*/ 2147483646 h 190"/>
                <a:gd name="T8" fmla="*/ 2147483646 w 107"/>
                <a:gd name="T9" fmla="*/ 2147483646 h 190"/>
                <a:gd name="T10" fmla="*/ 2147483646 w 107"/>
                <a:gd name="T11" fmla="*/ 2147483646 h 190"/>
                <a:gd name="T12" fmla="*/ 2147483646 w 107"/>
                <a:gd name="T13" fmla="*/ 2147483646 h 190"/>
                <a:gd name="T14" fmla="*/ 2147483646 w 107"/>
                <a:gd name="T15" fmla="*/ 2147483646 h 190"/>
                <a:gd name="T16" fmla="*/ 2147483646 w 107"/>
                <a:gd name="T17" fmla="*/ 2147483646 h 190"/>
                <a:gd name="T18" fmla="*/ 2147483646 w 107"/>
                <a:gd name="T19" fmla="*/ 2147483646 h 190"/>
                <a:gd name="T20" fmla="*/ 2147483646 w 107"/>
                <a:gd name="T21" fmla="*/ 2147483646 h 190"/>
                <a:gd name="T22" fmla="*/ 2147483646 w 107"/>
                <a:gd name="T23" fmla="*/ 2147483646 h 190"/>
                <a:gd name="T24" fmla="*/ 2147483646 w 107"/>
                <a:gd name="T25" fmla="*/ 2147483646 h 190"/>
                <a:gd name="T26" fmla="*/ 2147483646 w 107"/>
                <a:gd name="T27" fmla="*/ 2147483646 h 190"/>
                <a:gd name="T28" fmla="*/ 2147483646 w 107"/>
                <a:gd name="T29" fmla="*/ 2147483646 h 190"/>
                <a:gd name="T30" fmla="*/ 2147483646 w 107"/>
                <a:gd name="T31" fmla="*/ 2147483646 h 190"/>
                <a:gd name="T32" fmla="*/ 2147483646 w 107"/>
                <a:gd name="T33" fmla="*/ 2147483646 h 190"/>
                <a:gd name="T34" fmla="*/ 2147483646 w 107"/>
                <a:gd name="T35" fmla="*/ 2147483646 h 190"/>
                <a:gd name="T36" fmla="*/ 2147483646 w 107"/>
                <a:gd name="T37" fmla="*/ 2147483646 h 190"/>
                <a:gd name="T38" fmla="*/ 2147483646 w 107"/>
                <a:gd name="T39" fmla="*/ 2147483646 h 190"/>
                <a:gd name="T40" fmla="*/ 2147483646 w 107"/>
                <a:gd name="T41" fmla="*/ 2147483646 h 190"/>
                <a:gd name="T42" fmla="*/ 2147483646 w 107"/>
                <a:gd name="T43" fmla="*/ 2147483646 h 190"/>
                <a:gd name="T44" fmla="*/ 2147483646 w 107"/>
                <a:gd name="T45" fmla="*/ 2147483646 h 190"/>
                <a:gd name="T46" fmla="*/ 2147483646 w 107"/>
                <a:gd name="T47" fmla="*/ 2147483646 h 190"/>
                <a:gd name="T48" fmla="*/ 2147483646 w 107"/>
                <a:gd name="T49" fmla="*/ 2147483646 h 190"/>
                <a:gd name="T50" fmla="*/ 2147483646 w 107"/>
                <a:gd name="T51" fmla="*/ 2147483646 h 190"/>
                <a:gd name="T52" fmla="*/ 2147483646 w 107"/>
                <a:gd name="T53" fmla="*/ 2147483646 h 190"/>
                <a:gd name="T54" fmla="*/ 2147483646 w 107"/>
                <a:gd name="T55" fmla="*/ 2147483646 h 190"/>
                <a:gd name="T56" fmla="*/ 2147483646 w 107"/>
                <a:gd name="T57" fmla="*/ 2147483646 h 190"/>
                <a:gd name="T58" fmla="*/ 2147483646 w 107"/>
                <a:gd name="T59" fmla="*/ 0 h 190"/>
                <a:gd name="T60" fmla="*/ 2147483646 w 107"/>
                <a:gd name="T61" fmla="*/ 2147483646 h 190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0" t="0" r="r" b="b"/>
              <a:pathLst>
                <a:path w="107" h="190">
                  <a:moveTo>
                    <a:pt x="7" y="9"/>
                  </a:moveTo>
                  <a:lnTo>
                    <a:pt x="0" y="23"/>
                  </a:lnTo>
                  <a:lnTo>
                    <a:pt x="15" y="47"/>
                  </a:lnTo>
                  <a:lnTo>
                    <a:pt x="15" y="60"/>
                  </a:lnTo>
                  <a:lnTo>
                    <a:pt x="22" y="78"/>
                  </a:lnTo>
                  <a:lnTo>
                    <a:pt x="19" y="93"/>
                  </a:lnTo>
                  <a:lnTo>
                    <a:pt x="23" y="110"/>
                  </a:lnTo>
                  <a:lnTo>
                    <a:pt x="26" y="118"/>
                  </a:lnTo>
                  <a:lnTo>
                    <a:pt x="19" y="126"/>
                  </a:lnTo>
                  <a:lnTo>
                    <a:pt x="13" y="159"/>
                  </a:lnTo>
                  <a:lnTo>
                    <a:pt x="33" y="182"/>
                  </a:lnTo>
                  <a:lnTo>
                    <a:pt x="34" y="178"/>
                  </a:lnTo>
                  <a:lnTo>
                    <a:pt x="46" y="185"/>
                  </a:lnTo>
                  <a:lnTo>
                    <a:pt x="46" y="190"/>
                  </a:lnTo>
                  <a:lnTo>
                    <a:pt x="56" y="188"/>
                  </a:lnTo>
                  <a:lnTo>
                    <a:pt x="59" y="184"/>
                  </a:lnTo>
                  <a:lnTo>
                    <a:pt x="43" y="174"/>
                  </a:lnTo>
                  <a:lnTo>
                    <a:pt x="27" y="149"/>
                  </a:lnTo>
                  <a:lnTo>
                    <a:pt x="19" y="138"/>
                  </a:lnTo>
                  <a:lnTo>
                    <a:pt x="32" y="113"/>
                  </a:lnTo>
                  <a:lnTo>
                    <a:pt x="57" y="108"/>
                  </a:lnTo>
                  <a:lnTo>
                    <a:pt x="70" y="119"/>
                  </a:lnTo>
                  <a:lnTo>
                    <a:pt x="63" y="97"/>
                  </a:lnTo>
                  <a:lnTo>
                    <a:pt x="72" y="87"/>
                  </a:lnTo>
                  <a:lnTo>
                    <a:pt x="101" y="87"/>
                  </a:lnTo>
                  <a:lnTo>
                    <a:pt x="107" y="73"/>
                  </a:lnTo>
                  <a:lnTo>
                    <a:pt x="95" y="50"/>
                  </a:lnTo>
                  <a:lnTo>
                    <a:pt x="85" y="37"/>
                  </a:lnTo>
                  <a:lnTo>
                    <a:pt x="48" y="27"/>
                  </a:lnTo>
                  <a:lnTo>
                    <a:pt x="36" y="0"/>
                  </a:lnTo>
                  <a:lnTo>
                    <a:pt x="7" y="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8" name="Freeform 34">
              <a:extLst>
                <a:ext uri="{FF2B5EF4-FFF2-40B4-BE49-F238E27FC236}">
                  <a16:creationId xmlns:a16="http://schemas.microsoft.com/office/drawing/2014/main" id="{69CEFA39-D950-D94A-816D-9EB110BC2002}"/>
                </a:ext>
              </a:extLst>
            </p:cNvPr>
            <p:cNvSpPr>
              <a:spLocks/>
            </p:cNvSpPr>
            <p:nvPr/>
          </p:nvSpPr>
          <p:spPr bwMode="auto">
            <a:xfrm rot="730076">
              <a:off x="4227513" y="3382963"/>
              <a:ext cx="360362" cy="282575"/>
            </a:xfrm>
            <a:custGeom>
              <a:avLst/>
              <a:gdLst>
                <a:gd name="T0" fmla="*/ 2147483646 w 10000"/>
                <a:gd name="T1" fmla="*/ 2147483646 h 10009"/>
                <a:gd name="T2" fmla="*/ 2147483646 w 10000"/>
                <a:gd name="T3" fmla="*/ 2147483646 h 10009"/>
                <a:gd name="T4" fmla="*/ 2147483646 w 10000"/>
                <a:gd name="T5" fmla="*/ 2147483646 h 10009"/>
                <a:gd name="T6" fmla="*/ 2147483646 w 10000"/>
                <a:gd name="T7" fmla="*/ 2147483646 h 10009"/>
                <a:gd name="T8" fmla="*/ 2147483646 w 10000"/>
                <a:gd name="T9" fmla="*/ 2147483646 h 10009"/>
                <a:gd name="T10" fmla="*/ 2147483646 w 10000"/>
                <a:gd name="T11" fmla="*/ 2147483646 h 10009"/>
                <a:gd name="T12" fmla="*/ 2147483646 w 10000"/>
                <a:gd name="T13" fmla="*/ 2147483646 h 10009"/>
                <a:gd name="T14" fmla="*/ 2147483646 w 10000"/>
                <a:gd name="T15" fmla="*/ 2147483646 h 10009"/>
                <a:gd name="T16" fmla="*/ 2147483646 w 10000"/>
                <a:gd name="T17" fmla="*/ 2147483646 h 10009"/>
                <a:gd name="T18" fmla="*/ 2147483646 w 10000"/>
                <a:gd name="T19" fmla="*/ 2147483646 h 10009"/>
                <a:gd name="T20" fmla="*/ 0 w 10000"/>
                <a:gd name="T21" fmla="*/ 2147483646 h 10009"/>
                <a:gd name="T22" fmla="*/ 2147483646 w 10000"/>
                <a:gd name="T23" fmla="*/ 2147483646 h 10009"/>
                <a:gd name="T24" fmla="*/ 2147483646 w 10000"/>
                <a:gd name="T25" fmla="*/ 2147483646 h 10009"/>
                <a:gd name="T26" fmla="*/ 2147483646 w 10000"/>
                <a:gd name="T27" fmla="*/ 2147483646 h 10009"/>
                <a:gd name="T28" fmla="*/ 2147483646 w 10000"/>
                <a:gd name="T29" fmla="*/ 2147483646 h 10009"/>
                <a:gd name="T30" fmla="*/ 2147483646 w 10000"/>
                <a:gd name="T31" fmla="*/ 2147483646 h 10009"/>
                <a:gd name="T32" fmla="*/ 2147483646 w 10000"/>
                <a:gd name="T33" fmla="*/ 2147483646 h 10009"/>
                <a:gd name="T34" fmla="*/ 2147483646 w 10000"/>
                <a:gd name="T35" fmla="*/ 2147483646 h 10009"/>
                <a:gd name="T36" fmla="*/ 2147483646 w 10000"/>
                <a:gd name="T37" fmla="*/ 2147483646 h 10009"/>
                <a:gd name="T38" fmla="*/ 2147483646 w 10000"/>
                <a:gd name="T39" fmla="*/ 2147483646 h 10009"/>
                <a:gd name="T40" fmla="*/ 2147483646 w 10000"/>
                <a:gd name="T41" fmla="*/ 2147483646 h 10009"/>
                <a:gd name="T42" fmla="*/ 2147483646 w 10000"/>
                <a:gd name="T43" fmla="*/ 2147483646 h 10009"/>
                <a:gd name="T44" fmla="*/ 2147483646 w 10000"/>
                <a:gd name="T45" fmla="*/ 2147483646 h 10009"/>
                <a:gd name="T46" fmla="*/ 2147483646 w 10000"/>
                <a:gd name="T47" fmla="*/ 2147483646 h 10009"/>
                <a:gd name="T48" fmla="*/ 2147483646 w 10000"/>
                <a:gd name="T49" fmla="*/ 2147483646 h 10009"/>
                <a:gd name="T50" fmla="*/ 2147483646 w 10000"/>
                <a:gd name="T51" fmla="*/ 2147483646 h 10009"/>
                <a:gd name="T52" fmla="*/ 2147483646 w 10000"/>
                <a:gd name="T53" fmla="*/ 2147483646 h 10009"/>
                <a:gd name="T54" fmla="*/ 2147483646 w 10000"/>
                <a:gd name="T55" fmla="*/ 2147483646 h 10009"/>
                <a:gd name="T56" fmla="*/ 2147483646 w 10000"/>
                <a:gd name="T57" fmla="*/ 2147483646 h 10009"/>
                <a:gd name="T58" fmla="*/ 2147483646 w 10000"/>
                <a:gd name="T59" fmla="*/ 2147483646 h 10009"/>
                <a:gd name="T60" fmla="*/ 2147483646 w 10000"/>
                <a:gd name="T61" fmla="*/ 2147483646 h 10009"/>
                <a:gd name="T62" fmla="*/ 2147483646 w 10000"/>
                <a:gd name="T63" fmla="*/ 2147483646 h 10009"/>
                <a:gd name="T64" fmla="*/ 2147483646 w 10000"/>
                <a:gd name="T65" fmla="*/ 2147483646 h 10009"/>
                <a:gd name="T66" fmla="*/ 2147483646 w 10000"/>
                <a:gd name="T67" fmla="*/ 2147483646 h 10009"/>
                <a:gd name="T68" fmla="*/ 2147483646 w 10000"/>
                <a:gd name="T69" fmla="*/ 2147483646 h 10009"/>
                <a:gd name="T70" fmla="*/ 2147483646 w 10000"/>
                <a:gd name="T71" fmla="*/ 2147483646 h 10009"/>
                <a:gd name="T72" fmla="*/ 2147483646 w 10000"/>
                <a:gd name="T73" fmla="*/ 2147483646 h 10009"/>
                <a:gd name="T74" fmla="*/ 2147483646 w 10000"/>
                <a:gd name="T75" fmla="*/ 2147483646 h 10009"/>
                <a:gd name="T76" fmla="*/ 2147483646 w 10000"/>
                <a:gd name="T77" fmla="*/ 2147483646 h 10009"/>
                <a:gd name="T78" fmla="*/ 2147483646 w 10000"/>
                <a:gd name="T79" fmla="*/ 2147483646 h 10009"/>
                <a:gd name="T80" fmla="*/ 2147483646 w 10000"/>
                <a:gd name="T81" fmla="*/ 2147483646 h 10009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0000" h="10009">
                  <a:moveTo>
                    <a:pt x="9121" y="1479"/>
                  </a:moveTo>
                  <a:cubicBezTo>
                    <a:pt x="8949" y="1545"/>
                    <a:pt x="8960" y="1470"/>
                    <a:pt x="8734" y="1437"/>
                  </a:cubicBezTo>
                  <a:cubicBezTo>
                    <a:pt x="8508" y="1404"/>
                    <a:pt x="8010" y="1295"/>
                    <a:pt x="7765" y="1279"/>
                  </a:cubicBezTo>
                  <a:cubicBezTo>
                    <a:pt x="7520" y="1263"/>
                    <a:pt x="7390" y="1332"/>
                    <a:pt x="7261" y="1342"/>
                  </a:cubicBezTo>
                  <a:cubicBezTo>
                    <a:pt x="7132" y="1353"/>
                    <a:pt x="7098" y="1443"/>
                    <a:pt x="6991" y="1342"/>
                  </a:cubicBezTo>
                  <a:cubicBezTo>
                    <a:pt x="6884" y="1241"/>
                    <a:pt x="6742" y="937"/>
                    <a:pt x="6618" y="734"/>
                  </a:cubicBezTo>
                  <a:cubicBezTo>
                    <a:pt x="5577" y="492"/>
                    <a:pt x="4284" y="74"/>
                    <a:pt x="3495" y="9"/>
                  </a:cubicBezTo>
                  <a:cubicBezTo>
                    <a:pt x="2706" y="-56"/>
                    <a:pt x="2420" y="231"/>
                    <a:pt x="1882" y="342"/>
                  </a:cubicBezTo>
                  <a:lnTo>
                    <a:pt x="1345" y="9"/>
                  </a:lnTo>
                  <a:lnTo>
                    <a:pt x="806" y="342"/>
                  </a:lnTo>
                  <a:cubicBezTo>
                    <a:pt x="806" y="342"/>
                    <a:pt x="268" y="1009"/>
                    <a:pt x="0" y="1009"/>
                  </a:cubicBezTo>
                  <a:lnTo>
                    <a:pt x="538" y="2676"/>
                  </a:lnTo>
                  <a:lnTo>
                    <a:pt x="1076" y="2009"/>
                  </a:lnTo>
                  <a:lnTo>
                    <a:pt x="2151" y="2342"/>
                  </a:lnTo>
                  <a:lnTo>
                    <a:pt x="2421" y="2676"/>
                  </a:lnTo>
                  <a:lnTo>
                    <a:pt x="2688" y="3009"/>
                  </a:lnTo>
                  <a:cubicBezTo>
                    <a:pt x="2600" y="3342"/>
                    <a:pt x="2510" y="3676"/>
                    <a:pt x="2421" y="4009"/>
                  </a:cubicBezTo>
                  <a:cubicBezTo>
                    <a:pt x="2330" y="4565"/>
                    <a:pt x="2241" y="5120"/>
                    <a:pt x="2151" y="5676"/>
                  </a:cubicBezTo>
                  <a:cubicBezTo>
                    <a:pt x="2062" y="6009"/>
                    <a:pt x="1971" y="6343"/>
                    <a:pt x="1882" y="6676"/>
                  </a:cubicBezTo>
                  <a:lnTo>
                    <a:pt x="1882" y="7342"/>
                  </a:lnTo>
                  <a:cubicBezTo>
                    <a:pt x="1882" y="7482"/>
                    <a:pt x="1889" y="7241"/>
                    <a:pt x="1884" y="7517"/>
                  </a:cubicBezTo>
                  <a:cubicBezTo>
                    <a:pt x="1879" y="7793"/>
                    <a:pt x="1882" y="7594"/>
                    <a:pt x="1882" y="7676"/>
                  </a:cubicBezTo>
                  <a:lnTo>
                    <a:pt x="1882" y="8009"/>
                  </a:lnTo>
                  <a:cubicBezTo>
                    <a:pt x="1792" y="8342"/>
                    <a:pt x="1703" y="8676"/>
                    <a:pt x="1613" y="9009"/>
                  </a:cubicBezTo>
                  <a:lnTo>
                    <a:pt x="2151" y="9009"/>
                  </a:lnTo>
                  <a:lnTo>
                    <a:pt x="3227" y="10009"/>
                  </a:lnTo>
                  <a:lnTo>
                    <a:pt x="4840" y="9342"/>
                  </a:lnTo>
                  <a:lnTo>
                    <a:pt x="6453" y="9009"/>
                  </a:lnTo>
                  <a:lnTo>
                    <a:pt x="7261" y="7676"/>
                  </a:lnTo>
                  <a:lnTo>
                    <a:pt x="8067" y="6342"/>
                  </a:lnTo>
                  <a:cubicBezTo>
                    <a:pt x="8067" y="6120"/>
                    <a:pt x="7941" y="6082"/>
                    <a:pt x="8067" y="5676"/>
                  </a:cubicBezTo>
                  <a:cubicBezTo>
                    <a:pt x="8193" y="5270"/>
                    <a:pt x="8503" y="4112"/>
                    <a:pt x="8822" y="3908"/>
                  </a:cubicBezTo>
                  <a:cubicBezTo>
                    <a:pt x="9185" y="3676"/>
                    <a:pt x="9126" y="3756"/>
                    <a:pt x="9189" y="3701"/>
                  </a:cubicBezTo>
                  <a:cubicBezTo>
                    <a:pt x="9252" y="3646"/>
                    <a:pt x="9284" y="3569"/>
                    <a:pt x="9318" y="3593"/>
                  </a:cubicBezTo>
                  <a:cubicBezTo>
                    <a:pt x="9388" y="3534"/>
                    <a:pt x="9296" y="3577"/>
                    <a:pt x="9415" y="3493"/>
                  </a:cubicBezTo>
                  <a:cubicBezTo>
                    <a:pt x="9534" y="3409"/>
                    <a:pt x="9908" y="3137"/>
                    <a:pt x="9969" y="2847"/>
                  </a:cubicBezTo>
                  <a:cubicBezTo>
                    <a:pt x="10030" y="2557"/>
                    <a:pt x="10018" y="1949"/>
                    <a:pt x="9783" y="1752"/>
                  </a:cubicBezTo>
                  <a:cubicBezTo>
                    <a:pt x="9774" y="1701"/>
                    <a:pt x="9763" y="1649"/>
                    <a:pt x="9754" y="1598"/>
                  </a:cubicBezTo>
                  <a:cubicBezTo>
                    <a:pt x="9738" y="1593"/>
                    <a:pt x="9576" y="1599"/>
                    <a:pt x="9561" y="1594"/>
                  </a:cubicBezTo>
                  <a:lnTo>
                    <a:pt x="9121" y="14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accent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29" name="Freeform 35">
              <a:extLst>
                <a:ext uri="{FF2B5EF4-FFF2-40B4-BE49-F238E27FC236}">
                  <a16:creationId xmlns:a16="http://schemas.microsoft.com/office/drawing/2014/main" id="{C6B7C32B-8971-1144-A1BA-AA7BF6900CA6}"/>
                </a:ext>
              </a:extLst>
            </p:cNvPr>
            <p:cNvSpPr>
              <a:spLocks/>
            </p:cNvSpPr>
            <p:nvPr/>
          </p:nvSpPr>
          <p:spPr bwMode="auto">
            <a:xfrm rot="926903">
              <a:off x="4237038" y="3402013"/>
              <a:ext cx="90487" cy="198437"/>
            </a:xfrm>
            <a:custGeom>
              <a:avLst/>
              <a:gdLst>
                <a:gd name="T0" fmla="*/ 2147483646 w 10000"/>
                <a:gd name="T1" fmla="*/ 2147483646 h 10437"/>
                <a:gd name="T2" fmla="*/ 2147483646 w 10000"/>
                <a:gd name="T3" fmla="*/ 2147483646 h 10437"/>
                <a:gd name="T4" fmla="*/ 2147483646 w 10000"/>
                <a:gd name="T5" fmla="*/ 2147483646 h 10437"/>
                <a:gd name="T6" fmla="*/ 2147483646 w 10000"/>
                <a:gd name="T7" fmla="*/ 2147483646 h 10437"/>
                <a:gd name="T8" fmla="*/ 2147483646 w 10000"/>
                <a:gd name="T9" fmla="*/ 2147483646 h 10437"/>
                <a:gd name="T10" fmla="*/ 2147483646 w 10000"/>
                <a:gd name="T11" fmla="*/ 2147483646 h 10437"/>
                <a:gd name="T12" fmla="*/ 2147483646 w 10000"/>
                <a:gd name="T13" fmla="*/ 2147483646 h 10437"/>
                <a:gd name="T14" fmla="*/ 2147483646 w 10000"/>
                <a:gd name="T15" fmla="*/ 2147483646 h 10437"/>
                <a:gd name="T16" fmla="*/ 2147483646 w 10000"/>
                <a:gd name="T17" fmla="*/ 2147483646 h 10437"/>
                <a:gd name="T18" fmla="*/ 2147483646 w 10000"/>
                <a:gd name="T19" fmla="*/ 2147483646 h 10437"/>
                <a:gd name="T20" fmla="*/ 2147483646 w 10000"/>
                <a:gd name="T21" fmla="*/ 2147483646 h 10437"/>
                <a:gd name="T22" fmla="*/ 2147483646 w 10000"/>
                <a:gd name="T23" fmla="*/ 0 h 10437"/>
                <a:gd name="T24" fmla="*/ 1652181647 w 10000"/>
                <a:gd name="T25" fmla="*/ 2147483646 h 10437"/>
                <a:gd name="T26" fmla="*/ 1101414143 w 10000"/>
                <a:gd name="T27" fmla="*/ 2147483646 h 10437"/>
                <a:gd name="T28" fmla="*/ 680164610 w 10000"/>
                <a:gd name="T29" fmla="*/ 2147483646 h 10437"/>
                <a:gd name="T30" fmla="*/ 1101414143 w 10000"/>
                <a:gd name="T31" fmla="*/ 2147483646 h 10437"/>
                <a:gd name="T32" fmla="*/ 1101414143 w 10000"/>
                <a:gd name="T33" fmla="*/ 2147483646 h 10437"/>
                <a:gd name="T34" fmla="*/ 126118672 w 10000"/>
                <a:gd name="T35" fmla="*/ 2147483646 h 10437"/>
                <a:gd name="T36" fmla="*/ 0 w 10000"/>
                <a:gd name="T37" fmla="*/ 2147483646 h 10437"/>
                <a:gd name="T38" fmla="*/ 357975358 w 10000"/>
                <a:gd name="T39" fmla="*/ 2147483646 h 10437"/>
                <a:gd name="T40" fmla="*/ 1101414143 w 10000"/>
                <a:gd name="T41" fmla="*/ 2147483646 h 10437"/>
                <a:gd name="T42" fmla="*/ 623990471 w 10000"/>
                <a:gd name="T43" fmla="*/ 2147483646 h 10437"/>
                <a:gd name="T44" fmla="*/ 2147483646 w 10000"/>
                <a:gd name="T45" fmla="*/ 2147483646 h 10437"/>
                <a:gd name="T46" fmla="*/ 2147483646 w 10000"/>
                <a:gd name="T47" fmla="*/ 2147483646 h 10437"/>
                <a:gd name="T48" fmla="*/ 2147483646 w 10000"/>
                <a:gd name="T49" fmla="*/ 2147483646 h 10437"/>
                <a:gd name="T50" fmla="*/ 2147483646 w 10000"/>
                <a:gd name="T51" fmla="*/ 2147483646 h 10437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10000" h="10437">
                  <a:moveTo>
                    <a:pt x="7000" y="8110"/>
                  </a:moveTo>
                  <a:lnTo>
                    <a:pt x="7000" y="7638"/>
                  </a:lnTo>
                  <a:cubicBezTo>
                    <a:pt x="7083" y="7334"/>
                    <a:pt x="7165" y="7030"/>
                    <a:pt x="7248" y="6726"/>
                  </a:cubicBezTo>
                  <a:lnTo>
                    <a:pt x="8000" y="5748"/>
                  </a:lnTo>
                  <a:lnTo>
                    <a:pt x="8000" y="5276"/>
                  </a:lnTo>
                  <a:cubicBezTo>
                    <a:pt x="8101" y="4899"/>
                    <a:pt x="8203" y="4522"/>
                    <a:pt x="8304" y="4145"/>
                  </a:cubicBezTo>
                  <a:lnTo>
                    <a:pt x="9000" y="3386"/>
                  </a:lnTo>
                  <a:cubicBezTo>
                    <a:pt x="9050" y="3079"/>
                    <a:pt x="9101" y="2772"/>
                    <a:pt x="9151" y="2465"/>
                  </a:cubicBezTo>
                  <a:lnTo>
                    <a:pt x="10000" y="1496"/>
                  </a:lnTo>
                  <a:lnTo>
                    <a:pt x="9000" y="1024"/>
                  </a:lnTo>
                  <a:lnTo>
                    <a:pt x="8000" y="472"/>
                  </a:lnTo>
                  <a:lnTo>
                    <a:pt x="5000" y="0"/>
                  </a:lnTo>
                  <a:lnTo>
                    <a:pt x="3000" y="472"/>
                  </a:lnTo>
                  <a:lnTo>
                    <a:pt x="2000" y="1024"/>
                  </a:lnTo>
                  <a:lnTo>
                    <a:pt x="1235" y="1429"/>
                  </a:lnTo>
                  <a:lnTo>
                    <a:pt x="2000" y="2913"/>
                  </a:lnTo>
                  <a:lnTo>
                    <a:pt x="2000" y="4803"/>
                  </a:lnTo>
                  <a:lnTo>
                    <a:pt x="229" y="6206"/>
                  </a:lnTo>
                  <a:cubicBezTo>
                    <a:pt x="153" y="6526"/>
                    <a:pt x="76" y="6845"/>
                    <a:pt x="0" y="7165"/>
                  </a:cubicBezTo>
                  <a:lnTo>
                    <a:pt x="650" y="7719"/>
                  </a:lnTo>
                  <a:lnTo>
                    <a:pt x="2000" y="7638"/>
                  </a:lnTo>
                  <a:lnTo>
                    <a:pt x="1133" y="10397"/>
                  </a:lnTo>
                  <a:lnTo>
                    <a:pt x="6483" y="10437"/>
                  </a:lnTo>
                  <a:cubicBezTo>
                    <a:pt x="6656" y="10000"/>
                    <a:pt x="7005" y="9867"/>
                    <a:pt x="7178" y="9430"/>
                  </a:cubicBezTo>
                  <a:cubicBezTo>
                    <a:pt x="7119" y="9305"/>
                    <a:pt x="7059" y="9180"/>
                    <a:pt x="7000" y="9055"/>
                  </a:cubicBezTo>
                  <a:lnTo>
                    <a:pt x="7000" y="81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30" name="Freeform 36">
              <a:extLst>
                <a:ext uri="{FF2B5EF4-FFF2-40B4-BE49-F238E27FC236}">
                  <a16:creationId xmlns:a16="http://schemas.microsoft.com/office/drawing/2014/main" id="{795A1BC3-BD9E-4649-A072-0F818066B86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67263" y="3276600"/>
              <a:ext cx="190500" cy="84138"/>
            </a:xfrm>
            <a:custGeom>
              <a:avLst/>
              <a:gdLst>
                <a:gd name="T0" fmla="*/ 2147483646 w 10000"/>
                <a:gd name="T1" fmla="*/ 1938151997 h 10000"/>
                <a:gd name="T2" fmla="*/ 2147483646 w 10000"/>
                <a:gd name="T3" fmla="*/ 1291877393 h 10000"/>
                <a:gd name="T4" fmla="*/ 2147483646 w 10000"/>
                <a:gd name="T5" fmla="*/ 1291877393 h 10000"/>
                <a:gd name="T6" fmla="*/ 2147483646 w 10000"/>
                <a:gd name="T7" fmla="*/ 645938692 h 10000"/>
                <a:gd name="T8" fmla="*/ 2147483646 w 10000"/>
                <a:gd name="T9" fmla="*/ 322947012 h 10000"/>
                <a:gd name="T10" fmla="*/ 2147483646 w 10000"/>
                <a:gd name="T11" fmla="*/ 322947012 h 10000"/>
                <a:gd name="T12" fmla="*/ 2147483646 w 10000"/>
                <a:gd name="T13" fmla="*/ 0 h 10000"/>
                <a:gd name="T14" fmla="*/ 2147483646 w 10000"/>
                <a:gd name="T15" fmla="*/ 322947012 h 10000"/>
                <a:gd name="T16" fmla="*/ 2147483646 w 10000"/>
                <a:gd name="T17" fmla="*/ 322947012 h 10000"/>
                <a:gd name="T18" fmla="*/ 2147483646 w 10000"/>
                <a:gd name="T19" fmla="*/ 645938692 h 10000"/>
                <a:gd name="T20" fmla="*/ 2147483646 w 10000"/>
                <a:gd name="T21" fmla="*/ 968885712 h 10000"/>
                <a:gd name="T22" fmla="*/ 2147483646 w 10000"/>
                <a:gd name="T23" fmla="*/ 1614824337 h 10000"/>
                <a:gd name="T24" fmla="*/ 2147483646 w 10000"/>
                <a:gd name="T25" fmla="*/ 1938151997 h 10000"/>
                <a:gd name="T26" fmla="*/ 2147483646 w 10000"/>
                <a:gd name="T27" fmla="*/ 1938151997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0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2147483646 h 10000"/>
                <a:gd name="T46" fmla="*/ 2147483646 w 10000"/>
                <a:gd name="T47" fmla="*/ 2147483646 h 10000"/>
                <a:gd name="T48" fmla="*/ 2147483646 w 10000"/>
                <a:gd name="T49" fmla="*/ 2147483646 h 10000"/>
                <a:gd name="T50" fmla="*/ 2147483646 w 10000"/>
                <a:gd name="T51" fmla="*/ 2147483646 h 10000"/>
                <a:gd name="T52" fmla="*/ 2147483646 w 10000"/>
                <a:gd name="T53" fmla="*/ 2147483646 h 10000"/>
                <a:gd name="T54" fmla="*/ 2147483646 w 10000"/>
                <a:gd name="T55" fmla="*/ 2147483646 h 10000"/>
                <a:gd name="T56" fmla="*/ 2147483646 w 10000"/>
                <a:gd name="T57" fmla="*/ 1938151997 h 10000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10000" h="10000">
                  <a:moveTo>
                    <a:pt x="9583" y="5455"/>
                  </a:moveTo>
                  <a:lnTo>
                    <a:pt x="10000" y="3636"/>
                  </a:lnTo>
                  <a:lnTo>
                    <a:pt x="9583" y="1818"/>
                  </a:lnTo>
                  <a:lnTo>
                    <a:pt x="9583" y="909"/>
                  </a:lnTo>
                  <a:lnTo>
                    <a:pt x="9167" y="909"/>
                  </a:lnTo>
                  <a:lnTo>
                    <a:pt x="7500" y="0"/>
                  </a:lnTo>
                  <a:lnTo>
                    <a:pt x="7083" y="909"/>
                  </a:lnTo>
                  <a:lnTo>
                    <a:pt x="5833" y="909"/>
                  </a:lnTo>
                  <a:lnTo>
                    <a:pt x="5417" y="1818"/>
                  </a:lnTo>
                  <a:lnTo>
                    <a:pt x="4583" y="2727"/>
                  </a:lnTo>
                  <a:lnTo>
                    <a:pt x="5000" y="4545"/>
                  </a:lnTo>
                  <a:cubicBezTo>
                    <a:pt x="5000" y="4545"/>
                    <a:pt x="5000" y="5455"/>
                    <a:pt x="4583" y="5455"/>
                  </a:cubicBezTo>
                  <a:lnTo>
                    <a:pt x="4167" y="5455"/>
                  </a:lnTo>
                  <a:lnTo>
                    <a:pt x="2500" y="6364"/>
                  </a:lnTo>
                  <a:lnTo>
                    <a:pt x="1667" y="6364"/>
                  </a:lnTo>
                  <a:lnTo>
                    <a:pt x="417" y="6364"/>
                  </a:lnTo>
                  <a:lnTo>
                    <a:pt x="0" y="6364"/>
                  </a:lnTo>
                  <a:lnTo>
                    <a:pt x="417" y="7273"/>
                  </a:lnTo>
                  <a:lnTo>
                    <a:pt x="1250" y="9091"/>
                  </a:lnTo>
                  <a:lnTo>
                    <a:pt x="1667" y="10000"/>
                  </a:lnTo>
                  <a:lnTo>
                    <a:pt x="2083" y="9091"/>
                  </a:lnTo>
                  <a:lnTo>
                    <a:pt x="3750" y="9091"/>
                  </a:lnTo>
                  <a:lnTo>
                    <a:pt x="5417" y="10000"/>
                  </a:lnTo>
                  <a:lnTo>
                    <a:pt x="5833" y="10000"/>
                  </a:lnTo>
                  <a:lnTo>
                    <a:pt x="7500" y="10000"/>
                  </a:lnTo>
                  <a:lnTo>
                    <a:pt x="8750" y="8182"/>
                  </a:lnTo>
                  <a:lnTo>
                    <a:pt x="9167" y="8182"/>
                  </a:lnTo>
                  <a:cubicBezTo>
                    <a:pt x="9306" y="7273"/>
                    <a:pt x="9444" y="6364"/>
                    <a:pt x="9583" y="545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1" name="Freeform 37">
              <a:extLst>
                <a:ext uri="{FF2B5EF4-FFF2-40B4-BE49-F238E27FC236}">
                  <a16:creationId xmlns:a16="http://schemas.microsoft.com/office/drawing/2014/main" id="{63FEA7C1-1486-4841-B229-517F45B34561}"/>
                </a:ext>
              </a:extLst>
            </p:cNvPr>
            <p:cNvSpPr>
              <a:spLocks/>
            </p:cNvSpPr>
            <p:nvPr/>
          </p:nvSpPr>
          <p:spPr bwMode="auto">
            <a:xfrm rot="471028">
              <a:off x="4440238" y="3171825"/>
              <a:ext cx="304800" cy="293688"/>
            </a:xfrm>
            <a:custGeom>
              <a:avLst/>
              <a:gdLst>
                <a:gd name="T0" fmla="*/ 2147483646 w 10043"/>
                <a:gd name="T1" fmla="*/ 2147483646 h 10000"/>
                <a:gd name="T2" fmla="*/ 2147483646 w 10043"/>
                <a:gd name="T3" fmla="*/ 2147483646 h 10000"/>
                <a:gd name="T4" fmla="*/ 2147483646 w 10043"/>
                <a:gd name="T5" fmla="*/ 2147483646 h 10000"/>
                <a:gd name="T6" fmla="*/ 2147483646 w 10043"/>
                <a:gd name="T7" fmla="*/ 2147483646 h 10000"/>
                <a:gd name="T8" fmla="*/ 2147483646 w 10043"/>
                <a:gd name="T9" fmla="*/ 2147483646 h 10000"/>
                <a:gd name="T10" fmla="*/ 2147483646 w 10043"/>
                <a:gd name="T11" fmla="*/ 2147483646 h 10000"/>
                <a:gd name="T12" fmla="*/ 2147483646 w 10043"/>
                <a:gd name="T13" fmla="*/ 2147483646 h 10000"/>
                <a:gd name="T14" fmla="*/ 2147483646 w 10043"/>
                <a:gd name="T15" fmla="*/ 2147483646 h 10000"/>
                <a:gd name="T16" fmla="*/ 2147483646 w 10043"/>
                <a:gd name="T17" fmla="*/ 2147483646 h 10000"/>
                <a:gd name="T18" fmla="*/ 2147483646 w 10043"/>
                <a:gd name="T19" fmla="*/ 2147483646 h 10000"/>
                <a:gd name="T20" fmla="*/ 2147483646 w 10043"/>
                <a:gd name="T21" fmla="*/ 2147483646 h 10000"/>
                <a:gd name="T22" fmla="*/ 2147483646 w 10043"/>
                <a:gd name="T23" fmla="*/ 2147483646 h 10000"/>
                <a:gd name="T24" fmla="*/ 2147483646 w 10043"/>
                <a:gd name="T25" fmla="*/ 2147483646 h 10000"/>
                <a:gd name="T26" fmla="*/ 2147483646 w 10043"/>
                <a:gd name="T27" fmla="*/ 2147483646 h 10000"/>
                <a:gd name="T28" fmla="*/ 2147483646 w 10043"/>
                <a:gd name="T29" fmla="*/ 2147483646 h 10000"/>
                <a:gd name="T30" fmla="*/ 2147483646 w 10043"/>
                <a:gd name="T31" fmla="*/ 2147483646 h 10000"/>
                <a:gd name="T32" fmla="*/ 2147483646 w 10043"/>
                <a:gd name="T33" fmla="*/ 2147483646 h 10000"/>
                <a:gd name="T34" fmla="*/ 2147483646 w 10043"/>
                <a:gd name="T35" fmla="*/ 2147483646 h 10000"/>
                <a:gd name="T36" fmla="*/ 2147483646 w 10043"/>
                <a:gd name="T37" fmla="*/ 2147483646 h 10000"/>
                <a:gd name="T38" fmla="*/ 2147483646 w 10043"/>
                <a:gd name="T39" fmla="*/ 2147483646 h 10000"/>
                <a:gd name="T40" fmla="*/ 2147483646 w 10043"/>
                <a:gd name="T41" fmla="*/ 0 h 10000"/>
                <a:gd name="T42" fmla="*/ 2147483646 w 10043"/>
                <a:gd name="T43" fmla="*/ 2147483646 h 10000"/>
                <a:gd name="T44" fmla="*/ 2147483646 w 10043"/>
                <a:gd name="T45" fmla="*/ 2147483646 h 10000"/>
                <a:gd name="T46" fmla="*/ 2147483646 w 10043"/>
                <a:gd name="T47" fmla="*/ 2147483646 h 10000"/>
                <a:gd name="T48" fmla="*/ 2147483646 w 10043"/>
                <a:gd name="T49" fmla="*/ 2147483646 h 10000"/>
                <a:gd name="T50" fmla="*/ 2147483646 w 10043"/>
                <a:gd name="T51" fmla="*/ 2147483646 h 10000"/>
                <a:gd name="T52" fmla="*/ 2147483646 w 10043"/>
                <a:gd name="T53" fmla="*/ 2147483646 h 10000"/>
                <a:gd name="T54" fmla="*/ 2147483646 w 10043"/>
                <a:gd name="T55" fmla="*/ 2147483646 h 10000"/>
                <a:gd name="T56" fmla="*/ 2147483646 w 10043"/>
                <a:gd name="T57" fmla="*/ 2147483646 h 10000"/>
                <a:gd name="T58" fmla="*/ 2147483646 w 10043"/>
                <a:gd name="T59" fmla="*/ 2147483646 h 10000"/>
                <a:gd name="T60" fmla="*/ 2147483646 w 10043"/>
                <a:gd name="T61" fmla="*/ 2147483646 h 10000"/>
                <a:gd name="T62" fmla="*/ 2147483646 w 10043"/>
                <a:gd name="T63" fmla="*/ 2147483646 h 10000"/>
                <a:gd name="T64" fmla="*/ 2147483646 w 10043"/>
                <a:gd name="T65" fmla="*/ 2147483646 h 10000"/>
                <a:gd name="T66" fmla="*/ 2147483646 w 10043"/>
                <a:gd name="T67" fmla="*/ 2147483646 h 10000"/>
                <a:gd name="T68" fmla="*/ 2147483646 w 10043"/>
                <a:gd name="T69" fmla="*/ 2147483646 h 10000"/>
                <a:gd name="T70" fmla="*/ 2147483646 w 10043"/>
                <a:gd name="T71" fmla="*/ 2147483646 h 10000"/>
                <a:gd name="T72" fmla="*/ 2147483646 w 10043"/>
                <a:gd name="T73" fmla="*/ 2147483646 h 10000"/>
                <a:gd name="T74" fmla="*/ 2147483646 w 10043"/>
                <a:gd name="T75" fmla="*/ 2147483646 h 10000"/>
                <a:gd name="T76" fmla="*/ 2147483646 w 10043"/>
                <a:gd name="T77" fmla="*/ 2147483646 h 10000"/>
                <a:gd name="T78" fmla="*/ 2147483646 w 10043"/>
                <a:gd name="T79" fmla="*/ 2147483646 h 10000"/>
                <a:gd name="T80" fmla="*/ 2147483646 w 10043"/>
                <a:gd name="T81" fmla="*/ 2147483646 h 10000"/>
                <a:gd name="T82" fmla="*/ 2147483646 w 10043"/>
                <a:gd name="T83" fmla="*/ 2147483646 h 10000"/>
                <a:gd name="T84" fmla="*/ 2147483646 w 10043"/>
                <a:gd name="T85" fmla="*/ 2147483646 h 10000"/>
                <a:gd name="T86" fmla="*/ 2147483646 w 10043"/>
                <a:gd name="T87" fmla="*/ 2147483646 h 10000"/>
                <a:gd name="T88" fmla="*/ 2147483646 w 10043"/>
                <a:gd name="T89" fmla="*/ 2147483646 h 10000"/>
                <a:gd name="T90" fmla="*/ 2147483646 w 10043"/>
                <a:gd name="T91" fmla="*/ 2147483646 h 10000"/>
                <a:gd name="T92" fmla="*/ 2147483646 w 10043"/>
                <a:gd name="T93" fmla="*/ 2147483646 h 10000"/>
                <a:gd name="T94" fmla="*/ 2147483646 w 10043"/>
                <a:gd name="T95" fmla="*/ 2147483646 h 10000"/>
                <a:gd name="T96" fmla="*/ 2147483646 w 10043"/>
                <a:gd name="T97" fmla="*/ 2147483646 h 10000"/>
                <a:gd name="T98" fmla="*/ 2147483646 w 10043"/>
                <a:gd name="T99" fmla="*/ 2147483646 h 10000"/>
                <a:gd name="T100" fmla="*/ 2147483646 w 10043"/>
                <a:gd name="T101" fmla="*/ 2147483646 h 10000"/>
                <a:gd name="T102" fmla="*/ 2147483646 w 10043"/>
                <a:gd name="T103" fmla="*/ 2147483646 h 10000"/>
                <a:gd name="T104" fmla="*/ 2147483646 w 10043"/>
                <a:gd name="T105" fmla="*/ 2147483646 h 10000"/>
                <a:gd name="T106" fmla="*/ 2147483646 w 10043"/>
                <a:gd name="T107" fmla="*/ 2147483646 h 10000"/>
                <a:gd name="T108" fmla="*/ 2147483646 w 10043"/>
                <a:gd name="T109" fmla="*/ 2147483646 h 10000"/>
                <a:gd name="T110" fmla="*/ 2147483646 w 10043"/>
                <a:gd name="T111" fmla="*/ 2147483646 h 10000"/>
                <a:gd name="T112" fmla="*/ 2147483646 w 10043"/>
                <a:gd name="T113" fmla="*/ 2147483646 h 10000"/>
                <a:gd name="T114" fmla="*/ 2147483646 w 10043"/>
                <a:gd name="T115" fmla="*/ 2147483646 h 10000"/>
                <a:gd name="T116" fmla="*/ 2147483646 w 10043"/>
                <a:gd name="T117" fmla="*/ 2147483646 h 10000"/>
                <a:gd name="T118" fmla="*/ 2147483646 w 10043"/>
                <a:gd name="T119" fmla="*/ 2147483646 h 10000"/>
                <a:gd name="T120" fmla="*/ 2147483646 w 10043"/>
                <a:gd name="T121" fmla="*/ 2147483646 h 1000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10043" h="10000">
                  <a:moveTo>
                    <a:pt x="9119" y="7195"/>
                  </a:moveTo>
                  <a:cubicBezTo>
                    <a:pt x="9204" y="7033"/>
                    <a:pt x="9249" y="6746"/>
                    <a:pt x="9276" y="6559"/>
                  </a:cubicBezTo>
                  <a:cubicBezTo>
                    <a:pt x="9302" y="6372"/>
                    <a:pt x="9276" y="6235"/>
                    <a:pt x="9276" y="6074"/>
                  </a:cubicBezTo>
                  <a:cubicBezTo>
                    <a:pt x="9191" y="5911"/>
                    <a:pt x="9105" y="5750"/>
                    <a:pt x="9020" y="5588"/>
                  </a:cubicBezTo>
                  <a:cubicBezTo>
                    <a:pt x="8849" y="5588"/>
                    <a:pt x="8579" y="5641"/>
                    <a:pt x="8508" y="5588"/>
                  </a:cubicBezTo>
                  <a:cubicBezTo>
                    <a:pt x="8437" y="5534"/>
                    <a:pt x="8566" y="5375"/>
                    <a:pt x="8596" y="5268"/>
                  </a:cubicBezTo>
                  <a:cubicBezTo>
                    <a:pt x="8822" y="4969"/>
                    <a:pt x="9120" y="4562"/>
                    <a:pt x="9276" y="4373"/>
                  </a:cubicBezTo>
                  <a:cubicBezTo>
                    <a:pt x="9431" y="4183"/>
                    <a:pt x="9446" y="4210"/>
                    <a:pt x="9531" y="4129"/>
                  </a:cubicBezTo>
                  <a:lnTo>
                    <a:pt x="9531" y="3158"/>
                  </a:lnTo>
                  <a:lnTo>
                    <a:pt x="10043" y="2672"/>
                  </a:lnTo>
                  <a:lnTo>
                    <a:pt x="9276" y="2429"/>
                  </a:lnTo>
                  <a:lnTo>
                    <a:pt x="8764" y="2186"/>
                  </a:lnTo>
                  <a:lnTo>
                    <a:pt x="7996" y="1943"/>
                  </a:lnTo>
                  <a:lnTo>
                    <a:pt x="7741" y="1700"/>
                  </a:lnTo>
                  <a:lnTo>
                    <a:pt x="7229" y="1457"/>
                  </a:lnTo>
                  <a:lnTo>
                    <a:pt x="6717" y="1215"/>
                  </a:lnTo>
                  <a:lnTo>
                    <a:pt x="6461" y="729"/>
                  </a:lnTo>
                  <a:lnTo>
                    <a:pt x="5950" y="486"/>
                  </a:lnTo>
                  <a:lnTo>
                    <a:pt x="5694" y="0"/>
                  </a:lnTo>
                  <a:lnTo>
                    <a:pt x="5182" y="243"/>
                  </a:lnTo>
                  <a:lnTo>
                    <a:pt x="4671" y="1215"/>
                  </a:lnTo>
                  <a:cubicBezTo>
                    <a:pt x="4586" y="1296"/>
                    <a:pt x="4545" y="1311"/>
                    <a:pt x="4415" y="1457"/>
                  </a:cubicBezTo>
                  <a:cubicBezTo>
                    <a:pt x="4285" y="1603"/>
                    <a:pt x="4129" y="1996"/>
                    <a:pt x="3890" y="2092"/>
                  </a:cubicBezTo>
                  <a:cubicBezTo>
                    <a:pt x="3651" y="2188"/>
                    <a:pt x="3168" y="2108"/>
                    <a:pt x="2979" y="2034"/>
                  </a:cubicBezTo>
                  <a:cubicBezTo>
                    <a:pt x="2790" y="1960"/>
                    <a:pt x="2862" y="1718"/>
                    <a:pt x="2757" y="1649"/>
                  </a:cubicBezTo>
                  <a:cubicBezTo>
                    <a:pt x="2652" y="1580"/>
                    <a:pt x="2418" y="1522"/>
                    <a:pt x="2348" y="1621"/>
                  </a:cubicBezTo>
                  <a:cubicBezTo>
                    <a:pt x="2279" y="1720"/>
                    <a:pt x="2337" y="2029"/>
                    <a:pt x="2340" y="2245"/>
                  </a:cubicBezTo>
                  <a:cubicBezTo>
                    <a:pt x="2343" y="2461"/>
                    <a:pt x="2491" y="2803"/>
                    <a:pt x="2368" y="2915"/>
                  </a:cubicBezTo>
                  <a:cubicBezTo>
                    <a:pt x="2245" y="3027"/>
                    <a:pt x="1781" y="2985"/>
                    <a:pt x="1601" y="2915"/>
                  </a:cubicBezTo>
                  <a:cubicBezTo>
                    <a:pt x="1421" y="2845"/>
                    <a:pt x="1442" y="2545"/>
                    <a:pt x="1289" y="2497"/>
                  </a:cubicBezTo>
                  <a:cubicBezTo>
                    <a:pt x="1136" y="2449"/>
                    <a:pt x="893" y="2584"/>
                    <a:pt x="684" y="2625"/>
                  </a:cubicBezTo>
                  <a:cubicBezTo>
                    <a:pt x="475" y="2666"/>
                    <a:pt x="131" y="2638"/>
                    <a:pt x="33" y="2742"/>
                  </a:cubicBezTo>
                  <a:cubicBezTo>
                    <a:pt x="-65" y="2846"/>
                    <a:pt x="82" y="3088"/>
                    <a:pt x="94" y="3251"/>
                  </a:cubicBezTo>
                  <a:cubicBezTo>
                    <a:pt x="106" y="3414"/>
                    <a:pt x="-17" y="3533"/>
                    <a:pt x="105" y="3720"/>
                  </a:cubicBezTo>
                  <a:cubicBezTo>
                    <a:pt x="228" y="3907"/>
                    <a:pt x="584" y="4264"/>
                    <a:pt x="833" y="4373"/>
                  </a:cubicBezTo>
                  <a:cubicBezTo>
                    <a:pt x="1082" y="4481"/>
                    <a:pt x="1345" y="4373"/>
                    <a:pt x="1601" y="4373"/>
                  </a:cubicBezTo>
                  <a:lnTo>
                    <a:pt x="1856" y="4616"/>
                  </a:lnTo>
                  <a:lnTo>
                    <a:pt x="1856" y="4859"/>
                  </a:lnTo>
                  <a:lnTo>
                    <a:pt x="2112" y="5345"/>
                  </a:lnTo>
                  <a:cubicBezTo>
                    <a:pt x="2197" y="5588"/>
                    <a:pt x="2283" y="5831"/>
                    <a:pt x="2368" y="6074"/>
                  </a:cubicBezTo>
                  <a:lnTo>
                    <a:pt x="2624" y="6316"/>
                  </a:lnTo>
                  <a:cubicBezTo>
                    <a:pt x="2624" y="6559"/>
                    <a:pt x="2696" y="6675"/>
                    <a:pt x="2624" y="7045"/>
                  </a:cubicBezTo>
                  <a:cubicBezTo>
                    <a:pt x="2551" y="7414"/>
                    <a:pt x="2272" y="8240"/>
                    <a:pt x="2188" y="8533"/>
                  </a:cubicBezTo>
                  <a:cubicBezTo>
                    <a:pt x="2104" y="8826"/>
                    <a:pt x="2064" y="8649"/>
                    <a:pt x="2118" y="8804"/>
                  </a:cubicBezTo>
                  <a:cubicBezTo>
                    <a:pt x="2173" y="8958"/>
                    <a:pt x="2390" y="9351"/>
                    <a:pt x="2516" y="9462"/>
                  </a:cubicBezTo>
                  <a:cubicBezTo>
                    <a:pt x="2643" y="9574"/>
                    <a:pt x="2734" y="9472"/>
                    <a:pt x="2880" y="9474"/>
                  </a:cubicBezTo>
                  <a:cubicBezTo>
                    <a:pt x="3025" y="9476"/>
                    <a:pt x="3220" y="9474"/>
                    <a:pt x="3391" y="9474"/>
                  </a:cubicBezTo>
                  <a:lnTo>
                    <a:pt x="4159" y="9717"/>
                  </a:lnTo>
                  <a:lnTo>
                    <a:pt x="4671" y="9717"/>
                  </a:lnTo>
                  <a:lnTo>
                    <a:pt x="5438" y="9960"/>
                  </a:lnTo>
                  <a:cubicBezTo>
                    <a:pt x="5609" y="9960"/>
                    <a:pt x="5793" y="10051"/>
                    <a:pt x="5950" y="9960"/>
                  </a:cubicBezTo>
                  <a:cubicBezTo>
                    <a:pt x="6106" y="9870"/>
                    <a:pt x="6222" y="9506"/>
                    <a:pt x="6375" y="9413"/>
                  </a:cubicBezTo>
                  <a:cubicBezTo>
                    <a:pt x="6529" y="9321"/>
                    <a:pt x="6594" y="9367"/>
                    <a:pt x="6869" y="9401"/>
                  </a:cubicBezTo>
                  <a:cubicBezTo>
                    <a:pt x="7143" y="9436"/>
                    <a:pt x="7722" y="9569"/>
                    <a:pt x="8022" y="9625"/>
                  </a:cubicBezTo>
                  <a:cubicBezTo>
                    <a:pt x="8322" y="9682"/>
                    <a:pt x="8393" y="9858"/>
                    <a:pt x="8668" y="9743"/>
                  </a:cubicBezTo>
                  <a:cubicBezTo>
                    <a:pt x="8942" y="9628"/>
                    <a:pt x="9580" y="8937"/>
                    <a:pt x="9665" y="8937"/>
                  </a:cubicBezTo>
                  <a:lnTo>
                    <a:pt x="9079" y="8091"/>
                  </a:lnTo>
                  <a:cubicBezTo>
                    <a:pt x="9008" y="7886"/>
                    <a:pt x="8985" y="7957"/>
                    <a:pt x="8942" y="7836"/>
                  </a:cubicBezTo>
                  <a:cubicBezTo>
                    <a:pt x="8899" y="7714"/>
                    <a:pt x="9114" y="7387"/>
                    <a:pt x="9119" y="719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>
                <a:solidFill>
                  <a:schemeClr val="accent1"/>
                </a:solidFill>
              </a:endParaRPr>
            </a:p>
          </p:txBody>
        </p:sp>
        <p:sp>
          <p:nvSpPr>
            <p:cNvPr id="32" name="Freeform 38">
              <a:extLst>
                <a:ext uri="{FF2B5EF4-FFF2-40B4-BE49-F238E27FC236}">
                  <a16:creationId xmlns:a16="http://schemas.microsoft.com/office/drawing/2014/main" id="{998CAFB9-59DA-2C41-B253-6B5BCD019EE9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9000" y="3348038"/>
              <a:ext cx="311150" cy="315912"/>
            </a:xfrm>
            <a:custGeom>
              <a:avLst/>
              <a:gdLst>
                <a:gd name="T0" fmla="*/ 2147483646 w 154"/>
                <a:gd name="T1" fmla="*/ 2147483646 h 154"/>
                <a:gd name="T2" fmla="*/ 2147483646 w 154"/>
                <a:gd name="T3" fmla="*/ 0 h 154"/>
                <a:gd name="T4" fmla="*/ 2147483646 w 154"/>
                <a:gd name="T5" fmla="*/ 0 h 154"/>
                <a:gd name="T6" fmla="*/ 2147483646 w 154"/>
                <a:gd name="T7" fmla="*/ 2147483646 h 154"/>
                <a:gd name="T8" fmla="*/ 2147483646 w 154"/>
                <a:gd name="T9" fmla="*/ 2147483646 h 154"/>
                <a:gd name="T10" fmla="*/ 2147483646 w 154"/>
                <a:gd name="T11" fmla="*/ 2147483646 h 154"/>
                <a:gd name="T12" fmla="*/ 2147483646 w 154"/>
                <a:gd name="T13" fmla="*/ 2147483646 h 154"/>
                <a:gd name="T14" fmla="*/ 2147483646 w 154"/>
                <a:gd name="T15" fmla="*/ 2147483646 h 154"/>
                <a:gd name="T16" fmla="*/ 2147483646 w 154"/>
                <a:gd name="T17" fmla="*/ 2147483646 h 154"/>
                <a:gd name="T18" fmla="*/ 2147483646 w 154"/>
                <a:gd name="T19" fmla="*/ 2147483646 h 154"/>
                <a:gd name="T20" fmla="*/ 2147483646 w 154"/>
                <a:gd name="T21" fmla="*/ 2147483646 h 154"/>
                <a:gd name="T22" fmla="*/ 0 w 154"/>
                <a:gd name="T23" fmla="*/ 2147483646 h 154"/>
                <a:gd name="T24" fmla="*/ 2147483646 w 154"/>
                <a:gd name="T25" fmla="*/ 2147483646 h 154"/>
                <a:gd name="T26" fmla="*/ 2147483646 w 154"/>
                <a:gd name="T27" fmla="*/ 2147483646 h 154"/>
                <a:gd name="T28" fmla="*/ 2147483646 w 154"/>
                <a:gd name="T29" fmla="*/ 2147483646 h 154"/>
                <a:gd name="T30" fmla="*/ 2147483646 w 154"/>
                <a:gd name="T31" fmla="*/ 2147483646 h 154"/>
                <a:gd name="T32" fmla="*/ 2147483646 w 154"/>
                <a:gd name="T33" fmla="*/ 2147483646 h 154"/>
                <a:gd name="T34" fmla="*/ 2147483646 w 154"/>
                <a:gd name="T35" fmla="*/ 2147483646 h 154"/>
                <a:gd name="T36" fmla="*/ 2147483646 w 154"/>
                <a:gd name="T37" fmla="*/ 2147483646 h 154"/>
                <a:gd name="T38" fmla="*/ 2147483646 w 154"/>
                <a:gd name="T39" fmla="*/ 2147483646 h 154"/>
                <a:gd name="T40" fmla="*/ 2147483646 w 154"/>
                <a:gd name="T41" fmla="*/ 2147483646 h 154"/>
                <a:gd name="T42" fmla="*/ 2147483646 w 154"/>
                <a:gd name="T43" fmla="*/ 2147483646 h 154"/>
                <a:gd name="T44" fmla="*/ 2147483646 w 154"/>
                <a:gd name="T45" fmla="*/ 2147483646 h 154"/>
                <a:gd name="T46" fmla="*/ 2147483646 w 154"/>
                <a:gd name="T47" fmla="*/ 2147483646 h 154"/>
                <a:gd name="T48" fmla="*/ 2147483646 w 154"/>
                <a:gd name="T49" fmla="*/ 2147483646 h 154"/>
                <a:gd name="T50" fmla="*/ 2147483646 w 154"/>
                <a:gd name="T51" fmla="*/ 2147483646 h 154"/>
                <a:gd name="T52" fmla="*/ 2147483646 w 154"/>
                <a:gd name="T53" fmla="*/ 2147483646 h 154"/>
                <a:gd name="T54" fmla="*/ 2147483646 w 154"/>
                <a:gd name="T55" fmla="*/ 2147483646 h 154"/>
                <a:gd name="T56" fmla="*/ 2147483646 w 154"/>
                <a:gd name="T57" fmla="*/ 2147483646 h 154"/>
                <a:gd name="T58" fmla="*/ 2147483646 w 154"/>
                <a:gd name="T59" fmla="*/ 2147483646 h 154"/>
                <a:gd name="T60" fmla="*/ 2147483646 w 154"/>
                <a:gd name="T61" fmla="*/ 2147483646 h 154"/>
                <a:gd name="T62" fmla="*/ 2147483646 w 154"/>
                <a:gd name="T63" fmla="*/ 2147483646 h 154"/>
                <a:gd name="T64" fmla="*/ 2147483646 w 154"/>
                <a:gd name="T65" fmla="*/ 2147483646 h 154"/>
                <a:gd name="T66" fmla="*/ 2147483646 w 154"/>
                <a:gd name="T67" fmla="*/ 2147483646 h 154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54" h="154">
                  <a:moveTo>
                    <a:pt x="87" y="4"/>
                  </a:moveTo>
                  <a:lnTo>
                    <a:pt x="71" y="0"/>
                  </a:lnTo>
                  <a:lnTo>
                    <a:pt x="54" y="0"/>
                  </a:lnTo>
                  <a:lnTo>
                    <a:pt x="50" y="4"/>
                  </a:lnTo>
                  <a:lnTo>
                    <a:pt x="46" y="4"/>
                  </a:lnTo>
                  <a:lnTo>
                    <a:pt x="37" y="8"/>
                  </a:lnTo>
                  <a:lnTo>
                    <a:pt x="25" y="12"/>
                  </a:lnTo>
                  <a:lnTo>
                    <a:pt x="21" y="8"/>
                  </a:lnTo>
                  <a:lnTo>
                    <a:pt x="8" y="16"/>
                  </a:lnTo>
                  <a:lnTo>
                    <a:pt x="4" y="16"/>
                  </a:lnTo>
                  <a:lnTo>
                    <a:pt x="4" y="25"/>
                  </a:lnTo>
                  <a:lnTo>
                    <a:pt x="0" y="33"/>
                  </a:lnTo>
                  <a:lnTo>
                    <a:pt x="4" y="45"/>
                  </a:lnTo>
                  <a:lnTo>
                    <a:pt x="12" y="54"/>
                  </a:lnTo>
                  <a:lnTo>
                    <a:pt x="21" y="45"/>
                  </a:lnTo>
                  <a:lnTo>
                    <a:pt x="42" y="54"/>
                  </a:lnTo>
                  <a:lnTo>
                    <a:pt x="54" y="78"/>
                  </a:lnTo>
                  <a:lnTo>
                    <a:pt x="67" y="95"/>
                  </a:lnTo>
                  <a:lnTo>
                    <a:pt x="96" y="112"/>
                  </a:lnTo>
                  <a:lnTo>
                    <a:pt x="114" y="126"/>
                  </a:lnTo>
                  <a:lnTo>
                    <a:pt x="106" y="154"/>
                  </a:lnTo>
                  <a:lnTo>
                    <a:pt x="133" y="133"/>
                  </a:lnTo>
                  <a:lnTo>
                    <a:pt x="133" y="120"/>
                  </a:lnTo>
                  <a:lnTo>
                    <a:pt x="146" y="124"/>
                  </a:lnTo>
                  <a:lnTo>
                    <a:pt x="154" y="124"/>
                  </a:lnTo>
                  <a:lnTo>
                    <a:pt x="133" y="104"/>
                  </a:lnTo>
                  <a:lnTo>
                    <a:pt x="117" y="91"/>
                  </a:lnTo>
                  <a:lnTo>
                    <a:pt x="104" y="87"/>
                  </a:lnTo>
                  <a:lnTo>
                    <a:pt x="87" y="58"/>
                  </a:lnTo>
                  <a:lnTo>
                    <a:pt x="79" y="41"/>
                  </a:lnTo>
                  <a:lnTo>
                    <a:pt x="83" y="25"/>
                  </a:lnTo>
                  <a:lnTo>
                    <a:pt x="87" y="25"/>
                  </a:lnTo>
                  <a:lnTo>
                    <a:pt x="87" y="16"/>
                  </a:lnTo>
                  <a:lnTo>
                    <a:pt x="87" y="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3" name="Freeform 39">
              <a:extLst>
                <a:ext uri="{FF2B5EF4-FFF2-40B4-BE49-F238E27FC236}">
                  <a16:creationId xmlns:a16="http://schemas.microsoft.com/office/drawing/2014/main" id="{CABACBD8-A35C-524F-A96B-6B32E47B7972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3040063"/>
              <a:ext cx="200025" cy="292100"/>
            </a:xfrm>
            <a:custGeom>
              <a:avLst/>
              <a:gdLst>
                <a:gd name="T0" fmla="*/ 2147483646 w 10045"/>
                <a:gd name="T1" fmla="*/ 2147483646 h 10019"/>
                <a:gd name="T2" fmla="*/ 2147483646 w 10045"/>
                <a:gd name="T3" fmla="*/ 2147483646 h 10019"/>
                <a:gd name="T4" fmla="*/ 2147483646 w 10045"/>
                <a:gd name="T5" fmla="*/ 2147483646 h 10019"/>
                <a:gd name="T6" fmla="*/ 2147483646 w 10045"/>
                <a:gd name="T7" fmla="*/ 2147483646 h 10019"/>
                <a:gd name="T8" fmla="*/ 2147483646 w 10045"/>
                <a:gd name="T9" fmla="*/ 2147483646 h 10019"/>
                <a:gd name="T10" fmla="*/ 2147483646 w 10045"/>
                <a:gd name="T11" fmla="*/ 2147483646 h 10019"/>
                <a:gd name="T12" fmla="*/ 2147483646 w 10045"/>
                <a:gd name="T13" fmla="*/ 2147483646 h 10019"/>
                <a:gd name="T14" fmla="*/ 2147483646 w 10045"/>
                <a:gd name="T15" fmla="*/ 2147483646 h 10019"/>
                <a:gd name="T16" fmla="*/ 2147483646 w 10045"/>
                <a:gd name="T17" fmla="*/ 2147483646 h 10019"/>
                <a:gd name="T18" fmla="*/ 0 w 10045"/>
                <a:gd name="T19" fmla="*/ 2147483646 h 10019"/>
                <a:gd name="T20" fmla="*/ 2147483646 w 10045"/>
                <a:gd name="T21" fmla="*/ 2147483646 h 10019"/>
                <a:gd name="T22" fmla="*/ 2147483646 w 10045"/>
                <a:gd name="T23" fmla="*/ 2147483646 h 10019"/>
                <a:gd name="T24" fmla="*/ 2147483646 w 10045"/>
                <a:gd name="T25" fmla="*/ 2147483646 h 10019"/>
                <a:gd name="T26" fmla="*/ 2147483646 w 10045"/>
                <a:gd name="T27" fmla="*/ 2147483646 h 10019"/>
                <a:gd name="T28" fmla="*/ 2147483646 w 10045"/>
                <a:gd name="T29" fmla="*/ 2147483646 h 10019"/>
                <a:gd name="T30" fmla="*/ 2147483646 w 10045"/>
                <a:gd name="T31" fmla="*/ 2147483646 h 10019"/>
                <a:gd name="T32" fmla="*/ 2147483646 w 10045"/>
                <a:gd name="T33" fmla="*/ 2147483646 h 10019"/>
                <a:gd name="T34" fmla="*/ 2147483646 w 10045"/>
                <a:gd name="T35" fmla="*/ 2147483646 h 10019"/>
                <a:gd name="T36" fmla="*/ 2147483646 w 10045"/>
                <a:gd name="T37" fmla="*/ 2147483646 h 10019"/>
                <a:gd name="T38" fmla="*/ 2147483646 w 10045"/>
                <a:gd name="T39" fmla="*/ 2147483646 h 10019"/>
                <a:gd name="T40" fmla="*/ 2147483646 w 10045"/>
                <a:gd name="T41" fmla="*/ 2147483646 h 10019"/>
                <a:gd name="T42" fmla="*/ 2147483646 w 10045"/>
                <a:gd name="T43" fmla="*/ 2147483646 h 10019"/>
                <a:gd name="T44" fmla="*/ 2147483646 w 10045"/>
                <a:gd name="T45" fmla="*/ 2147483646 h 10019"/>
                <a:gd name="T46" fmla="*/ 2147483646 w 10045"/>
                <a:gd name="T47" fmla="*/ 2147483646 h 10019"/>
                <a:gd name="T48" fmla="*/ 2147483646 w 10045"/>
                <a:gd name="T49" fmla="*/ 2147483646 h 10019"/>
                <a:gd name="T50" fmla="*/ 2147483646 w 10045"/>
                <a:gd name="T51" fmla="*/ 2147483646 h 10019"/>
                <a:gd name="T52" fmla="*/ 2147483646 w 10045"/>
                <a:gd name="T53" fmla="*/ 2147483646 h 10019"/>
                <a:gd name="T54" fmla="*/ 2147483646 w 10045"/>
                <a:gd name="T55" fmla="*/ 2147483646 h 10019"/>
                <a:gd name="T56" fmla="*/ 2147483646 w 10045"/>
                <a:gd name="T57" fmla="*/ 2147483646 h 10019"/>
                <a:gd name="T58" fmla="*/ 2147483646 w 10045"/>
                <a:gd name="T59" fmla="*/ 2147483646 h 10019"/>
                <a:gd name="T60" fmla="*/ 2147483646 w 10045"/>
                <a:gd name="T61" fmla="*/ 2147483646 h 10019"/>
                <a:gd name="T62" fmla="*/ 2147483646 w 10045"/>
                <a:gd name="T63" fmla="*/ 2147483646 h 10019"/>
                <a:gd name="T64" fmla="*/ 2147483646 w 10045"/>
                <a:gd name="T65" fmla="*/ 2147483646 h 10019"/>
                <a:gd name="T66" fmla="*/ 2147483646 w 10045"/>
                <a:gd name="T67" fmla="*/ 2147483646 h 10019"/>
                <a:gd name="T68" fmla="*/ 2147483646 w 10045"/>
                <a:gd name="T69" fmla="*/ 2147483646 h 10019"/>
                <a:gd name="T70" fmla="*/ 2147483646 w 10045"/>
                <a:gd name="T71" fmla="*/ 2147483646 h 10019"/>
                <a:gd name="T72" fmla="*/ 2147483646 w 10045"/>
                <a:gd name="T73" fmla="*/ 2147483646 h 10019"/>
                <a:gd name="T74" fmla="*/ 2147483646 w 10045"/>
                <a:gd name="T75" fmla="*/ 2147483646 h 10019"/>
                <a:gd name="T76" fmla="*/ 2147483646 w 10045"/>
                <a:gd name="T77" fmla="*/ 2147483646 h 10019"/>
                <a:gd name="T78" fmla="*/ 2147483646 w 10045"/>
                <a:gd name="T79" fmla="*/ 2147483646 h 10019"/>
                <a:gd name="T80" fmla="*/ 2147483646 w 10045"/>
                <a:gd name="T81" fmla="*/ 2147483646 h 10019"/>
                <a:gd name="T82" fmla="*/ 2147483646 w 10045"/>
                <a:gd name="T83" fmla="*/ 2147483646 h 10019"/>
                <a:gd name="T84" fmla="*/ 2147483646 w 10045"/>
                <a:gd name="T85" fmla="*/ 2147483646 h 10019"/>
                <a:gd name="T86" fmla="*/ 2147483646 w 10045"/>
                <a:gd name="T87" fmla="*/ 2147483646 h 10019"/>
                <a:gd name="T88" fmla="*/ 2147483646 w 10045"/>
                <a:gd name="T89" fmla="*/ 2147483646 h 10019"/>
                <a:gd name="T90" fmla="*/ 2147483646 w 10045"/>
                <a:gd name="T91" fmla="*/ 2147483646 h 10019"/>
                <a:gd name="T92" fmla="*/ 2147483646 w 10045"/>
                <a:gd name="T93" fmla="*/ 2147483646 h 10019"/>
                <a:gd name="T94" fmla="*/ 2147483646 w 10045"/>
                <a:gd name="T95" fmla="*/ 2147483646 h 10019"/>
                <a:gd name="T96" fmla="*/ 2147483646 w 10045"/>
                <a:gd name="T97" fmla="*/ 2147483646 h 10019"/>
                <a:gd name="T98" fmla="*/ 2147483646 w 10045"/>
                <a:gd name="T99" fmla="*/ 2147483646 h 10019"/>
                <a:gd name="T100" fmla="*/ 2147483646 w 10045"/>
                <a:gd name="T101" fmla="*/ 2147483646 h 10019"/>
                <a:gd name="T102" fmla="*/ 2147483646 w 10045"/>
                <a:gd name="T103" fmla="*/ 0 h 10019"/>
                <a:gd name="T104" fmla="*/ 2147483646 w 10045"/>
                <a:gd name="T105" fmla="*/ 2147483646 h 10019"/>
                <a:gd name="T106" fmla="*/ 2147483646 w 10045"/>
                <a:gd name="T107" fmla="*/ 2147483646 h 10019"/>
                <a:gd name="T108" fmla="*/ 2147483646 w 10045"/>
                <a:gd name="T109" fmla="*/ 2147483646 h 10019"/>
                <a:gd name="T110" fmla="*/ 2147483646 w 10045"/>
                <a:gd name="T111" fmla="*/ 2147483646 h 10019"/>
                <a:gd name="T112" fmla="*/ 2147483646 w 10045"/>
                <a:gd name="T113" fmla="*/ 2147483646 h 10019"/>
                <a:gd name="T114" fmla="*/ 2147483646 w 10045"/>
                <a:gd name="T115" fmla="*/ 2147483646 h 10019"/>
                <a:gd name="T116" fmla="*/ 2147483646 w 10045"/>
                <a:gd name="T117" fmla="*/ 2147483646 h 10019"/>
                <a:gd name="T118" fmla="*/ 2147483646 w 10045"/>
                <a:gd name="T119" fmla="*/ 2147483646 h 10019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</a:gdLst>
              <a:ahLst/>
              <a:cxnLst>
                <a:cxn ang="T120">
                  <a:pos x="T0" y="T1"/>
                </a:cxn>
                <a:cxn ang="T121">
                  <a:pos x="T2" y="T3"/>
                </a:cxn>
                <a:cxn ang="T122">
                  <a:pos x="T4" y="T5"/>
                </a:cxn>
                <a:cxn ang="T123">
                  <a:pos x="T6" y="T7"/>
                </a:cxn>
                <a:cxn ang="T124">
                  <a:pos x="T8" y="T9"/>
                </a:cxn>
                <a:cxn ang="T125">
                  <a:pos x="T10" y="T11"/>
                </a:cxn>
                <a:cxn ang="T126">
                  <a:pos x="T12" y="T13"/>
                </a:cxn>
                <a:cxn ang="T127">
                  <a:pos x="T14" y="T15"/>
                </a:cxn>
                <a:cxn ang="T128">
                  <a:pos x="T16" y="T17"/>
                </a:cxn>
                <a:cxn ang="T129">
                  <a:pos x="T18" y="T19"/>
                </a:cxn>
                <a:cxn ang="T130">
                  <a:pos x="T20" y="T21"/>
                </a:cxn>
                <a:cxn ang="T131">
                  <a:pos x="T22" y="T23"/>
                </a:cxn>
                <a:cxn ang="T132">
                  <a:pos x="T24" y="T25"/>
                </a:cxn>
                <a:cxn ang="T133">
                  <a:pos x="T26" y="T27"/>
                </a:cxn>
                <a:cxn ang="T134">
                  <a:pos x="T28" y="T29"/>
                </a:cxn>
                <a:cxn ang="T135">
                  <a:pos x="T30" y="T31"/>
                </a:cxn>
                <a:cxn ang="T136">
                  <a:pos x="T32" y="T33"/>
                </a:cxn>
                <a:cxn ang="T137">
                  <a:pos x="T34" y="T35"/>
                </a:cxn>
                <a:cxn ang="T138">
                  <a:pos x="T36" y="T37"/>
                </a:cxn>
                <a:cxn ang="T139">
                  <a:pos x="T38" y="T39"/>
                </a:cxn>
                <a:cxn ang="T140">
                  <a:pos x="T40" y="T41"/>
                </a:cxn>
                <a:cxn ang="T141">
                  <a:pos x="T42" y="T43"/>
                </a:cxn>
                <a:cxn ang="T142">
                  <a:pos x="T44" y="T45"/>
                </a:cxn>
                <a:cxn ang="T143">
                  <a:pos x="T46" y="T47"/>
                </a:cxn>
                <a:cxn ang="T144">
                  <a:pos x="T48" y="T49"/>
                </a:cxn>
                <a:cxn ang="T145">
                  <a:pos x="T50" y="T51"/>
                </a:cxn>
                <a:cxn ang="T146">
                  <a:pos x="T52" y="T53"/>
                </a:cxn>
                <a:cxn ang="T147">
                  <a:pos x="T54" y="T55"/>
                </a:cxn>
                <a:cxn ang="T148">
                  <a:pos x="T56" y="T57"/>
                </a:cxn>
                <a:cxn ang="T149">
                  <a:pos x="T58" y="T59"/>
                </a:cxn>
                <a:cxn ang="T150">
                  <a:pos x="T60" y="T61"/>
                </a:cxn>
                <a:cxn ang="T151">
                  <a:pos x="T62" y="T63"/>
                </a:cxn>
                <a:cxn ang="T152">
                  <a:pos x="T64" y="T65"/>
                </a:cxn>
                <a:cxn ang="T153">
                  <a:pos x="T66" y="T67"/>
                </a:cxn>
                <a:cxn ang="T154">
                  <a:pos x="T68" y="T69"/>
                </a:cxn>
                <a:cxn ang="T155">
                  <a:pos x="T70" y="T71"/>
                </a:cxn>
                <a:cxn ang="T156">
                  <a:pos x="T72" y="T73"/>
                </a:cxn>
                <a:cxn ang="T157">
                  <a:pos x="T74" y="T75"/>
                </a:cxn>
                <a:cxn ang="T158">
                  <a:pos x="T76" y="T77"/>
                </a:cxn>
                <a:cxn ang="T159">
                  <a:pos x="T78" y="T79"/>
                </a:cxn>
                <a:cxn ang="T160">
                  <a:pos x="T80" y="T81"/>
                </a:cxn>
                <a:cxn ang="T161">
                  <a:pos x="T82" y="T83"/>
                </a:cxn>
                <a:cxn ang="T162">
                  <a:pos x="T84" y="T85"/>
                </a:cxn>
                <a:cxn ang="T163">
                  <a:pos x="T86" y="T87"/>
                </a:cxn>
                <a:cxn ang="T164">
                  <a:pos x="T88" y="T89"/>
                </a:cxn>
                <a:cxn ang="T165">
                  <a:pos x="T90" y="T91"/>
                </a:cxn>
                <a:cxn ang="T166">
                  <a:pos x="T92" y="T93"/>
                </a:cxn>
                <a:cxn ang="T167">
                  <a:pos x="T94" y="T95"/>
                </a:cxn>
                <a:cxn ang="T168">
                  <a:pos x="T96" y="T97"/>
                </a:cxn>
                <a:cxn ang="T169">
                  <a:pos x="T98" y="T99"/>
                </a:cxn>
                <a:cxn ang="T170">
                  <a:pos x="T100" y="T101"/>
                </a:cxn>
                <a:cxn ang="T171">
                  <a:pos x="T102" y="T103"/>
                </a:cxn>
                <a:cxn ang="T172">
                  <a:pos x="T104" y="T105"/>
                </a:cxn>
                <a:cxn ang="T173">
                  <a:pos x="T106" y="T107"/>
                </a:cxn>
                <a:cxn ang="T174">
                  <a:pos x="T108" y="T109"/>
                </a:cxn>
                <a:cxn ang="T175">
                  <a:pos x="T110" y="T111"/>
                </a:cxn>
                <a:cxn ang="T176">
                  <a:pos x="T112" y="T113"/>
                </a:cxn>
                <a:cxn ang="T177">
                  <a:pos x="T114" y="T115"/>
                </a:cxn>
                <a:cxn ang="T178">
                  <a:pos x="T116" y="T117"/>
                </a:cxn>
                <a:cxn ang="T179">
                  <a:pos x="T118" y="T119"/>
                </a:cxn>
              </a:cxnLst>
              <a:rect l="0" t="0" r="r" b="b"/>
              <a:pathLst>
                <a:path w="10045" h="10019">
                  <a:moveTo>
                    <a:pt x="1724" y="2609"/>
                  </a:moveTo>
                  <a:lnTo>
                    <a:pt x="1379" y="3132"/>
                  </a:lnTo>
                  <a:lnTo>
                    <a:pt x="1379" y="3915"/>
                  </a:lnTo>
                  <a:lnTo>
                    <a:pt x="690" y="4436"/>
                  </a:lnTo>
                  <a:lnTo>
                    <a:pt x="690" y="5219"/>
                  </a:lnTo>
                  <a:lnTo>
                    <a:pt x="345" y="5741"/>
                  </a:lnTo>
                  <a:lnTo>
                    <a:pt x="690" y="6263"/>
                  </a:lnTo>
                  <a:lnTo>
                    <a:pt x="345" y="6786"/>
                  </a:lnTo>
                  <a:lnTo>
                    <a:pt x="0" y="7306"/>
                  </a:lnTo>
                  <a:lnTo>
                    <a:pt x="1034" y="7568"/>
                  </a:lnTo>
                  <a:lnTo>
                    <a:pt x="1724" y="7829"/>
                  </a:lnTo>
                  <a:cubicBezTo>
                    <a:pt x="2069" y="7916"/>
                    <a:pt x="2675" y="8005"/>
                    <a:pt x="2759" y="8090"/>
                  </a:cubicBezTo>
                  <a:cubicBezTo>
                    <a:pt x="2843" y="8175"/>
                    <a:pt x="2382" y="8117"/>
                    <a:pt x="2230" y="8339"/>
                  </a:cubicBezTo>
                  <a:cubicBezTo>
                    <a:pt x="2078" y="8560"/>
                    <a:pt x="1874" y="9189"/>
                    <a:pt x="1848" y="9422"/>
                  </a:cubicBezTo>
                  <a:cubicBezTo>
                    <a:pt x="1822" y="9656"/>
                    <a:pt x="1806" y="9700"/>
                    <a:pt x="2073" y="9738"/>
                  </a:cubicBezTo>
                  <a:cubicBezTo>
                    <a:pt x="2340" y="9777"/>
                    <a:pt x="3104" y="9626"/>
                    <a:pt x="3448" y="9656"/>
                  </a:cubicBezTo>
                  <a:cubicBezTo>
                    <a:pt x="3792" y="9686"/>
                    <a:pt x="3969" y="9858"/>
                    <a:pt x="4138" y="9917"/>
                  </a:cubicBezTo>
                  <a:cubicBezTo>
                    <a:pt x="4307" y="9976"/>
                    <a:pt x="4368" y="9999"/>
                    <a:pt x="4463" y="10013"/>
                  </a:cubicBezTo>
                  <a:cubicBezTo>
                    <a:pt x="4558" y="10027"/>
                    <a:pt x="4532" y="10015"/>
                    <a:pt x="4708" y="9999"/>
                  </a:cubicBezTo>
                  <a:cubicBezTo>
                    <a:pt x="4884" y="9983"/>
                    <a:pt x="5267" y="9931"/>
                    <a:pt x="5517" y="9917"/>
                  </a:cubicBezTo>
                  <a:cubicBezTo>
                    <a:pt x="5767" y="9903"/>
                    <a:pt x="5977" y="9917"/>
                    <a:pt x="6207" y="9917"/>
                  </a:cubicBezTo>
                  <a:cubicBezTo>
                    <a:pt x="6667" y="9830"/>
                    <a:pt x="7228" y="9704"/>
                    <a:pt x="7586" y="9656"/>
                  </a:cubicBezTo>
                  <a:cubicBezTo>
                    <a:pt x="7944" y="9608"/>
                    <a:pt x="8185" y="9677"/>
                    <a:pt x="8353" y="9629"/>
                  </a:cubicBezTo>
                  <a:cubicBezTo>
                    <a:pt x="8521" y="9581"/>
                    <a:pt x="8604" y="9494"/>
                    <a:pt x="8597" y="9368"/>
                  </a:cubicBezTo>
                  <a:cubicBezTo>
                    <a:pt x="8590" y="9242"/>
                    <a:pt x="8278" y="8989"/>
                    <a:pt x="8312" y="8872"/>
                  </a:cubicBezTo>
                  <a:cubicBezTo>
                    <a:pt x="8346" y="8755"/>
                    <a:pt x="8653" y="8734"/>
                    <a:pt x="8802" y="8668"/>
                  </a:cubicBezTo>
                  <a:cubicBezTo>
                    <a:pt x="8951" y="8602"/>
                    <a:pt x="9106" y="8518"/>
                    <a:pt x="9207" y="8474"/>
                  </a:cubicBezTo>
                  <a:cubicBezTo>
                    <a:pt x="9308" y="8430"/>
                    <a:pt x="9462" y="8479"/>
                    <a:pt x="9408" y="8406"/>
                  </a:cubicBezTo>
                  <a:cubicBezTo>
                    <a:pt x="9354" y="8333"/>
                    <a:pt x="9101" y="8223"/>
                    <a:pt x="8882" y="8035"/>
                  </a:cubicBezTo>
                  <a:cubicBezTo>
                    <a:pt x="8663" y="7847"/>
                    <a:pt x="8352" y="7492"/>
                    <a:pt x="8092" y="7279"/>
                  </a:cubicBezTo>
                  <a:cubicBezTo>
                    <a:pt x="7832" y="7066"/>
                    <a:pt x="7487" y="6889"/>
                    <a:pt x="7321" y="6759"/>
                  </a:cubicBezTo>
                  <a:cubicBezTo>
                    <a:pt x="7155" y="6629"/>
                    <a:pt x="7054" y="6580"/>
                    <a:pt x="7098" y="6497"/>
                  </a:cubicBezTo>
                  <a:cubicBezTo>
                    <a:pt x="7142" y="6414"/>
                    <a:pt x="7390" y="6345"/>
                    <a:pt x="7586" y="6263"/>
                  </a:cubicBezTo>
                  <a:cubicBezTo>
                    <a:pt x="7782" y="6181"/>
                    <a:pt x="8026" y="6082"/>
                    <a:pt x="8276" y="6002"/>
                  </a:cubicBezTo>
                  <a:cubicBezTo>
                    <a:pt x="8526" y="5922"/>
                    <a:pt x="8900" y="5853"/>
                    <a:pt x="9086" y="5782"/>
                  </a:cubicBezTo>
                  <a:cubicBezTo>
                    <a:pt x="9272" y="5711"/>
                    <a:pt x="9238" y="5584"/>
                    <a:pt x="9390" y="5577"/>
                  </a:cubicBezTo>
                  <a:cubicBezTo>
                    <a:pt x="9542" y="5570"/>
                    <a:pt x="9898" y="5757"/>
                    <a:pt x="10000" y="5741"/>
                  </a:cubicBezTo>
                  <a:cubicBezTo>
                    <a:pt x="10102" y="5725"/>
                    <a:pt x="10000" y="5568"/>
                    <a:pt x="10000" y="5481"/>
                  </a:cubicBezTo>
                  <a:lnTo>
                    <a:pt x="10000" y="4697"/>
                  </a:lnTo>
                  <a:cubicBezTo>
                    <a:pt x="9655" y="4697"/>
                    <a:pt x="9655" y="3654"/>
                    <a:pt x="9655" y="3654"/>
                  </a:cubicBezTo>
                  <a:lnTo>
                    <a:pt x="9655" y="2871"/>
                  </a:lnTo>
                  <a:lnTo>
                    <a:pt x="9655" y="2609"/>
                  </a:lnTo>
                  <a:lnTo>
                    <a:pt x="9310" y="1827"/>
                  </a:lnTo>
                  <a:lnTo>
                    <a:pt x="9310" y="1305"/>
                  </a:lnTo>
                  <a:lnTo>
                    <a:pt x="7931" y="783"/>
                  </a:lnTo>
                  <a:lnTo>
                    <a:pt x="6552" y="1305"/>
                  </a:lnTo>
                  <a:cubicBezTo>
                    <a:pt x="6552" y="1305"/>
                    <a:pt x="6207" y="1305"/>
                    <a:pt x="5862" y="1044"/>
                  </a:cubicBezTo>
                  <a:lnTo>
                    <a:pt x="5862" y="522"/>
                  </a:lnTo>
                  <a:lnTo>
                    <a:pt x="4828" y="261"/>
                  </a:lnTo>
                  <a:lnTo>
                    <a:pt x="4138" y="0"/>
                  </a:lnTo>
                  <a:lnTo>
                    <a:pt x="3793" y="261"/>
                  </a:lnTo>
                  <a:lnTo>
                    <a:pt x="3448" y="1305"/>
                  </a:lnTo>
                  <a:lnTo>
                    <a:pt x="3103" y="1827"/>
                  </a:lnTo>
                  <a:lnTo>
                    <a:pt x="2414" y="1827"/>
                  </a:lnTo>
                  <a:lnTo>
                    <a:pt x="1724" y="1827"/>
                  </a:lnTo>
                  <a:lnTo>
                    <a:pt x="1724" y="2088"/>
                  </a:lnTo>
                  <a:lnTo>
                    <a:pt x="1724" y="260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5" name="Freeform 40">
              <a:extLst>
                <a:ext uri="{FF2B5EF4-FFF2-40B4-BE49-F238E27FC236}">
                  <a16:creationId xmlns:a16="http://schemas.microsoft.com/office/drawing/2014/main" id="{20845845-557D-A24E-A62F-D304B0DFF3F7}"/>
                </a:ext>
              </a:extLst>
            </p:cNvPr>
            <p:cNvSpPr>
              <a:spLocks/>
            </p:cNvSpPr>
            <p:nvPr/>
          </p:nvSpPr>
          <p:spPr bwMode="auto">
            <a:xfrm>
              <a:off x="4665663" y="3100388"/>
              <a:ext cx="76200" cy="101600"/>
            </a:xfrm>
            <a:custGeom>
              <a:avLst/>
              <a:gdLst>
                <a:gd name="T0" fmla="*/ 2147483646 w 66"/>
                <a:gd name="T1" fmla="*/ 2147483646 h 90"/>
                <a:gd name="T2" fmla="*/ 2147483646 w 66"/>
                <a:gd name="T3" fmla="*/ 2147483646 h 90"/>
                <a:gd name="T4" fmla="*/ 2147483646 w 66"/>
                <a:gd name="T5" fmla="*/ 2147483646 h 90"/>
                <a:gd name="T6" fmla="*/ 2147483646 w 66"/>
                <a:gd name="T7" fmla="*/ 2147483646 h 90"/>
                <a:gd name="T8" fmla="*/ 2147483646 w 66"/>
                <a:gd name="T9" fmla="*/ 2147483646 h 90"/>
                <a:gd name="T10" fmla="*/ 2147483646 w 66"/>
                <a:gd name="T11" fmla="*/ 2147483646 h 90"/>
                <a:gd name="T12" fmla="*/ 2147483646 w 66"/>
                <a:gd name="T13" fmla="*/ 2147483646 h 90"/>
                <a:gd name="T14" fmla="*/ 2147483646 w 66"/>
                <a:gd name="T15" fmla="*/ 2147483646 h 90"/>
                <a:gd name="T16" fmla="*/ 2147483646 w 66"/>
                <a:gd name="T17" fmla="*/ 2147483646 h 90"/>
                <a:gd name="T18" fmla="*/ 2147483646 w 66"/>
                <a:gd name="T19" fmla="*/ 2147483646 h 90"/>
                <a:gd name="T20" fmla="*/ 2147483646 w 66"/>
                <a:gd name="T21" fmla="*/ 0 h 90"/>
                <a:gd name="T22" fmla="*/ 2147483646 w 66"/>
                <a:gd name="T23" fmla="*/ 2147483646 h 90"/>
                <a:gd name="T24" fmla="*/ 2147483646 w 66"/>
                <a:gd name="T25" fmla="*/ 2147483646 h 90"/>
                <a:gd name="T26" fmla="*/ 2147483646 w 66"/>
                <a:gd name="T27" fmla="*/ 2147483646 h 90"/>
                <a:gd name="T28" fmla="*/ 2147483646 w 66"/>
                <a:gd name="T29" fmla="*/ 2147483646 h 90"/>
                <a:gd name="T30" fmla="*/ 2147483646 w 66"/>
                <a:gd name="T31" fmla="*/ 2147483646 h 90"/>
                <a:gd name="T32" fmla="*/ 0 w 66"/>
                <a:gd name="T33" fmla="*/ 2147483646 h 90"/>
                <a:gd name="T34" fmla="*/ 2147483646 w 66"/>
                <a:gd name="T35" fmla="*/ 2147483646 h 90"/>
                <a:gd name="T36" fmla="*/ 2147483646 w 66"/>
                <a:gd name="T37" fmla="*/ 2147483646 h 90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66" h="90">
                  <a:moveTo>
                    <a:pt x="18" y="72"/>
                  </a:moveTo>
                  <a:lnTo>
                    <a:pt x="30" y="78"/>
                  </a:lnTo>
                  <a:lnTo>
                    <a:pt x="36" y="84"/>
                  </a:lnTo>
                  <a:lnTo>
                    <a:pt x="42" y="90"/>
                  </a:lnTo>
                  <a:lnTo>
                    <a:pt x="48" y="78"/>
                  </a:lnTo>
                  <a:lnTo>
                    <a:pt x="48" y="60"/>
                  </a:lnTo>
                  <a:lnTo>
                    <a:pt x="60" y="48"/>
                  </a:lnTo>
                  <a:lnTo>
                    <a:pt x="60" y="30"/>
                  </a:lnTo>
                  <a:lnTo>
                    <a:pt x="66" y="18"/>
                  </a:lnTo>
                  <a:lnTo>
                    <a:pt x="66" y="6"/>
                  </a:lnTo>
                  <a:lnTo>
                    <a:pt x="66" y="0"/>
                  </a:lnTo>
                  <a:lnTo>
                    <a:pt x="54" y="6"/>
                  </a:lnTo>
                  <a:lnTo>
                    <a:pt x="36" y="12"/>
                  </a:lnTo>
                  <a:lnTo>
                    <a:pt x="36" y="30"/>
                  </a:lnTo>
                  <a:lnTo>
                    <a:pt x="24" y="18"/>
                  </a:lnTo>
                  <a:lnTo>
                    <a:pt x="12" y="54"/>
                  </a:lnTo>
                  <a:lnTo>
                    <a:pt x="0" y="66"/>
                  </a:lnTo>
                  <a:lnTo>
                    <a:pt x="6" y="72"/>
                  </a:lnTo>
                  <a:lnTo>
                    <a:pt x="18" y="7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6" name="Freeform 41">
              <a:extLst>
                <a:ext uri="{FF2B5EF4-FFF2-40B4-BE49-F238E27FC236}">
                  <a16:creationId xmlns:a16="http://schemas.microsoft.com/office/drawing/2014/main" id="{C36655F7-AF30-B145-A1F4-A0D0D59166E9}"/>
                </a:ext>
              </a:extLst>
            </p:cNvPr>
            <p:cNvSpPr>
              <a:spLocks/>
            </p:cNvSpPr>
            <p:nvPr/>
          </p:nvSpPr>
          <p:spPr bwMode="auto">
            <a:xfrm rot="20966185">
              <a:off x="5046663" y="3533775"/>
              <a:ext cx="158750" cy="163513"/>
            </a:xfrm>
            <a:custGeom>
              <a:avLst/>
              <a:gdLst>
                <a:gd name="T0" fmla="*/ 2147483646 w 9874"/>
                <a:gd name="T1" fmla="*/ 2147483646 h 10000"/>
                <a:gd name="T2" fmla="*/ 2147483646 w 9874"/>
                <a:gd name="T3" fmla="*/ 2147483646 h 10000"/>
                <a:gd name="T4" fmla="*/ 2147483646 w 9874"/>
                <a:gd name="T5" fmla="*/ 2147483646 h 10000"/>
                <a:gd name="T6" fmla="*/ 2147483646 w 9874"/>
                <a:gd name="T7" fmla="*/ 0 h 10000"/>
                <a:gd name="T8" fmla="*/ 2147483646 w 9874"/>
                <a:gd name="T9" fmla="*/ 2147483646 h 10000"/>
                <a:gd name="T10" fmla="*/ 2147483646 w 9874"/>
                <a:gd name="T11" fmla="*/ 2147483646 h 10000"/>
                <a:gd name="T12" fmla="*/ 2147483646 w 9874"/>
                <a:gd name="T13" fmla="*/ 2147483646 h 10000"/>
                <a:gd name="T14" fmla="*/ 2147483646 w 9874"/>
                <a:gd name="T15" fmla="*/ 2147483646 h 10000"/>
                <a:gd name="T16" fmla="*/ 2147483646 w 9874"/>
                <a:gd name="T17" fmla="*/ 2147483646 h 10000"/>
                <a:gd name="T18" fmla="*/ 0 w 9874"/>
                <a:gd name="T19" fmla="*/ 2147483646 h 10000"/>
                <a:gd name="T20" fmla="*/ 2147483646 w 9874"/>
                <a:gd name="T21" fmla="*/ 2147483646 h 10000"/>
                <a:gd name="T22" fmla="*/ 2147483646 w 9874"/>
                <a:gd name="T23" fmla="*/ 2147483646 h 10000"/>
                <a:gd name="T24" fmla="*/ 2147483646 w 9874"/>
                <a:gd name="T25" fmla="*/ 2147483646 h 10000"/>
                <a:gd name="T26" fmla="*/ 2147483646 w 9874"/>
                <a:gd name="T27" fmla="*/ 2147483646 h 10000"/>
                <a:gd name="T28" fmla="*/ 2147483646 w 9874"/>
                <a:gd name="T29" fmla="*/ 2147483646 h 10000"/>
                <a:gd name="T30" fmla="*/ 2147483646 w 9874"/>
                <a:gd name="T31" fmla="*/ 2147483646 h 10000"/>
                <a:gd name="T32" fmla="*/ 2147483646 w 9874"/>
                <a:gd name="T33" fmla="*/ 2147483646 h 10000"/>
                <a:gd name="T34" fmla="*/ 2147483646 w 9874"/>
                <a:gd name="T35" fmla="*/ 2147483646 h 10000"/>
                <a:gd name="T36" fmla="*/ 2147483646 w 9874"/>
                <a:gd name="T37" fmla="*/ 2147483646 h 10000"/>
                <a:gd name="T38" fmla="*/ 2147483646 w 9874"/>
                <a:gd name="T39" fmla="*/ 2147483646 h 10000"/>
                <a:gd name="T40" fmla="*/ 2147483646 w 9874"/>
                <a:gd name="T41" fmla="*/ 2147483646 h 10000"/>
                <a:gd name="T42" fmla="*/ 2147483646 w 9874"/>
                <a:gd name="T43" fmla="*/ 2147483646 h 10000"/>
                <a:gd name="T44" fmla="*/ 2147483646 w 9874"/>
                <a:gd name="T45" fmla="*/ 2147483646 h 10000"/>
                <a:gd name="T46" fmla="*/ 2147483646 w 9874"/>
                <a:gd name="T47" fmla="*/ 2147483646 h 10000"/>
                <a:gd name="T48" fmla="*/ 2147483646 w 9874"/>
                <a:gd name="T49" fmla="*/ 2147483646 h 10000"/>
                <a:gd name="T50" fmla="*/ 2147483646 w 9874"/>
                <a:gd name="T51" fmla="*/ 2147483646 h 10000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9874" h="10000">
                  <a:moveTo>
                    <a:pt x="9677" y="735"/>
                  </a:moveTo>
                  <a:lnTo>
                    <a:pt x="9874" y="489"/>
                  </a:lnTo>
                  <a:lnTo>
                    <a:pt x="9223" y="488"/>
                  </a:lnTo>
                  <a:lnTo>
                    <a:pt x="8813" y="0"/>
                  </a:lnTo>
                  <a:lnTo>
                    <a:pt x="5802" y="299"/>
                  </a:lnTo>
                  <a:lnTo>
                    <a:pt x="3889" y="1094"/>
                  </a:lnTo>
                  <a:lnTo>
                    <a:pt x="1667" y="1588"/>
                  </a:lnTo>
                  <a:lnTo>
                    <a:pt x="1667" y="2083"/>
                  </a:lnTo>
                  <a:lnTo>
                    <a:pt x="1111" y="3073"/>
                  </a:lnTo>
                  <a:lnTo>
                    <a:pt x="0" y="4062"/>
                  </a:lnTo>
                  <a:lnTo>
                    <a:pt x="1111" y="5547"/>
                  </a:lnTo>
                  <a:lnTo>
                    <a:pt x="3333" y="6042"/>
                  </a:lnTo>
                  <a:lnTo>
                    <a:pt x="2222" y="7031"/>
                  </a:lnTo>
                  <a:lnTo>
                    <a:pt x="2222" y="9010"/>
                  </a:lnTo>
                  <a:lnTo>
                    <a:pt x="4445" y="10000"/>
                  </a:lnTo>
                  <a:lnTo>
                    <a:pt x="5555" y="9010"/>
                  </a:lnTo>
                  <a:lnTo>
                    <a:pt x="5555" y="8021"/>
                  </a:lnTo>
                  <a:lnTo>
                    <a:pt x="7777" y="7031"/>
                  </a:lnTo>
                  <a:lnTo>
                    <a:pt x="5555" y="5052"/>
                  </a:lnTo>
                  <a:lnTo>
                    <a:pt x="5555" y="4062"/>
                  </a:lnTo>
                  <a:lnTo>
                    <a:pt x="4445" y="2578"/>
                  </a:lnTo>
                  <a:lnTo>
                    <a:pt x="7777" y="2083"/>
                  </a:lnTo>
                  <a:lnTo>
                    <a:pt x="9152" y="1778"/>
                  </a:lnTo>
                  <a:lnTo>
                    <a:pt x="9179" y="1136"/>
                  </a:lnTo>
                  <a:lnTo>
                    <a:pt x="9413" y="901"/>
                  </a:lnTo>
                  <a:lnTo>
                    <a:pt x="9677" y="73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8" name="Freeform 42">
              <a:extLst>
                <a:ext uri="{FF2B5EF4-FFF2-40B4-BE49-F238E27FC236}">
                  <a16:creationId xmlns:a16="http://schemas.microsoft.com/office/drawing/2014/main" id="{757E90BF-7944-734D-9A51-B1567F9BE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5037138" y="3279775"/>
              <a:ext cx="204787" cy="168275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0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14773608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10000" h="10000">
                  <a:moveTo>
                    <a:pt x="8952" y="4746"/>
                  </a:moveTo>
                  <a:cubicBezTo>
                    <a:pt x="8952" y="4746"/>
                    <a:pt x="9789" y="4438"/>
                    <a:pt x="9789" y="4036"/>
                  </a:cubicBezTo>
                  <a:cubicBezTo>
                    <a:pt x="10125" y="3229"/>
                    <a:pt x="10054" y="3000"/>
                    <a:pt x="9628" y="2328"/>
                  </a:cubicBezTo>
                  <a:cubicBezTo>
                    <a:pt x="9201" y="1655"/>
                    <a:pt x="8028" y="776"/>
                    <a:pt x="7229" y="0"/>
                  </a:cubicBezTo>
                  <a:cubicBezTo>
                    <a:pt x="6677" y="239"/>
                    <a:pt x="6358" y="529"/>
                    <a:pt x="5576" y="715"/>
                  </a:cubicBezTo>
                  <a:cubicBezTo>
                    <a:pt x="4794" y="901"/>
                    <a:pt x="3551" y="983"/>
                    <a:pt x="2539" y="1118"/>
                  </a:cubicBezTo>
                  <a:lnTo>
                    <a:pt x="2201" y="715"/>
                  </a:lnTo>
                  <a:lnTo>
                    <a:pt x="1188" y="2730"/>
                  </a:lnTo>
                  <a:cubicBezTo>
                    <a:pt x="963" y="3268"/>
                    <a:pt x="631" y="4031"/>
                    <a:pt x="513" y="4343"/>
                  </a:cubicBezTo>
                  <a:cubicBezTo>
                    <a:pt x="396" y="4654"/>
                    <a:pt x="496" y="4524"/>
                    <a:pt x="482" y="4603"/>
                  </a:cubicBezTo>
                  <a:cubicBezTo>
                    <a:pt x="467" y="4681"/>
                    <a:pt x="503" y="4723"/>
                    <a:pt x="422" y="4817"/>
                  </a:cubicBezTo>
                  <a:cubicBezTo>
                    <a:pt x="342" y="4911"/>
                    <a:pt x="-28" y="5153"/>
                    <a:pt x="2" y="5165"/>
                  </a:cubicBezTo>
                  <a:cubicBezTo>
                    <a:pt x="871" y="6361"/>
                    <a:pt x="1309" y="7628"/>
                    <a:pt x="1789" y="8230"/>
                  </a:cubicBezTo>
                  <a:cubicBezTo>
                    <a:pt x="2266" y="8832"/>
                    <a:pt x="2645" y="8558"/>
                    <a:pt x="2875" y="8776"/>
                  </a:cubicBezTo>
                  <a:cubicBezTo>
                    <a:pt x="3105" y="8994"/>
                    <a:pt x="2722" y="9336"/>
                    <a:pt x="3174" y="9539"/>
                  </a:cubicBezTo>
                  <a:cubicBezTo>
                    <a:pt x="3626" y="9742"/>
                    <a:pt x="4682" y="10053"/>
                    <a:pt x="5588" y="9993"/>
                  </a:cubicBezTo>
                  <a:cubicBezTo>
                    <a:pt x="6494" y="9933"/>
                    <a:pt x="8055" y="9717"/>
                    <a:pt x="8615" y="9179"/>
                  </a:cubicBezTo>
                  <a:cubicBezTo>
                    <a:pt x="9175" y="8641"/>
                    <a:pt x="8840" y="7567"/>
                    <a:pt x="8952" y="6761"/>
                  </a:cubicBezTo>
                  <a:lnTo>
                    <a:pt x="9628" y="6358"/>
                  </a:lnTo>
                  <a:cubicBezTo>
                    <a:pt x="9591" y="6168"/>
                    <a:pt x="9555" y="5977"/>
                    <a:pt x="9518" y="5787"/>
                  </a:cubicBezTo>
                  <a:cubicBezTo>
                    <a:pt x="9629" y="5384"/>
                    <a:pt x="8840" y="5149"/>
                    <a:pt x="8952" y="4746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39" name="Freeform 43">
              <a:extLst>
                <a:ext uri="{FF2B5EF4-FFF2-40B4-BE49-F238E27FC236}">
                  <a16:creationId xmlns:a16="http://schemas.microsoft.com/office/drawing/2014/main" id="{BD3D9D91-24C3-744D-B3F5-EB9D93B013A0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0763" y="3201988"/>
              <a:ext cx="158750" cy="82550"/>
            </a:xfrm>
            <a:custGeom>
              <a:avLst/>
              <a:gdLst>
                <a:gd name="T0" fmla="*/ 2147483646 w 10569"/>
                <a:gd name="T1" fmla="*/ 1784266055 h 10092"/>
                <a:gd name="T2" fmla="*/ 2147483646 w 10569"/>
                <a:gd name="T3" fmla="*/ 1003710399 h 10092"/>
                <a:gd name="T4" fmla="*/ 2147483646 w 10569"/>
                <a:gd name="T5" fmla="*/ 502000758 h 10092"/>
                <a:gd name="T6" fmla="*/ 2147483646 w 10569"/>
                <a:gd name="T7" fmla="*/ 0 h 10092"/>
                <a:gd name="T8" fmla="*/ 2147483646 w 10569"/>
                <a:gd name="T9" fmla="*/ 250834547 h 10092"/>
                <a:gd name="T10" fmla="*/ 2147483646 w 10569"/>
                <a:gd name="T11" fmla="*/ 0 h 10092"/>
                <a:gd name="T12" fmla="*/ 2147483646 w 10569"/>
                <a:gd name="T13" fmla="*/ 250834547 h 10092"/>
                <a:gd name="T14" fmla="*/ 2147483646 w 10569"/>
                <a:gd name="T15" fmla="*/ 502000758 h 10092"/>
                <a:gd name="T16" fmla="*/ 2147483646 w 10569"/>
                <a:gd name="T17" fmla="*/ 752875852 h 10092"/>
                <a:gd name="T18" fmla="*/ 126895188 w 10569"/>
                <a:gd name="T19" fmla="*/ 1003710399 h 10092"/>
                <a:gd name="T20" fmla="*/ 2147483646 w 10569"/>
                <a:gd name="T21" fmla="*/ 1342794782 h 10092"/>
                <a:gd name="T22" fmla="*/ 2147483646 w 10569"/>
                <a:gd name="T23" fmla="*/ 1800525632 h 10092"/>
                <a:gd name="T24" fmla="*/ 2147483646 w 10569"/>
                <a:gd name="T25" fmla="*/ 2147483646 h 10092"/>
                <a:gd name="T26" fmla="*/ 2147483646 w 10569"/>
                <a:gd name="T27" fmla="*/ 2147483646 h 10092"/>
                <a:gd name="T28" fmla="*/ 2147483646 w 10569"/>
                <a:gd name="T29" fmla="*/ 2147483646 h 10092"/>
                <a:gd name="T30" fmla="*/ 2147483646 w 10569"/>
                <a:gd name="T31" fmla="*/ 2147483646 h 10092"/>
                <a:gd name="T32" fmla="*/ 2147483646 w 10569"/>
                <a:gd name="T33" fmla="*/ 2147483646 h 10092"/>
                <a:gd name="T34" fmla="*/ 2147483646 w 10569"/>
                <a:gd name="T35" fmla="*/ 2147483646 h 10092"/>
                <a:gd name="T36" fmla="*/ 2147483646 w 10569"/>
                <a:gd name="T37" fmla="*/ 2147483646 h 10092"/>
                <a:gd name="T38" fmla="*/ 2147483646 w 10569"/>
                <a:gd name="T39" fmla="*/ 2147483646 h 10092"/>
                <a:gd name="T40" fmla="*/ 2147483646 w 10569"/>
                <a:gd name="T41" fmla="*/ 2147483646 h 10092"/>
                <a:gd name="T42" fmla="*/ 2147483646 w 10569"/>
                <a:gd name="T43" fmla="*/ 2147483646 h 10092"/>
                <a:gd name="T44" fmla="*/ 2147483646 w 10569"/>
                <a:gd name="T45" fmla="*/ 2147483646 h 10092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0569" h="10092">
                  <a:moveTo>
                    <a:pt x="10569" y="5925"/>
                  </a:moveTo>
                  <a:cubicBezTo>
                    <a:pt x="10249" y="5077"/>
                    <a:pt x="8682" y="4197"/>
                    <a:pt x="7738" y="3333"/>
                  </a:cubicBezTo>
                  <a:lnTo>
                    <a:pt x="5920" y="1667"/>
                  </a:lnTo>
                  <a:lnTo>
                    <a:pt x="4102" y="0"/>
                  </a:lnTo>
                  <a:lnTo>
                    <a:pt x="4102" y="833"/>
                  </a:lnTo>
                  <a:lnTo>
                    <a:pt x="3193" y="0"/>
                  </a:lnTo>
                  <a:lnTo>
                    <a:pt x="2738" y="833"/>
                  </a:lnTo>
                  <a:lnTo>
                    <a:pt x="1829" y="1667"/>
                  </a:lnTo>
                  <a:lnTo>
                    <a:pt x="920" y="2500"/>
                  </a:lnTo>
                  <a:cubicBezTo>
                    <a:pt x="617" y="2778"/>
                    <a:pt x="87" y="3007"/>
                    <a:pt x="11" y="3333"/>
                  </a:cubicBezTo>
                  <a:cubicBezTo>
                    <a:pt x="-65" y="3659"/>
                    <a:pt x="248" y="4018"/>
                    <a:pt x="466" y="4459"/>
                  </a:cubicBezTo>
                  <a:cubicBezTo>
                    <a:pt x="684" y="4900"/>
                    <a:pt x="1019" y="5333"/>
                    <a:pt x="1322" y="5979"/>
                  </a:cubicBezTo>
                  <a:cubicBezTo>
                    <a:pt x="1625" y="6625"/>
                    <a:pt x="2048" y="7802"/>
                    <a:pt x="2284" y="8333"/>
                  </a:cubicBezTo>
                  <a:cubicBezTo>
                    <a:pt x="2520" y="8864"/>
                    <a:pt x="2583" y="8874"/>
                    <a:pt x="2738" y="9167"/>
                  </a:cubicBezTo>
                  <a:cubicBezTo>
                    <a:pt x="2893" y="9460"/>
                    <a:pt x="3217" y="10092"/>
                    <a:pt x="3217" y="10092"/>
                  </a:cubicBezTo>
                  <a:cubicBezTo>
                    <a:pt x="4581" y="10092"/>
                    <a:pt x="4900" y="9994"/>
                    <a:pt x="4900" y="9994"/>
                  </a:cubicBezTo>
                  <a:cubicBezTo>
                    <a:pt x="4785" y="9440"/>
                    <a:pt x="5654" y="9714"/>
                    <a:pt x="5539" y="9160"/>
                  </a:cubicBezTo>
                  <a:cubicBezTo>
                    <a:pt x="5853" y="9260"/>
                    <a:pt x="6250" y="9364"/>
                    <a:pt x="6402" y="9410"/>
                  </a:cubicBezTo>
                  <a:cubicBezTo>
                    <a:pt x="6554" y="9456"/>
                    <a:pt x="6377" y="9434"/>
                    <a:pt x="6453" y="9434"/>
                  </a:cubicBezTo>
                  <a:cubicBezTo>
                    <a:pt x="6529" y="9434"/>
                    <a:pt x="6505" y="9504"/>
                    <a:pt x="6723" y="9605"/>
                  </a:cubicBezTo>
                  <a:cubicBezTo>
                    <a:pt x="6941" y="9707"/>
                    <a:pt x="7421" y="10085"/>
                    <a:pt x="7759" y="10043"/>
                  </a:cubicBezTo>
                  <a:cubicBezTo>
                    <a:pt x="8097" y="10001"/>
                    <a:pt x="8436" y="9626"/>
                    <a:pt x="8753" y="9355"/>
                  </a:cubicBezTo>
                  <a:cubicBezTo>
                    <a:pt x="9070" y="9084"/>
                    <a:pt x="8347" y="9964"/>
                    <a:pt x="10391" y="9757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0" name="Freeform 44">
              <a:extLst>
                <a:ext uri="{FF2B5EF4-FFF2-40B4-BE49-F238E27FC236}">
                  <a16:creationId xmlns:a16="http://schemas.microsoft.com/office/drawing/2014/main" id="{6B95A5F0-E39A-CA4E-B427-D5D386FBB4F6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3475" y="3287713"/>
              <a:ext cx="138113" cy="95250"/>
            </a:xfrm>
            <a:custGeom>
              <a:avLst/>
              <a:gdLst>
                <a:gd name="T0" fmla="*/ 2147483646 w 9980"/>
                <a:gd name="T1" fmla="*/ 0 h 10000"/>
                <a:gd name="T2" fmla="*/ 2147483646 w 9980"/>
                <a:gd name="T3" fmla="*/ 1146309471 h 10000"/>
                <a:gd name="T4" fmla="*/ 2147483646 w 9980"/>
                <a:gd name="T5" fmla="*/ 1665489132 h 10000"/>
                <a:gd name="T6" fmla="*/ 2147483646 w 9980"/>
                <a:gd name="T7" fmla="*/ 2147483646 h 10000"/>
                <a:gd name="T8" fmla="*/ 2147483646 w 9980"/>
                <a:gd name="T9" fmla="*/ 1996026625 h 10000"/>
                <a:gd name="T10" fmla="*/ 2147483646 w 9980"/>
                <a:gd name="T11" fmla="*/ 1665489132 h 10000"/>
                <a:gd name="T12" fmla="*/ 2147483646 w 9980"/>
                <a:gd name="T13" fmla="*/ 2147483646 h 10000"/>
                <a:gd name="T14" fmla="*/ 579158307 w 9980"/>
                <a:gd name="T15" fmla="*/ 2147483646 h 10000"/>
                <a:gd name="T16" fmla="*/ 155334902 w 9980"/>
                <a:gd name="T17" fmla="*/ 2147483646 h 10000"/>
                <a:gd name="T18" fmla="*/ 2147483646 w 9980"/>
                <a:gd name="T19" fmla="*/ 2147483646 h 10000"/>
                <a:gd name="T20" fmla="*/ 2147483646 w 9980"/>
                <a:gd name="T21" fmla="*/ 2147483646 h 10000"/>
                <a:gd name="T22" fmla="*/ 2147483646 w 9980"/>
                <a:gd name="T23" fmla="*/ 2147483646 h 10000"/>
                <a:gd name="T24" fmla="*/ 2147483646 w 9980"/>
                <a:gd name="T25" fmla="*/ 2147483646 h 10000"/>
                <a:gd name="T26" fmla="*/ 2147483646 w 9980"/>
                <a:gd name="T27" fmla="*/ 2147483646 h 10000"/>
                <a:gd name="T28" fmla="*/ 2147483646 w 9980"/>
                <a:gd name="T29" fmla="*/ 2147483646 h 10000"/>
                <a:gd name="T30" fmla="*/ 2147483646 w 9980"/>
                <a:gd name="T31" fmla="*/ 2147483646 h 10000"/>
                <a:gd name="T32" fmla="*/ 2147483646 w 9980"/>
                <a:gd name="T33" fmla="*/ 2147483646 h 10000"/>
                <a:gd name="T34" fmla="*/ 2147483646 w 9980"/>
                <a:gd name="T35" fmla="*/ 1146309471 h 10000"/>
                <a:gd name="T36" fmla="*/ 2147483646 w 9980"/>
                <a:gd name="T37" fmla="*/ 94320627 h 10000"/>
                <a:gd name="T38" fmla="*/ 2147483646 w 9980"/>
                <a:gd name="T39" fmla="*/ 250572289 h 10000"/>
                <a:gd name="T40" fmla="*/ 2147483646 w 9980"/>
                <a:gd name="T41" fmla="*/ 0 h 10000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9980" h="10000">
                  <a:moveTo>
                    <a:pt x="7338" y="0"/>
                  </a:moveTo>
                  <a:cubicBezTo>
                    <a:pt x="6885" y="506"/>
                    <a:pt x="6535" y="1151"/>
                    <a:pt x="5980" y="1519"/>
                  </a:cubicBezTo>
                  <a:cubicBezTo>
                    <a:pt x="5426" y="1887"/>
                    <a:pt x="4670" y="1978"/>
                    <a:pt x="4015" y="2207"/>
                  </a:cubicBezTo>
                  <a:cubicBezTo>
                    <a:pt x="2540" y="2895"/>
                    <a:pt x="2950" y="2822"/>
                    <a:pt x="2540" y="2895"/>
                  </a:cubicBezTo>
                  <a:cubicBezTo>
                    <a:pt x="2130" y="2968"/>
                    <a:pt x="1557" y="2645"/>
                    <a:pt x="1557" y="2645"/>
                  </a:cubicBezTo>
                  <a:cubicBezTo>
                    <a:pt x="1066" y="1958"/>
                    <a:pt x="1230" y="2051"/>
                    <a:pt x="1066" y="2207"/>
                  </a:cubicBezTo>
                  <a:cubicBezTo>
                    <a:pt x="902" y="2363"/>
                    <a:pt x="574" y="3582"/>
                    <a:pt x="574" y="3582"/>
                  </a:cubicBezTo>
                  <a:cubicBezTo>
                    <a:pt x="409" y="4270"/>
                    <a:pt x="174" y="5254"/>
                    <a:pt x="82" y="5646"/>
                  </a:cubicBezTo>
                  <a:cubicBezTo>
                    <a:pt x="-10" y="6038"/>
                    <a:pt x="-16" y="5749"/>
                    <a:pt x="22" y="5937"/>
                  </a:cubicBezTo>
                  <a:cubicBezTo>
                    <a:pt x="60" y="6125"/>
                    <a:pt x="42" y="6197"/>
                    <a:pt x="312" y="6773"/>
                  </a:cubicBezTo>
                  <a:cubicBezTo>
                    <a:pt x="583" y="7349"/>
                    <a:pt x="1094" y="8858"/>
                    <a:pt x="1644" y="9396"/>
                  </a:cubicBezTo>
                  <a:cubicBezTo>
                    <a:pt x="2194" y="9934"/>
                    <a:pt x="3153" y="9997"/>
                    <a:pt x="3610" y="10000"/>
                  </a:cubicBezTo>
                  <a:cubicBezTo>
                    <a:pt x="4068" y="10003"/>
                    <a:pt x="3989" y="9657"/>
                    <a:pt x="4389" y="9418"/>
                  </a:cubicBezTo>
                  <a:cubicBezTo>
                    <a:pt x="4788" y="9179"/>
                    <a:pt x="5720" y="8707"/>
                    <a:pt x="6009" y="8564"/>
                  </a:cubicBezTo>
                  <a:cubicBezTo>
                    <a:pt x="6298" y="8421"/>
                    <a:pt x="5883" y="8706"/>
                    <a:pt x="6124" y="8564"/>
                  </a:cubicBezTo>
                  <a:cubicBezTo>
                    <a:pt x="6364" y="8422"/>
                    <a:pt x="7069" y="8310"/>
                    <a:pt x="7455" y="7709"/>
                  </a:cubicBezTo>
                  <a:cubicBezTo>
                    <a:pt x="7841" y="7109"/>
                    <a:pt x="8111" y="5875"/>
                    <a:pt x="8438" y="4958"/>
                  </a:cubicBezTo>
                  <a:cubicBezTo>
                    <a:pt x="8929" y="3812"/>
                    <a:pt x="9701" y="2324"/>
                    <a:pt x="9913" y="1519"/>
                  </a:cubicBezTo>
                  <a:cubicBezTo>
                    <a:pt x="10125" y="713"/>
                    <a:pt x="9778" y="589"/>
                    <a:pt x="9710" y="125"/>
                  </a:cubicBezTo>
                  <a:lnTo>
                    <a:pt x="9128" y="332"/>
                  </a:lnTo>
                  <a:lnTo>
                    <a:pt x="733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1" name="Freeform 45">
              <a:extLst>
                <a:ext uri="{FF2B5EF4-FFF2-40B4-BE49-F238E27FC236}">
                  <a16:creationId xmlns:a16="http://schemas.microsoft.com/office/drawing/2014/main" id="{7293008A-ED20-A543-B8A2-0F088038CCFD}"/>
                </a:ext>
              </a:extLst>
            </p:cNvPr>
            <p:cNvSpPr>
              <a:spLocks/>
            </p:cNvSpPr>
            <p:nvPr/>
          </p:nvSpPr>
          <p:spPr bwMode="auto">
            <a:xfrm>
              <a:off x="4948238" y="3248025"/>
              <a:ext cx="133350" cy="69850"/>
            </a:xfrm>
            <a:custGeom>
              <a:avLst/>
              <a:gdLst>
                <a:gd name="T0" fmla="*/ 2147483646 w 10000"/>
                <a:gd name="T1" fmla="*/ 85299240 h 9595"/>
                <a:gd name="T2" fmla="*/ 2147483646 w 10000"/>
                <a:gd name="T3" fmla="*/ 13576773 h 9595"/>
                <a:gd name="T4" fmla="*/ 2147483646 w 10000"/>
                <a:gd name="T5" fmla="*/ 14455609 h 9595"/>
                <a:gd name="T6" fmla="*/ 2147483646 w 10000"/>
                <a:gd name="T7" fmla="*/ 85299240 h 9595"/>
                <a:gd name="T8" fmla="*/ 2147483646 w 10000"/>
                <a:gd name="T9" fmla="*/ 409818380 h 9595"/>
                <a:gd name="T10" fmla="*/ 0 w 10000"/>
                <a:gd name="T11" fmla="*/ 734500748 h 9595"/>
                <a:gd name="T12" fmla="*/ 2147483646 w 10000"/>
                <a:gd name="T13" fmla="*/ 1059017558 h 9595"/>
                <a:gd name="T14" fmla="*/ 2147483646 w 10000"/>
                <a:gd name="T15" fmla="*/ 1253991381 h 9595"/>
                <a:gd name="T16" fmla="*/ 2147483646 w 10000"/>
                <a:gd name="T17" fmla="*/ 1401365760 h 9595"/>
                <a:gd name="T18" fmla="*/ 2147483646 w 10000"/>
                <a:gd name="T19" fmla="*/ 1206535080 h 9595"/>
                <a:gd name="T20" fmla="*/ 2147483646 w 10000"/>
                <a:gd name="T21" fmla="*/ 1117738892 h 9595"/>
                <a:gd name="T22" fmla="*/ 2147483646 w 10000"/>
                <a:gd name="T23" fmla="*/ 800069697 h 9595"/>
                <a:gd name="T24" fmla="*/ 2147483646 w 10000"/>
                <a:gd name="T25" fmla="*/ 865641717 h 9595"/>
                <a:gd name="T26" fmla="*/ 2147483646 w 10000"/>
                <a:gd name="T27" fmla="*/ 726322096 h 9595"/>
                <a:gd name="T28" fmla="*/ 2147483646 w 10000"/>
                <a:gd name="T29" fmla="*/ 572221676 h 9595"/>
                <a:gd name="T30" fmla="*/ 2147483646 w 10000"/>
                <a:gd name="T31" fmla="*/ 314602478 h 9595"/>
                <a:gd name="T32" fmla="*/ 2147483646 w 10000"/>
                <a:gd name="T33" fmla="*/ 177307990 h 9595"/>
                <a:gd name="T34" fmla="*/ 2147483646 w 10000"/>
                <a:gd name="T35" fmla="*/ 85299240 h 9595"/>
                <a:gd name="T36" fmla="*/ 2147483646 w 10000"/>
                <a:gd name="T37" fmla="*/ 85299240 h 9595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0000" h="9595">
                  <a:moveTo>
                    <a:pt x="6210" y="584"/>
                  </a:moveTo>
                  <a:cubicBezTo>
                    <a:pt x="5554" y="325"/>
                    <a:pt x="5389" y="258"/>
                    <a:pt x="5013" y="93"/>
                  </a:cubicBezTo>
                  <a:cubicBezTo>
                    <a:pt x="4637" y="-72"/>
                    <a:pt x="4318" y="17"/>
                    <a:pt x="3953" y="99"/>
                  </a:cubicBezTo>
                  <a:lnTo>
                    <a:pt x="2823" y="584"/>
                  </a:lnTo>
                  <a:lnTo>
                    <a:pt x="2259" y="2806"/>
                  </a:lnTo>
                  <a:lnTo>
                    <a:pt x="0" y="5029"/>
                  </a:lnTo>
                  <a:lnTo>
                    <a:pt x="565" y="7251"/>
                  </a:lnTo>
                  <a:lnTo>
                    <a:pt x="979" y="8586"/>
                  </a:lnTo>
                  <a:lnTo>
                    <a:pt x="2018" y="9595"/>
                  </a:lnTo>
                  <a:lnTo>
                    <a:pt x="4432" y="8261"/>
                  </a:lnTo>
                  <a:lnTo>
                    <a:pt x="6240" y="7653"/>
                  </a:lnTo>
                  <a:lnTo>
                    <a:pt x="7130" y="5478"/>
                  </a:lnTo>
                  <a:lnTo>
                    <a:pt x="9214" y="5927"/>
                  </a:lnTo>
                  <a:lnTo>
                    <a:pt x="9803" y="4973"/>
                  </a:lnTo>
                  <a:cubicBezTo>
                    <a:pt x="9735" y="4622"/>
                    <a:pt x="9905" y="4270"/>
                    <a:pt x="9837" y="3918"/>
                  </a:cubicBezTo>
                  <a:cubicBezTo>
                    <a:pt x="9758" y="2807"/>
                    <a:pt x="10067" y="3265"/>
                    <a:pt x="9987" y="2154"/>
                  </a:cubicBezTo>
                  <a:cubicBezTo>
                    <a:pt x="9527" y="1653"/>
                    <a:pt x="9037" y="1714"/>
                    <a:pt x="8578" y="1214"/>
                  </a:cubicBezTo>
                  <a:cubicBezTo>
                    <a:pt x="8542" y="1004"/>
                    <a:pt x="8505" y="794"/>
                    <a:pt x="8469" y="584"/>
                  </a:cubicBezTo>
                  <a:lnTo>
                    <a:pt x="6210" y="58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2" name="Freeform 46">
              <a:extLst>
                <a:ext uri="{FF2B5EF4-FFF2-40B4-BE49-F238E27FC236}">
                  <a16:creationId xmlns:a16="http://schemas.microsoft.com/office/drawing/2014/main" id="{4D2CBAB7-F6CE-0147-9E09-D21FE6399416}"/>
                </a:ext>
              </a:extLst>
            </p:cNvPr>
            <p:cNvSpPr>
              <a:spLocks/>
            </p:cNvSpPr>
            <p:nvPr/>
          </p:nvSpPr>
          <p:spPr bwMode="auto">
            <a:xfrm>
              <a:off x="5097463" y="3429000"/>
              <a:ext cx="182562" cy="141288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0 w 10000"/>
                <a:gd name="T5" fmla="*/ 0 h 10000"/>
                <a:gd name="T6" fmla="*/ 0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0 h 10000"/>
                <a:gd name="T46" fmla="*/ 2147483646 w 10000"/>
                <a:gd name="T47" fmla="*/ 2147483646 h 10000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0000" h="10000">
                  <a:moveTo>
                    <a:pt x="3636" y="522"/>
                  </a:moveTo>
                  <a:lnTo>
                    <a:pt x="909" y="522"/>
                  </a:lnTo>
                  <a:lnTo>
                    <a:pt x="0" y="0"/>
                  </a:lnTo>
                  <a:lnTo>
                    <a:pt x="0" y="1043"/>
                  </a:lnTo>
                  <a:lnTo>
                    <a:pt x="455" y="2609"/>
                  </a:lnTo>
                  <a:cubicBezTo>
                    <a:pt x="530" y="3171"/>
                    <a:pt x="604" y="3733"/>
                    <a:pt x="679" y="4295"/>
                  </a:cubicBezTo>
                  <a:cubicBezTo>
                    <a:pt x="604" y="4631"/>
                    <a:pt x="530" y="4968"/>
                    <a:pt x="455" y="5304"/>
                  </a:cubicBezTo>
                  <a:lnTo>
                    <a:pt x="909" y="6348"/>
                  </a:lnTo>
                  <a:lnTo>
                    <a:pt x="1598" y="7682"/>
                  </a:lnTo>
                  <a:cubicBezTo>
                    <a:pt x="2779" y="7328"/>
                    <a:pt x="2976" y="7157"/>
                    <a:pt x="4110" y="6712"/>
                  </a:cubicBezTo>
                  <a:lnTo>
                    <a:pt x="4448" y="7069"/>
                  </a:lnTo>
                  <a:lnTo>
                    <a:pt x="5010" y="7076"/>
                  </a:lnTo>
                  <a:cubicBezTo>
                    <a:pt x="5007" y="7181"/>
                    <a:pt x="5003" y="7286"/>
                    <a:pt x="5000" y="7391"/>
                  </a:cubicBezTo>
                  <a:lnTo>
                    <a:pt x="4545" y="7913"/>
                  </a:lnTo>
                  <a:lnTo>
                    <a:pt x="5000" y="10000"/>
                  </a:lnTo>
                  <a:lnTo>
                    <a:pt x="6818" y="8435"/>
                  </a:lnTo>
                  <a:lnTo>
                    <a:pt x="8636" y="8435"/>
                  </a:lnTo>
                  <a:lnTo>
                    <a:pt x="9545" y="6870"/>
                  </a:lnTo>
                  <a:lnTo>
                    <a:pt x="10000" y="6870"/>
                  </a:lnTo>
                  <a:lnTo>
                    <a:pt x="7273" y="5826"/>
                  </a:lnTo>
                  <a:cubicBezTo>
                    <a:pt x="7121" y="4927"/>
                    <a:pt x="6970" y="4029"/>
                    <a:pt x="6818" y="3130"/>
                  </a:cubicBezTo>
                  <a:lnTo>
                    <a:pt x="8636" y="1043"/>
                  </a:lnTo>
                  <a:lnTo>
                    <a:pt x="5909" y="0"/>
                  </a:lnTo>
                  <a:lnTo>
                    <a:pt x="3636" y="5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3" name="Freeform 47">
              <a:extLst>
                <a:ext uri="{FF2B5EF4-FFF2-40B4-BE49-F238E27FC236}">
                  <a16:creationId xmlns:a16="http://schemas.microsoft.com/office/drawing/2014/main" id="{DF855456-AFA8-2B4F-A6EF-A5E78CFBF6DA}"/>
                </a:ext>
              </a:extLst>
            </p:cNvPr>
            <p:cNvSpPr>
              <a:spLocks/>
            </p:cNvSpPr>
            <p:nvPr/>
          </p:nvSpPr>
          <p:spPr bwMode="auto">
            <a:xfrm>
              <a:off x="4691063" y="3314700"/>
              <a:ext cx="114300" cy="65088"/>
            </a:xfrm>
            <a:custGeom>
              <a:avLst/>
              <a:gdLst>
                <a:gd name="T0" fmla="*/ 2147483646 w 10000"/>
                <a:gd name="T1" fmla="*/ 117523815 h 11466"/>
                <a:gd name="T2" fmla="*/ 2147483646 w 10000"/>
                <a:gd name="T3" fmla="*/ 75272047 h 11466"/>
                <a:gd name="T4" fmla="*/ 2147483646 w 10000"/>
                <a:gd name="T5" fmla="*/ 33020432 h 11466"/>
                <a:gd name="T6" fmla="*/ 2147483646 w 10000"/>
                <a:gd name="T7" fmla="*/ 65841468 h 11466"/>
                <a:gd name="T8" fmla="*/ 2147483646 w 10000"/>
                <a:gd name="T9" fmla="*/ 0 h 11466"/>
                <a:gd name="T10" fmla="*/ 2147483646 w 10000"/>
                <a:gd name="T11" fmla="*/ 63477200 h 11466"/>
                <a:gd name="T12" fmla="*/ 0 w 10000"/>
                <a:gd name="T13" fmla="*/ 202027038 h 11466"/>
                <a:gd name="T14" fmla="*/ 0 w 10000"/>
                <a:gd name="T15" fmla="*/ 286524040 h 11466"/>
                <a:gd name="T16" fmla="*/ 2147483646 w 10000"/>
                <a:gd name="T17" fmla="*/ 286524040 h 11466"/>
                <a:gd name="T18" fmla="*/ 2147483646 w 10000"/>
                <a:gd name="T19" fmla="*/ 387555188 h 11466"/>
                <a:gd name="T20" fmla="*/ 2147483646 w 10000"/>
                <a:gd name="T21" fmla="*/ 371027429 h 11466"/>
                <a:gd name="T22" fmla="*/ 2147483646 w 10000"/>
                <a:gd name="T23" fmla="*/ 305386266 h 11466"/>
                <a:gd name="T24" fmla="*/ 2147483646 w 10000"/>
                <a:gd name="T25" fmla="*/ 342940248 h 11466"/>
                <a:gd name="T26" fmla="*/ 2147483646 w 10000"/>
                <a:gd name="T27" fmla="*/ 286524040 h 11466"/>
                <a:gd name="T28" fmla="*/ 2147483646 w 10000"/>
                <a:gd name="T29" fmla="*/ 244272431 h 11466"/>
                <a:gd name="T30" fmla="*/ 2147483646 w 10000"/>
                <a:gd name="T31" fmla="*/ 244272431 h 11466"/>
                <a:gd name="T32" fmla="*/ 2147483646 w 10000"/>
                <a:gd name="T33" fmla="*/ 202027038 h 11466"/>
                <a:gd name="T34" fmla="*/ 2147483646 w 10000"/>
                <a:gd name="T35" fmla="*/ 117523815 h 1146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10000" h="11466">
                  <a:moveTo>
                    <a:pt x="7857" y="3477"/>
                  </a:moveTo>
                  <a:lnTo>
                    <a:pt x="7143" y="2227"/>
                  </a:lnTo>
                  <a:lnTo>
                    <a:pt x="5714" y="977"/>
                  </a:lnTo>
                  <a:lnTo>
                    <a:pt x="3641" y="1948"/>
                  </a:lnTo>
                  <a:cubicBezTo>
                    <a:pt x="3532" y="1206"/>
                    <a:pt x="3354" y="742"/>
                    <a:pt x="3245" y="0"/>
                  </a:cubicBezTo>
                  <a:lnTo>
                    <a:pt x="2143" y="1878"/>
                  </a:lnTo>
                  <a:lnTo>
                    <a:pt x="0" y="5977"/>
                  </a:lnTo>
                  <a:lnTo>
                    <a:pt x="0" y="8477"/>
                  </a:lnTo>
                  <a:lnTo>
                    <a:pt x="1429" y="8477"/>
                  </a:lnTo>
                  <a:lnTo>
                    <a:pt x="2108" y="11466"/>
                  </a:lnTo>
                  <a:lnTo>
                    <a:pt x="2857" y="10977"/>
                  </a:lnTo>
                  <a:lnTo>
                    <a:pt x="4436" y="9035"/>
                  </a:lnTo>
                  <a:lnTo>
                    <a:pt x="5256" y="10146"/>
                  </a:lnTo>
                  <a:lnTo>
                    <a:pt x="7857" y="8477"/>
                  </a:lnTo>
                  <a:lnTo>
                    <a:pt x="9286" y="7227"/>
                  </a:lnTo>
                  <a:lnTo>
                    <a:pt x="10000" y="7227"/>
                  </a:lnTo>
                  <a:lnTo>
                    <a:pt x="9286" y="5977"/>
                  </a:lnTo>
                  <a:lnTo>
                    <a:pt x="7857" y="347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4" name="Freeform 48">
              <a:extLst>
                <a:ext uri="{FF2B5EF4-FFF2-40B4-BE49-F238E27FC236}">
                  <a16:creationId xmlns:a16="http://schemas.microsoft.com/office/drawing/2014/main" id="{47F71BFF-C794-B240-9E94-4DFE9456F01F}"/>
                </a:ext>
              </a:extLst>
            </p:cNvPr>
            <p:cNvSpPr>
              <a:spLocks/>
            </p:cNvSpPr>
            <p:nvPr/>
          </p:nvSpPr>
          <p:spPr bwMode="auto">
            <a:xfrm>
              <a:off x="4633913" y="3168650"/>
              <a:ext cx="71437" cy="74613"/>
            </a:xfrm>
            <a:custGeom>
              <a:avLst/>
              <a:gdLst>
                <a:gd name="T0" fmla="*/ 306118187 w 10056"/>
                <a:gd name="T1" fmla="*/ 789654352 h 10000"/>
                <a:gd name="T2" fmla="*/ 429904577 w 10056"/>
                <a:gd name="T3" fmla="*/ 1105629969 h 10000"/>
                <a:gd name="T4" fmla="*/ 677586608 w 10056"/>
                <a:gd name="T5" fmla="*/ 1263521769 h 10000"/>
                <a:gd name="T6" fmla="*/ 903376652 w 10056"/>
                <a:gd name="T7" fmla="*/ 1467713300 h 10000"/>
                <a:gd name="T8" fmla="*/ 1135951392 w 10056"/>
                <a:gd name="T9" fmla="*/ 1727539702 h 10000"/>
                <a:gd name="T10" fmla="*/ 1281375230 w 10056"/>
                <a:gd name="T11" fmla="*/ 1300499113 h 10000"/>
                <a:gd name="T12" fmla="*/ 1195148611 w 10056"/>
                <a:gd name="T13" fmla="*/ 984526451 h 10000"/>
                <a:gd name="T14" fmla="*/ 1288557149 w 10056"/>
                <a:gd name="T15" fmla="*/ 566991022 h 10000"/>
                <a:gd name="T16" fmla="*/ 1106984257 w 10056"/>
                <a:gd name="T17" fmla="*/ 409071324 h 10000"/>
                <a:gd name="T18" fmla="*/ 925159339 w 10056"/>
                <a:gd name="T19" fmla="*/ 315789890 h 10000"/>
                <a:gd name="T20" fmla="*/ 677586608 w 10056"/>
                <a:gd name="T21" fmla="*/ 157894755 h 10000"/>
                <a:gd name="T22" fmla="*/ 429904577 w 10056"/>
                <a:gd name="T23" fmla="*/ 157894755 h 10000"/>
                <a:gd name="T24" fmla="*/ 306118187 w 10056"/>
                <a:gd name="T25" fmla="*/ 0 h 10000"/>
                <a:gd name="T26" fmla="*/ 58563422 w 10056"/>
                <a:gd name="T27" fmla="*/ 157894755 h 10000"/>
                <a:gd name="T28" fmla="*/ 0 w 10056"/>
                <a:gd name="T29" fmla="*/ 167744178 h 10000"/>
                <a:gd name="T30" fmla="*/ 116604471 w 10056"/>
                <a:gd name="T31" fmla="*/ 594785155 h 10000"/>
                <a:gd name="T32" fmla="*/ 306118187 w 10056"/>
                <a:gd name="T33" fmla="*/ 789654352 h 10000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0056" h="10000">
                  <a:moveTo>
                    <a:pt x="2389" y="4571"/>
                  </a:moveTo>
                  <a:lnTo>
                    <a:pt x="3355" y="6400"/>
                  </a:lnTo>
                  <a:lnTo>
                    <a:pt x="5288" y="7314"/>
                  </a:lnTo>
                  <a:lnTo>
                    <a:pt x="7050" y="8496"/>
                  </a:lnTo>
                  <a:lnTo>
                    <a:pt x="8865" y="10000"/>
                  </a:lnTo>
                  <a:cubicBezTo>
                    <a:pt x="8961" y="9105"/>
                    <a:pt x="9904" y="8423"/>
                    <a:pt x="10000" y="7528"/>
                  </a:cubicBezTo>
                  <a:lnTo>
                    <a:pt x="9327" y="5699"/>
                  </a:lnTo>
                  <a:cubicBezTo>
                    <a:pt x="9382" y="4965"/>
                    <a:pt x="10001" y="4016"/>
                    <a:pt x="10056" y="3282"/>
                  </a:cubicBezTo>
                  <a:lnTo>
                    <a:pt x="8639" y="2368"/>
                  </a:lnTo>
                  <a:lnTo>
                    <a:pt x="7220" y="1828"/>
                  </a:lnTo>
                  <a:lnTo>
                    <a:pt x="5288" y="914"/>
                  </a:lnTo>
                  <a:lnTo>
                    <a:pt x="3355" y="914"/>
                  </a:lnTo>
                  <a:lnTo>
                    <a:pt x="2389" y="0"/>
                  </a:lnTo>
                  <a:lnTo>
                    <a:pt x="457" y="914"/>
                  </a:lnTo>
                  <a:lnTo>
                    <a:pt x="0" y="971"/>
                  </a:lnTo>
                  <a:cubicBezTo>
                    <a:pt x="152" y="1866"/>
                    <a:pt x="757" y="2548"/>
                    <a:pt x="910" y="3443"/>
                  </a:cubicBezTo>
                  <a:lnTo>
                    <a:pt x="2389" y="45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46" name="Freeform 49">
              <a:extLst>
                <a:ext uri="{FF2B5EF4-FFF2-40B4-BE49-F238E27FC236}">
                  <a16:creationId xmlns:a16="http://schemas.microsoft.com/office/drawing/2014/main" id="{34248473-BBDA-B246-B12A-E19A12588CD2}"/>
                </a:ext>
              </a:extLst>
            </p:cNvPr>
            <p:cNvSpPr>
              <a:spLocks/>
            </p:cNvSpPr>
            <p:nvPr/>
          </p:nvSpPr>
          <p:spPr bwMode="auto">
            <a:xfrm rot="21133526">
              <a:off x="4865688" y="3344863"/>
              <a:ext cx="88900" cy="47625"/>
            </a:xfrm>
            <a:custGeom>
              <a:avLst/>
              <a:gdLst>
                <a:gd name="T0" fmla="*/ 0 w 1912593"/>
                <a:gd name="T1" fmla="*/ 0 h 1229193"/>
                <a:gd name="T2" fmla="*/ 0 w 1912593"/>
                <a:gd name="T3" fmla="*/ 0 h 1229193"/>
                <a:gd name="T4" fmla="*/ 0 w 1912593"/>
                <a:gd name="T5" fmla="*/ 0 h 1229193"/>
                <a:gd name="T6" fmla="*/ 0 w 1912593"/>
                <a:gd name="T7" fmla="*/ 0 h 1229193"/>
                <a:gd name="T8" fmla="*/ 0 w 1912593"/>
                <a:gd name="T9" fmla="*/ 0 h 1229193"/>
                <a:gd name="T10" fmla="*/ 0 w 1912593"/>
                <a:gd name="T11" fmla="*/ 0 h 1229193"/>
                <a:gd name="T12" fmla="*/ 0 w 1912593"/>
                <a:gd name="T13" fmla="*/ 0 h 1229193"/>
                <a:gd name="T14" fmla="*/ 0 w 1912593"/>
                <a:gd name="T15" fmla="*/ 0 h 1229193"/>
                <a:gd name="T16" fmla="*/ 0 w 1912593"/>
                <a:gd name="T17" fmla="*/ 0 h 1229193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912593" h="1229193">
                  <a:moveTo>
                    <a:pt x="0" y="233280"/>
                  </a:moveTo>
                  <a:lnTo>
                    <a:pt x="83793" y="1154242"/>
                  </a:lnTo>
                  <a:lnTo>
                    <a:pt x="1103124" y="1229193"/>
                  </a:lnTo>
                  <a:lnTo>
                    <a:pt x="1912593" y="314793"/>
                  </a:lnTo>
                  <a:lnTo>
                    <a:pt x="1792672" y="0"/>
                  </a:lnTo>
                  <a:lnTo>
                    <a:pt x="1124055" y="252554"/>
                  </a:lnTo>
                  <a:cubicBezTo>
                    <a:pt x="892871" y="224853"/>
                    <a:pt x="379360" y="273001"/>
                    <a:pt x="148176" y="245300"/>
                  </a:cubicBezTo>
                  <a:lnTo>
                    <a:pt x="128763" y="242675"/>
                  </a:lnTo>
                  <a:lnTo>
                    <a:pt x="0" y="23328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0" name="Freeform 50">
              <a:extLst>
                <a:ext uri="{FF2B5EF4-FFF2-40B4-BE49-F238E27FC236}">
                  <a16:creationId xmlns:a16="http://schemas.microsoft.com/office/drawing/2014/main" id="{1C2E9933-09D8-E14C-8E1F-01137A2598F9}"/>
                </a:ext>
              </a:extLst>
            </p:cNvPr>
            <p:cNvSpPr>
              <a:spLocks/>
            </p:cNvSpPr>
            <p:nvPr/>
          </p:nvSpPr>
          <p:spPr bwMode="auto">
            <a:xfrm>
              <a:off x="4870450" y="3354388"/>
              <a:ext cx="142875" cy="149225"/>
            </a:xfrm>
            <a:custGeom>
              <a:avLst/>
              <a:gdLst>
                <a:gd name="T0" fmla="*/ 0 w 3644175"/>
                <a:gd name="T1" fmla="*/ 0 h 3780713"/>
                <a:gd name="T2" fmla="*/ 0 w 3644175"/>
                <a:gd name="T3" fmla="*/ 0 h 3780713"/>
                <a:gd name="T4" fmla="*/ 0 w 3644175"/>
                <a:gd name="T5" fmla="*/ 0 h 3780713"/>
                <a:gd name="T6" fmla="*/ 0 w 3644175"/>
                <a:gd name="T7" fmla="*/ 0 h 3780713"/>
                <a:gd name="T8" fmla="*/ 0 w 3644175"/>
                <a:gd name="T9" fmla="*/ 0 h 3780713"/>
                <a:gd name="T10" fmla="*/ 0 w 3644175"/>
                <a:gd name="T11" fmla="*/ 0 h 3780713"/>
                <a:gd name="T12" fmla="*/ 0 w 3644175"/>
                <a:gd name="T13" fmla="*/ 0 h 3780713"/>
                <a:gd name="T14" fmla="*/ 0 w 3644175"/>
                <a:gd name="T15" fmla="*/ 0 h 3780713"/>
                <a:gd name="T16" fmla="*/ 0 w 3644175"/>
                <a:gd name="T17" fmla="*/ 0 h 3780713"/>
                <a:gd name="T18" fmla="*/ 0 w 3644175"/>
                <a:gd name="T19" fmla="*/ 0 h 3780713"/>
                <a:gd name="T20" fmla="*/ 0 w 3644175"/>
                <a:gd name="T21" fmla="*/ 0 h 3780713"/>
                <a:gd name="T22" fmla="*/ 0 w 3644175"/>
                <a:gd name="T23" fmla="*/ 0 h 3780713"/>
                <a:gd name="T24" fmla="*/ 0 w 3644175"/>
                <a:gd name="T25" fmla="*/ 0 h 3780713"/>
                <a:gd name="T26" fmla="*/ 0 w 3644175"/>
                <a:gd name="T27" fmla="*/ 0 h 3780713"/>
                <a:gd name="T28" fmla="*/ 0 w 3644175"/>
                <a:gd name="T29" fmla="*/ 0 h 3780713"/>
                <a:gd name="T30" fmla="*/ 0 w 3644175"/>
                <a:gd name="T31" fmla="*/ 0 h 3780713"/>
                <a:gd name="T32" fmla="*/ 0 w 3644175"/>
                <a:gd name="T33" fmla="*/ 0 h 3780713"/>
                <a:gd name="T34" fmla="*/ 0 w 3644175"/>
                <a:gd name="T35" fmla="*/ 0 h 3780713"/>
                <a:gd name="T36" fmla="*/ 0 w 3644175"/>
                <a:gd name="T37" fmla="*/ 0 h 3780713"/>
                <a:gd name="T38" fmla="*/ 0 w 3644175"/>
                <a:gd name="T39" fmla="*/ 0 h 3780713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3644175" h="3780713">
                  <a:moveTo>
                    <a:pt x="2018109" y="0"/>
                  </a:moveTo>
                  <a:lnTo>
                    <a:pt x="1131347" y="970851"/>
                  </a:lnTo>
                  <a:lnTo>
                    <a:pt x="106496" y="992543"/>
                  </a:lnTo>
                  <a:lnTo>
                    <a:pt x="0" y="1285960"/>
                  </a:lnTo>
                  <a:lnTo>
                    <a:pt x="250657" y="1838746"/>
                  </a:lnTo>
                  <a:lnTo>
                    <a:pt x="476240" y="1522355"/>
                  </a:lnTo>
                  <a:lnTo>
                    <a:pt x="637449" y="1360281"/>
                  </a:lnTo>
                  <a:lnTo>
                    <a:pt x="900975" y="1622129"/>
                  </a:lnTo>
                  <a:lnTo>
                    <a:pt x="1125827" y="2401618"/>
                  </a:lnTo>
                  <a:lnTo>
                    <a:pt x="1614428" y="2951232"/>
                  </a:lnTo>
                  <a:cubicBezTo>
                    <a:pt x="2156362" y="3074631"/>
                    <a:pt x="2677783" y="3504219"/>
                    <a:pt x="3209460" y="3780713"/>
                  </a:cubicBezTo>
                  <a:lnTo>
                    <a:pt x="1455611" y="1667100"/>
                  </a:lnTo>
                  <a:lnTo>
                    <a:pt x="1543203" y="1366330"/>
                  </a:lnTo>
                  <a:lnTo>
                    <a:pt x="1755414" y="1517198"/>
                  </a:lnTo>
                  <a:lnTo>
                    <a:pt x="3644175" y="1622129"/>
                  </a:lnTo>
                  <a:lnTo>
                    <a:pt x="3394079" y="610450"/>
                  </a:lnTo>
                  <a:lnTo>
                    <a:pt x="3170007" y="750786"/>
                  </a:lnTo>
                  <a:lnTo>
                    <a:pt x="2480463" y="641709"/>
                  </a:lnTo>
                  <a:lnTo>
                    <a:pt x="2078068" y="137463"/>
                  </a:lnTo>
                  <a:lnTo>
                    <a:pt x="201810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1" name="Freeform 51">
              <a:extLst>
                <a:ext uri="{FF2B5EF4-FFF2-40B4-BE49-F238E27FC236}">
                  <a16:creationId xmlns:a16="http://schemas.microsoft.com/office/drawing/2014/main" id="{341C2FCF-EBD3-0B4D-A22F-D248A1802AE4}"/>
                </a:ext>
              </a:extLst>
            </p:cNvPr>
            <p:cNvSpPr>
              <a:spLocks/>
            </p:cNvSpPr>
            <p:nvPr/>
          </p:nvSpPr>
          <p:spPr bwMode="auto">
            <a:xfrm>
              <a:off x="4929188" y="3406775"/>
              <a:ext cx="98425" cy="98425"/>
            </a:xfrm>
            <a:custGeom>
              <a:avLst/>
              <a:gdLst>
                <a:gd name="T0" fmla="*/ 0 w 2398426"/>
                <a:gd name="T1" fmla="*/ 0 h 2488994"/>
                <a:gd name="T2" fmla="*/ 0 w 2398426"/>
                <a:gd name="T3" fmla="*/ 0 h 2488994"/>
                <a:gd name="T4" fmla="*/ 0 w 2398426"/>
                <a:gd name="T5" fmla="*/ 0 h 2488994"/>
                <a:gd name="T6" fmla="*/ 0 w 2398426"/>
                <a:gd name="T7" fmla="*/ 0 h 2488994"/>
                <a:gd name="T8" fmla="*/ 0 w 2398426"/>
                <a:gd name="T9" fmla="*/ 0 h 2488994"/>
                <a:gd name="T10" fmla="*/ 0 w 2398426"/>
                <a:gd name="T11" fmla="*/ 0 h 2488994"/>
                <a:gd name="T12" fmla="*/ 0 w 2398426"/>
                <a:gd name="T13" fmla="*/ 0 h 2488994"/>
                <a:gd name="T14" fmla="*/ 0 w 2398426"/>
                <a:gd name="T15" fmla="*/ 0 h 248899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398426" h="2488994">
                  <a:moveTo>
                    <a:pt x="2113613" y="269822"/>
                  </a:moveTo>
                  <a:lnTo>
                    <a:pt x="254833" y="149901"/>
                  </a:lnTo>
                  <a:lnTo>
                    <a:pt x="74951" y="0"/>
                  </a:lnTo>
                  <a:lnTo>
                    <a:pt x="0" y="329783"/>
                  </a:lnTo>
                  <a:lnTo>
                    <a:pt x="1691048" y="2488994"/>
                  </a:lnTo>
                  <a:lnTo>
                    <a:pt x="2177788" y="1556144"/>
                  </a:lnTo>
                  <a:lnTo>
                    <a:pt x="2398426" y="1439055"/>
                  </a:lnTo>
                  <a:lnTo>
                    <a:pt x="2113613" y="2698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2" name="Freeform 52">
              <a:extLst>
                <a:ext uri="{FF2B5EF4-FFF2-40B4-BE49-F238E27FC236}">
                  <a16:creationId xmlns:a16="http://schemas.microsoft.com/office/drawing/2014/main" id="{FF70EE43-819B-2549-B52C-4C6C4070BE0D}"/>
                </a:ext>
              </a:extLst>
            </p:cNvPr>
            <p:cNvSpPr>
              <a:spLocks/>
            </p:cNvSpPr>
            <p:nvPr/>
          </p:nvSpPr>
          <p:spPr bwMode="auto">
            <a:xfrm rot="286500">
              <a:off x="5000625" y="3467100"/>
              <a:ext cx="44450" cy="58738"/>
            </a:xfrm>
            <a:custGeom>
              <a:avLst/>
              <a:gdLst>
                <a:gd name="T0" fmla="*/ 0 w 1259245"/>
                <a:gd name="T1" fmla="*/ 0 h 1506961"/>
                <a:gd name="T2" fmla="*/ 0 w 1259245"/>
                <a:gd name="T3" fmla="*/ 0 h 1506961"/>
                <a:gd name="T4" fmla="*/ 0 w 1259245"/>
                <a:gd name="T5" fmla="*/ 0 h 1506961"/>
                <a:gd name="T6" fmla="*/ 0 w 1259245"/>
                <a:gd name="T7" fmla="*/ 0 h 1506961"/>
                <a:gd name="T8" fmla="*/ 0 w 1259245"/>
                <a:gd name="T9" fmla="*/ 0 h 1506961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259245" h="1506961">
                  <a:moveTo>
                    <a:pt x="459998" y="0"/>
                  </a:moveTo>
                  <a:lnTo>
                    <a:pt x="0" y="967315"/>
                  </a:lnTo>
                  <a:lnTo>
                    <a:pt x="599606" y="1506961"/>
                  </a:lnTo>
                  <a:lnTo>
                    <a:pt x="1259243" y="571259"/>
                  </a:lnTo>
                  <a:lnTo>
                    <a:pt x="45999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7" name="Freeform 53">
              <a:extLst>
                <a:ext uri="{FF2B5EF4-FFF2-40B4-BE49-F238E27FC236}">
                  <a16:creationId xmlns:a16="http://schemas.microsoft.com/office/drawing/2014/main" id="{512FE552-3255-F548-BBB5-87A400FB5854}"/>
                </a:ext>
              </a:extLst>
            </p:cNvPr>
            <p:cNvSpPr>
              <a:spLocks/>
            </p:cNvSpPr>
            <p:nvPr/>
          </p:nvSpPr>
          <p:spPr bwMode="auto">
            <a:xfrm>
              <a:off x="5002213" y="3365500"/>
              <a:ext cx="71437" cy="57150"/>
            </a:xfrm>
            <a:custGeom>
              <a:avLst/>
              <a:gdLst>
                <a:gd name="T0" fmla="*/ 0 w 1678899"/>
                <a:gd name="T1" fmla="*/ 0 h 1259174"/>
                <a:gd name="T2" fmla="*/ 0 w 1678899"/>
                <a:gd name="T3" fmla="*/ 0 h 1259174"/>
                <a:gd name="T4" fmla="*/ 0 w 1678899"/>
                <a:gd name="T5" fmla="*/ 0 h 1259174"/>
                <a:gd name="T6" fmla="*/ 0 w 1678899"/>
                <a:gd name="T7" fmla="*/ 0 h 1259174"/>
                <a:gd name="T8" fmla="*/ 0 w 1678899"/>
                <a:gd name="T9" fmla="*/ 0 h 1259174"/>
                <a:gd name="T10" fmla="*/ 0 w 1678899"/>
                <a:gd name="T11" fmla="*/ 0 h 125917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678899" h="1259174">
                  <a:moveTo>
                    <a:pt x="209862" y="1154242"/>
                  </a:moveTo>
                  <a:lnTo>
                    <a:pt x="1678899" y="1259174"/>
                  </a:lnTo>
                  <a:lnTo>
                    <a:pt x="1663908" y="899410"/>
                  </a:lnTo>
                  <a:lnTo>
                    <a:pt x="854439" y="0"/>
                  </a:lnTo>
                  <a:lnTo>
                    <a:pt x="0" y="269823"/>
                  </a:lnTo>
                  <a:lnTo>
                    <a:pt x="209862" y="11542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8" name="Freeform 54">
              <a:extLst>
                <a:ext uri="{FF2B5EF4-FFF2-40B4-BE49-F238E27FC236}">
                  <a16:creationId xmlns:a16="http://schemas.microsoft.com/office/drawing/2014/main" id="{3AF27C98-1765-174A-8C58-90A90215D18B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4913" y="3417888"/>
              <a:ext cx="100012" cy="96837"/>
            </a:xfrm>
            <a:custGeom>
              <a:avLst/>
              <a:gdLst>
                <a:gd name="T0" fmla="*/ 0 w 2578308"/>
                <a:gd name="T1" fmla="*/ 0 h 2368446"/>
                <a:gd name="T2" fmla="*/ 0 w 2578308"/>
                <a:gd name="T3" fmla="*/ 0 h 2368446"/>
                <a:gd name="T4" fmla="*/ 0 w 2578308"/>
                <a:gd name="T5" fmla="*/ 0 h 2368446"/>
                <a:gd name="T6" fmla="*/ 0 w 2578308"/>
                <a:gd name="T7" fmla="*/ 0 h 2368446"/>
                <a:gd name="T8" fmla="*/ 0 w 2578308"/>
                <a:gd name="T9" fmla="*/ 0 h 2368446"/>
                <a:gd name="T10" fmla="*/ 0 w 2578308"/>
                <a:gd name="T11" fmla="*/ 0 h 2368446"/>
                <a:gd name="T12" fmla="*/ 0 w 2578308"/>
                <a:gd name="T13" fmla="*/ 0 h 2368446"/>
                <a:gd name="T14" fmla="*/ 0 w 2578308"/>
                <a:gd name="T15" fmla="*/ 0 h 2368446"/>
                <a:gd name="T16" fmla="*/ 0 w 2578308"/>
                <a:gd name="T17" fmla="*/ 0 h 2368446"/>
                <a:gd name="T18" fmla="*/ 0 w 2578308"/>
                <a:gd name="T19" fmla="*/ 0 h 2368446"/>
                <a:gd name="T20" fmla="*/ 0 w 2578308"/>
                <a:gd name="T21" fmla="*/ 0 h 2368446"/>
                <a:gd name="T22" fmla="*/ 0 w 2578308"/>
                <a:gd name="T23" fmla="*/ 0 h 236844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2578308" h="2368446">
                  <a:moveTo>
                    <a:pt x="0" y="0"/>
                  </a:moveTo>
                  <a:lnTo>
                    <a:pt x="254833" y="1154242"/>
                  </a:lnTo>
                  <a:lnTo>
                    <a:pt x="104931" y="1259173"/>
                  </a:lnTo>
                  <a:lnTo>
                    <a:pt x="855821" y="1873287"/>
                  </a:lnTo>
                  <a:lnTo>
                    <a:pt x="1111621" y="1524299"/>
                  </a:lnTo>
                  <a:lnTo>
                    <a:pt x="1734645" y="2033965"/>
                  </a:lnTo>
                  <a:lnTo>
                    <a:pt x="1633928" y="2368446"/>
                  </a:lnTo>
                  <a:lnTo>
                    <a:pt x="2338465" y="2263514"/>
                  </a:lnTo>
                  <a:lnTo>
                    <a:pt x="2578308" y="1514006"/>
                  </a:lnTo>
                  <a:lnTo>
                    <a:pt x="2113613" y="224852"/>
                  </a:lnTo>
                  <a:lnTo>
                    <a:pt x="1439056" y="14990"/>
                  </a:lnTo>
                  <a:lnTo>
                    <a:pt x="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59" name="Freeform 55">
              <a:extLst>
                <a:ext uri="{FF2B5EF4-FFF2-40B4-BE49-F238E27FC236}">
                  <a16:creationId xmlns:a16="http://schemas.microsoft.com/office/drawing/2014/main" id="{848B8E6F-450B-544B-80E6-A36820F9096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1900" y="3478213"/>
              <a:ext cx="39688" cy="49212"/>
            </a:xfrm>
            <a:custGeom>
              <a:avLst/>
              <a:gdLst>
                <a:gd name="T0" fmla="*/ 0 w 1097536"/>
                <a:gd name="T1" fmla="*/ 0 h 1184223"/>
                <a:gd name="T2" fmla="*/ 0 w 1097536"/>
                <a:gd name="T3" fmla="*/ 0 h 1184223"/>
                <a:gd name="T4" fmla="*/ 0 w 1097536"/>
                <a:gd name="T5" fmla="*/ 0 h 1184223"/>
                <a:gd name="T6" fmla="*/ 0 w 1097536"/>
                <a:gd name="T7" fmla="*/ 0 h 1184223"/>
                <a:gd name="T8" fmla="*/ 0 w 1097536"/>
                <a:gd name="T9" fmla="*/ 0 h 1184223"/>
                <a:gd name="T10" fmla="*/ 0 w 1097536"/>
                <a:gd name="T11" fmla="*/ 0 h 1184223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1097536" h="1184223">
                  <a:moveTo>
                    <a:pt x="482939" y="0"/>
                  </a:moveTo>
                  <a:lnTo>
                    <a:pt x="0" y="416160"/>
                  </a:lnTo>
                  <a:lnTo>
                    <a:pt x="452959" y="1184223"/>
                  </a:lnTo>
                  <a:lnTo>
                    <a:pt x="1067555" y="824459"/>
                  </a:lnTo>
                  <a:lnTo>
                    <a:pt x="1097536" y="509666"/>
                  </a:lnTo>
                  <a:lnTo>
                    <a:pt x="48293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0" name="Freeform 56">
              <a:extLst>
                <a:ext uri="{FF2B5EF4-FFF2-40B4-BE49-F238E27FC236}">
                  <a16:creationId xmlns:a16="http://schemas.microsoft.com/office/drawing/2014/main" id="{B630A2D8-6A34-D144-8429-B9FF45C224A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9363" y="3505200"/>
              <a:ext cx="65087" cy="60325"/>
            </a:xfrm>
            <a:custGeom>
              <a:avLst/>
              <a:gdLst>
                <a:gd name="T0" fmla="*/ 0 w 1852882"/>
                <a:gd name="T1" fmla="*/ 0 h 1521018"/>
                <a:gd name="T2" fmla="*/ 0 w 1852882"/>
                <a:gd name="T3" fmla="*/ 0 h 1521018"/>
                <a:gd name="T4" fmla="*/ 0 w 1852882"/>
                <a:gd name="T5" fmla="*/ 0 h 1521018"/>
                <a:gd name="T6" fmla="*/ 0 w 1852882"/>
                <a:gd name="T7" fmla="*/ 0 h 1521018"/>
                <a:gd name="T8" fmla="*/ 0 w 1852882"/>
                <a:gd name="T9" fmla="*/ 0 h 1521018"/>
                <a:gd name="T10" fmla="*/ 0 w 1852882"/>
                <a:gd name="T11" fmla="*/ 0 h 1521018"/>
                <a:gd name="T12" fmla="*/ 0 w 1852882"/>
                <a:gd name="T13" fmla="*/ 0 h 1521018"/>
                <a:gd name="T14" fmla="*/ 0 w 1852882"/>
                <a:gd name="T15" fmla="*/ 0 h 1521018"/>
                <a:gd name="T16" fmla="*/ 0 w 1852882"/>
                <a:gd name="T17" fmla="*/ 0 h 1521018"/>
                <a:gd name="T18" fmla="*/ 0 w 1852882"/>
                <a:gd name="T19" fmla="*/ 0 h 1521018"/>
                <a:gd name="T20" fmla="*/ 0 w 1852882"/>
                <a:gd name="T21" fmla="*/ 0 h 1521018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1852882" h="1521018">
                  <a:moveTo>
                    <a:pt x="0" y="507061"/>
                  </a:moveTo>
                  <a:lnTo>
                    <a:pt x="0" y="1211599"/>
                  </a:lnTo>
                  <a:lnTo>
                    <a:pt x="435424" y="1521018"/>
                  </a:lnTo>
                  <a:lnTo>
                    <a:pt x="839449" y="1391481"/>
                  </a:lnTo>
                  <a:lnTo>
                    <a:pt x="1763339" y="952692"/>
                  </a:lnTo>
                  <a:lnTo>
                    <a:pt x="1852882" y="743963"/>
                  </a:lnTo>
                  <a:lnTo>
                    <a:pt x="1756379" y="372784"/>
                  </a:lnTo>
                  <a:lnTo>
                    <a:pt x="1563372" y="307281"/>
                  </a:lnTo>
                  <a:lnTo>
                    <a:pt x="1370668" y="0"/>
                  </a:lnTo>
                  <a:lnTo>
                    <a:pt x="644577" y="177278"/>
                  </a:lnTo>
                  <a:lnTo>
                    <a:pt x="0" y="50706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1" name="Freeform 57">
              <a:extLst>
                <a:ext uri="{FF2B5EF4-FFF2-40B4-BE49-F238E27FC236}">
                  <a16:creationId xmlns:a16="http://schemas.microsoft.com/office/drawing/2014/main" id="{9659EF73-2F31-A54B-AE23-CAED56F2E762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9675" y="3495675"/>
              <a:ext cx="53975" cy="109538"/>
            </a:xfrm>
            <a:custGeom>
              <a:avLst/>
              <a:gdLst>
                <a:gd name="T0" fmla="*/ 0 w 444747"/>
                <a:gd name="T1" fmla="*/ 1 h 900169"/>
                <a:gd name="T2" fmla="*/ 0 w 444747"/>
                <a:gd name="T3" fmla="*/ 1 h 900169"/>
                <a:gd name="T4" fmla="*/ 0 w 444747"/>
                <a:gd name="T5" fmla="*/ 2 h 900169"/>
                <a:gd name="T6" fmla="*/ 1 w 444747"/>
                <a:gd name="T7" fmla="*/ 3 h 900169"/>
                <a:gd name="T8" fmla="*/ 1 w 444747"/>
                <a:gd name="T9" fmla="*/ 3 h 900169"/>
                <a:gd name="T10" fmla="*/ 1 w 444747"/>
                <a:gd name="T11" fmla="*/ 2 h 900169"/>
                <a:gd name="T12" fmla="*/ 1 w 444747"/>
                <a:gd name="T13" fmla="*/ 2 h 900169"/>
                <a:gd name="T14" fmla="*/ 1 w 444747"/>
                <a:gd name="T15" fmla="*/ 2 h 900169"/>
                <a:gd name="T16" fmla="*/ 1 w 444747"/>
                <a:gd name="T17" fmla="*/ 2 h 900169"/>
                <a:gd name="T18" fmla="*/ 1 w 444747"/>
                <a:gd name="T19" fmla="*/ 1 h 900169"/>
                <a:gd name="T20" fmla="*/ 1 w 444747"/>
                <a:gd name="T21" fmla="*/ 0 h 900169"/>
                <a:gd name="T22" fmla="*/ 0 w 444747"/>
                <a:gd name="T23" fmla="*/ 1 h 900169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444747" h="900169">
                  <a:moveTo>
                    <a:pt x="0" y="238385"/>
                  </a:moveTo>
                  <a:lnTo>
                    <a:pt x="99623" y="298870"/>
                  </a:lnTo>
                  <a:lnTo>
                    <a:pt x="99623" y="715154"/>
                  </a:lnTo>
                  <a:lnTo>
                    <a:pt x="263290" y="900169"/>
                  </a:lnTo>
                  <a:lnTo>
                    <a:pt x="327333" y="836125"/>
                  </a:lnTo>
                  <a:lnTo>
                    <a:pt x="384261" y="683132"/>
                  </a:lnTo>
                  <a:lnTo>
                    <a:pt x="362913" y="608414"/>
                  </a:lnTo>
                  <a:lnTo>
                    <a:pt x="444747" y="576393"/>
                  </a:lnTo>
                  <a:lnTo>
                    <a:pt x="327333" y="476769"/>
                  </a:lnTo>
                  <a:lnTo>
                    <a:pt x="327333" y="266849"/>
                  </a:lnTo>
                  <a:lnTo>
                    <a:pt x="185014" y="0"/>
                  </a:lnTo>
                  <a:lnTo>
                    <a:pt x="0" y="23838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2" name="Freeform 58">
              <a:extLst>
                <a:ext uri="{FF2B5EF4-FFF2-40B4-BE49-F238E27FC236}">
                  <a16:creationId xmlns:a16="http://schemas.microsoft.com/office/drawing/2014/main" id="{726317F9-650B-944F-839B-D60C875A01A9}"/>
                </a:ext>
              </a:extLst>
            </p:cNvPr>
            <p:cNvSpPr>
              <a:spLocks/>
            </p:cNvSpPr>
            <p:nvPr/>
          </p:nvSpPr>
          <p:spPr bwMode="auto">
            <a:xfrm>
              <a:off x="4252913" y="3009900"/>
              <a:ext cx="109537" cy="163513"/>
            </a:xfrm>
            <a:custGeom>
              <a:avLst/>
              <a:gdLst>
                <a:gd name="T0" fmla="*/ 2147483646 w 84"/>
                <a:gd name="T1" fmla="*/ 2147483646 h 126"/>
                <a:gd name="T2" fmla="*/ 0 w 84"/>
                <a:gd name="T3" fmla="*/ 2147483646 h 126"/>
                <a:gd name="T4" fmla="*/ 0 w 84"/>
                <a:gd name="T5" fmla="*/ 2147483646 h 126"/>
                <a:gd name="T6" fmla="*/ 2147483646 w 84"/>
                <a:gd name="T7" fmla="*/ 2147483646 h 126"/>
                <a:gd name="T8" fmla="*/ 2147483646 w 84"/>
                <a:gd name="T9" fmla="*/ 2147483646 h 126"/>
                <a:gd name="T10" fmla="*/ 2147483646 w 84"/>
                <a:gd name="T11" fmla="*/ 2147483646 h 126"/>
                <a:gd name="T12" fmla="*/ 2147483646 w 84"/>
                <a:gd name="T13" fmla="*/ 2147483646 h 126"/>
                <a:gd name="T14" fmla="*/ 2147483646 w 84"/>
                <a:gd name="T15" fmla="*/ 2147483646 h 126"/>
                <a:gd name="T16" fmla="*/ 2147483646 w 84"/>
                <a:gd name="T17" fmla="*/ 2147483646 h 126"/>
                <a:gd name="T18" fmla="*/ 2147483646 w 84"/>
                <a:gd name="T19" fmla="*/ 2147483646 h 126"/>
                <a:gd name="T20" fmla="*/ 2147483646 w 84"/>
                <a:gd name="T21" fmla="*/ 2147483646 h 126"/>
                <a:gd name="T22" fmla="*/ 2147483646 w 84"/>
                <a:gd name="T23" fmla="*/ 0 h 126"/>
                <a:gd name="T24" fmla="*/ 2147483646 w 84"/>
                <a:gd name="T25" fmla="*/ 2147483646 h 126"/>
                <a:gd name="T26" fmla="*/ 2147483646 w 84"/>
                <a:gd name="T27" fmla="*/ 2147483646 h 126"/>
                <a:gd name="T28" fmla="*/ 2147483646 w 84"/>
                <a:gd name="T29" fmla="*/ 2147483646 h 126"/>
                <a:gd name="T30" fmla="*/ 2147483646 w 84"/>
                <a:gd name="T31" fmla="*/ 2147483646 h 126"/>
                <a:gd name="T32" fmla="*/ 2147483646 w 84"/>
                <a:gd name="T33" fmla="*/ 2147483646 h 126"/>
                <a:gd name="T34" fmla="*/ 2147483646 w 84"/>
                <a:gd name="T35" fmla="*/ 2147483646 h 126"/>
                <a:gd name="T36" fmla="*/ 2147483646 w 84"/>
                <a:gd name="T37" fmla="*/ 2147483646 h 126"/>
                <a:gd name="T38" fmla="*/ 2147483646 w 84"/>
                <a:gd name="T39" fmla="*/ 2147483646 h 126"/>
                <a:gd name="T40" fmla="*/ 2147483646 w 84"/>
                <a:gd name="T41" fmla="*/ 2147483646 h 12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84" h="126">
                  <a:moveTo>
                    <a:pt x="18" y="126"/>
                  </a:moveTo>
                  <a:lnTo>
                    <a:pt x="0" y="114"/>
                  </a:lnTo>
                  <a:lnTo>
                    <a:pt x="0" y="102"/>
                  </a:lnTo>
                  <a:lnTo>
                    <a:pt x="6" y="96"/>
                  </a:lnTo>
                  <a:lnTo>
                    <a:pt x="12" y="84"/>
                  </a:lnTo>
                  <a:lnTo>
                    <a:pt x="12" y="66"/>
                  </a:lnTo>
                  <a:lnTo>
                    <a:pt x="6" y="60"/>
                  </a:lnTo>
                  <a:lnTo>
                    <a:pt x="12" y="54"/>
                  </a:lnTo>
                  <a:lnTo>
                    <a:pt x="6" y="36"/>
                  </a:lnTo>
                  <a:lnTo>
                    <a:pt x="30" y="30"/>
                  </a:lnTo>
                  <a:lnTo>
                    <a:pt x="30" y="18"/>
                  </a:lnTo>
                  <a:lnTo>
                    <a:pt x="54" y="0"/>
                  </a:lnTo>
                  <a:lnTo>
                    <a:pt x="60" y="6"/>
                  </a:lnTo>
                  <a:lnTo>
                    <a:pt x="72" y="6"/>
                  </a:lnTo>
                  <a:lnTo>
                    <a:pt x="78" y="18"/>
                  </a:lnTo>
                  <a:lnTo>
                    <a:pt x="84" y="30"/>
                  </a:lnTo>
                  <a:lnTo>
                    <a:pt x="72" y="42"/>
                  </a:lnTo>
                  <a:lnTo>
                    <a:pt x="78" y="66"/>
                  </a:lnTo>
                  <a:lnTo>
                    <a:pt x="72" y="96"/>
                  </a:lnTo>
                  <a:lnTo>
                    <a:pt x="54" y="102"/>
                  </a:lnTo>
                  <a:lnTo>
                    <a:pt x="18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/>
            <a:p>
              <a:pPr eaLnBrk="0" fontAlgn="base" hangingPunct="0">
                <a:spcBef>
                  <a:spcPct val="0"/>
                </a:spcBef>
                <a:spcAft>
                  <a:spcPct val="0"/>
                </a:spcAft>
              </a:pPr>
              <a:endParaRPr lang="en-GB" sz="1400" dirty="0">
                <a:solidFill>
                  <a:schemeClr val="bg1"/>
                </a:solidFill>
                <a:latin typeface="Arial" panose="020B0604020202020204" pitchFamily="34" charset="0"/>
                <a:ea typeface="MS PGothic" panose="020B0600070205080204" pitchFamily="34" charset="-128"/>
              </a:endParaRPr>
            </a:p>
          </p:txBody>
        </p:sp>
        <p:sp>
          <p:nvSpPr>
            <p:cNvPr id="63" name="Freeform 59">
              <a:extLst>
                <a:ext uri="{FF2B5EF4-FFF2-40B4-BE49-F238E27FC236}">
                  <a16:creationId xmlns:a16="http://schemas.microsoft.com/office/drawing/2014/main" id="{833828F0-29F3-5B41-992E-FC47E1E4D085}"/>
                </a:ext>
              </a:extLst>
            </p:cNvPr>
            <p:cNvSpPr>
              <a:spLocks/>
            </p:cNvSpPr>
            <p:nvPr/>
          </p:nvSpPr>
          <p:spPr bwMode="auto">
            <a:xfrm>
              <a:off x="5830888" y="1674813"/>
              <a:ext cx="436562" cy="557212"/>
            </a:xfrm>
            <a:custGeom>
              <a:avLst/>
              <a:gdLst>
                <a:gd name="T0" fmla="*/ 2147483646 w 336"/>
                <a:gd name="T1" fmla="*/ 2147483646 h 427"/>
                <a:gd name="T2" fmla="*/ 2147483646 w 336"/>
                <a:gd name="T3" fmla="*/ 2147483646 h 427"/>
                <a:gd name="T4" fmla="*/ 2147483646 w 336"/>
                <a:gd name="T5" fmla="*/ 2147483646 h 427"/>
                <a:gd name="T6" fmla="*/ 2147483646 w 336"/>
                <a:gd name="T7" fmla="*/ 2147483646 h 427"/>
                <a:gd name="T8" fmla="*/ 2147483646 w 336"/>
                <a:gd name="T9" fmla="*/ 2147483646 h 427"/>
                <a:gd name="T10" fmla="*/ 2147483646 w 336"/>
                <a:gd name="T11" fmla="*/ 2147483646 h 427"/>
                <a:gd name="T12" fmla="*/ 2147483646 w 336"/>
                <a:gd name="T13" fmla="*/ 2147483646 h 427"/>
                <a:gd name="T14" fmla="*/ 2147483646 w 336"/>
                <a:gd name="T15" fmla="*/ 2147483646 h 427"/>
                <a:gd name="T16" fmla="*/ 2147483646 w 336"/>
                <a:gd name="T17" fmla="*/ 2147483646 h 427"/>
                <a:gd name="T18" fmla="*/ 2147483646 w 336"/>
                <a:gd name="T19" fmla="*/ 2147483646 h 427"/>
                <a:gd name="T20" fmla="*/ 2147483646 w 336"/>
                <a:gd name="T21" fmla="*/ 2147483646 h 427"/>
                <a:gd name="T22" fmla="*/ 2147483646 w 336"/>
                <a:gd name="T23" fmla="*/ 0 h 427"/>
                <a:gd name="T24" fmla="*/ 2147483646 w 336"/>
                <a:gd name="T25" fmla="*/ 2147483646 h 427"/>
                <a:gd name="T26" fmla="*/ 2147483646 w 336"/>
                <a:gd name="T27" fmla="*/ 2147483646 h 427"/>
                <a:gd name="T28" fmla="*/ 2147483646 w 336"/>
                <a:gd name="T29" fmla="*/ 2147483646 h 427"/>
                <a:gd name="T30" fmla="*/ 2147483646 w 336"/>
                <a:gd name="T31" fmla="*/ 2147483646 h 427"/>
                <a:gd name="T32" fmla="*/ 2147483646 w 336"/>
                <a:gd name="T33" fmla="*/ 2147483646 h 427"/>
                <a:gd name="T34" fmla="*/ 2147483646 w 336"/>
                <a:gd name="T35" fmla="*/ 2147483646 h 427"/>
                <a:gd name="T36" fmla="*/ 2147483646 w 336"/>
                <a:gd name="T37" fmla="*/ 2147483646 h 427"/>
                <a:gd name="T38" fmla="*/ 2147483646 w 336"/>
                <a:gd name="T39" fmla="*/ 2147483646 h 427"/>
                <a:gd name="T40" fmla="*/ 2147483646 w 336"/>
                <a:gd name="T41" fmla="*/ 2147483646 h 427"/>
                <a:gd name="T42" fmla="*/ 2147483646 w 336"/>
                <a:gd name="T43" fmla="*/ 2147483646 h 427"/>
                <a:gd name="T44" fmla="*/ 2147483646 w 336"/>
                <a:gd name="T45" fmla="*/ 2147483646 h 427"/>
                <a:gd name="T46" fmla="*/ 2147483646 w 336"/>
                <a:gd name="T47" fmla="*/ 2147483646 h 427"/>
                <a:gd name="T48" fmla="*/ 2147483646 w 336"/>
                <a:gd name="T49" fmla="*/ 2147483646 h 427"/>
                <a:gd name="T50" fmla="*/ 2147483646 w 336"/>
                <a:gd name="T51" fmla="*/ 2147483646 h 427"/>
                <a:gd name="T52" fmla="*/ 2147483646 w 336"/>
                <a:gd name="T53" fmla="*/ 2147483646 h 427"/>
                <a:gd name="T54" fmla="*/ 0 w 336"/>
                <a:gd name="T55" fmla="*/ 2147483646 h 427"/>
                <a:gd name="T56" fmla="*/ 2147483646 w 336"/>
                <a:gd name="T57" fmla="*/ 2147483646 h 427"/>
                <a:gd name="T58" fmla="*/ 2147483646 w 336"/>
                <a:gd name="T59" fmla="*/ 2147483646 h 427"/>
                <a:gd name="T60" fmla="*/ 2147483646 w 336"/>
                <a:gd name="T61" fmla="*/ 2147483646 h 427"/>
                <a:gd name="T62" fmla="*/ 2147483646 w 336"/>
                <a:gd name="T63" fmla="*/ 2147483646 h 427"/>
                <a:gd name="T64" fmla="*/ 2147483646 w 336"/>
                <a:gd name="T65" fmla="*/ 2147483646 h 427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336" h="427">
                  <a:moveTo>
                    <a:pt x="120" y="427"/>
                  </a:moveTo>
                  <a:lnTo>
                    <a:pt x="96" y="397"/>
                  </a:lnTo>
                  <a:lnTo>
                    <a:pt x="78" y="325"/>
                  </a:lnTo>
                  <a:lnTo>
                    <a:pt x="96" y="282"/>
                  </a:lnTo>
                  <a:lnTo>
                    <a:pt x="144" y="180"/>
                  </a:lnTo>
                  <a:lnTo>
                    <a:pt x="192" y="150"/>
                  </a:lnTo>
                  <a:lnTo>
                    <a:pt x="222" y="114"/>
                  </a:lnTo>
                  <a:lnTo>
                    <a:pt x="252" y="96"/>
                  </a:lnTo>
                  <a:lnTo>
                    <a:pt x="294" y="72"/>
                  </a:lnTo>
                  <a:lnTo>
                    <a:pt x="336" y="30"/>
                  </a:lnTo>
                  <a:lnTo>
                    <a:pt x="330" y="6"/>
                  </a:lnTo>
                  <a:lnTo>
                    <a:pt x="294" y="0"/>
                  </a:lnTo>
                  <a:lnTo>
                    <a:pt x="270" y="24"/>
                  </a:lnTo>
                  <a:lnTo>
                    <a:pt x="252" y="42"/>
                  </a:lnTo>
                  <a:lnTo>
                    <a:pt x="222" y="48"/>
                  </a:lnTo>
                  <a:lnTo>
                    <a:pt x="186" y="48"/>
                  </a:lnTo>
                  <a:lnTo>
                    <a:pt x="174" y="60"/>
                  </a:lnTo>
                  <a:lnTo>
                    <a:pt x="162" y="78"/>
                  </a:lnTo>
                  <a:lnTo>
                    <a:pt x="114" y="126"/>
                  </a:lnTo>
                  <a:lnTo>
                    <a:pt x="90" y="138"/>
                  </a:lnTo>
                  <a:lnTo>
                    <a:pt x="84" y="168"/>
                  </a:lnTo>
                  <a:lnTo>
                    <a:pt x="66" y="186"/>
                  </a:lnTo>
                  <a:lnTo>
                    <a:pt x="42" y="216"/>
                  </a:lnTo>
                  <a:lnTo>
                    <a:pt x="42" y="240"/>
                  </a:lnTo>
                  <a:lnTo>
                    <a:pt x="30" y="270"/>
                  </a:lnTo>
                  <a:lnTo>
                    <a:pt x="12" y="295"/>
                  </a:lnTo>
                  <a:lnTo>
                    <a:pt x="18" y="325"/>
                  </a:lnTo>
                  <a:lnTo>
                    <a:pt x="0" y="349"/>
                  </a:lnTo>
                  <a:lnTo>
                    <a:pt x="18" y="391"/>
                  </a:lnTo>
                  <a:lnTo>
                    <a:pt x="48" y="403"/>
                  </a:lnTo>
                  <a:lnTo>
                    <a:pt x="54" y="415"/>
                  </a:lnTo>
                  <a:lnTo>
                    <a:pt x="72" y="421"/>
                  </a:lnTo>
                  <a:lnTo>
                    <a:pt x="120" y="42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4" name="Freeform 60">
              <a:extLst>
                <a:ext uri="{FF2B5EF4-FFF2-40B4-BE49-F238E27FC236}">
                  <a16:creationId xmlns:a16="http://schemas.microsoft.com/office/drawing/2014/main" id="{20D54A18-3BF5-AD41-994A-7C8F6FD80846}"/>
                </a:ext>
              </a:extLst>
            </p:cNvPr>
            <p:cNvSpPr>
              <a:spLocks/>
            </p:cNvSpPr>
            <p:nvPr/>
          </p:nvSpPr>
          <p:spPr bwMode="auto">
            <a:xfrm>
              <a:off x="5572125" y="4953000"/>
              <a:ext cx="166688" cy="346075"/>
            </a:xfrm>
            <a:custGeom>
              <a:avLst/>
              <a:gdLst>
                <a:gd name="T0" fmla="*/ 2147483646 w 126"/>
                <a:gd name="T1" fmla="*/ 2147483646 h 265"/>
                <a:gd name="T2" fmla="*/ 0 w 126"/>
                <a:gd name="T3" fmla="*/ 2147483646 h 265"/>
                <a:gd name="T4" fmla="*/ 2147483646 w 126"/>
                <a:gd name="T5" fmla="*/ 2147483646 h 265"/>
                <a:gd name="T6" fmla="*/ 2147483646 w 126"/>
                <a:gd name="T7" fmla="*/ 2147483646 h 265"/>
                <a:gd name="T8" fmla="*/ 2147483646 w 126"/>
                <a:gd name="T9" fmla="*/ 2147483646 h 265"/>
                <a:gd name="T10" fmla="*/ 2147483646 w 126"/>
                <a:gd name="T11" fmla="*/ 2147483646 h 265"/>
                <a:gd name="T12" fmla="*/ 2147483646 w 126"/>
                <a:gd name="T13" fmla="*/ 2147483646 h 265"/>
                <a:gd name="T14" fmla="*/ 2147483646 w 126"/>
                <a:gd name="T15" fmla="*/ 2147483646 h 265"/>
                <a:gd name="T16" fmla="*/ 2147483646 w 126"/>
                <a:gd name="T17" fmla="*/ 0 h 265"/>
                <a:gd name="T18" fmla="*/ 2147483646 w 126"/>
                <a:gd name="T19" fmla="*/ 2147483646 h 265"/>
                <a:gd name="T20" fmla="*/ 2147483646 w 126"/>
                <a:gd name="T21" fmla="*/ 2147483646 h 265"/>
                <a:gd name="T22" fmla="*/ 2147483646 w 126"/>
                <a:gd name="T23" fmla="*/ 2147483646 h 265"/>
                <a:gd name="T24" fmla="*/ 2147483646 w 126"/>
                <a:gd name="T25" fmla="*/ 2147483646 h 265"/>
                <a:gd name="T26" fmla="*/ 2147483646 w 126"/>
                <a:gd name="T27" fmla="*/ 2147483646 h 265"/>
                <a:gd name="T28" fmla="*/ 2147483646 w 126"/>
                <a:gd name="T29" fmla="*/ 2147483646 h 265"/>
                <a:gd name="T30" fmla="*/ 2147483646 w 126"/>
                <a:gd name="T31" fmla="*/ 2147483646 h 265"/>
                <a:gd name="T32" fmla="*/ 2147483646 w 126"/>
                <a:gd name="T33" fmla="*/ 2147483646 h 265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26" h="265">
                  <a:moveTo>
                    <a:pt x="6" y="217"/>
                  </a:moveTo>
                  <a:lnTo>
                    <a:pt x="0" y="193"/>
                  </a:lnTo>
                  <a:lnTo>
                    <a:pt x="12" y="169"/>
                  </a:lnTo>
                  <a:lnTo>
                    <a:pt x="24" y="139"/>
                  </a:lnTo>
                  <a:lnTo>
                    <a:pt x="12" y="91"/>
                  </a:lnTo>
                  <a:lnTo>
                    <a:pt x="30" y="78"/>
                  </a:lnTo>
                  <a:lnTo>
                    <a:pt x="54" y="60"/>
                  </a:lnTo>
                  <a:lnTo>
                    <a:pt x="78" y="24"/>
                  </a:lnTo>
                  <a:lnTo>
                    <a:pt x="108" y="0"/>
                  </a:lnTo>
                  <a:lnTo>
                    <a:pt x="126" y="24"/>
                  </a:lnTo>
                  <a:lnTo>
                    <a:pt x="126" y="66"/>
                  </a:lnTo>
                  <a:lnTo>
                    <a:pt x="126" y="91"/>
                  </a:lnTo>
                  <a:lnTo>
                    <a:pt x="78" y="253"/>
                  </a:lnTo>
                  <a:lnTo>
                    <a:pt x="54" y="259"/>
                  </a:lnTo>
                  <a:lnTo>
                    <a:pt x="30" y="265"/>
                  </a:lnTo>
                  <a:lnTo>
                    <a:pt x="6" y="247"/>
                  </a:lnTo>
                  <a:lnTo>
                    <a:pt x="6" y="21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5" name="Freeform 61">
              <a:extLst>
                <a:ext uri="{FF2B5EF4-FFF2-40B4-BE49-F238E27FC236}">
                  <a16:creationId xmlns:a16="http://schemas.microsoft.com/office/drawing/2014/main" id="{CBF40D9C-1436-CC4E-93F1-79BCAB0971F2}"/>
                </a:ext>
              </a:extLst>
            </p:cNvPr>
            <p:cNvSpPr>
              <a:spLocks/>
            </p:cNvSpPr>
            <p:nvPr/>
          </p:nvSpPr>
          <p:spPr bwMode="auto">
            <a:xfrm>
              <a:off x="8650288" y="5749925"/>
              <a:ext cx="179387" cy="204788"/>
            </a:xfrm>
            <a:custGeom>
              <a:avLst/>
              <a:gdLst>
                <a:gd name="T0" fmla="*/ 0 w 138"/>
                <a:gd name="T1" fmla="*/ 2147483646 h 157"/>
                <a:gd name="T2" fmla="*/ 2147483646 w 138"/>
                <a:gd name="T3" fmla="*/ 2147483646 h 157"/>
                <a:gd name="T4" fmla="*/ 2147483646 w 138"/>
                <a:gd name="T5" fmla="*/ 2147483646 h 157"/>
                <a:gd name="T6" fmla="*/ 2147483646 w 138"/>
                <a:gd name="T7" fmla="*/ 2147483646 h 157"/>
                <a:gd name="T8" fmla="*/ 2147483646 w 138"/>
                <a:gd name="T9" fmla="*/ 2147483646 h 157"/>
                <a:gd name="T10" fmla="*/ 2147483646 w 138"/>
                <a:gd name="T11" fmla="*/ 2147483646 h 157"/>
                <a:gd name="T12" fmla="*/ 2147483646 w 138"/>
                <a:gd name="T13" fmla="*/ 0 h 157"/>
                <a:gd name="T14" fmla="*/ 2147483646 w 138"/>
                <a:gd name="T15" fmla="*/ 2147483646 h 157"/>
                <a:gd name="T16" fmla="*/ 2147483646 w 138"/>
                <a:gd name="T17" fmla="*/ 2147483646 h 157"/>
                <a:gd name="T18" fmla="*/ 2147483646 w 138"/>
                <a:gd name="T19" fmla="*/ 2147483646 h 157"/>
                <a:gd name="T20" fmla="*/ 2147483646 w 138"/>
                <a:gd name="T21" fmla="*/ 2147483646 h 157"/>
                <a:gd name="T22" fmla="*/ 2147483646 w 138"/>
                <a:gd name="T23" fmla="*/ 2147483646 h 157"/>
                <a:gd name="T24" fmla="*/ 2147483646 w 138"/>
                <a:gd name="T25" fmla="*/ 2147483646 h 157"/>
                <a:gd name="T26" fmla="*/ 2147483646 w 138"/>
                <a:gd name="T27" fmla="*/ 2147483646 h 157"/>
                <a:gd name="T28" fmla="*/ 2147483646 w 138"/>
                <a:gd name="T29" fmla="*/ 2147483646 h 157"/>
                <a:gd name="T30" fmla="*/ 2147483646 w 138"/>
                <a:gd name="T31" fmla="*/ 2147483646 h 157"/>
                <a:gd name="T32" fmla="*/ 2147483646 w 138"/>
                <a:gd name="T33" fmla="*/ 2147483646 h 157"/>
                <a:gd name="T34" fmla="*/ 0 w 138"/>
                <a:gd name="T35" fmla="*/ 2147483646 h 157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138" h="157">
                  <a:moveTo>
                    <a:pt x="0" y="133"/>
                  </a:moveTo>
                  <a:lnTo>
                    <a:pt x="18" y="97"/>
                  </a:lnTo>
                  <a:lnTo>
                    <a:pt x="30" y="79"/>
                  </a:lnTo>
                  <a:lnTo>
                    <a:pt x="66" y="60"/>
                  </a:lnTo>
                  <a:lnTo>
                    <a:pt x="78" y="54"/>
                  </a:lnTo>
                  <a:lnTo>
                    <a:pt x="90" y="30"/>
                  </a:lnTo>
                  <a:lnTo>
                    <a:pt x="102" y="0"/>
                  </a:lnTo>
                  <a:lnTo>
                    <a:pt x="114" y="12"/>
                  </a:lnTo>
                  <a:lnTo>
                    <a:pt x="138" y="18"/>
                  </a:lnTo>
                  <a:lnTo>
                    <a:pt x="138" y="36"/>
                  </a:lnTo>
                  <a:lnTo>
                    <a:pt x="114" y="54"/>
                  </a:lnTo>
                  <a:lnTo>
                    <a:pt x="102" y="67"/>
                  </a:lnTo>
                  <a:lnTo>
                    <a:pt x="78" y="91"/>
                  </a:lnTo>
                  <a:lnTo>
                    <a:pt x="72" y="115"/>
                  </a:lnTo>
                  <a:lnTo>
                    <a:pt x="66" y="151"/>
                  </a:lnTo>
                  <a:lnTo>
                    <a:pt x="36" y="157"/>
                  </a:lnTo>
                  <a:lnTo>
                    <a:pt x="18" y="151"/>
                  </a:lnTo>
                  <a:lnTo>
                    <a:pt x="0" y="13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6" name="Freeform 62">
              <a:extLst>
                <a:ext uri="{FF2B5EF4-FFF2-40B4-BE49-F238E27FC236}">
                  <a16:creationId xmlns:a16="http://schemas.microsoft.com/office/drawing/2014/main" id="{523D4BBB-7D35-8B42-B3D9-B1BFC3DD951B}"/>
                </a:ext>
              </a:extLst>
            </p:cNvPr>
            <p:cNvSpPr>
              <a:spLocks/>
            </p:cNvSpPr>
            <p:nvPr/>
          </p:nvSpPr>
          <p:spPr bwMode="auto">
            <a:xfrm>
              <a:off x="8805863" y="5565775"/>
              <a:ext cx="125412" cy="201613"/>
            </a:xfrm>
            <a:custGeom>
              <a:avLst/>
              <a:gdLst>
                <a:gd name="T0" fmla="*/ 2147483646 w 96"/>
                <a:gd name="T1" fmla="*/ 2147483646 h 156"/>
                <a:gd name="T2" fmla="*/ 2147483646 w 96"/>
                <a:gd name="T3" fmla="*/ 2147483646 h 156"/>
                <a:gd name="T4" fmla="*/ 2147483646 w 96"/>
                <a:gd name="T5" fmla="*/ 2147483646 h 156"/>
                <a:gd name="T6" fmla="*/ 0 w 96"/>
                <a:gd name="T7" fmla="*/ 0 h 156"/>
                <a:gd name="T8" fmla="*/ 2147483646 w 96"/>
                <a:gd name="T9" fmla="*/ 2147483646 h 156"/>
                <a:gd name="T10" fmla="*/ 2147483646 w 96"/>
                <a:gd name="T11" fmla="*/ 2147483646 h 156"/>
                <a:gd name="T12" fmla="*/ 2147483646 w 96"/>
                <a:gd name="T13" fmla="*/ 2147483646 h 156"/>
                <a:gd name="T14" fmla="*/ 2147483646 w 96"/>
                <a:gd name="T15" fmla="*/ 2147483646 h 156"/>
                <a:gd name="T16" fmla="*/ 2147483646 w 96"/>
                <a:gd name="T17" fmla="*/ 2147483646 h 156"/>
                <a:gd name="T18" fmla="*/ 2147483646 w 96"/>
                <a:gd name="T19" fmla="*/ 2147483646 h 156"/>
                <a:gd name="T20" fmla="*/ 2147483646 w 96"/>
                <a:gd name="T21" fmla="*/ 2147483646 h 156"/>
                <a:gd name="T22" fmla="*/ 2147483646 w 96"/>
                <a:gd name="T23" fmla="*/ 2147483646 h 156"/>
                <a:gd name="T24" fmla="*/ 2147483646 w 96"/>
                <a:gd name="T25" fmla="*/ 2147483646 h 156"/>
                <a:gd name="T26" fmla="*/ 2147483646 w 96"/>
                <a:gd name="T27" fmla="*/ 2147483646 h 156"/>
                <a:gd name="T28" fmla="*/ 2147483646 w 96"/>
                <a:gd name="T29" fmla="*/ 2147483646 h 156"/>
                <a:gd name="T30" fmla="*/ 2147483646 w 96"/>
                <a:gd name="T31" fmla="*/ 2147483646 h 156"/>
                <a:gd name="T32" fmla="*/ 2147483646 w 96"/>
                <a:gd name="T33" fmla="*/ 2147483646 h 156"/>
                <a:gd name="T34" fmla="*/ 2147483646 w 96"/>
                <a:gd name="T35" fmla="*/ 2147483646 h 15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96" h="156">
                  <a:moveTo>
                    <a:pt x="6" y="108"/>
                  </a:moveTo>
                  <a:lnTo>
                    <a:pt x="24" y="78"/>
                  </a:lnTo>
                  <a:lnTo>
                    <a:pt x="24" y="54"/>
                  </a:lnTo>
                  <a:lnTo>
                    <a:pt x="0" y="0"/>
                  </a:lnTo>
                  <a:lnTo>
                    <a:pt x="30" y="12"/>
                  </a:lnTo>
                  <a:lnTo>
                    <a:pt x="30" y="42"/>
                  </a:lnTo>
                  <a:lnTo>
                    <a:pt x="42" y="60"/>
                  </a:lnTo>
                  <a:lnTo>
                    <a:pt x="60" y="78"/>
                  </a:lnTo>
                  <a:lnTo>
                    <a:pt x="84" y="66"/>
                  </a:lnTo>
                  <a:lnTo>
                    <a:pt x="96" y="78"/>
                  </a:lnTo>
                  <a:lnTo>
                    <a:pt x="90" y="90"/>
                  </a:lnTo>
                  <a:lnTo>
                    <a:pt x="78" y="102"/>
                  </a:lnTo>
                  <a:lnTo>
                    <a:pt x="66" y="114"/>
                  </a:lnTo>
                  <a:lnTo>
                    <a:pt x="60" y="132"/>
                  </a:lnTo>
                  <a:lnTo>
                    <a:pt x="42" y="156"/>
                  </a:lnTo>
                  <a:lnTo>
                    <a:pt x="24" y="144"/>
                  </a:lnTo>
                  <a:lnTo>
                    <a:pt x="30" y="126"/>
                  </a:lnTo>
                  <a:lnTo>
                    <a:pt x="6" y="10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7" name="Freeform 63">
              <a:extLst>
                <a:ext uri="{FF2B5EF4-FFF2-40B4-BE49-F238E27FC236}">
                  <a16:creationId xmlns:a16="http://schemas.microsoft.com/office/drawing/2014/main" id="{EE746FDA-511E-7D41-A394-3B720D788687}"/>
                </a:ext>
              </a:extLst>
            </p:cNvPr>
            <p:cNvSpPr>
              <a:spLocks/>
            </p:cNvSpPr>
            <p:nvPr/>
          </p:nvSpPr>
          <p:spPr bwMode="auto">
            <a:xfrm>
              <a:off x="7323138" y="4938713"/>
              <a:ext cx="989012" cy="750887"/>
            </a:xfrm>
            <a:custGeom>
              <a:avLst/>
              <a:gdLst>
                <a:gd name="T0" fmla="*/ 2147483646 w 757"/>
                <a:gd name="T1" fmla="*/ 2147483646 h 577"/>
                <a:gd name="T2" fmla="*/ 2147483646 w 757"/>
                <a:gd name="T3" fmla="*/ 2147483646 h 577"/>
                <a:gd name="T4" fmla="*/ 0 w 757"/>
                <a:gd name="T5" fmla="*/ 2147483646 h 577"/>
                <a:gd name="T6" fmla="*/ 2147483646 w 757"/>
                <a:gd name="T7" fmla="*/ 2147483646 h 577"/>
                <a:gd name="T8" fmla="*/ 2147483646 w 757"/>
                <a:gd name="T9" fmla="*/ 2147483646 h 577"/>
                <a:gd name="T10" fmla="*/ 2147483646 w 757"/>
                <a:gd name="T11" fmla="*/ 2147483646 h 577"/>
                <a:gd name="T12" fmla="*/ 2147483646 w 757"/>
                <a:gd name="T13" fmla="*/ 2147483646 h 577"/>
                <a:gd name="T14" fmla="*/ 2147483646 w 757"/>
                <a:gd name="T15" fmla="*/ 2147483646 h 577"/>
                <a:gd name="T16" fmla="*/ 2147483646 w 757"/>
                <a:gd name="T17" fmla="*/ 2147483646 h 577"/>
                <a:gd name="T18" fmla="*/ 2147483646 w 757"/>
                <a:gd name="T19" fmla="*/ 2147483646 h 577"/>
                <a:gd name="T20" fmla="*/ 2147483646 w 757"/>
                <a:gd name="T21" fmla="*/ 0 h 577"/>
                <a:gd name="T22" fmla="*/ 2147483646 w 757"/>
                <a:gd name="T23" fmla="*/ 2147483646 h 577"/>
                <a:gd name="T24" fmla="*/ 2147483646 w 757"/>
                <a:gd name="T25" fmla="*/ 2147483646 h 577"/>
                <a:gd name="T26" fmla="*/ 2147483646 w 757"/>
                <a:gd name="T27" fmla="*/ 2147483646 h 577"/>
                <a:gd name="T28" fmla="*/ 2147483646 w 757"/>
                <a:gd name="T29" fmla="*/ 2147483646 h 577"/>
                <a:gd name="T30" fmla="*/ 2147483646 w 757"/>
                <a:gd name="T31" fmla="*/ 2147483646 h 577"/>
                <a:gd name="T32" fmla="*/ 2147483646 w 757"/>
                <a:gd name="T33" fmla="*/ 2147483646 h 577"/>
                <a:gd name="T34" fmla="*/ 2147483646 w 757"/>
                <a:gd name="T35" fmla="*/ 2147483646 h 577"/>
                <a:gd name="T36" fmla="*/ 2147483646 w 757"/>
                <a:gd name="T37" fmla="*/ 2147483646 h 577"/>
                <a:gd name="T38" fmla="*/ 2147483646 w 757"/>
                <a:gd name="T39" fmla="*/ 2147483646 h 577"/>
                <a:gd name="T40" fmla="*/ 2147483646 w 757"/>
                <a:gd name="T41" fmla="*/ 2147483646 h 577"/>
                <a:gd name="T42" fmla="*/ 2147483646 w 757"/>
                <a:gd name="T43" fmla="*/ 2147483646 h 577"/>
                <a:gd name="T44" fmla="*/ 2147483646 w 757"/>
                <a:gd name="T45" fmla="*/ 2147483646 h 577"/>
                <a:gd name="T46" fmla="*/ 2147483646 w 757"/>
                <a:gd name="T47" fmla="*/ 2147483646 h 577"/>
                <a:gd name="T48" fmla="*/ 2147483646 w 757"/>
                <a:gd name="T49" fmla="*/ 2147483646 h 577"/>
                <a:gd name="T50" fmla="*/ 2147483646 w 757"/>
                <a:gd name="T51" fmla="*/ 2147483646 h 577"/>
                <a:gd name="T52" fmla="*/ 2147483646 w 757"/>
                <a:gd name="T53" fmla="*/ 2147483646 h 577"/>
                <a:gd name="T54" fmla="*/ 2147483646 w 757"/>
                <a:gd name="T55" fmla="*/ 2147483646 h 577"/>
                <a:gd name="T56" fmla="*/ 2147483646 w 757"/>
                <a:gd name="T57" fmla="*/ 2147483646 h 577"/>
                <a:gd name="T58" fmla="*/ 2147483646 w 757"/>
                <a:gd name="T59" fmla="*/ 2147483646 h 577"/>
                <a:gd name="T60" fmla="*/ 2147483646 w 757"/>
                <a:gd name="T61" fmla="*/ 2147483646 h 577"/>
                <a:gd name="T62" fmla="*/ 2147483646 w 757"/>
                <a:gd name="T63" fmla="*/ 2147483646 h 577"/>
                <a:gd name="T64" fmla="*/ 2147483646 w 757"/>
                <a:gd name="T65" fmla="*/ 2147483646 h 577"/>
                <a:gd name="T66" fmla="*/ 2147483646 w 757"/>
                <a:gd name="T67" fmla="*/ 2147483646 h 577"/>
                <a:gd name="T68" fmla="*/ 2147483646 w 757"/>
                <a:gd name="T69" fmla="*/ 2147483646 h 577"/>
                <a:gd name="T70" fmla="*/ 2147483646 w 757"/>
                <a:gd name="T71" fmla="*/ 2147483646 h 577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</a:gdLst>
              <a:ahLst/>
              <a:cxnLst>
                <a:cxn ang="T72">
                  <a:pos x="T0" y="T1"/>
                </a:cxn>
                <a:cxn ang="T73">
                  <a:pos x="T2" y="T3"/>
                </a:cxn>
                <a:cxn ang="T74">
                  <a:pos x="T4" y="T5"/>
                </a:cxn>
                <a:cxn ang="T75">
                  <a:pos x="T6" y="T7"/>
                </a:cxn>
                <a:cxn ang="T76">
                  <a:pos x="T8" y="T9"/>
                </a:cxn>
                <a:cxn ang="T77">
                  <a:pos x="T10" y="T11"/>
                </a:cxn>
                <a:cxn ang="T78">
                  <a:pos x="T12" y="T13"/>
                </a:cxn>
                <a:cxn ang="T79">
                  <a:pos x="T14" y="T15"/>
                </a:cxn>
                <a:cxn ang="T80">
                  <a:pos x="T16" y="T17"/>
                </a:cxn>
                <a:cxn ang="T81">
                  <a:pos x="T18" y="T19"/>
                </a:cxn>
                <a:cxn ang="T82">
                  <a:pos x="T20" y="T21"/>
                </a:cxn>
                <a:cxn ang="T83">
                  <a:pos x="T22" y="T23"/>
                </a:cxn>
                <a:cxn ang="T84">
                  <a:pos x="T24" y="T25"/>
                </a:cxn>
                <a:cxn ang="T85">
                  <a:pos x="T26" y="T27"/>
                </a:cxn>
                <a:cxn ang="T86">
                  <a:pos x="T28" y="T29"/>
                </a:cxn>
                <a:cxn ang="T87">
                  <a:pos x="T30" y="T31"/>
                </a:cxn>
                <a:cxn ang="T88">
                  <a:pos x="T32" y="T33"/>
                </a:cxn>
                <a:cxn ang="T89">
                  <a:pos x="T34" y="T35"/>
                </a:cxn>
                <a:cxn ang="T90">
                  <a:pos x="T36" y="T37"/>
                </a:cxn>
                <a:cxn ang="T91">
                  <a:pos x="T38" y="T39"/>
                </a:cxn>
                <a:cxn ang="T92">
                  <a:pos x="T40" y="T41"/>
                </a:cxn>
                <a:cxn ang="T93">
                  <a:pos x="T42" y="T43"/>
                </a:cxn>
                <a:cxn ang="T94">
                  <a:pos x="T44" y="T45"/>
                </a:cxn>
                <a:cxn ang="T95">
                  <a:pos x="T46" y="T47"/>
                </a:cxn>
                <a:cxn ang="T96">
                  <a:pos x="T48" y="T49"/>
                </a:cxn>
                <a:cxn ang="T97">
                  <a:pos x="T50" y="T51"/>
                </a:cxn>
                <a:cxn ang="T98">
                  <a:pos x="T52" y="T53"/>
                </a:cxn>
                <a:cxn ang="T99">
                  <a:pos x="T54" y="T55"/>
                </a:cxn>
                <a:cxn ang="T100">
                  <a:pos x="T56" y="T57"/>
                </a:cxn>
                <a:cxn ang="T101">
                  <a:pos x="T58" y="T59"/>
                </a:cxn>
                <a:cxn ang="T102">
                  <a:pos x="T60" y="T61"/>
                </a:cxn>
                <a:cxn ang="T103">
                  <a:pos x="T62" y="T63"/>
                </a:cxn>
                <a:cxn ang="T104">
                  <a:pos x="T64" y="T65"/>
                </a:cxn>
                <a:cxn ang="T105">
                  <a:pos x="T66" y="T67"/>
                </a:cxn>
                <a:cxn ang="T106">
                  <a:pos x="T68" y="T69"/>
                </a:cxn>
                <a:cxn ang="T107">
                  <a:pos x="T70" y="T71"/>
                </a:cxn>
              </a:cxnLst>
              <a:rect l="0" t="0" r="r" b="b"/>
              <a:pathLst>
                <a:path w="757" h="577">
                  <a:moveTo>
                    <a:pt x="30" y="463"/>
                  </a:moveTo>
                  <a:lnTo>
                    <a:pt x="36" y="415"/>
                  </a:lnTo>
                  <a:lnTo>
                    <a:pt x="30" y="385"/>
                  </a:lnTo>
                  <a:lnTo>
                    <a:pt x="6" y="307"/>
                  </a:lnTo>
                  <a:lnTo>
                    <a:pt x="6" y="283"/>
                  </a:lnTo>
                  <a:lnTo>
                    <a:pt x="0" y="247"/>
                  </a:lnTo>
                  <a:lnTo>
                    <a:pt x="6" y="217"/>
                  </a:lnTo>
                  <a:lnTo>
                    <a:pt x="30" y="193"/>
                  </a:lnTo>
                  <a:lnTo>
                    <a:pt x="78" y="175"/>
                  </a:lnTo>
                  <a:lnTo>
                    <a:pt x="114" y="151"/>
                  </a:lnTo>
                  <a:lnTo>
                    <a:pt x="144" y="145"/>
                  </a:lnTo>
                  <a:lnTo>
                    <a:pt x="156" y="109"/>
                  </a:lnTo>
                  <a:lnTo>
                    <a:pt x="180" y="97"/>
                  </a:lnTo>
                  <a:lnTo>
                    <a:pt x="204" y="90"/>
                  </a:lnTo>
                  <a:lnTo>
                    <a:pt x="240" y="60"/>
                  </a:lnTo>
                  <a:lnTo>
                    <a:pt x="264" y="48"/>
                  </a:lnTo>
                  <a:lnTo>
                    <a:pt x="282" y="60"/>
                  </a:lnTo>
                  <a:lnTo>
                    <a:pt x="300" y="66"/>
                  </a:lnTo>
                  <a:lnTo>
                    <a:pt x="312" y="42"/>
                  </a:lnTo>
                  <a:lnTo>
                    <a:pt x="330" y="24"/>
                  </a:lnTo>
                  <a:lnTo>
                    <a:pt x="360" y="18"/>
                  </a:lnTo>
                  <a:lnTo>
                    <a:pt x="372" y="0"/>
                  </a:lnTo>
                  <a:lnTo>
                    <a:pt x="396" y="6"/>
                  </a:lnTo>
                  <a:lnTo>
                    <a:pt x="438" y="12"/>
                  </a:lnTo>
                  <a:lnTo>
                    <a:pt x="432" y="36"/>
                  </a:lnTo>
                  <a:lnTo>
                    <a:pt x="420" y="66"/>
                  </a:lnTo>
                  <a:lnTo>
                    <a:pt x="438" y="78"/>
                  </a:lnTo>
                  <a:lnTo>
                    <a:pt x="468" y="78"/>
                  </a:lnTo>
                  <a:lnTo>
                    <a:pt x="492" y="115"/>
                  </a:lnTo>
                  <a:lnTo>
                    <a:pt x="510" y="109"/>
                  </a:lnTo>
                  <a:lnTo>
                    <a:pt x="540" y="90"/>
                  </a:lnTo>
                  <a:lnTo>
                    <a:pt x="540" y="30"/>
                  </a:lnTo>
                  <a:lnTo>
                    <a:pt x="564" y="0"/>
                  </a:lnTo>
                  <a:lnTo>
                    <a:pt x="576" y="42"/>
                  </a:lnTo>
                  <a:lnTo>
                    <a:pt x="582" y="54"/>
                  </a:lnTo>
                  <a:lnTo>
                    <a:pt x="594" y="60"/>
                  </a:lnTo>
                  <a:lnTo>
                    <a:pt x="612" y="121"/>
                  </a:lnTo>
                  <a:lnTo>
                    <a:pt x="642" y="151"/>
                  </a:lnTo>
                  <a:lnTo>
                    <a:pt x="678" y="163"/>
                  </a:lnTo>
                  <a:lnTo>
                    <a:pt x="690" y="199"/>
                  </a:lnTo>
                  <a:lnTo>
                    <a:pt x="708" y="211"/>
                  </a:lnTo>
                  <a:lnTo>
                    <a:pt x="714" y="241"/>
                  </a:lnTo>
                  <a:lnTo>
                    <a:pt x="751" y="265"/>
                  </a:lnTo>
                  <a:lnTo>
                    <a:pt x="751" y="289"/>
                  </a:lnTo>
                  <a:lnTo>
                    <a:pt x="757" y="325"/>
                  </a:lnTo>
                  <a:lnTo>
                    <a:pt x="757" y="379"/>
                  </a:lnTo>
                  <a:lnTo>
                    <a:pt x="714" y="469"/>
                  </a:lnTo>
                  <a:lnTo>
                    <a:pt x="696" y="523"/>
                  </a:lnTo>
                  <a:lnTo>
                    <a:pt x="696" y="547"/>
                  </a:lnTo>
                  <a:lnTo>
                    <a:pt x="684" y="547"/>
                  </a:lnTo>
                  <a:lnTo>
                    <a:pt x="660" y="559"/>
                  </a:lnTo>
                  <a:lnTo>
                    <a:pt x="636" y="577"/>
                  </a:lnTo>
                  <a:lnTo>
                    <a:pt x="618" y="577"/>
                  </a:lnTo>
                  <a:lnTo>
                    <a:pt x="594" y="559"/>
                  </a:lnTo>
                  <a:lnTo>
                    <a:pt x="576" y="571"/>
                  </a:lnTo>
                  <a:lnTo>
                    <a:pt x="534" y="553"/>
                  </a:lnTo>
                  <a:lnTo>
                    <a:pt x="498" y="535"/>
                  </a:lnTo>
                  <a:lnTo>
                    <a:pt x="480" y="505"/>
                  </a:lnTo>
                  <a:lnTo>
                    <a:pt x="468" y="481"/>
                  </a:lnTo>
                  <a:lnTo>
                    <a:pt x="444" y="487"/>
                  </a:lnTo>
                  <a:lnTo>
                    <a:pt x="420" y="463"/>
                  </a:lnTo>
                  <a:lnTo>
                    <a:pt x="378" y="421"/>
                  </a:lnTo>
                  <a:lnTo>
                    <a:pt x="312" y="409"/>
                  </a:lnTo>
                  <a:lnTo>
                    <a:pt x="264" y="415"/>
                  </a:lnTo>
                  <a:lnTo>
                    <a:pt x="204" y="433"/>
                  </a:lnTo>
                  <a:lnTo>
                    <a:pt x="198" y="451"/>
                  </a:lnTo>
                  <a:lnTo>
                    <a:pt x="162" y="457"/>
                  </a:lnTo>
                  <a:lnTo>
                    <a:pt x="138" y="457"/>
                  </a:lnTo>
                  <a:lnTo>
                    <a:pt x="120" y="475"/>
                  </a:lnTo>
                  <a:lnTo>
                    <a:pt x="84" y="487"/>
                  </a:lnTo>
                  <a:lnTo>
                    <a:pt x="60" y="487"/>
                  </a:lnTo>
                  <a:lnTo>
                    <a:pt x="30" y="46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69" name="Freeform 64">
              <a:extLst>
                <a:ext uri="{FF2B5EF4-FFF2-40B4-BE49-F238E27FC236}">
                  <a16:creationId xmlns:a16="http://schemas.microsoft.com/office/drawing/2014/main" id="{25BD8B9C-D81E-7A41-84B8-9B882A9D4ACD}"/>
                </a:ext>
              </a:extLst>
            </p:cNvPr>
            <p:cNvSpPr>
              <a:spLocks/>
            </p:cNvSpPr>
            <p:nvPr/>
          </p:nvSpPr>
          <p:spPr bwMode="auto">
            <a:xfrm>
              <a:off x="8099425" y="5734050"/>
              <a:ext cx="87313" cy="119063"/>
            </a:xfrm>
            <a:custGeom>
              <a:avLst/>
              <a:gdLst>
                <a:gd name="T0" fmla="*/ 0 w 66"/>
                <a:gd name="T1" fmla="*/ 2147483646 h 91"/>
                <a:gd name="T2" fmla="*/ 2147483646 w 66"/>
                <a:gd name="T3" fmla="*/ 2147483646 h 91"/>
                <a:gd name="T4" fmla="*/ 2147483646 w 66"/>
                <a:gd name="T5" fmla="*/ 2147483646 h 91"/>
                <a:gd name="T6" fmla="*/ 2147483646 w 66"/>
                <a:gd name="T7" fmla="*/ 2147483646 h 91"/>
                <a:gd name="T8" fmla="*/ 2147483646 w 66"/>
                <a:gd name="T9" fmla="*/ 2147483646 h 91"/>
                <a:gd name="T10" fmla="*/ 2147483646 w 66"/>
                <a:gd name="T11" fmla="*/ 2147483646 h 91"/>
                <a:gd name="T12" fmla="*/ 2147483646 w 66"/>
                <a:gd name="T13" fmla="*/ 0 h 91"/>
                <a:gd name="T14" fmla="*/ 2147483646 w 66"/>
                <a:gd name="T15" fmla="*/ 2147483646 h 91"/>
                <a:gd name="T16" fmla="*/ 0 w 66"/>
                <a:gd name="T17" fmla="*/ 2147483646 h 91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66" h="91">
                  <a:moveTo>
                    <a:pt x="0" y="18"/>
                  </a:moveTo>
                  <a:lnTo>
                    <a:pt x="12" y="48"/>
                  </a:lnTo>
                  <a:lnTo>
                    <a:pt x="18" y="72"/>
                  </a:lnTo>
                  <a:lnTo>
                    <a:pt x="36" y="91"/>
                  </a:lnTo>
                  <a:lnTo>
                    <a:pt x="48" y="66"/>
                  </a:lnTo>
                  <a:lnTo>
                    <a:pt x="66" y="30"/>
                  </a:lnTo>
                  <a:lnTo>
                    <a:pt x="66" y="0"/>
                  </a:lnTo>
                  <a:lnTo>
                    <a:pt x="42" y="12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70" name="Freeform 65">
              <a:extLst>
                <a:ext uri="{FF2B5EF4-FFF2-40B4-BE49-F238E27FC236}">
                  <a16:creationId xmlns:a16="http://schemas.microsoft.com/office/drawing/2014/main" id="{50EDFF61-8F9C-C64B-8C2C-846FB6282152}"/>
                </a:ext>
              </a:extLst>
            </p:cNvPr>
            <p:cNvSpPr>
              <a:spLocks/>
            </p:cNvSpPr>
            <p:nvPr/>
          </p:nvSpPr>
          <p:spPr bwMode="auto">
            <a:xfrm>
              <a:off x="6899275" y="4525963"/>
              <a:ext cx="241300" cy="265112"/>
            </a:xfrm>
            <a:custGeom>
              <a:avLst/>
              <a:gdLst>
                <a:gd name="T0" fmla="*/ 0 w 31"/>
                <a:gd name="T1" fmla="*/ 0 h 34"/>
                <a:gd name="T2" fmla="*/ 2147483646 w 31"/>
                <a:gd name="T3" fmla="*/ 0 h 34"/>
                <a:gd name="T4" fmla="*/ 2147483646 w 31"/>
                <a:gd name="T5" fmla="*/ 2147483646 h 34"/>
                <a:gd name="T6" fmla="*/ 2147483646 w 31"/>
                <a:gd name="T7" fmla="*/ 2147483646 h 34"/>
                <a:gd name="T8" fmla="*/ 2147483646 w 31"/>
                <a:gd name="T9" fmla="*/ 2147483646 h 34"/>
                <a:gd name="T10" fmla="*/ 2147483646 w 31"/>
                <a:gd name="T11" fmla="*/ 2147483646 h 34"/>
                <a:gd name="T12" fmla="*/ 2147483646 w 31"/>
                <a:gd name="T13" fmla="*/ 2147483646 h 34"/>
                <a:gd name="T14" fmla="*/ 2147483646 w 31"/>
                <a:gd name="T15" fmla="*/ 2147483646 h 34"/>
                <a:gd name="T16" fmla="*/ 2147483646 w 31"/>
                <a:gd name="T17" fmla="*/ 2147483646 h 34"/>
                <a:gd name="T18" fmla="*/ 2147483646 w 31"/>
                <a:gd name="T19" fmla="*/ 2147483646 h 34"/>
                <a:gd name="T20" fmla="*/ 2147483646 w 31"/>
                <a:gd name="T21" fmla="*/ 2147483646 h 34"/>
                <a:gd name="T22" fmla="*/ 2147483646 w 31"/>
                <a:gd name="T23" fmla="*/ 2147483646 h 34"/>
                <a:gd name="T24" fmla="*/ 2147483646 w 31"/>
                <a:gd name="T25" fmla="*/ 2147483646 h 34"/>
                <a:gd name="T26" fmla="*/ 2147483646 w 31"/>
                <a:gd name="T27" fmla="*/ 2147483646 h 34"/>
                <a:gd name="T28" fmla="*/ 2147483646 w 31"/>
                <a:gd name="T29" fmla="*/ 2147483646 h 34"/>
                <a:gd name="T30" fmla="*/ 2147483646 w 31"/>
                <a:gd name="T31" fmla="*/ 2147483646 h 34"/>
                <a:gd name="T32" fmla="*/ 0 w 31"/>
                <a:gd name="T33" fmla="*/ 0 h 34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31" h="34">
                  <a:moveTo>
                    <a:pt x="0" y="0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8" y="6"/>
                    <a:pt x="8" y="6"/>
                    <a:pt x="8" y="6"/>
                  </a:cubicBezTo>
                  <a:cubicBezTo>
                    <a:pt x="11" y="8"/>
                    <a:pt x="11" y="8"/>
                    <a:pt x="11" y="8"/>
                  </a:cubicBezTo>
                  <a:cubicBezTo>
                    <a:pt x="16" y="10"/>
                    <a:pt x="16" y="10"/>
                    <a:pt x="16" y="10"/>
                  </a:cubicBezTo>
                  <a:cubicBezTo>
                    <a:pt x="24" y="17"/>
                    <a:pt x="24" y="17"/>
                    <a:pt x="24" y="17"/>
                  </a:cubicBezTo>
                  <a:cubicBezTo>
                    <a:pt x="26" y="20"/>
                    <a:pt x="26" y="20"/>
                    <a:pt x="26" y="20"/>
                  </a:cubicBezTo>
                  <a:cubicBezTo>
                    <a:pt x="30" y="25"/>
                    <a:pt x="30" y="25"/>
                    <a:pt x="30" y="25"/>
                  </a:cubicBezTo>
                  <a:cubicBezTo>
                    <a:pt x="31" y="31"/>
                    <a:pt x="31" y="31"/>
                    <a:pt x="31" y="31"/>
                  </a:cubicBezTo>
                  <a:cubicBezTo>
                    <a:pt x="27" y="34"/>
                    <a:pt x="27" y="34"/>
                    <a:pt x="27" y="34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2" y="18"/>
                    <a:pt x="12" y="18"/>
                    <a:pt x="12" y="18"/>
                  </a:cubicBezTo>
                  <a:cubicBezTo>
                    <a:pt x="9" y="16"/>
                    <a:pt x="9" y="16"/>
                    <a:pt x="9" y="16"/>
                  </a:cubicBezTo>
                  <a:cubicBezTo>
                    <a:pt x="9" y="16"/>
                    <a:pt x="7" y="13"/>
                    <a:pt x="6" y="12"/>
                  </a:cubicBezTo>
                  <a:cubicBezTo>
                    <a:pt x="4" y="11"/>
                    <a:pt x="1" y="8"/>
                    <a:pt x="1" y="8"/>
                  </a:cubicBezTo>
                  <a:lnTo>
                    <a:pt x="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71" name="Freeform 66">
              <a:extLst>
                <a:ext uri="{FF2B5EF4-FFF2-40B4-BE49-F238E27FC236}">
                  <a16:creationId xmlns:a16="http://schemas.microsoft.com/office/drawing/2014/main" id="{393D62E3-B78A-1344-8B59-A208D246C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7283450" y="4491038"/>
              <a:ext cx="227013" cy="265112"/>
            </a:xfrm>
            <a:custGeom>
              <a:avLst/>
              <a:gdLst>
                <a:gd name="T0" fmla="*/ 2147483646 w 174"/>
                <a:gd name="T1" fmla="*/ 2147483646 h 204"/>
                <a:gd name="T2" fmla="*/ 0 w 174"/>
                <a:gd name="T3" fmla="*/ 2147483646 h 204"/>
                <a:gd name="T4" fmla="*/ 0 w 174"/>
                <a:gd name="T5" fmla="*/ 2147483646 h 204"/>
                <a:gd name="T6" fmla="*/ 2147483646 w 174"/>
                <a:gd name="T7" fmla="*/ 2147483646 h 204"/>
                <a:gd name="T8" fmla="*/ 2147483646 w 174"/>
                <a:gd name="T9" fmla="*/ 2147483646 h 204"/>
                <a:gd name="T10" fmla="*/ 2147483646 w 174"/>
                <a:gd name="T11" fmla="*/ 2147483646 h 204"/>
                <a:gd name="T12" fmla="*/ 2147483646 w 174"/>
                <a:gd name="T13" fmla="*/ 2147483646 h 204"/>
                <a:gd name="T14" fmla="*/ 2147483646 w 174"/>
                <a:gd name="T15" fmla="*/ 0 h 204"/>
                <a:gd name="T16" fmla="*/ 2147483646 w 174"/>
                <a:gd name="T17" fmla="*/ 2147483646 h 204"/>
                <a:gd name="T18" fmla="*/ 2147483646 w 174"/>
                <a:gd name="T19" fmla="*/ 2147483646 h 204"/>
                <a:gd name="T20" fmla="*/ 2147483646 w 174"/>
                <a:gd name="T21" fmla="*/ 2147483646 h 204"/>
                <a:gd name="T22" fmla="*/ 2147483646 w 174"/>
                <a:gd name="T23" fmla="*/ 2147483646 h 204"/>
                <a:gd name="T24" fmla="*/ 2147483646 w 174"/>
                <a:gd name="T25" fmla="*/ 2147483646 h 204"/>
                <a:gd name="T26" fmla="*/ 2147483646 w 174"/>
                <a:gd name="T27" fmla="*/ 2147483646 h 204"/>
                <a:gd name="T28" fmla="*/ 2147483646 w 174"/>
                <a:gd name="T29" fmla="*/ 2147483646 h 204"/>
                <a:gd name="T30" fmla="*/ 2147483646 w 174"/>
                <a:gd name="T31" fmla="*/ 2147483646 h 204"/>
                <a:gd name="T32" fmla="*/ 2147483646 w 174"/>
                <a:gd name="T33" fmla="*/ 2147483646 h 204"/>
                <a:gd name="T34" fmla="*/ 2147483646 w 174"/>
                <a:gd name="T35" fmla="*/ 2147483646 h 204"/>
                <a:gd name="T36" fmla="*/ 2147483646 w 174"/>
                <a:gd name="T37" fmla="*/ 2147483646 h 204"/>
                <a:gd name="T38" fmla="*/ 2147483646 w 174"/>
                <a:gd name="T39" fmla="*/ 2147483646 h 204"/>
                <a:gd name="T40" fmla="*/ 2147483646 w 174"/>
                <a:gd name="T41" fmla="*/ 2147483646 h 204"/>
                <a:gd name="T42" fmla="*/ 2147483646 w 174"/>
                <a:gd name="T43" fmla="*/ 2147483646 h 204"/>
                <a:gd name="T44" fmla="*/ 2147483646 w 174"/>
                <a:gd name="T45" fmla="*/ 2147483646 h 204"/>
                <a:gd name="T46" fmla="*/ 2147483646 w 174"/>
                <a:gd name="T47" fmla="*/ 2147483646 h 204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74" h="204">
                  <a:moveTo>
                    <a:pt x="12" y="168"/>
                  </a:moveTo>
                  <a:lnTo>
                    <a:pt x="0" y="144"/>
                  </a:lnTo>
                  <a:lnTo>
                    <a:pt x="0" y="108"/>
                  </a:lnTo>
                  <a:lnTo>
                    <a:pt x="12" y="90"/>
                  </a:lnTo>
                  <a:lnTo>
                    <a:pt x="36" y="84"/>
                  </a:lnTo>
                  <a:lnTo>
                    <a:pt x="60" y="66"/>
                  </a:lnTo>
                  <a:lnTo>
                    <a:pt x="96" y="24"/>
                  </a:lnTo>
                  <a:lnTo>
                    <a:pt x="138" y="0"/>
                  </a:lnTo>
                  <a:lnTo>
                    <a:pt x="162" y="12"/>
                  </a:lnTo>
                  <a:lnTo>
                    <a:pt x="174" y="30"/>
                  </a:lnTo>
                  <a:lnTo>
                    <a:pt x="156" y="48"/>
                  </a:lnTo>
                  <a:lnTo>
                    <a:pt x="150" y="66"/>
                  </a:lnTo>
                  <a:lnTo>
                    <a:pt x="156" y="90"/>
                  </a:lnTo>
                  <a:lnTo>
                    <a:pt x="174" y="108"/>
                  </a:lnTo>
                  <a:lnTo>
                    <a:pt x="156" y="120"/>
                  </a:lnTo>
                  <a:lnTo>
                    <a:pt x="150" y="132"/>
                  </a:lnTo>
                  <a:lnTo>
                    <a:pt x="138" y="150"/>
                  </a:lnTo>
                  <a:lnTo>
                    <a:pt x="126" y="168"/>
                  </a:lnTo>
                  <a:lnTo>
                    <a:pt x="114" y="198"/>
                  </a:lnTo>
                  <a:lnTo>
                    <a:pt x="90" y="204"/>
                  </a:lnTo>
                  <a:lnTo>
                    <a:pt x="72" y="192"/>
                  </a:lnTo>
                  <a:lnTo>
                    <a:pt x="42" y="192"/>
                  </a:lnTo>
                  <a:lnTo>
                    <a:pt x="24" y="192"/>
                  </a:lnTo>
                  <a:lnTo>
                    <a:pt x="12" y="16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2" name="Freeform 67">
              <a:extLst>
                <a:ext uri="{FF2B5EF4-FFF2-40B4-BE49-F238E27FC236}">
                  <a16:creationId xmlns:a16="http://schemas.microsoft.com/office/drawing/2014/main" id="{52C3075C-3CBD-884F-AE02-8BEF1F66E93F}"/>
                </a:ext>
              </a:extLst>
            </p:cNvPr>
            <p:cNvSpPr>
              <a:spLocks/>
            </p:cNvSpPr>
            <p:nvPr/>
          </p:nvSpPr>
          <p:spPr bwMode="auto">
            <a:xfrm>
              <a:off x="7456488" y="4618038"/>
              <a:ext cx="141287" cy="173037"/>
            </a:xfrm>
            <a:custGeom>
              <a:avLst/>
              <a:gdLst>
                <a:gd name="T0" fmla="*/ 2147483646 w 108"/>
                <a:gd name="T1" fmla="*/ 2147483646 h 132"/>
                <a:gd name="T2" fmla="*/ 2147483646 w 108"/>
                <a:gd name="T3" fmla="*/ 2147483646 h 132"/>
                <a:gd name="T4" fmla="*/ 0 w 108"/>
                <a:gd name="T5" fmla="*/ 2147483646 h 132"/>
                <a:gd name="T6" fmla="*/ 2147483646 w 108"/>
                <a:gd name="T7" fmla="*/ 2147483646 h 132"/>
                <a:gd name="T8" fmla="*/ 2147483646 w 108"/>
                <a:gd name="T9" fmla="*/ 2147483646 h 132"/>
                <a:gd name="T10" fmla="*/ 2147483646 w 108"/>
                <a:gd name="T11" fmla="*/ 2147483646 h 132"/>
                <a:gd name="T12" fmla="*/ 2147483646 w 108"/>
                <a:gd name="T13" fmla="*/ 2147483646 h 132"/>
                <a:gd name="T14" fmla="*/ 2147483646 w 108"/>
                <a:gd name="T15" fmla="*/ 0 h 132"/>
                <a:gd name="T16" fmla="*/ 2147483646 w 108"/>
                <a:gd name="T17" fmla="*/ 2147483646 h 132"/>
                <a:gd name="T18" fmla="*/ 2147483646 w 108"/>
                <a:gd name="T19" fmla="*/ 2147483646 h 132"/>
                <a:gd name="T20" fmla="*/ 2147483646 w 108"/>
                <a:gd name="T21" fmla="*/ 2147483646 h 132"/>
                <a:gd name="T22" fmla="*/ 2147483646 w 108"/>
                <a:gd name="T23" fmla="*/ 2147483646 h 132"/>
                <a:gd name="T24" fmla="*/ 2147483646 w 108"/>
                <a:gd name="T25" fmla="*/ 2147483646 h 132"/>
                <a:gd name="T26" fmla="*/ 2147483646 w 108"/>
                <a:gd name="T27" fmla="*/ 2147483646 h 132"/>
                <a:gd name="T28" fmla="*/ 2147483646 w 108"/>
                <a:gd name="T29" fmla="*/ 2147483646 h 132"/>
                <a:gd name="T30" fmla="*/ 2147483646 w 108"/>
                <a:gd name="T31" fmla="*/ 2147483646 h 132"/>
                <a:gd name="T32" fmla="*/ 2147483646 w 108"/>
                <a:gd name="T33" fmla="*/ 2147483646 h 132"/>
                <a:gd name="T34" fmla="*/ 2147483646 w 108"/>
                <a:gd name="T35" fmla="*/ 2147483646 h 132"/>
                <a:gd name="T36" fmla="*/ 2147483646 w 108"/>
                <a:gd name="T37" fmla="*/ 2147483646 h 132"/>
                <a:gd name="T38" fmla="*/ 2147483646 w 108"/>
                <a:gd name="T39" fmla="*/ 2147483646 h 132"/>
                <a:gd name="T40" fmla="*/ 2147483646 w 108"/>
                <a:gd name="T41" fmla="*/ 2147483646 h 132"/>
                <a:gd name="T42" fmla="*/ 2147483646 w 108"/>
                <a:gd name="T43" fmla="*/ 2147483646 h 132"/>
                <a:gd name="T44" fmla="*/ 2147483646 w 108"/>
                <a:gd name="T45" fmla="*/ 2147483646 h 132"/>
                <a:gd name="T46" fmla="*/ 2147483646 w 108"/>
                <a:gd name="T47" fmla="*/ 2147483646 h 132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108" h="132">
                  <a:moveTo>
                    <a:pt x="12" y="126"/>
                  </a:moveTo>
                  <a:lnTo>
                    <a:pt x="12" y="108"/>
                  </a:lnTo>
                  <a:lnTo>
                    <a:pt x="0" y="84"/>
                  </a:lnTo>
                  <a:lnTo>
                    <a:pt x="6" y="66"/>
                  </a:lnTo>
                  <a:lnTo>
                    <a:pt x="24" y="24"/>
                  </a:lnTo>
                  <a:lnTo>
                    <a:pt x="36" y="12"/>
                  </a:lnTo>
                  <a:lnTo>
                    <a:pt x="66" y="6"/>
                  </a:lnTo>
                  <a:lnTo>
                    <a:pt x="108" y="0"/>
                  </a:lnTo>
                  <a:lnTo>
                    <a:pt x="108" y="12"/>
                  </a:lnTo>
                  <a:lnTo>
                    <a:pt x="90" y="12"/>
                  </a:lnTo>
                  <a:lnTo>
                    <a:pt x="54" y="24"/>
                  </a:lnTo>
                  <a:lnTo>
                    <a:pt x="42" y="42"/>
                  </a:lnTo>
                  <a:lnTo>
                    <a:pt x="84" y="42"/>
                  </a:lnTo>
                  <a:lnTo>
                    <a:pt x="90" y="60"/>
                  </a:lnTo>
                  <a:lnTo>
                    <a:pt x="78" y="66"/>
                  </a:lnTo>
                  <a:lnTo>
                    <a:pt x="66" y="78"/>
                  </a:lnTo>
                  <a:lnTo>
                    <a:pt x="90" y="102"/>
                  </a:lnTo>
                  <a:lnTo>
                    <a:pt x="96" y="126"/>
                  </a:lnTo>
                  <a:lnTo>
                    <a:pt x="72" y="126"/>
                  </a:lnTo>
                  <a:lnTo>
                    <a:pt x="54" y="108"/>
                  </a:lnTo>
                  <a:lnTo>
                    <a:pt x="36" y="84"/>
                  </a:lnTo>
                  <a:lnTo>
                    <a:pt x="36" y="114"/>
                  </a:lnTo>
                  <a:lnTo>
                    <a:pt x="36" y="132"/>
                  </a:lnTo>
                  <a:lnTo>
                    <a:pt x="12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3" name="Freeform 68">
              <a:extLst>
                <a:ext uri="{FF2B5EF4-FFF2-40B4-BE49-F238E27FC236}">
                  <a16:creationId xmlns:a16="http://schemas.microsoft.com/office/drawing/2014/main" id="{FB4C2FA1-1DAC-4146-A658-0A09F2F29E04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5813" y="4814888"/>
              <a:ext cx="265112" cy="60325"/>
            </a:xfrm>
            <a:custGeom>
              <a:avLst/>
              <a:gdLst>
                <a:gd name="T0" fmla="*/ 0 w 34"/>
                <a:gd name="T1" fmla="*/ 2147483646 h 8"/>
                <a:gd name="T2" fmla="*/ 2147483646 w 34"/>
                <a:gd name="T3" fmla="*/ 0 h 8"/>
                <a:gd name="T4" fmla="*/ 2147483646 w 34"/>
                <a:gd name="T5" fmla="*/ 0 h 8"/>
                <a:gd name="T6" fmla="*/ 2147483646 w 34"/>
                <a:gd name="T7" fmla="*/ 2147483646 h 8"/>
                <a:gd name="T8" fmla="*/ 2147483646 w 34"/>
                <a:gd name="T9" fmla="*/ 2147483646 h 8"/>
                <a:gd name="T10" fmla="*/ 2147483646 w 34"/>
                <a:gd name="T11" fmla="*/ 2147483646 h 8"/>
                <a:gd name="T12" fmla="*/ 2147483646 w 34"/>
                <a:gd name="T13" fmla="*/ 2147483646 h 8"/>
                <a:gd name="T14" fmla="*/ 2147483646 w 34"/>
                <a:gd name="T15" fmla="*/ 2147483646 h 8"/>
                <a:gd name="T16" fmla="*/ 2147483646 w 34"/>
                <a:gd name="T17" fmla="*/ 2147483646 h 8"/>
                <a:gd name="T18" fmla="*/ 2147483646 w 34"/>
                <a:gd name="T19" fmla="*/ 2147483646 h 8"/>
                <a:gd name="T20" fmla="*/ 0 w 34"/>
                <a:gd name="T21" fmla="*/ 2147483646 h 8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34" h="8">
                  <a:moveTo>
                    <a:pt x="0" y="1"/>
                  </a:moveTo>
                  <a:cubicBezTo>
                    <a:pt x="9" y="0"/>
                    <a:pt x="9" y="0"/>
                    <a:pt x="9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20" y="1"/>
                    <a:pt x="20" y="1"/>
                    <a:pt x="20" y="1"/>
                  </a:cubicBezTo>
                  <a:cubicBezTo>
                    <a:pt x="23" y="3"/>
                    <a:pt x="23" y="3"/>
                    <a:pt x="23" y="3"/>
                  </a:cubicBezTo>
                  <a:cubicBezTo>
                    <a:pt x="31" y="5"/>
                    <a:pt x="31" y="5"/>
                    <a:pt x="31" y="5"/>
                  </a:cubicBezTo>
                  <a:cubicBezTo>
                    <a:pt x="34" y="8"/>
                    <a:pt x="34" y="8"/>
                    <a:pt x="34" y="8"/>
                  </a:cubicBezTo>
                  <a:cubicBezTo>
                    <a:pt x="26" y="7"/>
                    <a:pt x="26" y="7"/>
                    <a:pt x="26" y="7"/>
                  </a:cubicBezTo>
                  <a:cubicBezTo>
                    <a:pt x="19" y="6"/>
                    <a:pt x="19" y="6"/>
                    <a:pt x="19" y="6"/>
                  </a:cubicBezTo>
                  <a:cubicBezTo>
                    <a:pt x="19" y="6"/>
                    <a:pt x="10" y="4"/>
                    <a:pt x="8" y="4"/>
                  </a:cubicBezTo>
                  <a:cubicBezTo>
                    <a:pt x="7" y="3"/>
                    <a:pt x="0" y="1"/>
                    <a:pt x="0" y="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4" name="Freeform 69">
              <a:extLst>
                <a:ext uri="{FF2B5EF4-FFF2-40B4-BE49-F238E27FC236}">
                  <a16:creationId xmlns:a16="http://schemas.microsoft.com/office/drawing/2014/main" id="{09B3DDFB-7FD6-7149-A686-239AE831DB8F}"/>
                </a:ext>
              </a:extLst>
            </p:cNvPr>
            <p:cNvSpPr>
              <a:spLocks/>
            </p:cNvSpPr>
            <p:nvPr/>
          </p:nvSpPr>
          <p:spPr bwMode="auto">
            <a:xfrm>
              <a:off x="2928938" y="3178175"/>
              <a:ext cx="158750" cy="179388"/>
            </a:xfrm>
            <a:custGeom>
              <a:avLst/>
              <a:gdLst>
                <a:gd name="T0" fmla="*/ 0 w 120"/>
                <a:gd name="T1" fmla="*/ 2147483646 h 138"/>
                <a:gd name="T2" fmla="*/ 0 w 120"/>
                <a:gd name="T3" fmla="*/ 2147483646 h 138"/>
                <a:gd name="T4" fmla="*/ 2147483646 w 120"/>
                <a:gd name="T5" fmla="*/ 2147483646 h 138"/>
                <a:gd name="T6" fmla="*/ 2147483646 w 120"/>
                <a:gd name="T7" fmla="*/ 2147483646 h 138"/>
                <a:gd name="T8" fmla="*/ 2147483646 w 120"/>
                <a:gd name="T9" fmla="*/ 0 h 138"/>
                <a:gd name="T10" fmla="*/ 2147483646 w 120"/>
                <a:gd name="T11" fmla="*/ 2147483646 h 138"/>
                <a:gd name="T12" fmla="*/ 2147483646 w 120"/>
                <a:gd name="T13" fmla="*/ 2147483646 h 138"/>
                <a:gd name="T14" fmla="*/ 2147483646 w 120"/>
                <a:gd name="T15" fmla="*/ 2147483646 h 138"/>
                <a:gd name="T16" fmla="*/ 2147483646 w 120"/>
                <a:gd name="T17" fmla="*/ 2147483646 h 138"/>
                <a:gd name="T18" fmla="*/ 2147483646 w 120"/>
                <a:gd name="T19" fmla="*/ 2147483646 h 138"/>
                <a:gd name="T20" fmla="*/ 2147483646 w 120"/>
                <a:gd name="T21" fmla="*/ 2147483646 h 138"/>
                <a:gd name="T22" fmla="*/ 2147483646 w 120"/>
                <a:gd name="T23" fmla="*/ 2147483646 h 138"/>
                <a:gd name="T24" fmla="*/ 2147483646 w 120"/>
                <a:gd name="T25" fmla="*/ 2147483646 h 138"/>
                <a:gd name="T26" fmla="*/ 2147483646 w 120"/>
                <a:gd name="T27" fmla="*/ 2147483646 h 138"/>
                <a:gd name="T28" fmla="*/ 2147483646 w 120"/>
                <a:gd name="T29" fmla="*/ 2147483646 h 138"/>
                <a:gd name="T30" fmla="*/ 2147483646 w 120"/>
                <a:gd name="T31" fmla="*/ 2147483646 h 138"/>
                <a:gd name="T32" fmla="*/ 0 w 120"/>
                <a:gd name="T33" fmla="*/ 2147483646 h 13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20" h="138">
                  <a:moveTo>
                    <a:pt x="0" y="114"/>
                  </a:moveTo>
                  <a:lnTo>
                    <a:pt x="0" y="90"/>
                  </a:lnTo>
                  <a:lnTo>
                    <a:pt x="6" y="72"/>
                  </a:lnTo>
                  <a:lnTo>
                    <a:pt x="36" y="24"/>
                  </a:lnTo>
                  <a:lnTo>
                    <a:pt x="66" y="0"/>
                  </a:lnTo>
                  <a:lnTo>
                    <a:pt x="66" y="18"/>
                  </a:lnTo>
                  <a:lnTo>
                    <a:pt x="54" y="42"/>
                  </a:lnTo>
                  <a:lnTo>
                    <a:pt x="60" y="54"/>
                  </a:lnTo>
                  <a:lnTo>
                    <a:pt x="108" y="78"/>
                  </a:lnTo>
                  <a:lnTo>
                    <a:pt x="120" y="108"/>
                  </a:lnTo>
                  <a:lnTo>
                    <a:pt x="120" y="132"/>
                  </a:lnTo>
                  <a:lnTo>
                    <a:pt x="96" y="138"/>
                  </a:lnTo>
                  <a:lnTo>
                    <a:pt x="84" y="120"/>
                  </a:lnTo>
                  <a:lnTo>
                    <a:pt x="66" y="126"/>
                  </a:lnTo>
                  <a:lnTo>
                    <a:pt x="48" y="114"/>
                  </a:lnTo>
                  <a:lnTo>
                    <a:pt x="18" y="108"/>
                  </a:lnTo>
                  <a:lnTo>
                    <a:pt x="0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5" name="Freeform 70">
              <a:extLst>
                <a:ext uri="{FF2B5EF4-FFF2-40B4-BE49-F238E27FC236}">
                  <a16:creationId xmlns:a16="http://schemas.microsoft.com/office/drawing/2014/main" id="{41C1C63C-FCFD-C441-AF2A-D6DD79525A20}"/>
                </a:ext>
              </a:extLst>
            </p:cNvPr>
            <p:cNvSpPr>
              <a:spLocks/>
            </p:cNvSpPr>
            <p:nvPr/>
          </p:nvSpPr>
          <p:spPr bwMode="auto">
            <a:xfrm>
              <a:off x="2276475" y="4084638"/>
              <a:ext cx="276225" cy="77787"/>
            </a:xfrm>
            <a:custGeom>
              <a:avLst/>
              <a:gdLst>
                <a:gd name="T0" fmla="*/ 2147483646 w 35"/>
                <a:gd name="T1" fmla="*/ 2147483646 h 10"/>
                <a:gd name="T2" fmla="*/ 2147483646 w 35"/>
                <a:gd name="T3" fmla="*/ 0 h 10"/>
                <a:gd name="T4" fmla="*/ 2147483646 w 35"/>
                <a:gd name="T5" fmla="*/ 0 h 10"/>
                <a:gd name="T6" fmla="*/ 2147483646 w 35"/>
                <a:gd name="T7" fmla="*/ 2147483646 h 10"/>
                <a:gd name="T8" fmla="*/ 2147483646 w 35"/>
                <a:gd name="T9" fmla="*/ 2147483646 h 10"/>
                <a:gd name="T10" fmla="*/ 2147483646 w 35"/>
                <a:gd name="T11" fmla="*/ 2147483646 h 10"/>
                <a:gd name="T12" fmla="*/ 2147483646 w 35"/>
                <a:gd name="T13" fmla="*/ 2147483646 h 10"/>
                <a:gd name="T14" fmla="*/ 2147483646 w 35"/>
                <a:gd name="T15" fmla="*/ 2147483646 h 10"/>
                <a:gd name="T16" fmla="*/ 2147483646 w 35"/>
                <a:gd name="T17" fmla="*/ 2147483646 h 10"/>
                <a:gd name="T18" fmla="*/ 2147483646 w 35"/>
                <a:gd name="T19" fmla="*/ 2147483646 h 10"/>
                <a:gd name="T20" fmla="*/ 2147483646 w 35"/>
                <a:gd name="T21" fmla="*/ 2147483646 h 10"/>
                <a:gd name="T22" fmla="*/ 2147483646 w 35"/>
                <a:gd name="T23" fmla="*/ 2147483646 h 10"/>
                <a:gd name="T24" fmla="*/ 2147483646 w 35"/>
                <a:gd name="T25" fmla="*/ 2147483646 h 10"/>
                <a:gd name="T26" fmla="*/ 2147483646 w 35"/>
                <a:gd name="T27" fmla="*/ 2147483646 h 10"/>
                <a:gd name="T28" fmla="*/ 0 w 35"/>
                <a:gd name="T29" fmla="*/ 2147483646 h 10"/>
                <a:gd name="T30" fmla="*/ 2147483646 w 35"/>
                <a:gd name="T31" fmla="*/ 2147483646 h 10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35" h="10">
                  <a:moveTo>
                    <a:pt x="2" y="1"/>
                  </a:moveTo>
                  <a:cubicBezTo>
                    <a:pt x="8" y="0"/>
                    <a:pt x="8" y="0"/>
                    <a:pt x="8" y="0"/>
                  </a:cubicBezTo>
                  <a:cubicBezTo>
                    <a:pt x="19" y="0"/>
                    <a:pt x="19" y="0"/>
                    <a:pt x="19" y="0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6" y="3"/>
                    <a:pt x="27" y="5"/>
                    <a:pt x="28" y="6"/>
                  </a:cubicBezTo>
                  <a:cubicBezTo>
                    <a:pt x="30" y="7"/>
                    <a:pt x="33" y="7"/>
                    <a:pt x="33" y="7"/>
                  </a:cubicBezTo>
                  <a:cubicBezTo>
                    <a:pt x="35" y="9"/>
                    <a:pt x="35" y="9"/>
                    <a:pt x="35" y="9"/>
                  </a:cubicBezTo>
                  <a:cubicBezTo>
                    <a:pt x="35" y="9"/>
                    <a:pt x="35" y="10"/>
                    <a:pt x="33" y="10"/>
                  </a:cubicBezTo>
                  <a:cubicBezTo>
                    <a:pt x="31" y="10"/>
                    <a:pt x="25" y="10"/>
                    <a:pt x="25" y="10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15" y="4"/>
                    <a:pt x="15" y="4"/>
                    <a:pt x="15" y="4"/>
                  </a:cubicBezTo>
                  <a:cubicBezTo>
                    <a:pt x="9" y="4"/>
                    <a:pt x="9" y="4"/>
                    <a:pt x="9" y="4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0" y="3"/>
                    <a:pt x="0" y="3"/>
                    <a:pt x="0" y="3"/>
                  </a:cubicBezTo>
                  <a:lnTo>
                    <a:pt x="2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6" name="Freeform 71">
              <a:extLst>
                <a:ext uri="{FF2B5EF4-FFF2-40B4-BE49-F238E27FC236}">
                  <a16:creationId xmlns:a16="http://schemas.microsoft.com/office/drawing/2014/main" id="{93D883C2-1E48-4C46-B0D2-C20774A9CFED}"/>
                </a:ext>
              </a:extLst>
            </p:cNvPr>
            <p:cNvSpPr>
              <a:spLocks/>
            </p:cNvSpPr>
            <p:nvPr/>
          </p:nvSpPr>
          <p:spPr bwMode="auto">
            <a:xfrm>
              <a:off x="2552700" y="4170363"/>
              <a:ext cx="171450" cy="47625"/>
            </a:xfrm>
            <a:custGeom>
              <a:avLst/>
              <a:gdLst>
                <a:gd name="T0" fmla="*/ 2147483646 w 132"/>
                <a:gd name="T1" fmla="*/ 0 h 36"/>
                <a:gd name="T2" fmla="*/ 2147483646 w 132"/>
                <a:gd name="T3" fmla="*/ 2147483646 h 36"/>
                <a:gd name="T4" fmla="*/ 0 w 132"/>
                <a:gd name="T5" fmla="*/ 2147483646 h 36"/>
                <a:gd name="T6" fmla="*/ 2147483646 w 132"/>
                <a:gd name="T7" fmla="*/ 2147483646 h 36"/>
                <a:gd name="T8" fmla="*/ 2147483646 w 132"/>
                <a:gd name="T9" fmla="*/ 2147483646 h 36"/>
                <a:gd name="T10" fmla="*/ 2147483646 w 132"/>
                <a:gd name="T11" fmla="*/ 2147483646 h 36"/>
                <a:gd name="T12" fmla="*/ 2147483646 w 132"/>
                <a:gd name="T13" fmla="*/ 2147483646 h 36"/>
                <a:gd name="T14" fmla="*/ 2147483646 w 132"/>
                <a:gd name="T15" fmla="*/ 2147483646 h 36"/>
                <a:gd name="T16" fmla="*/ 2147483646 w 132"/>
                <a:gd name="T17" fmla="*/ 2147483646 h 36"/>
                <a:gd name="T18" fmla="*/ 2147483646 w 132"/>
                <a:gd name="T19" fmla="*/ 0 h 36"/>
                <a:gd name="T20" fmla="*/ 2147483646 w 132"/>
                <a:gd name="T21" fmla="*/ 0 h 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132" h="36">
                  <a:moveTo>
                    <a:pt x="24" y="0"/>
                  </a:moveTo>
                  <a:lnTo>
                    <a:pt x="24" y="12"/>
                  </a:lnTo>
                  <a:lnTo>
                    <a:pt x="0" y="18"/>
                  </a:lnTo>
                  <a:lnTo>
                    <a:pt x="30" y="30"/>
                  </a:lnTo>
                  <a:lnTo>
                    <a:pt x="42" y="36"/>
                  </a:lnTo>
                  <a:lnTo>
                    <a:pt x="66" y="36"/>
                  </a:lnTo>
                  <a:lnTo>
                    <a:pt x="84" y="24"/>
                  </a:lnTo>
                  <a:lnTo>
                    <a:pt x="132" y="30"/>
                  </a:lnTo>
                  <a:lnTo>
                    <a:pt x="108" y="18"/>
                  </a:lnTo>
                  <a:lnTo>
                    <a:pt x="72" y="0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7" name="Freeform 72">
              <a:extLst>
                <a:ext uri="{FF2B5EF4-FFF2-40B4-BE49-F238E27FC236}">
                  <a16:creationId xmlns:a16="http://schemas.microsoft.com/office/drawing/2014/main" id="{5E8C09F6-EA8F-9C4B-8CB9-A9512F69FC5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14888" y="3643313"/>
              <a:ext cx="77787" cy="46037"/>
            </a:xfrm>
            <a:custGeom>
              <a:avLst/>
              <a:gdLst>
                <a:gd name="T0" fmla="*/ 0 w 60"/>
                <a:gd name="T1" fmla="*/ 2147483646 h 36"/>
                <a:gd name="T2" fmla="*/ 2147483646 w 60"/>
                <a:gd name="T3" fmla="*/ 0 h 36"/>
                <a:gd name="T4" fmla="*/ 2147483646 w 60"/>
                <a:gd name="T5" fmla="*/ 2147483646 h 36"/>
                <a:gd name="T6" fmla="*/ 2147483646 w 60"/>
                <a:gd name="T7" fmla="*/ 2147483646 h 36"/>
                <a:gd name="T8" fmla="*/ 2147483646 w 60"/>
                <a:gd name="T9" fmla="*/ 2147483646 h 36"/>
                <a:gd name="T10" fmla="*/ 2147483646 w 60"/>
                <a:gd name="T11" fmla="*/ 2147483646 h 36"/>
                <a:gd name="T12" fmla="*/ 0 w 60"/>
                <a:gd name="T13" fmla="*/ 2147483646 h 3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60" h="36">
                  <a:moveTo>
                    <a:pt x="0" y="12"/>
                  </a:moveTo>
                  <a:lnTo>
                    <a:pt x="36" y="0"/>
                  </a:lnTo>
                  <a:lnTo>
                    <a:pt x="60" y="6"/>
                  </a:lnTo>
                  <a:lnTo>
                    <a:pt x="60" y="18"/>
                  </a:lnTo>
                  <a:lnTo>
                    <a:pt x="54" y="36"/>
                  </a:lnTo>
                  <a:lnTo>
                    <a:pt x="30" y="24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8" name="Freeform 73">
              <a:extLst>
                <a:ext uri="{FF2B5EF4-FFF2-40B4-BE49-F238E27FC236}">
                  <a16:creationId xmlns:a16="http://schemas.microsoft.com/office/drawing/2014/main" id="{C92DEC95-AE99-4E41-9FDB-109D6391CA2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7575" y="3554413"/>
              <a:ext cx="31750" cy="61912"/>
            </a:xfrm>
            <a:custGeom>
              <a:avLst/>
              <a:gdLst>
                <a:gd name="T0" fmla="*/ 0 w 24"/>
                <a:gd name="T1" fmla="*/ 2147483646 h 48"/>
                <a:gd name="T2" fmla="*/ 2147483646 w 24"/>
                <a:gd name="T3" fmla="*/ 2147483646 h 48"/>
                <a:gd name="T4" fmla="*/ 2147483646 w 24"/>
                <a:gd name="T5" fmla="*/ 0 h 48"/>
                <a:gd name="T6" fmla="*/ 2147483646 w 24"/>
                <a:gd name="T7" fmla="*/ 2147483646 h 48"/>
                <a:gd name="T8" fmla="*/ 2147483646 w 24"/>
                <a:gd name="T9" fmla="*/ 2147483646 h 48"/>
                <a:gd name="T10" fmla="*/ 0 w 24"/>
                <a:gd name="T11" fmla="*/ 2147483646 h 48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24" h="48">
                  <a:moveTo>
                    <a:pt x="0" y="48"/>
                  </a:moveTo>
                  <a:lnTo>
                    <a:pt x="6" y="6"/>
                  </a:lnTo>
                  <a:lnTo>
                    <a:pt x="18" y="0"/>
                  </a:lnTo>
                  <a:lnTo>
                    <a:pt x="24" y="24"/>
                  </a:lnTo>
                  <a:lnTo>
                    <a:pt x="24" y="48"/>
                  </a:lnTo>
                  <a:lnTo>
                    <a:pt x="0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89" name="Freeform 74">
              <a:extLst>
                <a:ext uri="{FF2B5EF4-FFF2-40B4-BE49-F238E27FC236}">
                  <a16:creationId xmlns:a16="http://schemas.microsoft.com/office/drawing/2014/main" id="{39C9376E-34C8-8D4D-9FD5-0CB0D4C4340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19638" y="3490913"/>
              <a:ext cx="39687" cy="47625"/>
            </a:xfrm>
            <a:custGeom>
              <a:avLst/>
              <a:gdLst>
                <a:gd name="T0" fmla="*/ 0 w 30"/>
                <a:gd name="T1" fmla="*/ 2147483646 h 37"/>
                <a:gd name="T2" fmla="*/ 2147483646 w 30"/>
                <a:gd name="T3" fmla="*/ 0 h 37"/>
                <a:gd name="T4" fmla="*/ 2147483646 w 30"/>
                <a:gd name="T5" fmla="*/ 2147483646 h 37"/>
                <a:gd name="T6" fmla="*/ 2147483646 w 30"/>
                <a:gd name="T7" fmla="*/ 2147483646 h 37"/>
                <a:gd name="T8" fmla="*/ 0 w 30"/>
                <a:gd name="T9" fmla="*/ 2147483646 h 37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30" h="37">
                  <a:moveTo>
                    <a:pt x="0" y="12"/>
                  </a:moveTo>
                  <a:lnTo>
                    <a:pt x="24" y="0"/>
                  </a:lnTo>
                  <a:lnTo>
                    <a:pt x="30" y="24"/>
                  </a:lnTo>
                  <a:lnTo>
                    <a:pt x="24" y="37"/>
                  </a:lnTo>
                  <a:lnTo>
                    <a:pt x="0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0" name="Freeform 75">
              <a:extLst>
                <a:ext uri="{FF2B5EF4-FFF2-40B4-BE49-F238E27FC236}">
                  <a16:creationId xmlns:a16="http://schemas.microsoft.com/office/drawing/2014/main" id="{0923E695-B456-F64E-9202-F6EE4A3B44F6}"/>
                </a:ext>
              </a:extLst>
            </p:cNvPr>
            <p:cNvSpPr>
              <a:spLocks/>
            </p:cNvSpPr>
            <p:nvPr/>
          </p:nvSpPr>
          <p:spPr bwMode="auto">
            <a:xfrm>
              <a:off x="5518150" y="3667125"/>
              <a:ext cx="39688" cy="7938"/>
            </a:xfrm>
            <a:custGeom>
              <a:avLst/>
              <a:gdLst>
                <a:gd name="T0" fmla="*/ 2147483646 w 30"/>
                <a:gd name="T1" fmla="*/ 0 h 6"/>
                <a:gd name="T2" fmla="*/ 2147483646 w 30"/>
                <a:gd name="T3" fmla="*/ 0 h 6"/>
                <a:gd name="T4" fmla="*/ 0 w 30"/>
                <a:gd name="T5" fmla="*/ 2147483646 h 6"/>
                <a:gd name="T6" fmla="*/ 2147483646 w 30"/>
                <a:gd name="T7" fmla="*/ 0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30" h="6">
                  <a:moveTo>
                    <a:pt x="24" y="0"/>
                  </a:moveTo>
                  <a:lnTo>
                    <a:pt x="30" y="0"/>
                  </a:lnTo>
                  <a:lnTo>
                    <a:pt x="0" y="6"/>
                  </a:lnTo>
                  <a:lnTo>
                    <a:pt x="2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1" name="Rectangle 76">
              <a:extLst>
                <a:ext uri="{FF2B5EF4-FFF2-40B4-BE49-F238E27FC236}">
                  <a16:creationId xmlns:a16="http://schemas.microsoft.com/office/drawing/2014/main" id="{3DA3E98F-CF73-6949-A369-BCC7338E18C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5378450" y="3898900"/>
              <a:ext cx="0" cy="3175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miter lim="800000"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92" name="Freeform 77">
              <a:extLst>
                <a:ext uri="{FF2B5EF4-FFF2-40B4-BE49-F238E27FC236}">
                  <a16:creationId xmlns:a16="http://schemas.microsoft.com/office/drawing/2014/main" id="{C3855DF0-CFBA-704C-9DD5-F8CDEF504093}"/>
                </a:ext>
              </a:extLst>
            </p:cNvPr>
            <p:cNvSpPr>
              <a:spLocks/>
            </p:cNvSpPr>
            <p:nvPr/>
          </p:nvSpPr>
          <p:spPr bwMode="auto">
            <a:xfrm>
              <a:off x="5119688" y="3517900"/>
              <a:ext cx="492125" cy="179388"/>
            </a:xfrm>
            <a:custGeom>
              <a:avLst/>
              <a:gdLst>
                <a:gd name="T0" fmla="*/ 2147483646 w 10616"/>
                <a:gd name="T1" fmla="*/ 2147483646 h 10000"/>
                <a:gd name="T2" fmla="*/ 2147483646 w 10616"/>
                <a:gd name="T3" fmla="*/ 2147483646 h 10000"/>
                <a:gd name="T4" fmla="*/ 2147483646 w 10616"/>
                <a:gd name="T5" fmla="*/ 2147483646 h 10000"/>
                <a:gd name="T6" fmla="*/ 2147483646 w 10616"/>
                <a:gd name="T7" fmla="*/ 2147483646 h 10000"/>
                <a:gd name="T8" fmla="*/ 2147483646 w 10616"/>
                <a:gd name="T9" fmla="*/ 2147483646 h 10000"/>
                <a:gd name="T10" fmla="*/ 2147483646 w 10616"/>
                <a:gd name="T11" fmla="*/ 2147483646 h 10000"/>
                <a:gd name="T12" fmla="*/ 2147483646 w 10616"/>
                <a:gd name="T13" fmla="*/ 2147483646 h 10000"/>
                <a:gd name="T14" fmla="*/ 2147483646 w 10616"/>
                <a:gd name="T15" fmla="*/ 2147483646 h 10000"/>
                <a:gd name="T16" fmla="*/ 2147483646 w 10616"/>
                <a:gd name="T17" fmla="*/ 2147483646 h 10000"/>
                <a:gd name="T18" fmla="*/ 2147483646 w 10616"/>
                <a:gd name="T19" fmla="*/ 2147483646 h 10000"/>
                <a:gd name="T20" fmla="*/ 2147483646 w 10616"/>
                <a:gd name="T21" fmla="*/ 2147483646 h 10000"/>
                <a:gd name="T22" fmla="*/ 2147483646 w 10616"/>
                <a:gd name="T23" fmla="*/ 2147483646 h 10000"/>
                <a:gd name="T24" fmla="*/ 2147483646 w 10616"/>
                <a:gd name="T25" fmla="*/ 0 h 10000"/>
                <a:gd name="T26" fmla="*/ 2147483646 w 10616"/>
                <a:gd name="T27" fmla="*/ 0 h 10000"/>
                <a:gd name="T28" fmla="*/ 2147483646 w 10616"/>
                <a:gd name="T29" fmla="*/ 2147483646 h 10000"/>
                <a:gd name="T30" fmla="*/ 2147483646 w 10616"/>
                <a:gd name="T31" fmla="*/ 2147483646 h 10000"/>
                <a:gd name="T32" fmla="*/ 2147483646 w 10616"/>
                <a:gd name="T33" fmla="*/ 2147483646 h 10000"/>
                <a:gd name="T34" fmla="*/ 2147483646 w 10616"/>
                <a:gd name="T35" fmla="*/ 2147483646 h 10000"/>
                <a:gd name="T36" fmla="*/ 2147483646 w 10616"/>
                <a:gd name="T37" fmla="*/ 2147483646 h 10000"/>
                <a:gd name="T38" fmla="*/ 2147483646 w 10616"/>
                <a:gd name="T39" fmla="*/ 0 h 10000"/>
                <a:gd name="T40" fmla="*/ 2147483646 w 10616"/>
                <a:gd name="T41" fmla="*/ 0 h 10000"/>
                <a:gd name="T42" fmla="*/ 2147483646 w 10616"/>
                <a:gd name="T43" fmla="*/ 0 h 10000"/>
                <a:gd name="T44" fmla="*/ 2147483646 w 10616"/>
                <a:gd name="T45" fmla="*/ 2147483646 h 10000"/>
                <a:gd name="T46" fmla="*/ 2147483646 w 10616"/>
                <a:gd name="T47" fmla="*/ 2147483646 h 10000"/>
                <a:gd name="T48" fmla="*/ 2147483646 w 10616"/>
                <a:gd name="T49" fmla="*/ 2147483646 h 10000"/>
                <a:gd name="T50" fmla="*/ 2147483646 w 10616"/>
                <a:gd name="T51" fmla="*/ 2147483646 h 10000"/>
                <a:gd name="T52" fmla="*/ 2147483646 w 10616"/>
                <a:gd name="T53" fmla="*/ 2147483646 h 10000"/>
                <a:gd name="T54" fmla="*/ 2147483646 w 10616"/>
                <a:gd name="T55" fmla="*/ 2147483646 h 10000"/>
                <a:gd name="T56" fmla="*/ 2147483646 w 10616"/>
                <a:gd name="T57" fmla="*/ 2147483646 h 10000"/>
                <a:gd name="T58" fmla="*/ 2147483646 w 10616"/>
                <a:gd name="T59" fmla="*/ 2147483646 h 10000"/>
                <a:gd name="T60" fmla="*/ 2147483646 w 10616"/>
                <a:gd name="T61" fmla="*/ 2147483646 h 10000"/>
                <a:gd name="T62" fmla="*/ 0 w 10616"/>
                <a:gd name="T63" fmla="*/ 2147483646 h 10000"/>
                <a:gd name="T64" fmla="*/ 2147483646 w 10616"/>
                <a:gd name="T65" fmla="*/ 2147483646 h 10000"/>
                <a:gd name="T66" fmla="*/ 2147483646 w 10616"/>
                <a:gd name="T67" fmla="*/ 2147483646 h 10000"/>
                <a:gd name="T68" fmla="*/ 2147483646 w 10616"/>
                <a:gd name="T69" fmla="*/ 2147483646 h 10000"/>
                <a:gd name="T70" fmla="*/ 2147483646 w 10616"/>
                <a:gd name="T71" fmla="*/ 2147483646 h 10000"/>
                <a:gd name="T72" fmla="*/ 2147483646 w 10616"/>
                <a:gd name="T73" fmla="*/ 2147483646 h 10000"/>
                <a:gd name="T74" fmla="*/ 2147483646 w 10616"/>
                <a:gd name="T75" fmla="*/ 2147483646 h 10000"/>
                <a:gd name="T76" fmla="*/ 2147483646 w 10616"/>
                <a:gd name="T77" fmla="*/ 2147483646 h 10000"/>
                <a:gd name="T78" fmla="*/ 2147483646 w 10616"/>
                <a:gd name="T79" fmla="*/ 2147483646 h 10000"/>
                <a:gd name="T80" fmla="*/ 2147483646 w 10616"/>
                <a:gd name="T81" fmla="*/ 2147483646 h 10000"/>
                <a:gd name="T82" fmla="*/ 2147483646 w 10616"/>
                <a:gd name="T83" fmla="*/ 2147483646 h 10000"/>
                <a:gd name="T84" fmla="*/ 2147483646 w 10616"/>
                <a:gd name="T85" fmla="*/ 2147483646 h 1000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10616" h="10000">
                  <a:moveTo>
                    <a:pt x="6379" y="8696"/>
                  </a:moveTo>
                  <a:lnTo>
                    <a:pt x="6718" y="9130"/>
                  </a:lnTo>
                  <a:lnTo>
                    <a:pt x="8582" y="8696"/>
                  </a:lnTo>
                  <a:lnTo>
                    <a:pt x="9430" y="8261"/>
                  </a:lnTo>
                  <a:lnTo>
                    <a:pt x="10277" y="7826"/>
                  </a:lnTo>
                  <a:lnTo>
                    <a:pt x="10616" y="8261"/>
                  </a:lnTo>
                  <a:cubicBezTo>
                    <a:pt x="10560" y="7826"/>
                    <a:pt x="10503" y="7392"/>
                    <a:pt x="10447" y="6957"/>
                  </a:cubicBezTo>
                  <a:lnTo>
                    <a:pt x="10447" y="3913"/>
                  </a:lnTo>
                  <a:cubicBezTo>
                    <a:pt x="10503" y="3768"/>
                    <a:pt x="10560" y="3623"/>
                    <a:pt x="10616" y="3478"/>
                  </a:cubicBezTo>
                  <a:lnTo>
                    <a:pt x="9938" y="1304"/>
                  </a:lnTo>
                  <a:lnTo>
                    <a:pt x="9599" y="435"/>
                  </a:lnTo>
                  <a:lnTo>
                    <a:pt x="9091" y="435"/>
                  </a:lnTo>
                  <a:cubicBezTo>
                    <a:pt x="9034" y="290"/>
                    <a:pt x="8978" y="145"/>
                    <a:pt x="8921" y="0"/>
                  </a:cubicBezTo>
                  <a:lnTo>
                    <a:pt x="8243" y="1304"/>
                  </a:lnTo>
                  <a:lnTo>
                    <a:pt x="7396" y="1304"/>
                  </a:lnTo>
                  <a:lnTo>
                    <a:pt x="7226" y="1304"/>
                  </a:lnTo>
                  <a:lnTo>
                    <a:pt x="6548" y="435"/>
                  </a:lnTo>
                  <a:lnTo>
                    <a:pt x="6040" y="0"/>
                  </a:lnTo>
                  <a:lnTo>
                    <a:pt x="4684" y="0"/>
                  </a:lnTo>
                  <a:lnTo>
                    <a:pt x="4345" y="0"/>
                  </a:lnTo>
                  <a:lnTo>
                    <a:pt x="3836" y="435"/>
                  </a:lnTo>
                  <a:lnTo>
                    <a:pt x="3497" y="1304"/>
                  </a:lnTo>
                  <a:lnTo>
                    <a:pt x="2650" y="1739"/>
                  </a:lnTo>
                  <a:cubicBezTo>
                    <a:pt x="2593" y="1594"/>
                    <a:pt x="2537" y="1449"/>
                    <a:pt x="2480" y="1304"/>
                  </a:cubicBezTo>
                  <a:lnTo>
                    <a:pt x="2311" y="1304"/>
                  </a:lnTo>
                  <a:lnTo>
                    <a:pt x="1972" y="2609"/>
                  </a:lnTo>
                  <a:cubicBezTo>
                    <a:pt x="1746" y="2609"/>
                    <a:pt x="1494" y="2631"/>
                    <a:pt x="1294" y="2609"/>
                  </a:cubicBezTo>
                  <a:cubicBezTo>
                    <a:pt x="1094" y="2587"/>
                    <a:pt x="883" y="2261"/>
                    <a:pt x="770" y="2478"/>
                  </a:cubicBezTo>
                  <a:cubicBezTo>
                    <a:pt x="657" y="2695"/>
                    <a:pt x="333" y="2962"/>
                    <a:pt x="205" y="3117"/>
                  </a:cubicBezTo>
                  <a:cubicBezTo>
                    <a:pt x="77" y="3272"/>
                    <a:pt x="0" y="3266"/>
                    <a:pt x="0" y="3407"/>
                  </a:cubicBezTo>
                  <a:cubicBezTo>
                    <a:pt x="113" y="3701"/>
                    <a:pt x="482" y="5084"/>
                    <a:pt x="698" y="5748"/>
                  </a:cubicBezTo>
                  <a:cubicBezTo>
                    <a:pt x="914" y="6412"/>
                    <a:pt x="1138" y="6900"/>
                    <a:pt x="1294" y="7391"/>
                  </a:cubicBezTo>
                  <a:cubicBezTo>
                    <a:pt x="1450" y="7882"/>
                    <a:pt x="1520" y="8261"/>
                    <a:pt x="1633" y="8696"/>
                  </a:cubicBezTo>
                  <a:lnTo>
                    <a:pt x="3158" y="9130"/>
                  </a:lnTo>
                  <a:lnTo>
                    <a:pt x="3328" y="9130"/>
                  </a:lnTo>
                  <a:lnTo>
                    <a:pt x="4514" y="10000"/>
                  </a:lnTo>
                  <a:lnTo>
                    <a:pt x="5192" y="9130"/>
                  </a:lnTo>
                  <a:lnTo>
                    <a:pt x="5870" y="10000"/>
                  </a:lnTo>
                  <a:lnTo>
                    <a:pt x="6379" y="869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3" name="Freeform 78">
              <a:extLst>
                <a:ext uri="{FF2B5EF4-FFF2-40B4-BE49-F238E27FC236}">
                  <a16:creationId xmlns:a16="http://schemas.microsoft.com/office/drawing/2014/main" id="{E70F0FEE-A49A-EE43-AAAC-901BF85BA0A9}"/>
                </a:ext>
              </a:extLst>
            </p:cNvPr>
            <p:cNvSpPr>
              <a:spLocks/>
            </p:cNvSpPr>
            <p:nvPr/>
          </p:nvSpPr>
          <p:spPr bwMode="auto">
            <a:xfrm>
              <a:off x="5367338" y="3667125"/>
              <a:ext cx="180975" cy="146050"/>
            </a:xfrm>
            <a:custGeom>
              <a:avLst/>
              <a:gdLst>
                <a:gd name="T0" fmla="*/ 2147483646 w 139"/>
                <a:gd name="T1" fmla="*/ 2147483646 h 114"/>
                <a:gd name="T2" fmla="*/ 2147483646 w 139"/>
                <a:gd name="T3" fmla="*/ 2147483646 h 114"/>
                <a:gd name="T4" fmla="*/ 2147483646 w 139"/>
                <a:gd name="T5" fmla="*/ 2147483646 h 114"/>
                <a:gd name="T6" fmla="*/ 2147483646 w 139"/>
                <a:gd name="T7" fmla="*/ 2147483646 h 114"/>
                <a:gd name="T8" fmla="*/ 2147483646 w 139"/>
                <a:gd name="T9" fmla="*/ 2147483646 h 114"/>
                <a:gd name="T10" fmla="*/ 2147483646 w 139"/>
                <a:gd name="T11" fmla="*/ 2147483646 h 114"/>
                <a:gd name="T12" fmla="*/ 2147483646 w 139"/>
                <a:gd name="T13" fmla="*/ 0 h 114"/>
                <a:gd name="T14" fmla="*/ 2147483646 w 139"/>
                <a:gd name="T15" fmla="*/ 2147483646 h 114"/>
                <a:gd name="T16" fmla="*/ 2147483646 w 139"/>
                <a:gd name="T17" fmla="*/ 2147483646 h 114"/>
                <a:gd name="T18" fmla="*/ 2147483646 w 139"/>
                <a:gd name="T19" fmla="*/ 2147483646 h 114"/>
                <a:gd name="T20" fmla="*/ 2147483646 w 139"/>
                <a:gd name="T21" fmla="*/ 2147483646 h 114"/>
                <a:gd name="T22" fmla="*/ 2147483646 w 139"/>
                <a:gd name="T23" fmla="*/ 2147483646 h 114"/>
                <a:gd name="T24" fmla="*/ 2147483646 w 139"/>
                <a:gd name="T25" fmla="*/ 2147483646 h 114"/>
                <a:gd name="T26" fmla="*/ 0 w 139"/>
                <a:gd name="T27" fmla="*/ 2147483646 h 114"/>
                <a:gd name="T28" fmla="*/ 2147483646 w 139"/>
                <a:gd name="T29" fmla="*/ 2147483646 h 114"/>
                <a:gd name="T30" fmla="*/ 2147483646 w 139"/>
                <a:gd name="T31" fmla="*/ 2147483646 h 114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139" h="114">
                  <a:moveTo>
                    <a:pt x="25" y="114"/>
                  </a:moveTo>
                  <a:lnTo>
                    <a:pt x="61" y="96"/>
                  </a:lnTo>
                  <a:lnTo>
                    <a:pt x="73" y="90"/>
                  </a:lnTo>
                  <a:lnTo>
                    <a:pt x="115" y="66"/>
                  </a:lnTo>
                  <a:lnTo>
                    <a:pt x="127" y="24"/>
                  </a:lnTo>
                  <a:lnTo>
                    <a:pt x="139" y="6"/>
                  </a:lnTo>
                  <a:lnTo>
                    <a:pt x="139" y="0"/>
                  </a:lnTo>
                  <a:lnTo>
                    <a:pt x="115" y="6"/>
                  </a:lnTo>
                  <a:lnTo>
                    <a:pt x="49" y="12"/>
                  </a:lnTo>
                  <a:lnTo>
                    <a:pt x="37" y="6"/>
                  </a:lnTo>
                  <a:lnTo>
                    <a:pt x="19" y="24"/>
                  </a:lnTo>
                  <a:lnTo>
                    <a:pt x="25" y="48"/>
                  </a:lnTo>
                  <a:lnTo>
                    <a:pt x="0" y="102"/>
                  </a:lnTo>
                  <a:lnTo>
                    <a:pt x="13" y="102"/>
                  </a:lnTo>
                  <a:lnTo>
                    <a:pt x="25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4" name="Freeform 79">
              <a:extLst>
                <a:ext uri="{FF2B5EF4-FFF2-40B4-BE49-F238E27FC236}">
                  <a16:creationId xmlns:a16="http://schemas.microsoft.com/office/drawing/2014/main" id="{C66C4595-C00A-ED4E-8110-4B294478E648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3783013"/>
              <a:ext cx="127000" cy="115887"/>
            </a:xfrm>
            <a:custGeom>
              <a:avLst/>
              <a:gdLst>
                <a:gd name="T0" fmla="*/ 2147483646 w 97"/>
                <a:gd name="T1" fmla="*/ 2147483646 h 90"/>
                <a:gd name="T2" fmla="*/ 2147483646 w 97"/>
                <a:gd name="T3" fmla="*/ 0 h 90"/>
                <a:gd name="T4" fmla="*/ 2147483646 w 97"/>
                <a:gd name="T5" fmla="*/ 2147483646 h 90"/>
                <a:gd name="T6" fmla="*/ 2147483646 w 97"/>
                <a:gd name="T7" fmla="*/ 2147483646 h 90"/>
                <a:gd name="T8" fmla="*/ 2147483646 w 97"/>
                <a:gd name="T9" fmla="*/ 2147483646 h 90"/>
                <a:gd name="T10" fmla="*/ 2147483646 w 97"/>
                <a:gd name="T11" fmla="*/ 2147483646 h 90"/>
                <a:gd name="T12" fmla="*/ 2147483646 w 97"/>
                <a:gd name="T13" fmla="*/ 2147483646 h 90"/>
                <a:gd name="T14" fmla="*/ 0 w 97"/>
                <a:gd name="T15" fmla="*/ 2147483646 h 90"/>
                <a:gd name="T16" fmla="*/ 2147483646 w 97"/>
                <a:gd name="T17" fmla="*/ 2147483646 h 90"/>
                <a:gd name="T18" fmla="*/ 2147483646 w 97"/>
                <a:gd name="T19" fmla="*/ 2147483646 h 90"/>
                <a:gd name="T20" fmla="*/ 2147483646 w 97"/>
                <a:gd name="T21" fmla="*/ 2147483646 h 90"/>
                <a:gd name="T22" fmla="*/ 2147483646 w 97"/>
                <a:gd name="T23" fmla="*/ 2147483646 h 90"/>
                <a:gd name="T24" fmla="*/ 2147483646 w 97"/>
                <a:gd name="T25" fmla="*/ 2147483646 h 90"/>
                <a:gd name="T26" fmla="*/ 2147483646 w 97"/>
                <a:gd name="T27" fmla="*/ 2147483646 h 90"/>
                <a:gd name="T28" fmla="*/ 2147483646 w 97"/>
                <a:gd name="T29" fmla="*/ 2147483646 h 90"/>
                <a:gd name="T30" fmla="*/ 2147483646 w 97"/>
                <a:gd name="T31" fmla="*/ 2147483646 h 90"/>
                <a:gd name="T32" fmla="*/ 2147483646 w 97"/>
                <a:gd name="T33" fmla="*/ 2147483646 h 90"/>
                <a:gd name="T34" fmla="*/ 2147483646 w 97"/>
                <a:gd name="T35" fmla="*/ 2147483646 h 90"/>
                <a:gd name="T36" fmla="*/ 2147483646 w 97"/>
                <a:gd name="T37" fmla="*/ 2147483646 h 90"/>
                <a:gd name="T38" fmla="*/ 2147483646 w 97"/>
                <a:gd name="T39" fmla="*/ 2147483646 h 9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7" h="90">
                  <a:moveTo>
                    <a:pt x="91" y="24"/>
                  </a:moveTo>
                  <a:lnTo>
                    <a:pt x="91" y="0"/>
                  </a:lnTo>
                  <a:lnTo>
                    <a:pt x="79" y="6"/>
                  </a:lnTo>
                  <a:lnTo>
                    <a:pt x="43" y="24"/>
                  </a:lnTo>
                  <a:lnTo>
                    <a:pt x="31" y="12"/>
                  </a:lnTo>
                  <a:lnTo>
                    <a:pt x="18" y="12"/>
                  </a:lnTo>
                  <a:lnTo>
                    <a:pt x="12" y="18"/>
                  </a:lnTo>
                  <a:lnTo>
                    <a:pt x="0" y="42"/>
                  </a:lnTo>
                  <a:lnTo>
                    <a:pt x="18" y="90"/>
                  </a:lnTo>
                  <a:lnTo>
                    <a:pt x="25" y="90"/>
                  </a:lnTo>
                  <a:lnTo>
                    <a:pt x="37" y="90"/>
                  </a:lnTo>
                  <a:lnTo>
                    <a:pt x="49" y="78"/>
                  </a:lnTo>
                  <a:lnTo>
                    <a:pt x="67" y="78"/>
                  </a:lnTo>
                  <a:lnTo>
                    <a:pt x="73" y="66"/>
                  </a:lnTo>
                  <a:lnTo>
                    <a:pt x="61" y="36"/>
                  </a:lnTo>
                  <a:lnTo>
                    <a:pt x="85" y="30"/>
                  </a:lnTo>
                  <a:lnTo>
                    <a:pt x="97" y="24"/>
                  </a:lnTo>
                  <a:lnTo>
                    <a:pt x="91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5" name="Freeform 80">
              <a:extLst>
                <a:ext uri="{FF2B5EF4-FFF2-40B4-BE49-F238E27FC236}">
                  <a16:creationId xmlns:a16="http://schemas.microsoft.com/office/drawing/2014/main" id="{2CB5AD53-BA0F-8042-B5CF-C656ED602E32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3783013"/>
              <a:ext cx="127000" cy="115887"/>
            </a:xfrm>
            <a:custGeom>
              <a:avLst/>
              <a:gdLst>
                <a:gd name="T0" fmla="*/ 2147483646 w 97"/>
                <a:gd name="T1" fmla="*/ 2147483646 h 90"/>
                <a:gd name="T2" fmla="*/ 2147483646 w 97"/>
                <a:gd name="T3" fmla="*/ 0 h 90"/>
                <a:gd name="T4" fmla="*/ 2147483646 w 97"/>
                <a:gd name="T5" fmla="*/ 2147483646 h 90"/>
                <a:gd name="T6" fmla="*/ 2147483646 w 97"/>
                <a:gd name="T7" fmla="*/ 2147483646 h 90"/>
                <a:gd name="T8" fmla="*/ 2147483646 w 97"/>
                <a:gd name="T9" fmla="*/ 2147483646 h 90"/>
                <a:gd name="T10" fmla="*/ 2147483646 w 97"/>
                <a:gd name="T11" fmla="*/ 2147483646 h 90"/>
                <a:gd name="T12" fmla="*/ 2147483646 w 97"/>
                <a:gd name="T13" fmla="*/ 2147483646 h 90"/>
                <a:gd name="T14" fmla="*/ 0 w 97"/>
                <a:gd name="T15" fmla="*/ 2147483646 h 90"/>
                <a:gd name="T16" fmla="*/ 2147483646 w 97"/>
                <a:gd name="T17" fmla="*/ 2147483646 h 90"/>
                <a:gd name="T18" fmla="*/ 2147483646 w 97"/>
                <a:gd name="T19" fmla="*/ 2147483646 h 90"/>
                <a:gd name="T20" fmla="*/ 2147483646 w 97"/>
                <a:gd name="T21" fmla="*/ 2147483646 h 90"/>
                <a:gd name="T22" fmla="*/ 2147483646 w 97"/>
                <a:gd name="T23" fmla="*/ 2147483646 h 90"/>
                <a:gd name="T24" fmla="*/ 2147483646 w 97"/>
                <a:gd name="T25" fmla="*/ 2147483646 h 90"/>
                <a:gd name="T26" fmla="*/ 2147483646 w 97"/>
                <a:gd name="T27" fmla="*/ 2147483646 h 90"/>
                <a:gd name="T28" fmla="*/ 2147483646 w 97"/>
                <a:gd name="T29" fmla="*/ 2147483646 h 90"/>
                <a:gd name="T30" fmla="*/ 2147483646 w 97"/>
                <a:gd name="T31" fmla="*/ 2147483646 h 90"/>
                <a:gd name="T32" fmla="*/ 2147483646 w 97"/>
                <a:gd name="T33" fmla="*/ 2147483646 h 90"/>
                <a:gd name="T34" fmla="*/ 2147483646 w 97"/>
                <a:gd name="T35" fmla="*/ 2147483646 h 90"/>
                <a:gd name="T36" fmla="*/ 2147483646 w 97"/>
                <a:gd name="T37" fmla="*/ 2147483646 h 90"/>
                <a:gd name="T38" fmla="*/ 2147483646 w 97"/>
                <a:gd name="T39" fmla="*/ 2147483646 h 9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97" h="90">
                  <a:moveTo>
                    <a:pt x="91" y="24"/>
                  </a:moveTo>
                  <a:lnTo>
                    <a:pt x="91" y="0"/>
                  </a:lnTo>
                  <a:lnTo>
                    <a:pt x="79" y="6"/>
                  </a:lnTo>
                  <a:lnTo>
                    <a:pt x="43" y="24"/>
                  </a:lnTo>
                  <a:lnTo>
                    <a:pt x="31" y="12"/>
                  </a:lnTo>
                  <a:lnTo>
                    <a:pt x="18" y="12"/>
                  </a:lnTo>
                  <a:lnTo>
                    <a:pt x="12" y="18"/>
                  </a:lnTo>
                  <a:lnTo>
                    <a:pt x="0" y="42"/>
                  </a:lnTo>
                  <a:lnTo>
                    <a:pt x="18" y="90"/>
                  </a:lnTo>
                  <a:lnTo>
                    <a:pt x="25" y="90"/>
                  </a:lnTo>
                  <a:lnTo>
                    <a:pt x="37" y="90"/>
                  </a:lnTo>
                  <a:lnTo>
                    <a:pt x="49" y="78"/>
                  </a:lnTo>
                  <a:lnTo>
                    <a:pt x="67" y="78"/>
                  </a:lnTo>
                  <a:lnTo>
                    <a:pt x="73" y="66"/>
                  </a:lnTo>
                  <a:lnTo>
                    <a:pt x="61" y="36"/>
                  </a:lnTo>
                  <a:lnTo>
                    <a:pt x="85" y="30"/>
                  </a:lnTo>
                  <a:lnTo>
                    <a:pt x="97" y="24"/>
                  </a:lnTo>
                  <a:lnTo>
                    <a:pt x="91" y="24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6" name="Freeform 81">
              <a:extLst>
                <a:ext uri="{FF2B5EF4-FFF2-40B4-BE49-F238E27FC236}">
                  <a16:creationId xmlns:a16="http://schemas.microsoft.com/office/drawing/2014/main" id="{4F97EBCE-E605-244A-ACBC-F56005AA7EB8}"/>
                </a:ext>
              </a:extLst>
            </p:cNvPr>
            <p:cNvSpPr>
              <a:spLocks/>
            </p:cNvSpPr>
            <p:nvPr/>
          </p:nvSpPr>
          <p:spPr bwMode="auto">
            <a:xfrm>
              <a:off x="5783263" y="4002088"/>
              <a:ext cx="119062" cy="77787"/>
            </a:xfrm>
            <a:custGeom>
              <a:avLst/>
              <a:gdLst>
                <a:gd name="T0" fmla="*/ 2147483646 w 90"/>
                <a:gd name="T1" fmla="*/ 2147483646 h 60"/>
                <a:gd name="T2" fmla="*/ 2147483646 w 90"/>
                <a:gd name="T3" fmla="*/ 2147483646 h 60"/>
                <a:gd name="T4" fmla="*/ 2147483646 w 90"/>
                <a:gd name="T5" fmla="*/ 2147483646 h 60"/>
                <a:gd name="T6" fmla="*/ 2147483646 w 90"/>
                <a:gd name="T7" fmla="*/ 2147483646 h 60"/>
                <a:gd name="T8" fmla="*/ 2147483646 w 90"/>
                <a:gd name="T9" fmla="*/ 0 h 60"/>
                <a:gd name="T10" fmla="*/ 2147483646 w 90"/>
                <a:gd name="T11" fmla="*/ 2147483646 h 60"/>
                <a:gd name="T12" fmla="*/ 2147483646 w 90"/>
                <a:gd name="T13" fmla="*/ 2147483646 h 60"/>
                <a:gd name="T14" fmla="*/ 0 w 90"/>
                <a:gd name="T15" fmla="*/ 2147483646 h 60"/>
                <a:gd name="T16" fmla="*/ 2147483646 w 90"/>
                <a:gd name="T17" fmla="*/ 2147483646 h 60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90" h="60">
                  <a:moveTo>
                    <a:pt x="18" y="48"/>
                  </a:moveTo>
                  <a:lnTo>
                    <a:pt x="66" y="60"/>
                  </a:lnTo>
                  <a:lnTo>
                    <a:pt x="78" y="30"/>
                  </a:lnTo>
                  <a:lnTo>
                    <a:pt x="90" y="24"/>
                  </a:lnTo>
                  <a:lnTo>
                    <a:pt x="84" y="0"/>
                  </a:lnTo>
                  <a:lnTo>
                    <a:pt x="30" y="18"/>
                  </a:lnTo>
                  <a:lnTo>
                    <a:pt x="6" y="6"/>
                  </a:lnTo>
                  <a:lnTo>
                    <a:pt x="0" y="24"/>
                  </a:lnTo>
                  <a:lnTo>
                    <a:pt x="18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7" name="Freeform 82">
              <a:extLst>
                <a:ext uri="{FF2B5EF4-FFF2-40B4-BE49-F238E27FC236}">
                  <a16:creationId xmlns:a16="http://schemas.microsoft.com/office/drawing/2014/main" id="{E455D12D-3BA8-E34B-A4F5-09A141CABC55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0725" y="4032250"/>
              <a:ext cx="187325" cy="217488"/>
            </a:xfrm>
            <a:custGeom>
              <a:avLst/>
              <a:gdLst>
                <a:gd name="T0" fmla="*/ 2147483646 w 24"/>
                <a:gd name="T1" fmla="*/ 2147483646 h 28"/>
                <a:gd name="T2" fmla="*/ 2147483646 w 24"/>
                <a:gd name="T3" fmla="*/ 2147483646 h 28"/>
                <a:gd name="T4" fmla="*/ 2147483646 w 24"/>
                <a:gd name="T5" fmla="*/ 2147483646 h 28"/>
                <a:gd name="T6" fmla="*/ 2147483646 w 24"/>
                <a:gd name="T7" fmla="*/ 2147483646 h 28"/>
                <a:gd name="T8" fmla="*/ 0 w 24"/>
                <a:gd name="T9" fmla="*/ 2147483646 h 28"/>
                <a:gd name="T10" fmla="*/ 2147483646 w 24"/>
                <a:gd name="T11" fmla="*/ 2147483646 h 28"/>
                <a:gd name="T12" fmla="*/ 2147483646 w 24"/>
                <a:gd name="T13" fmla="*/ 2147483646 h 28"/>
                <a:gd name="T14" fmla="*/ 2147483646 w 24"/>
                <a:gd name="T15" fmla="*/ 2147483646 h 28"/>
                <a:gd name="T16" fmla="*/ 2147483646 w 24"/>
                <a:gd name="T17" fmla="*/ 2147483646 h 28"/>
                <a:gd name="T18" fmla="*/ 2147483646 w 24"/>
                <a:gd name="T19" fmla="*/ 2147483646 h 28"/>
                <a:gd name="T20" fmla="*/ 2147483646 w 24"/>
                <a:gd name="T21" fmla="*/ 2147483646 h 28"/>
                <a:gd name="T22" fmla="*/ 2147483646 w 24"/>
                <a:gd name="T23" fmla="*/ 2147483646 h 28"/>
                <a:gd name="T24" fmla="*/ 2147483646 w 24"/>
                <a:gd name="T25" fmla="*/ 0 h 28"/>
                <a:gd name="T26" fmla="*/ 2147483646 w 24"/>
                <a:gd name="T27" fmla="*/ 0 h 28"/>
                <a:gd name="T28" fmla="*/ 2147483646 w 24"/>
                <a:gd name="T29" fmla="*/ 2147483646 h 28"/>
                <a:gd name="T30" fmla="*/ 2147483646 w 24"/>
                <a:gd name="T31" fmla="*/ 2147483646 h 28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24" h="28">
                  <a:moveTo>
                    <a:pt x="9" y="6"/>
                  </a:moveTo>
                  <a:cubicBezTo>
                    <a:pt x="10" y="6"/>
                    <a:pt x="10" y="6"/>
                    <a:pt x="10" y="6"/>
                  </a:cubicBezTo>
                  <a:cubicBezTo>
                    <a:pt x="9" y="13"/>
                    <a:pt x="9" y="13"/>
                    <a:pt x="9" y="13"/>
                  </a:cubicBezTo>
                  <a:cubicBezTo>
                    <a:pt x="4" y="17"/>
                    <a:pt x="4" y="17"/>
                    <a:pt x="4" y="17"/>
                  </a:cubicBezTo>
                  <a:cubicBezTo>
                    <a:pt x="4" y="17"/>
                    <a:pt x="3" y="18"/>
                    <a:pt x="0" y="18"/>
                  </a:cubicBezTo>
                  <a:cubicBezTo>
                    <a:pt x="1" y="21"/>
                    <a:pt x="1" y="21"/>
                    <a:pt x="1" y="21"/>
                  </a:cubicBezTo>
                  <a:cubicBezTo>
                    <a:pt x="4" y="28"/>
                    <a:pt x="4" y="28"/>
                    <a:pt x="4" y="28"/>
                  </a:cubicBezTo>
                  <a:cubicBezTo>
                    <a:pt x="11" y="23"/>
                    <a:pt x="11" y="23"/>
                    <a:pt x="11" y="23"/>
                  </a:cubicBezTo>
                  <a:cubicBezTo>
                    <a:pt x="17" y="15"/>
                    <a:pt x="17" y="15"/>
                    <a:pt x="17" y="15"/>
                  </a:cubicBezTo>
                  <a:cubicBezTo>
                    <a:pt x="20" y="11"/>
                    <a:pt x="20" y="11"/>
                    <a:pt x="20" y="11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16" y="1"/>
                    <a:pt x="16" y="1"/>
                    <a:pt x="16" y="1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1" y="1"/>
                    <a:pt x="11" y="1"/>
                    <a:pt x="11" y="1"/>
                  </a:cubicBezTo>
                  <a:lnTo>
                    <a:pt x="9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8" name="Freeform 83">
              <a:extLst>
                <a:ext uri="{FF2B5EF4-FFF2-40B4-BE49-F238E27FC236}">
                  <a16:creationId xmlns:a16="http://schemas.microsoft.com/office/drawing/2014/main" id="{3B229DED-45ED-C54E-B39D-19F0D994A24F}"/>
                </a:ext>
              </a:extLst>
            </p:cNvPr>
            <p:cNvSpPr>
              <a:spLocks/>
            </p:cNvSpPr>
            <p:nvPr/>
          </p:nvSpPr>
          <p:spPr bwMode="auto">
            <a:xfrm>
              <a:off x="5565775" y="4171950"/>
              <a:ext cx="265113" cy="165100"/>
            </a:xfrm>
            <a:custGeom>
              <a:avLst/>
              <a:gdLst>
                <a:gd name="T0" fmla="*/ 2147483646 w 34"/>
                <a:gd name="T1" fmla="*/ 0 h 21"/>
                <a:gd name="T2" fmla="*/ 2147483646 w 34"/>
                <a:gd name="T3" fmla="*/ 2147483646 h 21"/>
                <a:gd name="T4" fmla="*/ 2147483646 w 34"/>
                <a:gd name="T5" fmla="*/ 2147483646 h 21"/>
                <a:gd name="T6" fmla="*/ 2147483646 w 34"/>
                <a:gd name="T7" fmla="*/ 2147483646 h 21"/>
                <a:gd name="T8" fmla="*/ 0 w 34"/>
                <a:gd name="T9" fmla="*/ 2147483646 h 21"/>
                <a:gd name="T10" fmla="*/ 2147483646 w 34"/>
                <a:gd name="T11" fmla="*/ 2147483646 h 21"/>
                <a:gd name="T12" fmla="*/ 2147483646 w 34"/>
                <a:gd name="T13" fmla="*/ 2147483646 h 21"/>
                <a:gd name="T14" fmla="*/ 2147483646 w 34"/>
                <a:gd name="T15" fmla="*/ 2147483646 h 21"/>
                <a:gd name="T16" fmla="*/ 2147483646 w 34"/>
                <a:gd name="T17" fmla="*/ 2147483646 h 21"/>
                <a:gd name="T18" fmla="*/ 2147483646 w 34"/>
                <a:gd name="T19" fmla="*/ 2147483646 h 21"/>
                <a:gd name="T20" fmla="*/ 2147483646 w 34"/>
                <a:gd name="T21" fmla="*/ 2147483646 h 21"/>
                <a:gd name="T22" fmla="*/ 2147483646 w 34"/>
                <a:gd name="T23" fmla="*/ 2147483646 h 21"/>
                <a:gd name="T24" fmla="*/ 2147483646 w 34"/>
                <a:gd name="T25" fmla="*/ 2147483646 h 21"/>
                <a:gd name="T26" fmla="*/ 2147483646 w 34"/>
                <a:gd name="T27" fmla="*/ 0 h 21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34" h="21">
                  <a:moveTo>
                    <a:pt x="30" y="0"/>
                  </a:moveTo>
                  <a:cubicBezTo>
                    <a:pt x="25" y="2"/>
                    <a:pt x="18" y="3"/>
                    <a:pt x="18" y="4"/>
                  </a:cubicBezTo>
                  <a:cubicBezTo>
                    <a:pt x="16" y="5"/>
                    <a:pt x="14" y="7"/>
                    <a:pt x="14" y="7"/>
                  </a:cubicBezTo>
                  <a:cubicBezTo>
                    <a:pt x="3" y="7"/>
                    <a:pt x="3" y="7"/>
                    <a:pt x="3" y="7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12"/>
                    <a:pt x="1" y="12"/>
                    <a:pt x="1" y="12"/>
                  </a:cubicBezTo>
                  <a:cubicBezTo>
                    <a:pt x="5" y="21"/>
                    <a:pt x="5" y="21"/>
                    <a:pt x="5" y="21"/>
                  </a:cubicBezTo>
                  <a:cubicBezTo>
                    <a:pt x="12" y="19"/>
                    <a:pt x="12" y="19"/>
                    <a:pt x="12" y="19"/>
                  </a:cubicBezTo>
                  <a:cubicBezTo>
                    <a:pt x="15" y="19"/>
                    <a:pt x="15" y="19"/>
                    <a:pt x="15" y="19"/>
                  </a:cubicBezTo>
                  <a:cubicBezTo>
                    <a:pt x="19" y="15"/>
                    <a:pt x="19" y="15"/>
                    <a:pt x="19" y="15"/>
                  </a:cubicBezTo>
                  <a:cubicBezTo>
                    <a:pt x="25" y="13"/>
                    <a:pt x="25" y="13"/>
                    <a:pt x="25" y="13"/>
                  </a:cubicBezTo>
                  <a:cubicBezTo>
                    <a:pt x="34" y="10"/>
                    <a:pt x="34" y="10"/>
                    <a:pt x="34" y="10"/>
                  </a:cubicBezTo>
                  <a:cubicBezTo>
                    <a:pt x="31" y="3"/>
                    <a:pt x="31" y="3"/>
                    <a:pt x="31" y="3"/>
                  </a:cubicBezTo>
                  <a:lnTo>
                    <a:pt x="30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99" name="Freeform 84">
              <a:extLst>
                <a:ext uri="{FF2B5EF4-FFF2-40B4-BE49-F238E27FC236}">
                  <a16:creationId xmlns:a16="http://schemas.microsoft.com/office/drawing/2014/main" id="{36384FC0-B4F0-F442-B6A3-8E600E47F2EE}"/>
                </a:ext>
              </a:extLst>
            </p:cNvPr>
            <p:cNvSpPr>
              <a:spLocks/>
            </p:cNvSpPr>
            <p:nvPr/>
          </p:nvSpPr>
          <p:spPr bwMode="auto">
            <a:xfrm>
              <a:off x="5378450" y="3813175"/>
              <a:ext cx="492125" cy="422275"/>
            </a:xfrm>
            <a:custGeom>
              <a:avLst/>
              <a:gdLst>
                <a:gd name="T0" fmla="*/ 2147483646 w 63"/>
                <a:gd name="T1" fmla="*/ 2147483646 h 54"/>
                <a:gd name="T2" fmla="*/ 2147483646 w 63"/>
                <a:gd name="T3" fmla="*/ 2147483646 h 54"/>
                <a:gd name="T4" fmla="*/ 2147483646 w 63"/>
                <a:gd name="T5" fmla="*/ 2147483646 h 54"/>
                <a:gd name="T6" fmla="*/ 2147483646 w 63"/>
                <a:gd name="T7" fmla="*/ 2147483646 h 54"/>
                <a:gd name="T8" fmla="*/ 2147483646 w 63"/>
                <a:gd name="T9" fmla="*/ 2147483646 h 54"/>
                <a:gd name="T10" fmla="*/ 2147483646 w 63"/>
                <a:gd name="T11" fmla="*/ 2147483646 h 54"/>
                <a:gd name="T12" fmla="*/ 2147483646 w 63"/>
                <a:gd name="T13" fmla="*/ 2147483646 h 54"/>
                <a:gd name="T14" fmla="*/ 2147483646 w 63"/>
                <a:gd name="T15" fmla="*/ 2147483646 h 54"/>
                <a:gd name="T16" fmla="*/ 2147483646 w 63"/>
                <a:gd name="T17" fmla="*/ 2147483646 h 54"/>
                <a:gd name="T18" fmla="*/ 2147483646 w 63"/>
                <a:gd name="T19" fmla="*/ 2147483646 h 54"/>
                <a:gd name="T20" fmla="*/ 2147483646 w 63"/>
                <a:gd name="T21" fmla="*/ 2147483646 h 54"/>
                <a:gd name="T22" fmla="*/ 2147483646 w 63"/>
                <a:gd name="T23" fmla="*/ 2147483646 h 54"/>
                <a:gd name="T24" fmla="*/ 2147483646 w 63"/>
                <a:gd name="T25" fmla="*/ 2147483646 h 54"/>
                <a:gd name="T26" fmla="*/ 2147483646 w 63"/>
                <a:gd name="T27" fmla="*/ 2147483646 h 54"/>
                <a:gd name="T28" fmla="*/ 2147483646 w 63"/>
                <a:gd name="T29" fmla="*/ 0 h 54"/>
                <a:gd name="T30" fmla="*/ 2147483646 w 63"/>
                <a:gd name="T31" fmla="*/ 0 h 54"/>
                <a:gd name="T32" fmla="*/ 2147483646 w 63"/>
                <a:gd name="T33" fmla="*/ 2147483646 h 54"/>
                <a:gd name="T34" fmla="*/ 2147483646 w 63"/>
                <a:gd name="T35" fmla="*/ 2147483646 h 54"/>
                <a:gd name="T36" fmla="*/ 2147483646 w 63"/>
                <a:gd name="T37" fmla="*/ 2147483646 h 54"/>
                <a:gd name="T38" fmla="*/ 2147483646 w 63"/>
                <a:gd name="T39" fmla="*/ 2147483646 h 54"/>
                <a:gd name="T40" fmla="*/ 2147483646 w 63"/>
                <a:gd name="T41" fmla="*/ 2147483646 h 54"/>
                <a:gd name="T42" fmla="*/ 2147483646 w 63"/>
                <a:gd name="T43" fmla="*/ 2147483646 h 54"/>
                <a:gd name="T44" fmla="*/ 0 w 63"/>
                <a:gd name="T45" fmla="*/ 2147483646 h 54"/>
                <a:gd name="T46" fmla="*/ 2147483646 w 63"/>
                <a:gd name="T47" fmla="*/ 2147483646 h 54"/>
                <a:gd name="T48" fmla="*/ 2147483646 w 63"/>
                <a:gd name="T49" fmla="*/ 2147483646 h 54"/>
                <a:gd name="T50" fmla="*/ 2147483646 w 63"/>
                <a:gd name="T51" fmla="*/ 2147483646 h 54"/>
                <a:gd name="T52" fmla="*/ 2147483646 w 63"/>
                <a:gd name="T53" fmla="*/ 2147483646 h 54"/>
                <a:gd name="T54" fmla="*/ 2147483646 w 63"/>
                <a:gd name="T55" fmla="*/ 2147483646 h 54"/>
                <a:gd name="T56" fmla="*/ 2147483646 w 63"/>
                <a:gd name="T57" fmla="*/ 2147483646 h 54"/>
                <a:gd name="T58" fmla="*/ 2147483646 w 63"/>
                <a:gd name="T59" fmla="*/ 2147483646 h 54"/>
                <a:gd name="T60" fmla="*/ 2147483646 w 63"/>
                <a:gd name="T61" fmla="*/ 2147483646 h 54"/>
                <a:gd name="T62" fmla="*/ 2147483646 w 63"/>
                <a:gd name="T63" fmla="*/ 2147483646 h 54"/>
                <a:gd name="T64" fmla="*/ 2147483646 w 63"/>
                <a:gd name="T65" fmla="*/ 2147483646 h 54"/>
                <a:gd name="T66" fmla="*/ 2147483646 w 63"/>
                <a:gd name="T67" fmla="*/ 2147483646 h 54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63" h="54">
                  <a:moveTo>
                    <a:pt x="63" y="34"/>
                  </a:moveTo>
                  <a:cubicBezTo>
                    <a:pt x="55" y="32"/>
                    <a:pt x="55" y="32"/>
                    <a:pt x="55" y="32"/>
                  </a:cubicBezTo>
                  <a:cubicBezTo>
                    <a:pt x="52" y="28"/>
                    <a:pt x="52" y="28"/>
                    <a:pt x="52" y="28"/>
                  </a:cubicBezTo>
                  <a:cubicBezTo>
                    <a:pt x="53" y="25"/>
                    <a:pt x="53" y="25"/>
                    <a:pt x="53" y="25"/>
                  </a:cubicBezTo>
                  <a:cubicBezTo>
                    <a:pt x="52" y="25"/>
                    <a:pt x="52" y="25"/>
                    <a:pt x="52" y="25"/>
                  </a:cubicBezTo>
                  <a:cubicBezTo>
                    <a:pt x="48" y="23"/>
                    <a:pt x="48" y="23"/>
                    <a:pt x="48" y="23"/>
                  </a:cubicBezTo>
                  <a:cubicBezTo>
                    <a:pt x="46" y="17"/>
                    <a:pt x="46" y="17"/>
                    <a:pt x="46" y="17"/>
                  </a:cubicBezTo>
                  <a:cubicBezTo>
                    <a:pt x="42" y="13"/>
                    <a:pt x="42" y="13"/>
                    <a:pt x="42" y="13"/>
                  </a:cubicBezTo>
                  <a:cubicBezTo>
                    <a:pt x="42" y="12"/>
                    <a:pt x="42" y="12"/>
                    <a:pt x="42" y="12"/>
                  </a:cubicBezTo>
                  <a:cubicBezTo>
                    <a:pt x="39" y="12"/>
                    <a:pt x="39" y="12"/>
                    <a:pt x="39" y="12"/>
                  </a:cubicBezTo>
                  <a:cubicBezTo>
                    <a:pt x="36" y="10"/>
                    <a:pt x="36" y="10"/>
                    <a:pt x="36" y="10"/>
                  </a:cubicBezTo>
                  <a:cubicBezTo>
                    <a:pt x="28" y="9"/>
                    <a:pt x="28" y="9"/>
                    <a:pt x="28" y="9"/>
                  </a:cubicBezTo>
                  <a:cubicBezTo>
                    <a:pt x="25" y="6"/>
                    <a:pt x="25" y="6"/>
                    <a:pt x="25" y="6"/>
                  </a:cubicBezTo>
                  <a:cubicBezTo>
                    <a:pt x="15" y="1"/>
                    <a:pt x="15" y="1"/>
                    <a:pt x="15" y="1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12" y="0"/>
                    <a:pt x="12" y="0"/>
                    <a:pt x="12" y="0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6" y="2"/>
                    <a:pt x="6" y="2"/>
                    <a:pt x="6" y="2"/>
                  </a:cubicBezTo>
                  <a:cubicBezTo>
                    <a:pt x="8" y="7"/>
                    <a:pt x="8" y="7"/>
                    <a:pt x="8" y="7"/>
                  </a:cubicBezTo>
                  <a:cubicBezTo>
                    <a:pt x="7" y="9"/>
                    <a:pt x="7" y="9"/>
                    <a:pt x="7" y="9"/>
                  </a:cubicBezTo>
                  <a:cubicBezTo>
                    <a:pt x="4" y="9"/>
                    <a:pt x="4" y="9"/>
                    <a:pt x="4" y="9"/>
                  </a:cubicBezTo>
                  <a:cubicBezTo>
                    <a:pt x="2" y="11"/>
                    <a:pt x="2" y="11"/>
                    <a:pt x="2" y="11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9" y="29"/>
                    <a:pt x="9" y="29"/>
                    <a:pt x="9" y="29"/>
                  </a:cubicBezTo>
                  <a:cubicBezTo>
                    <a:pt x="13" y="33"/>
                    <a:pt x="13" y="33"/>
                    <a:pt x="13" y="33"/>
                  </a:cubicBezTo>
                  <a:cubicBezTo>
                    <a:pt x="15" y="39"/>
                    <a:pt x="15" y="39"/>
                    <a:pt x="15" y="39"/>
                  </a:cubicBezTo>
                  <a:cubicBezTo>
                    <a:pt x="17" y="46"/>
                    <a:pt x="17" y="46"/>
                    <a:pt x="17" y="46"/>
                  </a:cubicBezTo>
                  <a:cubicBezTo>
                    <a:pt x="24" y="53"/>
                    <a:pt x="24" y="53"/>
                    <a:pt x="24" y="53"/>
                  </a:cubicBezTo>
                  <a:cubicBezTo>
                    <a:pt x="24" y="54"/>
                    <a:pt x="24" y="54"/>
                    <a:pt x="24" y="54"/>
                  </a:cubicBezTo>
                  <a:cubicBezTo>
                    <a:pt x="27" y="53"/>
                    <a:pt x="27" y="53"/>
                    <a:pt x="27" y="53"/>
                  </a:cubicBezTo>
                  <a:cubicBezTo>
                    <a:pt x="38" y="53"/>
                    <a:pt x="38" y="53"/>
                    <a:pt x="38" y="53"/>
                  </a:cubicBezTo>
                  <a:cubicBezTo>
                    <a:pt x="38" y="53"/>
                    <a:pt x="40" y="51"/>
                    <a:pt x="42" y="50"/>
                  </a:cubicBezTo>
                  <a:cubicBezTo>
                    <a:pt x="42" y="49"/>
                    <a:pt x="49" y="48"/>
                    <a:pt x="54" y="46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0" name="Freeform 85">
              <a:extLst>
                <a:ext uri="{FF2B5EF4-FFF2-40B4-BE49-F238E27FC236}">
                  <a16:creationId xmlns:a16="http://schemas.microsoft.com/office/drawing/2014/main" id="{659B8264-46AD-4A46-85FD-6F00F1EF832F}"/>
                </a:ext>
              </a:extLst>
            </p:cNvPr>
            <p:cNvSpPr>
              <a:spLocks/>
            </p:cNvSpPr>
            <p:nvPr/>
          </p:nvSpPr>
          <p:spPr bwMode="auto">
            <a:xfrm>
              <a:off x="5800725" y="4079875"/>
              <a:ext cx="77788" cy="92075"/>
            </a:xfrm>
            <a:custGeom>
              <a:avLst/>
              <a:gdLst>
                <a:gd name="T0" fmla="*/ 0 w 10"/>
                <a:gd name="T1" fmla="*/ 2147483646 h 12"/>
                <a:gd name="T2" fmla="*/ 2147483646 w 10"/>
                <a:gd name="T3" fmla="*/ 2147483646 h 12"/>
                <a:gd name="T4" fmla="*/ 2147483646 w 10"/>
                <a:gd name="T5" fmla="*/ 2147483646 h 12"/>
                <a:gd name="T6" fmla="*/ 2147483646 w 10"/>
                <a:gd name="T7" fmla="*/ 0 h 12"/>
                <a:gd name="T8" fmla="*/ 2147483646 w 10"/>
                <a:gd name="T9" fmla="*/ 0 h 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" h="12">
                  <a:moveTo>
                    <a:pt x="0" y="12"/>
                  </a:moveTo>
                  <a:cubicBezTo>
                    <a:pt x="3" y="12"/>
                    <a:pt x="4" y="11"/>
                    <a:pt x="4" y="11"/>
                  </a:cubicBezTo>
                  <a:cubicBezTo>
                    <a:pt x="9" y="7"/>
                    <a:pt x="9" y="7"/>
                    <a:pt x="9" y="7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9" y="0"/>
                    <a:pt x="9" y="0"/>
                    <a:pt x="9" y="0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1" name="Freeform 86">
              <a:extLst>
                <a:ext uri="{FF2B5EF4-FFF2-40B4-BE49-F238E27FC236}">
                  <a16:creationId xmlns:a16="http://schemas.microsoft.com/office/drawing/2014/main" id="{6B794645-1705-2D48-BD84-77E4614E46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462588" y="3657600"/>
              <a:ext cx="249237" cy="250825"/>
            </a:xfrm>
            <a:custGeom>
              <a:avLst/>
              <a:gdLst>
                <a:gd name="T0" fmla="*/ 2147483646 w 192"/>
                <a:gd name="T1" fmla="*/ 2147483646 h 192"/>
                <a:gd name="T2" fmla="*/ 2147483646 w 192"/>
                <a:gd name="T3" fmla="*/ 2147483646 h 192"/>
                <a:gd name="T4" fmla="*/ 2147483646 w 192"/>
                <a:gd name="T5" fmla="*/ 2147483646 h 192"/>
                <a:gd name="T6" fmla="*/ 2147483646 w 192"/>
                <a:gd name="T7" fmla="*/ 2147483646 h 192"/>
                <a:gd name="T8" fmla="*/ 2147483646 w 192"/>
                <a:gd name="T9" fmla="*/ 2147483646 h 192"/>
                <a:gd name="T10" fmla="*/ 2147483646 w 192"/>
                <a:gd name="T11" fmla="*/ 0 h 192"/>
                <a:gd name="T12" fmla="*/ 2147483646 w 192"/>
                <a:gd name="T13" fmla="*/ 2147483646 h 192"/>
                <a:gd name="T14" fmla="*/ 2147483646 w 192"/>
                <a:gd name="T15" fmla="*/ 2147483646 h 192"/>
                <a:gd name="T16" fmla="*/ 2147483646 w 192"/>
                <a:gd name="T17" fmla="*/ 2147483646 h 192"/>
                <a:gd name="T18" fmla="*/ 2147483646 w 192"/>
                <a:gd name="T19" fmla="*/ 2147483646 h 192"/>
                <a:gd name="T20" fmla="*/ 2147483646 w 192"/>
                <a:gd name="T21" fmla="*/ 2147483646 h 192"/>
                <a:gd name="T22" fmla="*/ 0 w 192"/>
                <a:gd name="T23" fmla="*/ 2147483646 h 192"/>
                <a:gd name="T24" fmla="*/ 0 w 192"/>
                <a:gd name="T25" fmla="*/ 2147483646 h 192"/>
                <a:gd name="T26" fmla="*/ 2147483646 w 192"/>
                <a:gd name="T27" fmla="*/ 2147483646 h 192"/>
                <a:gd name="T28" fmla="*/ 2147483646 w 192"/>
                <a:gd name="T29" fmla="*/ 2147483646 h 192"/>
                <a:gd name="T30" fmla="*/ 2147483646 w 192"/>
                <a:gd name="T31" fmla="*/ 2147483646 h 192"/>
                <a:gd name="T32" fmla="*/ 2147483646 w 192"/>
                <a:gd name="T33" fmla="*/ 2147483646 h 192"/>
                <a:gd name="T34" fmla="*/ 2147483646 w 192"/>
                <a:gd name="T35" fmla="*/ 2147483646 h 192"/>
                <a:gd name="T36" fmla="*/ 2147483646 w 192"/>
                <a:gd name="T37" fmla="*/ 2147483646 h 192"/>
                <a:gd name="T38" fmla="*/ 2147483646 w 192"/>
                <a:gd name="T39" fmla="*/ 2147483646 h 192"/>
                <a:gd name="T40" fmla="*/ 2147483646 w 192"/>
                <a:gd name="T41" fmla="*/ 2147483646 h 192"/>
                <a:gd name="T42" fmla="*/ 2147483646 w 192"/>
                <a:gd name="T43" fmla="*/ 2147483646 h 192"/>
                <a:gd name="T44" fmla="*/ 2147483646 w 192"/>
                <a:gd name="T45" fmla="*/ 2147483646 h 192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92" h="192">
                  <a:moveTo>
                    <a:pt x="168" y="120"/>
                  </a:moveTo>
                  <a:lnTo>
                    <a:pt x="132" y="90"/>
                  </a:lnTo>
                  <a:lnTo>
                    <a:pt x="132" y="66"/>
                  </a:lnTo>
                  <a:lnTo>
                    <a:pt x="138" y="42"/>
                  </a:lnTo>
                  <a:lnTo>
                    <a:pt x="114" y="6"/>
                  </a:lnTo>
                  <a:lnTo>
                    <a:pt x="102" y="0"/>
                  </a:lnTo>
                  <a:lnTo>
                    <a:pt x="72" y="6"/>
                  </a:lnTo>
                  <a:lnTo>
                    <a:pt x="66" y="6"/>
                  </a:lnTo>
                  <a:lnTo>
                    <a:pt x="66" y="12"/>
                  </a:lnTo>
                  <a:lnTo>
                    <a:pt x="54" y="30"/>
                  </a:lnTo>
                  <a:lnTo>
                    <a:pt x="42" y="72"/>
                  </a:lnTo>
                  <a:lnTo>
                    <a:pt x="0" y="96"/>
                  </a:lnTo>
                  <a:lnTo>
                    <a:pt x="0" y="120"/>
                  </a:lnTo>
                  <a:lnTo>
                    <a:pt x="24" y="126"/>
                  </a:lnTo>
                  <a:lnTo>
                    <a:pt x="84" y="156"/>
                  </a:lnTo>
                  <a:lnTo>
                    <a:pt x="102" y="174"/>
                  </a:lnTo>
                  <a:lnTo>
                    <a:pt x="150" y="180"/>
                  </a:lnTo>
                  <a:lnTo>
                    <a:pt x="168" y="192"/>
                  </a:lnTo>
                  <a:lnTo>
                    <a:pt x="186" y="192"/>
                  </a:lnTo>
                  <a:lnTo>
                    <a:pt x="180" y="180"/>
                  </a:lnTo>
                  <a:lnTo>
                    <a:pt x="192" y="174"/>
                  </a:lnTo>
                  <a:lnTo>
                    <a:pt x="180" y="150"/>
                  </a:lnTo>
                  <a:lnTo>
                    <a:pt x="168" y="12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2" name="Freeform 87">
              <a:extLst>
                <a:ext uri="{FF2B5EF4-FFF2-40B4-BE49-F238E27FC236}">
                  <a16:creationId xmlns:a16="http://schemas.microsoft.com/office/drawing/2014/main" id="{2CB03E79-079A-744D-A329-60D0D01D22FD}"/>
                </a:ext>
              </a:extLst>
            </p:cNvPr>
            <p:cNvSpPr>
              <a:spLocks/>
            </p:cNvSpPr>
            <p:nvPr/>
          </p:nvSpPr>
          <p:spPr bwMode="auto">
            <a:xfrm>
              <a:off x="5605463" y="3589338"/>
              <a:ext cx="469900" cy="427037"/>
            </a:xfrm>
            <a:custGeom>
              <a:avLst/>
              <a:gdLst>
                <a:gd name="T0" fmla="*/ 2147483646 w 60"/>
                <a:gd name="T1" fmla="*/ 2147483646 h 55"/>
                <a:gd name="T2" fmla="*/ 2147483646 w 60"/>
                <a:gd name="T3" fmla="*/ 2147483646 h 55"/>
                <a:gd name="T4" fmla="*/ 2147483646 w 60"/>
                <a:gd name="T5" fmla="*/ 2147483646 h 55"/>
                <a:gd name="T6" fmla="*/ 2147483646 w 60"/>
                <a:gd name="T7" fmla="*/ 2147483646 h 55"/>
                <a:gd name="T8" fmla="*/ 2147483646 w 60"/>
                <a:gd name="T9" fmla="*/ 2147483646 h 55"/>
                <a:gd name="T10" fmla="*/ 2147483646 w 60"/>
                <a:gd name="T11" fmla="*/ 2147483646 h 55"/>
                <a:gd name="T12" fmla="*/ 2147483646 w 60"/>
                <a:gd name="T13" fmla="*/ 2147483646 h 55"/>
                <a:gd name="T14" fmla="*/ 2147483646 w 60"/>
                <a:gd name="T15" fmla="*/ 2147483646 h 55"/>
                <a:gd name="T16" fmla="*/ 2147483646 w 60"/>
                <a:gd name="T17" fmla="*/ 2147483646 h 55"/>
                <a:gd name="T18" fmla="*/ 2147483646 w 60"/>
                <a:gd name="T19" fmla="*/ 2147483646 h 55"/>
                <a:gd name="T20" fmla="*/ 2147483646 w 60"/>
                <a:gd name="T21" fmla="*/ 2147483646 h 55"/>
                <a:gd name="T22" fmla="*/ 2147483646 w 60"/>
                <a:gd name="T23" fmla="*/ 2147483646 h 55"/>
                <a:gd name="T24" fmla="*/ 2147483646 w 60"/>
                <a:gd name="T25" fmla="*/ 2147483646 h 55"/>
                <a:gd name="T26" fmla="*/ 2147483646 w 60"/>
                <a:gd name="T27" fmla="*/ 2147483646 h 55"/>
                <a:gd name="T28" fmla="*/ 2147483646 w 60"/>
                <a:gd name="T29" fmla="*/ 2147483646 h 55"/>
                <a:gd name="T30" fmla="*/ 2147483646 w 60"/>
                <a:gd name="T31" fmla="*/ 2147483646 h 55"/>
                <a:gd name="T32" fmla="*/ 2147483646 w 60"/>
                <a:gd name="T33" fmla="*/ 2147483646 h 55"/>
                <a:gd name="T34" fmla="*/ 2147483646 w 60"/>
                <a:gd name="T35" fmla="*/ 2147483646 h 55"/>
                <a:gd name="T36" fmla="*/ 2147483646 w 60"/>
                <a:gd name="T37" fmla="*/ 2147483646 h 55"/>
                <a:gd name="T38" fmla="*/ 2147483646 w 60"/>
                <a:gd name="T39" fmla="*/ 2147483646 h 55"/>
                <a:gd name="T40" fmla="*/ 2147483646 w 60"/>
                <a:gd name="T41" fmla="*/ 0 h 55"/>
                <a:gd name="T42" fmla="*/ 2147483646 w 60"/>
                <a:gd name="T43" fmla="*/ 2147483646 h 55"/>
                <a:gd name="T44" fmla="*/ 2147483646 w 60"/>
                <a:gd name="T45" fmla="*/ 2147483646 h 55"/>
                <a:gd name="T46" fmla="*/ 0 w 60"/>
                <a:gd name="T47" fmla="*/ 0 h 55"/>
                <a:gd name="T48" fmla="*/ 0 w 60"/>
                <a:gd name="T49" fmla="*/ 0 h 55"/>
                <a:gd name="T50" fmla="*/ 0 w 60"/>
                <a:gd name="T51" fmla="*/ 2147483646 h 55"/>
                <a:gd name="T52" fmla="*/ 2147483646 w 60"/>
                <a:gd name="T53" fmla="*/ 2147483646 h 55"/>
                <a:gd name="T54" fmla="*/ 2147483646 w 60"/>
                <a:gd name="T55" fmla="*/ 2147483646 h 55"/>
                <a:gd name="T56" fmla="*/ 2147483646 w 60"/>
                <a:gd name="T57" fmla="*/ 2147483646 h 55"/>
                <a:gd name="T58" fmla="*/ 2147483646 w 60"/>
                <a:gd name="T59" fmla="*/ 2147483646 h 55"/>
                <a:gd name="T60" fmla="*/ 2147483646 w 60"/>
                <a:gd name="T61" fmla="*/ 2147483646 h 55"/>
                <a:gd name="T62" fmla="*/ 2147483646 w 60"/>
                <a:gd name="T63" fmla="*/ 2147483646 h 55"/>
                <a:gd name="T64" fmla="*/ 2147483646 w 60"/>
                <a:gd name="T65" fmla="*/ 2147483646 h 55"/>
                <a:gd name="T66" fmla="*/ 2147483646 w 60"/>
                <a:gd name="T67" fmla="*/ 2147483646 h 55"/>
                <a:gd name="T68" fmla="*/ 2147483646 w 60"/>
                <a:gd name="T69" fmla="*/ 2147483646 h 55"/>
                <a:gd name="T70" fmla="*/ 2147483646 w 60"/>
                <a:gd name="T71" fmla="*/ 2147483646 h 55"/>
                <a:gd name="T72" fmla="*/ 2147483646 w 60"/>
                <a:gd name="T73" fmla="*/ 2147483646 h 55"/>
                <a:gd name="T74" fmla="*/ 2147483646 w 60"/>
                <a:gd name="T75" fmla="*/ 2147483646 h 55"/>
                <a:gd name="T76" fmla="*/ 2147483646 w 60"/>
                <a:gd name="T77" fmla="*/ 2147483646 h 55"/>
                <a:gd name="T78" fmla="*/ 2147483646 w 60"/>
                <a:gd name="T79" fmla="*/ 2147483646 h 55"/>
                <a:gd name="T80" fmla="*/ 2147483646 w 60"/>
                <a:gd name="T81" fmla="*/ 2147483646 h 55"/>
                <a:gd name="T82" fmla="*/ 2147483646 w 60"/>
                <a:gd name="T83" fmla="*/ 2147483646 h 55"/>
                <a:gd name="T84" fmla="*/ 2147483646 w 60"/>
                <a:gd name="T85" fmla="*/ 2147483646 h 55"/>
                <a:gd name="T86" fmla="*/ 2147483646 w 60"/>
                <a:gd name="T87" fmla="*/ 2147483646 h 55"/>
                <a:gd name="T88" fmla="*/ 2147483646 w 60"/>
                <a:gd name="T89" fmla="*/ 2147483646 h 55"/>
                <a:gd name="T90" fmla="*/ 2147483646 w 60"/>
                <a:gd name="T91" fmla="*/ 2147483646 h 55"/>
                <a:gd name="T92" fmla="*/ 2147483646 w 60"/>
                <a:gd name="T93" fmla="*/ 2147483646 h 55"/>
                <a:gd name="T94" fmla="*/ 2147483646 w 60"/>
                <a:gd name="T95" fmla="*/ 2147483646 h 55"/>
                <a:gd name="T96" fmla="*/ 2147483646 w 60"/>
                <a:gd name="T97" fmla="*/ 2147483646 h 55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60" h="55">
                  <a:moveTo>
                    <a:pt x="53" y="38"/>
                  </a:moveTo>
                  <a:cubicBezTo>
                    <a:pt x="53" y="38"/>
                    <a:pt x="53" y="38"/>
                    <a:pt x="53" y="38"/>
                  </a:cubicBezTo>
                  <a:cubicBezTo>
                    <a:pt x="55" y="32"/>
                    <a:pt x="55" y="32"/>
                    <a:pt x="55" y="32"/>
                  </a:cubicBezTo>
                  <a:cubicBezTo>
                    <a:pt x="51" y="30"/>
                    <a:pt x="51" y="30"/>
                    <a:pt x="51" y="30"/>
                  </a:cubicBezTo>
                  <a:cubicBezTo>
                    <a:pt x="51" y="25"/>
                    <a:pt x="51" y="25"/>
                    <a:pt x="51" y="25"/>
                  </a:cubicBezTo>
                  <a:cubicBezTo>
                    <a:pt x="52" y="21"/>
                    <a:pt x="52" y="21"/>
                    <a:pt x="52" y="21"/>
                  </a:cubicBezTo>
                  <a:cubicBezTo>
                    <a:pt x="53" y="12"/>
                    <a:pt x="53" y="12"/>
                    <a:pt x="53" y="12"/>
                  </a:cubicBezTo>
                  <a:cubicBezTo>
                    <a:pt x="49" y="11"/>
                    <a:pt x="49" y="11"/>
                    <a:pt x="49" y="11"/>
                  </a:cubicBezTo>
                  <a:cubicBezTo>
                    <a:pt x="45" y="8"/>
                    <a:pt x="45" y="8"/>
                    <a:pt x="45" y="8"/>
                  </a:cubicBezTo>
                  <a:cubicBezTo>
                    <a:pt x="40" y="5"/>
                    <a:pt x="40" y="5"/>
                    <a:pt x="40" y="5"/>
                  </a:cubicBezTo>
                  <a:cubicBezTo>
                    <a:pt x="36" y="6"/>
                    <a:pt x="36" y="6"/>
                    <a:pt x="36" y="6"/>
                  </a:cubicBezTo>
                  <a:cubicBezTo>
                    <a:pt x="31" y="8"/>
                    <a:pt x="31" y="8"/>
                    <a:pt x="31" y="8"/>
                  </a:cubicBezTo>
                  <a:cubicBezTo>
                    <a:pt x="30" y="10"/>
                    <a:pt x="30" y="10"/>
                    <a:pt x="30" y="10"/>
                  </a:cubicBezTo>
                  <a:cubicBezTo>
                    <a:pt x="26" y="11"/>
                    <a:pt x="26" y="11"/>
                    <a:pt x="26" y="11"/>
                  </a:cubicBezTo>
                  <a:cubicBezTo>
                    <a:pt x="22" y="11"/>
                    <a:pt x="22" y="11"/>
                    <a:pt x="22" y="11"/>
                  </a:cubicBezTo>
                  <a:cubicBezTo>
                    <a:pt x="19" y="9"/>
                    <a:pt x="19" y="9"/>
                    <a:pt x="19" y="9"/>
                  </a:cubicBezTo>
                  <a:cubicBezTo>
                    <a:pt x="15" y="9"/>
                    <a:pt x="15" y="9"/>
                    <a:pt x="15" y="9"/>
                  </a:cubicBezTo>
                  <a:cubicBezTo>
                    <a:pt x="15" y="6"/>
                    <a:pt x="15" y="6"/>
                    <a:pt x="15" y="6"/>
                  </a:cubicBezTo>
                  <a:cubicBezTo>
                    <a:pt x="12" y="4"/>
                    <a:pt x="12" y="4"/>
                    <a:pt x="12" y="4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0" y="0"/>
                    <a:pt x="10" y="0"/>
                    <a:pt x="10" y="0"/>
                  </a:cubicBezTo>
                  <a:cubicBezTo>
                    <a:pt x="6" y="3"/>
                    <a:pt x="6" y="3"/>
                    <a:pt x="6" y="3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6"/>
                    <a:pt x="0" y="7"/>
                  </a:cubicBezTo>
                  <a:cubicBezTo>
                    <a:pt x="0" y="7"/>
                    <a:pt x="1" y="10"/>
                    <a:pt x="1" y="10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5" y="16"/>
                    <a:pt x="5" y="16"/>
                    <a:pt x="5" y="16"/>
                  </a:cubicBezTo>
                  <a:cubicBezTo>
                    <a:pt x="4" y="20"/>
                    <a:pt x="4" y="20"/>
                    <a:pt x="4" y="20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10" y="29"/>
                    <a:pt x="10" y="29"/>
                    <a:pt x="10" y="29"/>
                  </a:cubicBezTo>
                  <a:cubicBezTo>
                    <a:pt x="12" y="34"/>
                    <a:pt x="12" y="34"/>
                    <a:pt x="12" y="34"/>
                  </a:cubicBezTo>
                  <a:cubicBezTo>
                    <a:pt x="14" y="38"/>
                    <a:pt x="14" y="38"/>
                    <a:pt x="14" y="38"/>
                  </a:cubicBezTo>
                  <a:cubicBezTo>
                    <a:pt x="15" y="36"/>
                    <a:pt x="15" y="36"/>
                    <a:pt x="15" y="36"/>
                  </a:cubicBezTo>
                  <a:cubicBezTo>
                    <a:pt x="19" y="39"/>
                    <a:pt x="19" y="39"/>
                    <a:pt x="19" y="39"/>
                  </a:cubicBezTo>
                  <a:cubicBezTo>
                    <a:pt x="23" y="44"/>
                    <a:pt x="23" y="44"/>
                    <a:pt x="23" y="44"/>
                  </a:cubicBezTo>
                  <a:cubicBezTo>
                    <a:pt x="28" y="48"/>
                    <a:pt x="28" y="48"/>
                    <a:pt x="28" y="48"/>
                  </a:cubicBezTo>
                  <a:cubicBezTo>
                    <a:pt x="34" y="49"/>
                    <a:pt x="34" y="49"/>
                    <a:pt x="34" y="49"/>
                  </a:cubicBezTo>
                  <a:cubicBezTo>
                    <a:pt x="39" y="48"/>
                    <a:pt x="39" y="48"/>
                    <a:pt x="39" y="48"/>
                  </a:cubicBezTo>
                  <a:cubicBezTo>
                    <a:pt x="42" y="52"/>
                    <a:pt x="42" y="52"/>
                    <a:pt x="42" y="52"/>
                  </a:cubicBezTo>
                  <a:cubicBezTo>
                    <a:pt x="53" y="55"/>
                    <a:pt x="53" y="55"/>
                    <a:pt x="53" y="55"/>
                  </a:cubicBezTo>
                  <a:cubicBezTo>
                    <a:pt x="55" y="55"/>
                    <a:pt x="55" y="55"/>
                    <a:pt x="55" y="55"/>
                  </a:cubicBezTo>
                  <a:cubicBezTo>
                    <a:pt x="55" y="51"/>
                    <a:pt x="55" y="51"/>
                    <a:pt x="55" y="51"/>
                  </a:cubicBezTo>
                  <a:cubicBezTo>
                    <a:pt x="60" y="49"/>
                    <a:pt x="60" y="49"/>
                    <a:pt x="60" y="49"/>
                  </a:cubicBezTo>
                  <a:cubicBezTo>
                    <a:pt x="59" y="46"/>
                    <a:pt x="59" y="46"/>
                    <a:pt x="59" y="46"/>
                  </a:cubicBezTo>
                  <a:cubicBezTo>
                    <a:pt x="58" y="44"/>
                    <a:pt x="58" y="44"/>
                    <a:pt x="58" y="44"/>
                  </a:cubicBezTo>
                  <a:cubicBezTo>
                    <a:pt x="54" y="40"/>
                    <a:pt x="54" y="40"/>
                    <a:pt x="54" y="40"/>
                  </a:cubicBezTo>
                  <a:cubicBezTo>
                    <a:pt x="53" y="38"/>
                    <a:pt x="53" y="38"/>
                    <a:pt x="53" y="38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3" name="Freeform 88">
              <a:extLst>
                <a:ext uri="{FF2B5EF4-FFF2-40B4-BE49-F238E27FC236}">
                  <a16:creationId xmlns:a16="http://schemas.microsoft.com/office/drawing/2014/main" id="{A3CAD5DA-2540-DD45-BD72-3BB78EA30737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3325" y="2963863"/>
              <a:ext cx="158750" cy="107950"/>
            </a:xfrm>
            <a:custGeom>
              <a:avLst/>
              <a:gdLst>
                <a:gd name="T0" fmla="*/ 2147483646 w 20"/>
                <a:gd name="T1" fmla="*/ 2147483646 h 14"/>
                <a:gd name="T2" fmla="*/ 2147483646 w 20"/>
                <a:gd name="T3" fmla="*/ 2147483646 h 14"/>
                <a:gd name="T4" fmla="*/ 2147483646 w 20"/>
                <a:gd name="T5" fmla="*/ 0 h 14"/>
                <a:gd name="T6" fmla="*/ 2147483646 w 20"/>
                <a:gd name="T7" fmla="*/ 2147483646 h 14"/>
                <a:gd name="T8" fmla="*/ 2147483646 w 20"/>
                <a:gd name="T9" fmla="*/ 0 h 14"/>
                <a:gd name="T10" fmla="*/ 2147483646 w 20"/>
                <a:gd name="T11" fmla="*/ 0 h 14"/>
                <a:gd name="T12" fmla="*/ 2147483646 w 20"/>
                <a:gd name="T13" fmla="*/ 2147483646 h 14"/>
                <a:gd name="T14" fmla="*/ 2147483646 w 20"/>
                <a:gd name="T15" fmla="*/ 2147483646 h 14"/>
                <a:gd name="T16" fmla="*/ 0 w 20"/>
                <a:gd name="T17" fmla="*/ 2147483646 h 14"/>
                <a:gd name="T18" fmla="*/ 2147483646 w 20"/>
                <a:gd name="T19" fmla="*/ 2147483646 h 14"/>
                <a:gd name="T20" fmla="*/ 2147483646 w 20"/>
                <a:gd name="T21" fmla="*/ 2147483646 h 14"/>
                <a:gd name="T22" fmla="*/ 2147483646 w 20"/>
                <a:gd name="T23" fmla="*/ 2147483646 h 14"/>
                <a:gd name="T24" fmla="*/ 2147483646 w 20"/>
                <a:gd name="T25" fmla="*/ 2147483646 h 14"/>
                <a:gd name="T26" fmla="*/ 2147483646 w 20"/>
                <a:gd name="T27" fmla="*/ 2147483646 h 14"/>
                <a:gd name="T28" fmla="*/ 2147483646 w 20"/>
                <a:gd name="T29" fmla="*/ 2147483646 h 14"/>
                <a:gd name="T30" fmla="*/ 2147483646 w 20"/>
                <a:gd name="T31" fmla="*/ 2147483646 h 14"/>
                <a:gd name="T32" fmla="*/ 2147483646 w 20"/>
                <a:gd name="T33" fmla="*/ 2147483646 h 14"/>
                <a:gd name="T34" fmla="*/ 2147483646 w 20"/>
                <a:gd name="T35" fmla="*/ 2147483646 h 14"/>
                <a:gd name="T36" fmla="*/ 2147483646 w 20"/>
                <a:gd name="T37" fmla="*/ 2147483646 h 14"/>
                <a:gd name="T38" fmla="*/ 2147483646 w 20"/>
                <a:gd name="T39" fmla="*/ 2147483646 h 14"/>
                <a:gd name="T40" fmla="*/ 2147483646 w 20"/>
                <a:gd name="T41" fmla="*/ 2147483646 h 14"/>
                <a:gd name="T42" fmla="*/ 2147483646 w 20"/>
                <a:gd name="T43" fmla="*/ 2147483646 h 14"/>
                <a:gd name="T44" fmla="*/ 2147483646 w 20"/>
                <a:gd name="T45" fmla="*/ 2147483646 h 14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20" h="14">
                  <a:moveTo>
                    <a:pt x="19" y="4"/>
                  </a:moveTo>
                  <a:cubicBezTo>
                    <a:pt x="17" y="2"/>
                    <a:pt x="17" y="2"/>
                    <a:pt x="17" y="2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13" y="1"/>
                    <a:pt x="13" y="1"/>
                    <a:pt x="13" y="1"/>
                  </a:cubicBezTo>
                  <a:cubicBezTo>
                    <a:pt x="9" y="0"/>
                    <a:pt x="9" y="0"/>
                    <a:pt x="9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1" y="3"/>
                    <a:pt x="1" y="5"/>
                    <a:pt x="1" y="5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4" y="7"/>
                    <a:pt x="4" y="7"/>
                    <a:pt x="4" y="7"/>
                  </a:cubicBezTo>
                  <a:cubicBezTo>
                    <a:pt x="6" y="8"/>
                    <a:pt x="6" y="8"/>
                    <a:pt x="6" y="8"/>
                  </a:cubicBezTo>
                  <a:cubicBezTo>
                    <a:pt x="7" y="10"/>
                    <a:pt x="7" y="10"/>
                    <a:pt x="7" y="10"/>
                  </a:cubicBezTo>
                  <a:cubicBezTo>
                    <a:pt x="6" y="12"/>
                    <a:pt x="6" y="12"/>
                    <a:pt x="6" y="12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9" y="14"/>
                    <a:pt x="9" y="14"/>
                    <a:pt x="9" y="14"/>
                  </a:cubicBezTo>
                  <a:cubicBezTo>
                    <a:pt x="11" y="13"/>
                    <a:pt x="11" y="13"/>
                    <a:pt x="11" y="13"/>
                  </a:cubicBezTo>
                  <a:cubicBezTo>
                    <a:pt x="13" y="12"/>
                    <a:pt x="13" y="12"/>
                    <a:pt x="13" y="12"/>
                  </a:cubicBezTo>
                  <a:cubicBezTo>
                    <a:pt x="13" y="12"/>
                    <a:pt x="15" y="12"/>
                    <a:pt x="16" y="12"/>
                  </a:cubicBezTo>
                  <a:cubicBezTo>
                    <a:pt x="17" y="12"/>
                    <a:pt x="16" y="9"/>
                    <a:pt x="16" y="9"/>
                  </a:cubicBezTo>
                  <a:cubicBezTo>
                    <a:pt x="18" y="7"/>
                    <a:pt x="18" y="7"/>
                    <a:pt x="18" y="7"/>
                  </a:cubicBezTo>
                  <a:cubicBezTo>
                    <a:pt x="20" y="4"/>
                    <a:pt x="20" y="4"/>
                    <a:pt x="20" y="4"/>
                  </a:cubicBezTo>
                  <a:cubicBezTo>
                    <a:pt x="19" y="4"/>
                    <a:pt x="19" y="4"/>
                    <a:pt x="19" y="4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4" name="Freeform 89">
              <a:extLst>
                <a:ext uri="{FF2B5EF4-FFF2-40B4-BE49-F238E27FC236}">
                  <a16:creationId xmlns:a16="http://schemas.microsoft.com/office/drawing/2014/main" id="{396AC2A5-8381-D84A-832C-0E98C4B05190}"/>
                </a:ext>
              </a:extLst>
            </p:cNvPr>
            <p:cNvSpPr>
              <a:spLocks/>
            </p:cNvSpPr>
            <p:nvPr/>
          </p:nvSpPr>
          <p:spPr bwMode="auto">
            <a:xfrm>
              <a:off x="5083175" y="2814638"/>
              <a:ext cx="119063" cy="101600"/>
            </a:xfrm>
            <a:custGeom>
              <a:avLst/>
              <a:gdLst>
                <a:gd name="T0" fmla="*/ 2147483646 w 90"/>
                <a:gd name="T1" fmla="*/ 2147483646 h 78"/>
                <a:gd name="T2" fmla="*/ 2147483646 w 90"/>
                <a:gd name="T3" fmla="*/ 2147483646 h 78"/>
                <a:gd name="T4" fmla="*/ 2147483646 w 90"/>
                <a:gd name="T5" fmla="*/ 2147483646 h 78"/>
                <a:gd name="T6" fmla="*/ 2147483646 w 90"/>
                <a:gd name="T7" fmla="*/ 2147483646 h 78"/>
                <a:gd name="T8" fmla="*/ 2147483646 w 90"/>
                <a:gd name="T9" fmla="*/ 2147483646 h 78"/>
                <a:gd name="T10" fmla="*/ 2147483646 w 90"/>
                <a:gd name="T11" fmla="*/ 0 h 78"/>
                <a:gd name="T12" fmla="*/ 2147483646 w 90"/>
                <a:gd name="T13" fmla="*/ 0 h 78"/>
                <a:gd name="T14" fmla="*/ 2147483646 w 90"/>
                <a:gd name="T15" fmla="*/ 0 h 78"/>
                <a:gd name="T16" fmla="*/ 0 w 90"/>
                <a:gd name="T17" fmla="*/ 2147483646 h 78"/>
                <a:gd name="T18" fmla="*/ 0 w 90"/>
                <a:gd name="T19" fmla="*/ 2147483646 h 78"/>
                <a:gd name="T20" fmla="*/ 2147483646 w 90"/>
                <a:gd name="T21" fmla="*/ 2147483646 h 78"/>
                <a:gd name="T22" fmla="*/ 2147483646 w 90"/>
                <a:gd name="T23" fmla="*/ 2147483646 h 78"/>
                <a:gd name="T24" fmla="*/ 2147483646 w 90"/>
                <a:gd name="T25" fmla="*/ 2147483646 h 78"/>
                <a:gd name="T26" fmla="*/ 2147483646 w 90"/>
                <a:gd name="T27" fmla="*/ 2147483646 h 78"/>
                <a:gd name="T28" fmla="*/ 2147483646 w 90"/>
                <a:gd name="T29" fmla="*/ 2147483646 h 78"/>
                <a:gd name="T30" fmla="*/ 2147483646 w 90"/>
                <a:gd name="T31" fmla="*/ 2147483646 h 78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</a:gdLst>
              <a:ahLst/>
              <a:cxnLst>
                <a:cxn ang="T32">
                  <a:pos x="T0" y="T1"/>
                </a:cxn>
                <a:cxn ang="T33">
                  <a:pos x="T2" y="T3"/>
                </a:cxn>
                <a:cxn ang="T34">
                  <a:pos x="T4" y="T5"/>
                </a:cxn>
                <a:cxn ang="T35">
                  <a:pos x="T6" y="T7"/>
                </a:cxn>
                <a:cxn ang="T36">
                  <a:pos x="T8" y="T9"/>
                </a:cxn>
                <a:cxn ang="T37">
                  <a:pos x="T10" y="T11"/>
                </a:cxn>
                <a:cxn ang="T38">
                  <a:pos x="T12" y="T13"/>
                </a:cxn>
                <a:cxn ang="T39">
                  <a:pos x="T14" y="T15"/>
                </a:cxn>
                <a:cxn ang="T40">
                  <a:pos x="T16" y="T17"/>
                </a:cxn>
                <a:cxn ang="T41">
                  <a:pos x="T18" y="T19"/>
                </a:cxn>
                <a:cxn ang="T42">
                  <a:pos x="T20" y="T21"/>
                </a:cxn>
                <a:cxn ang="T43">
                  <a:pos x="T22" y="T23"/>
                </a:cxn>
                <a:cxn ang="T44">
                  <a:pos x="T24" y="T25"/>
                </a:cxn>
                <a:cxn ang="T45">
                  <a:pos x="T26" y="T27"/>
                </a:cxn>
                <a:cxn ang="T46">
                  <a:pos x="T28" y="T29"/>
                </a:cxn>
                <a:cxn ang="T47">
                  <a:pos x="T30" y="T31"/>
                </a:cxn>
              </a:cxnLst>
              <a:rect l="0" t="0" r="r" b="b"/>
              <a:pathLst>
                <a:path w="90" h="78">
                  <a:moveTo>
                    <a:pt x="54" y="66"/>
                  </a:moveTo>
                  <a:lnTo>
                    <a:pt x="78" y="78"/>
                  </a:lnTo>
                  <a:lnTo>
                    <a:pt x="84" y="42"/>
                  </a:lnTo>
                  <a:lnTo>
                    <a:pt x="84" y="30"/>
                  </a:lnTo>
                  <a:lnTo>
                    <a:pt x="90" y="6"/>
                  </a:lnTo>
                  <a:lnTo>
                    <a:pt x="84" y="0"/>
                  </a:lnTo>
                  <a:lnTo>
                    <a:pt x="72" y="0"/>
                  </a:lnTo>
                  <a:lnTo>
                    <a:pt x="36" y="0"/>
                  </a:lnTo>
                  <a:lnTo>
                    <a:pt x="0" y="18"/>
                  </a:lnTo>
                  <a:lnTo>
                    <a:pt x="0" y="30"/>
                  </a:lnTo>
                  <a:lnTo>
                    <a:pt x="6" y="42"/>
                  </a:lnTo>
                  <a:lnTo>
                    <a:pt x="12" y="48"/>
                  </a:lnTo>
                  <a:lnTo>
                    <a:pt x="18" y="54"/>
                  </a:lnTo>
                  <a:lnTo>
                    <a:pt x="12" y="60"/>
                  </a:lnTo>
                  <a:lnTo>
                    <a:pt x="36" y="54"/>
                  </a:lnTo>
                  <a:lnTo>
                    <a:pt x="54" y="6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5" name="Freeform 90">
              <a:extLst>
                <a:ext uri="{FF2B5EF4-FFF2-40B4-BE49-F238E27FC236}">
                  <a16:creationId xmlns:a16="http://schemas.microsoft.com/office/drawing/2014/main" id="{F0561CD7-2F63-ED4E-9957-DD55CDF177CB}"/>
                </a:ext>
              </a:extLst>
            </p:cNvPr>
            <p:cNvSpPr>
              <a:spLocks/>
            </p:cNvSpPr>
            <p:nvPr/>
          </p:nvSpPr>
          <p:spPr bwMode="auto">
            <a:xfrm>
              <a:off x="5078413" y="2971800"/>
              <a:ext cx="233362" cy="211138"/>
            </a:xfrm>
            <a:custGeom>
              <a:avLst/>
              <a:gdLst>
                <a:gd name="T0" fmla="*/ 2147483646 w 30"/>
                <a:gd name="T1" fmla="*/ 2147483646 h 27"/>
                <a:gd name="T2" fmla="*/ 2147483646 w 30"/>
                <a:gd name="T3" fmla="*/ 2147483646 h 27"/>
                <a:gd name="T4" fmla="*/ 2147483646 w 30"/>
                <a:gd name="T5" fmla="*/ 2147483646 h 27"/>
                <a:gd name="T6" fmla="*/ 2147483646 w 30"/>
                <a:gd name="T7" fmla="*/ 2147483646 h 27"/>
                <a:gd name="T8" fmla="*/ 2147483646 w 30"/>
                <a:gd name="T9" fmla="*/ 0 h 27"/>
                <a:gd name="T10" fmla="*/ 2147483646 w 30"/>
                <a:gd name="T11" fmla="*/ 2147483646 h 27"/>
                <a:gd name="T12" fmla="*/ 2147483646 w 30"/>
                <a:gd name="T13" fmla="*/ 2147483646 h 27"/>
                <a:gd name="T14" fmla="*/ 2147483646 w 30"/>
                <a:gd name="T15" fmla="*/ 2147483646 h 27"/>
                <a:gd name="T16" fmla="*/ 2147483646 w 30"/>
                <a:gd name="T17" fmla="*/ 2147483646 h 27"/>
                <a:gd name="T18" fmla="*/ 2147483646 w 30"/>
                <a:gd name="T19" fmla="*/ 2147483646 h 27"/>
                <a:gd name="T20" fmla="*/ 2147483646 w 30"/>
                <a:gd name="T21" fmla="*/ 2147483646 h 27"/>
                <a:gd name="T22" fmla="*/ 2147483646 w 30"/>
                <a:gd name="T23" fmla="*/ 2147483646 h 27"/>
                <a:gd name="T24" fmla="*/ 2147483646 w 30"/>
                <a:gd name="T25" fmla="*/ 2147483646 h 27"/>
                <a:gd name="T26" fmla="*/ 2147483646 w 30"/>
                <a:gd name="T27" fmla="*/ 2147483646 h 27"/>
                <a:gd name="T28" fmla="*/ 2147483646 w 30"/>
                <a:gd name="T29" fmla="*/ 2147483646 h 27"/>
                <a:gd name="T30" fmla="*/ 2147483646 w 30"/>
                <a:gd name="T31" fmla="*/ 2147483646 h 27"/>
                <a:gd name="T32" fmla="*/ 0 w 30"/>
                <a:gd name="T33" fmla="*/ 2147483646 h 27"/>
                <a:gd name="T34" fmla="*/ 2147483646 w 30"/>
                <a:gd name="T35" fmla="*/ 2147483646 h 27"/>
                <a:gd name="T36" fmla="*/ 2147483646 w 30"/>
                <a:gd name="T37" fmla="*/ 2147483646 h 27"/>
                <a:gd name="T38" fmla="*/ 2147483646 w 30"/>
                <a:gd name="T39" fmla="*/ 2147483646 h 27"/>
                <a:gd name="T40" fmla="*/ 2147483646 w 30"/>
                <a:gd name="T41" fmla="*/ 2147483646 h 27"/>
                <a:gd name="T42" fmla="*/ 2147483646 w 30"/>
                <a:gd name="T43" fmla="*/ 2147483646 h 27"/>
                <a:gd name="T44" fmla="*/ 2147483646 w 30"/>
                <a:gd name="T45" fmla="*/ 2147483646 h 27"/>
                <a:gd name="T46" fmla="*/ 2147483646 w 30"/>
                <a:gd name="T47" fmla="*/ 2147483646 h 27"/>
                <a:gd name="T48" fmla="*/ 2147483646 w 30"/>
                <a:gd name="T49" fmla="*/ 2147483646 h 27"/>
                <a:gd name="T50" fmla="*/ 2147483646 w 30"/>
                <a:gd name="T51" fmla="*/ 2147483646 h 27"/>
                <a:gd name="T52" fmla="*/ 2147483646 w 30"/>
                <a:gd name="T53" fmla="*/ 2147483646 h 27"/>
                <a:gd name="T54" fmla="*/ 2147483646 w 30"/>
                <a:gd name="T55" fmla="*/ 2147483646 h 27"/>
                <a:gd name="T56" fmla="*/ 2147483646 w 30"/>
                <a:gd name="T57" fmla="*/ 2147483646 h 27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30" h="27">
                  <a:moveTo>
                    <a:pt x="30" y="14"/>
                  </a:moveTo>
                  <a:cubicBezTo>
                    <a:pt x="27" y="11"/>
                    <a:pt x="27" y="11"/>
                    <a:pt x="27" y="11"/>
                  </a:cubicBezTo>
                  <a:cubicBezTo>
                    <a:pt x="23" y="3"/>
                    <a:pt x="23" y="3"/>
                    <a:pt x="23" y="3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4" y="2"/>
                    <a:pt x="14" y="2"/>
                    <a:pt x="14" y="2"/>
                  </a:cubicBezTo>
                  <a:cubicBezTo>
                    <a:pt x="11" y="3"/>
                    <a:pt x="11" y="3"/>
                    <a:pt x="11" y="3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0" y="6"/>
                    <a:pt x="10" y="6"/>
                    <a:pt x="10" y="6"/>
                  </a:cubicBezTo>
                  <a:cubicBezTo>
                    <a:pt x="8" y="8"/>
                    <a:pt x="8" y="8"/>
                    <a:pt x="8" y="8"/>
                  </a:cubicBezTo>
                  <a:cubicBezTo>
                    <a:pt x="8" y="8"/>
                    <a:pt x="9" y="11"/>
                    <a:pt x="8" y="11"/>
                  </a:cubicBezTo>
                  <a:cubicBezTo>
                    <a:pt x="7" y="11"/>
                    <a:pt x="5" y="11"/>
                    <a:pt x="5" y="11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1" y="13"/>
                    <a:pt x="1" y="13"/>
                    <a:pt x="1" y="13"/>
                  </a:cubicBezTo>
                  <a:cubicBezTo>
                    <a:pt x="1" y="14"/>
                    <a:pt x="1" y="14"/>
                    <a:pt x="1" y="14"/>
                  </a:cubicBezTo>
                  <a:cubicBezTo>
                    <a:pt x="2" y="18"/>
                    <a:pt x="2" y="18"/>
                    <a:pt x="2" y="18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1" y="23"/>
                    <a:pt x="1" y="23"/>
                    <a:pt x="1" y="23"/>
                  </a:cubicBezTo>
                  <a:cubicBezTo>
                    <a:pt x="1" y="25"/>
                    <a:pt x="1" y="25"/>
                    <a:pt x="1" y="25"/>
                  </a:cubicBezTo>
                  <a:cubicBezTo>
                    <a:pt x="3" y="24"/>
                    <a:pt x="3" y="24"/>
                    <a:pt x="3" y="24"/>
                  </a:cubicBezTo>
                  <a:cubicBezTo>
                    <a:pt x="7" y="24"/>
                    <a:pt x="7" y="24"/>
                    <a:pt x="7" y="24"/>
                  </a:cubicBezTo>
                  <a:cubicBezTo>
                    <a:pt x="13" y="26"/>
                    <a:pt x="13" y="26"/>
                    <a:pt x="13" y="26"/>
                  </a:cubicBezTo>
                  <a:cubicBezTo>
                    <a:pt x="20" y="26"/>
                    <a:pt x="20" y="26"/>
                    <a:pt x="20" y="26"/>
                  </a:cubicBezTo>
                  <a:cubicBezTo>
                    <a:pt x="24" y="27"/>
                    <a:pt x="24" y="27"/>
                    <a:pt x="24" y="27"/>
                  </a:cubicBezTo>
                  <a:cubicBezTo>
                    <a:pt x="26" y="21"/>
                    <a:pt x="26" y="21"/>
                    <a:pt x="26" y="21"/>
                  </a:cubicBezTo>
                  <a:cubicBezTo>
                    <a:pt x="27" y="21"/>
                    <a:pt x="27" y="21"/>
                    <a:pt x="27" y="21"/>
                  </a:cubicBezTo>
                  <a:cubicBezTo>
                    <a:pt x="26" y="17"/>
                    <a:pt x="26" y="17"/>
                    <a:pt x="26" y="17"/>
                  </a:cubicBezTo>
                  <a:cubicBezTo>
                    <a:pt x="29" y="16"/>
                    <a:pt x="29" y="16"/>
                    <a:pt x="29" y="16"/>
                  </a:cubicBezTo>
                  <a:lnTo>
                    <a:pt x="30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6" name="Freeform 91">
              <a:extLst>
                <a:ext uri="{FF2B5EF4-FFF2-40B4-BE49-F238E27FC236}">
                  <a16:creationId xmlns:a16="http://schemas.microsoft.com/office/drawing/2014/main" id="{A04B17C9-C3B9-5044-8C41-DDBE68EF6198}"/>
                </a:ext>
              </a:extLst>
            </p:cNvPr>
            <p:cNvSpPr>
              <a:spLocks/>
            </p:cNvSpPr>
            <p:nvPr/>
          </p:nvSpPr>
          <p:spPr bwMode="auto">
            <a:xfrm>
              <a:off x="5021263" y="2886075"/>
              <a:ext cx="190500" cy="107950"/>
            </a:xfrm>
            <a:custGeom>
              <a:avLst/>
              <a:gdLst>
                <a:gd name="T0" fmla="*/ 2147483646 w 24"/>
                <a:gd name="T1" fmla="*/ 2147483646 h 14"/>
                <a:gd name="T2" fmla="*/ 2147483646 w 24"/>
                <a:gd name="T3" fmla="*/ 2147483646 h 14"/>
                <a:gd name="T4" fmla="*/ 2147483646 w 24"/>
                <a:gd name="T5" fmla="*/ 2147483646 h 14"/>
                <a:gd name="T6" fmla="*/ 2147483646 w 24"/>
                <a:gd name="T7" fmla="*/ 2147483646 h 14"/>
                <a:gd name="T8" fmla="*/ 2147483646 w 24"/>
                <a:gd name="T9" fmla="*/ 2147483646 h 14"/>
                <a:gd name="T10" fmla="*/ 2147483646 w 24"/>
                <a:gd name="T11" fmla="*/ 2147483646 h 14"/>
                <a:gd name="T12" fmla="*/ 2147483646 w 24"/>
                <a:gd name="T13" fmla="*/ 2147483646 h 14"/>
                <a:gd name="T14" fmla="*/ 2147483646 w 24"/>
                <a:gd name="T15" fmla="*/ 2147483646 h 14"/>
                <a:gd name="T16" fmla="*/ 2147483646 w 24"/>
                <a:gd name="T17" fmla="*/ 2147483646 h 14"/>
                <a:gd name="T18" fmla="*/ 2147483646 w 24"/>
                <a:gd name="T19" fmla="*/ 2147483646 h 14"/>
                <a:gd name="T20" fmla="*/ 2147483646 w 24"/>
                <a:gd name="T21" fmla="*/ 2147483646 h 14"/>
                <a:gd name="T22" fmla="*/ 2147483646 w 24"/>
                <a:gd name="T23" fmla="*/ 0 h 14"/>
                <a:gd name="T24" fmla="*/ 2147483646 w 24"/>
                <a:gd name="T25" fmla="*/ 2147483646 h 14"/>
                <a:gd name="T26" fmla="*/ 2147483646 w 24"/>
                <a:gd name="T27" fmla="*/ 2147483646 h 14"/>
                <a:gd name="T28" fmla="*/ 2147483646 w 24"/>
                <a:gd name="T29" fmla="*/ 2147483646 h 14"/>
                <a:gd name="T30" fmla="*/ 2147483646 w 24"/>
                <a:gd name="T31" fmla="*/ 2147483646 h 14"/>
                <a:gd name="T32" fmla="*/ 2147483646 w 24"/>
                <a:gd name="T33" fmla="*/ 2147483646 h 14"/>
                <a:gd name="T34" fmla="*/ 2147483646 w 24"/>
                <a:gd name="T35" fmla="*/ 2147483646 h 14"/>
                <a:gd name="T36" fmla="*/ 0 w 24"/>
                <a:gd name="T37" fmla="*/ 2147483646 h 14"/>
                <a:gd name="T38" fmla="*/ 2147483646 w 24"/>
                <a:gd name="T39" fmla="*/ 2147483646 h 14"/>
                <a:gd name="T40" fmla="*/ 2147483646 w 24"/>
                <a:gd name="T41" fmla="*/ 2147483646 h 14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24" h="14">
                  <a:moveTo>
                    <a:pt x="8" y="10"/>
                  </a:moveTo>
                  <a:cubicBezTo>
                    <a:pt x="12" y="11"/>
                    <a:pt x="12" y="11"/>
                    <a:pt x="12" y="11"/>
                  </a:cubicBezTo>
                  <a:cubicBezTo>
                    <a:pt x="14" y="10"/>
                    <a:pt x="14" y="10"/>
                    <a:pt x="14" y="10"/>
                  </a:cubicBezTo>
                  <a:cubicBezTo>
                    <a:pt x="16" y="12"/>
                    <a:pt x="16" y="12"/>
                    <a:pt x="16" y="12"/>
                  </a:cubicBezTo>
                  <a:cubicBezTo>
                    <a:pt x="18" y="14"/>
                    <a:pt x="18" y="14"/>
                    <a:pt x="18" y="14"/>
                  </a:cubicBezTo>
                  <a:cubicBezTo>
                    <a:pt x="21" y="13"/>
                    <a:pt x="21" y="13"/>
                    <a:pt x="21" y="13"/>
                  </a:cubicBezTo>
                  <a:cubicBezTo>
                    <a:pt x="24" y="11"/>
                    <a:pt x="24" y="11"/>
                    <a:pt x="24" y="11"/>
                  </a:cubicBezTo>
                  <a:cubicBezTo>
                    <a:pt x="23" y="10"/>
                    <a:pt x="23" y="10"/>
                    <a:pt x="23" y="10"/>
                  </a:cubicBezTo>
                  <a:cubicBezTo>
                    <a:pt x="21" y="5"/>
                    <a:pt x="21" y="5"/>
                    <a:pt x="21" y="5"/>
                  </a:cubicBezTo>
                  <a:cubicBezTo>
                    <a:pt x="21" y="4"/>
                    <a:pt x="21" y="4"/>
                    <a:pt x="21" y="4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9" y="5"/>
                    <a:pt x="9" y="5"/>
                    <a:pt x="9" y="5"/>
                  </a:cubicBezTo>
                  <a:cubicBezTo>
                    <a:pt x="8" y="6"/>
                    <a:pt x="8" y="6"/>
                    <a:pt x="8" y="6"/>
                  </a:cubicBezTo>
                  <a:cubicBezTo>
                    <a:pt x="5" y="3"/>
                    <a:pt x="5" y="3"/>
                    <a:pt x="5" y="3"/>
                  </a:cubicBezTo>
                  <a:cubicBezTo>
                    <a:pt x="3" y="3"/>
                    <a:pt x="3" y="3"/>
                    <a:pt x="3" y="3"/>
                  </a:cubicBezTo>
                  <a:cubicBezTo>
                    <a:pt x="3" y="3"/>
                    <a:pt x="1" y="7"/>
                    <a:pt x="1" y="8"/>
                  </a:cubicBezTo>
                  <a:cubicBezTo>
                    <a:pt x="1" y="8"/>
                    <a:pt x="0" y="10"/>
                    <a:pt x="0" y="11"/>
                  </a:cubicBezTo>
                  <a:cubicBezTo>
                    <a:pt x="4" y="10"/>
                    <a:pt x="4" y="10"/>
                    <a:pt x="4" y="10"/>
                  </a:cubicBezTo>
                  <a:lnTo>
                    <a:pt x="8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7" name="Freeform 92">
              <a:extLst>
                <a:ext uri="{FF2B5EF4-FFF2-40B4-BE49-F238E27FC236}">
                  <a16:creationId xmlns:a16="http://schemas.microsoft.com/office/drawing/2014/main" id="{86037C83-54C8-9941-8AD8-AF44C90A4141}"/>
                </a:ext>
              </a:extLst>
            </p:cNvPr>
            <p:cNvSpPr>
              <a:spLocks/>
            </p:cNvSpPr>
            <p:nvPr/>
          </p:nvSpPr>
          <p:spPr bwMode="auto">
            <a:xfrm>
              <a:off x="4119563" y="4337050"/>
              <a:ext cx="188912" cy="141288"/>
            </a:xfrm>
            <a:custGeom>
              <a:avLst/>
              <a:gdLst>
                <a:gd name="T0" fmla="*/ 2147483646 w 24"/>
                <a:gd name="T1" fmla="*/ 2147483646 h 18"/>
                <a:gd name="T2" fmla="*/ 2147483646 w 24"/>
                <a:gd name="T3" fmla="*/ 2147483646 h 18"/>
                <a:gd name="T4" fmla="*/ 2147483646 w 24"/>
                <a:gd name="T5" fmla="*/ 2147483646 h 18"/>
                <a:gd name="T6" fmla="*/ 2147483646 w 24"/>
                <a:gd name="T7" fmla="*/ 2147483646 h 18"/>
                <a:gd name="T8" fmla="*/ 2147483646 w 24"/>
                <a:gd name="T9" fmla="*/ 2147483646 h 18"/>
                <a:gd name="T10" fmla="*/ 2147483646 w 24"/>
                <a:gd name="T11" fmla="*/ 2147483646 h 18"/>
                <a:gd name="T12" fmla="*/ 2147483646 w 24"/>
                <a:gd name="T13" fmla="*/ 2147483646 h 18"/>
                <a:gd name="T14" fmla="*/ 2147483646 w 24"/>
                <a:gd name="T15" fmla="*/ 2147483646 h 18"/>
                <a:gd name="T16" fmla="*/ 2147483646 w 24"/>
                <a:gd name="T17" fmla="*/ 2147483646 h 18"/>
                <a:gd name="T18" fmla="*/ 2147483646 w 24"/>
                <a:gd name="T19" fmla="*/ 2147483646 h 18"/>
                <a:gd name="T20" fmla="*/ 2147483646 w 24"/>
                <a:gd name="T21" fmla="*/ 2147483646 h 18"/>
                <a:gd name="T22" fmla="*/ 2147483646 w 24"/>
                <a:gd name="T23" fmla="*/ 2147483646 h 18"/>
                <a:gd name="T24" fmla="*/ 2147483646 w 24"/>
                <a:gd name="T25" fmla="*/ 2147483646 h 18"/>
                <a:gd name="T26" fmla="*/ 2147483646 w 24"/>
                <a:gd name="T27" fmla="*/ 2147483646 h 18"/>
                <a:gd name="T28" fmla="*/ 2147483646 w 24"/>
                <a:gd name="T29" fmla="*/ 2147483646 h 18"/>
                <a:gd name="T30" fmla="*/ 2147483646 w 24"/>
                <a:gd name="T31" fmla="*/ 2147483646 h 18"/>
                <a:gd name="T32" fmla="*/ 2147483646 w 24"/>
                <a:gd name="T33" fmla="*/ 0 h 18"/>
                <a:gd name="T34" fmla="*/ 2147483646 w 24"/>
                <a:gd name="T35" fmla="*/ 0 h 18"/>
                <a:gd name="T36" fmla="*/ 2147483646 w 24"/>
                <a:gd name="T37" fmla="*/ 2147483646 h 18"/>
                <a:gd name="T38" fmla="*/ 2147483646 w 24"/>
                <a:gd name="T39" fmla="*/ 2147483646 h 18"/>
                <a:gd name="T40" fmla="*/ 2147483646 w 24"/>
                <a:gd name="T41" fmla="*/ 2147483646 h 18"/>
                <a:gd name="T42" fmla="*/ 0 w 24"/>
                <a:gd name="T43" fmla="*/ 2147483646 h 18"/>
                <a:gd name="T44" fmla="*/ 2147483646 w 24"/>
                <a:gd name="T45" fmla="*/ 2147483646 h 18"/>
                <a:gd name="T46" fmla="*/ 2147483646 w 24"/>
                <a:gd name="T47" fmla="*/ 2147483646 h 18"/>
                <a:gd name="T48" fmla="*/ 2147483646 w 24"/>
                <a:gd name="T49" fmla="*/ 2147483646 h 18"/>
                <a:gd name="T50" fmla="*/ 2147483646 w 24"/>
                <a:gd name="T51" fmla="*/ 2147483646 h 18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24" h="18">
                  <a:moveTo>
                    <a:pt x="9" y="10"/>
                  </a:moveTo>
                  <a:cubicBezTo>
                    <a:pt x="13" y="10"/>
                    <a:pt x="13" y="10"/>
                    <a:pt x="13" y="10"/>
                  </a:cubicBezTo>
                  <a:cubicBezTo>
                    <a:pt x="15" y="13"/>
                    <a:pt x="15" y="13"/>
                    <a:pt x="15" y="13"/>
                  </a:cubicBezTo>
                  <a:cubicBezTo>
                    <a:pt x="16" y="14"/>
                    <a:pt x="16" y="14"/>
                    <a:pt x="16" y="14"/>
                  </a:cubicBezTo>
                  <a:cubicBezTo>
                    <a:pt x="18" y="15"/>
                    <a:pt x="18" y="15"/>
                    <a:pt x="18" y="15"/>
                  </a:cubicBezTo>
                  <a:cubicBezTo>
                    <a:pt x="18" y="15"/>
                    <a:pt x="19" y="18"/>
                    <a:pt x="20" y="18"/>
                  </a:cubicBezTo>
                  <a:cubicBezTo>
                    <a:pt x="20" y="18"/>
                    <a:pt x="21" y="17"/>
                    <a:pt x="22" y="17"/>
                  </a:cubicBezTo>
                  <a:cubicBezTo>
                    <a:pt x="23" y="17"/>
                    <a:pt x="24" y="16"/>
                    <a:pt x="24" y="16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8"/>
                    <a:pt x="24" y="8"/>
                    <a:pt x="24" y="8"/>
                  </a:cubicBezTo>
                  <a:cubicBezTo>
                    <a:pt x="23" y="8"/>
                    <a:pt x="23" y="8"/>
                    <a:pt x="23" y="8"/>
                  </a:cubicBezTo>
                  <a:cubicBezTo>
                    <a:pt x="21" y="3"/>
                    <a:pt x="21" y="3"/>
                    <a:pt x="21" y="3"/>
                  </a:cubicBezTo>
                  <a:cubicBezTo>
                    <a:pt x="21" y="3"/>
                    <a:pt x="21" y="1"/>
                    <a:pt x="20" y="1"/>
                  </a:cubicBezTo>
                  <a:cubicBezTo>
                    <a:pt x="20" y="1"/>
                    <a:pt x="16" y="2"/>
                    <a:pt x="16" y="2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2" y="1"/>
                    <a:pt x="12" y="1"/>
                    <a:pt x="12" y="1"/>
                  </a:cubicBezTo>
                  <a:cubicBezTo>
                    <a:pt x="7" y="0"/>
                    <a:pt x="7" y="0"/>
                    <a:pt x="7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5" y="1"/>
                    <a:pt x="5" y="1"/>
                    <a:pt x="5" y="1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3" y="4"/>
                    <a:pt x="3" y="4"/>
                    <a:pt x="3" y="4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8" y="12"/>
                    <a:pt x="8" y="12"/>
                    <a:pt x="8" y="12"/>
                  </a:cubicBezTo>
                  <a:lnTo>
                    <a:pt x="9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8" name="Freeform 93">
              <a:extLst>
                <a:ext uri="{FF2B5EF4-FFF2-40B4-BE49-F238E27FC236}">
                  <a16:creationId xmlns:a16="http://schemas.microsoft.com/office/drawing/2014/main" id="{63ED3600-CF05-3846-92F0-3630D91BF8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073525" y="4235450"/>
              <a:ext cx="147638" cy="111125"/>
            </a:xfrm>
            <a:custGeom>
              <a:avLst/>
              <a:gdLst>
                <a:gd name="T0" fmla="*/ 2147483646 w 114"/>
                <a:gd name="T1" fmla="*/ 2147483646 h 85"/>
                <a:gd name="T2" fmla="*/ 2147483646 w 114"/>
                <a:gd name="T3" fmla="*/ 2147483646 h 85"/>
                <a:gd name="T4" fmla="*/ 2147483646 w 114"/>
                <a:gd name="T5" fmla="*/ 2147483646 h 85"/>
                <a:gd name="T6" fmla="*/ 2147483646 w 114"/>
                <a:gd name="T7" fmla="*/ 2147483646 h 85"/>
                <a:gd name="T8" fmla="*/ 2147483646 w 114"/>
                <a:gd name="T9" fmla="*/ 2147483646 h 85"/>
                <a:gd name="T10" fmla="*/ 2147483646 w 114"/>
                <a:gd name="T11" fmla="*/ 2147483646 h 85"/>
                <a:gd name="T12" fmla="*/ 2147483646 w 114"/>
                <a:gd name="T13" fmla="*/ 2147483646 h 85"/>
                <a:gd name="T14" fmla="*/ 2147483646 w 114"/>
                <a:gd name="T15" fmla="*/ 2147483646 h 85"/>
                <a:gd name="T16" fmla="*/ 2147483646 w 114"/>
                <a:gd name="T17" fmla="*/ 2147483646 h 85"/>
                <a:gd name="T18" fmla="*/ 2147483646 w 114"/>
                <a:gd name="T19" fmla="*/ 2147483646 h 85"/>
                <a:gd name="T20" fmla="*/ 2147483646 w 114"/>
                <a:gd name="T21" fmla="*/ 2147483646 h 85"/>
                <a:gd name="T22" fmla="*/ 2147483646 w 114"/>
                <a:gd name="T23" fmla="*/ 0 h 85"/>
                <a:gd name="T24" fmla="*/ 2147483646 w 114"/>
                <a:gd name="T25" fmla="*/ 2147483646 h 85"/>
                <a:gd name="T26" fmla="*/ 2147483646 w 114"/>
                <a:gd name="T27" fmla="*/ 2147483646 h 85"/>
                <a:gd name="T28" fmla="*/ 0 w 114"/>
                <a:gd name="T29" fmla="*/ 2147483646 h 85"/>
                <a:gd name="T30" fmla="*/ 2147483646 w 114"/>
                <a:gd name="T31" fmla="*/ 2147483646 h 85"/>
                <a:gd name="T32" fmla="*/ 2147483646 w 114"/>
                <a:gd name="T33" fmla="*/ 2147483646 h 85"/>
                <a:gd name="T34" fmla="*/ 2147483646 w 114"/>
                <a:gd name="T35" fmla="*/ 2147483646 h 85"/>
                <a:gd name="T36" fmla="*/ 2147483646 w 114"/>
                <a:gd name="T37" fmla="*/ 2147483646 h 85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14" h="85">
                  <a:moveTo>
                    <a:pt x="54" y="79"/>
                  </a:moveTo>
                  <a:lnTo>
                    <a:pt x="66" y="79"/>
                  </a:lnTo>
                  <a:lnTo>
                    <a:pt x="78" y="79"/>
                  </a:lnTo>
                  <a:lnTo>
                    <a:pt x="108" y="85"/>
                  </a:lnTo>
                  <a:lnTo>
                    <a:pt x="114" y="85"/>
                  </a:lnTo>
                  <a:lnTo>
                    <a:pt x="102" y="61"/>
                  </a:lnTo>
                  <a:lnTo>
                    <a:pt x="96" y="43"/>
                  </a:lnTo>
                  <a:lnTo>
                    <a:pt x="96" y="36"/>
                  </a:lnTo>
                  <a:lnTo>
                    <a:pt x="84" y="30"/>
                  </a:lnTo>
                  <a:lnTo>
                    <a:pt x="72" y="18"/>
                  </a:lnTo>
                  <a:lnTo>
                    <a:pt x="42" y="0"/>
                  </a:lnTo>
                  <a:lnTo>
                    <a:pt x="30" y="6"/>
                  </a:lnTo>
                  <a:lnTo>
                    <a:pt x="12" y="6"/>
                  </a:lnTo>
                  <a:lnTo>
                    <a:pt x="0" y="43"/>
                  </a:lnTo>
                  <a:lnTo>
                    <a:pt x="12" y="85"/>
                  </a:lnTo>
                  <a:lnTo>
                    <a:pt x="18" y="85"/>
                  </a:lnTo>
                  <a:lnTo>
                    <a:pt x="24" y="85"/>
                  </a:lnTo>
                  <a:lnTo>
                    <a:pt x="54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09" name="Freeform 94">
              <a:extLst>
                <a:ext uri="{FF2B5EF4-FFF2-40B4-BE49-F238E27FC236}">
                  <a16:creationId xmlns:a16="http://schemas.microsoft.com/office/drawing/2014/main" id="{DB724ABD-3780-0E43-A67D-4F8A9F05E2FA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1463" y="3963988"/>
              <a:ext cx="298450" cy="319087"/>
            </a:xfrm>
            <a:custGeom>
              <a:avLst/>
              <a:gdLst>
                <a:gd name="T0" fmla="*/ 2147483646 w 38"/>
                <a:gd name="T1" fmla="*/ 2147483646 h 41"/>
                <a:gd name="T2" fmla="*/ 2147483646 w 38"/>
                <a:gd name="T3" fmla="*/ 2147483646 h 41"/>
                <a:gd name="T4" fmla="*/ 2147483646 w 38"/>
                <a:gd name="T5" fmla="*/ 2147483646 h 41"/>
                <a:gd name="T6" fmla="*/ 2147483646 w 38"/>
                <a:gd name="T7" fmla="*/ 2147483646 h 41"/>
                <a:gd name="T8" fmla="*/ 2147483646 w 38"/>
                <a:gd name="T9" fmla="*/ 2147483646 h 41"/>
                <a:gd name="T10" fmla="*/ 2147483646 w 38"/>
                <a:gd name="T11" fmla="*/ 2147483646 h 41"/>
                <a:gd name="T12" fmla="*/ 2147483646 w 38"/>
                <a:gd name="T13" fmla="*/ 2147483646 h 41"/>
                <a:gd name="T14" fmla="*/ 2147483646 w 38"/>
                <a:gd name="T15" fmla="*/ 2147483646 h 41"/>
                <a:gd name="T16" fmla="*/ 2147483646 w 38"/>
                <a:gd name="T17" fmla="*/ 2147483646 h 41"/>
                <a:gd name="T18" fmla="*/ 2147483646 w 38"/>
                <a:gd name="T19" fmla="*/ 2147483646 h 41"/>
                <a:gd name="T20" fmla="*/ 2147483646 w 38"/>
                <a:gd name="T21" fmla="*/ 2147483646 h 41"/>
                <a:gd name="T22" fmla="*/ 2147483646 w 38"/>
                <a:gd name="T23" fmla="*/ 2147483646 h 41"/>
                <a:gd name="T24" fmla="*/ 2147483646 w 38"/>
                <a:gd name="T25" fmla="*/ 2147483646 h 41"/>
                <a:gd name="T26" fmla="*/ 2147483646 w 38"/>
                <a:gd name="T27" fmla="*/ 0 h 41"/>
                <a:gd name="T28" fmla="*/ 2147483646 w 38"/>
                <a:gd name="T29" fmla="*/ 2147483646 h 41"/>
                <a:gd name="T30" fmla="*/ 2147483646 w 38"/>
                <a:gd name="T31" fmla="*/ 2147483646 h 41"/>
                <a:gd name="T32" fmla="*/ 2147483646 w 38"/>
                <a:gd name="T33" fmla="*/ 2147483646 h 41"/>
                <a:gd name="T34" fmla="*/ 2147483646 w 38"/>
                <a:gd name="T35" fmla="*/ 2147483646 h 41"/>
                <a:gd name="T36" fmla="*/ 2147483646 w 38"/>
                <a:gd name="T37" fmla="*/ 2147483646 h 41"/>
                <a:gd name="T38" fmla="*/ 2147483646 w 38"/>
                <a:gd name="T39" fmla="*/ 2147483646 h 41"/>
                <a:gd name="T40" fmla="*/ 0 w 38"/>
                <a:gd name="T41" fmla="*/ 2147483646 h 41"/>
                <a:gd name="T42" fmla="*/ 2147483646 w 38"/>
                <a:gd name="T43" fmla="*/ 2147483646 h 41"/>
                <a:gd name="T44" fmla="*/ 2147483646 w 38"/>
                <a:gd name="T45" fmla="*/ 2147483646 h 41"/>
                <a:gd name="T46" fmla="*/ 2147483646 w 38"/>
                <a:gd name="T47" fmla="*/ 2147483646 h 41"/>
                <a:gd name="T48" fmla="*/ 2147483646 w 38"/>
                <a:gd name="T49" fmla="*/ 2147483646 h 41"/>
                <a:gd name="T50" fmla="*/ 2147483646 w 38"/>
                <a:gd name="T51" fmla="*/ 2147483646 h 41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38" h="41">
                  <a:moveTo>
                    <a:pt x="6" y="35"/>
                  </a:moveTo>
                  <a:cubicBezTo>
                    <a:pt x="11" y="38"/>
                    <a:pt x="11" y="38"/>
                    <a:pt x="11" y="38"/>
                  </a:cubicBezTo>
                  <a:cubicBezTo>
                    <a:pt x="13" y="40"/>
                    <a:pt x="13" y="40"/>
                    <a:pt x="13" y="40"/>
                  </a:cubicBezTo>
                  <a:cubicBezTo>
                    <a:pt x="15" y="41"/>
                    <a:pt x="15" y="41"/>
                    <a:pt x="15" y="41"/>
                  </a:cubicBezTo>
                  <a:cubicBezTo>
                    <a:pt x="15" y="41"/>
                    <a:pt x="15" y="41"/>
                    <a:pt x="15" y="41"/>
                  </a:cubicBezTo>
                  <a:cubicBezTo>
                    <a:pt x="18" y="38"/>
                    <a:pt x="18" y="38"/>
                    <a:pt x="18" y="38"/>
                  </a:cubicBezTo>
                  <a:cubicBezTo>
                    <a:pt x="20" y="40"/>
                    <a:pt x="20" y="40"/>
                    <a:pt x="20" y="40"/>
                  </a:cubicBezTo>
                  <a:cubicBezTo>
                    <a:pt x="21" y="39"/>
                    <a:pt x="21" y="39"/>
                    <a:pt x="21" y="39"/>
                  </a:cubicBezTo>
                  <a:cubicBezTo>
                    <a:pt x="35" y="39"/>
                    <a:pt x="35" y="39"/>
                    <a:pt x="35" y="39"/>
                  </a:cubicBezTo>
                  <a:cubicBezTo>
                    <a:pt x="38" y="37"/>
                    <a:pt x="38" y="37"/>
                    <a:pt x="38" y="37"/>
                  </a:cubicBezTo>
                  <a:cubicBezTo>
                    <a:pt x="36" y="36"/>
                    <a:pt x="36" y="36"/>
                    <a:pt x="36" y="36"/>
                  </a:cubicBezTo>
                  <a:cubicBezTo>
                    <a:pt x="33" y="7"/>
                    <a:pt x="33" y="7"/>
                    <a:pt x="33" y="7"/>
                  </a:cubicBezTo>
                  <a:cubicBezTo>
                    <a:pt x="36" y="7"/>
                    <a:pt x="36" y="7"/>
                    <a:pt x="36" y="7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6" y="11"/>
                    <a:pt x="16" y="11"/>
                    <a:pt x="16" y="11"/>
                  </a:cubicBezTo>
                  <a:cubicBezTo>
                    <a:pt x="14" y="13"/>
                    <a:pt x="14" y="13"/>
                    <a:pt x="14" y="13"/>
                  </a:cubicBezTo>
                  <a:cubicBezTo>
                    <a:pt x="14" y="13"/>
                    <a:pt x="14" y="20"/>
                    <a:pt x="13" y="20"/>
                  </a:cubicBezTo>
                  <a:cubicBezTo>
                    <a:pt x="13" y="20"/>
                    <a:pt x="5" y="19"/>
                    <a:pt x="1" y="19"/>
                  </a:cubicBezTo>
                  <a:cubicBezTo>
                    <a:pt x="0" y="20"/>
                    <a:pt x="0" y="20"/>
                    <a:pt x="0" y="20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3" y="33"/>
                    <a:pt x="3" y="33"/>
                    <a:pt x="3" y="33"/>
                  </a:cubicBezTo>
                  <a:cubicBezTo>
                    <a:pt x="1" y="36"/>
                    <a:pt x="1" y="36"/>
                    <a:pt x="1" y="36"/>
                  </a:cubicBezTo>
                  <a:cubicBezTo>
                    <a:pt x="4" y="36"/>
                    <a:pt x="4" y="36"/>
                    <a:pt x="4" y="36"/>
                  </a:cubicBezTo>
                  <a:lnTo>
                    <a:pt x="6" y="3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0" name="Freeform 95">
              <a:extLst>
                <a:ext uri="{FF2B5EF4-FFF2-40B4-BE49-F238E27FC236}">
                  <a16:creationId xmlns:a16="http://schemas.microsoft.com/office/drawing/2014/main" id="{B7B0930D-028E-6847-A9B2-4A67E7E6E94A}"/>
                </a:ext>
              </a:extLst>
            </p:cNvPr>
            <p:cNvSpPr>
              <a:spLocks/>
            </p:cNvSpPr>
            <p:nvPr/>
          </p:nvSpPr>
          <p:spPr bwMode="auto">
            <a:xfrm>
              <a:off x="5108575" y="3830638"/>
              <a:ext cx="282575" cy="273050"/>
            </a:xfrm>
            <a:custGeom>
              <a:avLst/>
              <a:gdLst>
                <a:gd name="T0" fmla="*/ 0 w 36"/>
                <a:gd name="T1" fmla="*/ 2147483646 h 35"/>
                <a:gd name="T2" fmla="*/ 2147483646 w 36"/>
                <a:gd name="T3" fmla="*/ 2147483646 h 35"/>
                <a:gd name="T4" fmla="*/ 2147483646 w 36"/>
                <a:gd name="T5" fmla="*/ 2147483646 h 35"/>
                <a:gd name="T6" fmla="*/ 2147483646 w 36"/>
                <a:gd name="T7" fmla="*/ 2147483646 h 35"/>
                <a:gd name="T8" fmla="*/ 2147483646 w 36"/>
                <a:gd name="T9" fmla="*/ 2147483646 h 35"/>
                <a:gd name="T10" fmla="*/ 2147483646 w 36"/>
                <a:gd name="T11" fmla="*/ 2147483646 h 35"/>
                <a:gd name="T12" fmla="*/ 2147483646 w 36"/>
                <a:gd name="T13" fmla="*/ 2147483646 h 35"/>
                <a:gd name="T14" fmla="*/ 2147483646 w 36"/>
                <a:gd name="T15" fmla="*/ 2147483646 h 35"/>
                <a:gd name="T16" fmla="*/ 2147483646 w 36"/>
                <a:gd name="T17" fmla="*/ 2147483646 h 35"/>
                <a:gd name="T18" fmla="*/ 2147483646 w 36"/>
                <a:gd name="T19" fmla="*/ 2147483646 h 35"/>
                <a:gd name="T20" fmla="*/ 2147483646 w 36"/>
                <a:gd name="T21" fmla="*/ 2147483646 h 35"/>
                <a:gd name="T22" fmla="*/ 2147483646 w 36"/>
                <a:gd name="T23" fmla="*/ 2147483646 h 35"/>
                <a:gd name="T24" fmla="*/ 2147483646 w 36"/>
                <a:gd name="T25" fmla="*/ 2147483646 h 35"/>
                <a:gd name="T26" fmla="*/ 2147483646 w 36"/>
                <a:gd name="T27" fmla="*/ 2147483646 h 35"/>
                <a:gd name="T28" fmla="*/ 2147483646 w 36"/>
                <a:gd name="T29" fmla="*/ 2147483646 h 35"/>
                <a:gd name="T30" fmla="*/ 2147483646 w 36"/>
                <a:gd name="T31" fmla="*/ 2147483646 h 35"/>
                <a:gd name="T32" fmla="*/ 2147483646 w 36"/>
                <a:gd name="T33" fmla="*/ 2147483646 h 35"/>
                <a:gd name="T34" fmla="*/ 2147483646 w 36"/>
                <a:gd name="T35" fmla="*/ 2147483646 h 35"/>
                <a:gd name="T36" fmla="*/ 2147483646 w 36"/>
                <a:gd name="T37" fmla="*/ 2147483646 h 35"/>
                <a:gd name="T38" fmla="*/ 2147483646 w 36"/>
                <a:gd name="T39" fmla="*/ 2147483646 h 35"/>
                <a:gd name="T40" fmla="*/ 2147483646 w 36"/>
                <a:gd name="T41" fmla="*/ 0 h 35"/>
                <a:gd name="T42" fmla="*/ 2147483646 w 36"/>
                <a:gd name="T43" fmla="*/ 0 h 35"/>
                <a:gd name="T44" fmla="*/ 2147483646 w 36"/>
                <a:gd name="T45" fmla="*/ 2147483646 h 35"/>
                <a:gd name="T46" fmla="*/ 0 w 36"/>
                <a:gd name="T47" fmla="*/ 2147483646 h 35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</a:gdLst>
              <a:ahLst/>
              <a:cxnLst>
                <a:cxn ang="T48">
                  <a:pos x="T0" y="T1"/>
                </a:cxn>
                <a:cxn ang="T49">
                  <a:pos x="T2" y="T3"/>
                </a:cxn>
                <a:cxn ang="T50">
                  <a:pos x="T4" y="T5"/>
                </a:cxn>
                <a:cxn ang="T51">
                  <a:pos x="T6" y="T7"/>
                </a:cxn>
                <a:cxn ang="T52">
                  <a:pos x="T8" y="T9"/>
                </a:cxn>
                <a:cxn ang="T53">
                  <a:pos x="T10" y="T11"/>
                </a:cxn>
                <a:cxn ang="T54">
                  <a:pos x="T12" y="T13"/>
                </a:cxn>
                <a:cxn ang="T55">
                  <a:pos x="T14" y="T15"/>
                </a:cxn>
                <a:cxn ang="T56">
                  <a:pos x="T16" y="T17"/>
                </a:cxn>
                <a:cxn ang="T57">
                  <a:pos x="T18" y="T19"/>
                </a:cxn>
                <a:cxn ang="T58">
                  <a:pos x="T20" y="T21"/>
                </a:cxn>
                <a:cxn ang="T59">
                  <a:pos x="T22" y="T23"/>
                </a:cxn>
                <a:cxn ang="T60">
                  <a:pos x="T24" y="T25"/>
                </a:cxn>
                <a:cxn ang="T61">
                  <a:pos x="T26" y="T27"/>
                </a:cxn>
                <a:cxn ang="T62">
                  <a:pos x="T28" y="T29"/>
                </a:cxn>
                <a:cxn ang="T63">
                  <a:pos x="T30" y="T31"/>
                </a:cxn>
                <a:cxn ang="T64">
                  <a:pos x="T32" y="T33"/>
                </a:cxn>
                <a:cxn ang="T65">
                  <a:pos x="T34" y="T35"/>
                </a:cxn>
                <a:cxn ang="T66">
                  <a:pos x="T36" y="T37"/>
                </a:cxn>
                <a:cxn ang="T67">
                  <a:pos x="T38" y="T39"/>
                </a:cxn>
                <a:cxn ang="T68">
                  <a:pos x="T40" y="T41"/>
                </a:cxn>
                <a:cxn ang="T69">
                  <a:pos x="T42" y="T43"/>
                </a:cxn>
                <a:cxn ang="T70">
                  <a:pos x="T44" y="T45"/>
                </a:cxn>
                <a:cxn ang="T71">
                  <a:pos x="T46" y="T47"/>
                </a:cxn>
              </a:cxnLst>
              <a:rect l="0" t="0" r="r" b="b"/>
              <a:pathLst>
                <a:path w="36" h="35">
                  <a:moveTo>
                    <a:pt x="0" y="5"/>
                  </a:moveTo>
                  <a:cubicBezTo>
                    <a:pt x="0" y="5"/>
                    <a:pt x="1" y="7"/>
                    <a:pt x="1" y="8"/>
                  </a:cubicBezTo>
                  <a:cubicBezTo>
                    <a:pt x="1" y="8"/>
                    <a:pt x="2" y="10"/>
                    <a:pt x="2" y="10"/>
                  </a:cubicBezTo>
                  <a:cubicBezTo>
                    <a:pt x="2" y="10"/>
                    <a:pt x="1" y="35"/>
                    <a:pt x="2" y="35"/>
                  </a:cubicBezTo>
                  <a:cubicBezTo>
                    <a:pt x="2" y="35"/>
                    <a:pt x="2" y="35"/>
                    <a:pt x="3" y="35"/>
                  </a:cubicBezTo>
                  <a:cubicBezTo>
                    <a:pt x="7" y="35"/>
                    <a:pt x="29" y="35"/>
                    <a:pt x="29" y="35"/>
                  </a:cubicBezTo>
                  <a:cubicBezTo>
                    <a:pt x="34" y="32"/>
                    <a:pt x="34" y="32"/>
                    <a:pt x="34" y="32"/>
                  </a:cubicBezTo>
                  <a:cubicBezTo>
                    <a:pt x="36" y="30"/>
                    <a:pt x="36" y="30"/>
                    <a:pt x="36" y="30"/>
                  </a:cubicBezTo>
                  <a:cubicBezTo>
                    <a:pt x="36" y="30"/>
                    <a:pt x="36" y="30"/>
                    <a:pt x="36" y="30"/>
                  </a:cubicBezTo>
                  <a:cubicBezTo>
                    <a:pt x="33" y="23"/>
                    <a:pt x="33" y="23"/>
                    <a:pt x="33" y="23"/>
                  </a:cubicBezTo>
                  <a:cubicBezTo>
                    <a:pt x="29" y="15"/>
                    <a:pt x="29" y="15"/>
                    <a:pt x="29" y="15"/>
                  </a:cubicBezTo>
                  <a:cubicBezTo>
                    <a:pt x="24" y="8"/>
                    <a:pt x="24" y="8"/>
                    <a:pt x="24" y="8"/>
                  </a:cubicBezTo>
                  <a:cubicBezTo>
                    <a:pt x="31" y="12"/>
                    <a:pt x="31" y="12"/>
                    <a:pt x="31" y="12"/>
                  </a:cubicBezTo>
                  <a:cubicBezTo>
                    <a:pt x="34" y="9"/>
                    <a:pt x="34" y="9"/>
                    <a:pt x="34" y="9"/>
                  </a:cubicBezTo>
                  <a:cubicBezTo>
                    <a:pt x="33" y="9"/>
                    <a:pt x="33" y="9"/>
                    <a:pt x="33" y="9"/>
                  </a:cubicBezTo>
                  <a:cubicBezTo>
                    <a:pt x="30" y="1"/>
                    <a:pt x="30" y="1"/>
                    <a:pt x="30" y="1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22" y="2"/>
                    <a:pt x="22" y="2"/>
                    <a:pt x="22" y="2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2"/>
                    <a:pt x="1" y="2"/>
                    <a:pt x="1" y="2"/>
                  </a:cubicBezTo>
                  <a:lnTo>
                    <a:pt x="0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1" name="Freeform 96">
              <a:extLst>
                <a:ext uri="{FF2B5EF4-FFF2-40B4-BE49-F238E27FC236}">
                  <a16:creationId xmlns:a16="http://schemas.microsoft.com/office/drawing/2014/main" id="{A5E4EB34-50E3-9746-9C2F-EFC1F8B67DE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22813" y="3783013"/>
              <a:ext cx="409575" cy="388937"/>
            </a:xfrm>
            <a:custGeom>
              <a:avLst/>
              <a:gdLst>
                <a:gd name="T0" fmla="*/ 2147483646 w 52"/>
                <a:gd name="T1" fmla="*/ 2147483646 h 50"/>
                <a:gd name="T2" fmla="*/ 2147483646 w 52"/>
                <a:gd name="T3" fmla="*/ 2147483646 h 50"/>
                <a:gd name="T4" fmla="*/ 2147483646 w 52"/>
                <a:gd name="T5" fmla="*/ 2147483646 h 50"/>
                <a:gd name="T6" fmla="*/ 0 w 52"/>
                <a:gd name="T7" fmla="*/ 2147483646 h 50"/>
                <a:gd name="T8" fmla="*/ 0 w 52"/>
                <a:gd name="T9" fmla="*/ 2147483646 h 50"/>
                <a:gd name="T10" fmla="*/ 2147483646 w 52"/>
                <a:gd name="T11" fmla="*/ 2147483646 h 50"/>
                <a:gd name="T12" fmla="*/ 2147483646 w 52"/>
                <a:gd name="T13" fmla="*/ 2147483646 h 50"/>
                <a:gd name="T14" fmla="*/ 2147483646 w 52"/>
                <a:gd name="T15" fmla="*/ 2147483646 h 50"/>
                <a:gd name="T16" fmla="*/ 2147483646 w 52"/>
                <a:gd name="T17" fmla="*/ 2147483646 h 50"/>
                <a:gd name="T18" fmla="*/ 2147483646 w 52"/>
                <a:gd name="T19" fmla="*/ 2147483646 h 50"/>
                <a:gd name="T20" fmla="*/ 2147483646 w 52"/>
                <a:gd name="T21" fmla="*/ 2147483646 h 50"/>
                <a:gd name="T22" fmla="*/ 2147483646 w 52"/>
                <a:gd name="T23" fmla="*/ 2147483646 h 50"/>
                <a:gd name="T24" fmla="*/ 2147483646 w 52"/>
                <a:gd name="T25" fmla="*/ 2147483646 h 50"/>
                <a:gd name="T26" fmla="*/ 2147483646 w 52"/>
                <a:gd name="T27" fmla="*/ 2147483646 h 50"/>
                <a:gd name="T28" fmla="*/ 2147483646 w 52"/>
                <a:gd name="T29" fmla="*/ 2147483646 h 50"/>
                <a:gd name="T30" fmla="*/ 2147483646 w 52"/>
                <a:gd name="T31" fmla="*/ 2147483646 h 50"/>
                <a:gd name="T32" fmla="*/ 2147483646 w 52"/>
                <a:gd name="T33" fmla="*/ 2147483646 h 50"/>
                <a:gd name="T34" fmla="*/ 2147483646 w 52"/>
                <a:gd name="T35" fmla="*/ 2147483646 h 50"/>
                <a:gd name="T36" fmla="*/ 2147483646 w 52"/>
                <a:gd name="T37" fmla="*/ 2147483646 h 50"/>
                <a:gd name="T38" fmla="*/ 2147483646 w 52"/>
                <a:gd name="T39" fmla="*/ 2147483646 h 50"/>
                <a:gd name="T40" fmla="*/ 2147483646 w 52"/>
                <a:gd name="T41" fmla="*/ 2147483646 h 50"/>
                <a:gd name="T42" fmla="*/ 2147483646 w 52"/>
                <a:gd name="T43" fmla="*/ 2147483646 h 50"/>
                <a:gd name="T44" fmla="*/ 2147483646 w 52"/>
                <a:gd name="T45" fmla="*/ 2147483646 h 50"/>
                <a:gd name="T46" fmla="*/ 2147483646 w 52"/>
                <a:gd name="T47" fmla="*/ 2147483646 h 50"/>
                <a:gd name="T48" fmla="*/ 2147483646 w 52"/>
                <a:gd name="T49" fmla="*/ 2147483646 h 50"/>
                <a:gd name="T50" fmla="*/ 2147483646 w 52"/>
                <a:gd name="T51" fmla="*/ 2147483646 h 50"/>
                <a:gd name="T52" fmla="*/ 2147483646 w 52"/>
                <a:gd name="T53" fmla="*/ 2147483646 h 50"/>
                <a:gd name="T54" fmla="*/ 2147483646 w 52"/>
                <a:gd name="T55" fmla="*/ 2147483646 h 50"/>
                <a:gd name="T56" fmla="*/ 2147483646 w 52"/>
                <a:gd name="T57" fmla="*/ 2147483646 h 50"/>
                <a:gd name="T58" fmla="*/ 2147483646 w 52"/>
                <a:gd name="T59" fmla="*/ 2147483646 h 50"/>
                <a:gd name="T60" fmla="*/ 2147483646 w 52"/>
                <a:gd name="T61" fmla="*/ 2147483646 h 50"/>
                <a:gd name="T62" fmla="*/ 2147483646 w 52"/>
                <a:gd name="T63" fmla="*/ 2147483646 h 50"/>
                <a:gd name="T64" fmla="*/ 2147483646 w 52"/>
                <a:gd name="T65" fmla="*/ 2147483646 h 50"/>
                <a:gd name="T66" fmla="*/ 2147483646 w 52"/>
                <a:gd name="T67" fmla="*/ 0 h 50"/>
                <a:gd name="T68" fmla="*/ 2147483646 w 52"/>
                <a:gd name="T69" fmla="*/ 2147483646 h 50"/>
                <a:gd name="T70" fmla="*/ 2147483646 w 52"/>
                <a:gd name="T71" fmla="*/ 2147483646 h 50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</a:gdLst>
              <a:ahLst/>
              <a:cxnLst>
                <a:cxn ang="T72">
                  <a:pos x="T0" y="T1"/>
                </a:cxn>
                <a:cxn ang="T73">
                  <a:pos x="T2" y="T3"/>
                </a:cxn>
                <a:cxn ang="T74">
                  <a:pos x="T4" y="T5"/>
                </a:cxn>
                <a:cxn ang="T75">
                  <a:pos x="T6" y="T7"/>
                </a:cxn>
                <a:cxn ang="T76">
                  <a:pos x="T8" y="T9"/>
                </a:cxn>
                <a:cxn ang="T77">
                  <a:pos x="T10" y="T11"/>
                </a:cxn>
                <a:cxn ang="T78">
                  <a:pos x="T12" y="T13"/>
                </a:cxn>
                <a:cxn ang="T79">
                  <a:pos x="T14" y="T15"/>
                </a:cxn>
                <a:cxn ang="T80">
                  <a:pos x="T16" y="T17"/>
                </a:cxn>
                <a:cxn ang="T81">
                  <a:pos x="T18" y="T19"/>
                </a:cxn>
                <a:cxn ang="T82">
                  <a:pos x="T20" y="T21"/>
                </a:cxn>
                <a:cxn ang="T83">
                  <a:pos x="T22" y="T23"/>
                </a:cxn>
                <a:cxn ang="T84">
                  <a:pos x="T24" y="T25"/>
                </a:cxn>
                <a:cxn ang="T85">
                  <a:pos x="T26" y="T27"/>
                </a:cxn>
                <a:cxn ang="T86">
                  <a:pos x="T28" y="T29"/>
                </a:cxn>
                <a:cxn ang="T87">
                  <a:pos x="T30" y="T31"/>
                </a:cxn>
                <a:cxn ang="T88">
                  <a:pos x="T32" y="T33"/>
                </a:cxn>
                <a:cxn ang="T89">
                  <a:pos x="T34" y="T35"/>
                </a:cxn>
                <a:cxn ang="T90">
                  <a:pos x="T36" y="T37"/>
                </a:cxn>
                <a:cxn ang="T91">
                  <a:pos x="T38" y="T39"/>
                </a:cxn>
                <a:cxn ang="T92">
                  <a:pos x="T40" y="T41"/>
                </a:cxn>
                <a:cxn ang="T93">
                  <a:pos x="T42" y="T43"/>
                </a:cxn>
                <a:cxn ang="T94">
                  <a:pos x="T44" y="T45"/>
                </a:cxn>
                <a:cxn ang="T95">
                  <a:pos x="T46" y="T47"/>
                </a:cxn>
                <a:cxn ang="T96">
                  <a:pos x="T48" y="T49"/>
                </a:cxn>
                <a:cxn ang="T97">
                  <a:pos x="T50" y="T51"/>
                </a:cxn>
                <a:cxn ang="T98">
                  <a:pos x="T52" y="T53"/>
                </a:cxn>
                <a:cxn ang="T99">
                  <a:pos x="T54" y="T55"/>
                </a:cxn>
                <a:cxn ang="T100">
                  <a:pos x="T56" y="T57"/>
                </a:cxn>
                <a:cxn ang="T101">
                  <a:pos x="T58" y="T59"/>
                </a:cxn>
                <a:cxn ang="T102">
                  <a:pos x="T60" y="T61"/>
                </a:cxn>
                <a:cxn ang="T103">
                  <a:pos x="T62" y="T63"/>
                </a:cxn>
                <a:cxn ang="T104">
                  <a:pos x="T64" y="T65"/>
                </a:cxn>
                <a:cxn ang="T105">
                  <a:pos x="T66" y="T67"/>
                </a:cxn>
                <a:cxn ang="T106">
                  <a:pos x="T68" y="T69"/>
                </a:cxn>
                <a:cxn ang="T107">
                  <a:pos x="T70" y="T71"/>
                </a:cxn>
              </a:cxnLst>
              <a:rect l="0" t="0" r="r" b="b"/>
              <a:pathLst>
                <a:path w="52" h="50">
                  <a:moveTo>
                    <a:pt x="4" y="6"/>
                  </a:moveTo>
                  <a:cubicBezTo>
                    <a:pt x="3" y="9"/>
                    <a:pt x="3" y="9"/>
                    <a:pt x="3" y="9"/>
                  </a:cubicBezTo>
                  <a:cubicBezTo>
                    <a:pt x="2" y="10"/>
                    <a:pt x="2" y="10"/>
                    <a:pt x="2" y="10"/>
                  </a:cubicBezTo>
                  <a:cubicBezTo>
                    <a:pt x="0" y="12"/>
                    <a:pt x="0" y="12"/>
                    <a:pt x="0" y="12"/>
                  </a:cubicBezTo>
                  <a:cubicBezTo>
                    <a:pt x="0" y="29"/>
                    <a:pt x="0" y="29"/>
                    <a:pt x="0" y="29"/>
                  </a:cubicBezTo>
                  <a:cubicBezTo>
                    <a:pt x="6" y="34"/>
                    <a:pt x="6" y="34"/>
                    <a:pt x="6" y="34"/>
                  </a:cubicBezTo>
                  <a:cubicBezTo>
                    <a:pt x="9" y="35"/>
                    <a:pt x="9" y="35"/>
                    <a:pt x="9" y="35"/>
                  </a:cubicBezTo>
                  <a:cubicBezTo>
                    <a:pt x="17" y="36"/>
                    <a:pt x="17" y="36"/>
                    <a:pt x="17" y="36"/>
                  </a:cubicBezTo>
                  <a:cubicBezTo>
                    <a:pt x="19" y="38"/>
                    <a:pt x="19" y="38"/>
                    <a:pt x="19" y="38"/>
                  </a:cubicBezTo>
                  <a:cubicBezTo>
                    <a:pt x="23" y="36"/>
                    <a:pt x="23" y="36"/>
                    <a:pt x="23" y="36"/>
                  </a:cubicBezTo>
                  <a:cubicBezTo>
                    <a:pt x="47" y="49"/>
                    <a:pt x="47" y="49"/>
                    <a:pt x="47" y="49"/>
                  </a:cubicBezTo>
                  <a:cubicBezTo>
                    <a:pt x="47" y="48"/>
                    <a:pt x="47" y="48"/>
                    <a:pt x="47" y="48"/>
                  </a:cubicBezTo>
                  <a:cubicBezTo>
                    <a:pt x="47" y="49"/>
                    <a:pt x="47" y="49"/>
                    <a:pt x="47" y="49"/>
                  </a:cubicBezTo>
                  <a:cubicBezTo>
                    <a:pt x="48" y="50"/>
                    <a:pt x="48" y="50"/>
                    <a:pt x="48" y="50"/>
                  </a:cubicBezTo>
                  <a:cubicBezTo>
                    <a:pt x="48" y="47"/>
                    <a:pt x="48" y="47"/>
                    <a:pt x="48" y="47"/>
                  </a:cubicBezTo>
                  <a:cubicBezTo>
                    <a:pt x="51" y="47"/>
                    <a:pt x="51" y="47"/>
                    <a:pt x="51" y="47"/>
                  </a:cubicBezTo>
                  <a:cubicBezTo>
                    <a:pt x="52" y="41"/>
                    <a:pt x="52" y="41"/>
                    <a:pt x="52" y="41"/>
                  </a:cubicBezTo>
                  <a:cubicBezTo>
                    <a:pt x="51" y="41"/>
                    <a:pt x="51" y="41"/>
                    <a:pt x="51" y="41"/>
                  </a:cubicBezTo>
                  <a:cubicBezTo>
                    <a:pt x="50" y="41"/>
                    <a:pt x="51" y="16"/>
                    <a:pt x="51" y="16"/>
                  </a:cubicBezTo>
                  <a:cubicBezTo>
                    <a:pt x="51" y="16"/>
                    <a:pt x="50" y="14"/>
                    <a:pt x="50" y="14"/>
                  </a:cubicBezTo>
                  <a:cubicBezTo>
                    <a:pt x="50" y="13"/>
                    <a:pt x="49" y="11"/>
                    <a:pt x="49" y="11"/>
                  </a:cubicBezTo>
                  <a:cubicBezTo>
                    <a:pt x="50" y="8"/>
                    <a:pt x="50" y="8"/>
                    <a:pt x="50" y="8"/>
                  </a:cubicBezTo>
                  <a:cubicBezTo>
                    <a:pt x="51" y="6"/>
                    <a:pt x="51" y="6"/>
                    <a:pt x="51" y="6"/>
                  </a:cubicBezTo>
                  <a:cubicBezTo>
                    <a:pt x="48" y="5"/>
                    <a:pt x="48" y="5"/>
                    <a:pt x="48" y="5"/>
                  </a:cubicBezTo>
                  <a:cubicBezTo>
                    <a:pt x="45" y="3"/>
                    <a:pt x="45" y="3"/>
                    <a:pt x="45" y="3"/>
                  </a:cubicBezTo>
                  <a:cubicBezTo>
                    <a:pt x="41" y="2"/>
                    <a:pt x="41" y="2"/>
                    <a:pt x="41" y="2"/>
                  </a:cubicBezTo>
                  <a:cubicBezTo>
                    <a:pt x="35" y="4"/>
                    <a:pt x="35" y="4"/>
                    <a:pt x="35" y="4"/>
                  </a:cubicBezTo>
                  <a:cubicBezTo>
                    <a:pt x="35" y="8"/>
                    <a:pt x="35" y="8"/>
                    <a:pt x="35" y="8"/>
                  </a:cubicBezTo>
                  <a:cubicBezTo>
                    <a:pt x="29" y="10"/>
                    <a:pt x="29" y="10"/>
                    <a:pt x="29" y="10"/>
                  </a:cubicBezTo>
                  <a:cubicBezTo>
                    <a:pt x="25" y="7"/>
                    <a:pt x="25" y="7"/>
                    <a:pt x="25" y="7"/>
                  </a:cubicBezTo>
                  <a:cubicBezTo>
                    <a:pt x="22" y="5"/>
                    <a:pt x="22" y="5"/>
                    <a:pt x="22" y="5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13" y="2"/>
                    <a:pt x="13" y="2"/>
                    <a:pt x="13" y="2"/>
                  </a:cubicBezTo>
                  <a:cubicBezTo>
                    <a:pt x="8" y="0"/>
                    <a:pt x="8" y="0"/>
                    <a:pt x="8" y="0"/>
                  </a:cubicBezTo>
                  <a:cubicBezTo>
                    <a:pt x="8" y="2"/>
                    <a:pt x="8" y="2"/>
                    <a:pt x="8" y="2"/>
                  </a:cubicBezTo>
                  <a:lnTo>
                    <a:pt x="4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2" name="Freeform 97">
              <a:extLst>
                <a:ext uri="{FF2B5EF4-FFF2-40B4-BE49-F238E27FC236}">
                  <a16:creationId xmlns:a16="http://schemas.microsoft.com/office/drawing/2014/main" id="{F54EBF3C-4A6F-9143-A227-12AD1FBAE01C}"/>
                </a:ext>
              </a:extLst>
            </p:cNvPr>
            <p:cNvSpPr>
              <a:spLocks/>
            </p:cNvSpPr>
            <p:nvPr/>
          </p:nvSpPr>
          <p:spPr bwMode="auto">
            <a:xfrm>
              <a:off x="4683125" y="3667125"/>
              <a:ext cx="103188" cy="193675"/>
            </a:xfrm>
            <a:custGeom>
              <a:avLst/>
              <a:gdLst>
                <a:gd name="T0" fmla="*/ 2147483646 w 78"/>
                <a:gd name="T1" fmla="*/ 2147483646 h 150"/>
                <a:gd name="T2" fmla="*/ 2147483646 w 78"/>
                <a:gd name="T3" fmla="*/ 2147483646 h 150"/>
                <a:gd name="T4" fmla="*/ 2147483646 w 78"/>
                <a:gd name="T5" fmla="*/ 2147483646 h 150"/>
                <a:gd name="T6" fmla="*/ 0 w 78"/>
                <a:gd name="T7" fmla="*/ 2147483646 h 150"/>
                <a:gd name="T8" fmla="*/ 0 w 78"/>
                <a:gd name="T9" fmla="*/ 2147483646 h 150"/>
                <a:gd name="T10" fmla="*/ 2147483646 w 78"/>
                <a:gd name="T11" fmla="*/ 2147483646 h 150"/>
                <a:gd name="T12" fmla="*/ 2147483646 w 78"/>
                <a:gd name="T13" fmla="*/ 2147483646 h 150"/>
                <a:gd name="T14" fmla="*/ 2147483646 w 78"/>
                <a:gd name="T15" fmla="*/ 2147483646 h 150"/>
                <a:gd name="T16" fmla="*/ 2147483646 w 78"/>
                <a:gd name="T17" fmla="*/ 2147483646 h 150"/>
                <a:gd name="T18" fmla="*/ 2147483646 w 78"/>
                <a:gd name="T19" fmla="*/ 2147483646 h 150"/>
                <a:gd name="T20" fmla="*/ 2147483646 w 78"/>
                <a:gd name="T21" fmla="*/ 2147483646 h 150"/>
                <a:gd name="T22" fmla="*/ 2147483646 w 78"/>
                <a:gd name="T23" fmla="*/ 2147483646 h 150"/>
                <a:gd name="T24" fmla="*/ 2147483646 w 78"/>
                <a:gd name="T25" fmla="*/ 2147483646 h 150"/>
                <a:gd name="T26" fmla="*/ 2147483646 w 78"/>
                <a:gd name="T27" fmla="*/ 2147483646 h 150"/>
                <a:gd name="T28" fmla="*/ 2147483646 w 78"/>
                <a:gd name="T29" fmla="*/ 2147483646 h 150"/>
                <a:gd name="T30" fmla="*/ 2147483646 w 78"/>
                <a:gd name="T31" fmla="*/ 2147483646 h 150"/>
                <a:gd name="T32" fmla="*/ 2147483646 w 78"/>
                <a:gd name="T33" fmla="*/ 2147483646 h 150"/>
                <a:gd name="T34" fmla="*/ 2147483646 w 78"/>
                <a:gd name="T35" fmla="*/ 2147483646 h 150"/>
                <a:gd name="T36" fmla="*/ 2147483646 w 78"/>
                <a:gd name="T37" fmla="*/ 0 h 150"/>
                <a:gd name="T38" fmla="*/ 2147483646 w 78"/>
                <a:gd name="T39" fmla="*/ 0 h 150"/>
                <a:gd name="T40" fmla="*/ 2147483646 w 78"/>
                <a:gd name="T41" fmla="*/ 2147483646 h 150"/>
                <a:gd name="T42" fmla="*/ 2147483646 w 78"/>
                <a:gd name="T43" fmla="*/ 2147483646 h 15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78" h="150">
                  <a:moveTo>
                    <a:pt x="18" y="12"/>
                  </a:moveTo>
                  <a:lnTo>
                    <a:pt x="18" y="30"/>
                  </a:lnTo>
                  <a:lnTo>
                    <a:pt x="18" y="54"/>
                  </a:lnTo>
                  <a:lnTo>
                    <a:pt x="0" y="78"/>
                  </a:lnTo>
                  <a:lnTo>
                    <a:pt x="0" y="90"/>
                  </a:lnTo>
                  <a:lnTo>
                    <a:pt x="12" y="102"/>
                  </a:lnTo>
                  <a:lnTo>
                    <a:pt x="18" y="108"/>
                  </a:lnTo>
                  <a:lnTo>
                    <a:pt x="36" y="120"/>
                  </a:lnTo>
                  <a:lnTo>
                    <a:pt x="36" y="144"/>
                  </a:lnTo>
                  <a:lnTo>
                    <a:pt x="42" y="150"/>
                  </a:lnTo>
                  <a:lnTo>
                    <a:pt x="48" y="144"/>
                  </a:lnTo>
                  <a:lnTo>
                    <a:pt x="54" y="126"/>
                  </a:lnTo>
                  <a:lnTo>
                    <a:pt x="78" y="102"/>
                  </a:lnTo>
                  <a:lnTo>
                    <a:pt x="78" y="90"/>
                  </a:lnTo>
                  <a:lnTo>
                    <a:pt x="60" y="84"/>
                  </a:lnTo>
                  <a:lnTo>
                    <a:pt x="42" y="72"/>
                  </a:lnTo>
                  <a:lnTo>
                    <a:pt x="66" y="36"/>
                  </a:lnTo>
                  <a:lnTo>
                    <a:pt x="60" y="12"/>
                  </a:lnTo>
                  <a:lnTo>
                    <a:pt x="36" y="0"/>
                  </a:lnTo>
                  <a:lnTo>
                    <a:pt x="24" y="0"/>
                  </a:lnTo>
                  <a:lnTo>
                    <a:pt x="24" y="6"/>
                  </a:lnTo>
                  <a:lnTo>
                    <a:pt x="18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3" name="Freeform 98">
              <a:extLst>
                <a:ext uri="{FF2B5EF4-FFF2-40B4-BE49-F238E27FC236}">
                  <a16:creationId xmlns:a16="http://schemas.microsoft.com/office/drawing/2014/main" id="{BC2C955A-E563-554F-9BD0-4EC221AE7058}"/>
                </a:ext>
              </a:extLst>
            </p:cNvPr>
            <p:cNvSpPr>
              <a:spLocks/>
            </p:cNvSpPr>
            <p:nvPr/>
          </p:nvSpPr>
          <p:spPr bwMode="auto">
            <a:xfrm>
              <a:off x="4176713" y="3713163"/>
              <a:ext cx="296862" cy="227012"/>
            </a:xfrm>
            <a:custGeom>
              <a:avLst/>
              <a:gdLst>
                <a:gd name="T0" fmla="*/ 2147483646 w 228"/>
                <a:gd name="T1" fmla="*/ 2147483646 h 174"/>
                <a:gd name="T2" fmla="*/ 2147483646 w 228"/>
                <a:gd name="T3" fmla="*/ 2147483646 h 174"/>
                <a:gd name="T4" fmla="*/ 2147483646 w 228"/>
                <a:gd name="T5" fmla="*/ 2147483646 h 174"/>
                <a:gd name="T6" fmla="*/ 2147483646 w 228"/>
                <a:gd name="T7" fmla="*/ 2147483646 h 174"/>
                <a:gd name="T8" fmla="*/ 2147483646 w 228"/>
                <a:gd name="T9" fmla="*/ 2147483646 h 174"/>
                <a:gd name="T10" fmla="*/ 2147483646 w 228"/>
                <a:gd name="T11" fmla="*/ 2147483646 h 174"/>
                <a:gd name="T12" fmla="*/ 2147483646 w 228"/>
                <a:gd name="T13" fmla="*/ 2147483646 h 174"/>
                <a:gd name="T14" fmla="*/ 2147483646 w 228"/>
                <a:gd name="T15" fmla="*/ 2147483646 h 174"/>
                <a:gd name="T16" fmla="*/ 2147483646 w 228"/>
                <a:gd name="T17" fmla="*/ 2147483646 h 174"/>
                <a:gd name="T18" fmla="*/ 2147483646 w 228"/>
                <a:gd name="T19" fmla="*/ 2147483646 h 174"/>
                <a:gd name="T20" fmla="*/ 2147483646 w 228"/>
                <a:gd name="T21" fmla="*/ 2147483646 h 174"/>
                <a:gd name="T22" fmla="*/ 2147483646 w 228"/>
                <a:gd name="T23" fmla="*/ 2147483646 h 174"/>
                <a:gd name="T24" fmla="*/ 2147483646 w 228"/>
                <a:gd name="T25" fmla="*/ 2147483646 h 174"/>
                <a:gd name="T26" fmla="*/ 2147483646 w 228"/>
                <a:gd name="T27" fmla="*/ 0 h 174"/>
                <a:gd name="T28" fmla="*/ 2147483646 w 228"/>
                <a:gd name="T29" fmla="*/ 2147483646 h 174"/>
                <a:gd name="T30" fmla="*/ 2147483646 w 228"/>
                <a:gd name="T31" fmla="*/ 2147483646 h 174"/>
                <a:gd name="T32" fmla="*/ 2147483646 w 228"/>
                <a:gd name="T33" fmla="*/ 2147483646 h 174"/>
                <a:gd name="T34" fmla="*/ 2147483646 w 228"/>
                <a:gd name="T35" fmla="*/ 2147483646 h 174"/>
                <a:gd name="T36" fmla="*/ 2147483646 w 228"/>
                <a:gd name="T37" fmla="*/ 2147483646 h 174"/>
                <a:gd name="T38" fmla="*/ 0 w 228"/>
                <a:gd name="T39" fmla="*/ 2147483646 h 174"/>
                <a:gd name="T40" fmla="*/ 2147483646 w 228"/>
                <a:gd name="T41" fmla="*/ 2147483646 h 174"/>
                <a:gd name="T42" fmla="*/ 2147483646 w 228"/>
                <a:gd name="T43" fmla="*/ 2147483646 h 174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228" h="174">
                  <a:moveTo>
                    <a:pt x="90" y="156"/>
                  </a:moveTo>
                  <a:lnTo>
                    <a:pt x="114" y="138"/>
                  </a:lnTo>
                  <a:lnTo>
                    <a:pt x="144" y="120"/>
                  </a:lnTo>
                  <a:lnTo>
                    <a:pt x="180" y="108"/>
                  </a:lnTo>
                  <a:lnTo>
                    <a:pt x="186" y="96"/>
                  </a:lnTo>
                  <a:lnTo>
                    <a:pt x="192" y="84"/>
                  </a:lnTo>
                  <a:lnTo>
                    <a:pt x="216" y="78"/>
                  </a:lnTo>
                  <a:lnTo>
                    <a:pt x="228" y="72"/>
                  </a:lnTo>
                  <a:lnTo>
                    <a:pt x="222" y="42"/>
                  </a:lnTo>
                  <a:lnTo>
                    <a:pt x="216" y="12"/>
                  </a:lnTo>
                  <a:lnTo>
                    <a:pt x="210" y="12"/>
                  </a:lnTo>
                  <a:lnTo>
                    <a:pt x="186" y="12"/>
                  </a:lnTo>
                  <a:lnTo>
                    <a:pt x="168" y="12"/>
                  </a:lnTo>
                  <a:lnTo>
                    <a:pt x="144" y="0"/>
                  </a:lnTo>
                  <a:lnTo>
                    <a:pt x="120" y="36"/>
                  </a:lnTo>
                  <a:lnTo>
                    <a:pt x="96" y="60"/>
                  </a:lnTo>
                  <a:lnTo>
                    <a:pt x="72" y="90"/>
                  </a:lnTo>
                  <a:lnTo>
                    <a:pt x="66" y="138"/>
                  </a:lnTo>
                  <a:lnTo>
                    <a:pt x="12" y="162"/>
                  </a:lnTo>
                  <a:lnTo>
                    <a:pt x="0" y="174"/>
                  </a:lnTo>
                  <a:lnTo>
                    <a:pt x="84" y="174"/>
                  </a:lnTo>
                  <a:lnTo>
                    <a:pt x="90" y="15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4" name="Freeform 99">
              <a:extLst>
                <a:ext uri="{FF2B5EF4-FFF2-40B4-BE49-F238E27FC236}">
                  <a16:creationId xmlns:a16="http://schemas.microsoft.com/office/drawing/2014/main" id="{837A906D-2749-ED4F-A74D-F549B85A1C71}"/>
                </a:ext>
              </a:extLst>
            </p:cNvPr>
            <p:cNvSpPr>
              <a:spLocks/>
            </p:cNvSpPr>
            <p:nvPr/>
          </p:nvSpPr>
          <p:spPr bwMode="auto">
            <a:xfrm>
              <a:off x="4087813" y="3940175"/>
              <a:ext cx="204787" cy="177800"/>
            </a:xfrm>
            <a:custGeom>
              <a:avLst/>
              <a:gdLst>
                <a:gd name="T0" fmla="*/ 2147483646 w 26"/>
                <a:gd name="T1" fmla="*/ 2147483646 h 23"/>
                <a:gd name="T2" fmla="*/ 2147483646 w 26"/>
                <a:gd name="T3" fmla="*/ 2147483646 h 23"/>
                <a:gd name="T4" fmla="*/ 2147483646 w 26"/>
                <a:gd name="T5" fmla="*/ 2147483646 h 23"/>
                <a:gd name="T6" fmla="*/ 2147483646 w 26"/>
                <a:gd name="T7" fmla="*/ 2147483646 h 23"/>
                <a:gd name="T8" fmla="*/ 2147483646 w 26"/>
                <a:gd name="T9" fmla="*/ 2147483646 h 23"/>
                <a:gd name="T10" fmla="*/ 2147483646 w 26"/>
                <a:gd name="T11" fmla="*/ 2147483646 h 23"/>
                <a:gd name="T12" fmla="*/ 2147483646 w 26"/>
                <a:gd name="T13" fmla="*/ 0 h 23"/>
                <a:gd name="T14" fmla="*/ 2147483646 w 26"/>
                <a:gd name="T15" fmla="*/ 0 h 23"/>
                <a:gd name="T16" fmla="*/ 2147483646 w 26"/>
                <a:gd name="T17" fmla="*/ 2147483646 h 23"/>
                <a:gd name="T18" fmla="*/ 2147483646 w 26"/>
                <a:gd name="T19" fmla="*/ 2147483646 h 23"/>
                <a:gd name="T20" fmla="*/ 0 w 26"/>
                <a:gd name="T21" fmla="*/ 2147483646 h 23"/>
                <a:gd name="T22" fmla="*/ 2147483646 w 26"/>
                <a:gd name="T23" fmla="*/ 2147483646 h 23"/>
                <a:gd name="T24" fmla="*/ 2147483646 w 26"/>
                <a:gd name="T25" fmla="*/ 2147483646 h 23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26" h="23">
                  <a:moveTo>
                    <a:pt x="13" y="16"/>
                  </a:moveTo>
                  <a:cubicBezTo>
                    <a:pt x="15" y="14"/>
                    <a:pt x="15" y="14"/>
                    <a:pt x="15" y="14"/>
                  </a:cubicBezTo>
                  <a:cubicBezTo>
                    <a:pt x="16" y="6"/>
                    <a:pt x="16" y="6"/>
                    <a:pt x="16" y="6"/>
                  </a:cubicBezTo>
                  <a:cubicBezTo>
                    <a:pt x="26" y="6"/>
                    <a:pt x="26" y="6"/>
                    <a:pt x="26" y="6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5" y="3"/>
                    <a:pt x="25" y="3"/>
                    <a:pt x="25" y="3"/>
                  </a:cubicBezTo>
                  <a:cubicBezTo>
                    <a:pt x="25" y="0"/>
                    <a:pt x="25" y="0"/>
                    <a:pt x="25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9" y="2"/>
                    <a:pt x="9" y="2"/>
                    <a:pt x="9" y="2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0" y="22"/>
                    <a:pt x="0" y="22"/>
                    <a:pt x="0" y="22"/>
                  </a:cubicBezTo>
                  <a:cubicBezTo>
                    <a:pt x="4" y="22"/>
                    <a:pt x="12" y="23"/>
                    <a:pt x="12" y="23"/>
                  </a:cubicBezTo>
                  <a:cubicBezTo>
                    <a:pt x="13" y="23"/>
                    <a:pt x="13" y="16"/>
                    <a:pt x="13" y="16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5" name="Freeform 100">
              <a:extLst>
                <a:ext uri="{FF2B5EF4-FFF2-40B4-BE49-F238E27FC236}">
                  <a16:creationId xmlns:a16="http://schemas.microsoft.com/office/drawing/2014/main" id="{B9257989-B45B-4042-857C-6774F935E750}"/>
                </a:ext>
              </a:extLst>
            </p:cNvPr>
            <p:cNvSpPr>
              <a:spLocks/>
            </p:cNvSpPr>
            <p:nvPr/>
          </p:nvSpPr>
          <p:spPr bwMode="auto">
            <a:xfrm>
              <a:off x="4097338" y="4337050"/>
              <a:ext cx="61912" cy="47625"/>
            </a:xfrm>
            <a:custGeom>
              <a:avLst/>
              <a:gdLst>
                <a:gd name="T0" fmla="*/ 2147483646 w 48"/>
                <a:gd name="T1" fmla="*/ 2147483646 h 36"/>
                <a:gd name="T2" fmla="*/ 2147483646 w 48"/>
                <a:gd name="T3" fmla="*/ 2147483646 h 36"/>
                <a:gd name="T4" fmla="*/ 2147483646 w 48"/>
                <a:gd name="T5" fmla="*/ 0 h 36"/>
                <a:gd name="T6" fmla="*/ 2147483646 w 48"/>
                <a:gd name="T7" fmla="*/ 0 h 36"/>
                <a:gd name="T8" fmla="*/ 2147483646 w 48"/>
                <a:gd name="T9" fmla="*/ 2147483646 h 36"/>
                <a:gd name="T10" fmla="*/ 0 w 48"/>
                <a:gd name="T11" fmla="*/ 2147483646 h 36"/>
                <a:gd name="T12" fmla="*/ 2147483646 w 48"/>
                <a:gd name="T13" fmla="*/ 2147483646 h 36"/>
                <a:gd name="T14" fmla="*/ 2147483646 w 48"/>
                <a:gd name="T15" fmla="*/ 2147483646 h 36"/>
                <a:gd name="T16" fmla="*/ 2147483646 w 48"/>
                <a:gd name="T17" fmla="*/ 2147483646 h 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48" h="36">
                  <a:moveTo>
                    <a:pt x="48" y="24"/>
                  </a:moveTo>
                  <a:lnTo>
                    <a:pt x="48" y="6"/>
                  </a:lnTo>
                  <a:lnTo>
                    <a:pt x="48" y="0"/>
                  </a:lnTo>
                  <a:lnTo>
                    <a:pt x="36" y="0"/>
                  </a:lnTo>
                  <a:lnTo>
                    <a:pt x="6" y="6"/>
                  </a:lnTo>
                  <a:lnTo>
                    <a:pt x="0" y="6"/>
                  </a:lnTo>
                  <a:lnTo>
                    <a:pt x="18" y="36"/>
                  </a:lnTo>
                  <a:lnTo>
                    <a:pt x="36" y="24"/>
                  </a:lnTo>
                  <a:lnTo>
                    <a:pt x="48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6" name="Freeform 101">
              <a:extLst>
                <a:ext uri="{FF2B5EF4-FFF2-40B4-BE49-F238E27FC236}">
                  <a16:creationId xmlns:a16="http://schemas.microsoft.com/office/drawing/2014/main" id="{01630836-6801-DF4F-A3F1-A4DC79A1EE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6663" y="4065588"/>
              <a:ext cx="406400" cy="498475"/>
            </a:xfrm>
            <a:custGeom>
              <a:avLst/>
              <a:gdLst>
                <a:gd name="T0" fmla="*/ 2147483646 w 52"/>
                <a:gd name="T1" fmla="*/ 2147483646 h 64"/>
                <a:gd name="T2" fmla="*/ 2147483646 w 52"/>
                <a:gd name="T3" fmla="*/ 2147483646 h 64"/>
                <a:gd name="T4" fmla="*/ 2147483646 w 52"/>
                <a:gd name="T5" fmla="*/ 2147483646 h 64"/>
                <a:gd name="T6" fmla="*/ 2147483646 w 52"/>
                <a:gd name="T7" fmla="*/ 2147483646 h 64"/>
                <a:gd name="T8" fmla="*/ 2147483646 w 52"/>
                <a:gd name="T9" fmla="*/ 2147483646 h 64"/>
                <a:gd name="T10" fmla="*/ 2147483646 w 52"/>
                <a:gd name="T11" fmla="*/ 2147483646 h 64"/>
                <a:gd name="T12" fmla="*/ 2147483646 w 52"/>
                <a:gd name="T13" fmla="*/ 2147483646 h 64"/>
                <a:gd name="T14" fmla="*/ 2147483646 w 52"/>
                <a:gd name="T15" fmla="*/ 2147483646 h 64"/>
                <a:gd name="T16" fmla="*/ 2147483646 w 52"/>
                <a:gd name="T17" fmla="*/ 2147483646 h 64"/>
                <a:gd name="T18" fmla="*/ 0 w 52"/>
                <a:gd name="T19" fmla="*/ 2147483646 h 64"/>
                <a:gd name="T20" fmla="*/ 2147483646 w 52"/>
                <a:gd name="T21" fmla="*/ 2147483646 h 64"/>
                <a:gd name="T22" fmla="*/ 2147483646 w 52"/>
                <a:gd name="T23" fmla="*/ 2147483646 h 64"/>
                <a:gd name="T24" fmla="*/ 2147483646 w 52"/>
                <a:gd name="T25" fmla="*/ 2147483646 h 64"/>
                <a:gd name="T26" fmla="*/ 2147483646 w 52"/>
                <a:gd name="T27" fmla="*/ 2147483646 h 64"/>
                <a:gd name="T28" fmla="*/ 2147483646 w 52"/>
                <a:gd name="T29" fmla="*/ 2147483646 h 64"/>
                <a:gd name="T30" fmla="*/ 2147483646 w 52"/>
                <a:gd name="T31" fmla="*/ 2147483646 h 64"/>
                <a:gd name="T32" fmla="*/ 2147483646 w 52"/>
                <a:gd name="T33" fmla="*/ 2147483646 h 64"/>
                <a:gd name="T34" fmla="*/ 2147483646 w 52"/>
                <a:gd name="T35" fmla="*/ 2147483646 h 64"/>
                <a:gd name="T36" fmla="*/ 2147483646 w 52"/>
                <a:gd name="T37" fmla="*/ 2147483646 h 64"/>
                <a:gd name="T38" fmla="*/ 2147483646 w 52"/>
                <a:gd name="T39" fmla="*/ 2147483646 h 64"/>
                <a:gd name="T40" fmla="*/ 2147483646 w 52"/>
                <a:gd name="T41" fmla="*/ 2147483646 h 64"/>
                <a:gd name="T42" fmla="*/ 2147483646 w 52"/>
                <a:gd name="T43" fmla="*/ 2147483646 h 64"/>
                <a:gd name="T44" fmla="*/ 2147483646 w 52"/>
                <a:gd name="T45" fmla="*/ 2147483646 h 64"/>
                <a:gd name="T46" fmla="*/ 2147483646 w 52"/>
                <a:gd name="T47" fmla="*/ 2147483646 h 64"/>
                <a:gd name="T48" fmla="*/ 2147483646 w 52"/>
                <a:gd name="T49" fmla="*/ 2147483646 h 64"/>
                <a:gd name="T50" fmla="*/ 2147483646 w 52"/>
                <a:gd name="T51" fmla="*/ 2147483646 h 64"/>
                <a:gd name="T52" fmla="*/ 2147483646 w 52"/>
                <a:gd name="T53" fmla="*/ 2147483646 h 64"/>
                <a:gd name="T54" fmla="*/ 2147483646 w 52"/>
                <a:gd name="T55" fmla="*/ 2147483646 h 64"/>
                <a:gd name="T56" fmla="*/ 2147483646 w 52"/>
                <a:gd name="T57" fmla="*/ 2147483646 h 64"/>
                <a:gd name="T58" fmla="*/ 2147483646 w 52"/>
                <a:gd name="T59" fmla="*/ 2147483646 h 64"/>
                <a:gd name="T60" fmla="*/ 2147483646 w 52"/>
                <a:gd name="T61" fmla="*/ 2147483646 h 64"/>
                <a:gd name="T62" fmla="*/ 2147483646 w 52"/>
                <a:gd name="T63" fmla="*/ 2147483646 h 64"/>
                <a:gd name="T64" fmla="*/ 2147483646 w 52"/>
                <a:gd name="T65" fmla="*/ 2147483646 h 64"/>
                <a:gd name="T66" fmla="*/ 2147483646 w 52"/>
                <a:gd name="T67" fmla="*/ 2147483646 h 64"/>
                <a:gd name="T68" fmla="*/ 2147483646 w 52"/>
                <a:gd name="T69" fmla="*/ 2147483646 h 64"/>
                <a:gd name="T70" fmla="*/ 2147483646 w 52"/>
                <a:gd name="T71" fmla="*/ 0 h 64"/>
                <a:gd name="T72" fmla="*/ 2147483646 w 52"/>
                <a:gd name="T73" fmla="*/ 2147483646 h 64"/>
                <a:gd name="T74" fmla="*/ 2147483646 w 52"/>
                <a:gd name="T75" fmla="*/ 2147483646 h 64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52" h="64">
                  <a:moveTo>
                    <a:pt x="37" y="5"/>
                  </a:moveTo>
                  <a:cubicBezTo>
                    <a:pt x="37" y="5"/>
                    <a:pt x="15" y="5"/>
                    <a:pt x="11" y="5"/>
                  </a:cubicBezTo>
                  <a:cubicBezTo>
                    <a:pt x="10" y="11"/>
                    <a:pt x="10" y="11"/>
                    <a:pt x="10" y="11"/>
                  </a:cubicBezTo>
                  <a:cubicBezTo>
                    <a:pt x="7" y="11"/>
                    <a:pt x="7" y="11"/>
                    <a:pt x="7" y="11"/>
                  </a:cubicBezTo>
                  <a:cubicBezTo>
                    <a:pt x="7" y="14"/>
                    <a:pt x="7" y="14"/>
                    <a:pt x="7" y="14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5" y="25"/>
                    <a:pt x="5" y="25"/>
                    <a:pt x="5" y="25"/>
                  </a:cubicBezTo>
                  <a:cubicBezTo>
                    <a:pt x="2" y="27"/>
                    <a:pt x="2" y="27"/>
                    <a:pt x="2" y="27"/>
                  </a:cubicBezTo>
                  <a:cubicBezTo>
                    <a:pt x="1" y="32"/>
                    <a:pt x="1" y="32"/>
                    <a:pt x="1" y="3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3" y="41"/>
                    <a:pt x="3" y="41"/>
                    <a:pt x="3" y="41"/>
                  </a:cubicBezTo>
                  <a:cubicBezTo>
                    <a:pt x="5" y="45"/>
                    <a:pt x="5" y="45"/>
                    <a:pt x="5" y="45"/>
                  </a:cubicBezTo>
                  <a:cubicBezTo>
                    <a:pt x="8" y="50"/>
                    <a:pt x="8" y="50"/>
                    <a:pt x="8" y="50"/>
                  </a:cubicBezTo>
                  <a:cubicBezTo>
                    <a:pt x="12" y="52"/>
                    <a:pt x="12" y="52"/>
                    <a:pt x="12" y="52"/>
                  </a:cubicBezTo>
                  <a:cubicBezTo>
                    <a:pt x="18" y="58"/>
                    <a:pt x="18" y="58"/>
                    <a:pt x="18" y="58"/>
                  </a:cubicBezTo>
                  <a:cubicBezTo>
                    <a:pt x="20" y="61"/>
                    <a:pt x="20" y="61"/>
                    <a:pt x="20" y="61"/>
                  </a:cubicBezTo>
                  <a:cubicBezTo>
                    <a:pt x="25" y="61"/>
                    <a:pt x="25" y="61"/>
                    <a:pt x="25" y="61"/>
                  </a:cubicBezTo>
                  <a:cubicBezTo>
                    <a:pt x="29" y="64"/>
                    <a:pt x="29" y="64"/>
                    <a:pt x="29" y="64"/>
                  </a:cubicBezTo>
                  <a:cubicBezTo>
                    <a:pt x="36" y="63"/>
                    <a:pt x="36" y="63"/>
                    <a:pt x="36" y="63"/>
                  </a:cubicBezTo>
                  <a:cubicBezTo>
                    <a:pt x="41" y="61"/>
                    <a:pt x="41" y="61"/>
                    <a:pt x="41" y="61"/>
                  </a:cubicBezTo>
                  <a:cubicBezTo>
                    <a:pt x="44" y="61"/>
                    <a:pt x="44" y="61"/>
                    <a:pt x="44" y="61"/>
                  </a:cubicBezTo>
                  <a:cubicBezTo>
                    <a:pt x="44" y="59"/>
                    <a:pt x="44" y="59"/>
                    <a:pt x="44" y="59"/>
                  </a:cubicBezTo>
                  <a:cubicBezTo>
                    <a:pt x="42" y="57"/>
                    <a:pt x="42" y="57"/>
                    <a:pt x="42" y="57"/>
                  </a:cubicBezTo>
                  <a:cubicBezTo>
                    <a:pt x="39" y="54"/>
                    <a:pt x="39" y="54"/>
                    <a:pt x="39" y="54"/>
                  </a:cubicBezTo>
                  <a:cubicBezTo>
                    <a:pt x="35" y="51"/>
                    <a:pt x="35" y="51"/>
                    <a:pt x="35" y="51"/>
                  </a:cubicBezTo>
                  <a:cubicBezTo>
                    <a:pt x="36" y="48"/>
                    <a:pt x="36" y="48"/>
                    <a:pt x="36" y="48"/>
                  </a:cubicBezTo>
                  <a:cubicBezTo>
                    <a:pt x="38" y="48"/>
                    <a:pt x="38" y="48"/>
                    <a:pt x="38" y="48"/>
                  </a:cubicBezTo>
                  <a:cubicBezTo>
                    <a:pt x="39" y="42"/>
                    <a:pt x="39" y="42"/>
                    <a:pt x="39" y="42"/>
                  </a:cubicBezTo>
                  <a:cubicBezTo>
                    <a:pt x="43" y="38"/>
                    <a:pt x="43" y="38"/>
                    <a:pt x="43" y="38"/>
                  </a:cubicBezTo>
                  <a:cubicBezTo>
                    <a:pt x="46" y="32"/>
                    <a:pt x="46" y="32"/>
                    <a:pt x="46" y="32"/>
                  </a:cubicBezTo>
                  <a:cubicBezTo>
                    <a:pt x="47" y="21"/>
                    <a:pt x="47" y="21"/>
                    <a:pt x="47" y="21"/>
                  </a:cubicBezTo>
                  <a:cubicBezTo>
                    <a:pt x="50" y="19"/>
                    <a:pt x="50" y="19"/>
                    <a:pt x="50" y="19"/>
                  </a:cubicBezTo>
                  <a:cubicBezTo>
                    <a:pt x="52" y="18"/>
                    <a:pt x="52" y="18"/>
                    <a:pt x="52" y="18"/>
                  </a:cubicBezTo>
                  <a:cubicBezTo>
                    <a:pt x="50" y="13"/>
                    <a:pt x="50" y="13"/>
                    <a:pt x="50" y="13"/>
                  </a:cubicBezTo>
                  <a:cubicBezTo>
                    <a:pt x="47" y="4"/>
                    <a:pt x="47" y="4"/>
                    <a:pt x="47" y="4"/>
                  </a:cubicBezTo>
                  <a:cubicBezTo>
                    <a:pt x="44" y="0"/>
                    <a:pt x="44" y="0"/>
                    <a:pt x="44" y="0"/>
                  </a:cubicBezTo>
                  <a:cubicBezTo>
                    <a:pt x="42" y="2"/>
                    <a:pt x="42" y="2"/>
                    <a:pt x="42" y="2"/>
                  </a:cubicBezTo>
                  <a:lnTo>
                    <a:pt x="37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7" name="Freeform 102">
              <a:extLst>
                <a:ext uri="{FF2B5EF4-FFF2-40B4-BE49-F238E27FC236}">
                  <a16:creationId xmlns:a16="http://schemas.microsoft.com/office/drawing/2014/main" id="{5A9155D9-E8F1-2A45-B09A-09E77C3A5B0B}"/>
                </a:ext>
              </a:extLst>
            </p:cNvPr>
            <p:cNvSpPr>
              <a:spLocks/>
            </p:cNvSpPr>
            <p:nvPr/>
          </p:nvSpPr>
          <p:spPr bwMode="auto">
            <a:xfrm>
              <a:off x="4292600" y="4392613"/>
              <a:ext cx="149225" cy="147637"/>
            </a:xfrm>
            <a:custGeom>
              <a:avLst/>
              <a:gdLst>
                <a:gd name="T0" fmla="*/ 2147483646 w 19"/>
                <a:gd name="T1" fmla="*/ 2147483646 h 19"/>
                <a:gd name="T2" fmla="*/ 2147483646 w 19"/>
                <a:gd name="T3" fmla="*/ 2147483646 h 19"/>
                <a:gd name="T4" fmla="*/ 2147483646 w 19"/>
                <a:gd name="T5" fmla="*/ 2147483646 h 19"/>
                <a:gd name="T6" fmla="*/ 2147483646 w 19"/>
                <a:gd name="T7" fmla="*/ 2147483646 h 19"/>
                <a:gd name="T8" fmla="*/ 2147483646 w 19"/>
                <a:gd name="T9" fmla="*/ 2147483646 h 19"/>
                <a:gd name="T10" fmla="*/ 2147483646 w 19"/>
                <a:gd name="T11" fmla="*/ 2147483646 h 19"/>
                <a:gd name="T12" fmla="*/ 2147483646 w 19"/>
                <a:gd name="T13" fmla="*/ 0 h 19"/>
                <a:gd name="T14" fmla="*/ 2147483646 w 19"/>
                <a:gd name="T15" fmla="*/ 0 h 19"/>
                <a:gd name="T16" fmla="*/ 2147483646 w 19"/>
                <a:gd name="T17" fmla="*/ 0 h 19"/>
                <a:gd name="T18" fmla="*/ 2147483646 w 19"/>
                <a:gd name="T19" fmla="*/ 2147483646 h 19"/>
                <a:gd name="T20" fmla="*/ 2147483646 w 19"/>
                <a:gd name="T21" fmla="*/ 2147483646 h 19"/>
                <a:gd name="T22" fmla="*/ 2147483646 w 19"/>
                <a:gd name="T23" fmla="*/ 2147483646 h 19"/>
                <a:gd name="T24" fmla="*/ 2147483646 w 19"/>
                <a:gd name="T25" fmla="*/ 2147483646 h 19"/>
                <a:gd name="T26" fmla="*/ 0 w 19"/>
                <a:gd name="T27" fmla="*/ 2147483646 h 19"/>
                <a:gd name="T28" fmla="*/ 2147483646 w 19"/>
                <a:gd name="T29" fmla="*/ 2147483646 h 19"/>
                <a:gd name="T30" fmla="*/ 2147483646 w 19"/>
                <a:gd name="T31" fmla="*/ 2147483646 h 19"/>
                <a:gd name="T32" fmla="*/ 2147483646 w 19"/>
                <a:gd name="T33" fmla="*/ 2147483646 h 19"/>
                <a:gd name="T34" fmla="*/ 2147483646 w 19"/>
                <a:gd name="T35" fmla="*/ 2147483646 h 19"/>
                <a:gd name="T36" fmla="*/ 2147483646 w 19"/>
                <a:gd name="T37" fmla="*/ 2147483646 h 19"/>
                <a:gd name="T38" fmla="*/ 2147483646 w 19"/>
                <a:gd name="T39" fmla="*/ 2147483646 h 19"/>
                <a:gd name="T40" fmla="*/ 2147483646 w 19"/>
                <a:gd name="T41" fmla="*/ 2147483646 h 19"/>
                <a:gd name="T42" fmla="*/ 2147483646 w 19"/>
                <a:gd name="T43" fmla="*/ 2147483646 h 19"/>
                <a:gd name="T44" fmla="*/ 2147483646 w 19"/>
                <a:gd name="T45" fmla="*/ 2147483646 h 19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19" h="19">
                  <a:moveTo>
                    <a:pt x="17" y="10"/>
                  </a:moveTo>
                  <a:cubicBezTo>
                    <a:pt x="19" y="6"/>
                    <a:pt x="19" y="6"/>
                    <a:pt x="19" y="6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0" y="1"/>
                    <a:pt x="10" y="1"/>
                    <a:pt x="10" y="1"/>
                  </a:cubicBezTo>
                  <a:cubicBezTo>
                    <a:pt x="8" y="1"/>
                    <a:pt x="8" y="1"/>
                    <a:pt x="8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5" y="0"/>
                    <a:pt x="5" y="0"/>
                    <a:pt x="5" y="0"/>
                  </a:cubicBezTo>
                  <a:cubicBezTo>
                    <a:pt x="3" y="0"/>
                    <a:pt x="3" y="0"/>
                    <a:pt x="3" y="0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5"/>
                    <a:pt x="2" y="5"/>
                    <a:pt x="2" y="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2" y="9"/>
                    <a:pt x="1" y="10"/>
                    <a:pt x="0" y="10"/>
                  </a:cubicBezTo>
                  <a:cubicBezTo>
                    <a:pt x="1" y="11"/>
                    <a:pt x="1" y="11"/>
                    <a:pt x="1" y="11"/>
                  </a:cubicBezTo>
                  <a:cubicBezTo>
                    <a:pt x="1" y="11"/>
                    <a:pt x="0" y="14"/>
                    <a:pt x="1" y="14"/>
                  </a:cubicBezTo>
                  <a:cubicBezTo>
                    <a:pt x="1" y="14"/>
                    <a:pt x="4" y="16"/>
                    <a:pt x="4" y="16"/>
                  </a:cubicBezTo>
                  <a:cubicBezTo>
                    <a:pt x="4" y="19"/>
                    <a:pt x="4" y="19"/>
                    <a:pt x="4" y="19"/>
                  </a:cubicBezTo>
                  <a:cubicBezTo>
                    <a:pt x="8" y="19"/>
                    <a:pt x="8" y="19"/>
                    <a:pt x="8" y="19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18" y="16"/>
                    <a:pt x="18" y="16"/>
                    <a:pt x="18" y="16"/>
                  </a:cubicBezTo>
                  <a:cubicBezTo>
                    <a:pt x="17" y="13"/>
                    <a:pt x="17" y="13"/>
                    <a:pt x="17" y="13"/>
                  </a:cubicBezTo>
                  <a:lnTo>
                    <a:pt x="17" y="1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8" name="Freeform 103">
              <a:extLst>
                <a:ext uri="{FF2B5EF4-FFF2-40B4-BE49-F238E27FC236}">
                  <a16:creationId xmlns:a16="http://schemas.microsoft.com/office/drawing/2014/main" id="{FE4E3CD3-672A-D645-9A2A-40A9D4021EAC}"/>
                </a:ext>
              </a:extLst>
            </p:cNvPr>
            <p:cNvSpPr>
              <a:spLocks/>
            </p:cNvSpPr>
            <p:nvPr/>
          </p:nvSpPr>
          <p:spPr bwMode="auto">
            <a:xfrm>
              <a:off x="4216400" y="4448175"/>
              <a:ext cx="106363" cy="92075"/>
            </a:xfrm>
            <a:custGeom>
              <a:avLst/>
              <a:gdLst>
                <a:gd name="T0" fmla="*/ 2147483646 w 14"/>
                <a:gd name="T1" fmla="*/ 2147483646 h 12"/>
                <a:gd name="T2" fmla="*/ 2147483646 w 14"/>
                <a:gd name="T3" fmla="*/ 2147483646 h 12"/>
                <a:gd name="T4" fmla="*/ 2147483646 w 14"/>
                <a:gd name="T5" fmla="*/ 2147483646 h 12"/>
                <a:gd name="T6" fmla="*/ 2147483646 w 14"/>
                <a:gd name="T7" fmla="*/ 2147483646 h 12"/>
                <a:gd name="T8" fmla="*/ 2147483646 w 14"/>
                <a:gd name="T9" fmla="*/ 2147483646 h 12"/>
                <a:gd name="T10" fmla="*/ 2147483646 w 14"/>
                <a:gd name="T11" fmla="*/ 0 h 12"/>
                <a:gd name="T12" fmla="*/ 2147483646 w 14"/>
                <a:gd name="T13" fmla="*/ 2147483646 h 12"/>
                <a:gd name="T14" fmla="*/ 2147483646 w 14"/>
                <a:gd name="T15" fmla="*/ 2147483646 h 12"/>
                <a:gd name="T16" fmla="*/ 0 w 14"/>
                <a:gd name="T17" fmla="*/ 2147483646 h 12"/>
                <a:gd name="T18" fmla="*/ 2147483646 w 14"/>
                <a:gd name="T19" fmla="*/ 2147483646 h 12"/>
                <a:gd name="T20" fmla="*/ 2147483646 w 14"/>
                <a:gd name="T21" fmla="*/ 2147483646 h 12"/>
                <a:gd name="T22" fmla="*/ 2147483646 w 14"/>
                <a:gd name="T23" fmla="*/ 2147483646 h 12"/>
                <a:gd name="T24" fmla="*/ 2147483646 w 14"/>
                <a:gd name="T25" fmla="*/ 2147483646 h 12"/>
                <a:gd name="T26" fmla="*/ 2147483646 w 14"/>
                <a:gd name="T27" fmla="*/ 2147483646 h 12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4" h="12">
                  <a:moveTo>
                    <a:pt x="11" y="7"/>
                  </a:moveTo>
                  <a:cubicBezTo>
                    <a:pt x="10" y="7"/>
                    <a:pt x="11" y="4"/>
                    <a:pt x="11" y="4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9" y="3"/>
                    <a:pt x="8" y="4"/>
                    <a:pt x="8" y="4"/>
                  </a:cubicBezTo>
                  <a:cubicBezTo>
                    <a:pt x="7" y="4"/>
                    <a:pt x="6" y="1"/>
                    <a:pt x="6" y="1"/>
                  </a:cubicBezTo>
                  <a:cubicBezTo>
                    <a:pt x="4" y="0"/>
                    <a:pt x="4" y="0"/>
                    <a:pt x="4" y="0"/>
                  </a:cubicBezTo>
                  <a:cubicBezTo>
                    <a:pt x="3" y="2"/>
                    <a:pt x="3" y="2"/>
                    <a:pt x="3" y="2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5"/>
                    <a:pt x="0" y="5"/>
                    <a:pt x="0" y="5"/>
                  </a:cubicBezTo>
                  <a:cubicBezTo>
                    <a:pt x="1" y="6"/>
                    <a:pt x="1" y="6"/>
                    <a:pt x="1" y="6"/>
                  </a:cubicBezTo>
                  <a:cubicBezTo>
                    <a:pt x="10" y="12"/>
                    <a:pt x="10" y="12"/>
                    <a:pt x="10" y="12"/>
                  </a:cubicBezTo>
                  <a:cubicBezTo>
                    <a:pt x="14" y="12"/>
                    <a:pt x="14" y="12"/>
                    <a:pt x="14" y="12"/>
                  </a:cubicBezTo>
                  <a:cubicBezTo>
                    <a:pt x="14" y="9"/>
                    <a:pt x="14" y="9"/>
                    <a:pt x="14" y="9"/>
                  </a:cubicBezTo>
                  <a:cubicBezTo>
                    <a:pt x="14" y="9"/>
                    <a:pt x="11" y="7"/>
                    <a:pt x="11" y="7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19" name="Freeform 104">
              <a:extLst>
                <a:ext uri="{FF2B5EF4-FFF2-40B4-BE49-F238E27FC236}">
                  <a16:creationId xmlns:a16="http://schemas.microsoft.com/office/drawing/2014/main" id="{B4F24555-F888-1941-B135-58DD2B231DEC}"/>
                </a:ext>
              </a:extLst>
            </p:cNvPr>
            <p:cNvSpPr>
              <a:spLocks/>
            </p:cNvSpPr>
            <p:nvPr/>
          </p:nvSpPr>
          <p:spPr bwMode="auto">
            <a:xfrm>
              <a:off x="4167188" y="4416425"/>
              <a:ext cx="79375" cy="69850"/>
            </a:xfrm>
            <a:custGeom>
              <a:avLst/>
              <a:gdLst>
                <a:gd name="T0" fmla="*/ 2147483646 w 60"/>
                <a:gd name="T1" fmla="*/ 2147483646 h 54"/>
                <a:gd name="T2" fmla="*/ 2147483646 w 60"/>
                <a:gd name="T3" fmla="*/ 2147483646 h 54"/>
                <a:gd name="T4" fmla="*/ 2147483646 w 60"/>
                <a:gd name="T5" fmla="*/ 2147483646 h 54"/>
                <a:gd name="T6" fmla="*/ 2147483646 w 60"/>
                <a:gd name="T7" fmla="*/ 0 h 54"/>
                <a:gd name="T8" fmla="*/ 2147483646 w 60"/>
                <a:gd name="T9" fmla="*/ 0 h 54"/>
                <a:gd name="T10" fmla="*/ 2147483646 w 60"/>
                <a:gd name="T11" fmla="*/ 2147483646 h 54"/>
                <a:gd name="T12" fmla="*/ 0 w 60"/>
                <a:gd name="T13" fmla="*/ 2147483646 h 54"/>
                <a:gd name="T14" fmla="*/ 2147483646 w 60"/>
                <a:gd name="T15" fmla="*/ 2147483646 h 54"/>
                <a:gd name="T16" fmla="*/ 2147483646 w 60"/>
                <a:gd name="T17" fmla="*/ 2147483646 h 54"/>
                <a:gd name="T18" fmla="*/ 2147483646 w 60"/>
                <a:gd name="T19" fmla="*/ 2147483646 h 54"/>
                <a:gd name="T20" fmla="*/ 2147483646 w 60"/>
                <a:gd name="T21" fmla="*/ 2147483646 h 5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60" h="54">
                  <a:moveTo>
                    <a:pt x="54" y="36"/>
                  </a:moveTo>
                  <a:lnTo>
                    <a:pt x="60" y="24"/>
                  </a:lnTo>
                  <a:lnTo>
                    <a:pt x="54" y="18"/>
                  </a:lnTo>
                  <a:lnTo>
                    <a:pt x="42" y="0"/>
                  </a:lnTo>
                  <a:lnTo>
                    <a:pt x="18" y="0"/>
                  </a:lnTo>
                  <a:lnTo>
                    <a:pt x="12" y="12"/>
                  </a:lnTo>
                  <a:lnTo>
                    <a:pt x="0" y="18"/>
                  </a:lnTo>
                  <a:lnTo>
                    <a:pt x="12" y="30"/>
                  </a:lnTo>
                  <a:lnTo>
                    <a:pt x="36" y="54"/>
                  </a:lnTo>
                  <a:lnTo>
                    <a:pt x="42" y="42"/>
                  </a:lnTo>
                  <a:lnTo>
                    <a:pt x="54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0" name="Rectangle 105">
              <a:extLst>
                <a:ext uri="{FF2B5EF4-FFF2-40B4-BE49-F238E27FC236}">
                  <a16:creationId xmlns:a16="http://schemas.microsoft.com/office/drawing/2014/main" id="{9D249FFA-18E5-3D41-ABEF-6AB627D17890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283075" y="3940175"/>
              <a:ext cx="9525" cy="23813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121" name="Freeform 106">
              <a:extLst>
                <a:ext uri="{FF2B5EF4-FFF2-40B4-BE49-F238E27FC236}">
                  <a16:creationId xmlns:a16="http://schemas.microsoft.com/office/drawing/2014/main" id="{4A21F91F-7B73-964E-86B3-0B180C3092D8}"/>
                </a:ext>
              </a:extLst>
            </p:cNvPr>
            <p:cNvSpPr>
              <a:spLocks/>
            </p:cNvSpPr>
            <p:nvPr/>
          </p:nvSpPr>
          <p:spPr bwMode="auto">
            <a:xfrm>
              <a:off x="4283075" y="3667125"/>
              <a:ext cx="512763" cy="504825"/>
            </a:xfrm>
            <a:custGeom>
              <a:avLst/>
              <a:gdLst>
                <a:gd name="T0" fmla="*/ 2147483646 w 390"/>
                <a:gd name="T1" fmla="*/ 2147483646 h 390"/>
                <a:gd name="T2" fmla="*/ 2147483646 w 390"/>
                <a:gd name="T3" fmla="*/ 2147483646 h 390"/>
                <a:gd name="T4" fmla="*/ 2147483646 w 390"/>
                <a:gd name="T5" fmla="*/ 2147483646 h 390"/>
                <a:gd name="T6" fmla="*/ 2147483646 w 390"/>
                <a:gd name="T7" fmla="*/ 2147483646 h 390"/>
                <a:gd name="T8" fmla="*/ 2147483646 w 390"/>
                <a:gd name="T9" fmla="*/ 2147483646 h 390"/>
                <a:gd name="T10" fmla="*/ 2147483646 w 390"/>
                <a:gd name="T11" fmla="*/ 2147483646 h 390"/>
                <a:gd name="T12" fmla="*/ 2147483646 w 390"/>
                <a:gd name="T13" fmla="*/ 2147483646 h 390"/>
                <a:gd name="T14" fmla="*/ 2147483646 w 390"/>
                <a:gd name="T15" fmla="*/ 2147483646 h 390"/>
                <a:gd name="T16" fmla="*/ 2147483646 w 390"/>
                <a:gd name="T17" fmla="*/ 2147483646 h 390"/>
                <a:gd name="T18" fmla="*/ 2147483646 w 390"/>
                <a:gd name="T19" fmla="*/ 2147483646 h 390"/>
                <a:gd name="T20" fmla="*/ 2147483646 w 390"/>
                <a:gd name="T21" fmla="*/ 2147483646 h 390"/>
                <a:gd name="T22" fmla="*/ 2147483646 w 390"/>
                <a:gd name="T23" fmla="*/ 2147483646 h 390"/>
                <a:gd name="T24" fmla="*/ 2147483646 w 390"/>
                <a:gd name="T25" fmla="*/ 2147483646 h 390"/>
                <a:gd name="T26" fmla="*/ 2147483646 w 390"/>
                <a:gd name="T27" fmla="*/ 2147483646 h 390"/>
                <a:gd name="T28" fmla="*/ 2147483646 w 390"/>
                <a:gd name="T29" fmla="*/ 2147483646 h 390"/>
                <a:gd name="T30" fmla="*/ 2147483646 w 390"/>
                <a:gd name="T31" fmla="*/ 2147483646 h 390"/>
                <a:gd name="T32" fmla="*/ 2147483646 w 390"/>
                <a:gd name="T33" fmla="*/ 2147483646 h 390"/>
                <a:gd name="T34" fmla="*/ 2147483646 w 390"/>
                <a:gd name="T35" fmla="*/ 2147483646 h 390"/>
                <a:gd name="T36" fmla="*/ 2147483646 w 390"/>
                <a:gd name="T37" fmla="*/ 2147483646 h 390"/>
                <a:gd name="T38" fmla="*/ 2147483646 w 390"/>
                <a:gd name="T39" fmla="*/ 2147483646 h 390"/>
                <a:gd name="T40" fmla="*/ 2147483646 w 390"/>
                <a:gd name="T41" fmla="*/ 2147483646 h 390"/>
                <a:gd name="T42" fmla="*/ 2147483646 w 390"/>
                <a:gd name="T43" fmla="*/ 2147483646 h 390"/>
                <a:gd name="T44" fmla="*/ 2147483646 w 390"/>
                <a:gd name="T45" fmla="*/ 2147483646 h 390"/>
                <a:gd name="T46" fmla="*/ 2147483646 w 390"/>
                <a:gd name="T47" fmla="*/ 2147483646 h 390"/>
                <a:gd name="T48" fmla="*/ 2147483646 w 390"/>
                <a:gd name="T49" fmla="*/ 0 h 390"/>
                <a:gd name="T50" fmla="*/ 2147483646 w 390"/>
                <a:gd name="T51" fmla="*/ 2147483646 h 390"/>
                <a:gd name="T52" fmla="*/ 2147483646 w 390"/>
                <a:gd name="T53" fmla="*/ 2147483646 h 390"/>
                <a:gd name="T54" fmla="*/ 2147483646 w 390"/>
                <a:gd name="T55" fmla="*/ 2147483646 h 390"/>
                <a:gd name="T56" fmla="*/ 2147483646 w 390"/>
                <a:gd name="T57" fmla="*/ 2147483646 h 390"/>
                <a:gd name="T58" fmla="*/ 2147483646 w 390"/>
                <a:gd name="T59" fmla="*/ 2147483646 h 390"/>
                <a:gd name="T60" fmla="*/ 2147483646 w 390"/>
                <a:gd name="T61" fmla="*/ 2147483646 h 390"/>
                <a:gd name="T62" fmla="*/ 2147483646 w 390"/>
                <a:gd name="T63" fmla="*/ 2147483646 h 390"/>
                <a:gd name="T64" fmla="*/ 2147483646 w 390"/>
                <a:gd name="T65" fmla="*/ 2147483646 h 390"/>
                <a:gd name="T66" fmla="*/ 2147483646 w 390"/>
                <a:gd name="T67" fmla="*/ 2147483646 h 390"/>
                <a:gd name="T68" fmla="*/ 2147483646 w 390"/>
                <a:gd name="T69" fmla="*/ 2147483646 h 390"/>
                <a:gd name="T70" fmla="*/ 2147483646 w 390"/>
                <a:gd name="T71" fmla="*/ 2147483646 h 390"/>
                <a:gd name="T72" fmla="*/ 2147483646 w 390"/>
                <a:gd name="T73" fmla="*/ 2147483646 h 390"/>
                <a:gd name="T74" fmla="*/ 2147483646 w 390"/>
                <a:gd name="T75" fmla="*/ 2147483646 h 390"/>
                <a:gd name="T76" fmla="*/ 2147483646 w 390"/>
                <a:gd name="T77" fmla="*/ 2147483646 h 390"/>
                <a:gd name="T78" fmla="*/ 0 w 390"/>
                <a:gd name="T79" fmla="*/ 2147483646 h 390"/>
                <a:gd name="T80" fmla="*/ 2147483646 w 390"/>
                <a:gd name="T81" fmla="*/ 2147483646 h 390"/>
                <a:gd name="T82" fmla="*/ 2147483646 w 390"/>
                <a:gd name="T83" fmla="*/ 2147483646 h 390"/>
                <a:gd name="T84" fmla="*/ 2147483646 w 390"/>
                <a:gd name="T85" fmla="*/ 2147483646 h 39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390" h="390">
                  <a:moveTo>
                    <a:pt x="60" y="270"/>
                  </a:moveTo>
                  <a:lnTo>
                    <a:pt x="216" y="378"/>
                  </a:lnTo>
                  <a:lnTo>
                    <a:pt x="228" y="390"/>
                  </a:lnTo>
                  <a:lnTo>
                    <a:pt x="246" y="390"/>
                  </a:lnTo>
                  <a:lnTo>
                    <a:pt x="282" y="372"/>
                  </a:lnTo>
                  <a:lnTo>
                    <a:pt x="390" y="300"/>
                  </a:lnTo>
                  <a:lnTo>
                    <a:pt x="384" y="300"/>
                  </a:lnTo>
                  <a:lnTo>
                    <a:pt x="366" y="276"/>
                  </a:lnTo>
                  <a:lnTo>
                    <a:pt x="354" y="270"/>
                  </a:lnTo>
                  <a:lnTo>
                    <a:pt x="342" y="246"/>
                  </a:lnTo>
                  <a:lnTo>
                    <a:pt x="348" y="234"/>
                  </a:lnTo>
                  <a:lnTo>
                    <a:pt x="348" y="174"/>
                  </a:lnTo>
                  <a:lnTo>
                    <a:pt x="342" y="162"/>
                  </a:lnTo>
                  <a:lnTo>
                    <a:pt x="348" y="150"/>
                  </a:lnTo>
                  <a:lnTo>
                    <a:pt x="342" y="144"/>
                  </a:lnTo>
                  <a:lnTo>
                    <a:pt x="342" y="120"/>
                  </a:lnTo>
                  <a:lnTo>
                    <a:pt x="324" y="108"/>
                  </a:lnTo>
                  <a:lnTo>
                    <a:pt x="318" y="102"/>
                  </a:lnTo>
                  <a:lnTo>
                    <a:pt x="306" y="90"/>
                  </a:lnTo>
                  <a:lnTo>
                    <a:pt x="306" y="78"/>
                  </a:lnTo>
                  <a:lnTo>
                    <a:pt x="324" y="54"/>
                  </a:lnTo>
                  <a:lnTo>
                    <a:pt x="324" y="30"/>
                  </a:lnTo>
                  <a:lnTo>
                    <a:pt x="324" y="12"/>
                  </a:lnTo>
                  <a:lnTo>
                    <a:pt x="330" y="6"/>
                  </a:lnTo>
                  <a:lnTo>
                    <a:pt x="330" y="0"/>
                  </a:lnTo>
                  <a:lnTo>
                    <a:pt x="318" y="6"/>
                  </a:lnTo>
                  <a:lnTo>
                    <a:pt x="288" y="12"/>
                  </a:lnTo>
                  <a:lnTo>
                    <a:pt x="222" y="12"/>
                  </a:lnTo>
                  <a:lnTo>
                    <a:pt x="162" y="30"/>
                  </a:lnTo>
                  <a:lnTo>
                    <a:pt x="132" y="48"/>
                  </a:lnTo>
                  <a:lnTo>
                    <a:pt x="138" y="78"/>
                  </a:lnTo>
                  <a:lnTo>
                    <a:pt x="144" y="108"/>
                  </a:lnTo>
                  <a:lnTo>
                    <a:pt x="132" y="114"/>
                  </a:lnTo>
                  <a:lnTo>
                    <a:pt x="108" y="120"/>
                  </a:lnTo>
                  <a:lnTo>
                    <a:pt x="102" y="132"/>
                  </a:lnTo>
                  <a:lnTo>
                    <a:pt x="96" y="144"/>
                  </a:lnTo>
                  <a:lnTo>
                    <a:pt x="60" y="156"/>
                  </a:lnTo>
                  <a:lnTo>
                    <a:pt x="30" y="174"/>
                  </a:lnTo>
                  <a:lnTo>
                    <a:pt x="6" y="192"/>
                  </a:lnTo>
                  <a:lnTo>
                    <a:pt x="0" y="210"/>
                  </a:lnTo>
                  <a:lnTo>
                    <a:pt x="6" y="210"/>
                  </a:lnTo>
                  <a:lnTo>
                    <a:pt x="6" y="228"/>
                  </a:lnTo>
                  <a:lnTo>
                    <a:pt x="60" y="27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2" name="Freeform 107">
              <a:extLst>
                <a:ext uri="{FF2B5EF4-FFF2-40B4-BE49-F238E27FC236}">
                  <a16:creationId xmlns:a16="http://schemas.microsoft.com/office/drawing/2014/main" id="{37B5439B-7618-414C-AF50-B0A526C50792}"/>
                </a:ext>
              </a:extLst>
            </p:cNvPr>
            <p:cNvSpPr>
              <a:spLocks/>
            </p:cNvSpPr>
            <p:nvPr/>
          </p:nvSpPr>
          <p:spPr bwMode="auto">
            <a:xfrm>
              <a:off x="4283075" y="3667125"/>
              <a:ext cx="512763" cy="504825"/>
            </a:xfrm>
            <a:custGeom>
              <a:avLst/>
              <a:gdLst>
                <a:gd name="T0" fmla="*/ 2147483646 w 390"/>
                <a:gd name="T1" fmla="*/ 2147483646 h 390"/>
                <a:gd name="T2" fmla="*/ 2147483646 w 390"/>
                <a:gd name="T3" fmla="*/ 2147483646 h 390"/>
                <a:gd name="T4" fmla="*/ 2147483646 w 390"/>
                <a:gd name="T5" fmla="*/ 2147483646 h 390"/>
                <a:gd name="T6" fmla="*/ 2147483646 w 390"/>
                <a:gd name="T7" fmla="*/ 2147483646 h 390"/>
                <a:gd name="T8" fmla="*/ 2147483646 w 390"/>
                <a:gd name="T9" fmla="*/ 2147483646 h 390"/>
                <a:gd name="T10" fmla="*/ 2147483646 w 390"/>
                <a:gd name="T11" fmla="*/ 2147483646 h 390"/>
                <a:gd name="T12" fmla="*/ 2147483646 w 390"/>
                <a:gd name="T13" fmla="*/ 2147483646 h 390"/>
                <a:gd name="T14" fmla="*/ 2147483646 w 390"/>
                <a:gd name="T15" fmla="*/ 2147483646 h 390"/>
                <a:gd name="T16" fmla="*/ 2147483646 w 390"/>
                <a:gd name="T17" fmla="*/ 2147483646 h 390"/>
                <a:gd name="T18" fmla="*/ 2147483646 w 390"/>
                <a:gd name="T19" fmla="*/ 2147483646 h 390"/>
                <a:gd name="T20" fmla="*/ 2147483646 w 390"/>
                <a:gd name="T21" fmla="*/ 2147483646 h 390"/>
                <a:gd name="T22" fmla="*/ 2147483646 w 390"/>
                <a:gd name="T23" fmla="*/ 2147483646 h 390"/>
                <a:gd name="T24" fmla="*/ 2147483646 w 390"/>
                <a:gd name="T25" fmla="*/ 2147483646 h 390"/>
                <a:gd name="T26" fmla="*/ 2147483646 w 390"/>
                <a:gd name="T27" fmla="*/ 2147483646 h 390"/>
                <a:gd name="T28" fmla="*/ 2147483646 w 390"/>
                <a:gd name="T29" fmla="*/ 2147483646 h 390"/>
                <a:gd name="T30" fmla="*/ 2147483646 w 390"/>
                <a:gd name="T31" fmla="*/ 2147483646 h 390"/>
                <a:gd name="T32" fmla="*/ 2147483646 w 390"/>
                <a:gd name="T33" fmla="*/ 2147483646 h 390"/>
                <a:gd name="T34" fmla="*/ 2147483646 w 390"/>
                <a:gd name="T35" fmla="*/ 2147483646 h 390"/>
                <a:gd name="T36" fmla="*/ 2147483646 w 390"/>
                <a:gd name="T37" fmla="*/ 2147483646 h 390"/>
                <a:gd name="T38" fmla="*/ 2147483646 w 390"/>
                <a:gd name="T39" fmla="*/ 2147483646 h 390"/>
                <a:gd name="T40" fmla="*/ 2147483646 w 390"/>
                <a:gd name="T41" fmla="*/ 2147483646 h 390"/>
                <a:gd name="T42" fmla="*/ 2147483646 w 390"/>
                <a:gd name="T43" fmla="*/ 2147483646 h 390"/>
                <a:gd name="T44" fmla="*/ 2147483646 w 390"/>
                <a:gd name="T45" fmla="*/ 2147483646 h 390"/>
                <a:gd name="T46" fmla="*/ 2147483646 w 390"/>
                <a:gd name="T47" fmla="*/ 2147483646 h 390"/>
                <a:gd name="T48" fmla="*/ 2147483646 w 390"/>
                <a:gd name="T49" fmla="*/ 0 h 390"/>
                <a:gd name="T50" fmla="*/ 2147483646 w 390"/>
                <a:gd name="T51" fmla="*/ 2147483646 h 390"/>
                <a:gd name="T52" fmla="*/ 2147483646 w 390"/>
                <a:gd name="T53" fmla="*/ 2147483646 h 390"/>
                <a:gd name="T54" fmla="*/ 2147483646 w 390"/>
                <a:gd name="T55" fmla="*/ 2147483646 h 390"/>
                <a:gd name="T56" fmla="*/ 2147483646 w 390"/>
                <a:gd name="T57" fmla="*/ 2147483646 h 390"/>
                <a:gd name="T58" fmla="*/ 2147483646 w 390"/>
                <a:gd name="T59" fmla="*/ 2147483646 h 390"/>
                <a:gd name="T60" fmla="*/ 2147483646 w 390"/>
                <a:gd name="T61" fmla="*/ 2147483646 h 390"/>
                <a:gd name="T62" fmla="*/ 2147483646 w 390"/>
                <a:gd name="T63" fmla="*/ 2147483646 h 390"/>
                <a:gd name="T64" fmla="*/ 2147483646 w 390"/>
                <a:gd name="T65" fmla="*/ 2147483646 h 390"/>
                <a:gd name="T66" fmla="*/ 2147483646 w 390"/>
                <a:gd name="T67" fmla="*/ 2147483646 h 390"/>
                <a:gd name="T68" fmla="*/ 2147483646 w 390"/>
                <a:gd name="T69" fmla="*/ 2147483646 h 390"/>
                <a:gd name="T70" fmla="*/ 2147483646 w 390"/>
                <a:gd name="T71" fmla="*/ 2147483646 h 390"/>
                <a:gd name="T72" fmla="*/ 2147483646 w 390"/>
                <a:gd name="T73" fmla="*/ 2147483646 h 390"/>
                <a:gd name="T74" fmla="*/ 2147483646 w 390"/>
                <a:gd name="T75" fmla="*/ 2147483646 h 390"/>
                <a:gd name="T76" fmla="*/ 2147483646 w 390"/>
                <a:gd name="T77" fmla="*/ 2147483646 h 390"/>
                <a:gd name="T78" fmla="*/ 0 w 390"/>
                <a:gd name="T79" fmla="*/ 2147483646 h 390"/>
                <a:gd name="T80" fmla="*/ 2147483646 w 390"/>
                <a:gd name="T81" fmla="*/ 2147483646 h 390"/>
                <a:gd name="T82" fmla="*/ 2147483646 w 390"/>
                <a:gd name="T83" fmla="*/ 2147483646 h 390"/>
                <a:gd name="T84" fmla="*/ 2147483646 w 390"/>
                <a:gd name="T85" fmla="*/ 2147483646 h 390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390" h="390">
                  <a:moveTo>
                    <a:pt x="60" y="270"/>
                  </a:moveTo>
                  <a:lnTo>
                    <a:pt x="216" y="378"/>
                  </a:lnTo>
                  <a:lnTo>
                    <a:pt x="228" y="390"/>
                  </a:lnTo>
                  <a:lnTo>
                    <a:pt x="246" y="390"/>
                  </a:lnTo>
                  <a:lnTo>
                    <a:pt x="282" y="372"/>
                  </a:lnTo>
                  <a:lnTo>
                    <a:pt x="390" y="300"/>
                  </a:lnTo>
                  <a:lnTo>
                    <a:pt x="384" y="300"/>
                  </a:lnTo>
                  <a:lnTo>
                    <a:pt x="366" y="276"/>
                  </a:lnTo>
                  <a:lnTo>
                    <a:pt x="354" y="270"/>
                  </a:lnTo>
                  <a:lnTo>
                    <a:pt x="342" y="246"/>
                  </a:lnTo>
                  <a:lnTo>
                    <a:pt x="348" y="234"/>
                  </a:lnTo>
                  <a:lnTo>
                    <a:pt x="348" y="174"/>
                  </a:lnTo>
                  <a:lnTo>
                    <a:pt x="342" y="162"/>
                  </a:lnTo>
                  <a:lnTo>
                    <a:pt x="348" y="150"/>
                  </a:lnTo>
                  <a:lnTo>
                    <a:pt x="342" y="144"/>
                  </a:lnTo>
                  <a:lnTo>
                    <a:pt x="342" y="120"/>
                  </a:lnTo>
                  <a:lnTo>
                    <a:pt x="324" y="108"/>
                  </a:lnTo>
                  <a:lnTo>
                    <a:pt x="318" y="102"/>
                  </a:lnTo>
                  <a:lnTo>
                    <a:pt x="306" y="90"/>
                  </a:lnTo>
                  <a:lnTo>
                    <a:pt x="306" y="78"/>
                  </a:lnTo>
                  <a:lnTo>
                    <a:pt x="324" y="54"/>
                  </a:lnTo>
                  <a:lnTo>
                    <a:pt x="324" y="30"/>
                  </a:lnTo>
                  <a:lnTo>
                    <a:pt x="324" y="12"/>
                  </a:lnTo>
                  <a:lnTo>
                    <a:pt x="330" y="6"/>
                  </a:lnTo>
                  <a:lnTo>
                    <a:pt x="330" y="0"/>
                  </a:lnTo>
                  <a:lnTo>
                    <a:pt x="318" y="6"/>
                  </a:lnTo>
                  <a:lnTo>
                    <a:pt x="288" y="12"/>
                  </a:lnTo>
                  <a:lnTo>
                    <a:pt x="222" y="12"/>
                  </a:lnTo>
                  <a:lnTo>
                    <a:pt x="162" y="30"/>
                  </a:lnTo>
                  <a:lnTo>
                    <a:pt x="132" y="48"/>
                  </a:lnTo>
                  <a:lnTo>
                    <a:pt x="138" y="78"/>
                  </a:lnTo>
                  <a:lnTo>
                    <a:pt x="144" y="108"/>
                  </a:lnTo>
                  <a:lnTo>
                    <a:pt x="132" y="114"/>
                  </a:lnTo>
                  <a:lnTo>
                    <a:pt x="108" y="120"/>
                  </a:lnTo>
                  <a:lnTo>
                    <a:pt x="102" y="132"/>
                  </a:lnTo>
                  <a:lnTo>
                    <a:pt x="96" y="144"/>
                  </a:lnTo>
                  <a:lnTo>
                    <a:pt x="60" y="156"/>
                  </a:lnTo>
                  <a:lnTo>
                    <a:pt x="30" y="174"/>
                  </a:lnTo>
                  <a:lnTo>
                    <a:pt x="6" y="192"/>
                  </a:lnTo>
                  <a:lnTo>
                    <a:pt x="0" y="210"/>
                  </a:lnTo>
                  <a:lnTo>
                    <a:pt x="6" y="210"/>
                  </a:lnTo>
                  <a:lnTo>
                    <a:pt x="6" y="228"/>
                  </a:lnTo>
                  <a:lnTo>
                    <a:pt x="60" y="27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3" name="Freeform 108">
              <a:extLst>
                <a:ext uri="{FF2B5EF4-FFF2-40B4-BE49-F238E27FC236}">
                  <a16:creationId xmlns:a16="http://schemas.microsoft.com/office/drawing/2014/main" id="{535A328D-5C1E-5F42-A7F5-834A04D7CF5A}"/>
                </a:ext>
              </a:extLst>
            </p:cNvPr>
            <p:cNvSpPr>
              <a:spLocks/>
            </p:cNvSpPr>
            <p:nvPr/>
          </p:nvSpPr>
          <p:spPr bwMode="auto">
            <a:xfrm>
              <a:off x="5013325" y="2206625"/>
              <a:ext cx="266700" cy="585788"/>
            </a:xfrm>
            <a:custGeom>
              <a:avLst/>
              <a:gdLst>
                <a:gd name="T0" fmla="*/ 2147483646 w 34"/>
                <a:gd name="T1" fmla="*/ 2147483646 h 75"/>
                <a:gd name="T2" fmla="*/ 2147483646 w 34"/>
                <a:gd name="T3" fmla="*/ 2147483646 h 75"/>
                <a:gd name="T4" fmla="*/ 2147483646 w 34"/>
                <a:gd name="T5" fmla="*/ 2147483646 h 75"/>
                <a:gd name="T6" fmla="*/ 2147483646 w 34"/>
                <a:gd name="T7" fmla="*/ 2147483646 h 75"/>
                <a:gd name="T8" fmla="*/ 2147483646 w 34"/>
                <a:gd name="T9" fmla="*/ 2147483646 h 75"/>
                <a:gd name="T10" fmla="*/ 2147483646 w 34"/>
                <a:gd name="T11" fmla="*/ 2147483646 h 75"/>
                <a:gd name="T12" fmla="*/ 2147483646 w 34"/>
                <a:gd name="T13" fmla="*/ 2147483646 h 75"/>
                <a:gd name="T14" fmla="*/ 2147483646 w 34"/>
                <a:gd name="T15" fmla="*/ 2147483646 h 75"/>
                <a:gd name="T16" fmla="*/ 2147483646 w 34"/>
                <a:gd name="T17" fmla="*/ 2147483646 h 75"/>
                <a:gd name="T18" fmla="*/ 2147483646 w 34"/>
                <a:gd name="T19" fmla="*/ 2147483646 h 75"/>
                <a:gd name="T20" fmla="*/ 2147483646 w 34"/>
                <a:gd name="T21" fmla="*/ 2147483646 h 75"/>
                <a:gd name="T22" fmla="*/ 2147483646 w 34"/>
                <a:gd name="T23" fmla="*/ 2147483646 h 75"/>
                <a:gd name="T24" fmla="*/ 2147483646 w 34"/>
                <a:gd name="T25" fmla="*/ 2147483646 h 75"/>
                <a:gd name="T26" fmla="*/ 2147483646 w 34"/>
                <a:gd name="T27" fmla="*/ 2147483646 h 75"/>
                <a:gd name="T28" fmla="*/ 2147483646 w 34"/>
                <a:gd name="T29" fmla="*/ 2147483646 h 75"/>
                <a:gd name="T30" fmla="*/ 2147483646 w 34"/>
                <a:gd name="T31" fmla="*/ 2147483646 h 75"/>
                <a:gd name="T32" fmla="*/ 2147483646 w 34"/>
                <a:gd name="T33" fmla="*/ 2147483646 h 75"/>
                <a:gd name="T34" fmla="*/ 2147483646 w 34"/>
                <a:gd name="T35" fmla="*/ 2147483646 h 75"/>
                <a:gd name="T36" fmla="*/ 2147483646 w 34"/>
                <a:gd name="T37" fmla="*/ 2147483646 h 75"/>
                <a:gd name="T38" fmla="*/ 2147483646 w 34"/>
                <a:gd name="T39" fmla="*/ 2147483646 h 75"/>
                <a:gd name="T40" fmla="*/ 2147483646 w 34"/>
                <a:gd name="T41" fmla="*/ 2147483646 h 75"/>
                <a:gd name="T42" fmla="*/ 2147483646 w 34"/>
                <a:gd name="T43" fmla="*/ 0 h 75"/>
                <a:gd name="T44" fmla="*/ 2147483646 w 34"/>
                <a:gd name="T45" fmla="*/ 2147483646 h 75"/>
                <a:gd name="T46" fmla="*/ 2147483646 w 34"/>
                <a:gd name="T47" fmla="*/ 2147483646 h 75"/>
                <a:gd name="T48" fmla="*/ 2147483646 w 34"/>
                <a:gd name="T49" fmla="*/ 2147483646 h 75"/>
                <a:gd name="T50" fmla="*/ 2147483646 w 34"/>
                <a:gd name="T51" fmla="*/ 2147483646 h 75"/>
                <a:gd name="T52" fmla="*/ 2147483646 w 34"/>
                <a:gd name="T53" fmla="*/ 2147483646 h 75"/>
                <a:gd name="T54" fmla="*/ 2147483646 w 34"/>
                <a:gd name="T55" fmla="*/ 2147483646 h 75"/>
                <a:gd name="T56" fmla="*/ 2147483646 w 34"/>
                <a:gd name="T57" fmla="*/ 2147483646 h 75"/>
                <a:gd name="T58" fmla="*/ 2147483646 w 34"/>
                <a:gd name="T59" fmla="*/ 2147483646 h 75"/>
                <a:gd name="T60" fmla="*/ 2147483646 w 34"/>
                <a:gd name="T61" fmla="*/ 2147483646 h 75"/>
                <a:gd name="T62" fmla="*/ 2147483646 w 34"/>
                <a:gd name="T63" fmla="*/ 2147483646 h 75"/>
                <a:gd name="T64" fmla="*/ 0 w 34"/>
                <a:gd name="T65" fmla="*/ 2147483646 h 75"/>
                <a:gd name="T66" fmla="*/ 2147483646 w 34"/>
                <a:gd name="T67" fmla="*/ 2147483646 h 75"/>
                <a:gd name="T68" fmla="*/ 2147483646 w 34"/>
                <a:gd name="T69" fmla="*/ 2147483646 h 75"/>
                <a:gd name="T70" fmla="*/ 2147483646 w 34"/>
                <a:gd name="T71" fmla="*/ 2147483646 h 75"/>
                <a:gd name="T72" fmla="*/ 2147483646 w 34"/>
                <a:gd name="T73" fmla="*/ 2147483646 h 75"/>
                <a:gd name="T74" fmla="*/ 2147483646 w 34"/>
                <a:gd name="T75" fmla="*/ 2147483646 h 75"/>
                <a:gd name="T76" fmla="*/ 2147483646 w 34"/>
                <a:gd name="T77" fmla="*/ 2147483646 h 75"/>
                <a:gd name="T78" fmla="*/ 2147483646 w 34"/>
                <a:gd name="T79" fmla="*/ 2147483646 h 75"/>
                <a:gd name="T80" fmla="*/ 2147483646 w 34"/>
                <a:gd name="T81" fmla="*/ 2147483646 h 75"/>
                <a:gd name="T82" fmla="*/ 2147483646 w 34"/>
                <a:gd name="T83" fmla="*/ 2147483646 h 75"/>
                <a:gd name="T84" fmla="*/ 2147483646 w 34"/>
                <a:gd name="T85" fmla="*/ 2147483646 h 75"/>
                <a:gd name="T86" fmla="*/ 2147483646 w 34"/>
                <a:gd name="T87" fmla="*/ 2147483646 h 75"/>
                <a:gd name="T88" fmla="*/ 2147483646 w 34"/>
                <a:gd name="T89" fmla="*/ 2147483646 h 75"/>
                <a:gd name="T90" fmla="*/ 2147483646 w 34"/>
                <a:gd name="T91" fmla="*/ 2147483646 h 75"/>
                <a:gd name="T92" fmla="*/ 2147483646 w 34"/>
                <a:gd name="T93" fmla="*/ 2147483646 h 75"/>
                <a:gd name="T94" fmla="*/ 2147483646 w 34"/>
                <a:gd name="T95" fmla="*/ 2147483646 h 75"/>
                <a:gd name="T96" fmla="*/ 2147483646 w 34"/>
                <a:gd name="T97" fmla="*/ 2147483646 h 75"/>
                <a:gd name="T98" fmla="*/ 2147483646 w 34"/>
                <a:gd name="T99" fmla="*/ 2147483646 h 75"/>
                <a:gd name="T100" fmla="*/ 2147483646 w 34"/>
                <a:gd name="T101" fmla="*/ 2147483646 h 75"/>
                <a:gd name="T102" fmla="*/ 2147483646 w 34"/>
                <a:gd name="T103" fmla="*/ 2147483646 h 75"/>
                <a:gd name="T104" fmla="*/ 2147483646 w 34"/>
                <a:gd name="T105" fmla="*/ 2147483646 h 75"/>
                <a:gd name="T106" fmla="*/ 2147483646 w 34"/>
                <a:gd name="T107" fmla="*/ 2147483646 h 75"/>
                <a:gd name="T108" fmla="*/ 2147483646 w 34"/>
                <a:gd name="T109" fmla="*/ 2147483646 h 75"/>
                <a:gd name="T110" fmla="*/ 2147483646 w 34"/>
                <a:gd name="T111" fmla="*/ 2147483646 h 75"/>
                <a:gd name="T112" fmla="*/ 2147483646 w 34"/>
                <a:gd name="T113" fmla="*/ 2147483646 h 75"/>
                <a:gd name="T114" fmla="*/ 2147483646 w 34"/>
                <a:gd name="T115" fmla="*/ 2147483646 h 75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</a:gdLst>
              <a:ahLst/>
              <a:cxnLst>
                <a:cxn ang="T116">
                  <a:pos x="T0" y="T1"/>
                </a:cxn>
                <a:cxn ang="T117">
                  <a:pos x="T2" y="T3"/>
                </a:cxn>
                <a:cxn ang="T118">
                  <a:pos x="T4" y="T5"/>
                </a:cxn>
                <a:cxn ang="T119">
                  <a:pos x="T6" y="T7"/>
                </a:cxn>
                <a:cxn ang="T120">
                  <a:pos x="T8" y="T9"/>
                </a:cxn>
                <a:cxn ang="T121">
                  <a:pos x="T10" y="T11"/>
                </a:cxn>
                <a:cxn ang="T122">
                  <a:pos x="T12" y="T13"/>
                </a:cxn>
                <a:cxn ang="T123">
                  <a:pos x="T14" y="T15"/>
                </a:cxn>
                <a:cxn ang="T124">
                  <a:pos x="T16" y="T17"/>
                </a:cxn>
                <a:cxn ang="T125">
                  <a:pos x="T18" y="T19"/>
                </a:cxn>
                <a:cxn ang="T126">
                  <a:pos x="T20" y="T21"/>
                </a:cxn>
                <a:cxn ang="T127">
                  <a:pos x="T22" y="T23"/>
                </a:cxn>
                <a:cxn ang="T128">
                  <a:pos x="T24" y="T25"/>
                </a:cxn>
                <a:cxn ang="T129">
                  <a:pos x="T26" y="T27"/>
                </a:cxn>
                <a:cxn ang="T130">
                  <a:pos x="T28" y="T29"/>
                </a:cxn>
                <a:cxn ang="T131">
                  <a:pos x="T30" y="T31"/>
                </a:cxn>
                <a:cxn ang="T132">
                  <a:pos x="T32" y="T33"/>
                </a:cxn>
                <a:cxn ang="T133">
                  <a:pos x="T34" y="T35"/>
                </a:cxn>
                <a:cxn ang="T134">
                  <a:pos x="T36" y="T37"/>
                </a:cxn>
                <a:cxn ang="T135">
                  <a:pos x="T38" y="T39"/>
                </a:cxn>
                <a:cxn ang="T136">
                  <a:pos x="T40" y="T41"/>
                </a:cxn>
                <a:cxn ang="T137">
                  <a:pos x="T42" y="T43"/>
                </a:cxn>
                <a:cxn ang="T138">
                  <a:pos x="T44" y="T45"/>
                </a:cxn>
                <a:cxn ang="T139">
                  <a:pos x="T46" y="T47"/>
                </a:cxn>
                <a:cxn ang="T140">
                  <a:pos x="T48" y="T49"/>
                </a:cxn>
                <a:cxn ang="T141">
                  <a:pos x="T50" y="T51"/>
                </a:cxn>
                <a:cxn ang="T142">
                  <a:pos x="T52" y="T53"/>
                </a:cxn>
                <a:cxn ang="T143">
                  <a:pos x="T54" y="T55"/>
                </a:cxn>
                <a:cxn ang="T144">
                  <a:pos x="T56" y="T57"/>
                </a:cxn>
                <a:cxn ang="T145">
                  <a:pos x="T58" y="T59"/>
                </a:cxn>
                <a:cxn ang="T146">
                  <a:pos x="T60" y="T61"/>
                </a:cxn>
                <a:cxn ang="T147">
                  <a:pos x="T62" y="T63"/>
                </a:cxn>
                <a:cxn ang="T148">
                  <a:pos x="T64" y="T65"/>
                </a:cxn>
                <a:cxn ang="T149">
                  <a:pos x="T66" y="T67"/>
                </a:cxn>
                <a:cxn ang="T150">
                  <a:pos x="T68" y="T69"/>
                </a:cxn>
                <a:cxn ang="T151">
                  <a:pos x="T70" y="T71"/>
                </a:cxn>
                <a:cxn ang="T152">
                  <a:pos x="T72" y="T73"/>
                </a:cxn>
                <a:cxn ang="T153">
                  <a:pos x="T74" y="T75"/>
                </a:cxn>
                <a:cxn ang="T154">
                  <a:pos x="T76" y="T77"/>
                </a:cxn>
                <a:cxn ang="T155">
                  <a:pos x="T78" y="T79"/>
                </a:cxn>
                <a:cxn ang="T156">
                  <a:pos x="T80" y="T81"/>
                </a:cxn>
                <a:cxn ang="T157">
                  <a:pos x="T82" y="T83"/>
                </a:cxn>
                <a:cxn ang="T158">
                  <a:pos x="T84" y="T85"/>
                </a:cxn>
                <a:cxn ang="T159">
                  <a:pos x="T86" y="T87"/>
                </a:cxn>
                <a:cxn ang="T160">
                  <a:pos x="T88" y="T89"/>
                </a:cxn>
                <a:cxn ang="T161">
                  <a:pos x="T90" y="T91"/>
                </a:cxn>
                <a:cxn ang="T162">
                  <a:pos x="T92" y="T93"/>
                </a:cxn>
                <a:cxn ang="T163">
                  <a:pos x="T94" y="T95"/>
                </a:cxn>
                <a:cxn ang="T164">
                  <a:pos x="T96" y="T97"/>
                </a:cxn>
                <a:cxn ang="T165">
                  <a:pos x="T98" y="T99"/>
                </a:cxn>
                <a:cxn ang="T166">
                  <a:pos x="T100" y="T101"/>
                </a:cxn>
                <a:cxn ang="T167">
                  <a:pos x="T102" y="T103"/>
                </a:cxn>
                <a:cxn ang="T168">
                  <a:pos x="T104" y="T105"/>
                </a:cxn>
                <a:cxn ang="T169">
                  <a:pos x="T106" y="T107"/>
                </a:cxn>
                <a:cxn ang="T170">
                  <a:pos x="T108" y="T109"/>
                </a:cxn>
                <a:cxn ang="T171">
                  <a:pos x="T110" y="T111"/>
                </a:cxn>
                <a:cxn ang="T172">
                  <a:pos x="T112" y="T113"/>
                </a:cxn>
                <a:cxn ang="T173">
                  <a:pos x="T114" y="T115"/>
                </a:cxn>
              </a:cxnLst>
              <a:rect l="0" t="0" r="r" b="b"/>
              <a:pathLst>
                <a:path w="34" h="75">
                  <a:moveTo>
                    <a:pt x="34" y="55"/>
                  </a:moveTo>
                  <a:cubicBezTo>
                    <a:pt x="32" y="54"/>
                    <a:pt x="32" y="54"/>
                    <a:pt x="32" y="54"/>
                  </a:cubicBezTo>
                  <a:cubicBezTo>
                    <a:pt x="30" y="52"/>
                    <a:pt x="30" y="52"/>
                    <a:pt x="30" y="52"/>
                  </a:cubicBezTo>
                  <a:cubicBezTo>
                    <a:pt x="31" y="47"/>
                    <a:pt x="31" y="47"/>
                    <a:pt x="31" y="47"/>
                  </a:cubicBezTo>
                  <a:cubicBezTo>
                    <a:pt x="31" y="47"/>
                    <a:pt x="30" y="46"/>
                    <a:pt x="30" y="45"/>
                  </a:cubicBezTo>
                  <a:cubicBezTo>
                    <a:pt x="29" y="45"/>
                    <a:pt x="30" y="43"/>
                    <a:pt x="30" y="43"/>
                  </a:cubicBezTo>
                  <a:cubicBezTo>
                    <a:pt x="29" y="42"/>
                    <a:pt x="29" y="42"/>
                    <a:pt x="29" y="42"/>
                  </a:cubicBezTo>
                  <a:cubicBezTo>
                    <a:pt x="29" y="40"/>
                    <a:pt x="29" y="40"/>
                    <a:pt x="29" y="40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30" y="36"/>
                    <a:pt x="30" y="36"/>
                    <a:pt x="30" y="36"/>
                  </a:cubicBezTo>
                  <a:cubicBezTo>
                    <a:pt x="27" y="27"/>
                    <a:pt x="27" y="27"/>
                    <a:pt x="27" y="27"/>
                  </a:cubicBezTo>
                  <a:cubicBezTo>
                    <a:pt x="30" y="21"/>
                    <a:pt x="30" y="21"/>
                    <a:pt x="30" y="21"/>
                  </a:cubicBezTo>
                  <a:cubicBezTo>
                    <a:pt x="28" y="17"/>
                    <a:pt x="28" y="17"/>
                    <a:pt x="28" y="17"/>
                  </a:cubicBezTo>
                  <a:cubicBezTo>
                    <a:pt x="25" y="15"/>
                    <a:pt x="25" y="15"/>
                    <a:pt x="25" y="15"/>
                  </a:cubicBezTo>
                  <a:cubicBezTo>
                    <a:pt x="25" y="14"/>
                    <a:pt x="25" y="14"/>
                    <a:pt x="25" y="14"/>
                  </a:cubicBezTo>
                  <a:cubicBezTo>
                    <a:pt x="25" y="10"/>
                    <a:pt x="25" y="10"/>
                    <a:pt x="25" y="10"/>
                  </a:cubicBezTo>
                  <a:cubicBezTo>
                    <a:pt x="25" y="10"/>
                    <a:pt x="25" y="10"/>
                    <a:pt x="25" y="10"/>
                  </a:cubicBezTo>
                  <a:cubicBezTo>
                    <a:pt x="26" y="9"/>
                    <a:pt x="26" y="9"/>
                    <a:pt x="26" y="9"/>
                  </a:cubicBezTo>
                  <a:cubicBezTo>
                    <a:pt x="26" y="8"/>
                    <a:pt x="26" y="8"/>
                    <a:pt x="26" y="8"/>
                  </a:cubicBezTo>
                  <a:cubicBezTo>
                    <a:pt x="27" y="6"/>
                    <a:pt x="27" y="6"/>
                    <a:pt x="27" y="6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19" y="1"/>
                    <a:pt x="19" y="1"/>
                    <a:pt x="19" y="1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5" y="8"/>
                    <a:pt x="15" y="8"/>
                    <a:pt x="15" y="8"/>
                  </a:cubicBezTo>
                  <a:cubicBezTo>
                    <a:pt x="12" y="11"/>
                    <a:pt x="12" y="11"/>
                    <a:pt x="12" y="11"/>
                  </a:cubicBezTo>
                  <a:cubicBezTo>
                    <a:pt x="11" y="10"/>
                    <a:pt x="11" y="10"/>
                    <a:pt x="11" y="10"/>
                  </a:cubicBezTo>
                  <a:cubicBezTo>
                    <a:pt x="8" y="11"/>
                    <a:pt x="8" y="11"/>
                    <a:pt x="8" y="11"/>
                  </a:cubicBezTo>
                  <a:cubicBezTo>
                    <a:pt x="5" y="10"/>
                    <a:pt x="5" y="10"/>
                    <a:pt x="5" y="10"/>
                  </a:cubicBezTo>
                  <a:cubicBezTo>
                    <a:pt x="3" y="8"/>
                    <a:pt x="3" y="8"/>
                    <a:pt x="3" y="8"/>
                  </a:cubicBezTo>
                  <a:cubicBezTo>
                    <a:pt x="2" y="6"/>
                    <a:pt x="2" y="6"/>
                    <a:pt x="2" y="6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10"/>
                    <a:pt x="1" y="10"/>
                    <a:pt x="1" y="10"/>
                  </a:cubicBezTo>
                  <a:cubicBezTo>
                    <a:pt x="4" y="13"/>
                    <a:pt x="4" y="13"/>
                    <a:pt x="4" y="13"/>
                  </a:cubicBezTo>
                  <a:cubicBezTo>
                    <a:pt x="6" y="14"/>
                    <a:pt x="6" y="14"/>
                    <a:pt x="6" y="14"/>
                  </a:cubicBezTo>
                  <a:cubicBezTo>
                    <a:pt x="7" y="14"/>
                    <a:pt x="7" y="14"/>
                    <a:pt x="7" y="14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9" y="26"/>
                    <a:pt x="9" y="26"/>
                    <a:pt x="9" y="26"/>
                  </a:cubicBezTo>
                  <a:cubicBezTo>
                    <a:pt x="10" y="29"/>
                    <a:pt x="10" y="29"/>
                    <a:pt x="10" y="29"/>
                  </a:cubicBezTo>
                  <a:cubicBezTo>
                    <a:pt x="10" y="30"/>
                    <a:pt x="10" y="30"/>
                    <a:pt x="10" y="30"/>
                  </a:cubicBezTo>
                  <a:cubicBezTo>
                    <a:pt x="10" y="35"/>
                    <a:pt x="10" y="35"/>
                    <a:pt x="10" y="35"/>
                  </a:cubicBezTo>
                  <a:cubicBezTo>
                    <a:pt x="10" y="36"/>
                    <a:pt x="10" y="36"/>
                    <a:pt x="10" y="36"/>
                  </a:cubicBezTo>
                  <a:cubicBezTo>
                    <a:pt x="12" y="36"/>
                    <a:pt x="12" y="36"/>
                    <a:pt x="12" y="36"/>
                  </a:cubicBezTo>
                  <a:cubicBezTo>
                    <a:pt x="14" y="40"/>
                    <a:pt x="14" y="40"/>
                    <a:pt x="14" y="40"/>
                  </a:cubicBezTo>
                  <a:cubicBezTo>
                    <a:pt x="9" y="49"/>
                    <a:pt x="9" y="49"/>
                    <a:pt x="9" y="49"/>
                  </a:cubicBezTo>
                  <a:cubicBezTo>
                    <a:pt x="4" y="53"/>
                    <a:pt x="4" y="53"/>
                    <a:pt x="4" y="53"/>
                  </a:cubicBezTo>
                  <a:cubicBezTo>
                    <a:pt x="1" y="58"/>
                    <a:pt x="1" y="58"/>
                    <a:pt x="1" y="58"/>
                  </a:cubicBezTo>
                  <a:cubicBezTo>
                    <a:pt x="2" y="66"/>
                    <a:pt x="2" y="66"/>
                    <a:pt x="2" y="66"/>
                  </a:cubicBezTo>
                  <a:cubicBezTo>
                    <a:pt x="3" y="71"/>
                    <a:pt x="3" y="71"/>
                    <a:pt x="3" y="71"/>
                  </a:cubicBezTo>
                  <a:cubicBezTo>
                    <a:pt x="5" y="73"/>
                    <a:pt x="5" y="73"/>
                    <a:pt x="5" y="73"/>
                  </a:cubicBezTo>
                  <a:cubicBezTo>
                    <a:pt x="7" y="75"/>
                    <a:pt x="7" y="75"/>
                    <a:pt x="7" y="75"/>
                  </a:cubicBezTo>
                  <a:cubicBezTo>
                    <a:pt x="12" y="75"/>
                    <a:pt x="12" y="75"/>
                    <a:pt x="12" y="75"/>
                  </a:cubicBezTo>
                  <a:cubicBezTo>
                    <a:pt x="20" y="72"/>
                    <a:pt x="20" y="72"/>
                    <a:pt x="20" y="72"/>
                  </a:cubicBezTo>
                  <a:cubicBezTo>
                    <a:pt x="22" y="72"/>
                    <a:pt x="22" y="72"/>
                    <a:pt x="22" y="72"/>
                  </a:cubicBezTo>
                  <a:cubicBezTo>
                    <a:pt x="34" y="58"/>
                    <a:pt x="34" y="58"/>
                    <a:pt x="34" y="58"/>
                  </a:cubicBezTo>
                  <a:lnTo>
                    <a:pt x="34" y="5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4" name="Freeform 109">
              <a:extLst>
                <a:ext uri="{FF2B5EF4-FFF2-40B4-BE49-F238E27FC236}">
                  <a16:creationId xmlns:a16="http://schemas.microsoft.com/office/drawing/2014/main" id="{89130281-45C7-314C-9A86-10C3F4DE3B0B}"/>
                </a:ext>
              </a:extLst>
            </p:cNvPr>
            <p:cNvSpPr>
              <a:spLocks/>
            </p:cNvSpPr>
            <p:nvPr/>
          </p:nvSpPr>
          <p:spPr bwMode="auto">
            <a:xfrm>
              <a:off x="5287963" y="3135313"/>
              <a:ext cx="15875" cy="7937"/>
            </a:xfrm>
            <a:custGeom>
              <a:avLst/>
              <a:gdLst>
                <a:gd name="T0" fmla="*/ 2147483646 w 12"/>
                <a:gd name="T1" fmla="*/ 2147483646 h 6"/>
                <a:gd name="T2" fmla="*/ 0 w 12"/>
                <a:gd name="T3" fmla="*/ 0 h 6"/>
                <a:gd name="T4" fmla="*/ 0 w 12"/>
                <a:gd name="T5" fmla="*/ 2147483646 h 6"/>
                <a:gd name="T6" fmla="*/ 2147483646 w 12"/>
                <a:gd name="T7" fmla="*/ 2147483646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2" h="6">
                  <a:moveTo>
                    <a:pt x="12" y="6"/>
                  </a:moveTo>
                  <a:lnTo>
                    <a:pt x="0" y="0"/>
                  </a:lnTo>
                  <a:lnTo>
                    <a:pt x="0" y="6"/>
                  </a:lnTo>
                  <a:lnTo>
                    <a:pt x="12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5" name="Freeform 110">
              <a:extLst>
                <a:ext uri="{FF2B5EF4-FFF2-40B4-BE49-F238E27FC236}">
                  <a16:creationId xmlns:a16="http://schemas.microsoft.com/office/drawing/2014/main" id="{E74D44F8-CD42-2A4F-807E-A9EE25C60200}"/>
                </a:ext>
              </a:extLst>
            </p:cNvPr>
            <p:cNvSpPr>
              <a:spLocks/>
            </p:cNvSpPr>
            <p:nvPr/>
          </p:nvSpPr>
          <p:spPr bwMode="auto">
            <a:xfrm>
              <a:off x="5186364" y="1531156"/>
              <a:ext cx="3792537" cy="2030413"/>
            </a:xfrm>
            <a:custGeom>
              <a:avLst/>
              <a:gdLst>
                <a:gd name="T0" fmla="*/ 2147483646 w 483"/>
                <a:gd name="T1" fmla="*/ 2147483646 h 260"/>
                <a:gd name="T2" fmla="*/ 2147483646 w 483"/>
                <a:gd name="T3" fmla="*/ 2147483646 h 260"/>
                <a:gd name="T4" fmla="*/ 2147483646 w 483"/>
                <a:gd name="T5" fmla="*/ 2147483646 h 260"/>
                <a:gd name="T6" fmla="*/ 2147483646 w 483"/>
                <a:gd name="T7" fmla="*/ 2147483646 h 260"/>
                <a:gd name="T8" fmla="*/ 2147483646 w 483"/>
                <a:gd name="T9" fmla="*/ 2147483646 h 260"/>
                <a:gd name="T10" fmla="*/ 2147483646 w 483"/>
                <a:gd name="T11" fmla="*/ 2147483646 h 260"/>
                <a:gd name="T12" fmla="*/ 2147483646 w 483"/>
                <a:gd name="T13" fmla="*/ 2147483646 h 260"/>
                <a:gd name="T14" fmla="*/ 2147483646 w 483"/>
                <a:gd name="T15" fmla="*/ 2147483646 h 260"/>
                <a:gd name="T16" fmla="*/ 2147483646 w 483"/>
                <a:gd name="T17" fmla="*/ 2147483646 h 260"/>
                <a:gd name="T18" fmla="*/ 2147483646 w 483"/>
                <a:gd name="T19" fmla="*/ 2147483646 h 260"/>
                <a:gd name="T20" fmla="*/ 2147483646 w 483"/>
                <a:gd name="T21" fmla="*/ 2147483646 h 260"/>
                <a:gd name="T22" fmla="*/ 2147483646 w 483"/>
                <a:gd name="T23" fmla="*/ 2147483646 h 260"/>
                <a:gd name="T24" fmla="*/ 2147483646 w 483"/>
                <a:gd name="T25" fmla="*/ 2147483646 h 260"/>
                <a:gd name="T26" fmla="*/ 2147483646 w 483"/>
                <a:gd name="T27" fmla="*/ 2147483646 h 260"/>
                <a:gd name="T28" fmla="*/ 2147483646 w 483"/>
                <a:gd name="T29" fmla="*/ 2147483646 h 260"/>
                <a:gd name="T30" fmla="*/ 2147483646 w 483"/>
                <a:gd name="T31" fmla="*/ 2147483646 h 260"/>
                <a:gd name="T32" fmla="*/ 2147483646 w 483"/>
                <a:gd name="T33" fmla="*/ 2147483646 h 260"/>
                <a:gd name="T34" fmla="*/ 2147483646 w 483"/>
                <a:gd name="T35" fmla="*/ 2147483646 h 260"/>
                <a:gd name="T36" fmla="*/ 2147483646 w 483"/>
                <a:gd name="T37" fmla="*/ 2147483646 h 260"/>
                <a:gd name="T38" fmla="*/ 2147483646 w 483"/>
                <a:gd name="T39" fmla="*/ 2147483646 h 260"/>
                <a:gd name="T40" fmla="*/ 2147483646 w 483"/>
                <a:gd name="T41" fmla="*/ 2147483646 h 260"/>
                <a:gd name="T42" fmla="*/ 2147483646 w 483"/>
                <a:gd name="T43" fmla="*/ 2147483646 h 260"/>
                <a:gd name="T44" fmla="*/ 2147483646 w 483"/>
                <a:gd name="T45" fmla="*/ 2147483646 h 260"/>
                <a:gd name="T46" fmla="*/ 2147483646 w 483"/>
                <a:gd name="T47" fmla="*/ 2147483646 h 260"/>
                <a:gd name="T48" fmla="*/ 2147483646 w 483"/>
                <a:gd name="T49" fmla="*/ 2147483646 h 260"/>
                <a:gd name="T50" fmla="*/ 2147483646 w 483"/>
                <a:gd name="T51" fmla="*/ 2147483646 h 260"/>
                <a:gd name="T52" fmla="*/ 2147483646 w 483"/>
                <a:gd name="T53" fmla="*/ 2147483646 h 260"/>
                <a:gd name="T54" fmla="*/ 2147483646 w 483"/>
                <a:gd name="T55" fmla="*/ 2147483646 h 260"/>
                <a:gd name="T56" fmla="*/ 2147483646 w 483"/>
                <a:gd name="T57" fmla="*/ 2147483646 h 260"/>
                <a:gd name="T58" fmla="*/ 2147483646 w 483"/>
                <a:gd name="T59" fmla="*/ 2147483646 h 260"/>
                <a:gd name="T60" fmla="*/ 2147483646 w 483"/>
                <a:gd name="T61" fmla="*/ 2147483646 h 260"/>
                <a:gd name="T62" fmla="*/ 2147483646 w 483"/>
                <a:gd name="T63" fmla="*/ 2147483646 h 260"/>
                <a:gd name="T64" fmla="*/ 2147483646 w 483"/>
                <a:gd name="T65" fmla="*/ 2147483646 h 260"/>
                <a:gd name="T66" fmla="*/ 2147483646 w 483"/>
                <a:gd name="T67" fmla="*/ 2147483646 h 260"/>
                <a:gd name="T68" fmla="*/ 2147483646 w 483"/>
                <a:gd name="T69" fmla="*/ 2147483646 h 260"/>
                <a:gd name="T70" fmla="*/ 2147483646 w 483"/>
                <a:gd name="T71" fmla="*/ 2147483646 h 260"/>
                <a:gd name="T72" fmla="*/ 2147483646 w 483"/>
                <a:gd name="T73" fmla="*/ 2147483646 h 260"/>
                <a:gd name="T74" fmla="*/ 2147483646 w 483"/>
                <a:gd name="T75" fmla="*/ 2147483646 h 260"/>
                <a:gd name="T76" fmla="*/ 2147483646 w 483"/>
                <a:gd name="T77" fmla="*/ 2147483646 h 260"/>
                <a:gd name="T78" fmla="*/ 2147483646 w 483"/>
                <a:gd name="T79" fmla="*/ 2147483646 h 260"/>
                <a:gd name="T80" fmla="*/ 2147483646 w 483"/>
                <a:gd name="T81" fmla="*/ 2147483646 h 260"/>
                <a:gd name="T82" fmla="*/ 2147483646 w 483"/>
                <a:gd name="T83" fmla="*/ 2147483646 h 260"/>
                <a:gd name="T84" fmla="*/ 2147483646 w 483"/>
                <a:gd name="T85" fmla="*/ 2147483646 h 260"/>
                <a:gd name="T86" fmla="*/ 2147483646 w 483"/>
                <a:gd name="T87" fmla="*/ 2147483646 h 260"/>
                <a:gd name="T88" fmla="*/ 2147483646 w 483"/>
                <a:gd name="T89" fmla="*/ 2147483646 h 260"/>
                <a:gd name="T90" fmla="*/ 2147483646 w 483"/>
                <a:gd name="T91" fmla="*/ 2147483646 h 260"/>
                <a:gd name="T92" fmla="*/ 2147483646 w 483"/>
                <a:gd name="T93" fmla="*/ 2147483646 h 260"/>
                <a:gd name="T94" fmla="*/ 2147483646 w 483"/>
                <a:gd name="T95" fmla="*/ 2147483646 h 260"/>
                <a:gd name="T96" fmla="*/ 2147483646 w 483"/>
                <a:gd name="T97" fmla="*/ 2147483646 h 260"/>
                <a:gd name="T98" fmla="*/ 2147483646 w 483"/>
                <a:gd name="T99" fmla="*/ 2147483646 h 260"/>
                <a:gd name="T100" fmla="*/ 2147483646 w 483"/>
                <a:gd name="T101" fmla="*/ 2147483646 h 260"/>
                <a:gd name="T102" fmla="*/ 2147483646 w 483"/>
                <a:gd name="T103" fmla="*/ 2147483646 h 260"/>
                <a:gd name="T104" fmla="*/ 2147483646 w 483"/>
                <a:gd name="T105" fmla="*/ 2147483646 h 260"/>
                <a:gd name="T106" fmla="*/ 2147483646 w 483"/>
                <a:gd name="T107" fmla="*/ 2147483646 h 260"/>
                <a:gd name="T108" fmla="*/ 2147483646 w 483"/>
                <a:gd name="T109" fmla="*/ 2147483646 h 260"/>
                <a:gd name="T110" fmla="*/ 2147483646 w 483"/>
                <a:gd name="T111" fmla="*/ 2147483646 h 260"/>
                <a:gd name="T112" fmla="*/ 2147483646 w 483"/>
                <a:gd name="T113" fmla="*/ 2147483646 h 260"/>
                <a:gd name="T114" fmla="*/ 2147483646 w 483"/>
                <a:gd name="T115" fmla="*/ 2147483646 h 260"/>
                <a:gd name="T116" fmla="*/ 2147483646 w 483"/>
                <a:gd name="T117" fmla="*/ 2147483646 h 260"/>
                <a:gd name="T118" fmla="*/ 2147483646 w 483"/>
                <a:gd name="T119" fmla="*/ 2147483646 h 260"/>
                <a:gd name="T120" fmla="*/ 2147483646 w 483"/>
                <a:gd name="T121" fmla="*/ 2147483646 h 260"/>
                <a:gd name="T122" fmla="*/ 2147483646 w 483"/>
                <a:gd name="T123" fmla="*/ 2147483646 h 260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0" t="0" r="r" b="b"/>
              <a:pathLst>
                <a:path w="483" h="260">
                  <a:moveTo>
                    <a:pt x="482" y="127"/>
                  </a:moveTo>
                  <a:cubicBezTo>
                    <a:pt x="483" y="96"/>
                    <a:pt x="483" y="96"/>
                    <a:pt x="483" y="96"/>
                  </a:cubicBezTo>
                  <a:cubicBezTo>
                    <a:pt x="480" y="95"/>
                    <a:pt x="480" y="95"/>
                    <a:pt x="480" y="95"/>
                  </a:cubicBezTo>
                  <a:cubicBezTo>
                    <a:pt x="478" y="94"/>
                    <a:pt x="478" y="94"/>
                    <a:pt x="478" y="94"/>
                  </a:cubicBezTo>
                  <a:cubicBezTo>
                    <a:pt x="478" y="94"/>
                    <a:pt x="474" y="90"/>
                    <a:pt x="474" y="90"/>
                  </a:cubicBezTo>
                  <a:cubicBezTo>
                    <a:pt x="473" y="89"/>
                    <a:pt x="470" y="89"/>
                    <a:pt x="470" y="89"/>
                  </a:cubicBezTo>
                  <a:cubicBezTo>
                    <a:pt x="463" y="88"/>
                    <a:pt x="463" y="88"/>
                    <a:pt x="463" y="88"/>
                  </a:cubicBezTo>
                  <a:cubicBezTo>
                    <a:pt x="459" y="87"/>
                    <a:pt x="459" y="87"/>
                    <a:pt x="459" y="87"/>
                  </a:cubicBezTo>
                  <a:cubicBezTo>
                    <a:pt x="456" y="87"/>
                    <a:pt x="456" y="87"/>
                    <a:pt x="456" y="87"/>
                  </a:cubicBezTo>
                  <a:cubicBezTo>
                    <a:pt x="454" y="87"/>
                    <a:pt x="454" y="87"/>
                    <a:pt x="454" y="87"/>
                  </a:cubicBezTo>
                  <a:cubicBezTo>
                    <a:pt x="455" y="95"/>
                    <a:pt x="455" y="95"/>
                    <a:pt x="455" y="95"/>
                  </a:cubicBezTo>
                  <a:cubicBezTo>
                    <a:pt x="455" y="95"/>
                    <a:pt x="451" y="97"/>
                    <a:pt x="451" y="97"/>
                  </a:cubicBezTo>
                  <a:cubicBezTo>
                    <a:pt x="450" y="97"/>
                    <a:pt x="448" y="94"/>
                    <a:pt x="448" y="94"/>
                  </a:cubicBezTo>
                  <a:cubicBezTo>
                    <a:pt x="445" y="91"/>
                    <a:pt x="445" y="91"/>
                    <a:pt x="445" y="91"/>
                  </a:cubicBezTo>
                  <a:cubicBezTo>
                    <a:pt x="445" y="89"/>
                    <a:pt x="445" y="89"/>
                    <a:pt x="445" y="89"/>
                  </a:cubicBezTo>
                  <a:cubicBezTo>
                    <a:pt x="440" y="89"/>
                    <a:pt x="440" y="89"/>
                    <a:pt x="440" y="89"/>
                  </a:cubicBezTo>
                  <a:cubicBezTo>
                    <a:pt x="437" y="90"/>
                    <a:pt x="437" y="90"/>
                    <a:pt x="437" y="90"/>
                  </a:cubicBezTo>
                  <a:cubicBezTo>
                    <a:pt x="431" y="89"/>
                    <a:pt x="431" y="89"/>
                    <a:pt x="431" y="89"/>
                  </a:cubicBezTo>
                  <a:cubicBezTo>
                    <a:pt x="426" y="89"/>
                    <a:pt x="426" y="89"/>
                    <a:pt x="426" y="89"/>
                  </a:cubicBezTo>
                  <a:cubicBezTo>
                    <a:pt x="423" y="90"/>
                    <a:pt x="423" y="90"/>
                    <a:pt x="423" y="90"/>
                  </a:cubicBezTo>
                  <a:cubicBezTo>
                    <a:pt x="419" y="87"/>
                    <a:pt x="419" y="87"/>
                    <a:pt x="419" y="87"/>
                  </a:cubicBezTo>
                  <a:cubicBezTo>
                    <a:pt x="419" y="80"/>
                    <a:pt x="419" y="80"/>
                    <a:pt x="419" y="80"/>
                  </a:cubicBezTo>
                  <a:cubicBezTo>
                    <a:pt x="413" y="77"/>
                    <a:pt x="413" y="77"/>
                    <a:pt x="413" y="77"/>
                  </a:cubicBezTo>
                  <a:cubicBezTo>
                    <a:pt x="403" y="77"/>
                    <a:pt x="403" y="77"/>
                    <a:pt x="403" y="77"/>
                  </a:cubicBezTo>
                  <a:cubicBezTo>
                    <a:pt x="394" y="77"/>
                    <a:pt x="394" y="77"/>
                    <a:pt x="394" y="77"/>
                  </a:cubicBezTo>
                  <a:cubicBezTo>
                    <a:pt x="393" y="75"/>
                    <a:pt x="393" y="75"/>
                    <a:pt x="393" y="75"/>
                  </a:cubicBezTo>
                  <a:cubicBezTo>
                    <a:pt x="392" y="72"/>
                    <a:pt x="392" y="72"/>
                    <a:pt x="392" y="72"/>
                  </a:cubicBezTo>
                  <a:cubicBezTo>
                    <a:pt x="386" y="69"/>
                    <a:pt x="386" y="69"/>
                    <a:pt x="386" y="69"/>
                  </a:cubicBezTo>
                  <a:cubicBezTo>
                    <a:pt x="386" y="64"/>
                    <a:pt x="386" y="64"/>
                    <a:pt x="386" y="64"/>
                  </a:cubicBezTo>
                  <a:cubicBezTo>
                    <a:pt x="362" y="59"/>
                    <a:pt x="362" y="59"/>
                    <a:pt x="362" y="59"/>
                  </a:cubicBezTo>
                  <a:cubicBezTo>
                    <a:pt x="361" y="61"/>
                    <a:pt x="361" y="61"/>
                    <a:pt x="361" y="61"/>
                  </a:cubicBezTo>
                  <a:cubicBezTo>
                    <a:pt x="356" y="65"/>
                    <a:pt x="356" y="65"/>
                    <a:pt x="356" y="65"/>
                  </a:cubicBezTo>
                  <a:cubicBezTo>
                    <a:pt x="357" y="71"/>
                    <a:pt x="357" y="71"/>
                    <a:pt x="357" y="71"/>
                  </a:cubicBezTo>
                  <a:cubicBezTo>
                    <a:pt x="351" y="73"/>
                    <a:pt x="351" y="73"/>
                    <a:pt x="351" y="73"/>
                  </a:cubicBezTo>
                  <a:cubicBezTo>
                    <a:pt x="347" y="72"/>
                    <a:pt x="347" y="72"/>
                    <a:pt x="347" y="72"/>
                  </a:cubicBezTo>
                  <a:cubicBezTo>
                    <a:pt x="342" y="70"/>
                    <a:pt x="342" y="70"/>
                    <a:pt x="342" y="70"/>
                  </a:cubicBezTo>
                  <a:cubicBezTo>
                    <a:pt x="340" y="72"/>
                    <a:pt x="340" y="72"/>
                    <a:pt x="340" y="72"/>
                  </a:cubicBezTo>
                  <a:cubicBezTo>
                    <a:pt x="336" y="71"/>
                    <a:pt x="336" y="71"/>
                    <a:pt x="336" y="71"/>
                  </a:cubicBezTo>
                  <a:cubicBezTo>
                    <a:pt x="332" y="68"/>
                    <a:pt x="332" y="68"/>
                    <a:pt x="332" y="68"/>
                  </a:cubicBezTo>
                  <a:cubicBezTo>
                    <a:pt x="331" y="74"/>
                    <a:pt x="331" y="74"/>
                    <a:pt x="331" y="74"/>
                  </a:cubicBezTo>
                  <a:cubicBezTo>
                    <a:pt x="328" y="78"/>
                    <a:pt x="328" y="78"/>
                    <a:pt x="328" y="78"/>
                  </a:cubicBezTo>
                  <a:cubicBezTo>
                    <a:pt x="323" y="73"/>
                    <a:pt x="323" y="73"/>
                    <a:pt x="323" y="73"/>
                  </a:cubicBezTo>
                  <a:cubicBezTo>
                    <a:pt x="320" y="67"/>
                    <a:pt x="320" y="67"/>
                    <a:pt x="320" y="67"/>
                  </a:cubicBezTo>
                  <a:cubicBezTo>
                    <a:pt x="323" y="60"/>
                    <a:pt x="323" y="60"/>
                    <a:pt x="323" y="60"/>
                  </a:cubicBezTo>
                  <a:cubicBezTo>
                    <a:pt x="323" y="57"/>
                    <a:pt x="323" y="57"/>
                    <a:pt x="323" y="57"/>
                  </a:cubicBezTo>
                  <a:cubicBezTo>
                    <a:pt x="320" y="52"/>
                    <a:pt x="320" y="52"/>
                    <a:pt x="320" y="52"/>
                  </a:cubicBezTo>
                  <a:cubicBezTo>
                    <a:pt x="316" y="51"/>
                    <a:pt x="316" y="51"/>
                    <a:pt x="316" y="51"/>
                  </a:cubicBezTo>
                  <a:cubicBezTo>
                    <a:pt x="312" y="51"/>
                    <a:pt x="312" y="51"/>
                    <a:pt x="312" y="51"/>
                  </a:cubicBezTo>
                  <a:cubicBezTo>
                    <a:pt x="310" y="49"/>
                    <a:pt x="310" y="49"/>
                    <a:pt x="310" y="49"/>
                  </a:cubicBezTo>
                  <a:cubicBezTo>
                    <a:pt x="306" y="46"/>
                    <a:pt x="306" y="46"/>
                    <a:pt x="306" y="46"/>
                  </a:cubicBezTo>
                  <a:cubicBezTo>
                    <a:pt x="303" y="50"/>
                    <a:pt x="303" y="50"/>
                    <a:pt x="303" y="50"/>
                  </a:cubicBezTo>
                  <a:cubicBezTo>
                    <a:pt x="301" y="55"/>
                    <a:pt x="301" y="55"/>
                    <a:pt x="301" y="55"/>
                  </a:cubicBezTo>
                  <a:cubicBezTo>
                    <a:pt x="292" y="55"/>
                    <a:pt x="292" y="55"/>
                    <a:pt x="292" y="55"/>
                  </a:cubicBezTo>
                  <a:cubicBezTo>
                    <a:pt x="287" y="53"/>
                    <a:pt x="287" y="53"/>
                    <a:pt x="287" y="53"/>
                  </a:cubicBezTo>
                  <a:cubicBezTo>
                    <a:pt x="286" y="49"/>
                    <a:pt x="286" y="49"/>
                    <a:pt x="286" y="49"/>
                  </a:cubicBezTo>
                  <a:cubicBezTo>
                    <a:pt x="277" y="49"/>
                    <a:pt x="277" y="49"/>
                    <a:pt x="277" y="49"/>
                  </a:cubicBezTo>
                  <a:cubicBezTo>
                    <a:pt x="272" y="52"/>
                    <a:pt x="272" y="52"/>
                    <a:pt x="272" y="52"/>
                  </a:cubicBezTo>
                  <a:cubicBezTo>
                    <a:pt x="271" y="49"/>
                    <a:pt x="271" y="49"/>
                    <a:pt x="271" y="49"/>
                  </a:cubicBezTo>
                  <a:cubicBezTo>
                    <a:pt x="268" y="45"/>
                    <a:pt x="268" y="45"/>
                    <a:pt x="268" y="45"/>
                  </a:cubicBezTo>
                  <a:cubicBezTo>
                    <a:pt x="264" y="44"/>
                    <a:pt x="264" y="44"/>
                    <a:pt x="264" y="44"/>
                  </a:cubicBezTo>
                  <a:cubicBezTo>
                    <a:pt x="259" y="49"/>
                    <a:pt x="259" y="49"/>
                    <a:pt x="259" y="49"/>
                  </a:cubicBezTo>
                  <a:cubicBezTo>
                    <a:pt x="253" y="52"/>
                    <a:pt x="253" y="52"/>
                    <a:pt x="253" y="52"/>
                  </a:cubicBezTo>
                  <a:cubicBezTo>
                    <a:pt x="247" y="57"/>
                    <a:pt x="247" y="57"/>
                    <a:pt x="247" y="57"/>
                  </a:cubicBezTo>
                  <a:cubicBezTo>
                    <a:pt x="251" y="51"/>
                    <a:pt x="251" y="51"/>
                    <a:pt x="251" y="51"/>
                  </a:cubicBezTo>
                  <a:cubicBezTo>
                    <a:pt x="255" y="48"/>
                    <a:pt x="255" y="48"/>
                    <a:pt x="255" y="48"/>
                  </a:cubicBezTo>
                  <a:cubicBezTo>
                    <a:pt x="262" y="39"/>
                    <a:pt x="262" y="39"/>
                    <a:pt x="262" y="39"/>
                  </a:cubicBezTo>
                  <a:cubicBezTo>
                    <a:pt x="266" y="35"/>
                    <a:pt x="266" y="35"/>
                    <a:pt x="266" y="35"/>
                  </a:cubicBezTo>
                  <a:cubicBezTo>
                    <a:pt x="270" y="29"/>
                    <a:pt x="270" y="29"/>
                    <a:pt x="270" y="29"/>
                  </a:cubicBezTo>
                  <a:cubicBezTo>
                    <a:pt x="268" y="19"/>
                    <a:pt x="268" y="19"/>
                    <a:pt x="268" y="19"/>
                  </a:cubicBezTo>
                  <a:cubicBezTo>
                    <a:pt x="260" y="12"/>
                    <a:pt x="260" y="12"/>
                    <a:pt x="260" y="12"/>
                  </a:cubicBezTo>
                  <a:cubicBezTo>
                    <a:pt x="254" y="11"/>
                    <a:pt x="254" y="11"/>
                    <a:pt x="254" y="11"/>
                  </a:cubicBezTo>
                  <a:cubicBezTo>
                    <a:pt x="254" y="8"/>
                    <a:pt x="254" y="8"/>
                    <a:pt x="254" y="8"/>
                  </a:cubicBezTo>
                  <a:cubicBezTo>
                    <a:pt x="249" y="1"/>
                    <a:pt x="249" y="1"/>
                    <a:pt x="249" y="1"/>
                  </a:cubicBezTo>
                  <a:cubicBezTo>
                    <a:pt x="249" y="1"/>
                    <a:pt x="242" y="0"/>
                    <a:pt x="241" y="0"/>
                  </a:cubicBezTo>
                  <a:cubicBezTo>
                    <a:pt x="241" y="1"/>
                    <a:pt x="233" y="9"/>
                    <a:pt x="233" y="9"/>
                  </a:cubicBezTo>
                  <a:cubicBezTo>
                    <a:pt x="231" y="16"/>
                    <a:pt x="231" y="16"/>
                    <a:pt x="231" y="16"/>
                  </a:cubicBezTo>
                  <a:cubicBezTo>
                    <a:pt x="222" y="22"/>
                    <a:pt x="222" y="22"/>
                    <a:pt x="222" y="22"/>
                  </a:cubicBezTo>
                  <a:cubicBezTo>
                    <a:pt x="216" y="19"/>
                    <a:pt x="216" y="19"/>
                    <a:pt x="216" y="19"/>
                  </a:cubicBezTo>
                  <a:cubicBezTo>
                    <a:pt x="206" y="23"/>
                    <a:pt x="206" y="23"/>
                    <a:pt x="206" y="23"/>
                  </a:cubicBezTo>
                  <a:cubicBezTo>
                    <a:pt x="195" y="29"/>
                    <a:pt x="195" y="29"/>
                    <a:pt x="195" y="29"/>
                  </a:cubicBezTo>
                  <a:cubicBezTo>
                    <a:pt x="190" y="35"/>
                    <a:pt x="190" y="35"/>
                    <a:pt x="190" y="35"/>
                  </a:cubicBezTo>
                  <a:cubicBezTo>
                    <a:pt x="190" y="35"/>
                    <a:pt x="189" y="46"/>
                    <a:pt x="188" y="46"/>
                  </a:cubicBezTo>
                  <a:cubicBezTo>
                    <a:pt x="187" y="46"/>
                    <a:pt x="172" y="50"/>
                    <a:pt x="172" y="50"/>
                  </a:cubicBezTo>
                  <a:cubicBezTo>
                    <a:pt x="169" y="54"/>
                    <a:pt x="169" y="54"/>
                    <a:pt x="169" y="54"/>
                  </a:cubicBezTo>
                  <a:cubicBezTo>
                    <a:pt x="169" y="54"/>
                    <a:pt x="171" y="63"/>
                    <a:pt x="170" y="64"/>
                  </a:cubicBezTo>
                  <a:cubicBezTo>
                    <a:pt x="170" y="64"/>
                    <a:pt x="167" y="63"/>
                    <a:pt x="167" y="63"/>
                  </a:cubicBezTo>
                  <a:cubicBezTo>
                    <a:pt x="162" y="61"/>
                    <a:pt x="162" y="61"/>
                    <a:pt x="162" y="61"/>
                  </a:cubicBezTo>
                  <a:cubicBezTo>
                    <a:pt x="162" y="61"/>
                    <a:pt x="160" y="65"/>
                    <a:pt x="158" y="66"/>
                  </a:cubicBezTo>
                  <a:cubicBezTo>
                    <a:pt x="155" y="67"/>
                    <a:pt x="155" y="62"/>
                    <a:pt x="155" y="62"/>
                  </a:cubicBezTo>
                  <a:cubicBezTo>
                    <a:pt x="152" y="59"/>
                    <a:pt x="152" y="59"/>
                    <a:pt x="152" y="59"/>
                  </a:cubicBezTo>
                  <a:cubicBezTo>
                    <a:pt x="150" y="59"/>
                    <a:pt x="150" y="59"/>
                    <a:pt x="150" y="59"/>
                  </a:cubicBezTo>
                  <a:cubicBezTo>
                    <a:pt x="148" y="65"/>
                    <a:pt x="148" y="65"/>
                    <a:pt x="148" y="65"/>
                  </a:cubicBezTo>
                  <a:cubicBezTo>
                    <a:pt x="148" y="65"/>
                    <a:pt x="148" y="70"/>
                    <a:pt x="148" y="70"/>
                  </a:cubicBezTo>
                  <a:cubicBezTo>
                    <a:pt x="149" y="71"/>
                    <a:pt x="148" y="79"/>
                    <a:pt x="148" y="79"/>
                  </a:cubicBezTo>
                  <a:cubicBezTo>
                    <a:pt x="145" y="80"/>
                    <a:pt x="145" y="80"/>
                    <a:pt x="145" y="80"/>
                  </a:cubicBezTo>
                  <a:cubicBezTo>
                    <a:pt x="143" y="76"/>
                    <a:pt x="143" y="76"/>
                    <a:pt x="143" y="76"/>
                  </a:cubicBezTo>
                  <a:cubicBezTo>
                    <a:pt x="145" y="68"/>
                    <a:pt x="145" y="68"/>
                    <a:pt x="145" y="68"/>
                  </a:cubicBezTo>
                  <a:cubicBezTo>
                    <a:pt x="144" y="63"/>
                    <a:pt x="144" y="63"/>
                    <a:pt x="144" y="63"/>
                  </a:cubicBezTo>
                  <a:cubicBezTo>
                    <a:pt x="143" y="58"/>
                    <a:pt x="143" y="58"/>
                    <a:pt x="143" y="58"/>
                  </a:cubicBezTo>
                  <a:cubicBezTo>
                    <a:pt x="137" y="56"/>
                    <a:pt x="137" y="56"/>
                    <a:pt x="137" y="56"/>
                  </a:cubicBezTo>
                  <a:cubicBezTo>
                    <a:pt x="131" y="56"/>
                    <a:pt x="131" y="56"/>
                    <a:pt x="131" y="56"/>
                  </a:cubicBezTo>
                  <a:cubicBezTo>
                    <a:pt x="128" y="70"/>
                    <a:pt x="128" y="70"/>
                    <a:pt x="128" y="70"/>
                  </a:cubicBezTo>
                  <a:cubicBezTo>
                    <a:pt x="125" y="73"/>
                    <a:pt x="125" y="73"/>
                    <a:pt x="125" y="73"/>
                  </a:cubicBezTo>
                  <a:cubicBezTo>
                    <a:pt x="123" y="76"/>
                    <a:pt x="123" y="76"/>
                    <a:pt x="123" y="76"/>
                  </a:cubicBezTo>
                  <a:cubicBezTo>
                    <a:pt x="126" y="81"/>
                    <a:pt x="126" y="81"/>
                    <a:pt x="126" y="81"/>
                  </a:cubicBezTo>
                  <a:cubicBezTo>
                    <a:pt x="125" y="86"/>
                    <a:pt x="125" y="86"/>
                    <a:pt x="125" y="86"/>
                  </a:cubicBezTo>
                  <a:cubicBezTo>
                    <a:pt x="126" y="88"/>
                    <a:pt x="126" y="88"/>
                    <a:pt x="126" y="88"/>
                  </a:cubicBezTo>
                  <a:cubicBezTo>
                    <a:pt x="132" y="94"/>
                    <a:pt x="132" y="94"/>
                    <a:pt x="132" y="94"/>
                  </a:cubicBezTo>
                  <a:cubicBezTo>
                    <a:pt x="128" y="101"/>
                    <a:pt x="128" y="101"/>
                    <a:pt x="128" y="101"/>
                  </a:cubicBezTo>
                  <a:cubicBezTo>
                    <a:pt x="121" y="94"/>
                    <a:pt x="121" y="94"/>
                    <a:pt x="121" y="94"/>
                  </a:cubicBezTo>
                  <a:cubicBezTo>
                    <a:pt x="113" y="88"/>
                    <a:pt x="113" y="88"/>
                    <a:pt x="113" y="88"/>
                  </a:cubicBezTo>
                  <a:cubicBezTo>
                    <a:pt x="108" y="88"/>
                    <a:pt x="108" y="88"/>
                    <a:pt x="108" y="88"/>
                  </a:cubicBezTo>
                  <a:cubicBezTo>
                    <a:pt x="103" y="88"/>
                    <a:pt x="103" y="88"/>
                    <a:pt x="103" y="88"/>
                  </a:cubicBezTo>
                  <a:cubicBezTo>
                    <a:pt x="104" y="95"/>
                    <a:pt x="104" y="95"/>
                    <a:pt x="104" y="95"/>
                  </a:cubicBezTo>
                  <a:cubicBezTo>
                    <a:pt x="102" y="96"/>
                    <a:pt x="102" y="96"/>
                    <a:pt x="102" y="96"/>
                  </a:cubicBezTo>
                  <a:cubicBezTo>
                    <a:pt x="98" y="95"/>
                    <a:pt x="98" y="95"/>
                    <a:pt x="98" y="95"/>
                  </a:cubicBezTo>
                  <a:cubicBezTo>
                    <a:pt x="93" y="97"/>
                    <a:pt x="93" y="97"/>
                    <a:pt x="93" y="97"/>
                  </a:cubicBezTo>
                  <a:cubicBezTo>
                    <a:pt x="89" y="98"/>
                    <a:pt x="89" y="98"/>
                    <a:pt x="89" y="98"/>
                  </a:cubicBezTo>
                  <a:cubicBezTo>
                    <a:pt x="85" y="99"/>
                    <a:pt x="85" y="99"/>
                    <a:pt x="85" y="99"/>
                  </a:cubicBezTo>
                  <a:cubicBezTo>
                    <a:pt x="83" y="97"/>
                    <a:pt x="83" y="97"/>
                    <a:pt x="83" y="97"/>
                  </a:cubicBezTo>
                  <a:cubicBezTo>
                    <a:pt x="79" y="98"/>
                    <a:pt x="79" y="98"/>
                    <a:pt x="79" y="98"/>
                  </a:cubicBezTo>
                  <a:cubicBezTo>
                    <a:pt x="73" y="102"/>
                    <a:pt x="73" y="102"/>
                    <a:pt x="73" y="102"/>
                  </a:cubicBezTo>
                  <a:cubicBezTo>
                    <a:pt x="66" y="106"/>
                    <a:pt x="66" y="106"/>
                    <a:pt x="66" y="106"/>
                  </a:cubicBezTo>
                  <a:cubicBezTo>
                    <a:pt x="64" y="107"/>
                    <a:pt x="64" y="107"/>
                    <a:pt x="64" y="107"/>
                  </a:cubicBezTo>
                  <a:cubicBezTo>
                    <a:pt x="62" y="112"/>
                    <a:pt x="62" y="112"/>
                    <a:pt x="62" y="112"/>
                  </a:cubicBezTo>
                  <a:cubicBezTo>
                    <a:pt x="59" y="112"/>
                    <a:pt x="59" y="112"/>
                    <a:pt x="59" y="112"/>
                  </a:cubicBezTo>
                  <a:cubicBezTo>
                    <a:pt x="56" y="109"/>
                    <a:pt x="56" y="109"/>
                    <a:pt x="56" y="109"/>
                  </a:cubicBezTo>
                  <a:cubicBezTo>
                    <a:pt x="57" y="106"/>
                    <a:pt x="57" y="106"/>
                    <a:pt x="57" y="106"/>
                  </a:cubicBezTo>
                  <a:cubicBezTo>
                    <a:pt x="60" y="104"/>
                    <a:pt x="60" y="104"/>
                    <a:pt x="60" y="104"/>
                  </a:cubicBezTo>
                  <a:cubicBezTo>
                    <a:pt x="59" y="100"/>
                    <a:pt x="59" y="100"/>
                    <a:pt x="59" y="100"/>
                  </a:cubicBezTo>
                  <a:cubicBezTo>
                    <a:pt x="55" y="99"/>
                    <a:pt x="55" y="99"/>
                    <a:pt x="55" y="99"/>
                  </a:cubicBezTo>
                  <a:cubicBezTo>
                    <a:pt x="53" y="99"/>
                    <a:pt x="53" y="99"/>
                    <a:pt x="53" y="99"/>
                  </a:cubicBezTo>
                  <a:cubicBezTo>
                    <a:pt x="50" y="98"/>
                    <a:pt x="50" y="98"/>
                    <a:pt x="50" y="98"/>
                  </a:cubicBezTo>
                  <a:cubicBezTo>
                    <a:pt x="52" y="102"/>
                    <a:pt x="52" y="102"/>
                    <a:pt x="52" y="102"/>
                  </a:cubicBezTo>
                  <a:cubicBezTo>
                    <a:pt x="52" y="109"/>
                    <a:pt x="52" y="109"/>
                    <a:pt x="52" y="109"/>
                  </a:cubicBezTo>
                  <a:cubicBezTo>
                    <a:pt x="54" y="112"/>
                    <a:pt x="54" y="112"/>
                    <a:pt x="54" y="112"/>
                  </a:cubicBezTo>
                  <a:cubicBezTo>
                    <a:pt x="52" y="118"/>
                    <a:pt x="52" y="118"/>
                    <a:pt x="52" y="118"/>
                  </a:cubicBezTo>
                  <a:cubicBezTo>
                    <a:pt x="49" y="116"/>
                    <a:pt x="49" y="116"/>
                    <a:pt x="49" y="116"/>
                  </a:cubicBezTo>
                  <a:cubicBezTo>
                    <a:pt x="46" y="116"/>
                    <a:pt x="46" y="116"/>
                    <a:pt x="46" y="116"/>
                  </a:cubicBezTo>
                  <a:cubicBezTo>
                    <a:pt x="43" y="118"/>
                    <a:pt x="43" y="118"/>
                    <a:pt x="43" y="118"/>
                  </a:cubicBezTo>
                  <a:cubicBezTo>
                    <a:pt x="40" y="121"/>
                    <a:pt x="40" y="121"/>
                    <a:pt x="40" y="121"/>
                  </a:cubicBezTo>
                  <a:cubicBezTo>
                    <a:pt x="38" y="123"/>
                    <a:pt x="38" y="123"/>
                    <a:pt x="38" y="123"/>
                  </a:cubicBezTo>
                  <a:cubicBezTo>
                    <a:pt x="41" y="130"/>
                    <a:pt x="41" y="130"/>
                    <a:pt x="41" y="130"/>
                  </a:cubicBezTo>
                  <a:cubicBezTo>
                    <a:pt x="41" y="130"/>
                    <a:pt x="39" y="129"/>
                    <a:pt x="39" y="129"/>
                  </a:cubicBezTo>
                  <a:cubicBezTo>
                    <a:pt x="38" y="128"/>
                    <a:pt x="33" y="128"/>
                    <a:pt x="33" y="128"/>
                  </a:cubicBezTo>
                  <a:cubicBezTo>
                    <a:pt x="30" y="127"/>
                    <a:pt x="30" y="127"/>
                    <a:pt x="30" y="127"/>
                  </a:cubicBezTo>
                  <a:cubicBezTo>
                    <a:pt x="30" y="129"/>
                    <a:pt x="30" y="129"/>
                    <a:pt x="30" y="129"/>
                  </a:cubicBezTo>
                  <a:cubicBezTo>
                    <a:pt x="32" y="132"/>
                    <a:pt x="32" y="132"/>
                    <a:pt x="32" y="132"/>
                  </a:cubicBezTo>
                  <a:cubicBezTo>
                    <a:pt x="33" y="135"/>
                    <a:pt x="33" y="135"/>
                    <a:pt x="33" y="135"/>
                  </a:cubicBezTo>
                  <a:cubicBezTo>
                    <a:pt x="31" y="136"/>
                    <a:pt x="31" y="136"/>
                    <a:pt x="31" y="136"/>
                  </a:cubicBezTo>
                  <a:cubicBezTo>
                    <a:pt x="26" y="133"/>
                    <a:pt x="26" y="133"/>
                    <a:pt x="26" y="133"/>
                  </a:cubicBezTo>
                  <a:cubicBezTo>
                    <a:pt x="23" y="130"/>
                    <a:pt x="23" y="130"/>
                    <a:pt x="23" y="130"/>
                  </a:cubicBezTo>
                  <a:cubicBezTo>
                    <a:pt x="23" y="128"/>
                    <a:pt x="23" y="128"/>
                    <a:pt x="23" y="128"/>
                  </a:cubicBezTo>
                  <a:cubicBezTo>
                    <a:pt x="21" y="123"/>
                    <a:pt x="21" y="123"/>
                    <a:pt x="21" y="123"/>
                  </a:cubicBezTo>
                  <a:cubicBezTo>
                    <a:pt x="23" y="121"/>
                    <a:pt x="23" y="121"/>
                    <a:pt x="23" y="121"/>
                  </a:cubicBezTo>
                  <a:cubicBezTo>
                    <a:pt x="23" y="118"/>
                    <a:pt x="23" y="118"/>
                    <a:pt x="23" y="118"/>
                  </a:cubicBezTo>
                  <a:cubicBezTo>
                    <a:pt x="19" y="116"/>
                    <a:pt x="19" y="116"/>
                    <a:pt x="19" y="116"/>
                  </a:cubicBezTo>
                  <a:cubicBezTo>
                    <a:pt x="15" y="113"/>
                    <a:pt x="15" y="113"/>
                    <a:pt x="15" y="113"/>
                  </a:cubicBezTo>
                  <a:cubicBezTo>
                    <a:pt x="14" y="111"/>
                    <a:pt x="14" y="111"/>
                    <a:pt x="14" y="111"/>
                  </a:cubicBezTo>
                  <a:cubicBezTo>
                    <a:pt x="16" y="111"/>
                    <a:pt x="16" y="111"/>
                    <a:pt x="16" y="111"/>
                  </a:cubicBezTo>
                  <a:cubicBezTo>
                    <a:pt x="18" y="112"/>
                    <a:pt x="18" y="112"/>
                    <a:pt x="18" y="112"/>
                  </a:cubicBezTo>
                  <a:cubicBezTo>
                    <a:pt x="18" y="112"/>
                    <a:pt x="22" y="113"/>
                    <a:pt x="22" y="113"/>
                  </a:cubicBezTo>
                  <a:cubicBezTo>
                    <a:pt x="23" y="113"/>
                    <a:pt x="24" y="116"/>
                    <a:pt x="24" y="116"/>
                  </a:cubicBezTo>
                  <a:cubicBezTo>
                    <a:pt x="31" y="118"/>
                    <a:pt x="31" y="118"/>
                    <a:pt x="31" y="118"/>
                  </a:cubicBezTo>
                  <a:cubicBezTo>
                    <a:pt x="38" y="117"/>
                    <a:pt x="38" y="117"/>
                    <a:pt x="38" y="117"/>
                  </a:cubicBezTo>
                  <a:cubicBezTo>
                    <a:pt x="42" y="114"/>
                    <a:pt x="42" y="114"/>
                    <a:pt x="42" y="114"/>
                  </a:cubicBezTo>
                  <a:cubicBezTo>
                    <a:pt x="43" y="109"/>
                    <a:pt x="43" y="109"/>
                    <a:pt x="43" y="109"/>
                  </a:cubicBezTo>
                  <a:cubicBezTo>
                    <a:pt x="36" y="101"/>
                    <a:pt x="36" y="101"/>
                    <a:pt x="36" y="101"/>
                  </a:cubicBezTo>
                  <a:cubicBezTo>
                    <a:pt x="30" y="97"/>
                    <a:pt x="30" y="97"/>
                    <a:pt x="30" y="97"/>
                  </a:cubicBezTo>
                  <a:cubicBezTo>
                    <a:pt x="26" y="93"/>
                    <a:pt x="26" y="93"/>
                    <a:pt x="26" y="93"/>
                  </a:cubicBezTo>
                  <a:cubicBezTo>
                    <a:pt x="20" y="91"/>
                    <a:pt x="20" y="91"/>
                    <a:pt x="20" y="91"/>
                  </a:cubicBezTo>
                  <a:cubicBezTo>
                    <a:pt x="17" y="90"/>
                    <a:pt x="17" y="90"/>
                    <a:pt x="17" y="90"/>
                  </a:cubicBezTo>
                  <a:cubicBezTo>
                    <a:pt x="17" y="87"/>
                    <a:pt x="17" y="87"/>
                    <a:pt x="17" y="87"/>
                  </a:cubicBezTo>
                  <a:cubicBezTo>
                    <a:pt x="13" y="87"/>
                    <a:pt x="13" y="87"/>
                    <a:pt x="13" y="87"/>
                  </a:cubicBezTo>
                  <a:cubicBezTo>
                    <a:pt x="10" y="87"/>
                    <a:pt x="10" y="87"/>
                    <a:pt x="10" y="87"/>
                  </a:cubicBezTo>
                  <a:cubicBezTo>
                    <a:pt x="9" y="87"/>
                    <a:pt x="9" y="87"/>
                    <a:pt x="9" y="87"/>
                  </a:cubicBezTo>
                  <a:cubicBezTo>
                    <a:pt x="8" y="89"/>
                    <a:pt x="8" y="89"/>
                    <a:pt x="8" y="89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3"/>
                    <a:pt x="4" y="93"/>
                    <a:pt x="4" y="93"/>
                  </a:cubicBezTo>
                  <a:cubicBezTo>
                    <a:pt x="4" y="94"/>
                    <a:pt x="4" y="94"/>
                    <a:pt x="4" y="94"/>
                  </a:cubicBezTo>
                  <a:cubicBezTo>
                    <a:pt x="3" y="95"/>
                    <a:pt x="3" y="95"/>
                    <a:pt x="3" y="95"/>
                  </a:cubicBezTo>
                  <a:cubicBezTo>
                    <a:pt x="3" y="96"/>
                    <a:pt x="3" y="96"/>
                    <a:pt x="3" y="96"/>
                  </a:cubicBezTo>
                  <a:cubicBezTo>
                    <a:pt x="2" y="99"/>
                    <a:pt x="2" y="99"/>
                    <a:pt x="2" y="99"/>
                  </a:cubicBezTo>
                  <a:cubicBezTo>
                    <a:pt x="3" y="100"/>
                    <a:pt x="3" y="100"/>
                    <a:pt x="3" y="100"/>
                  </a:cubicBezTo>
                  <a:cubicBezTo>
                    <a:pt x="6" y="102"/>
                    <a:pt x="6" y="102"/>
                    <a:pt x="6" y="102"/>
                  </a:cubicBezTo>
                  <a:cubicBezTo>
                    <a:pt x="8" y="107"/>
                    <a:pt x="8" y="107"/>
                    <a:pt x="8" y="107"/>
                  </a:cubicBezTo>
                  <a:cubicBezTo>
                    <a:pt x="4" y="112"/>
                    <a:pt x="4" y="112"/>
                    <a:pt x="4" y="112"/>
                  </a:cubicBezTo>
                  <a:cubicBezTo>
                    <a:pt x="8" y="122"/>
                    <a:pt x="8" y="122"/>
                    <a:pt x="8" y="122"/>
                  </a:cubicBezTo>
                  <a:cubicBezTo>
                    <a:pt x="6" y="124"/>
                    <a:pt x="6" y="124"/>
                    <a:pt x="6" y="124"/>
                  </a:cubicBezTo>
                  <a:cubicBezTo>
                    <a:pt x="7" y="126"/>
                    <a:pt x="7" y="126"/>
                    <a:pt x="7" y="126"/>
                  </a:cubicBezTo>
                  <a:cubicBezTo>
                    <a:pt x="6" y="127"/>
                    <a:pt x="6" y="127"/>
                    <a:pt x="6" y="127"/>
                  </a:cubicBezTo>
                  <a:cubicBezTo>
                    <a:pt x="8" y="129"/>
                    <a:pt x="8" y="129"/>
                    <a:pt x="8" y="129"/>
                  </a:cubicBezTo>
                  <a:cubicBezTo>
                    <a:pt x="8" y="129"/>
                    <a:pt x="7" y="131"/>
                    <a:pt x="7" y="131"/>
                  </a:cubicBezTo>
                  <a:cubicBezTo>
                    <a:pt x="8" y="131"/>
                    <a:pt x="9" y="133"/>
                    <a:pt x="9" y="133"/>
                  </a:cubicBezTo>
                  <a:cubicBezTo>
                    <a:pt x="8" y="137"/>
                    <a:pt x="8" y="137"/>
                    <a:pt x="8" y="137"/>
                  </a:cubicBezTo>
                  <a:cubicBezTo>
                    <a:pt x="10" y="140"/>
                    <a:pt x="10" y="140"/>
                    <a:pt x="10" y="140"/>
                  </a:cubicBezTo>
                  <a:cubicBezTo>
                    <a:pt x="12" y="141"/>
                    <a:pt x="12" y="141"/>
                    <a:pt x="12" y="141"/>
                  </a:cubicBezTo>
                  <a:cubicBezTo>
                    <a:pt x="11" y="143"/>
                    <a:pt x="11" y="143"/>
                    <a:pt x="11" y="143"/>
                  </a:cubicBezTo>
                  <a:cubicBezTo>
                    <a:pt x="0" y="157"/>
                    <a:pt x="0" y="157"/>
                    <a:pt x="0" y="157"/>
                  </a:cubicBezTo>
                  <a:cubicBezTo>
                    <a:pt x="2" y="157"/>
                    <a:pt x="2" y="157"/>
                    <a:pt x="2" y="157"/>
                  </a:cubicBezTo>
                  <a:cubicBezTo>
                    <a:pt x="4" y="158"/>
                    <a:pt x="4" y="158"/>
                    <a:pt x="4" y="158"/>
                  </a:cubicBezTo>
                  <a:cubicBezTo>
                    <a:pt x="4" y="163"/>
                    <a:pt x="4" y="163"/>
                    <a:pt x="4" y="163"/>
                  </a:cubicBezTo>
                  <a:cubicBezTo>
                    <a:pt x="1" y="163"/>
                    <a:pt x="1" y="163"/>
                    <a:pt x="1" y="163"/>
                  </a:cubicBezTo>
                  <a:cubicBezTo>
                    <a:pt x="2" y="164"/>
                    <a:pt x="2" y="164"/>
                    <a:pt x="2" y="164"/>
                  </a:cubicBezTo>
                  <a:cubicBezTo>
                    <a:pt x="1" y="168"/>
                    <a:pt x="1" y="168"/>
                    <a:pt x="1" y="168"/>
                  </a:cubicBezTo>
                  <a:cubicBezTo>
                    <a:pt x="1" y="171"/>
                    <a:pt x="1" y="171"/>
                    <a:pt x="1" y="171"/>
                  </a:cubicBezTo>
                  <a:cubicBezTo>
                    <a:pt x="0" y="178"/>
                    <a:pt x="0" y="178"/>
                    <a:pt x="0" y="178"/>
                  </a:cubicBezTo>
                  <a:cubicBezTo>
                    <a:pt x="2" y="183"/>
                    <a:pt x="2" y="183"/>
                    <a:pt x="2" y="183"/>
                  </a:cubicBezTo>
                  <a:cubicBezTo>
                    <a:pt x="6" y="185"/>
                    <a:pt x="6" y="185"/>
                    <a:pt x="6" y="185"/>
                  </a:cubicBezTo>
                  <a:cubicBezTo>
                    <a:pt x="9" y="186"/>
                    <a:pt x="9" y="186"/>
                    <a:pt x="9" y="186"/>
                  </a:cubicBezTo>
                  <a:cubicBezTo>
                    <a:pt x="13" y="195"/>
                    <a:pt x="13" y="195"/>
                    <a:pt x="13" y="195"/>
                  </a:cubicBezTo>
                  <a:cubicBezTo>
                    <a:pt x="16" y="197"/>
                    <a:pt x="16" y="197"/>
                    <a:pt x="16" y="197"/>
                  </a:cubicBezTo>
                  <a:cubicBezTo>
                    <a:pt x="15" y="199"/>
                    <a:pt x="15" y="199"/>
                    <a:pt x="15" y="199"/>
                  </a:cubicBezTo>
                  <a:cubicBezTo>
                    <a:pt x="12" y="201"/>
                    <a:pt x="12" y="201"/>
                    <a:pt x="12" y="201"/>
                  </a:cubicBezTo>
                  <a:cubicBezTo>
                    <a:pt x="13" y="204"/>
                    <a:pt x="13" y="204"/>
                    <a:pt x="13" y="204"/>
                  </a:cubicBezTo>
                  <a:cubicBezTo>
                    <a:pt x="15" y="205"/>
                    <a:pt x="15" y="205"/>
                    <a:pt x="15" y="205"/>
                  </a:cubicBezTo>
                  <a:cubicBezTo>
                    <a:pt x="18" y="205"/>
                    <a:pt x="18" y="205"/>
                    <a:pt x="18" y="205"/>
                  </a:cubicBezTo>
                  <a:cubicBezTo>
                    <a:pt x="21" y="208"/>
                    <a:pt x="21" y="208"/>
                    <a:pt x="21" y="208"/>
                  </a:cubicBezTo>
                  <a:cubicBezTo>
                    <a:pt x="22" y="209"/>
                    <a:pt x="22" y="209"/>
                    <a:pt x="22" y="209"/>
                  </a:cubicBezTo>
                  <a:cubicBezTo>
                    <a:pt x="34" y="214"/>
                    <a:pt x="34" y="214"/>
                    <a:pt x="34" y="214"/>
                  </a:cubicBezTo>
                  <a:cubicBezTo>
                    <a:pt x="35" y="214"/>
                    <a:pt x="35" y="214"/>
                    <a:pt x="35" y="214"/>
                  </a:cubicBezTo>
                  <a:cubicBezTo>
                    <a:pt x="34" y="219"/>
                    <a:pt x="34" y="219"/>
                    <a:pt x="34" y="219"/>
                  </a:cubicBezTo>
                  <a:cubicBezTo>
                    <a:pt x="32" y="220"/>
                    <a:pt x="32" y="220"/>
                    <a:pt x="32" y="220"/>
                  </a:cubicBezTo>
                  <a:cubicBezTo>
                    <a:pt x="30" y="223"/>
                    <a:pt x="30" y="223"/>
                    <a:pt x="30" y="223"/>
                  </a:cubicBezTo>
                  <a:cubicBezTo>
                    <a:pt x="28" y="225"/>
                    <a:pt x="28" y="225"/>
                    <a:pt x="28" y="225"/>
                  </a:cubicBezTo>
                  <a:cubicBezTo>
                    <a:pt x="31" y="224"/>
                    <a:pt x="31" y="224"/>
                    <a:pt x="31" y="224"/>
                  </a:cubicBezTo>
                  <a:cubicBezTo>
                    <a:pt x="29" y="228"/>
                    <a:pt x="29" y="228"/>
                    <a:pt x="29" y="228"/>
                  </a:cubicBezTo>
                  <a:cubicBezTo>
                    <a:pt x="26" y="232"/>
                    <a:pt x="26" y="232"/>
                    <a:pt x="26" y="232"/>
                  </a:cubicBezTo>
                  <a:cubicBezTo>
                    <a:pt x="29" y="236"/>
                    <a:pt x="29" y="236"/>
                    <a:pt x="29" y="236"/>
                  </a:cubicBezTo>
                  <a:cubicBezTo>
                    <a:pt x="35" y="239"/>
                    <a:pt x="35" y="239"/>
                    <a:pt x="35" y="239"/>
                  </a:cubicBezTo>
                  <a:cubicBezTo>
                    <a:pt x="40" y="244"/>
                    <a:pt x="40" y="244"/>
                    <a:pt x="40" y="244"/>
                  </a:cubicBezTo>
                  <a:cubicBezTo>
                    <a:pt x="40" y="247"/>
                    <a:pt x="40" y="247"/>
                    <a:pt x="40" y="247"/>
                  </a:cubicBezTo>
                  <a:cubicBezTo>
                    <a:pt x="42" y="248"/>
                    <a:pt x="42" y="248"/>
                    <a:pt x="42" y="248"/>
                  </a:cubicBezTo>
                  <a:cubicBezTo>
                    <a:pt x="45" y="248"/>
                    <a:pt x="45" y="248"/>
                    <a:pt x="45" y="248"/>
                  </a:cubicBezTo>
                  <a:cubicBezTo>
                    <a:pt x="47" y="250"/>
                    <a:pt x="47" y="250"/>
                    <a:pt x="47" y="250"/>
                  </a:cubicBezTo>
                  <a:cubicBezTo>
                    <a:pt x="50" y="255"/>
                    <a:pt x="50" y="255"/>
                    <a:pt x="50" y="255"/>
                  </a:cubicBezTo>
                  <a:cubicBezTo>
                    <a:pt x="49" y="256"/>
                    <a:pt x="49" y="256"/>
                    <a:pt x="49" y="256"/>
                  </a:cubicBezTo>
                  <a:cubicBezTo>
                    <a:pt x="52" y="259"/>
                    <a:pt x="52" y="259"/>
                    <a:pt x="52" y="259"/>
                  </a:cubicBezTo>
                  <a:cubicBezTo>
                    <a:pt x="56" y="259"/>
                    <a:pt x="56" y="259"/>
                    <a:pt x="56" y="259"/>
                  </a:cubicBezTo>
                  <a:cubicBezTo>
                    <a:pt x="59" y="256"/>
                    <a:pt x="59" y="256"/>
                    <a:pt x="59" y="256"/>
                  </a:cubicBezTo>
                  <a:cubicBezTo>
                    <a:pt x="61" y="258"/>
                    <a:pt x="61" y="258"/>
                    <a:pt x="61" y="258"/>
                  </a:cubicBezTo>
                  <a:cubicBezTo>
                    <a:pt x="61" y="260"/>
                    <a:pt x="61" y="260"/>
                    <a:pt x="61" y="260"/>
                  </a:cubicBezTo>
                  <a:cubicBezTo>
                    <a:pt x="62" y="260"/>
                    <a:pt x="62" y="260"/>
                    <a:pt x="62" y="260"/>
                  </a:cubicBezTo>
                  <a:cubicBezTo>
                    <a:pt x="64" y="257"/>
                    <a:pt x="64" y="257"/>
                    <a:pt x="64" y="257"/>
                  </a:cubicBezTo>
                  <a:cubicBezTo>
                    <a:pt x="67" y="253"/>
                    <a:pt x="67" y="253"/>
                    <a:pt x="67" y="253"/>
                  </a:cubicBezTo>
                  <a:cubicBezTo>
                    <a:pt x="67" y="253"/>
                    <a:pt x="64" y="244"/>
                    <a:pt x="63" y="244"/>
                  </a:cubicBezTo>
                  <a:cubicBezTo>
                    <a:pt x="62" y="243"/>
                    <a:pt x="56" y="235"/>
                    <a:pt x="56" y="235"/>
                  </a:cubicBezTo>
                  <a:cubicBezTo>
                    <a:pt x="59" y="229"/>
                    <a:pt x="59" y="229"/>
                    <a:pt x="59" y="229"/>
                  </a:cubicBezTo>
                  <a:cubicBezTo>
                    <a:pt x="63" y="226"/>
                    <a:pt x="63" y="226"/>
                    <a:pt x="63" y="226"/>
                  </a:cubicBezTo>
                  <a:cubicBezTo>
                    <a:pt x="63" y="225"/>
                    <a:pt x="63" y="225"/>
                    <a:pt x="63" y="225"/>
                  </a:cubicBezTo>
                  <a:cubicBezTo>
                    <a:pt x="64" y="226"/>
                    <a:pt x="64" y="226"/>
                    <a:pt x="64" y="226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3" y="224"/>
                    <a:pt x="63" y="224"/>
                    <a:pt x="63" y="224"/>
                  </a:cubicBezTo>
                  <a:cubicBezTo>
                    <a:pt x="60" y="222"/>
                    <a:pt x="60" y="222"/>
                    <a:pt x="60" y="222"/>
                  </a:cubicBezTo>
                  <a:cubicBezTo>
                    <a:pt x="63" y="214"/>
                    <a:pt x="63" y="214"/>
                    <a:pt x="63" y="214"/>
                  </a:cubicBezTo>
                  <a:cubicBezTo>
                    <a:pt x="73" y="210"/>
                    <a:pt x="73" y="210"/>
                    <a:pt x="73" y="210"/>
                  </a:cubicBezTo>
                  <a:cubicBezTo>
                    <a:pt x="82" y="209"/>
                    <a:pt x="82" y="209"/>
                    <a:pt x="82" y="209"/>
                  </a:cubicBezTo>
                  <a:cubicBezTo>
                    <a:pt x="87" y="212"/>
                    <a:pt x="87" y="212"/>
                    <a:pt x="87" y="212"/>
                  </a:cubicBezTo>
                  <a:cubicBezTo>
                    <a:pt x="93" y="211"/>
                    <a:pt x="93" y="211"/>
                    <a:pt x="93" y="211"/>
                  </a:cubicBezTo>
                  <a:cubicBezTo>
                    <a:pt x="100" y="213"/>
                    <a:pt x="100" y="213"/>
                    <a:pt x="100" y="213"/>
                  </a:cubicBezTo>
                  <a:cubicBezTo>
                    <a:pt x="107" y="211"/>
                    <a:pt x="107" y="211"/>
                    <a:pt x="107" y="211"/>
                  </a:cubicBezTo>
                  <a:cubicBezTo>
                    <a:pt x="105" y="205"/>
                    <a:pt x="105" y="205"/>
                    <a:pt x="105" y="205"/>
                  </a:cubicBezTo>
                  <a:cubicBezTo>
                    <a:pt x="109" y="196"/>
                    <a:pt x="109" y="196"/>
                    <a:pt x="109" y="196"/>
                  </a:cubicBezTo>
                  <a:cubicBezTo>
                    <a:pt x="122" y="191"/>
                    <a:pt x="122" y="191"/>
                    <a:pt x="122" y="191"/>
                  </a:cubicBezTo>
                  <a:cubicBezTo>
                    <a:pt x="134" y="189"/>
                    <a:pt x="134" y="189"/>
                    <a:pt x="134" y="189"/>
                  </a:cubicBezTo>
                  <a:cubicBezTo>
                    <a:pt x="142" y="198"/>
                    <a:pt x="142" y="198"/>
                    <a:pt x="142" y="198"/>
                  </a:cubicBezTo>
                  <a:cubicBezTo>
                    <a:pt x="151" y="195"/>
                    <a:pt x="151" y="195"/>
                    <a:pt x="151" y="195"/>
                  </a:cubicBezTo>
                  <a:cubicBezTo>
                    <a:pt x="156" y="194"/>
                    <a:pt x="156" y="194"/>
                    <a:pt x="156" y="194"/>
                  </a:cubicBezTo>
                  <a:cubicBezTo>
                    <a:pt x="160" y="203"/>
                    <a:pt x="160" y="203"/>
                    <a:pt x="160" y="203"/>
                  </a:cubicBezTo>
                  <a:cubicBezTo>
                    <a:pt x="164" y="212"/>
                    <a:pt x="164" y="212"/>
                    <a:pt x="164" y="212"/>
                  </a:cubicBezTo>
                  <a:cubicBezTo>
                    <a:pt x="174" y="212"/>
                    <a:pt x="174" y="212"/>
                    <a:pt x="174" y="212"/>
                  </a:cubicBezTo>
                  <a:cubicBezTo>
                    <a:pt x="182" y="216"/>
                    <a:pt x="182" y="216"/>
                    <a:pt x="182" y="216"/>
                  </a:cubicBezTo>
                  <a:cubicBezTo>
                    <a:pt x="189" y="217"/>
                    <a:pt x="189" y="217"/>
                    <a:pt x="189" y="217"/>
                  </a:cubicBezTo>
                  <a:cubicBezTo>
                    <a:pt x="189" y="223"/>
                    <a:pt x="189" y="223"/>
                    <a:pt x="189" y="223"/>
                  </a:cubicBezTo>
                  <a:cubicBezTo>
                    <a:pt x="191" y="222"/>
                    <a:pt x="191" y="222"/>
                    <a:pt x="191" y="222"/>
                  </a:cubicBezTo>
                  <a:cubicBezTo>
                    <a:pt x="192" y="223"/>
                    <a:pt x="192" y="223"/>
                    <a:pt x="192" y="223"/>
                  </a:cubicBezTo>
                  <a:cubicBezTo>
                    <a:pt x="194" y="219"/>
                    <a:pt x="194" y="219"/>
                    <a:pt x="194" y="219"/>
                  </a:cubicBezTo>
                  <a:cubicBezTo>
                    <a:pt x="201" y="214"/>
                    <a:pt x="201" y="214"/>
                    <a:pt x="201" y="214"/>
                  </a:cubicBezTo>
                  <a:cubicBezTo>
                    <a:pt x="212" y="213"/>
                    <a:pt x="212" y="213"/>
                    <a:pt x="212" y="213"/>
                  </a:cubicBezTo>
                  <a:cubicBezTo>
                    <a:pt x="220" y="217"/>
                    <a:pt x="220" y="217"/>
                    <a:pt x="220" y="217"/>
                  </a:cubicBezTo>
                  <a:cubicBezTo>
                    <a:pt x="224" y="211"/>
                    <a:pt x="224" y="211"/>
                    <a:pt x="224" y="211"/>
                  </a:cubicBezTo>
                  <a:cubicBezTo>
                    <a:pt x="228" y="206"/>
                    <a:pt x="228" y="206"/>
                    <a:pt x="228" y="206"/>
                  </a:cubicBezTo>
                  <a:cubicBezTo>
                    <a:pt x="240" y="211"/>
                    <a:pt x="240" y="211"/>
                    <a:pt x="240" y="211"/>
                  </a:cubicBezTo>
                  <a:cubicBezTo>
                    <a:pt x="243" y="215"/>
                    <a:pt x="243" y="215"/>
                    <a:pt x="243" y="215"/>
                  </a:cubicBezTo>
                  <a:cubicBezTo>
                    <a:pt x="253" y="215"/>
                    <a:pt x="253" y="215"/>
                    <a:pt x="253" y="215"/>
                  </a:cubicBezTo>
                  <a:cubicBezTo>
                    <a:pt x="259" y="220"/>
                    <a:pt x="259" y="220"/>
                    <a:pt x="259" y="220"/>
                  </a:cubicBezTo>
                  <a:cubicBezTo>
                    <a:pt x="275" y="216"/>
                    <a:pt x="275" y="216"/>
                    <a:pt x="275" y="216"/>
                  </a:cubicBezTo>
                  <a:cubicBezTo>
                    <a:pt x="282" y="218"/>
                    <a:pt x="282" y="218"/>
                    <a:pt x="282" y="218"/>
                  </a:cubicBezTo>
                  <a:cubicBezTo>
                    <a:pt x="283" y="216"/>
                    <a:pt x="283" y="216"/>
                    <a:pt x="283" y="216"/>
                  </a:cubicBezTo>
                  <a:cubicBezTo>
                    <a:pt x="289" y="216"/>
                    <a:pt x="289" y="216"/>
                    <a:pt x="289" y="216"/>
                  </a:cubicBezTo>
                  <a:cubicBezTo>
                    <a:pt x="295" y="205"/>
                    <a:pt x="295" y="205"/>
                    <a:pt x="295" y="205"/>
                  </a:cubicBezTo>
                  <a:cubicBezTo>
                    <a:pt x="298" y="200"/>
                    <a:pt x="298" y="200"/>
                    <a:pt x="298" y="200"/>
                  </a:cubicBezTo>
                  <a:cubicBezTo>
                    <a:pt x="307" y="200"/>
                    <a:pt x="307" y="200"/>
                    <a:pt x="307" y="200"/>
                  </a:cubicBezTo>
                  <a:cubicBezTo>
                    <a:pt x="317" y="218"/>
                    <a:pt x="317" y="218"/>
                    <a:pt x="317" y="218"/>
                  </a:cubicBezTo>
                  <a:cubicBezTo>
                    <a:pt x="325" y="220"/>
                    <a:pt x="325" y="220"/>
                    <a:pt x="325" y="220"/>
                  </a:cubicBezTo>
                  <a:cubicBezTo>
                    <a:pt x="327" y="224"/>
                    <a:pt x="327" y="224"/>
                    <a:pt x="327" y="224"/>
                  </a:cubicBezTo>
                  <a:cubicBezTo>
                    <a:pt x="339" y="223"/>
                    <a:pt x="339" y="223"/>
                    <a:pt x="339" y="223"/>
                  </a:cubicBezTo>
                  <a:cubicBezTo>
                    <a:pt x="334" y="238"/>
                    <a:pt x="334" y="238"/>
                    <a:pt x="334" y="238"/>
                  </a:cubicBezTo>
                  <a:cubicBezTo>
                    <a:pt x="329" y="239"/>
                    <a:pt x="329" y="239"/>
                    <a:pt x="329" y="239"/>
                  </a:cubicBezTo>
                  <a:cubicBezTo>
                    <a:pt x="326" y="250"/>
                    <a:pt x="326" y="250"/>
                    <a:pt x="326" y="250"/>
                  </a:cubicBezTo>
                  <a:cubicBezTo>
                    <a:pt x="327" y="250"/>
                    <a:pt x="327" y="250"/>
                    <a:pt x="327" y="250"/>
                  </a:cubicBezTo>
                  <a:cubicBezTo>
                    <a:pt x="329" y="250"/>
                    <a:pt x="329" y="250"/>
                    <a:pt x="329" y="250"/>
                  </a:cubicBezTo>
                  <a:cubicBezTo>
                    <a:pt x="331" y="249"/>
                    <a:pt x="331" y="249"/>
                    <a:pt x="331" y="249"/>
                  </a:cubicBezTo>
                  <a:cubicBezTo>
                    <a:pt x="332" y="249"/>
                    <a:pt x="332" y="249"/>
                    <a:pt x="332" y="249"/>
                  </a:cubicBezTo>
                  <a:cubicBezTo>
                    <a:pt x="335" y="250"/>
                    <a:pt x="335" y="250"/>
                    <a:pt x="335" y="250"/>
                  </a:cubicBezTo>
                  <a:cubicBezTo>
                    <a:pt x="342" y="245"/>
                    <a:pt x="342" y="245"/>
                    <a:pt x="342" y="245"/>
                  </a:cubicBezTo>
                  <a:cubicBezTo>
                    <a:pt x="345" y="241"/>
                    <a:pt x="345" y="241"/>
                    <a:pt x="345" y="241"/>
                  </a:cubicBezTo>
                  <a:cubicBezTo>
                    <a:pt x="353" y="230"/>
                    <a:pt x="353" y="230"/>
                    <a:pt x="353" y="230"/>
                  </a:cubicBezTo>
                  <a:cubicBezTo>
                    <a:pt x="357" y="223"/>
                    <a:pt x="357" y="223"/>
                    <a:pt x="357" y="223"/>
                  </a:cubicBezTo>
                  <a:cubicBezTo>
                    <a:pt x="358" y="214"/>
                    <a:pt x="358" y="214"/>
                    <a:pt x="358" y="214"/>
                  </a:cubicBezTo>
                  <a:cubicBezTo>
                    <a:pt x="360" y="203"/>
                    <a:pt x="360" y="203"/>
                    <a:pt x="360" y="203"/>
                  </a:cubicBezTo>
                  <a:cubicBezTo>
                    <a:pt x="360" y="199"/>
                    <a:pt x="360" y="199"/>
                    <a:pt x="360" y="199"/>
                  </a:cubicBezTo>
                  <a:cubicBezTo>
                    <a:pt x="355" y="194"/>
                    <a:pt x="355" y="194"/>
                    <a:pt x="355" y="194"/>
                  </a:cubicBezTo>
                  <a:cubicBezTo>
                    <a:pt x="355" y="194"/>
                    <a:pt x="349" y="198"/>
                    <a:pt x="349" y="198"/>
                  </a:cubicBezTo>
                  <a:cubicBezTo>
                    <a:pt x="348" y="198"/>
                    <a:pt x="346" y="196"/>
                    <a:pt x="346" y="196"/>
                  </a:cubicBezTo>
                  <a:cubicBezTo>
                    <a:pt x="344" y="192"/>
                    <a:pt x="344" y="192"/>
                    <a:pt x="344" y="192"/>
                  </a:cubicBezTo>
                  <a:cubicBezTo>
                    <a:pt x="341" y="192"/>
                    <a:pt x="341" y="192"/>
                    <a:pt x="341" y="192"/>
                  </a:cubicBezTo>
                  <a:cubicBezTo>
                    <a:pt x="344" y="190"/>
                    <a:pt x="344" y="190"/>
                    <a:pt x="344" y="190"/>
                  </a:cubicBezTo>
                  <a:cubicBezTo>
                    <a:pt x="349" y="185"/>
                    <a:pt x="349" y="185"/>
                    <a:pt x="349" y="185"/>
                  </a:cubicBezTo>
                  <a:cubicBezTo>
                    <a:pt x="353" y="180"/>
                    <a:pt x="353" y="180"/>
                    <a:pt x="353" y="180"/>
                  </a:cubicBezTo>
                  <a:cubicBezTo>
                    <a:pt x="354" y="178"/>
                    <a:pt x="354" y="178"/>
                    <a:pt x="354" y="178"/>
                  </a:cubicBezTo>
                  <a:cubicBezTo>
                    <a:pt x="367" y="165"/>
                    <a:pt x="367" y="165"/>
                    <a:pt x="367" y="165"/>
                  </a:cubicBezTo>
                  <a:cubicBezTo>
                    <a:pt x="371" y="164"/>
                    <a:pt x="371" y="164"/>
                    <a:pt x="371" y="164"/>
                  </a:cubicBezTo>
                  <a:cubicBezTo>
                    <a:pt x="381" y="164"/>
                    <a:pt x="381" y="164"/>
                    <a:pt x="381" y="164"/>
                  </a:cubicBezTo>
                  <a:cubicBezTo>
                    <a:pt x="386" y="163"/>
                    <a:pt x="386" y="163"/>
                    <a:pt x="386" y="163"/>
                  </a:cubicBezTo>
                  <a:cubicBezTo>
                    <a:pt x="392" y="165"/>
                    <a:pt x="392" y="165"/>
                    <a:pt x="392" y="165"/>
                  </a:cubicBezTo>
                  <a:cubicBezTo>
                    <a:pt x="392" y="168"/>
                    <a:pt x="392" y="168"/>
                    <a:pt x="392" y="168"/>
                  </a:cubicBezTo>
                  <a:cubicBezTo>
                    <a:pt x="392" y="168"/>
                    <a:pt x="400" y="166"/>
                    <a:pt x="401" y="166"/>
                  </a:cubicBezTo>
                  <a:cubicBezTo>
                    <a:pt x="401" y="167"/>
                    <a:pt x="403" y="166"/>
                    <a:pt x="403" y="166"/>
                  </a:cubicBezTo>
                  <a:cubicBezTo>
                    <a:pt x="402" y="164"/>
                    <a:pt x="402" y="164"/>
                    <a:pt x="402" y="164"/>
                  </a:cubicBezTo>
                  <a:cubicBezTo>
                    <a:pt x="403" y="159"/>
                    <a:pt x="403" y="159"/>
                    <a:pt x="403" y="159"/>
                  </a:cubicBezTo>
                  <a:cubicBezTo>
                    <a:pt x="406" y="153"/>
                    <a:pt x="406" y="153"/>
                    <a:pt x="406" y="153"/>
                  </a:cubicBezTo>
                  <a:cubicBezTo>
                    <a:pt x="411" y="149"/>
                    <a:pt x="411" y="149"/>
                    <a:pt x="411" y="149"/>
                  </a:cubicBezTo>
                  <a:cubicBezTo>
                    <a:pt x="419" y="150"/>
                    <a:pt x="419" y="150"/>
                    <a:pt x="419" y="150"/>
                  </a:cubicBezTo>
                  <a:cubicBezTo>
                    <a:pt x="421" y="155"/>
                    <a:pt x="421" y="155"/>
                    <a:pt x="421" y="155"/>
                  </a:cubicBezTo>
                  <a:cubicBezTo>
                    <a:pt x="426" y="151"/>
                    <a:pt x="426" y="151"/>
                    <a:pt x="426" y="151"/>
                  </a:cubicBezTo>
                  <a:cubicBezTo>
                    <a:pt x="433" y="144"/>
                    <a:pt x="433" y="144"/>
                    <a:pt x="433" y="144"/>
                  </a:cubicBezTo>
                  <a:cubicBezTo>
                    <a:pt x="433" y="152"/>
                    <a:pt x="433" y="152"/>
                    <a:pt x="433" y="152"/>
                  </a:cubicBezTo>
                  <a:cubicBezTo>
                    <a:pt x="427" y="158"/>
                    <a:pt x="427" y="158"/>
                    <a:pt x="427" y="158"/>
                  </a:cubicBezTo>
                  <a:cubicBezTo>
                    <a:pt x="423" y="160"/>
                    <a:pt x="423" y="160"/>
                    <a:pt x="423" y="160"/>
                  </a:cubicBezTo>
                  <a:cubicBezTo>
                    <a:pt x="419" y="166"/>
                    <a:pt x="419" y="166"/>
                    <a:pt x="419" y="166"/>
                  </a:cubicBezTo>
                  <a:cubicBezTo>
                    <a:pt x="416" y="171"/>
                    <a:pt x="416" y="171"/>
                    <a:pt x="416" y="171"/>
                  </a:cubicBezTo>
                  <a:cubicBezTo>
                    <a:pt x="416" y="171"/>
                    <a:pt x="411" y="173"/>
                    <a:pt x="411" y="174"/>
                  </a:cubicBezTo>
                  <a:cubicBezTo>
                    <a:pt x="410" y="174"/>
                    <a:pt x="409" y="175"/>
                    <a:pt x="409" y="175"/>
                  </a:cubicBezTo>
                  <a:cubicBezTo>
                    <a:pt x="405" y="186"/>
                    <a:pt x="405" y="186"/>
                    <a:pt x="405" y="186"/>
                  </a:cubicBezTo>
                  <a:cubicBezTo>
                    <a:pt x="410" y="210"/>
                    <a:pt x="410" y="210"/>
                    <a:pt x="410" y="210"/>
                  </a:cubicBezTo>
                  <a:cubicBezTo>
                    <a:pt x="416" y="202"/>
                    <a:pt x="416" y="202"/>
                    <a:pt x="416" y="202"/>
                  </a:cubicBezTo>
                  <a:cubicBezTo>
                    <a:pt x="418" y="201"/>
                    <a:pt x="418" y="201"/>
                    <a:pt x="418" y="201"/>
                  </a:cubicBezTo>
                  <a:cubicBezTo>
                    <a:pt x="420" y="196"/>
                    <a:pt x="420" y="196"/>
                    <a:pt x="420" y="196"/>
                  </a:cubicBezTo>
                  <a:cubicBezTo>
                    <a:pt x="422" y="193"/>
                    <a:pt x="422" y="193"/>
                    <a:pt x="422" y="193"/>
                  </a:cubicBezTo>
                  <a:cubicBezTo>
                    <a:pt x="426" y="191"/>
                    <a:pt x="426" y="191"/>
                    <a:pt x="426" y="191"/>
                  </a:cubicBezTo>
                  <a:cubicBezTo>
                    <a:pt x="426" y="186"/>
                    <a:pt x="426" y="186"/>
                    <a:pt x="426" y="186"/>
                  </a:cubicBezTo>
                  <a:cubicBezTo>
                    <a:pt x="427" y="184"/>
                    <a:pt x="427" y="184"/>
                    <a:pt x="427" y="184"/>
                  </a:cubicBezTo>
                  <a:cubicBezTo>
                    <a:pt x="429" y="177"/>
                    <a:pt x="429" y="177"/>
                    <a:pt x="429" y="177"/>
                  </a:cubicBezTo>
                  <a:cubicBezTo>
                    <a:pt x="429" y="175"/>
                    <a:pt x="429" y="175"/>
                    <a:pt x="429" y="175"/>
                  </a:cubicBezTo>
                  <a:cubicBezTo>
                    <a:pt x="426" y="174"/>
                    <a:pt x="426" y="174"/>
                    <a:pt x="426" y="174"/>
                  </a:cubicBezTo>
                  <a:cubicBezTo>
                    <a:pt x="430" y="165"/>
                    <a:pt x="430" y="165"/>
                    <a:pt x="430" y="165"/>
                  </a:cubicBezTo>
                  <a:cubicBezTo>
                    <a:pt x="432" y="162"/>
                    <a:pt x="432" y="162"/>
                    <a:pt x="432" y="162"/>
                  </a:cubicBezTo>
                  <a:cubicBezTo>
                    <a:pt x="435" y="161"/>
                    <a:pt x="435" y="161"/>
                    <a:pt x="435" y="161"/>
                  </a:cubicBezTo>
                  <a:cubicBezTo>
                    <a:pt x="438" y="160"/>
                    <a:pt x="438" y="160"/>
                    <a:pt x="438" y="160"/>
                  </a:cubicBezTo>
                  <a:cubicBezTo>
                    <a:pt x="439" y="162"/>
                    <a:pt x="439" y="162"/>
                    <a:pt x="439" y="162"/>
                  </a:cubicBezTo>
                  <a:cubicBezTo>
                    <a:pt x="446" y="157"/>
                    <a:pt x="446" y="157"/>
                    <a:pt x="446" y="157"/>
                  </a:cubicBezTo>
                  <a:cubicBezTo>
                    <a:pt x="446" y="157"/>
                    <a:pt x="452" y="162"/>
                    <a:pt x="452" y="162"/>
                  </a:cubicBezTo>
                  <a:cubicBezTo>
                    <a:pt x="453" y="162"/>
                    <a:pt x="454" y="157"/>
                    <a:pt x="454" y="157"/>
                  </a:cubicBezTo>
                  <a:cubicBezTo>
                    <a:pt x="457" y="156"/>
                    <a:pt x="457" y="156"/>
                    <a:pt x="457" y="156"/>
                  </a:cubicBezTo>
                  <a:cubicBezTo>
                    <a:pt x="457" y="156"/>
                    <a:pt x="463" y="150"/>
                    <a:pt x="464" y="149"/>
                  </a:cubicBezTo>
                  <a:cubicBezTo>
                    <a:pt x="464" y="149"/>
                    <a:pt x="472" y="145"/>
                    <a:pt x="472" y="145"/>
                  </a:cubicBezTo>
                  <a:cubicBezTo>
                    <a:pt x="473" y="145"/>
                    <a:pt x="476" y="145"/>
                    <a:pt x="476" y="145"/>
                  </a:cubicBezTo>
                  <a:cubicBezTo>
                    <a:pt x="480" y="146"/>
                    <a:pt x="480" y="146"/>
                    <a:pt x="480" y="146"/>
                  </a:cubicBezTo>
                  <a:cubicBezTo>
                    <a:pt x="480" y="144"/>
                    <a:pt x="480" y="144"/>
                    <a:pt x="480" y="144"/>
                  </a:cubicBezTo>
                  <a:cubicBezTo>
                    <a:pt x="479" y="140"/>
                    <a:pt x="479" y="140"/>
                    <a:pt x="479" y="140"/>
                  </a:cubicBezTo>
                  <a:cubicBezTo>
                    <a:pt x="478" y="135"/>
                    <a:pt x="478" y="135"/>
                    <a:pt x="478" y="135"/>
                  </a:cubicBezTo>
                  <a:cubicBezTo>
                    <a:pt x="474" y="131"/>
                    <a:pt x="474" y="131"/>
                    <a:pt x="474" y="131"/>
                  </a:cubicBezTo>
                  <a:cubicBezTo>
                    <a:pt x="477" y="129"/>
                    <a:pt x="477" y="129"/>
                    <a:pt x="477" y="129"/>
                  </a:cubicBezTo>
                  <a:lnTo>
                    <a:pt x="482" y="12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6" name="Freeform 111">
              <a:extLst>
                <a:ext uri="{FF2B5EF4-FFF2-40B4-BE49-F238E27FC236}">
                  <a16:creationId xmlns:a16="http://schemas.microsoft.com/office/drawing/2014/main" id="{BD5814EC-72DC-5441-8ADF-FBF941F57006}"/>
                </a:ext>
              </a:extLst>
            </p:cNvPr>
            <p:cNvSpPr>
              <a:spLocks/>
            </p:cNvSpPr>
            <p:nvPr/>
          </p:nvSpPr>
          <p:spPr bwMode="auto">
            <a:xfrm>
              <a:off x="5659438" y="3009900"/>
              <a:ext cx="1011237" cy="709613"/>
            </a:xfrm>
            <a:custGeom>
              <a:avLst/>
              <a:gdLst>
                <a:gd name="T0" fmla="*/ 2147483646 w 129"/>
                <a:gd name="T1" fmla="*/ 2147483646 h 91"/>
                <a:gd name="T2" fmla="*/ 2147483646 w 129"/>
                <a:gd name="T3" fmla="*/ 2147483646 h 91"/>
                <a:gd name="T4" fmla="*/ 2147483646 w 129"/>
                <a:gd name="T5" fmla="*/ 2147483646 h 91"/>
                <a:gd name="T6" fmla="*/ 2147483646 w 129"/>
                <a:gd name="T7" fmla="*/ 2147483646 h 91"/>
                <a:gd name="T8" fmla="*/ 2147483646 w 129"/>
                <a:gd name="T9" fmla="*/ 2147483646 h 91"/>
                <a:gd name="T10" fmla="*/ 2147483646 w 129"/>
                <a:gd name="T11" fmla="*/ 2147483646 h 91"/>
                <a:gd name="T12" fmla="*/ 2147483646 w 129"/>
                <a:gd name="T13" fmla="*/ 2147483646 h 91"/>
                <a:gd name="T14" fmla="*/ 2147483646 w 129"/>
                <a:gd name="T15" fmla="*/ 2147483646 h 91"/>
                <a:gd name="T16" fmla="*/ 2147483646 w 129"/>
                <a:gd name="T17" fmla="*/ 2147483646 h 91"/>
                <a:gd name="T18" fmla="*/ 2147483646 w 129"/>
                <a:gd name="T19" fmla="*/ 2147483646 h 91"/>
                <a:gd name="T20" fmla="*/ 2147483646 w 129"/>
                <a:gd name="T21" fmla="*/ 2147483646 h 91"/>
                <a:gd name="T22" fmla="*/ 2147483646 w 129"/>
                <a:gd name="T23" fmla="*/ 2147483646 h 91"/>
                <a:gd name="T24" fmla="*/ 2147483646 w 129"/>
                <a:gd name="T25" fmla="*/ 2147483646 h 91"/>
                <a:gd name="T26" fmla="*/ 2147483646 w 129"/>
                <a:gd name="T27" fmla="*/ 2147483646 h 91"/>
                <a:gd name="T28" fmla="*/ 2147483646 w 129"/>
                <a:gd name="T29" fmla="*/ 2147483646 h 91"/>
                <a:gd name="T30" fmla="*/ 0 w 129"/>
                <a:gd name="T31" fmla="*/ 2147483646 h 91"/>
                <a:gd name="T32" fmla="*/ 2147483646 w 129"/>
                <a:gd name="T33" fmla="*/ 2147483646 h 91"/>
                <a:gd name="T34" fmla="*/ 2147483646 w 129"/>
                <a:gd name="T35" fmla="*/ 2147483646 h 91"/>
                <a:gd name="T36" fmla="*/ 2147483646 w 129"/>
                <a:gd name="T37" fmla="*/ 2147483646 h 91"/>
                <a:gd name="T38" fmla="*/ 2147483646 w 129"/>
                <a:gd name="T39" fmla="*/ 2147483646 h 91"/>
                <a:gd name="T40" fmla="*/ 2147483646 w 129"/>
                <a:gd name="T41" fmla="*/ 2147483646 h 91"/>
                <a:gd name="T42" fmla="*/ 2147483646 w 129"/>
                <a:gd name="T43" fmla="*/ 2147483646 h 91"/>
                <a:gd name="T44" fmla="*/ 2147483646 w 129"/>
                <a:gd name="T45" fmla="*/ 2147483646 h 91"/>
                <a:gd name="T46" fmla="*/ 2147483646 w 129"/>
                <a:gd name="T47" fmla="*/ 2147483646 h 91"/>
                <a:gd name="T48" fmla="*/ 2147483646 w 129"/>
                <a:gd name="T49" fmla="*/ 2147483646 h 91"/>
                <a:gd name="T50" fmla="*/ 2147483646 w 129"/>
                <a:gd name="T51" fmla="*/ 2147483646 h 91"/>
                <a:gd name="T52" fmla="*/ 2147483646 w 129"/>
                <a:gd name="T53" fmla="*/ 2147483646 h 91"/>
                <a:gd name="T54" fmla="*/ 2147483646 w 129"/>
                <a:gd name="T55" fmla="*/ 2147483646 h 91"/>
                <a:gd name="T56" fmla="*/ 2147483646 w 129"/>
                <a:gd name="T57" fmla="*/ 2147483646 h 91"/>
                <a:gd name="T58" fmla="*/ 2147483646 w 129"/>
                <a:gd name="T59" fmla="*/ 2147483646 h 91"/>
                <a:gd name="T60" fmla="*/ 2147483646 w 129"/>
                <a:gd name="T61" fmla="*/ 2147483646 h 91"/>
                <a:gd name="T62" fmla="*/ 2147483646 w 129"/>
                <a:gd name="T63" fmla="*/ 2147483646 h 91"/>
                <a:gd name="T64" fmla="*/ 2147483646 w 129"/>
                <a:gd name="T65" fmla="*/ 2147483646 h 91"/>
                <a:gd name="T66" fmla="*/ 2147483646 w 129"/>
                <a:gd name="T67" fmla="*/ 2147483646 h 91"/>
                <a:gd name="T68" fmla="*/ 2147483646 w 129"/>
                <a:gd name="T69" fmla="*/ 2147483646 h 91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0" t="0" r="r" b="b"/>
              <a:pathLst>
                <a:path w="129" h="91">
                  <a:moveTo>
                    <a:pt x="89" y="79"/>
                  </a:moveTo>
                  <a:cubicBezTo>
                    <a:pt x="87" y="77"/>
                    <a:pt x="87" y="77"/>
                    <a:pt x="87" y="77"/>
                  </a:cubicBezTo>
                  <a:cubicBezTo>
                    <a:pt x="88" y="73"/>
                    <a:pt x="88" y="73"/>
                    <a:pt x="88" y="73"/>
                  </a:cubicBezTo>
                  <a:cubicBezTo>
                    <a:pt x="96" y="71"/>
                    <a:pt x="96" y="71"/>
                    <a:pt x="96" y="71"/>
                  </a:cubicBezTo>
                  <a:cubicBezTo>
                    <a:pt x="101" y="67"/>
                    <a:pt x="101" y="67"/>
                    <a:pt x="101" y="67"/>
                  </a:cubicBezTo>
                  <a:cubicBezTo>
                    <a:pt x="105" y="63"/>
                    <a:pt x="105" y="63"/>
                    <a:pt x="105" y="63"/>
                  </a:cubicBezTo>
                  <a:cubicBezTo>
                    <a:pt x="107" y="51"/>
                    <a:pt x="107" y="51"/>
                    <a:pt x="107" y="51"/>
                  </a:cubicBezTo>
                  <a:cubicBezTo>
                    <a:pt x="114" y="50"/>
                    <a:pt x="114" y="50"/>
                    <a:pt x="114" y="50"/>
                  </a:cubicBezTo>
                  <a:cubicBezTo>
                    <a:pt x="116" y="40"/>
                    <a:pt x="116" y="40"/>
                    <a:pt x="116" y="40"/>
                  </a:cubicBezTo>
                  <a:cubicBezTo>
                    <a:pt x="124" y="41"/>
                    <a:pt x="124" y="41"/>
                    <a:pt x="124" y="41"/>
                  </a:cubicBezTo>
                  <a:cubicBezTo>
                    <a:pt x="126" y="35"/>
                    <a:pt x="126" y="35"/>
                    <a:pt x="126" y="35"/>
                  </a:cubicBezTo>
                  <a:cubicBezTo>
                    <a:pt x="129" y="34"/>
                    <a:pt x="129" y="34"/>
                    <a:pt x="129" y="34"/>
                  </a:cubicBezTo>
                  <a:cubicBezTo>
                    <a:pt x="129" y="29"/>
                    <a:pt x="129" y="29"/>
                    <a:pt x="129" y="29"/>
                  </a:cubicBezTo>
                  <a:cubicBezTo>
                    <a:pt x="122" y="27"/>
                    <a:pt x="122" y="27"/>
                    <a:pt x="122" y="27"/>
                  </a:cubicBezTo>
                  <a:cubicBezTo>
                    <a:pt x="114" y="23"/>
                    <a:pt x="114" y="23"/>
                    <a:pt x="114" y="23"/>
                  </a:cubicBezTo>
                  <a:cubicBezTo>
                    <a:pt x="104" y="23"/>
                    <a:pt x="104" y="23"/>
                    <a:pt x="104" y="23"/>
                  </a:cubicBezTo>
                  <a:cubicBezTo>
                    <a:pt x="100" y="14"/>
                    <a:pt x="100" y="14"/>
                    <a:pt x="100" y="14"/>
                  </a:cubicBezTo>
                  <a:cubicBezTo>
                    <a:pt x="96" y="6"/>
                    <a:pt x="96" y="6"/>
                    <a:pt x="96" y="6"/>
                  </a:cubicBezTo>
                  <a:cubicBezTo>
                    <a:pt x="91" y="6"/>
                    <a:pt x="91" y="6"/>
                    <a:pt x="91" y="6"/>
                  </a:cubicBezTo>
                  <a:cubicBezTo>
                    <a:pt x="82" y="9"/>
                    <a:pt x="82" y="9"/>
                    <a:pt x="82" y="9"/>
                  </a:cubicBezTo>
                  <a:cubicBezTo>
                    <a:pt x="74" y="0"/>
                    <a:pt x="74" y="0"/>
                    <a:pt x="74" y="0"/>
                  </a:cubicBezTo>
                  <a:cubicBezTo>
                    <a:pt x="62" y="3"/>
                    <a:pt x="62" y="3"/>
                    <a:pt x="62" y="3"/>
                  </a:cubicBezTo>
                  <a:cubicBezTo>
                    <a:pt x="49" y="7"/>
                    <a:pt x="49" y="7"/>
                    <a:pt x="49" y="7"/>
                  </a:cubicBezTo>
                  <a:cubicBezTo>
                    <a:pt x="45" y="16"/>
                    <a:pt x="45" y="16"/>
                    <a:pt x="45" y="16"/>
                  </a:cubicBezTo>
                  <a:cubicBezTo>
                    <a:pt x="47" y="23"/>
                    <a:pt x="47" y="23"/>
                    <a:pt x="47" y="23"/>
                  </a:cubicBezTo>
                  <a:cubicBezTo>
                    <a:pt x="40" y="24"/>
                    <a:pt x="40" y="24"/>
                    <a:pt x="40" y="24"/>
                  </a:cubicBezTo>
                  <a:cubicBezTo>
                    <a:pt x="33" y="23"/>
                    <a:pt x="33" y="23"/>
                    <a:pt x="33" y="23"/>
                  </a:cubicBezTo>
                  <a:cubicBezTo>
                    <a:pt x="27" y="24"/>
                    <a:pt x="27" y="24"/>
                    <a:pt x="27" y="24"/>
                  </a:cubicBezTo>
                  <a:cubicBezTo>
                    <a:pt x="22" y="20"/>
                    <a:pt x="22" y="20"/>
                    <a:pt x="22" y="20"/>
                  </a:cubicBezTo>
                  <a:cubicBezTo>
                    <a:pt x="13" y="21"/>
                    <a:pt x="13" y="21"/>
                    <a:pt x="13" y="21"/>
                  </a:cubicBezTo>
                  <a:cubicBezTo>
                    <a:pt x="3" y="26"/>
                    <a:pt x="3" y="26"/>
                    <a:pt x="3" y="26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4" y="37"/>
                    <a:pt x="4" y="37"/>
                    <a:pt x="4" y="37"/>
                  </a:cubicBezTo>
                  <a:cubicBezTo>
                    <a:pt x="6" y="42"/>
                    <a:pt x="6" y="42"/>
                    <a:pt x="6" y="42"/>
                  </a:cubicBezTo>
                  <a:cubicBezTo>
                    <a:pt x="13" y="41"/>
                    <a:pt x="13" y="41"/>
                    <a:pt x="13" y="41"/>
                  </a:cubicBezTo>
                  <a:cubicBezTo>
                    <a:pt x="19" y="41"/>
                    <a:pt x="19" y="41"/>
                    <a:pt x="19" y="41"/>
                  </a:cubicBezTo>
                  <a:cubicBezTo>
                    <a:pt x="26" y="49"/>
                    <a:pt x="26" y="49"/>
                    <a:pt x="26" y="49"/>
                  </a:cubicBezTo>
                  <a:cubicBezTo>
                    <a:pt x="20" y="50"/>
                    <a:pt x="20" y="50"/>
                    <a:pt x="20" y="50"/>
                  </a:cubicBezTo>
                  <a:cubicBezTo>
                    <a:pt x="16" y="50"/>
                    <a:pt x="16" y="50"/>
                    <a:pt x="16" y="50"/>
                  </a:cubicBezTo>
                  <a:cubicBezTo>
                    <a:pt x="13" y="52"/>
                    <a:pt x="13" y="52"/>
                    <a:pt x="13" y="52"/>
                  </a:cubicBezTo>
                  <a:cubicBezTo>
                    <a:pt x="16" y="59"/>
                    <a:pt x="16" y="59"/>
                    <a:pt x="16" y="59"/>
                  </a:cubicBezTo>
                  <a:cubicBezTo>
                    <a:pt x="16" y="59"/>
                    <a:pt x="20" y="62"/>
                    <a:pt x="20" y="63"/>
                  </a:cubicBezTo>
                  <a:cubicBezTo>
                    <a:pt x="20" y="64"/>
                    <a:pt x="20" y="72"/>
                    <a:pt x="20" y="72"/>
                  </a:cubicBezTo>
                  <a:cubicBezTo>
                    <a:pt x="24" y="76"/>
                    <a:pt x="24" y="76"/>
                    <a:pt x="24" y="76"/>
                  </a:cubicBezTo>
                  <a:cubicBezTo>
                    <a:pt x="23" y="84"/>
                    <a:pt x="23" y="84"/>
                    <a:pt x="23" y="84"/>
                  </a:cubicBezTo>
                  <a:cubicBezTo>
                    <a:pt x="24" y="82"/>
                    <a:pt x="24" y="82"/>
                    <a:pt x="24" y="82"/>
                  </a:cubicBezTo>
                  <a:cubicBezTo>
                    <a:pt x="29" y="80"/>
                    <a:pt x="29" y="80"/>
                    <a:pt x="29" y="80"/>
                  </a:cubicBezTo>
                  <a:cubicBezTo>
                    <a:pt x="33" y="79"/>
                    <a:pt x="33" y="79"/>
                    <a:pt x="33" y="79"/>
                  </a:cubicBezTo>
                  <a:cubicBezTo>
                    <a:pt x="38" y="82"/>
                    <a:pt x="38" y="82"/>
                    <a:pt x="38" y="82"/>
                  </a:cubicBezTo>
                  <a:cubicBezTo>
                    <a:pt x="42" y="85"/>
                    <a:pt x="42" y="85"/>
                    <a:pt x="42" y="85"/>
                  </a:cubicBezTo>
                  <a:cubicBezTo>
                    <a:pt x="46" y="86"/>
                    <a:pt x="46" y="86"/>
                    <a:pt x="46" y="86"/>
                  </a:cubicBezTo>
                  <a:cubicBezTo>
                    <a:pt x="46" y="89"/>
                    <a:pt x="46" y="89"/>
                    <a:pt x="46" y="89"/>
                  </a:cubicBezTo>
                  <a:cubicBezTo>
                    <a:pt x="48" y="90"/>
                    <a:pt x="48" y="90"/>
                    <a:pt x="48" y="90"/>
                  </a:cubicBezTo>
                  <a:cubicBezTo>
                    <a:pt x="51" y="91"/>
                    <a:pt x="51" y="91"/>
                    <a:pt x="51" y="91"/>
                  </a:cubicBezTo>
                  <a:cubicBezTo>
                    <a:pt x="53" y="89"/>
                    <a:pt x="53" y="89"/>
                    <a:pt x="53" y="89"/>
                  </a:cubicBezTo>
                  <a:cubicBezTo>
                    <a:pt x="58" y="87"/>
                    <a:pt x="58" y="87"/>
                    <a:pt x="58" y="87"/>
                  </a:cubicBezTo>
                  <a:cubicBezTo>
                    <a:pt x="59" y="82"/>
                    <a:pt x="59" y="82"/>
                    <a:pt x="59" y="82"/>
                  </a:cubicBezTo>
                  <a:cubicBezTo>
                    <a:pt x="63" y="83"/>
                    <a:pt x="63" y="83"/>
                    <a:pt x="63" y="83"/>
                  </a:cubicBezTo>
                  <a:cubicBezTo>
                    <a:pt x="66" y="83"/>
                    <a:pt x="66" y="83"/>
                    <a:pt x="66" y="83"/>
                  </a:cubicBezTo>
                  <a:cubicBezTo>
                    <a:pt x="68" y="85"/>
                    <a:pt x="68" y="85"/>
                    <a:pt x="68" y="85"/>
                  </a:cubicBezTo>
                  <a:cubicBezTo>
                    <a:pt x="72" y="84"/>
                    <a:pt x="72" y="84"/>
                    <a:pt x="72" y="84"/>
                  </a:cubicBezTo>
                  <a:cubicBezTo>
                    <a:pt x="74" y="82"/>
                    <a:pt x="74" y="82"/>
                    <a:pt x="74" y="82"/>
                  </a:cubicBezTo>
                  <a:cubicBezTo>
                    <a:pt x="77" y="79"/>
                    <a:pt x="77" y="79"/>
                    <a:pt x="77" y="79"/>
                  </a:cubicBezTo>
                  <a:cubicBezTo>
                    <a:pt x="78" y="80"/>
                    <a:pt x="78" y="80"/>
                    <a:pt x="78" y="80"/>
                  </a:cubicBezTo>
                  <a:cubicBezTo>
                    <a:pt x="79" y="83"/>
                    <a:pt x="79" y="83"/>
                    <a:pt x="79" y="83"/>
                  </a:cubicBezTo>
                  <a:cubicBezTo>
                    <a:pt x="82" y="83"/>
                    <a:pt x="82" y="83"/>
                    <a:pt x="82" y="83"/>
                  </a:cubicBezTo>
                  <a:cubicBezTo>
                    <a:pt x="86" y="82"/>
                    <a:pt x="86" y="82"/>
                    <a:pt x="86" y="82"/>
                  </a:cubicBezTo>
                  <a:cubicBezTo>
                    <a:pt x="88" y="82"/>
                    <a:pt x="88" y="82"/>
                    <a:pt x="88" y="82"/>
                  </a:cubicBezTo>
                  <a:cubicBezTo>
                    <a:pt x="88" y="83"/>
                    <a:pt x="88" y="83"/>
                    <a:pt x="88" y="83"/>
                  </a:cubicBezTo>
                  <a:cubicBezTo>
                    <a:pt x="90" y="82"/>
                    <a:pt x="90" y="82"/>
                    <a:pt x="90" y="82"/>
                  </a:cubicBezTo>
                  <a:lnTo>
                    <a:pt x="89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7" name="Rectangle 112">
              <a:extLst>
                <a:ext uri="{FF2B5EF4-FFF2-40B4-BE49-F238E27FC236}">
                  <a16:creationId xmlns:a16="http://schemas.microsoft.com/office/drawing/2014/main" id="{11BC5FF2-5285-2E45-B327-F9F29E0739B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903788" y="3275013"/>
              <a:ext cx="9525" cy="1587"/>
            </a:xfrm>
            <a:prstGeom prst="rect">
              <a:avLst/>
            </a:pr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miter lim="800000"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pPr algn="ctr" eaLnBrk="1" hangingPunct="1">
                <a:spcBef>
                  <a:spcPct val="15000"/>
                </a:spcBef>
              </a:pPr>
              <a:endParaRPr lang="en-US" altLang="en-US" b="0" dirty="0"/>
            </a:p>
          </p:txBody>
        </p:sp>
        <p:sp>
          <p:nvSpPr>
            <p:cNvPr id="128" name="Freeform 113">
              <a:extLst>
                <a:ext uri="{FF2B5EF4-FFF2-40B4-BE49-F238E27FC236}">
                  <a16:creationId xmlns:a16="http://schemas.microsoft.com/office/drawing/2014/main" id="{5953F7C4-9916-CB4E-B39E-F19A1DA6284D}"/>
                </a:ext>
              </a:extLst>
            </p:cNvPr>
            <p:cNvSpPr>
              <a:spLocks/>
            </p:cNvSpPr>
            <p:nvPr/>
          </p:nvSpPr>
          <p:spPr bwMode="auto">
            <a:xfrm>
              <a:off x="4616450" y="2119313"/>
              <a:ext cx="649288" cy="766762"/>
            </a:xfrm>
            <a:custGeom>
              <a:avLst/>
              <a:gdLst>
                <a:gd name="T0" fmla="*/ 2147483646 w 83"/>
                <a:gd name="T1" fmla="*/ 2147483646 h 98"/>
                <a:gd name="T2" fmla="*/ 2147483646 w 83"/>
                <a:gd name="T3" fmla="*/ 2147483646 h 98"/>
                <a:gd name="T4" fmla="*/ 2147483646 w 83"/>
                <a:gd name="T5" fmla="*/ 2147483646 h 98"/>
                <a:gd name="T6" fmla="*/ 2147483646 w 83"/>
                <a:gd name="T7" fmla="*/ 2147483646 h 98"/>
                <a:gd name="T8" fmla="*/ 2147483646 w 83"/>
                <a:gd name="T9" fmla="*/ 2147483646 h 98"/>
                <a:gd name="T10" fmla="*/ 2147483646 w 83"/>
                <a:gd name="T11" fmla="*/ 2147483646 h 98"/>
                <a:gd name="T12" fmla="*/ 2147483646 w 83"/>
                <a:gd name="T13" fmla="*/ 2147483646 h 98"/>
                <a:gd name="T14" fmla="*/ 2147483646 w 83"/>
                <a:gd name="T15" fmla="*/ 2147483646 h 98"/>
                <a:gd name="T16" fmla="*/ 2147483646 w 83"/>
                <a:gd name="T17" fmla="*/ 2147483646 h 98"/>
                <a:gd name="T18" fmla="*/ 2147483646 w 83"/>
                <a:gd name="T19" fmla="*/ 2147483646 h 98"/>
                <a:gd name="T20" fmla="*/ 2147483646 w 83"/>
                <a:gd name="T21" fmla="*/ 2147483646 h 98"/>
                <a:gd name="T22" fmla="*/ 2147483646 w 83"/>
                <a:gd name="T23" fmla="*/ 2147483646 h 98"/>
                <a:gd name="T24" fmla="*/ 2147483646 w 83"/>
                <a:gd name="T25" fmla="*/ 2147483646 h 98"/>
                <a:gd name="T26" fmla="*/ 2147483646 w 83"/>
                <a:gd name="T27" fmla="*/ 2147483646 h 98"/>
                <a:gd name="T28" fmla="*/ 2147483646 w 83"/>
                <a:gd name="T29" fmla="*/ 2147483646 h 98"/>
                <a:gd name="T30" fmla="*/ 2147483646 w 83"/>
                <a:gd name="T31" fmla="*/ 2147483646 h 98"/>
                <a:gd name="T32" fmla="*/ 2147483646 w 83"/>
                <a:gd name="T33" fmla="*/ 2147483646 h 98"/>
                <a:gd name="T34" fmla="*/ 2147483646 w 83"/>
                <a:gd name="T35" fmla="*/ 2147483646 h 98"/>
                <a:gd name="T36" fmla="*/ 2147483646 w 83"/>
                <a:gd name="T37" fmla="*/ 2147483646 h 98"/>
                <a:gd name="T38" fmla="*/ 2147483646 w 83"/>
                <a:gd name="T39" fmla="*/ 2147483646 h 98"/>
                <a:gd name="T40" fmla="*/ 2147483646 w 83"/>
                <a:gd name="T41" fmla="*/ 2147483646 h 98"/>
                <a:gd name="T42" fmla="*/ 2147483646 w 83"/>
                <a:gd name="T43" fmla="*/ 2147483646 h 98"/>
                <a:gd name="T44" fmla="*/ 2147483646 w 83"/>
                <a:gd name="T45" fmla="*/ 2147483646 h 98"/>
                <a:gd name="T46" fmla="*/ 2147483646 w 83"/>
                <a:gd name="T47" fmla="*/ 2147483646 h 98"/>
                <a:gd name="T48" fmla="*/ 2147483646 w 83"/>
                <a:gd name="T49" fmla="*/ 2147483646 h 98"/>
                <a:gd name="T50" fmla="*/ 2147483646 w 83"/>
                <a:gd name="T51" fmla="*/ 0 h 98"/>
                <a:gd name="T52" fmla="*/ 2147483646 w 83"/>
                <a:gd name="T53" fmla="*/ 2147483646 h 98"/>
                <a:gd name="T54" fmla="*/ 2147483646 w 83"/>
                <a:gd name="T55" fmla="*/ 2147483646 h 98"/>
                <a:gd name="T56" fmla="*/ 2147483646 w 83"/>
                <a:gd name="T57" fmla="*/ 2147483646 h 98"/>
                <a:gd name="T58" fmla="*/ 2147483646 w 83"/>
                <a:gd name="T59" fmla="*/ 2147483646 h 98"/>
                <a:gd name="T60" fmla="*/ 2147483646 w 83"/>
                <a:gd name="T61" fmla="*/ 2147483646 h 98"/>
                <a:gd name="T62" fmla="*/ 2147483646 w 83"/>
                <a:gd name="T63" fmla="*/ 2147483646 h 98"/>
                <a:gd name="T64" fmla="*/ 2147483646 w 83"/>
                <a:gd name="T65" fmla="*/ 2147483646 h 98"/>
                <a:gd name="T66" fmla="*/ 2147483646 w 83"/>
                <a:gd name="T67" fmla="*/ 2147483646 h 98"/>
                <a:gd name="T68" fmla="*/ 2147483646 w 83"/>
                <a:gd name="T69" fmla="*/ 2147483646 h 98"/>
                <a:gd name="T70" fmla="*/ 2147483646 w 83"/>
                <a:gd name="T71" fmla="*/ 2147483646 h 98"/>
                <a:gd name="T72" fmla="*/ 2147483646 w 83"/>
                <a:gd name="T73" fmla="*/ 2147483646 h 98"/>
                <a:gd name="T74" fmla="*/ 2147483646 w 83"/>
                <a:gd name="T75" fmla="*/ 2147483646 h 98"/>
                <a:gd name="T76" fmla="*/ 2147483646 w 83"/>
                <a:gd name="T77" fmla="*/ 2147483646 h 98"/>
                <a:gd name="T78" fmla="*/ 2147483646 w 83"/>
                <a:gd name="T79" fmla="*/ 2147483646 h 98"/>
                <a:gd name="T80" fmla="*/ 2147483646 w 83"/>
                <a:gd name="T81" fmla="*/ 2147483646 h 98"/>
                <a:gd name="T82" fmla="*/ 2147483646 w 83"/>
                <a:gd name="T83" fmla="*/ 2147483646 h 98"/>
                <a:gd name="T84" fmla="*/ 2147483646 w 83"/>
                <a:gd name="T85" fmla="*/ 2147483646 h 98"/>
                <a:gd name="T86" fmla="*/ 2147483646 w 83"/>
                <a:gd name="T87" fmla="*/ 2147483646 h 98"/>
                <a:gd name="T88" fmla="*/ 2147483646 w 83"/>
                <a:gd name="T89" fmla="*/ 2147483646 h 98"/>
                <a:gd name="T90" fmla="*/ 2147483646 w 83"/>
                <a:gd name="T91" fmla="*/ 2147483646 h 98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0" t="0" r="r" b="b"/>
              <a:pathLst>
                <a:path w="83" h="98">
                  <a:moveTo>
                    <a:pt x="23" y="87"/>
                  </a:moveTo>
                  <a:cubicBezTo>
                    <a:pt x="23" y="87"/>
                    <a:pt x="24" y="87"/>
                    <a:pt x="24" y="86"/>
                  </a:cubicBezTo>
                  <a:cubicBezTo>
                    <a:pt x="24" y="86"/>
                    <a:pt x="24" y="82"/>
                    <a:pt x="24" y="82"/>
                  </a:cubicBezTo>
                  <a:cubicBezTo>
                    <a:pt x="24" y="80"/>
                    <a:pt x="24" y="80"/>
                    <a:pt x="24" y="80"/>
                  </a:cubicBezTo>
                  <a:cubicBezTo>
                    <a:pt x="26" y="78"/>
                    <a:pt x="26" y="78"/>
                    <a:pt x="26" y="78"/>
                  </a:cubicBezTo>
                  <a:cubicBezTo>
                    <a:pt x="24" y="75"/>
                    <a:pt x="24" y="75"/>
                    <a:pt x="24" y="75"/>
                  </a:cubicBezTo>
                  <a:cubicBezTo>
                    <a:pt x="24" y="75"/>
                    <a:pt x="23" y="70"/>
                    <a:pt x="23" y="70"/>
                  </a:cubicBezTo>
                  <a:cubicBezTo>
                    <a:pt x="23" y="69"/>
                    <a:pt x="24" y="65"/>
                    <a:pt x="24" y="65"/>
                  </a:cubicBezTo>
                  <a:cubicBezTo>
                    <a:pt x="24" y="65"/>
                    <a:pt x="24" y="62"/>
                    <a:pt x="24" y="62"/>
                  </a:cubicBezTo>
                  <a:cubicBezTo>
                    <a:pt x="26" y="60"/>
                    <a:pt x="26" y="60"/>
                    <a:pt x="26" y="60"/>
                  </a:cubicBezTo>
                  <a:cubicBezTo>
                    <a:pt x="30" y="59"/>
                    <a:pt x="30" y="59"/>
                    <a:pt x="30" y="59"/>
                  </a:cubicBezTo>
                  <a:cubicBezTo>
                    <a:pt x="30" y="56"/>
                    <a:pt x="30" y="56"/>
                    <a:pt x="30" y="56"/>
                  </a:cubicBezTo>
                  <a:cubicBezTo>
                    <a:pt x="29" y="54"/>
                    <a:pt x="29" y="54"/>
                    <a:pt x="29" y="54"/>
                  </a:cubicBezTo>
                  <a:cubicBezTo>
                    <a:pt x="31" y="50"/>
                    <a:pt x="31" y="50"/>
                    <a:pt x="31" y="50"/>
                  </a:cubicBezTo>
                  <a:cubicBezTo>
                    <a:pt x="32" y="44"/>
                    <a:pt x="32" y="44"/>
                    <a:pt x="32" y="44"/>
                  </a:cubicBezTo>
                  <a:cubicBezTo>
                    <a:pt x="34" y="43"/>
                    <a:pt x="34" y="43"/>
                    <a:pt x="34" y="43"/>
                  </a:cubicBezTo>
                  <a:cubicBezTo>
                    <a:pt x="36" y="38"/>
                    <a:pt x="36" y="38"/>
                    <a:pt x="36" y="38"/>
                  </a:cubicBezTo>
                  <a:cubicBezTo>
                    <a:pt x="38" y="35"/>
                    <a:pt x="38" y="35"/>
                    <a:pt x="38" y="35"/>
                  </a:cubicBezTo>
                  <a:cubicBezTo>
                    <a:pt x="37" y="32"/>
                    <a:pt x="37" y="32"/>
                    <a:pt x="37" y="32"/>
                  </a:cubicBezTo>
                  <a:cubicBezTo>
                    <a:pt x="38" y="30"/>
                    <a:pt x="38" y="30"/>
                    <a:pt x="38" y="30"/>
                  </a:cubicBezTo>
                  <a:cubicBezTo>
                    <a:pt x="41" y="28"/>
                    <a:pt x="41" y="28"/>
                    <a:pt x="41" y="28"/>
                  </a:cubicBezTo>
                  <a:cubicBezTo>
                    <a:pt x="42" y="28"/>
                    <a:pt x="42" y="28"/>
                    <a:pt x="42" y="28"/>
                  </a:cubicBezTo>
                  <a:cubicBezTo>
                    <a:pt x="44" y="24"/>
                    <a:pt x="44" y="24"/>
                    <a:pt x="44" y="24"/>
                  </a:cubicBezTo>
                  <a:cubicBezTo>
                    <a:pt x="47" y="24"/>
                    <a:pt x="47" y="24"/>
                    <a:pt x="47" y="24"/>
                  </a:cubicBezTo>
                  <a:cubicBezTo>
                    <a:pt x="49" y="24"/>
                    <a:pt x="49" y="24"/>
                    <a:pt x="49" y="24"/>
                  </a:cubicBezTo>
                  <a:cubicBezTo>
                    <a:pt x="49" y="22"/>
                    <a:pt x="49" y="22"/>
                    <a:pt x="49" y="22"/>
                  </a:cubicBezTo>
                  <a:cubicBezTo>
                    <a:pt x="50" y="19"/>
                    <a:pt x="50" y="19"/>
                    <a:pt x="50" y="19"/>
                  </a:cubicBezTo>
                  <a:cubicBezTo>
                    <a:pt x="51" y="19"/>
                    <a:pt x="51" y="19"/>
                    <a:pt x="51" y="19"/>
                  </a:cubicBezTo>
                  <a:cubicBezTo>
                    <a:pt x="52" y="19"/>
                    <a:pt x="52" y="19"/>
                    <a:pt x="52" y="19"/>
                  </a:cubicBezTo>
                  <a:cubicBezTo>
                    <a:pt x="53" y="17"/>
                    <a:pt x="53" y="17"/>
                    <a:pt x="53" y="17"/>
                  </a:cubicBezTo>
                  <a:cubicBezTo>
                    <a:pt x="54" y="19"/>
                    <a:pt x="54" y="19"/>
                    <a:pt x="54" y="19"/>
                  </a:cubicBezTo>
                  <a:cubicBezTo>
                    <a:pt x="56" y="21"/>
                    <a:pt x="56" y="21"/>
                    <a:pt x="56" y="21"/>
                  </a:cubicBezTo>
                  <a:cubicBezTo>
                    <a:pt x="59" y="22"/>
                    <a:pt x="59" y="22"/>
                    <a:pt x="59" y="22"/>
                  </a:cubicBezTo>
                  <a:cubicBezTo>
                    <a:pt x="62" y="21"/>
                    <a:pt x="62" y="21"/>
                    <a:pt x="62" y="21"/>
                  </a:cubicBezTo>
                  <a:cubicBezTo>
                    <a:pt x="63" y="22"/>
                    <a:pt x="63" y="22"/>
                    <a:pt x="63" y="22"/>
                  </a:cubicBezTo>
                  <a:cubicBezTo>
                    <a:pt x="66" y="19"/>
                    <a:pt x="66" y="19"/>
                    <a:pt x="66" y="19"/>
                  </a:cubicBezTo>
                  <a:cubicBezTo>
                    <a:pt x="68" y="14"/>
                    <a:pt x="68" y="14"/>
                    <a:pt x="68" y="14"/>
                  </a:cubicBezTo>
                  <a:cubicBezTo>
                    <a:pt x="70" y="12"/>
                    <a:pt x="70" y="12"/>
                    <a:pt x="70" y="12"/>
                  </a:cubicBezTo>
                  <a:cubicBezTo>
                    <a:pt x="75" y="11"/>
                    <a:pt x="75" y="11"/>
                    <a:pt x="75" y="11"/>
                  </a:cubicBezTo>
                  <a:cubicBezTo>
                    <a:pt x="78" y="14"/>
                    <a:pt x="78" y="14"/>
                    <a:pt x="78" y="14"/>
                  </a:cubicBezTo>
                  <a:cubicBezTo>
                    <a:pt x="78" y="17"/>
                    <a:pt x="78" y="17"/>
                    <a:pt x="78" y="17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78" y="18"/>
                    <a:pt x="78" y="18"/>
                    <a:pt x="78" y="18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77" y="19"/>
                    <a:pt x="77" y="19"/>
                    <a:pt x="77" y="19"/>
                  </a:cubicBezTo>
                  <a:cubicBezTo>
                    <a:pt x="81" y="15"/>
                    <a:pt x="81" y="15"/>
                    <a:pt x="81" y="15"/>
                  </a:cubicBezTo>
                  <a:cubicBezTo>
                    <a:pt x="82" y="13"/>
                    <a:pt x="82" y="13"/>
                    <a:pt x="82" y="13"/>
                  </a:cubicBezTo>
                  <a:cubicBezTo>
                    <a:pt x="81" y="12"/>
                    <a:pt x="81" y="12"/>
                    <a:pt x="81" y="12"/>
                  </a:cubicBezTo>
                  <a:cubicBezTo>
                    <a:pt x="80" y="9"/>
                    <a:pt x="80" y="9"/>
                    <a:pt x="80" y="9"/>
                  </a:cubicBezTo>
                  <a:cubicBezTo>
                    <a:pt x="83" y="6"/>
                    <a:pt x="83" y="6"/>
                    <a:pt x="83" y="6"/>
                  </a:cubicBezTo>
                  <a:cubicBezTo>
                    <a:pt x="80" y="4"/>
                    <a:pt x="80" y="4"/>
                    <a:pt x="80" y="4"/>
                  </a:cubicBezTo>
                  <a:cubicBezTo>
                    <a:pt x="76" y="0"/>
                    <a:pt x="76" y="0"/>
                    <a:pt x="76" y="0"/>
                  </a:cubicBezTo>
                  <a:cubicBezTo>
                    <a:pt x="72" y="4"/>
                    <a:pt x="72" y="4"/>
                    <a:pt x="72" y="4"/>
                  </a:cubicBezTo>
                  <a:cubicBezTo>
                    <a:pt x="69" y="2"/>
                    <a:pt x="69" y="2"/>
                    <a:pt x="69" y="2"/>
                  </a:cubicBezTo>
                  <a:cubicBezTo>
                    <a:pt x="69" y="1"/>
                    <a:pt x="69" y="1"/>
                    <a:pt x="69" y="1"/>
                  </a:cubicBezTo>
                  <a:cubicBezTo>
                    <a:pt x="66" y="1"/>
                    <a:pt x="66" y="1"/>
                    <a:pt x="66" y="1"/>
                  </a:cubicBezTo>
                  <a:cubicBezTo>
                    <a:pt x="62" y="1"/>
                    <a:pt x="62" y="1"/>
                    <a:pt x="62" y="1"/>
                  </a:cubicBezTo>
                  <a:cubicBezTo>
                    <a:pt x="59" y="5"/>
                    <a:pt x="59" y="5"/>
                    <a:pt x="59" y="5"/>
                  </a:cubicBezTo>
                  <a:cubicBezTo>
                    <a:pt x="56" y="6"/>
                    <a:pt x="56" y="6"/>
                    <a:pt x="56" y="6"/>
                  </a:cubicBezTo>
                  <a:cubicBezTo>
                    <a:pt x="55" y="6"/>
                    <a:pt x="55" y="6"/>
                    <a:pt x="55" y="6"/>
                  </a:cubicBezTo>
                  <a:cubicBezTo>
                    <a:pt x="53" y="8"/>
                    <a:pt x="53" y="8"/>
                    <a:pt x="53" y="8"/>
                  </a:cubicBezTo>
                  <a:cubicBezTo>
                    <a:pt x="50" y="8"/>
                    <a:pt x="50" y="8"/>
                    <a:pt x="50" y="8"/>
                  </a:cubicBezTo>
                  <a:cubicBezTo>
                    <a:pt x="48" y="13"/>
                    <a:pt x="48" y="13"/>
                    <a:pt x="48" y="13"/>
                  </a:cubicBezTo>
                  <a:cubicBezTo>
                    <a:pt x="43" y="14"/>
                    <a:pt x="43" y="14"/>
                    <a:pt x="43" y="14"/>
                  </a:cubicBezTo>
                  <a:cubicBezTo>
                    <a:pt x="41" y="19"/>
                    <a:pt x="41" y="19"/>
                    <a:pt x="41" y="19"/>
                  </a:cubicBezTo>
                  <a:cubicBezTo>
                    <a:pt x="40" y="22"/>
                    <a:pt x="40" y="22"/>
                    <a:pt x="40" y="22"/>
                  </a:cubicBezTo>
                  <a:cubicBezTo>
                    <a:pt x="37" y="22"/>
                    <a:pt x="37" y="22"/>
                    <a:pt x="37" y="22"/>
                  </a:cubicBezTo>
                  <a:cubicBezTo>
                    <a:pt x="32" y="28"/>
                    <a:pt x="32" y="28"/>
                    <a:pt x="32" y="28"/>
                  </a:cubicBezTo>
                  <a:cubicBezTo>
                    <a:pt x="32" y="31"/>
                    <a:pt x="32" y="31"/>
                    <a:pt x="32" y="31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26" y="41"/>
                    <a:pt x="26" y="41"/>
                    <a:pt x="26" y="41"/>
                  </a:cubicBezTo>
                  <a:cubicBezTo>
                    <a:pt x="25" y="46"/>
                    <a:pt x="25" y="46"/>
                    <a:pt x="25" y="46"/>
                  </a:cubicBezTo>
                  <a:cubicBezTo>
                    <a:pt x="23" y="49"/>
                    <a:pt x="23" y="49"/>
                    <a:pt x="23" y="49"/>
                  </a:cubicBezTo>
                  <a:cubicBezTo>
                    <a:pt x="17" y="60"/>
                    <a:pt x="17" y="60"/>
                    <a:pt x="17" y="60"/>
                  </a:cubicBezTo>
                  <a:cubicBezTo>
                    <a:pt x="13" y="63"/>
                    <a:pt x="13" y="63"/>
                    <a:pt x="13" y="63"/>
                  </a:cubicBezTo>
                  <a:cubicBezTo>
                    <a:pt x="8" y="65"/>
                    <a:pt x="8" y="65"/>
                    <a:pt x="8" y="65"/>
                  </a:cubicBezTo>
                  <a:cubicBezTo>
                    <a:pt x="6" y="69"/>
                    <a:pt x="6" y="69"/>
                    <a:pt x="6" y="69"/>
                  </a:cubicBezTo>
                  <a:cubicBezTo>
                    <a:pt x="4" y="71"/>
                    <a:pt x="4" y="71"/>
                    <a:pt x="4" y="71"/>
                  </a:cubicBezTo>
                  <a:cubicBezTo>
                    <a:pt x="3" y="73"/>
                    <a:pt x="3" y="73"/>
                    <a:pt x="3" y="73"/>
                  </a:cubicBezTo>
                  <a:cubicBezTo>
                    <a:pt x="2" y="76"/>
                    <a:pt x="2" y="76"/>
                    <a:pt x="2" y="76"/>
                  </a:cubicBezTo>
                  <a:cubicBezTo>
                    <a:pt x="0" y="79"/>
                    <a:pt x="0" y="79"/>
                    <a:pt x="0" y="79"/>
                  </a:cubicBezTo>
                  <a:cubicBezTo>
                    <a:pt x="1" y="84"/>
                    <a:pt x="1" y="84"/>
                    <a:pt x="1" y="84"/>
                  </a:cubicBezTo>
                  <a:cubicBezTo>
                    <a:pt x="2" y="87"/>
                    <a:pt x="2" y="87"/>
                    <a:pt x="2" y="87"/>
                  </a:cubicBezTo>
                  <a:cubicBezTo>
                    <a:pt x="3" y="91"/>
                    <a:pt x="3" y="91"/>
                    <a:pt x="3" y="91"/>
                  </a:cubicBezTo>
                  <a:cubicBezTo>
                    <a:pt x="3" y="95"/>
                    <a:pt x="3" y="95"/>
                    <a:pt x="3" y="95"/>
                  </a:cubicBezTo>
                  <a:cubicBezTo>
                    <a:pt x="7" y="98"/>
                    <a:pt x="7" y="98"/>
                    <a:pt x="7" y="98"/>
                  </a:cubicBezTo>
                  <a:cubicBezTo>
                    <a:pt x="11" y="97"/>
                    <a:pt x="11" y="97"/>
                    <a:pt x="11" y="97"/>
                  </a:cubicBezTo>
                  <a:cubicBezTo>
                    <a:pt x="16" y="93"/>
                    <a:pt x="16" y="93"/>
                    <a:pt x="16" y="93"/>
                  </a:cubicBezTo>
                  <a:cubicBezTo>
                    <a:pt x="19" y="91"/>
                    <a:pt x="19" y="91"/>
                    <a:pt x="19" y="91"/>
                  </a:cubicBezTo>
                  <a:cubicBezTo>
                    <a:pt x="20" y="92"/>
                    <a:pt x="20" y="92"/>
                    <a:pt x="20" y="92"/>
                  </a:cubicBezTo>
                  <a:cubicBezTo>
                    <a:pt x="20" y="93"/>
                    <a:pt x="20" y="93"/>
                    <a:pt x="20" y="93"/>
                  </a:cubicBezTo>
                  <a:cubicBezTo>
                    <a:pt x="21" y="92"/>
                    <a:pt x="21" y="92"/>
                    <a:pt x="21" y="92"/>
                  </a:cubicBezTo>
                  <a:lnTo>
                    <a:pt x="23" y="8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29" name="Freeform 114">
              <a:extLst>
                <a:ext uri="{FF2B5EF4-FFF2-40B4-BE49-F238E27FC236}">
                  <a16:creationId xmlns:a16="http://schemas.microsoft.com/office/drawing/2014/main" id="{99FAB48C-CCD2-6C46-9D26-1A6869627F1E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2025" y="2268538"/>
              <a:ext cx="320675" cy="733425"/>
            </a:xfrm>
            <a:custGeom>
              <a:avLst/>
              <a:gdLst>
                <a:gd name="T0" fmla="*/ 2147483646 w 10000"/>
                <a:gd name="T1" fmla="*/ 2147483646 h 9895"/>
                <a:gd name="T2" fmla="*/ 2147483646 w 10000"/>
                <a:gd name="T3" fmla="*/ 2147483646 h 9895"/>
                <a:gd name="T4" fmla="*/ 2147483646 w 10000"/>
                <a:gd name="T5" fmla="*/ 2147483646 h 9895"/>
                <a:gd name="T6" fmla="*/ 2147483646 w 10000"/>
                <a:gd name="T7" fmla="*/ 2147483646 h 9895"/>
                <a:gd name="T8" fmla="*/ 2147483646 w 10000"/>
                <a:gd name="T9" fmla="*/ 0 h 9895"/>
                <a:gd name="T10" fmla="*/ 2147483646 w 10000"/>
                <a:gd name="T11" fmla="*/ 2147483646 h 9895"/>
                <a:gd name="T12" fmla="*/ 2147483646 w 10000"/>
                <a:gd name="T13" fmla="*/ 2147483646 h 9895"/>
                <a:gd name="T14" fmla="*/ 2147483646 w 10000"/>
                <a:gd name="T15" fmla="*/ 2147483646 h 9895"/>
                <a:gd name="T16" fmla="*/ 2147483646 w 10000"/>
                <a:gd name="T17" fmla="*/ 2147483646 h 9895"/>
                <a:gd name="T18" fmla="*/ 2147483646 w 10000"/>
                <a:gd name="T19" fmla="*/ 2147483646 h 9895"/>
                <a:gd name="T20" fmla="*/ 2147483646 w 10000"/>
                <a:gd name="T21" fmla="*/ 2147483646 h 9895"/>
                <a:gd name="T22" fmla="*/ 2147483646 w 10000"/>
                <a:gd name="T23" fmla="*/ 2147483646 h 9895"/>
                <a:gd name="T24" fmla="*/ 2147483646 w 10000"/>
                <a:gd name="T25" fmla="*/ 2147483646 h 9895"/>
                <a:gd name="T26" fmla="*/ 1547059788 w 10000"/>
                <a:gd name="T27" fmla="*/ 2147483646 h 9895"/>
                <a:gd name="T28" fmla="*/ 1032076903 w 10000"/>
                <a:gd name="T29" fmla="*/ 2147483646 h 9895"/>
                <a:gd name="T30" fmla="*/ 1032076903 w 10000"/>
                <a:gd name="T31" fmla="*/ 2147483646 h 9895"/>
                <a:gd name="T32" fmla="*/ 1032076903 w 10000"/>
                <a:gd name="T33" fmla="*/ 2147483646 h 9895"/>
                <a:gd name="T34" fmla="*/ 1032076903 w 10000"/>
                <a:gd name="T35" fmla="*/ 2147483646 h 9895"/>
                <a:gd name="T36" fmla="*/ 258002502 w 10000"/>
                <a:gd name="T37" fmla="*/ 2147483646 h 9895"/>
                <a:gd name="T38" fmla="*/ 516037938 w 10000"/>
                <a:gd name="T39" fmla="*/ 2147483646 h 9895"/>
                <a:gd name="T40" fmla="*/ 1839950288 w 10000"/>
                <a:gd name="T41" fmla="*/ 2147483646 h 9895"/>
                <a:gd name="T42" fmla="*/ 2018679268 w 10000"/>
                <a:gd name="T43" fmla="*/ 2147483646 h 9895"/>
                <a:gd name="T44" fmla="*/ 2147483646 w 10000"/>
                <a:gd name="T45" fmla="*/ 2147483646 h 9895"/>
                <a:gd name="T46" fmla="*/ 2147483646 w 10000"/>
                <a:gd name="T47" fmla="*/ 2147483646 h 9895"/>
                <a:gd name="T48" fmla="*/ 2147483646 w 10000"/>
                <a:gd name="T49" fmla="*/ 2147483646 h 9895"/>
                <a:gd name="T50" fmla="*/ 2147483646 w 10000"/>
                <a:gd name="T51" fmla="*/ 2147483646 h 9895"/>
                <a:gd name="T52" fmla="*/ 2147483646 w 10000"/>
                <a:gd name="T53" fmla="*/ 2147483646 h 9895"/>
                <a:gd name="T54" fmla="*/ 2147483646 w 10000"/>
                <a:gd name="T55" fmla="*/ 2147483646 h 9895"/>
                <a:gd name="T56" fmla="*/ 2147483646 w 10000"/>
                <a:gd name="T57" fmla="*/ 2147483646 h 9895"/>
                <a:gd name="T58" fmla="*/ 2147483646 w 10000"/>
                <a:gd name="T59" fmla="*/ 2147483646 h 9895"/>
                <a:gd name="T60" fmla="*/ 2147483646 w 10000"/>
                <a:gd name="T61" fmla="*/ 2147483646 h 9895"/>
                <a:gd name="T62" fmla="*/ 2147483646 w 10000"/>
                <a:gd name="T63" fmla="*/ 2147483646 h 9895"/>
                <a:gd name="T64" fmla="*/ 2147483646 w 10000"/>
                <a:gd name="T65" fmla="*/ 2147483646 h 9895"/>
                <a:gd name="T66" fmla="*/ 2147483646 w 10000"/>
                <a:gd name="T67" fmla="*/ 2147483646 h 9895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0000" h="9895">
                  <a:moveTo>
                    <a:pt x="10000" y="2316"/>
                  </a:moveTo>
                  <a:lnTo>
                    <a:pt x="10000" y="2211"/>
                  </a:lnTo>
                  <a:lnTo>
                    <a:pt x="9756" y="1895"/>
                  </a:lnTo>
                  <a:lnTo>
                    <a:pt x="9756" y="1579"/>
                  </a:lnTo>
                  <a:lnTo>
                    <a:pt x="9756" y="1158"/>
                  </a:lnTo>
                  <a:lnTo>
                    <a:pt x="9268" y="632"/>
                  </a:lnTo>
                  <a:lnTo>
                    <a:pt x="9024" y="632"/>
                  </a:lnTo>
                  <a:lnTo>
                    <a:pt x="8537" y="526"/>
                  </a:lnTo>
                  <a:lnTo>
                    <a:pt x="7805" y="211"/>
                  </a:lnTo>
                  <a:lnTo>
                    <a:pt x="7561" y="0"/>
                  </a:lnTo>
                  <a:lnTo>
                    <a:pt x="7317" y="0"/>
                  </a:lnTo>
                  <a:lnTo>
                    <a:pt x="7073" y="316"/>
                  </a:lnTo>
                  <a:lnTo>
                    <a:pt x="7073" y="526"/>
                  </a:lnTo>
                  <a:lnTo>
                    <a:pt x="6585" y="526"/>
                  </a:lnTo>
                  <a:lnTo>
                    <a:pt x="5854" y="526"/>
                  </a:lnTo>
                  <a:lnTo>
                    <a:pt x="5366" y="947"/>
                  </a:lnTo>
                  <a:lnTo>
                    <a:pt x="5122" y="947"/>
                  </a:lnTo>
                  <a:lnTo>
                    <a:pt x="4390" y="1158"/>
                  </a:lnTo>
                  <a:lnTo>
                    <a:pt x="4146" y="1368"/>
                  </a:lnTo>
                  <a:lnTo>
                    <a:pt x="4390" y="1684"/>
                  </a:lnTo>
                  <a:lnTo>
                    <a:pt x="3902" y="2000"/>
                  </a:lnTo>
                  <a:lnTo>
                    <a:pt x="3415" y="2526"/>
                  </a:lnTo>
                  <a:lnTo>
                    <a:pt x="2927" y="2632"/>
                  </a:lnTo>
                  <a:lnTo>
                    <a:pt x="2683" y="3263"/>
                  </a:lnTo>
                  <a:lnTo>
                    <a:pt x="2195" y="3684"/>
                  </a:lnTo>
                  <a:lnTo>
                    <a:pt x="2439" y="3895"/>
                  </a:lnTo>
                  <a:lnTo>
                    <a:pt x="2439" y="4211"/>
                  </a:lnTo>
                  <a:lnTo>
                    <a:pt x="1463" y="4316"/>
                  </a:lnTo>
                  <a:lnTo>
                    <a:pt x="976" y="4526"/>
                  </a:lnTo>
                  <a:lnTo>
                    <a:pt x="976" y="4842"/>
                  </a:lnTo>
                  <a:cubicBezTo>
                    <a:pt x="976" y="4842"/>
                    <a:pt x="732" y="5263"/>
                    <a:pt x="732" y="5368"/>
                  </a:cubicBezTo>
                  <a:cubicBezTo>
                    <a:pt x="813" y="5544"/>
                    <a:pt x="895" y="5719"/>
                    <a:pt x="976" y="5895"/>
                  </a:cubicBezTo>
                  <a:lnTo>
                    <a:pt x="1463" y="6211"/>
                  </a:lnTo>
                  <a:lnTo>
                    <a:pt x="976" y="6421"/>
                  </a:lnTo>
                  <a:lnTo>
                    <a:pt x="976" y="6632"/>
                  </a:lnTo>
                  <a:lnTo>
                    <a:pt x="976" y="7053"/>
                  </a:lnTo>
                  <a:cubicBezTo>
                    <a:pt x="976" y="7158"/>
                    <a:pt x="732" y="7158"/>
                    <a:pt x="732" y="7158"/>
                  </a:cubicBezTo>
                  <a:lnTo>
                    <a:pt x="244" y="7684"/>
                  </a:lnTo>
                  <a:lnTo>
                    <a:pt x="0" y="7789"/>
                  </a:lnTo>
                  <a:cubicBezTo>
                    <a:pt x="488" y="8316"/>
                    <a:pt x="329" y="8217"/>
                    <a:pt x="488" y="8316"/>
                  </a:cubicBezTo>
                  <a:cubicBezTo>
                    <a:pt x="647" y="8415"/>
                    <a:pt x="746" y="8264"/>
                    <a:pt x="955" y="8384"/>
                  </a:cubicBezTo>
                  <a:cubicBezTo>
                    <a:pt x="1164" y="8504"/>
                    <a:pt x="1597" y="8867"/>
                    <a:pt x="1740" y="9038"/>
                  </a:cubicBezTo>
                  <a:cubicBezTo>
                    <a:pt x="1883" y="9209"/>
                    <a:pt x="1786" y="9301"/>
                    <a:pt x="1814" y="9410"/>
                  </a:cubicBezTo>
                  <a:cubicBezTo>
                    <a:pt x="1842" y="9519"/>
                    <a:pt x="1865" y="9637"/>
                    <a:pt x="1909" y="9693"/>
                  </a:cubicBezTo>
                  <a:cubicBezTo>
                    <a:pt x="1953" y="9749"/>
                    <a:pt x="1990" y="9709"/>
                    <a:pt x="2078" y="9743"/>
                  </a:cubicBezTo>
                  <a:cubicBezTo>
                    <a:pt x="2166" y="9777"/>
                    <a:pt x="2338" y="9905"/>
                    <a:pt x="2439" y="9895"/>
                  </a:cubicBezTo>
                  <a:cubicBezTo>
                    <a:pt x="2540" y="9885"/>
                    <a:pt x="2602" y="9754"/>
                    <a:pt x="2683" y="9684"/>
                  </a:cubicBezTo>
                  <a:lnTo>
                    <a:pt x="3171" y="9474"/>
                  </a:lnTo>
                  <a:lnTo>
                    <a:pt x="3902" y="9474"/>
                  </a:lnTo>
                  <a:lnTo>
                    <a:pt x="4390" y="9053"/>
                  </a:lnTo>
                  <a:cubicBezTo>
                    <a:pt x="4471" y="8807"/>
                    <a:pt x="4553" y="8562"/>
                    <a:pt x="4634" y="8316"/>
                  </a:cubicBezTo>
                  <a:lnTo>
                    <a:pt x="4634" y="7895"/>
                  </a:lnTo>
                  <a:lnTo>
                    <a:pt x="5122" y="7789"/>
                  </a:lnTo>
                  <a:lnTo>
                    <a:pt x="5854" y="7684"/>
                  </a:lnTo>
                  <a:lnTo>
                    <a:pt x="5854" y="7158"/>
                  </a:lnTo>
                  <a:lnTo>
                    <a:pt x="5610" y="6842"/>
                  </a:lnTo>
                  <a:lnTo>
                    <a:pt x="4878" y="6632"/>
                  </a:lnTo>
                  <a:cubicBezTo>
                    <a:pt x="4959" y="6386"/>
                    <a:pt x="5041" y="6141"/>
                    <a:pt x="5122" y="5895"/>
                  </a:cubicBezTo>
                  <a:lnTo>
                    <a:pt x="5122" y="5368"/>
                  </a:lnTo>
                  <a:lnTo>
                    <a:pt x="5854" y="4842"/>
                  </a:lnTo>
                  <a:lnTo>
                    <a:pt x="6585" y="4632"/>
                  </a:lnTo>
                  <a:lnTo>
                    <a:pt x="8049" y="4211"/>
                  </a:lnTo>
                  <a:lnTo>
                    <a:pt x="8293" y="3895"/>
                  </a:lnTo>
                  <a:lnTo>
                    <a:pt x="8049" y="3579"/>
                  </a:lnTo>
                  <a:lnTo>
                    <a:pt x="8537" y="3263"/>
                  </a:lnTo>
                  <a:lnTo>
                    <a:pt x="9268" y="2842"/>
                  </a:lnTo>
                  <a:lnTo>
                    <a:pt x="10000" y="2947"/>
                  </a:lnTo>
                  <a:lnTo>
                    <a:pt x="10000" y="2842"/>
                  </a:lnTo>
                  <a:lnTo>
                    <a:pt x="10000" y="231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0" name="Freeform 115">
              <a:extLst>
                <a:ext uri="{FF2B5EF4-FFF2-40B4-BE49-F238E27FC236}">
                  <a16:creationId xmlns:a16="http://schemas.microsoft.com/office/drawing/2014/main" id="{A6A5059E-1E26-DA4D-8A04-CCA2BB92F95C}"/>
                </a:ext>
              </a:extLst>
            </p:cNvPr>
            <p:cNvSpPr>
              <a:spLocks/>
            </p:cNvSpPr>
            <p:nvPr/>
          </p:nvSpPr>
          <p:spPr bwMode="auto">
            <a:xfrm>
              <a:off x="5046663" y="3135313"/>
              <a:ext cx="446087" cy="287337"/>
            </a:xfrm>
            <a:custGeom>
              <a:avLst/>
              <a:gdLst>
                <a:gd name="T0" fmla="*/ 2147483646 w 57"/>
                <a:gd name="T1" fmla="*/ 2147483646 h 37"/>
                <a:gd name="T2" fmla="*/ 2147483646 w 57"/>
                <a:gd name="T3" fmla="*/ 2147483646 h 37"/>
                <a:gd name="T4" fmla="*/ 2147483646 w 57"/>
                <a:gd name="T5" fmla="*/ 2147483646 h 37"/>
                <a:gd name="T6" fmla="*/ 2147483646 w 57"/>
                <a:gd name="T7" fmla="*/ 2147483646 h 37"/>
                <a:gd name="T8" fmla="*/ 2147483646 w 57"/>
                <a:gd name="T9" fmla="*/ 2147483646 h 37"/>
                <a:gd name="T10" fmla="*/ 2147483646 w 57"/>
                <a:gd name="T11" fmla="*/ 2147483646 h 37"/>
                <a:gd name="T12" fmla="*/ 2147483646 w 57"/>
                <a:gd name="T13" fmla="*/ 2147483646 h 37"/>
                <a:gd name="T14" fmla="*/ 2147483646 w 57"/>
                <a:gd name="T15" fmla="*/ 2147483646 h 37"/>
                <a:gd name="T16" fmla="*/ 2147483646 w 57"/>
                <a:gd name="T17" fmla="*/ 2147483646 h 37"/>
                <a:gd name="T18" fmla="*/ 2147483646 w 57"/>
                <a:gd name="T19" fmla="*/ 2147483646 h 37"/>
                <a:gd name="T20" fmla="*/ 2147483646 w 57"/>
                <a:gd name="T21" fmla="*/ 2147483646 h 37"/>
                <a:gd name="T22" fmla="*/ 2147483646 w 57"/>
                <a:gd name="T23" fmla="*/ 0 h 37"/>
                <a:gd name="T24" fmla="*/ 2147483646 w 57"/>
                <a:gd name="T25" fmla="*/ 0 h 37"/>
                <a:gd name="T26" fmla="*/ 2147483646 w 57"/>
                <a:gd name="T27" fmla="*/ 2147483646 h 37"/>
                <a:gd name="T28" fmla="*/ 2147483646 w 57"/>
                <a:gd name="T29" fmla="*/ 2147483646 h 37"/>
                <a:gd name="T30" fmla="*/ 2147483646 w 57"/>
                <a:gd name="T31" fmla="*/ 2147483646 h 37"/>
                <a:gd name="T32" fmla="*/ 2147483646 w 57"/>
                <a:gd name="T33" fmla="*/ 2147483646 h 37"/>
                <a:gd name="T34" fmla="*/ 2147483646 w 57"/>
                <a:gd name="T35" fmla="*/ 2147483646 h 37"/>
                <a:gd name="T36" fmla="*/ 2147483646 w 57"/>
                <a:gd name="T37" fmla="*/ 2147483646 h 37"/>
                <a:gd name="T38" fmla="*/ 2147483646 w 57"/>
                <a:gd name="T39" fmla="*/ 2147483646 h 37"/>
                <a:gd name="T40" fmla="*/ 2147483646 w 57"/>
                <a:gd name="T41" fmla="*/ 2147483646 h 37"/>
                <a:gd name="T42" fmla="*/ 2147483646 w 57"/>
                <a:gd name="T43" fmla="*/ 2147483646 h 37"/>
                <a:gd name="T44" fmla="*/ 0 w 57"/>
                <a:gd name="T45" fmla="*/ 2147483646 h 37"/>
                <a:gd name="T46" fmla="*/ 0 w 57"/>
                <a:gd name="T47" fmla="*/ 2147483646 h 37"/>
                <a:gd name="T48" fmla="*/ 2147483646 w 57"/>
                <a:gd name="T49" fmla="*/ 2147483646 h 37"/>
                <a:gd name="T50" fmla="*/ 2147483646 w 57"/>
                <a:gd name="T51" fmla="*/ 2147483646 h 37"/>
                <a:gd name="T52" fmla="*/ 2147483646 w 57"/>
                <a:gd name="T53" fmla="*/ 2147483646 h 37"/>
                <a:gd name="T54" fmla="*/ 2147483646 w 57"/>
                <a:gd name="T55" fmla="*/ 2147483646 h 37"/>
                <a:gd name="T56" fmla="*/ 2147483646 w 57"/>
                <a:gd name="T57" fmla="*/ 2147483646 h 37"/>
                <a:gd name="T58" fmla="*/ 2147483646 w 57"/>
                <a:gd name="T59" fmla="*/ 2147483646 h 37"/>
                <a:gd name="T60" fmla="*/ 2147483646 w 57"/>
                <a:gd name="T61" fmla="*/ 2147483646 h 37"/>
                <a:gd name="T62" fmla="*/ 2147483646 w 57"/>
                <a:gd name="T63" fmla="*/ 2147483646 h 37"/>
                <a:gd name="T64" fmla="*/ 2147483646 w 57"/>
                <a:gd name="T65" fmla="*/ 2147483646 h 37"/>
                <a:gd name="T66" fmla="*/ 2147483646 w 57"/>
                <a:gd name="T67" fmla="*/ 2147483646 h 37"/>
                <a:gd name="T68" fmla="*/ 2147483646 w 57"/>
                <a:gd name="T69" fmla="*/ 2147483646 h 37"/>
                <a:gd name="T70" fmla="*/ 2147483646 w 57"/>
                <a:gd name="T71" fmla="*/ 2147483646 h 37"/>
                <a:gd name="T72" fmla="*/ 2147483646 w 57"/>
                <a:gd name="T73" fmla="*/ 2147483646 h 37"/>
                <a:gd name="T74" fmla="*/ 2147483646 w 57"/>
                <a:gd name="T75" fmla="*/ 2147483646 h 37"/>
                <a:gd name="T76" fmla="*/ 2147483646 w 57"/>
                <a:gd name="T77" fmla="*/ 2147483646 h 37"/>
                <a:gd name="T78" fmla="*/ 2147483646 w 57"/>
                <a:gd name="T79" fmla="*/ 2147483646 h 37"/>
                <a:gd name="T80" fmla="*/ 2147483646 w 57"/>
                <a:gd name="T81" fmla="*/ 2147483646 h 37"/>
                <a:gd name="T82" fmla="*/ 2147483646 w 57"/>
                <a:gd name="T83" fmla="*/ 2147483646 h 37"/>
                <a:gd name="T84" fmla="*/ 2147483646 w 57"/>
                <a:gd name="T85" fmla="*/ 2147483646 h 37"/>
                <a:gd name="T86" fmla="*/ 2147483646 w 57"/>
                <a:gd name="T87" fmla="*/ 2147483646 h 37"/>
                <a:gd name="T88" fmla="*/ 2147483646 w 57"/>
                <a:gd name="T89" fmla="*/ 2147483646 h 37"/>
                <a:gd name="T90" fmla="*/ 2147483646 w 57"/>
                <a:gd name="T91" fmla="*/ 2147483646 h 37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</a:gdLst>
              <a:ahLst/>
              <a:cxnLst>
                <a:cxn ang="T92">
                  <a:pos x="T0" y="T1"/>
                </a:cxn>
                <a:cxn ang="T93">
                  <a:pos x="T2" y="T3"/>
                </a:cxn>
                <a:cxn ang="T94">
                  <a:pos x="T4" y="T5"/>
                </a:cxn>
                <a:cxn ang="T95">
                  <a:pos x="T6" y="T7"/>
                </a:cxn>
                <a:cxn ang="T96">
                  <a:pos x="T8" y="T9"/>
                </a:cxn>
                <a:cxn ang="T97">
                  <a:pos x="T10" y="T11"/>
                </a:cxn>
                <a:cxn ang="T98">
                  <a:pos x="T12" y="T13"/>
                </a:cxn>
                <a:cxn ang="T99">
                  <a:pos x="T14" y="T15"/>
                </a:cxn>
                <a:cxn ang="T100">
                  <a:pos x="T16" y="T17"/>
                </a:cxn>
                <a:cxn ang="T101">
                  <a:pos x="T18" y="T19"/>
                </a:cxn>
                <a:cxn ang="T102">
                  <a:pos x="T20" y="T21"/>
                </a:cxn>
                <a:cxn ang="T103">
                  <a:pos x="T22" y="T23"/>
                </a:cxn>
                <a:cxn ang="T104">
                  <a:pos x="T24" y="T25"/>
                </a:cxn>
                <a:cxn ang="T105">
                  <a:pos x="T26" y="T27"/>
                </a:cxn>
                <a:cxn ang="T106">
                  <a:pos x="T28" y="T29"/>
                </a:cxn>
                <a:cxn ang="T107">
                  <a:pos x="T30" y="T31"/>
                </a:cxn>
                <a:cxn ang="T108">
                  <a:pos x="T32" y="T33"/>
                </a:cxn>
                <a:cxn ang="T109">
                  <a:pos x="T34" y="T35"/>
                </a:cxn>
                <a:cxn ang="T110">
                  <a:pos x="T36" y="T37"/>
                </a:cxn>
                <a:cxn ang="T111">
                  <a:pos x="T38" y="T39"/>
                </a:cxn>
                <a:cxn ang="T112">
                  <a:pos x="T40" y="T41"/>
                </a:cxn>
                <a:cxn ang="T113">
                  <a:pos x="T42" y="T43"/>
                </a:cxn>
                <a:cxn ang="T114">
                  <a:pos x="T44" y="T45"/>
                </a:cxn>
                <a:cxn ang="T115">
                  <a:pos x="T46" y="T47"/>
                </a:cxn>
                <a:cxn ang="T116">
                  <a:pos x="T48" y="T49"/>
                </a:cxn>
                <a:cxn ang="T117">
                  <a:pos x="T50" y="T51"/>
                </a:cxn>
                <a:cxn ang="T118">
                  <a:pos x="T52" y="T53"/>
                </a:cxn>
                <a:cxn ang="T119">
                  <a:pos x="T54" y="T55"/>
                </a:cxn>
                <a:cxn ang="T120">
                  <a:pos x="T56" y="T57"/>
                </a:cxn>
                <a:cxn ang="T121">
                  <a:pos x="T58" y="T59"/>
                </a:cxn>
                <a:cxn ang="T122">
                  <a:pos x="T60" y="T61"/>
                </a:cxn>
                <a:cxn ang="T123">
                  <a:pos x="T62" y="T63"/>
                </a:cxn>
                <a:cxn ang="T124">
                  <a:pos x="T64" y="T65"/>
                </a:cxn>
                <a:cxn ang="T125">
                  <a:pos x="T66" y="T67"/>
                </a:cxn>
                <a:cxn ang="T126">
                  <a:pos x="T68" y="T69"/>
                </a:cxn>
                <a:cxn ang="T127">
                  <a:pos x="T70" y="T71"/>
                </a:cxn>
                <a:cxn ang="T128">
                  <a:pos x="T72" y="T73"/>
                </a:cxn>
                <a:cxn ang="T129">
                  <a:pos x="T74" y="T75"/>
                </a:cxn>
                <a:cxn ang="T130">
                  <a:pos x="T76" y="T77"/>
                </a:cxn>
                <a:cxn ang="T131">
                  <a:pos x="T78" y="T79"/>
                </a:cxn>
                <a:cxn ang="T132">
                  <a:pos x="T80" y="T81"/>
                </a:cxn>
                <a:cxn ang="T133">
                  <a:pos x="T82" y="T83"/>
                </a:cxn>
                <a:cxn ang="T134">
                  <a:pos x="T84" y="T85"/>
                </a:cxn>
                <a:cxn ang="T135">
                  <a:pos x="T86" y="T87"/>
                </a:cxn>
                <a:cxn ang="T136">
                  <a:pos x="T88" y="T89"/>
                </a:cxn>
                <a:cxn ang="T137">
                  <a:pos x="T90" y="T91"/>
                </a:cxn>
              </a:cxnLst>
              <a:rect l="0" t="0" r="r" b="b"/>
              <a:pathLst>
                <a:path w="57" h="37">
                  <a:moveTo>
                    <a:pt x="54" y="22"/>
                  </a:moveTo>
                  <a:cubicBezTo>
                    <a:pt x="56" y="21"/>
                    <a:pt x="56" y="21"/>
                    <a:pt x="56" y="21"/>
                  </a:cubicBezTo>
                  <a:cubicBezTo>
                    <a:pt x="57" y="16"/>
                    <a:pt x="57" y="16"/>
                    <a:pt x="57" y="16"/>
                  </a:cubicBezTo>
                  <a:cubicBezTo>
                    <a:pt x="57" y="14"/>
                    <a:pt x="57" y="14"/>
                    <a:pt x="57" y="14"/>
                  </a:cubicBezTo>
                  <a:cubicBezTo>
                    <a:pt x="52" y="12"/>
                    <a:pt x="52" y="12"/>
                    <a:pt x="52" y="12"/>
                  </a:cubicBezTo>
                  <a:cubicBezTo>
                    <a:pt x="47" y="9"/>
                    <a:pt x="47" y="9"/>
                    <a:pt x="47" y="9"/>
                  </a:cubicBezTo>
                  <a:cubicBezTo>
                    <a:pt x="45" y="9"/>
                    <a:pt x="45" y="9"/>
                    <a:pt x="45" y="9"/>
                  </a:cubicBezTo>
                  <a:cubicBezTo>
                    <a:pt x="42" y="7"/>
                    <a:pt x="42" y="7"/>
                    <a:pt x="42" y="7"/>
                  </a:cubicBezTo>
                  <a:cubicBezTo>
                    <a:pt x="40" y="4"/>
                    <a:pt x="40" y="4"/>
                    <a:pt x="40" y="4"/>
                  </a:cubicBezTo>
                  <a:cubicBezTo>
                    <a:pt x="33" y="1"/>
                    <a:pt x="33" y="1"/>
                    <a:pt x="33" y="1"/>
                  </a:cubicBezTo>
                  <a:cubicBezTo>
                    <a:pt x="31" y="1"/>
                    <a:pt x="31" y="1"/>
                    <a:pt x="31" y="1"/>
                  </a:cubicBezTo>
                  <a:cubicBezTo>
                    <a:pt x="31" y="0"/>
                    <a:pt x="31" y="0"/>
                    <a:pt x="31" y="0"/>
                  </a:cubicBezTo>
                  <a:cubicBezTo>
                    <a:pt x="30" y="0"/>
                    <a:pt x="30" y="0"/>
                    <a:pt x="30" y="0"/>
                  </a:cubicBezTo>
                  <a:cubicBezTo>
                    <a:pt x="28" y="6"/>
                    <a:pt x="28" y="6"/>
                    <a:pt x="28" y="6"/>
                  </a:cubicBezTo>
                  <a:cubicBezTo>
                    <a:pt x="24" y="5"/>
                    <a:pt x="24" y="5"/>
                    <a:pt x="24" y="5"/>
                  </a:cubicBezTo>
                  <a:cubicBezTo>
                    <a:pt x="17" y="5"/>
                    <a:pt x="17" y="5"/>
                    <a:pt x="17" y="5"/>
                  </a:cubicBezTo>
                  <a:cubicBezTo>
                    <a:pt x="11" y="3"/>
                    <a:pt x="11" y="3"/>
                    <a:pt x="11" y="3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5" y="4"/>
                    <a:pt x="5" y="4"/>
                    <a:pt x="5" y="4"/>
                  </a:cubicBezTo>
                  <a:cubicBezTo>
                    <a:pt x="6" y="8"/>
                    <a:pt x="6" y="8"/>
                    <a:pt x="6" y="8"/>
                  </a:cubicBezTo>
                  <a:cubicBezTo>
                    <a:pt x="4" y="10"/>
                    <a:pt x="4" y="10"/>
                    <a:pt x="4" y="10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1" y="19"/>
                    <a:pt x="1" y="19"/>
                    <a:pt x="1" y="19"/>
                  </a:cubicBezTo>
                  <a:cubicBezTo>
                    <a:pt x="2" y="20"/>
                    <a:pt x="2" y="20"/>
                    <a:pt x="2" y="20"/>
                  </a:cubicBezTo>
                  <a:cubicBezTo>
                    <a:pt x="3" y="21"/>
                    <a:pt x="3" y="21"/>
                    <a:pt x="3" y="21"/>
                  </a:cubicBezTo>
                  <a:cubicBezTo>
                    <a:pt x="12" y="20"/>
                    <a:pt x="12" y="20"/>
                    <a:pt x="12" y="20"/>
                  </a:cubicBezTo>
                  <a:cubicBezTo>
                    <a:pt x="18" y="20"/>
                    <a:pt x="18" y="20"/>
                    <a:pt x="18" y="20"/>
                  </a:cubicBezTo>
                  <a:cubicBezTo>
                    <a:pt x="24" y="24"/>
                    <a:pt x="24" y="24"/>
                    <a:pt x="24" y="24"/>
                  </a:cubicBezTo>
                  <a:cubicBezTo>
                    <a:pt x="24" y="24"/>
                    <a:pt x="26" y="26"/>
                    <a:pt x="25" y="28"/>
                  </a:cubicBezTo>
                  <a:cubicBezTo>
                    <a:pt x="25" y="29"/>
                    <a:pt x="22" y="30"/>
                    <a:pt x="22" y="30"/>
                  </a:cubicBezTo>
                  <a:cubicBezTo>
                    <a:pt x="21" y="33"/>
                    <a:pt x="21" y="33"/>
                    <a:pt x="21" y="33"/>
                  </a:cubicBezTo>
                  <a:cubicBezTo>
                    <a:pt x="24" y="34"/>
                    <a:pt x="24" y="34"/>
                    <a:pt x="24" y="34"/>
                  </a:cubicBezTo>
                  <a:cubicBezTo>
                    <a:pt x="25" y="32"/>
                    <a:pt x="25" y="32"/>
                    <a:pt x="25" y="32"/>
                  </a:cubicBezTo>
                  <a:cubicBezTo>
                    <a:pt x="30" y="29"/>
                    <a:pt x="30" y="29"/>
                    <a:pt x="30" y="29"/>
                  </a:cubicBezTo>
                  <a:cubicBezTo>
                    <a:pt x="33" y="29"/>
                    <a:pt x="33" y="29"/>
                    <a:pt x="33" y="29"/>
                  </a:cubicBezTo>
                  <a:cubicBezTo>
                    <a:pt x="36" y="32"/>
                    <a:pt x="36" y="32"/>
                    <a:pt x="36" y="32"/>
                  </a:cubicBezTo>
                  <a:cubicBezTo>
                    <a:pt x="34" y="34"/>
                    <a:pt x="34" y="34"/>
                    <a:pt x="34" y="34"/>
                  </a:cubicBezTo>
                  <a:cubicBezTo>
                    <a:pt x="37" y="37"/>
                    <a:pt x="37" y="37"/>
                    <a:pt x="37" y="37"/>
                  </a:cubicBezTo>
                  <a:cubicBezTo>
                    <a:pt x="45" y="34"/>
                    <a:pt x="45" y="34"/>
                    <a:pt x="45" y="34"/>
                  </a:cubicBezTo>
                  <a:cubicBezTo>
                    <a:pt x="41" y="31"/>
                    <a:pt x="41" y="31"/>
                    <a:pt x="41" y="31"/>
                  </a:cubicBezTo>
                  <a:cubicBezTo>
                    <a:pt x="43" y="28"/>
                    <a:pt x="43" y="28"/>
                    <a:pt x="43" y="28"/>
                  </a:cubicBezTo>
                  <a:cubicBezTo>
                    <a:pt x="50" y="27"/>
                    <a:pt x="50" y="27"/>
                    <a:pt x="50" y="27"/>
                  </a:cubicBezTo>
                  <a:cubicBezTo>
                    <a:pt x="51" y="25"/>
                    <a:pt x="51" y="25"/>
                    <a:pt x="51" y="25"/>
                  </a:cubicBezTo>
                  <a:lnTo>
                    <a:pt x="54" y="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1" name="Freeform 116">
              <a:extLst>
                <a:ext uri="{FF2B5EF4-FFF2-40B4-BE49-F238E27FC236}">
                  <a16:creationId xmlns:a16="http://schemas.microsoft.com/office/drawing/2014/main" id="{ED3DA049-AEFB-F84E-B331-CF7F19A2D6EC}"/>
                </a:ext>
              </a:extLst>
            </p:cNvPr>
            <p:cNvSpPr>
              <a:spLocks/>
            </p:cNvSpPr>
            <p:nvPr/>
          </p:nvSpPr>
          <p:spPr bwMode="auto">
            <a:xfrm>
              <a:off x="5303838" y="3135313"/>
              <a:ext cx="55562" cy="30162"/>
            </a:xfrm>
            <a:custGeom>
              <a:avLst/>
              <a:gdLst>
                <a:gd name="T0" fmla="*/ 2147483646 w 42"/>
                <a:gd name="T1" fmla="*/ 2147483646 h 24"/>
                <a:gd name="T2" fmla="*/ 2147483646 w 42"/>
                <a:gd name="T3" fmla="*/ 0 h 24"/>
                <a:gd name="T4" fmla="*/ 0 w 42"/>
                <a:gd name="T5" fmla="*/ 2147483646 h 24"/>
                <a:gd name="T6" fmla="*/ 2147483646 w 42"/>
                <a:gd name="T7" fmla="*/ 2147483646 h 24"/>
                <a:gd name="T8" fmla="*/ 2147483646 w 42"/>
                <a:gd name="T9" fmla="*/ 2147483646 h 24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42" h="24">
                  <a:moveTo>
                    <a:pt x="36" y="24"/>
                  </a:moveTo>
                  <a:lnTo>
                    <a:pt x="18" y="0"/>
                  </a:lnTo>
                  <a:lnTo>
                    <a:pt x="0" y="6"/>
                  </a:lnTo>
                  <a:lnTo>
                    <a:pt x="42" y="24"/>
                  </a:lnTo>
                  <a:lnTo>
                    <a:pt x="36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2" name="Freeform 117">
              <a:extLst>
                <a:ext uri="{FF2B5EF4-FFF2-40B4-BE49-F238E27FC236}">
                  <a16:creationId xmlns:a16="http://schemas.microsoft.com/office/drawing/2014/main" id="{D14DE06A-A978-6A4B-8F5C-2FE021788008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1100" y="3009900"/>
              <a:ext cx="77788" cy="47625"/>
            </a:xfrm>
            <a:custGeom>
              <a:avLst/>
              <a:gdLst>
                <a:gd name="T0" fmla="*/ 2147483646 w 60"/>
                <a:gd name="T1" fmla="*/ 2147483646 h 36"/>
                <a:gd name="T2" fmla="*/ 2147483646 w 60"/>
                <a:gd name="T3" fmla="*/ 2147483646 h 36"/>
                <a:gd name="T4" fmla="*/ 2147483646 w 60"/>
                <a:gd name="T5" fmla="*/ 2147483646 h 36"/>
                <a:gd name="T6" fmla="*/ 2147483646 w 60"/>
                <a:gd name="T7" fmla="*/ 2147483646 h 36"/>
                <a:gd name="T8" fmla="*/ 2147483646 w 60"/>
                <a:gd name="T9" fmla="*/ 0 h 36"/>
                <a:gd name="T10" fmla="*/ 2147483646 w 60"/>
                <a:gd name="T11" fmla="*/ 0 h 36"/>
                <a:gd name="T12" fmla="*/ 2147483646 w 60"/>
                <a:gd name="T13" fmla="*/ 2147483646 h 36"/>
                <a:gd name="T14" fmla="*/ 0 w 60"/>
                <a:gd name="T15" fmla="*/ 2147483646 h 36"/>
                <a:gd name="T16" fmla="*/ 2147483646 w 60"/>
                <a:gd name="T17" fmla="*/ 2147483646 h 36"/>
                <a:gd name="T18" fmla="*/ 2147483646 w 60"/>
                <a:gd name="T19" fmla="*/ 2147483646 h 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60" h="36">
                  <a:moveTo>
                    <a:pt x="54" y="36"/>
                  </a:moveTo>
                  <a:lnTo>
                    <a:pt x="60" y="24"/>
                  </a:lnTo>
                  <a:lnTo>
                    <a:pt x="54" y="12"/>
                  </a:lnTo>
                  <a:lnTo>
                    <a:pt x="42" y="6"/>
                  </a:lnTo>
                  <a:lnTo>
                    <a:pt x="30" y="0"/>
                  </a:lnTo>
                  <a:lnTo>
                    <a:pt x="18" y="0"/>
                  </a:lnTo>
                  <a:lnTo>
                    <a:pt x="6" y="12"/>
                  </a:lnTo>
                  <a:lnTo>
                    <a:pt x="0" y="18"/>
                  </a:lnTo>
                  <a:lnTo>
                    <a:pt x="12" y="30"/>
                  </a:lnTo>
                  <a:lnTo>
                    <a:pt x="54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3" name="Freeform 118">
              <a:extLst>
                <a:ext uri="{FF2B5EF4-FFF2-40B4-BE49-F238E27FC236}">
                  <a16:creationId xmlns:a16="http://schemas.microsoft.com/office/drawing/2014/main" id="{102FDEA8-68F3-2A4F-942C-36464A503AFC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3033713"/>
              <a:ext cx="242887" cy="217487"/>
            </a:xfrm>
            <a:custGeom>
              <a:avLst/>
              <a:gdLst>
                <a:gd name="T0" fmla="*/ 2147483646 w 31"/>
                <a:gd name="T1" fmla="*/ 2147483646 h 28"/>
                <a:gd name="T2" fmla="*/ 2147483646 w 31"/>
                <a:gd name="T3" fmla="*/ 2147483646 h 28"/>
                <a:gd name="T4" fmla="*/ 2147483646 w 31"/>
                <a:gd name="T5" fmla="*/ 2147483646 h 28"/>
                <a:gd name="T6" fmla="*/ 2147483646 w 31"/>
                <a:gd name="T7" fmla="*/ 2147483646 h 28"/>
                <a:gd name="T8" fmla="*/ 2147483646 w 31"/>
                <a:gd name="T9" fmla="*/ 2147483646 h 28"/>
                <a:gd name="T10" fmla="*/ 2147483646 w 31"/>
                <a:gd name="T11" fmla="*/ 2147483646 h 28"/>
                <a:gd name="T12" fmla="*/ 2147483646 w 31"/>
                <a:gd name="T13" fmla="*/ 2147483646 h 28"/>
                <a:gd name="T14" fmla="*/ 2147483646 w 31"/>
                <a:gd name="T15" fmla="*/ 2147483646 h 28"/>
                <a:gd name="T16" fmla="*/ 2147483646 w 31"/>
                <a:gd name="T17" fmla="*/ 2147483646 h 28"/>
                <a:gd name="T18" fmla="*/ 2147483646 w 31"/>
                <a:gd name="T19" fmla="*/ 2147483646 h 28"/>
                <a:gd name="T20" fmla="*/ 2147483646 w 31"/>
                <a:gd name="T21" fmla="*/ 2147483646 h 28"/>
                <a:gd name="T22" fmla="*/ 2147483646 w 31"/>
                <a:gd name="T23" fmla="*/ 2147483646 h 28"/>
                <a:gd name="T24" fmla="*/ 2147483646 w 31"/>
                <a:gd name="T25" fmla="*/ 2147483646 h 28"/>
                <a:gd name="T26" fmla="*/ 2147483646 w 31"/>
                <a:gd name="T27" fmla="*/ 2147483646 h 28"/>
                <a:gd name="T28" fmla="*/ 2147483646 w 31"/>
                <a:gd name="T29" fmla="*/ 2147483646 h 28"/>
                <a:gd name="T30" fmla="*/ 2147483646 w 31"/>
                <a:gd name="T31" fmla="*/ 2147483646 h 28"/>
                <a:gd name="T32" fmla="*/ 2147483646 w 31"/>
                <a:gd name="T33" fmla="*/ 2147483646 h 28"/>
                <a:gd name="T34" fmla="*/ 2147483646 w 31"/>
                <a:gd name="T35" fmla="*/ 2147483646 h 28"/>
                <a:gd name="T36" fmla="*/ 2147483646 w 31"/>
                <a:gd name="T37" fmla="*/ 2147483646 h 28"/>
                <a:gd name="T38" fmla="*/ 2147483646 w 31"/>
                <a:gd name="T39" fmla="*/ 2147483646 h 28"/>
                <a:gd name="T40" fmla="*/ 2147483646 w 31"/>
                <a:gd name="T41" fmla="*/ 2147483646 h 28"/>
                <a:gd name="T42" fmla="*/ 2147483646 w 31"/>
                <a:gd name="T43" fmla="*/ 2147483646 h 28"/>
                <a:gd name="T44" fmla="*/ 2147483646 w 31"/>
                <a:gd name="T45" fmla="*/ 2147483646 h 28"/>
                <a:gd name="T46" fmla="*/ 2147483646 w 31"/>
                <a:gd name="T47" fmla="*/ 0 h 28"/>
                <a:gd name="T48" fmla="*/ 2147483646 w 31"/>
                <a:gd name="T49" fmla="*/ 2147483646 h 28"/>
                <a:gd name="T50" fmla="*/ 2147483646 w 31"/>
                <a:gd name="T51" fmla="*/ 2147483646 h 28"/>
                <a:gd name="T52" fmla="*/ 2147483646 w 31"/>
                <a:gd name="T53" fmla="*/ 0 h 28"/>
                <a:gd name="T54" fmla="*/ 2147483646 w 31"/>
                <a:gd name="T55" fmla="*/ 0 h 28"/>
                <a:gd name="T56" fmla="*/ 2147483646 w 31"/>
                <a:gd name="T57" fmla="*/ 2147483646 h 28"/>
                <a:gd name="T58" fmla="*/ 2147483646 w 31"/>
                <a:gd name="T59" fmla="*/ 2147483646 h 28"/>
                <a:gd name="T60" fmla="*/ 0 w 31"/>
                <a:gd name="T61" fmla="*/ 2147483646 h 28"/>
                <a:gd name="T62" fmla="*/ 0 w 31"/>
                <a:gd name="T63" fmla="*/ 2147483646 h 28"/>
                <a:gd name="T64" fmla="*/ 2147483646 w 31"/>
                <a:gd name="T65" fmla="*/ 2147483646 h 28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31" h="28">
                  <a:moveTo>
                    <a:pt x="1" y="9"/>
                  </a:moveTo>
                  <a:cubicBezTo>
                    <a:pt x="1" y="10"/>
                    <a:pt x="1" y="10"/>
                    <a:pt x="1" y="10"/>
                  </a:cubicBezTo>
                  <a:cubicBezTo>
                    <a:pt x="1" y="13"/>
                    <a:pt x="1" y="13"/>
                    <a:pt x="1" y="13"/>
                  </a:cubicBezTo>
                  <a:cubicBezTo>
                    <a:pt x="1" y="13"/>
                    <a:pt x="1" y="17"/>
                    <a:pt x="2" y="17"/>
                  </a:cubicBezTo>
                  <a:cubicBezTo>
                    <a:pt x="2" y="17"/>
                    <a:pt x="2" y="19"/>
                    <a:pt x="2" y="20"/>
                  </a:cubicBezTo>
                  <a:cubicBezTo>
                    <a:pt x="6" y="22"/>
                    <a:pt x="6" y="22"/>
                    <a:pt x="6" y="22"/>
                  </a:cubicBezTo>
                  <a:cubicBezTo>
                    <a:pt x="10" y="24"/>
                    <a:pt x="10" y="24"/>
                    <a:pt x="10" y="24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5" y="26"/>
                    <a:pt x="15" y="26"/>
                    <a:pt x="15" y="26"/>
                  </a:cubicBezTo>
                  <a:cubicBezTo>
                    <a:pt x="19" y="28"/>
                    <a:pt x="19" y="28"/>
                    <a:pt x="19" y="28"/>
                  </a:cubicBezTo>
                  <a:cubicBezTo>
                    <a:pt x="23" y="28"/>
                    <a:pt x="23" y="28"/>
                    <a:pt x="23" y="28"/>
                  </a:cubicBezTo>
                  <a:cubicBezTo>
                    <a:pt x="25" y="28"/>
                    <a:pt x="25" y="28"/>
                    <a:pt x="25" y="28"/>
                  </a:cubicBezTo>
                  <a:cubicBezTo>
                    <a:pt x="27" y="28"/>
                    <a:pt x="27" y="28"/>
                    <a:pt x="27" y="28"/>
                  </a:cubicBezTo>
                  <a:cubicBezTo>
                    <a:pt x="29" y="23"/>
                    <a:pt x="29" y="23"/>
                    <a:pt x="29" y="23"/>
                  </a:cubicBezTo>
                  <a:cubicBezTo>
                    <a:pt x="31" y="21"/>
                    <a:pt x="31" y="21"/>
                    <a:pt x="31" y="21"/>
                  </a:cubicBezTo>
                  <a:cubicBezTo>
                    <a:pt x="30" y="17"/>
                    <a:pt x="30" y="17"/>
                    <a:pt x="30" y="17"/>
                  </a:cubicBezTo>
                  <a:cubicBezTo>
                    <a:pt x="30" y="15"/>
                    <a:pt x="30" y="15"/>
                    <a:pt x="30" y="15"/>
                  </a:cubicBezTo>
                  <a:cubicBezTo>
                    <a:pt x="29" y="12"/>
                    <a:pt x="29" y="12"/>
                    <a:pt x="29" y="12"/>
                  </a:cubicBezTo>
                  <a:cubicBezTo>
                    <a:pt x="31" y="10"/>
                    <a:pt x="31" y="10"/>
                    <a:pt x="31" y="10"/>
                  </a:cubicBezTo>
                  <a:cubicBezTo>
                    <a:pt x="30" y="6"/>
                    <a:pt x="30" y="6"/>
                    <a:pt x="30" y="6"/>
                  </a:cubicBezTo>
                  <a:cubicBezTo>
                    <a:pt x="28" y="3"/>
                    <a:pt x="28" y="3"/>
                    <a:pt x="28" y="3"/>
                  </a:cubicBezTo>
                  <a:cubicBezTo>
                    <a:pt x="27" y="3"/>
                    <a:pt x="27" y="3"/>
                    <a:pt x="27" y="3"/>
                  </a:cubicBezTo>
                  <a:cubicBezTo>
                    <a:pt x="20" y="2"/>
                    <a:pt x="20" y="2"/>
                    <a:pt x="20" y="2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18" y="1"/>
                    <a:pt x="18" y="1"/>
                    <a:pt x="18" y="1"/>
                  </a:cubicBezTo>
                  <a:cubicBezTo>
                    <a:pt x="18" y="1"/>
                    <a:pt x="15" y="1"/>
                    <a:pt x="15" y="1"/>
                  </a:cubicBezTo>
                  <a:cubicBezTo>
                    <a:pt x="14" y="1"/>
                    <a:pt x="14" y="0"/>
                    <a:pt x="14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3"/>
                    <a:pt x="5" y="3"/>
                    <a:pt x="5" y="3"/>
                  </a:cubicBezTo>
                  <a:cubicBezTo>
                    <a:pt x="1" y="5"/>
                    <a:pt x="1" y="5"/>
                    <a:pt x="1" y="5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6"/>
                    <a:pt x="0" y="6"/>
                    <a:pt x="0" y="6"/>
                  </a:cubicBezTo>
                  <a:lnTo>
                    <a:pt x="1" y="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4" name="Freeform 119">
              <a:extLst>
                <a:ext uri="{FF2B5EF4-FFF2-40B4-BE49-F238E27FC236}">
                  <a16:creationId xmlns:a16="http://schemas.microsoft.com/office/drawing/2014/main" id="{2A49D51F-E735-1A46-8D29-06BDD2637230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056063"/>
              <a:ext cx="393700" cy="290512"/>
            </a:xfrm>
            <a:custGeom>
              <a:avLst/>
              <a:gdLst>
                <a:gd name="T0" fmla="*/ 2147483646 w 300"/>
                <a:gd name="T1" fmla="*/ 2147483646 h 223"/>
                <a:gd name="T2" fmla="*/ 2147483646 w 300"/>
                <a:gd name="T3" fmla="*/ 2147483646 h 223"/>
                <a:gd name="T4" fmla="*/ 2147483646 w 300"/>
                <a:gd name="T5" fmla="*/ 2147483646 h 223"/>
                <a:gd name="T6" fmla="*/ 2147483646 w 300"/>
                <a:gd name="T7" fmla="*/ 2147483646 h 223"/>
                <a:gd name="T8" fmla="*/ 2147483646 w 300"/>
                <a:gd name="T9" fmla="*/ 2147483646 h 223"/>
                <a:gd name="T10" fmla="*/ 2147483646 w 300"/>
                <a:gd name="T11" fmla="*/ 2147483646 h 223"/>
                <a:gd name="T12" fmla="*/ 2147483646 w 300"/>
                <a:gd name="T13" fmla="*/ 2147483646 h 223"/>
                <a:gd name="T14" fmla="*/ 2147483646 w 300"/>
                <a:gd name="T15" fmla="*/ 2147483646 h 223"/>
                <a:gd name="T16" fmla="*/ 2147483646 w 300"/>
                <a:gd name="T17" fmla="*/ 2147483646 h 223"/>
                <a:gd name="T18" fmla="*/ 2147483646 w 300"/>
                <a:gd name="T19" fmla="*/ 2147483646 h 223"/>
                <a:gd name="T20" fmla="*/ 2147483646 w 300"/>
                <a:gd name="T21" fmla="*/ 2147483646 h 223"/>
                <a:gd name="T22" fmla="*/ 2147483646 w 300"/>
                <a:gd name="T23" fmla="*/ 2147483646 h 223"/>
                <a:gd name="T24" fmla="*/ 2147483646 w 300"/>
                <a:gd name="T25" fmla="*/ 2147483646 h 223"/>
                <a:gd name="T26" fmla="*/ 2147483646 w 300"/>
                <a:gd name="T27" fmla="*/ 2147483646 h 223"/>
                <a:gd name="T28" fmla="*/ 2147483646 w 300"/>
                <a:gd name="T29" fmla="*/ 2147483646 h 223"/>
                <a:gd name="T30" fmla="*/ 2147483646 w 300"/>
                <a:gd name="T31" fmla="*/ 0 h 223"/>
                <a:gd name="T32" fmla="*/ 2147483646 w 300"/>
                <a:gd name="T33" fmla="*/ 2147483646 h 223"/>
                <a:gd name="T34" fmla="*/ 2147483646 w 300"/>
                <a:gd name="T35" fmla="*/ 2147483646 h 223"/>
                <a:gd name="T36" fmla="*/ 2147483646 w 300"/>
                <a:gd name="T37" fmla="*/ 2147483646 h 223"/>
                <a:gd name="T38" fmla="*/ 2147483646 w 300"/>
                <a:gd name="T39" fmla="*/ 2147483646 h 223"/>
                <a:gd name="T40" fmla="*/ 2147483646 w 300"/>
                <a:gd name="T41" fmla="*/ 2147483646 h 223"/>
                <a:gd name="T42" fmla="*/ 2147483646 w 300"/>
                <a:gd name="T43" fmla="*/ 2147483646 h 223"/>
                <a:gd name="T44" fmla="*/ 0 w 300"/>
                <a:gd name="T45" fmla="*/ 2147483646 h 223"/>
                <a:gd name="T46" fmla="*/ 2147483646 w 300"/>
                <a:gd name="T47" fmla="*/ 2147483646 h 223"/>
                <a:gd name="T48" fmla="*/ 2147483646 w 300"/>
                <a:gd name="T49" fmla="*/ 2147483646 h 223"/>
                <a:gd name="T50" fmla="*/ 2147483646 w 300"/>
                <a:gd name="T51" fmla="*/ 2147483646 h 223"/>
                <a:gd name="T52" fmla="*/ 2147483646 w 300"/>
                <a:gd name="T53" fmla="*/ 2147483646 h 223"/>
                <a:gd name="T54" fmla="*/ 2147483646 w 300"/>
                <a:gd name="T55" fmla="*/ 2147483646 h 223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300" h="223">
                  <a:moveTo>
                    <a:pt x="66" y="223"/>
                  </a:moveTo>
                  <a:lnTo>
                    <a:pt x="78" y="205"/>
                  </a:lnTo>
                  <a:lnTo>
                    <a:pt x="102" y="205"/>
                  </a:lnTo>
                  <a:lnTo>
                    <a:pt x="138" y="217"/>
                  </a:lnTo>
                  <a:lnTo>
                    <a:pt x="162" y="205"/>
                  </a:lnTo>
                  <a:lnTo>
                    <a:pt x="198" y="205"/>
                  </a:lnTo>
                  <a:lnTo>
                    <a:pt x="228" y="199"/>
                  </a:lnTo>
                  <a:lnTo>
                    <a:pt x="258" y="174"/>
                  </a:lnTo>
                  <a:lnTo>
                    <a:pt x="288" y="138"/>
                  </a:lnTo>
                  <a:lnTo>
                    <a:pt x="300" y="66"/>
                  </a:lnTo>
                  <a:lnTo>
                    <a:pt x="288" y="54"/>
                  </a:lnTo>
                  <a:lnTo>
                    <a:pt x="282" y="24"/>
                  </a:lnTo>
                  <a:lnTo>
                    <a:pt x="282" y="18"/>
                  </a:lnTo>
                  <a:lnTo>
                    <a:pt x="270" y="6"/>
                  </a:lnTo>
                  <a:lnTo>
                    <a:pt x="222" y="0"/>
                  </a:lnTo>
                  <a:lnTo>
                    <a:pt x="114" y="72"/>
                  </a:lnTo>
                  <a:lnTo>
                    <a:pt x="78" y="90"/>
                  </a:lnTo>
                  <a:lnTo>
                    <a:pt x="78" y="144"/>
                  </a:lnTo>
                  <a:lnTo>
                    <a:pt x="66" y="162"/>
                  </a:lnTo>
                  <a:lnTo>
                    <a:pt x="24" y="168"/>
                  </a:lnTo>
                  <a:lnTo>
                    <a:pt x="0" y="168"/>
                  </a:lnTo>
                  <a:lnTo>
                    <a:pt x="12" y="193"/>
                  </a:lnTo>
                  <a:lnTo>
                    <a:pt x="36" y="217"/>
                  </a:lnTo>
                  <a:lnTo>
                    <a:pt x="48" y="217"/>
                  </a:lnTo>
                  <a:lnTo>
                    <a:pt x="60" y="223"/>
                  </a:lnTo>
                  <a:lnTo>
                    <a:pt x="66" y="22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5" name="Freeform 120">
              <a:extLst>
                <a:ext uri="{FF2B5EF4-FFF2-40B4-BE49-F238E27FC236}">
                  <a16:creationId xmlns:a16="http://schemas.microsoft.com/office/drawing/2014/main" id="{33A900C1-95D1-7844-A499-AB78498A8C73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056063"/>
              <a:ext cx="393700" cy="290512"/>
            </a:xfrm>
            <a:custGeom>
              <a:avLst/>
              <a:gdLst>
                <a:gd name="T0" fmla="*/ 2147483646 w 300"/>
                <a:gd name="T1" fmla="*/ 2147483646 h 223"/>
                <a:gd name="T2" fmla="*/ 2147483646 w 300"/>
                <a:gd name="T3" fmla="*/ 2147483646 h 223"/>
                <a:gd name="T4" fmla="*/ 2147483646 w 300"/>
                <a:gd name="T5" fmla="*/ 2147483646 h 223"/>
                <a:gd name="T6" fmla="*/ 2147483646 w 300"/>
                <a:gd name="T7" fmla="*/ 2147483646 h 223"/>
                <a:gd name="T8" fmla="*/ 2147483646 w 300"/>
                <a:gd name="T9" fmla="*/ 2147483646 h 223"/>
                <a:gd name="T10" fmla="*/ 2147483646 w 300"/>
                <a:gd name="T11" fmla="*/ 2147483646 h 223"/>
                <a:gd name="T12" fmla="*/ 2147483646 w 300"/>
                <a:gd name="T13" fmla="*/ 2147483646 h 223"/>
                <a:gd name="T14" fmla="*/ 2147483646 w 300"/>
                <a:gd name="T15" fmla="*/ 2147483646 h 223"/>
                <a:gd name="T16" fmla="*/ 2147483646 w 300"/>
                <a:gd name="T17" fmla="*/ 2147483646 h 223"/>
                <a:gd name="T18" fmla="*/ 2147483646 w 300"/>
                <a:gd name="T19" fmla="*/ 2147483646 h 223"/>
                <a:gd name="T20" fmla="*/ 2147483646 w 300"/>
                <a:gd name="T21" fmla="*/ 2147483646 h 223"/>
                <a:gd name="T22" fmla="*/ 2147483646 w 300"/>
                <a:gd name="T23" fmla="*/ 2147483646 h 223"/>
                <a:gd name="T24" fmla="*/ 2147483646 w 300"/>
                <a:gd name="T25" fmla="*/ 2147483646 h 223"/>
                <a:gd name="T26" fmla="*/ 2147483646 w 300"/>
                <a:gd name="T27" fmla="*/ 2147483646 h 223"/>
                <a:gd name="T28" fmla="*/ 2147483646 w 300"/>
                <a:gd name="T29" fmla="*/ 2147483646 h 223"/>
                <a:gd name="T30" fmla="*/ 2147483646 w 300"/>
                <a:gd name="T31" fmla="*/ 0 h 223"/>
                <a:gd name="T32" fmla="*/ 2147483646 w 300"/>
                <a:gd name="T33" fmla="*/ 2147483646 h 223"/>
                <a:gd name="T34" fmla="*/ 2147483646 w 300"/>
                <a:gd name="T35" fmla="*/ 2147483646 h 223"/>
                <a:gd name="T36" fmla="*/ 2147483646 w 300"/>
                <a:gd name="T37" fmla="*/ 2147483646 h 223"/>
                <a:gd name="T38" fmla="*/ 2147483646 w 300"/>
                <a:gd name="T39" fmla="*/ 2147483646 h 223"/>
                <a:gd name="T40" fmla="*/ 2147483646 w 300"/>
                <a:gd name="T41" fmla="*/ 2147483646 h 223"/>
                <a:gd name="T42" fmla="*/ 2147483646 w 300"/>
                <a:gd name="T43" fmla="*/ 2147483646 h 223"/>
                <a:gd name="T44" fmla="*/ 0 w 300"/>
                <a:gd name="T45" fmla="*/ 2147483646 h 223"/>
                <a:gd name="T46" fmla="*/ 2147483646 w 300"/>
                <a:gd name="T47" fmla="*/ 2147483646 h 223"/>
                <a:gd name="T48" fmla="*/ 2147483646 w 300"/>
                <a:gd name="T49" fmla="*/ 2147483646 h 223"/>
                <a:gd name="T50" fmla="*/ 2147483646 w 300"/>
                <a:gd name="T51" fmla="*/ 2147483646 h 223"/>
                <a:gd name="T52" fmla="*/ 2147483646 w 300"/>
                <a:gd name="T53" fmla="*/ 2147483646 h 223"/>
                <a:gd name="T54" fmla="*/ 2147483646 w 300"/>
                <a:gd name="T55" fmla="*/ 2147483646 h 223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300" h="223">
                  <a:moveTo>
                    <a:pt x="66" y="223"/>
                  </a:moveTo>
                  <a:lnTo>
                    <a:pt x="78" y="205"/>
                  </a:lnTo>
                  <a:lnTo>
                    <a:pt x="102" y="205"/>
                  </a:lnTo>
                  <a:lnTo>
                    <a:pt x="138" y="217"/>
                  </a:lnTo>
                  <a:lnTo>
                    <a:pt x="162" y="205"/>
                  </a:lnTo>
                  <a:lnTo>
                    <a:pt x="198" y="205"/>
                  </a:lnTo>
                  <a:lnTo>
                    <a:pt x="228" y="199"/>
                  </a:lnTo>
                  <a:lnTo>
                    <a:pt x="258" y="174"/>
                  </a:lnTo>
                  <a:lnTo>
                    <a:pt x="288" y="138"/>
                  </a:lnTo>
                  <a:lnTo>
                    <a:pt x="300" y="66"/>
                  </a:lnTo>
                  <a:lnTo>
                    <a:pt x="288" y="54"/>
                  </a:lnTo>
                  <a:lnTo>
                    <a:pt x="282" y="24"/>
                  </a:lnTo>
                  <a:lnTo>
                    <a:pt x="282" y="18"/>
                  </a:lnTo>
                  <a:lnTo>
                    <a:pt x="270" y="6"/>
                  </a:lnTo>
                  <a:lnTo>
                    <a:pt x="222" y="0"/>
                  </a:lnTo>
                  <a:lnTo>
                    <a:pt x="114" y="72"/>
                  </a:lnTo>
                  <a:lnTo>
                    <a:pt x="78" y="90"/>
                  </a:lnTo>
                  <a:lnTo>
                    <a:pt x="78" y="144"/>
                  </a:lnTo>
                  <a:lnTo>
                    <a:pt x="66" y="162"/>
                  </a:lnTo>
                  <a:lnTo>
                    <a:pt x="24" y="168"/>
                  </a:lnTo>
                  <a:lnTo>
                    <a:pt x="0" y="168"/>
                  </a:lnTo>
                  <a:lnTo>
                    <a:pt x="12" y="193"/>
                  </a:lnTo>
                  <a:lnTo>
                    <a:pt x="36" y="217"/>
                  </a:lnTo>
                  <a:lnTo>
                    <a:pt x="48" y="217"/>
                  </a:lnTo>
                  <a:lnTo>
                    <a:pt x="60" y="223"/>
                  </a:lnTo>
                  <a:lnTo>
                    <a:pt x="66" y="223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6" name="Freeform 121">
              <a:extLst>
                <a:ext uri="{FF2B5EF4-FFF2-40B4-BE49-F238E27FC236}">
                  <a16:creationId xmlns:a16="http://schemas.microsoft.com/office/drawing/2014/main" id="{D7739ED4-1103-2A42-A016-887D0ADFE6B1}"/>
                </a:ext>
              </a:extLst>
            </p:cNvPr>
            <p:cNvSpPr>
              <a:spLocks/>
            </p:cNvSpPr>
            <p:nvPr/>
          </p:nvSpPr>
          <p:spPr bwMode="auto">
            <a:xfrm>
              <a:off x="4198938" y="4016375"/>
              <a:ext cx="407987" cy="384175"/>
            </a:xfrm>
            <a:custGeom>
              <a:avLst/>
              <a:gdLst>
                <a:gd name="T0" fmla="*/ 2147483646 w 52"/>
                <a:gd name="T1" fmla="*/ 2147483646 h 49"/>
                <a:gd name="T2" fmla="*/ 2147483646 w 52"/>
                <a:gd name="T3" fmla="*/ 2147483646 h 49"/>
                <a:gd name="T4" fmla="*/ 2147483646 w 52"/>
                <a:gd name="T5" fmla="*/ 2147483646 h 49"/>
                <a:gd name="T6" fmla="*/ 2147483646 w 52"/>
                <a:gd name="T7" fmla="*/ 2147483646 h 49"/>
                <a:gd name="T8" fmla="*/ 2147483646 w 52"/>
                <a:gd name="T9" fmla="*/ 2147483646 h 49"/>
                <a:gd name="T10" fmla="*/ 2147483646 w 52"/>
                <a:gd name="T11" fmla="*/ 2147483646 h 49"/>
                <a:gd name="T12" fmla="*/ 2147483646 w 52"/>
                <a:gd name="T13" fmla="*/ 2147483646 h 49"/>
                <a:gd name="T14" fmla="*/ 2147483646 w 52"/>
                <a:gd name="T15" fmla="*/ 2147483646 h 49"/>
                <a:gd name="T16" fmla="*/ 2147483646 w 52"/>
                <a:gd name="T17" fmla="*/ 2147483646 h 49"/>
                <a:gd name="T18" fmla="*/ 2147483646 w 52"/>
                <a:gd name="T19" fmla="*/ 2147483646 h 49"/>
                <a:gd name="T20" fmla="*/ 2147483646 w 52"/>
                <a:gd name="T21" fmla="*/ 2147483646 h 49"/>
                <a:gd name="T22" fmla="*/ 2147483646 w 52"/>
                <a:gd name="T23" fmla="*/ 0 h 49"/>
                <a:gd name="T24" fmla="*/ 2147483646 w 52"/>
                <a:gd name="T25" fmla="*/ 0 h 49"/>
                <a:gd name="T26" fmla="*/ 2147483646 w 52"/>
                <a:gd name="T27" fmla="*/ 2147483646 h 49"/>
                <a:gd name="T28" fmla="*/ 2147483646 w 52"/>
                <a:gd name="T29" fmla="*/ 2147483646 h 49"/>
                <a:gd name="T30" fmla="*/ 2147483646 w 52"/>
                <a:gd name="T31" fmla="*/ 2147483646 h 49"/>
                <a:gd name="T32" fmla="*/ 2147483646 w 52"/>
                <a:gd name="T33" fmla="*/ 2147483646 h 49"/>
                <a:gd name="T34" fmla="*/ 2147483646 w 52"/>
                <a:gd name="T35" fmla="*/ 2147483646 h 49"/>
                <a:gd name="T36" fmla="*/ 2147483646 w 52"/>
                <a:gd name="T37" fmla="*/ 2147483646 h 49"/>
                <a:gd name="T38" fmla="*/ 0 w 52"/>
                <a:gd name="T39" fmla="*/ 2147483646 h 49"/>
                <a:gd name="T40" fmla="*/ 0 w 52"/>
                <a:gd name="T41" fmla="*/ 2147483646 h 49"/>
                <a:gd name="T42" fmla="*/ 2147483646 w 52"/>
                <a:gd name="T43" fmla="*/ 2147483646 h 49"/>
                <a:gd name="T44" fmla="*/ 2147483646 w 52"/>
                <a:gd name="T45" fmla="*/ 2147483646 h 49"/>
                <a:gd name="T46" fmla="*/ 2147483646 w 52"/>
                <a:gd name="T47" fmla="*/ 2147483646 h 49"/>
                <a:gd name="T48" fmla="*/ 2147483646 w 52"/>
                <a:gd name="T49" fmla="*/ 2147483646 h 49"/>
                <a:gd name="T50" fmla="*/ 2147483646 w 52"/>
                <a:gd name="T51" fmla="*/ 2147483646 h 49"/>
                <a:gd name="T52" fmla="*/ 2147483646 w 52"/>
                <a:gd name="T53" fmla="*/ 2147483646 h 49"/>
                <a:gd name="T54" fmla="*/ 2147483646 w 52"/>
                <a:gd name="T55" fmla="*/ 2147483646 h 49"/>
                <a:gd name="T56" fmla="*/ 2147483646 w 52"/>
                <a:gd name="T57" fmla="*/ 2147483646 h 49"/>
                <a:gd name="T58" fmla="*/ 2147483646 w 52"/>
                <a:gd name="T59" fmla="*/ 2147483646 h 49"/>
                <a:gd name="T60" fmla="*/ 2147483646 w 52"/>
                <a:gd name="T61" fmla="*/ 2147483646 h 49"/>
                <a:gd name="T62" fmla="*/ 2147483646 w 52"/>
                <a:gd name="T63" fmla="*/ 2147483646 h 49"/>
                <a:gd name="T64" fmla="*/ 2147483646 w 52"/>
                <a:gd name="T65" fmla="*/ 2147483646 h 49"/>
                <a:gd name="T66" fmla="*/ 2147483646 w 52"/>
                <a:gd name="T67" fmla="*/ 2147483646 h 49"/>
                <a:gd name="T68" fmla="*/ 2147483646 w 52"/>
                <a:gd name="T69" fmla="*/ 2147483646 h 49"/>
                <a:gd name="T70" fmla="*/ 2147483646 w 52"/>
                <a:gd name="T71" fmla="*/ 2147483646 h 49"/>
                <a:gd name="T72" fmla="*/ 2147483646 w 52"/>
                <a:gd name="T73" fmla="*/ 2147483646 h 49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52" h="49">
                  <a:moveTo>
                    <a:pt x="24" y="44"/>
                  </a:moveTo>
                  <a:cubicBezTo>
                    <a:pt x="27" y="40"/>
                    <a:pt x="27" y="40"/>
                    <a:pt x="27" y="40"/>
                  </a:cubicBezTo>
                  <a:cubicBezTo>
                    <a:pt x="32" y="36"/>
                    <a:pt x="32" y="36"/>
                    <a:pt x="32" y="36"/>
                  </a:cubicBezTo>
                  <a:cubicBezTo>
                    <a:pt x="38" y="33"/>
                    <a:pt x="38" y="33"/>
                    <a:pt x="38" y="33"/>
                  </a:cubicBezTo>
                  <a:cubicBezTo>
                    <a:pt x="39" y="33"/>
                    <a:pt x="39" y="33"/>
                    <a:pt x="39" y="33"/>
                  </a:cubicBezTo>
                  <a:cubicBezTo>
                    <a:pt x="43" y="33"/>
                    <a:pt x="43" y="33"/>
                    <a:pt x="43" y="33"/>
                  </a:cubicBezTo>
                  <a:cubicBezTo>
                    <a:pt x="50" y="32"/>
                    <a:pt x="50" y="32"/>
                    <a:pt x="50" y="32"/>
                  </a:cubicBezTo>
                  <a:cubicBezTo>
                    <a:pt x="51" y="29"/>
                    <a:pt x="51" y="29"/>
                    <a:pt x="51" y="29"/>
                  </a:cubicBezTo>
                  <a:cubicBezTo>
                    <a:pt x="52" y="20"/>
                    <a:pt x="52" y="20"/>
                    <a:pt x="52" y="20"/>
                  </a:cubicBezTo>
                  <a:cubicBezTo>
                    <a:pt x="49" y="20"/>
                    <a:pt x="49" y="20"/>
                    <a:pt x="49" y="20"/>
                  </a:cubicBezTo>
                  <a:cubicBezTo>
                    <a:pt x="47" y="18"/>
                    <a:pt x="47" y="18"/>
                    <a:pt x="47" y="18"/>
                  </a:cubicBezTo>
                  <a:cubicBezTo>
                    <a:pt x="21" y="0"/>
                    <a:pt x="21" y="0"/>
                    <a:pt x="21" y="0"/>
                  </a:cubicBezTo>
                  <a:cubicBezTo>
                    <a:pt x="18" y="0"/>
                    <a:pt x="18" y="0"/>
                    <a:pt x="18" y="0"/>
                  </a:cubicBezTo>
                  <a:cubicBezTo>
                    <a:pt x="21" y="29"/>
                    <a:pt x="21" y="29"/>
                    <a:pt x="21" y="29"/>
                  </a:cubicBezTo>
                  <a:cubicBezTo>
                    <a:pt x="23" y="30"/>
                    <a:pt x="23" y="30"/>
                    <a:pt x="23" y="30"/>
                  </a:cubicBezTo>
                  <a:cubicBezTo>
                    <a:pt x="20" y="32"/>
                    <a:pt x="20" y="32"/>
                    <a:pt x="20" y="32"/>
                  </a:cubicBezTo>
                  <a:cubicBezTo>
                    <a:pt x="6" y="32"/>
                    <a:pt x="6" y="32"/>
                    <a:pt x="6" y="32"/>
                  </a:cubicBezTo>
                  <a:cubicBezTo>
                    <a:pt x="5" y="33"/>
                    <a:pt x="5" y="33"/>
                    <a:pt x="5" y="33"/>
                  </a:cubicBezTo>
                  <a:cubicBezTo>
                    <a:pt x="3" y="31"/>
                    <a:pt x="3" y="31"/>
                    <a:pt x="3" y="31"/>
                  </a:cubicBezTo>
                  <a:cubicBezTo>
                    <a:pt x="0" y="34"/>
                    <a:pt x="0" y="34"/>
                    <a:pt x="0" y="34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3" y="42"/>
                    <a:pt x="3" y="42"/>
                    <a:pt x="3" y="42"/>
                  </a:cubicBezTo>
                  <a:cubicBezTo>
                    <a:pt x="2" y="42"/>
                    <a:pt x="2" y="42"/>
                    <a:pt x="2" y="42"/>
                  </a:cubicBezTo>
                  <a:cubicBezTo>
                    <a:pt x="2" y="43"/>
                    <a:pt x="2" y="43"/>
                    <a:pt x="2" y="43"/>
                  </a:cubicBezTo>
                  <a:cubicBezTo>
                    <a:pt x="6" y="43"/>
                    <a:pt x="6" y="43"/>
                    <a:pt x="6" y="43"/>
                  </a:cubicBezTo>
                  <a:cubicBezTo>
                    <a:pt x="6" y="43"/>
                    <a:pt x="10" y="42"/>
                    <a:pt x="10" y="42"/>
                  </a:cubicBezTo>
                  <a:cubicBezTo>
                    <a:pt x="11" y="42"/>
                    <a:pt x="11" y="44"/>
                    <a:pt x="11" y="44"/>
                  </a:cubicBezTo>
                  <a:cubicBezTo>
                    <a:pt x="13" y="49"/>
                    <a:pt x="13" y="49"/>
                    <a:pt x="13" y="49"/>
                  </a:cubicBezTo>
                  <a:cubicBezTo>
                    <a:pt x="15" y="48"/>
                    <a:pt x="15" y="48"/>
                    <a:pt x="15" y="48"/>
                  </a:cubicBezTo>
                  <a:cubicBezTo>
                    <a:pt x="17" y="48"/>
                    <a:pt x="17" y="48"/>
                    <a:pt x="17" y="48"/>
                  </a:cubicBezTo>
                  <a:cubicBezTo>
                    <a:pt x="18" y="48"/>
                    <a:pt x="18" y="48"/>
                    <a:pt x="18" y="48"/>
                  </a:cubicBezTo>
                  <a:cubicBezTo>
                    <a:pt x="20" y="49"/>
                    <a:pt x="20" y="49"/>
                    <a:pt x="20" y="49"/>
                  </a:cubicBezTo>
                  <a:cubicBezTo>
                    <a:pt x="22" y="49"/>
                    <a:pt x="22" y="49"/>
                    <a:pt x="22" y="49"/>
                  </a:cubicBezTo>
                  <a:cubicBezTo>
                    <a:pt x="23" y="49"/>
                    <a:pt x="23" y="49"/>
                    <a:pt x="23" y="49"/>
                  </a:cubicBezTo>
                  <a:cubicBezTo>
                    <a:pt x="23" y="47"/>
                    <a:pt x="23" y="47"/>
                    <a:pt x="23" y="47"/>
                  </a:cubicBezTo>
                  <a:lnTo>
                    <a:pt x="24" y="4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7" name="Freeform 122">
              <a:extLst>
                <a:ext uri="{FF2B5EF4-FFF2-40B4-BE49-F238E27FC236}">
                  <a16:creationId xmlns:a16="http://schemas.microsoft.com/office/drawing/2014/main" id="{DE9608D1-D2A1-6A42-B3F9-61F633E2A973}"/>
                </a:ext>
              </a:extLst>
            </p:cNvPr>
            <p:cNvSpPr>
              <a:spLocks/>
            </p:cNvSpPr>
            <p:nvPr/>
          </p:nvSpPr>
          <p:spPr bwMode="auto">
            <a:xfrm>
              <a:off x="5526088" y="4370388"/>
              <a:ext cx="234950" cy="317500"/>
            </a:xfrm>
            <a:custGeom>
              <a:avLst/>
              <a:gdLst>
                <a:gd name="T0" fmla="*/ 2147483646 w 180"/>
                <a:gd name="T1" fmla="*/ 2147483646 h 246"/>
                <a:gd name="T2" fmla="*/ 2147483646 w 180"/>
                <a:gd name="T3" fmla="*/ 2147483646 h 246"/>
                <a:gd name="T4" fmla="*/ 2147483646 w 180"/>
                <a:gd name="T5" fmla="*/ 2147483646 h 246"/>
                <a:gd name="T6" fmla="*/ 2147483646 w 180"/>
                <a:gd name="T7" fmla="*/ 2147483646 h 246"/>
                <a:gd name="T8" fmla="*/ 2147483646 w 180"/>
                <a:gd name="T9" fmla="*/ 2147483646 h 246"/>
                <a:gd name="T10" fmla="*/ 2147483646 w 180"/>
                <a:gd name="T11" fmla="*/ 2147483646 h 246"/>
                <a:gd name="T12" fmla="*/ 2147483646 w 180"/>
                <a:gd name="T13" fmla="*/ 2147483646 h 246"/>
                <a:gd name="T14" fmla="*/ 2147483646 w 180"/>
                <a:gd name="T15" fmla="*/ 2147483646 h 246"/>
                <a:gd name="T16" fmla="*/ 2147483646 w 180"/>
                <a:gd name="T17" fmla="*/ 2147483646 h 246"/>
                <a:gd name="T18" fmla="*/ 2147483646 w 180"/>
                <a:gd name="T19" fmla="*/ 2147483646 h 246"/>
                <a:gd name="T20" fmla="*/ 2147483646 w 180"/>
                <a:gd name="T21" fmla="*/ 2147483646 h 246"/>
                <a:gd name="T22" fmla="*/ 2147483646 w 180"/>
                <a:gd name="T23" fmla="*/ 2147483646 h 246"/>
                <a:gd name="T24" fmla="*/ 2147483646 w 180"/>
                <a:gd name="T25" fmla="*/ 2147483646 h 246"/>
                <a:gd name="T26" fmla="*/ 0 w 180"/>
                <a:gd name="T27" fmla="*/ 2147483646 h 246"/>
                <a:gd name="T28" fmla="*/ 0 w 180"/>
                <a:gd name="T29" fmla="*/ 2147483646 h 246"/>
                <a:gd name="T30" fmla="*/ 2147483646 w 180"/>
                <a:gd name="T31" fmla="*/ 2147483646 h 246"/>
                <a:gd name="T32" fmla="*/ 2147483646 w 180"/>
                <a:gd name="T33" fmla="*/ 2147483646 h 246"/>
                <a:gd name="T34" fmla="*/ 2147483646 w 180"/>
                <a:gd name="T35" fmla="*/ 2147483646 h 246"/>
                <a:gd name="T36" fmla="*/ 2147483646 w 180"/>
                <a:gd name="T37" fmla="*/ 2147483646 h 246"/>
                <a:gd name="T38" fmla="*/ 2147483646 w 180"/>
                <a:gd name="T39" fmla="*/ 2147483646 h 246"/>
                <a:gd name="T40" fmla="*/ 2147483646 w 180"/>
                <a:gd name="T41" fmla="*/ 0 h 246"/>
                <a:gd name="T42" fmla="*/ 2147483646 w 180"/>
                <a:gd name="T43" fmla="*/ 2147483646 h 24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80" h="246">
                  <a:moveTo>
                    <a:pt x="72" y="18"/>
                  </a:moveTo>
                  <a:lnTo>
                    <a:pt x="48" y="12"/>
                  </a:lnTo>
                  <a:lnTo>
                    <a:pt x="48" y="6"/>
                  </a:lnTo>
                  <a:lnTo>
                    <a:pt x="30" y="18"/>
                  </a:lnTo>
                  <a:lnTo>
                    <a:pt x="42" y="36"/>
                  </a:lnTo>
                  <a:lnTo>
                    <a:pt x="84" y="60"/>
                  </a:lnTo>
                  <a:lnTo>
                    <a:pt x="126" y="66"/>
                  </a:lnTo>
                  <a:lnTo>
                    <a:pt x="78" y="120"/>
                  </a:lnTo>
                  <a:lnTo>
                    <a:pt x="36" y="132"/>
                  </a:lnTo>
                  <a:lnTo>
                    <a:pt x="18" y="144"/>
                  </a:lnTo>
                  <a:lnTo>
                    <a:pt x="24" y="150"/>
                  </a:lnTo>
                  <a:lnTo>
                    <a:pt x="18" y="144"/>
                  </a:lnTo>
                  <a:lnTo>
                    <a:pt x="18" y="150"/>
                  </a:lnTo>
                  <a:lnTo>
                    <a:pt x="0" y="168"/>
                  </a:lnTo>
                  <a:lnTo>
                    <a:pt x="0" y="228"/>
                  </a:lnTo>
                  <a:lnTo>
                    <a:pt x="12" y="246"/>
                  </a:lnTo>
                  <a:lnTo>
                    <a:pt x="42" y="204"/>
                  </a:lnTo>
                  <a:lnTo>
                    <a:pt x="90" y="180"/>
                  </a:lnTo>
                  <a:lnTo>
                    <a:pt x="132" y="132"/>
                  </a:lnTo>
                  <a:lnTo>
                    <a:pt x="168" y="48"/>
                  </a:lnTo>
                  <a:lnTo>
                    <a:pt x="180" y="0"/>
                  </a:lnTo>
                  <a:lnTo>
                    <a:pt x="72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8" name="Freeform 123">
              <a:extLst>
                <a:ext uri="{FF2B5EF4-FFF2-40B4-BE49-F238E27FC236}">
                  <a16:creationId xmlns:a16="http://schemas.microsoft.com/office/drawing/2014/main" id="{18C06460-4C93-5D42-9878-DB2CA2F8CF5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4346575"/>
              <a:ext cx="31750" cy="123825"/>
            </a:xfrm>
            <a:custGeom>
              <a:avLst/>
              <a:gdLst>
                <a:gd name="T0" fmla="*/ 2147483646 w 24"/>
                <a:gd name="T1" fmla="*/ 0 h 96"/>
                <a:gd name="T2" fmla="*/ 2147483646 w 24"/>
                <a:gd name="T3" fmla="*/ 0 h 96"/>
                <a:gd name="T4" fmla="*/ 2147483646 w 24"/>
                <a:gd name="T5" fmla="*/ 2147483646 h 96"/>
                <a:gd name="T6" fmla="*/ 0 w 24"/>
                <a:gd name="T7" fmla="*/ 2147483646 h 96"/>
                <a:gd name="T8" fmla="*/ 0 w 24"/>
                <a:gd name="T9" fmla="*/ 2147483646 h 96"/>
                <a:gd name="T10" fmla="*/ 2147483646 w 24"/>
                <a:gd name="T11" fmla="*/ 2147483646 h 96"/>
                <a:gd name="T12" fmla="*/ 2147483646 w 24"/>
                <a:gd name="T13" fmla="*/ 2147483646 h 96"/>
                <a:gd name="T14" fmla="*/ 2147483646 w 24"/>
                <a:gd name="T15" fmla="*/ 0 h 9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24" h="96">
                  <a:moveTo>
                    <a:pt x="12" y="0"/>
                  </a:moveTo>
                  <a:lnTo>
                    <a:pt x="12" y="0"/>
                  </a:lnTo>
                  <a:lnTo>
                    <a:pt x="24" y="42"/>
                  </a:lnTo>
                  <a:lnTo>
                    <a:pt x="0" y="48"/>
                  </a:lnTo>
                  <a:lnTo>
                    <a:pt x="0" y="66"/>
                  </a:lnTo>
                  <a:lnTo>
                    <a:pt x="18" y="96"/>
                  </a:lnTo>
                  <a:lnTo>
                    <a:pt x="24" y="96"/>
                  </a:lnTo>
                  <a:lnTo>
                    <a:pt x="12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39" name="Freeform 124">
              <a:extLst>
                <a:ext uri="{FF2B5EF4-FFF2-40B4-BE49-F238E27FC236}">
                  <a16:creationId xmlns:a16="http://schemas.microsoft.com/office/drawing/2014/main" id="{E2BE551A-0F6A-2243-969E-7CDB54345032}"/>
                </a:ext>
              </a:extLst>
            </p:cNvPr>
            <p:cNvSpPr>
              <a:spLocks/>
            </p:cNvSpPr>
            <p:nvPr/>
          </p:nvSpPr>
          <p:spPr bwMode="auto">
            <a:xfrm>
              <a:off x="4849813" y="4346575"/>
              <a:ext cx="31750" cy="123825"/>
            </a:xfrm>
            <a:custGeom>
              <a:avLst/>
              <a:gdLst>
                <a:gd name="T0" fmla="*/ 2147483646 w 24"/>
                <a:gd name="T1" fmla="*/ 0 h 96"/>
                <a:gd name="T2" fmla="*/ 2147483646 w 24"/>
                <a:gd name="T3" fmla="*/ 0 h 96"/>
                <a:gd name="T4" fmla="*/ 2147483646 w 24"/>
                <a:gd name="T5" fmla="*/ 2147483646 h 96"/>
                <a:gd name="T6" fmla="*/ 0 w 24"/>
                <a:gd name="T7" fmla="*/ 2147483646 h 96"/>
                <a:gd name="T8" fmla="*/ 0 w 24"/>
                <a:gd name="T9" fmla="*/ 2147483646 h 96"/>
                <a:gd name="T10" fmla="*/ 2147483646 w 24"/>
                <a:gd name="T11" fmla="*/ 2147483646 h 96"/>
                <a:gd name="T12" fmla="*/ 2147483646 w 24"/>
                <a:gd name="T13" fmla="*/ 2147483646 h 96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24" h="96">
                  <a:moveTo>
                    <a:pt x="12" y="0"/>
                  </a:moveTo>
                  <a:lnTo>
                    <a:pt x="12" y="0"/>
                  </a:lnTo>
                  <a:lnTo>
                    <a:pt x="24" y="42"/>
                  </a:lnTo>
                  <a:lnTo>
                    <a:pt x="0" y="48"/>
                  </a:lnTo>
                  <a:lnTo>
                    <a:pt x="0" y="66"/>
                  </a:lnTo>
                  <a:lnTo>
                    <a:pt x="18" y="96"/>
                  </a:lnTo>
                  <a:lnTo>
                    <a:pt x="24" y="96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0" name="Freeform 125">
              <a:extLst>
                <a:ext uri="{FF2B5EF4-FFF2-40B4-BE49-F238E27FC236}">
                  <a16:creationId xmlns:a16="http://schemas.microsoft.com/office/drawing/2014/main" id="{48CEAA1E-23BB-ED41-A4C7-AAD69A7309C5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3938" y="4065588"/>
              <a:ext cx="258762" cy="404812"/>
            </a:xfrm>
            <a:custGeom>
              <a:avLst/>
              <a:gdLst>
                <a:gd name="T0" fmla="*/ 2147483646 w 198"/>
                <a:gd name="T1" fmla="*/ 2147483646 h 313"/>
                <a:gd name="T2" fmla="*/ 2147483646 w 198"/>
                <a:gd name="T3" fmla="*/ 2147483646 h 313"/>
                <a:gd name="T4" fmla="*/ 2147483646 w 198"/>
                <a:gd name="T5" fmla="*/ 2147483646 h 313"/>
                <a:gd name="T6" fmla="*/ 2147483646 w 198"/>
                <a:gd name="T7" fmla="*/ 2147483646 h 313"/>
                <a:gd name="T8" fmla="*/ 2147483646 w 198"/>
                <a:gd name="T9" fmla="*/ 2147483646 h 313"/>
                <a:gd name="T10" fmla="*/ 2147483646 w 198"/>
                <a:gd name="T11" fmla="*/ 2147483646 h 313"/>
                <a:gd name="T12" fmla="*/ 2147483646 w 198"/>
                <a:gd name="T13" fmla="*/ 2147483646 h 313"/>
                <a:gd name="T14" fmla="*/ 2147483646 w 198"/>
                <a:gd name="T15" fmla="*/ 2147483646 h 313"/>
                <a:gd name="T16" fmla="*/ 2147483646 w 198"/>
                <a:gd name="T17" fmla="*/ 2147483646 h 313"/>
                <a:gd name="T18" fmla="*/ 2147483646 w 198"/>
                <a:gd name="T19" fmla="*/ 2147483646 h 313"/>
                <a:gd name="T20" fmla="*/ 2147483646 w 198"/>
                <a:gd name="T21" fmla="*/ 2147483646 h 313"/>
                <a:gd name="T22" fmla="*/ 2147483646 w 198"/>
                <a:gd name="T23" fmla="*/ 2147483646 h 313"/>
                <a:gd name="T24" fmla="*/ 2147483646 w 198"/>
                <a:gd name="T25" fmla="*/ 0 h 313"/>
                <a:gd name="T26" fmla="*/ 2147483646 w 198"/>
                <a:gd name="T27" fmla="*/ 2147483646 h 313"/>
                <a:gd name="T28" fmla="*/ 2147483646 w 198"/>
                <a:gd name="T29" fmla="*/ 2147483646 h 313"/>
                <a:gd name="T30" fmla="*/ 2147483646 w 198"/>
                <a:gd name="T31" fmla="*/ 2147483646 h 313"/>
                <a:gd name="T32" fmla="*/ 2147483646 w 198"/>
                <a:gd name="T33" fmla="*/ 2147483646 h 313"/>
                <a:gd name="T34" fmla="*/ 2147483646 w 198"/>
                <a:gd name="T35" fmla="*/ 2147483646 h 313"/>
                <a:gd name="T36" fmla="*/ 2147483646 w 198"/>
                <a:gd name="T37" fmla="*/ 2147483646 h 313"/>
                <a:gd name="T38" fmla="*/ 2147483646 w 198"/>
                <a:gd name="T39" fmla="*/ 2147483646 h 313"/>
                <a:gd name="T40" fmla="*/ 2147483646 w 198"/>
                <a:gd name="T41" fmla="*/ 2147483646 h 313"/>
                <a:gd name="T42" fmla="*/ 0 w 198"/>
                <a:gd name="T43" fmla="*/ 2147483646 h 313"/>
                <a:gd name="T44" fmla="*/ 2147483646 w 198"/>
                <a:gd name="T45" fmla="*/ 2147483646 h 313"/>
                <a:gd name="T46" fmla="*/ 2147483646 w 198"/>
                <a:gd name="T47" fmla="*/ 2147483646 h 313"/>
                <a:gd name="T48" fmla="*/ 2147483646 w 198"/>
                <a:gd name="T49" fmla="*/ 2147483646 h 313"/>
                <a:gd name="T50" fmla="*/ 2147483646 w 198"/>
                <a:gd name="T51" fmla="*/ 2147483646 h 313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</a:gdLst>
              <a:ahLst/>
              <a:cxnLst>
                <a:cxn ang="T52">
                  <a:pos x="T0" y="T1"/>
                </a:cxn>
                <a:cxn ang="T53">
                  <a:pos x="T2" y="T3"/>
                </a:cxn>
                <a:cxn ang="T54">
                  <a:pos x="T4" y="T5"/>
                </a:cxn>
                <a:cxn ang="T55">
                  <a:pos x="T6" y="T7"/>
                </a:cxn>
                <a:cxn ang="T56">
                  <a:pos x="T8" y="T9"/>
                </a:cxn>
                <a:cxn ang="T57">
                  <a:pos x="T10" y="T11"/>
                </a:cxn>
                <a:cxn ang="T58">
                  <a:pos x="T12" y="T13"/>
                </a:cxn>
                <a:cxn ang="T59">
                  <a:pos x="T14" y="T15"/>
                </a:cxn>
                <a:cxn ang="T60">
                  <a:pos x="T16" y="T17"/>
                </a:cxn>
                <a:cxn ang="T61">
                  <a:pos x="T18" y="T19"/>
                </a:cxn>
                <a:cxn ang="T62">
                  <a:pos x="T20" y="T21"/>
                </a:cxn>
                <a:cxn ang="T63">
                  <a:pos x="T22" y="T23"/>
                </a:cxn>
                <a:cxn ang="T64">
                  <a:pos x="T24" y="T25"/>
                </a:cxn>
                <a:cxn ang="T65">
                  <a:pos x="T26" y="T27"/>
                </a:cxn>
                <a:cxn ang="T66">
                  <a:pos x="T28" y="T29"/>
                </a:cxn>
                <a:cxn ang="T67">
                  <a:pos x="T30" y="T31"/>
                </a:cxn>
                <a:cxn ang="T68">
                  <a:pos x="T32" y="T33"/>
                </a:cxn>
                <a:cxn ang="T69">
                  <a:pos x="T34" y="T35"/>
                </a:cxn>
                <a:cxn ang="T70">
                  <a:pos x="T36" y="T37"/>
                </a:cxn>
                <a:cxn ang="T71">
                  <a:pos x="T38" y="T39"/>
                </a:cxn>
                <a:cxn ang="T72">
                  <a:pos x="T40" y="T41"/>
                </a:cxn>
                <a:cxn ang="T73">
                  <a:pos x="T42" y="T43"/>
                </a:cxn>
                <a:cxn ang="T74">
                  <a:pos x="T44" y="T45"/>
                </a:cxn>
                <a:cxn ang="T75">
                  <a:pos x="T46" y="T47"/>
                </a:cxn>
                <a:cxn ang="T76">
                  <a:pos x="T48" y="T49"/>
                </a:cxn>
                <a:cxn ang="T77">
                  <a:pos x="T50" y="T51"/>
                </a:cxn>
              </a:cxnLst>
              <a:rect l="0" t="0" r="r" b="b"/>
              <a:pathLst>
                <a:path w="198" h="313">
                  <a:moveTo>
                    <a:pt x="36" y="313"/>
                  </a:moveTo>
                  <a:lnTo>
                    <a:pt x="60" y="307"/>
                  </a:lnTo>
                  <a:lnTo>
                    <a:pt x="96" y="295"/>
                  </a:lnTo>
                  <a:lnTo>
                    <a:pt x="102" y="283"/>
                  </a:lnTo>
                  <a:lnTo>
                    <a:pt x="132" y="277"/>
                  </a:lnTo>
                  <a:lnTo>
                    <a:pt x="180" y="247"/>
                  </a:lnTo>
                  <a:lnTo>
                    <a:pt x="162" y="211"/>
                  </a:lnTo>
                  <a:lnTo>
                    <a:pt x="168" y="193"/>
                  </a:lnTo>
                  <a:lnTo>
                    <a:pt x="174" y="162"/>
                  </a:lnTo>
                  <a:lnTo>
                    <a:pt x="192" y="150"/>
                  </a:lnTo>
                  <a:lnTo>
                    <a:pt x="198" y="78"/>
                  </a:lnTo>
                  <a:lnTo>
                    <a:pt x="54" y="0"/>
                  </a:lnTo>
                  <a:lnTo>
                    <a:pt x="30" y="12"/>
                  </a:lnTo>
                  <a:lnTo>
                    <a:pt x="30" y="18"/>
                  </a:lnTo>
                  <a:lnTo>
                    <a:pt x="36" y="48"/>
                  </a:lnTo>
                  <a:lnTo>
                    <a:pt x="48" y="60"/>
                  </a:lnTo>
                  <a:lnTo>
                    <a:pt x="36" y="132"/>
                  </a:lnTo>
                  <a:lnTo>
                    <a:pt x="6" y="168"/>
                  </a:lnTo>
                  <a:lnTo>
                    <a:pt x="12" y="168"/>
                  </a:lnTo>
                  <a:lnTo>
                    <a:pt x="6" y="168"/>
                  </a:lnTo>
                  <a:lnTo>
                    <a:pt x="0" y="175"/>
                  </a:lnTo>
                  <a:lnTo>
                    <a:pt x="12" y="193"/>
                  </a:lnTo>
                  <a:lnTo>
                    <a:pt x="30" y="199"/>
                  </a:lnTo>
                  <a:lnTo>
                    <a:pt x="24" y="217"/>
                  </a:lnTo>
                  <a:lnTo>
                    <a:pt x="36" y="31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1" name="Freeform 126">
              <a:extLst>
                <a:ext uri="{FF2B5EF4-FFF2-40B4-BE49-F238E27FC236}">
                  <a16:creationId xmlns:a16="http://schemas.microsoft.com/office/drawing/2014/main" id="{C4E3BD8C-246B-794A-B47E-994FAAF6E14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33938" y="4065588"/>
              <a:ext cx="258762" cy="404812"/>
            </a:xfrm>
            <a:custGeom>
              <a:avLst/>
              <a:gdLst>
                <a:gd name="T0" fmla="*/ 2147483646 w 198"/>
                <a:gd name="T1" fmla="*/ 2147483646 h 313"/>
                <a:gd name="T2" fmla="*/ 2147483646 w 198"/>
                <a:gd name="T3" fmla="*/ 2147483646 h 313"/>
                <a:gd name="T4" fmla="*/ 2147483646 w 198"/>
                <a:gd name="T5" fmla="*/ 2147483646 h 313"/>
                <a:gd name="T6" fmla="*/ 2147483646 w 198"/>
                <a:gd name="T7" fmla="*/ 2147483646 h 313"/>
                <a:gd name="T8" fmla="*/ 2147483646 w 198"/>
                <a:gd name="T9" fmla="*/ 2147483646 h 313"/>
                <a:gd name="T10" fmla="*/ 2147483646 w 198"/>
                <a:gd name="T11" fmla="*/ 2147483646 h 313"/>
                <a:gd name="T12" fmla="*/ 2147483646 w 198"/>
                <a:gd name="T13" fmla="*/ 2147483646 h 313"/>
                <a:gd name="T14" fmla="*/ 2147483646 w 198"/>
                <a:gd name="T15" fmla="*/ 2147483646 h 313"/>
                <a:gd name="T16" fmla="*/ 2147483646 w 198"/>
                <a:gd name="T17" fmla="*/ 2147483646 h 313"/>
                <a:gd name="T18" fmla="*/ 2147483646 w 198"/>
                <a:gd name="T19" fmla="*/ 2147483646 h 313"/>
                <a:gd name="T20" fmla="*/ 2147483646 w 198"/>
                <a:gd name="T21" fmla="*/ 2147483646 h 313"/>
                <a:gd name="T22" fmla="*/ 2147483646 w 198"/>
                <a:gd name="T23" fmla="*/ 2147483646 h 313"/>
                <a:gd name="T24" fmla="*/ 2147483646 w 198"/>
                <a:gd name="T25" fmla="*/ 0 h 313"/>
                <a:gd name="T26" fmla="*/ 2147483646 w 198"/>
                <a:gd name="T27" fmla="*/ 2147483646 h 313"/>
                <a:gd name="T28" fmla="*/ 2147483646 w 198"/>
                <a:gd name="T29" fmla="*/ 2147483646 h 313"/>
                <a:gd name="T30" fmla="*/ 2147483646 w 198"/>
                <a:gd name="T31" fmla="*/ 2147483646 h 313"/>
                <a:gd name="T32" fmla="*/ 2147483646 w 198"/>
                <a:gd name="T33" fmla="*/ 2147483646 h 313"/>
                <a:gd name="T34" fmla="*/ 2147483646 w 198"/>
                <a:gd name="T35" fmla="*/ 2147483646 h 313"/>
                <a:gd name="T36" fmla="*/ 2147483646 w 198"/>
                <a:gd name="T37" fmla="*/ 2147483646 h 313"/>
                <a:gd name="T38" fmla="*/ 2147483646 w 198"/>
                <a:gd name="T39" fmla="*/ 2147483646 h 313"/>
                <a:gd name="T40" fmla="*/ 2147483646 w 198"/>
                <a:gd name="T41" fmla="*/ 2147483646 h 313"/>
                <a:gd name="T42" fmla="*/ 0 w 198"/>
                <a:gd name="T43" fmla="*/ 2147483646 h 313"/>
                <a:gd name="T44" fmla="*/ 2147483646 w 198"/>
                <a:gd name="T45" fmla="*/ 2147483646 h 313"/>
                <a:gd name="T46" fmla="*/ 2147483646 w 198"/>
                <a:gd name="T47" fmla="*/ 2147483646 h 313"/>
                <a:gd name="T48" fmla="*/ 2147483646 w 198"/>
                <a:gd name="T49" fmla="*/ 2147483646 h 313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198" h="313">
                  <a:moveTo>
                    <a:pt x="36" y="313"/>
                  </a:moveTo>
                  <a:lnTo>
                    <a:pt x="60" y="307"/>
                  </a:lnTo>
                  <a:lnTo>
                    <a:pt x="96" y="295"/>
                  </a:lnTo>
                  <a:lnTo>
                    <a:pt x="102" y="283"/>
                  </a:lnTo>
                  <a:lnTo>
                    <a:pt x="132" y="277"/>
                  </a:lnTo>
                  <a:lnTo>
                    <a:pt x="180" y="247"/>
                  </a:lnTo>
                  <a:lnTo>
                    <a:pt x="162" y="211"/>
                  </a:lnTo>
                  <a:lnTo>
                    <a:pt x="168" y="193"/>
                  </a:lnTo>
                  <a:lnTo>
                    <a:pt x="174" y="162"/>
                  </a:lnTo>
                  <a:lnTo>
                    <a:pt x="192" y="150"/>
                  </a:lnTo>
                  <a:lnTo>
                    <a:pt x="198" y="78"/>
                  </a:lnTo>
                  <a:lnTo>
                    <a:pt x="54" y="0"/>
                  </a:lnTo>
                  <a:lnTo>
                    <a:pt x="30" y="12"/>
                  </a:lnTo>
                  <a:lnTo>
                    <a:pt x="30" y="18"/>
                  </a:lnTo>
                  <a:lnTo>
                    <a:pt x="36" y="48"/>
                  </a:lnTo>
                  <a:lnTo>
                    <a:pt x="48" y="60"/>
                  </a:lnTo>
                  <a:lnTo>
                    <a:pt x="36" y="132"/>
                  </a:lnTo>
                  <a:lnTo>
                    <a:pt x="6" y="168"/>
                  </a:lnTo>
                  <a:lnTo>
                    <a:pt x="12" y="168"/>
                  </a:lnTo>
                  <a:lnTo>
                    <a:pt x="6" y="168"/>
                  </a:lnTo>
                  <a:lnTo>
                    <a:pt x="0" y="175"/>
                  </a:lnTo>
                  <a:lnTo>
                    <a:pt x="12" y="193"/>
                  </a:lnTo>
                  <a:lnTo>
                    <a:pt x="30" y="199"/>
                  </a:lnTo>
                  <a:lnTo>
                    <a:pt x="24" y="217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2" name="Freeform 127">
              <a:extLst>
                <a:ext uri="{FF2B5EF4-FFF2-40B4-BE49-F238E27FC236}">
                  <a16:creationId xmlns:a16="http://schemas.microsoft.com/office/drawing/2014/main" id="{3338CA42-492D-E248-97BD-FB5ECB121B01}"/>
                </a:ext>
              </a:extLst>
            </p:cNvPr>
            <p:cNvSpPr>
              <a:spLocks/>
            </p:cNvSpPr>
            <p:nvPr/>
          </p:nvSpPr>
          <p:spPr bwMode="auto">
            <a:xfrm>
              <a:off x="4913313" y="5211763"/>
              <a:ext cx="398462" cy="354012"/>
            </a:xfrm>
            <a:custGeom>
              <a:avLst/>
              <a:gdLst>
                <a:gd name="T0" fmla="*/ 2147483646 w 51"/>
                <a:gd name="T1" fmla="*/ 2147483646 h 45"/>
                <a:gd name="T2" fmla="*/ 2147483646 w 51"/>
                <a:gd name="T3" fmla="*/ 2147483646 h 45"/>
                <a:gd name="T4" fmla="*/ 2147483646 w 51"/>
                <a:gd name="T5" fmla="*/ 2147483646 h 45"/>
                <a:gd name="T6" fmla="*/ 2147483646 w 51"/>
                <a:gd name="T7" fmla="*/ 2147483646 h 45"/>
                <a:gd name="T8" fmla="*/ 2147483646 w 51"/>
                <a:gd name="T9" fmla="*/ 0 h 45"/>
                <a:gd name="T10" fmla="*/ 2147483646 w 51"/>
                <a:gd name="T11" fmla="*/ 2147483646 h 45"/>
                <a:gd name="T12" fmla="*/ 2147483646 w 51"/>
                <a:gd name="T13" fmla="*/ 2147483646 h 45"/>
                <a:gd name="T14" fmla="*/ 2147483646 w 51"/>
                <a:gd name="T15" fmla="*/ 2147483646 h 45"/>
                <a:gd name="T16" fmla="*/ 2147483646 w 51"/>
                <a:gd name="T17" fmla="*/ 2147483646 h 45"/>
                <a:gd name="T18" fmla="*/ 2147483646 w 51"/>
                <a:gd name="T19" fmla="*/ 2147483646 h 45"/>
                <a:gd name="T20" fmla="*/ 2147483646 w 51"/>
                <a:gd name="T21" fmla="*/ 2147483646 h 45"/>
                <a:gd name="T22" fmla="*/ 2147483646 w 51"/>
                <a:gd name="T23" fmla="*/ 2147483646 h 45"/>
                <a:gd name="T24" fmla="*/ 2147483646 w 51"/>
                <a:gd name="T25" fmla="*/ 2147483646 h 45"/>
                <a:gd name="T26" fmla="*/ 2147483646 w 51"/>
                <a:gd name="T27" fmla="*/ 2147483646 h 45"/>
                <a:gd name="T28" fmla="*/ 2147483646 w 51"/>
                <a:gd name="T29" fmla="*/ 2147483646 h 45"/>
                <a:gd name="T30" fmla="*/ 2147483646 w 51"/>
                <a:gd name="T31" fmla="*/ 2147483646 h 45"/>
                <a:gd name="T32" fmla="*/ 2147483646 w 51"/>
                <a:gd name="T33" fmla="*/ 2147483646 h 45"/>
                <a:gd name="T34" fmla="*/ 0 w 51"/>
                <a:gd name="T35" fmla="*/ 2147483646 h 45"/>
                <a:gd name="T36" fmla="*/ 2147483646 w 51"/>
                <a:gd name="T37" fmla="*/ 2147483646 h 45"/>
                <a:gd name="T38" fmla="*/ 2147483646 w 51"/>
                <a:gd name="T39" fmla="*/ 2147483646 h 45"/>
                <a:gd name="T40" fmla="*/ 2147483646 w 51"/>
                <a:gd name="T41" fmla="*/ 2147483646 h 45"/>
                <a:gd name="T42" fmla="*/ 2147483646 w 51"/>
                <a:gd name="T43" fmla="*/ 2147483646 h 45"/>
                <a:gd name="T44" fmla="*/ 2147483646 w 51"/>
                <a:gd name="T45" fmla="*/ 2147483646 h 45"/>
                <a:gd name="T46" fmla="*/ 2147483646 w 51"/>
                <a:gd name="T47" fmla="*/ 2147483646 h 45"/>
                <a:gd name="T48" fmla="*/ 2147483646 w 51"/>
                <a:gd name="T49" fmla="*/ 2147483646 h 45"/>
                <a:gd name="T50" fmla="*/ 2147483646 w 51"/>
                <a:gd name="T51" fmla="*/ 2147483646 h 45"/>
                <a:gd name="T52" fmla="*/ 2147483646 w 51"/>
                <a:gd name="T53" fmla="*/ 2147483646 h 45"/>
                <a:gd name="T54" fmla="*/ 2147483646 w 51"/>
                <a:gd name="T55" fmla="*/ 2147483646 h 45"/>
                <a:gd name="T56" fmla="*/ 2147483646 w 51"/>
                <a:gd name="T57" fmla="*/ 2147483646 h 45"/>
                <a:gd name="T58" fmla="*/ 2147483646 w 51"/>
                <a:gd name="T59" fmla="*/ 2147483646 h 45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51" h="45">
                  <a:moveTo>
                    <a:pt x="48" y="1"/>
                  </a:moveTo>
                  <a:cubicBezTo>
                    <a:pt x="47" y="1"/>
                    <a:pt x="47" y="1"/>
                    <a:pt x="47" y="1"/>
                  </a:cubicBezTo>
                  <a:cubicBezTo>
                    <a:pt x="46" y="2"/>
                    <a:pt x="46" y="2"/>
                    <a:pt x="46" y="2"/>
                  </a:cubicBezTo>
                  <a:cubicBezTo>
                    <a:pt x="47" y="1"/>
                    <a:pt x="47" y="1"/>
                    <a:pt x="47" y="1"/>
                  </a:cubicBezTo>
                  <a:cubicBezTo>
                    <a:pt x="41" y="0"/>
                    <a:pt x="41" y="0"/>
                    <a:pt x="41" y="0"/>
                  </a:cubicBezTo>
                  <a:cubicBezTo>
                    <a:pt x="34" y="5"/>
                    <a:pt x="34" y="5"/>
                    <a:pt x="34" y="5"/>
                  </a:cubicBezTo>
                  <a:cubicBezTo>
                    <a:pt x="26" y="12"/>
                    <a:pt x="26" y="12"/>
                    <a:pt x="26" y="12"/>
                  </a:cubicBezTo>
                  <a:cubicBezTo>
                    <a:pt x="22" y="12"/>
                    <a:pt x="22" y="12"/>
                    <a:pt x="22" y="12"/>
                  </a:cubicBezTo>
                  <a:cubicBezTo>
                    <a:pt x="17" y="15"/>
                    <a:pt x="17" y="15"/>
                    <a:pt x="17" y="15"/>
                  </a:cubicBezTo>
                  <a:cubicBezTo>
                    <a:pt x="14" y="15"/>
                    <a:pt x="14" y="15"/>
                    <a:pt x="14" y="15"/>
                  </a:cubicBezTo>
                  <a:cubicBezTo>
                    <a:pt x="13" y="13"/>
                    <a:pt x="13" y="13"/>
                    <a:pt x="13" y="13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11" y="11"/>
                    <a:pt x="11" y="11"/>
                    <a:pt x="11" y="11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6" y="24"/>
                    <a:pt x="6" y="24"/>
                    <a:pt x="6" y="24"/>
                  </a:cubicBezTo>
                  <a:cubicBezTo>
                    <a:pt x="1" y="22"/>
                    <a:pt x="1" y="22"/>
                    <a:pt x="1" y="22"/>
                  </a:cubicBezTo>
                  <a:cubicBezTo>
                    <a:pt x="0" y="24"/>
                    <a:pt x="0" y="24"/>
                    <a:pt x="0" y="24"/>
                  </a:cubicBezTo>
                  <a:cubicBezTo>
                    <a:pt x="2" y="27"/>
                    <a:pt x="2" y="27"/>
                    <a:pt x="2" y="27"/>
                  </a:cubicBezTo>
                  <a:cubicBezTo>
                    <a:pt x="5" y="35"/>
                    <a:pt x="5" y="35"/>
                    <a:pt x="5" y="35"/>
                  </a:cubicBezTo>
                  <a:cubicBezTo>
                    <a:pt x="5" y="39"/>
                    <a:pt x="5" y="39"/>
                    <a:pt x="5" y="39"/>
                  </a:cubicBezTo>
                  <a:cubicBezTo>
                    <a:pt x="9" y="45"/>
                    <a:pt x="9" y="45"/>
                    <a:pt x="9" y="45"/>
                  </a:cubicBezTo>
                  <a:cubicBezTo>
                    <a:pt x="17" y="43"/>
                    <a:pt x="17" y="43"/>
                    <a:pt x="17" y="43"/>
                  </a:cubicBezTo>
                  <a:cubicBezTo>
                    <a:pt x="25" y="42"/>
                    <a:pt x="25" y="42"/>
                    <a:pt x="25" y="42"/>
                  </a:cubicBezTo>
                  <a:cubicBezTo>
                    <a:pt x="32" y="41"/>
                    <a:pt x="32" y="41"/>
                    <a:pt x="32" y="41"/>
                  </a:cubicBezTo>
                  <a:cubicBezTo>
                    <a:pt x="47" y="25"/>
                    <a:pt x="47" y="25"/>
                    <a:pt x="47" y="25"/>
                  </a:cubicBezTo>
                  <a:cubicBezTo>
                    <a:pt x="47" y="25"/>
                    <a:pt x="50" y="19"/>
                    <a:pt x="51" y="16"/>
                  </a:cubicBezTo>
                  <a:cubicBezTo>
                    <a:pt x="51" y="16"/>
                    <a:pt x="51" y="16"/>
                    <a:pt x="51" y="16"/>
                  </a:cubicBezTo>
                  <a:cubicBezTo>
                    <a:pt x="49" y="16"/>
                    <a:pt x="49" y="16"/>
                    <a:pt x="49" y="16"/>
                  </a:cubicBezTo>
                  <a:lnTo>
                    <a:pt x="48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3" name="Freeform 128">
              <a:extLst>
                <a:ext uri="{FF2B5EF4-FFF2-40B4-BE49-F238E27FC236}">
                  <a16:creationId xmlns:a16="http://schemas.microsoft.com/office/drawing/2014/main" id="{2AF18FE0-F3C7-B74B-9D48-558266DDD613}"/>
                </a:ext>
              </a:extLst>
            </p:cNvPr>
            <p:cNvSpPr>
              <a:spLocks/>
            </p:cNvSpPr>
            <p:nvPr/>
          </p:nvSpPr>
          <p:spPr bwMode="auto">
            <a:xfrm>
              <a:off x="4999038" y="5095875"/>
              <a:ext cx="236537" cy="234950"/>
            </a:xfrm>
            <a:custGeom>
              <a:avLst/>
              <a:gdLst>
                <a:gd name="T0" fmla="*/ 2147483646 w 180"/>
                <a:gd name="T1" fmla="*/ 2147483646 h 180"/>
                <a:gd name="T2" fmla="*/ 2147483646 w 180"/>
                <a:gd name="T3" fmla="*/ 2147483646 h 180"/>
                <a:gd name="T4" fmla="*/ 2147483646 w 180"/>
                <a:gd name="T5" fmla="*/ 2147483646 h 180"/>
                <a:gd name="T6" fmla="*/ 2147483646 w 180"/>
                <a:gd name="T7" fmla="*/ 2147483646 h 180"/>
                <a:gd name="T8" fmla="*/ 2147483646 w 180"/>
                <a:gd name="T9" fmla="*/ 2147483646 h 180"/>
                <a:gd name="T10" fmla="*/ 2147483646 w 180"/>
                <a:gd name="T11" fmla="*/ 2147483646 h 180"/>
                <a:gd name="T12" fmla="*/ 2147483646 w 180"/>
                <a:gd name="T13" fmla="*/ 2147483646 h 180"/>
                <a:gd name="T14" fmla="*/ 2147483646 w 180"/>
                <a:gd name="T15" fmla="*/ 0 h 180"/>
                <a:gd name="T16" fmla="*/ 2147483646 w 180"/>
                <a:gd name="T17" fmla="*/ 2147483646 h 180"/>
                <a:gd name="T18" fmla="*/ 2147483646 w 180"/>
                <a:gd name="T19" fmla="*/ 2147483646 h 180"/>
                <a:gd name="T20" fmla="*/ 2147483646 w 180"/>
                <a:gd name="T21" fmla="*/ 2147483646 h 180"/>
                <a:gd name="T22" fmla="*/ 0 w 180"/>
                <a:gd name="T23" fmla="*/ 2147483646 h 180"/>
                <a:gd name="T24" fmla="*/ 0 w 180"/>
                <a:gd name="T25" fmla="*/ 2147483646 h 180"/>
                <a:gd name="T26" fmla="*/ 2147483646 w 180"/>
                <a:gd name="T27" fmla="*/ 2147483646 h 180"/>
                <a:gd name="T28" fmla="*/ 2147483646 w 180"/>
                <a:gd name="T29" fmla="*/ 2147483646 h 180"/>
                <a:gd name="T30" fmla="*/ 2147483646 w 180"/>
                <a:gd name="T31" fmla="*/ 2147483646 h 180"/>
                <a:gd name="T32" fmla="*/ 2147483646 w 180"/>
                <a:gd name="T33" fmla="*/ 2147483646 h 180"/>
                <a:gd name="T34" fmla="*/ 2147483646 w 180"/>
                <a:gd name="T35" fmla="*/ 2147483646 h 180"/>
                <a:gd name="T36" fmla="*/ 2147483646 w 180"/>
                <a:gd name="T37" fmla="*/ 2147483646 h 180"/>
                <a:gd name="T38" fmla="*/ 2147483646 w 180"/>
                <a:gd name="T39" fmla="*/ 2147483646 h 180"/>
                <a:gd name="T40" fmla="*/ 2147483646 w 180"/>
                <a:gd name="T41" fmla="*/ 2147483646 h 180"/>
                <a:gd name="T42" fmla="*/ 2147483646 w 180"/>
                <a:gd name="T43" fmla="*/ 2147483646 h 18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80" h="180">
                  <a:moveTo>
                    <a:pt x="144" y="54"/>
                  </a:moveTo>
                  <a:lnTo>
                    <a:pt x="132" y="54"/>
                  </a:lnTo>
                  <a:lnTo>
                    <a:pt x="114" y="30"/>
                  </a:lnTo>
                  <a:lnTo>
                    <a:pt x="102" y="6"/>
                  </a:lnTo>
                  <a:lnTo>
                    <a:pt x="96" y="6"/>
                  </a:lnTo>
                  <a:lnTo>
                    <a:pt x="84" y="12"/>
                  </a:lnTo>
                  <a:lnTo>
                    <a:pt x="96" y="6"/>
                  </a:lnTo>
                  <a:lnTo>
                    <a:pt x="84" y="0"/>
                  </a:lnTo>
                  <a:lnTo>
                    <a:pt x="66" y="6"/>
                  </a:lnTo>
                  <a:lnTo>
                    <a:pt x="18" y="18"/>
                  </a:lnTo>
                  <a:lnTo>
                    <a:pt x="12" y="84"/>
                  </a:lnTo>
                  <a:lnTo>
                    <a:pt x="0" y="90"/>
                  </a:lnTo>
                  <a:lnTo>
                    <a:pt x="0" y="144"/>
                  </a:lnTo>
                  <a:lnTo>
                    <a:pt x="12" y="168"/>
                  </a:lnTo>
                  <a:lnTo>
                    <a:pt x="18" y="180"/>
                  </a:lnTo>
                  <a:lnTo>
                    <a:pt x="36" y="180"/>
                  </a:lnTo>
                  <a:lnTo>
                    <a:pt x="66" y="162"/>
                  </a:lnTo>
                  <a:lnTo>
                    <a:pt x="90" y="162"/>
                  </a:lnTo>
                  <a:lnTo>
                    <a:pt x="138" y="120"/>
                  </a:lnTo>
                  <a:lnTo>
                    <a:pt x="180" y="90"/>
                  </a:lnTo>
                  <a:lnTo>
                    <a:pt x="150" y="78"/>
                  </a:lnTo>
                  <a:lnTo>
                    <a:pt x="144" y="5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4" name="Freeform 129">
              <a:extLst>
                <a:ext uri="{FF2B5EF4-FFF2-40B4-BE49-F238E27FC236}">
                  <a16:creationId xmlns:a16="http://schemas.microsoft.com/office/drawing/2014/main" id="{71FFD40F-AE05-3F49-9B49-B73DF8E5250F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5" y="4914900"/>
              <a:ext cx="268288" cy="422275"/>
            </a:xfrm>
            <a:custGeom>
              <a:avLst/>
              <a:gdLst>
                <a:gd name="T0" fmla="*/ 2147483646 w 34"/>
                <a:gd name="T1" fmla="*/ 2147483646 h 54"/>
                <a:gd name="T2" fmla="*/ 2147483646 w 34"/>
                <a:gd name="T3" fmla="*/ 2147483646 h 54"/>
                <a:gd name="T4" fmla="*/ 2147483646 w 34"/>
                <a:gd name="T5" fmla="*/ 2147483646 h 54"/>
                <a:gd name="T6" fmla="*/ 2147483646 w 34"/>
                <a:gd name="T7" fmla="*/ 2147483646 h 54"/>
                <a:gd name="T8" fmla="*/ 2147483646 w 34"/>
                <a:gd name="T9" fmla="*/ 2147483646 h 54"/>
                <a:gd name="T10" fmla="*/ 2147483646 w 34"/>
                <a:gd name="T11" fmla="*/ 2147483646 h 54"/>
                <a:gd name="T12" fmla="*/ 2147483646 w 34"/>
                <a:gd name="T13" fmla="*/ 2147483646 h 54"/>
                <a:gd name="T14" fmla="*/ 2147483646 w 34"/>
                <a:gd name="T15" fmla="*/ 2147483646 h 54"/>
                <a:gd name="T16" fmla="*/ 2147483646 w 34"/>
                <a:gd name="T17" fmla="*/ 2147483646 h 54"/>
                <a:gd name="T18" fmla="*/ 2147483646 w 34"/>
                <a:gd name="T19" fmla="*/ 2147483646 h 54"/>
                <a:gd name="T20" fmla="*/ 2147483646 w 34"/>
                <a:gd name="T21" fmla="*/ 2147483646 h 54"/>
                <a:gd name="T22" fmla="*/ 2147483646 w 34"/>
                <a:gd name="T23" fmla="*/ 2147483646 h 54"/>
                <a:gd name="T24" fmla="*/ 0 w 34"/>
                <a:gd name="T25" fmla="*/ 2147483646 h 54"/>
                <a:gd name="T26" fmla="*/ 0 w 34"/>
                <a:gd name="T27" fmla="*/ 2147483646 h 54"/>
                <a:gd name="T28" fmla="*/ 2147483646 w 34"/>
                <a:gd name="T29" fmla="*/ 2147483646 h 54"/>
                <a:gd name="T30" fmla="*/ 2147483646 w 34"/>
                <a:gd name="T31" fmla="*/ 2147483646 h 54"/>
                <a:gd name="T32" fmla="*/ 2147483646 w 34"/>
                <a:gd name="T33" fmla="*/ 2147483646 h 54"/>
                <a:gd name="T34" fmla="*/ 2147483646 w 34"/>
                <a:gd name="T35" fmla="*/ 2147483646 h 54"/>
                <a:gd name="T36" fmla="*/ 2147483646 w 34"/>
                <a:gd name="T37" fmla="*/ 2147483646 h 54"/>
                <a:gd name="T38" fmla="*/ 2147483646 w 34"/>
                <a:gd name="T39" fmla="*/ 2147483646 h 54"/>
                <a:gd name="T40" fmla="*/ 2147483646 w 34"/>
                <a:gd name="T41" fmla="*/ 2147483646 h 54"/>
                <a:gd name="T42" fmla="*/ 2147483646 w 34"/>
                <a:gd name="T43" fmla="*/ 2147483646 h 54"/>
                <a:gd name="T44" fmla="*/ 2147483646 w 34"/>
                <a:gd name="T45" fmla="*/ 2147483646 h 54"/>
                <a:gd name="T46" fmla="*/ 2147483646 w 34"/>
                <a:gd name="T47" fmla="*/ 2147483646 h 54"/>
                <a:gd name="T48" fmla="*/ 2147483646 w 34"/>
                <a:gd name="T49" fmla="*/ 2147483646 h 54"/>
                <a:gd name="T50" fmla="*/ 2147483646 w 34"/>
                <a:gd name="T51" fmla="*/ 2147483646 h 54"/>
                <a:gd name="T52" fmla="*/ 2147483646 w 34"/>
                <a:gd name="T53" fmla="*/ 2147483646 h 54"/>
                <a:gd name="T54" fmla="*/ 2147483646 w 34"/>
                <a:gd name="T55" fmla="*/ 2147483646 h 54"/>
                <a:gd name="T56" fmla="*/ 2147483646 w 34"/>
                <a:gd name="T57" fmla="*/ 2147483646 h 54"/>
                <a:gd name="T58" fmla="*/ 2147483646 w 34"/>
                <a:gd name="T59" fmla="*/ 2147483646 h 54"/>
                <a:gd name="T60" fmla="*/ 2147483646 w 34"/>
                <a:gd name="T61" fmla="*/ 2147483646 h 54"/>
                <a:gd name="T62" fmla="*/ 2147483646 w 34"/>
                <a:gd name="T63" fmla="*/ 2147483646 h 54"/>
                <a:gd name="T64" fmla="*/ 2147483646 w 34"/>
                <a:gd name="T65" fmla="*/ 2147483646 h 54"/>
                <a:gd name="T66" fmla="*/ 2147483646 w 34"/>
                <a:gd name="T67" fmla="*/ 2147483646 h 54"/>
                <a:gd name="T68" fmla="*/ 2147483646 w 34"/>
                <a:gd name="T69" fmla="*/ 0 h 54"/>
                <a:gd name="T70" fmla="*/ 2147483646 w 34"/>
                <a:gd name="T71" fmla="*/ 0 h 54"/>
                <a:gd name="T72" fmla="*/ 2147483646 w 34"/>
                <a:gd name="T73" fmla="*/ 2147483646 h 54"/>
                <a:gd name="T74" fmla="*/ 2147483646 w 34"/>
                <a:gd name="T75" fmla="*/ 2147483646 h 54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34" h="54">
                  <a:moveTo>
                    <a:pt x="22" y="2"/>
                  </a:moveTo>
                  <a:cubicBezTo>
                    <a:pt x="17" y="3"/>
                    <a:pt x="17" y="3"/>
                    <a:pt x="17" y="3"/>
                  </a:cubicBezTo>
                  <a:cubicBezTo>
                    <a:pt x="17" y="4"/>
                    <a:pt x="17" y="4"/>
                    <a:pt x="17" y="4"/>
                  </a:cubicBezTo>
                  <a:cubicBezTo>
                    <a:pt x="17" y="3"/>
                    <a:pt x="17" y="3"/>
                    <a:pt x="17" y="3"/>
                  </a:cubicBezTo>
                  <a:cubicBezTo>
                    <a:pt x="16" y="3"/>
                    <a:pt x="16" y="3"/>
                    <a:pt x="16" y="3"/>
                  </a:cubicBezTo>
                  <a:cubicBezTo>
                    <a:pt x="16" y="8"/>
                    <a:pt x="16" y="8"/>
                    <a:pt x="16" y="8"/>
                  </a:cubicBezTo>
                  <a:cubicBezTo>
                    <a:pt x="19" y="13"/>
                    <a:pt x="19" y="13"/>
                    <a:pt x="19" y="13"/>
                  </a:cubicBezTo>
                  <a:cubicBezTo>
                    <a:pt x="19" y="16"/>
                    <a:pt x="19" y="16"/>
                    <a:pt x="19" y="16"/>
                  </a:cubicBezTo>
                  <a:cubicBezTo>
                    <a:pt x="16" y="18"/>
                    <a:pt x="16" y="18"/>
                    <a:pt x="16" y="18"/>
                  </a:cubicBezTo>
                  <a:cubicBezTo>
                    <a:pt x="15" y="16"/>
                    <a:pt x="15" y="16"/>
                    <a:pt x="15" y="16"/>
                  </a:cubicBezTo>
                  <a:cubicBezTo>
                    <a:pt x="13" y="13"/>
                    <a:pt x="13" y="13"/>
                    <a:pt x="13" y="13"/>
                  </a:cubicBezTo>
                  <a:cubicBezTo>
                    <a:pt x="9" y="11"/>
                    <a:pt x="9" y="11"/>
                    <a:pt x="9" y="11"/>
                  </a:cubicBezTo>
                  <a:cubicBezTo>
                    <a:pt x="0" y="15"/>
                    <a:pt x="0" y="15"/>
                    <a:pt x="0" y="15"/>
                  </a:cubicBezTo>
                  <a:cubicBezTo>
                    <a:pt x="0" y="16"/>
                    <a:pt x="0" y="16"/>
                    <a:pt x="0" y="16"/>
                  </a:cubicBezTo>
                  <a:cubicBezTo>
                    <a:pt x="1" y="16"/>
                    <a:pt x="1" y="16"/>
                    <a:pt x="1" y="16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1" y="16"/>
                    <a:pt x="1" y="16"/>
                    <a:pt x="1" y="16"/>
                  </a:cubicBezTo>
                  <a:cubicBezTo>
                    <a:pt x="9" y="19"/>
                    <a:pt x="9" y="19"/>
                    <a:pt x="9" y="19"/>
                  </a:cubicBezTo>
                  <a:cubicBezTo>
                    <a:pt x="9" y="23"/>
                    <a:pt x="9" y="23"/>
                    <a:pt x="9" y="23"/>
                  </a:cubicBezTo>
                  <a:cubicBezTo>
                    <a:pt x="9" y="28"/>
                    <a:pt x="9" y="28"/>
                    <a:pt x="9" y="28"/>
                  </a:cubicBezTo>
                  <a:cubicBezTo>
                    <a:pt x="7" y="36"/>
                    <a:pt x="7" y="36"/>
                    <a:pt x="7" y="36"/>
                  </a:cubicBezTo>
                  <a:cubicBezTo>
                    <a:pt x="5" y="39"/>
                    <a:pt x="5" y="39"/>
                    <a:pt x="5" y="39"/>
                  </a:cubicBezTo>
                  <a:cubicBezTo>
                    <a:pt x="6" y="39"/>
                    <a:pt x="6" y="39"/>
                    <a:pt x="6" y="39"/>
                  </a:cubicBezTo>
                  <a:cubicBezTo>
                    <a:pt x="7" y="54"/>
                    <a:pt x="7" y="54"/>
                    <a:pt x="7" y="54"/>
                  </a:cubicBezTo>
                  <a:cubicBezTo>
                    <a:pt x="9" y="54"/>
                    <a:pt x="9" y="54"/>
                    <a:pt x="9" y="54"/>
                  </a:cubicBezTo>
                  <a:cubicBezTo>
                    <a:pt x="10" y="51"/>
                    <a:pt x="9" y="51"/>
                    <a:pt x="9" y="51"/>
                  </a:cubicBezTo>
                  <a:cubicBezTo>
                    <a:pt x="16" y="45"/>
                    <a:pt x="16" y="45"/>
                    <a:pt x="16" y="45"/>
                  </a:cubicBezTo>
                  <a:cubicBezTo>
                    <a:pt x="18" y="40"/>
                    <a:pt x="18" y="40"/>
                    <a:pt x="18" y="40"/>
                  </a:cubicBezTo>
                  <a:cubicBezTo>
                    <a:pt x="16" y="31"/>
                    <a:pt x="16" y="31"/>
                    <a:pt x="16" y="31"/>
                  </a:cubicBezTo>
                  <a:cubicBezTo>
                    <a:pt x="21" y="25"/>
                    <a:pt x="21" y="25"/>
                    <a:pt x="21" y="25"/>
                  </a:cubicBezTo>
                  <a:cubicBezTo>
                    <a:pt x="30" y="20"/>
                    <a:pt x="30" y="20"/>
                    <a:pt x="30" y="20"/>
                  </a:cubicBezTo>
                  <a:cubicBezTo>
                    <a:pt x="33" y="16"/>
                    <a:pt x="33" y="16"/>
                    <a:pt x="33" y="16"/>
                  </a:cubicBezTo>
                  <a:cubicBezTo>
                    <a:pt x="34" y="11"/>
                    <a:pt x="34" y="11"/>
                    <a:pt x="34" y="11"/>
                  </a:cubicBezTo>
                  <a:cubicBezTo>
                    <a:pt x="33" y="4"/>
                    <a:pt x="33" y="4"/>
                    <a:pt x="33" y="4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3" y="0"/>
                    <a:pt x="33" y="0"/>
                    <a:pt x="33" y="0"/>
                  </a:cubicBezTo>
                  <a:cubicBezTo>
                    <a:pt x="30" y="1"/>
                    <a:pt x="30" y="1"/>
                    <a:pt x="30" y="1"/>
                  </a:cubicBezTo>
                  <a:lnTo>
                    <a:pt x="22" y="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5" name="Freeform 130">
              <a:extLst>
                <a:ext uri="{FF2B5EF4-FFF2-40B4-BE49-F238E27FC236}">
                  <a16:creationId xmlns:a16="http://schemas.microsoft.com/office/drawing/2014/main" id="{5DDD7D9E-5BC8-B04E-B48E-8810B1CF5C0E}"/>
                </a:ext>
              </a:extLst>
            </p:cNvPr>
            <p:cNvSpPr>
              <a:spLocks/>
            </p:cNvSpPr>
            <p:nvPr/>
          </p:nvSpPr>
          <p:spPr bwMode="auto">
            <a:xfrm>
              <a:off x="5241925" y="4673600"/>
              <a:ext cx="260350" cy="265113"/>
            </a:xfrm>
            <a:custGeom>
              <a:avLst/>
              <a:gdLst>
                <a:gd name="T0" fmla="*/ 2147483646 w 33"/>
                <a:gd name="T1" fmla="*/ 2147483646 h 34"/>
                <a:gd name="T2" fmla="*/ 2147483646 w 33"/>
                <a:gd name="T3" fmla="*/ 2147483646 h 34"/>
                <a:gd name="T4" fmla="*/ 2147483646 w 33"/>
                <a:gd name="T5" fmla="*/ 2147483646 h 34"/>
                <a:gd name="T6" fmla="*/ 2147483646 w 33"/>
                <a:gd name="T7" fmla="*/ 2147483646 h 34"/>
                <a:gd name="T8" fmla="*/ 2147483646 w 33"/>
                <a:gd name="T9" fmla="*/ 0 h 34"/>
                <a:gd name="T10" fmla="*/ 2147483646 w 33"/>
                <a:gd name="T11" fmla="*/ 2147483646 h 34"/>
                <a:gd name="T12" fmla="*/ 2147483646 w 33"/>
                <a:gd name="T13" fmla="*/ 2147483646 h 34"/>
                <a:gd name="T14" fmla="*/ 2147483646 w 33"/>
                <a:gd name="T15" fmla="*/ 2147483646 h 34"/>
                <a:gd name="T16" fmla="*/ 2147483646 w 33"/>
                <a:gd name="T17" fmla="*/ 2147483646 h 34"/>
                <a:gd name="T18" fmla="*/ 2147483646 w 33"/>
                <a:gd name="T19" fmla="*/ 2147483646 h 34"/>
                <a:gd name="T20" fmla="*/ 2147483646 w 33"/>
                <a:gd name="T21" fmla="*/ 2147483646 h 34"/>
                <a:gd name="T22" fmla="*/ 0 w 33"/>
                <a:gd name="T23" fmla="*/ 2147483646 h 34"/>
                <a:gd name="T24" fmla="*/ 2147483646 w 33"/>
                <a:gd name="T25" fmla="*/ 2147483646 h 34"/>
                <a:gd name="T26" fmla="*/ 2147483646 w 33"/>
                <a:gd name="T27" fmla="*/ 2147483646 h 34"/>
                <a:gd name="T28" fmla="*/ 2147483646 w 33"/>
                <a:gd name="T29" fmla="*/ 2147483646 h 34"/>
                <a:gd name="T30" fmla="*/ 2147483646 w 33"/>
                <a:gd name="T31" fmla="*/ 2147483646 h 34"/>
                <a:gd name="T32" fmla="*/ 2147483646 w 33"/>
                <a:gd name="T33" fmla="*/ 2147483646 h 34"/>
                <a:gd name="T34" fmla="*/ 2147483646 w 33"/>
                <a:gd name="T35" fmla="*/ 2147483646 h 34"/>
                <a:gd name="T36" fmla="*/ 2147483646 w 33"/>
                <a:gd name="T37" fmla="*/ 2147483646 h 34"/>
                <a:gd name="T38" fmla="*/ 2147483646 w 33"/>
                <a:gd name="T39" fmla="*/ 2147483646 h 34"/>
                <a:gd name="T40" fmla="*/ 2147483646 w 33"/>
                <a:gd name="T41" fmla="*/ 2147483646 h 34"/>
                <a:gd name="T42" fmla="*/ 2147483646 w 33"/>
                <a:gd name="T43" fmla="*/ 2147483646 h 34"/>
                <a:gd name="T44" fmla="*/ 2147483646 w 33"/>
                <a:gd name="T45" fmla="*/ 2147483646 h 34"/>
                <a:gd name="T46" fmla="*/ 2147483646 w 33"/>
                <a:gd name="T47" fmla="*/ 2147483646 h 34"/>
                <a:gd name="T48" fmla="*/ 2147483646 w 33"/>
                <a:gd name="T49" fmla="*/ 2147483646 h 34"/>
                <a:gd name="T50" fmla="*/ 2147483646 w 33"/>
                <a:gd name="T51" fmla="*/ 2147483646 h 34"/>
                <a:gd name="T52" fmla="*/ 2147483646 w 33"/>
                <a:gd name="T53" fmla="*/ 2147483646 h 34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33" h="34">
                  <a:moveTo>
                    <a:pt x="25" y="6"/>
                  </a:moveTo>
                  <a:cubicBezTo>
                    <a:pt x="14" y="1"/>
                    <a:pt x="14" y="1"/>
                    <a:pt x="14" y="1"/>
                  </a:cubicBezTo>
                  <a:cubicBezTo>
                    <a:pt x="14" y="1"/>
                    <a:pt x="14" y="1"/>
                    <a:pt x="14" y="1"/>
                  </a:cubicBezTo>
                  <a:cubicBezTo>
                    <a:pt x="14" y="1"/>
                    <a:pt x="14" y="1"/>
                    <a:pt x="14" y="1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12" y="2"/>
                    <a:pt x="12" y="2"/>
                    <a:pt x="12" y="2"/>
                  </a:cubicBezTo>
                  <a:cubicBezTo>
                    <a:pt x="12" y="5"/>
                    <a:pt x="12" y="5"/>
                    <a:pt x="12" y="5"/>
                  </a:cubicBezTo>
                  <a:cubicBezTo>
                    <a:pt x="8" y="5"/>
                    <a:pt x="8" y="5"/>
                    <a:pt x="8" y="5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1" y="1"/>
                    <a:pt x="1" y="1"/>
                    <a:pt x="1" y="1"/>
                  </a:cubicBezTo>
                  <a:cubicBezTo>
                    <a:pt x="2" y="8"/>
                    <a:pt x="2" y="8"/>
                    <a:pt x="2" y="8"/>
                  </a:cubicBezTo>
                  <a:cubicBezTo>
                    <a:pt x="0" y="11"/>
                    <a:pt x="0" y="11"/>
                    <a:pt x="0" y="11"/>
                  </a:cubicBezTo>
                  <a:cubicBezTo>
                    <a:pt x="2" y="19"/>
                    <a:pt x="2" y="19"/>
                    <a:pt x="2" y="19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4" y="24"/>
                    <a:pt x="8" y="26"/>
                    <a:pt x="9" y="26"/>
                  </a:cubicBezTo>
                  <a:cubicBezTo>
                    <a:pt x="9" y="26"/>
                    <a:pt x="14" y="27"/>
                    <a:pt x="14" y="27"/>
                  </a:cubicBezTo>
                  <a:cubicBezTo>
                    <a:pt x="15" y="29"/>
                    <a:pt x="15" y="29"/>
                    <a:pt x="15" y="29"/>
                  </a:cubicBezTo>
                  <a:cubicBezTo>
                    <a:pt x="17" y="34"/>
                    <a:pt x="17" y="34"/>
                    <a:pt x="17" y="34"/>
                  </a:cubicBezTo>
                  <a:cubicBezTo>
                    <a:pt x="22" y="33"/>
                    <a:pt x="22" y="33"/>
                    <a:pt x="22" y="33"/>
                  </a:cubicBezTo>
                  <a:cubicBezTo>
                    <a:pt x="30" y="32"/>
                    <a:pt x="30" y="32"/>
                    <a:pt x="30" y="32"/>
                  </a:cubicBezTo>
                  <a:cubicBezTo>
                    <a:pt x="33" y="31"/>
                    <a:pt x="33" y="31"/>
                    <a:pt x="33" y="31"/>
                  </a:cubicBezTo>
                  <a:cubicBezTo>
                    <a:pt x="31" y="28"/>
                    <a:pt x="31" y="28"/>
                    <a:pt x="31" y="28"/>
                  </a:cubicBezTo>
                  <a:cubicBezTo>
                    <a:pt x="30" y="19"/>
                    <a:pt x="30" y="19"/>
                    <a:pt x="30" y="19"/>
                  </a:cubicBezTo>
                  <a:cubicBezTo>
                    <a:pt x="30" y="19"/>
                    <a:pt x="28" y="15"/>
                    <a:pt x="28" y="14"/>
                  </a:cubicBezTo>
                  <a:cubicBezTo>
                    <a:pt x="28" y="13"/>
                    <a:pt x="29" y="12"/>
                    <a:pt x="30" y="12"/>
                  </a:cubicBezTo>
                  <a:cubicBezTo>
                    <a:pt x="25" y="9"/>
                    <a:pt x="25" y="9"/>
                    <a:pt x="25" y="9"/>
                  </a:cubicBezTo>
                  <a:lnTo>
                    <a:pt x="25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6" name="Freeform 131">
              <a:extLst>
                <a:ext uri="{FF2B5EF4-FFF2-40B4-BE49-F238E27FC236}">
                  <a16:creationId xmlns:a16="http://schemas.microsoft.com/office/drawing/2014/main" id="{561A2761-E340-5B47-ABBA-1FCC0034FC86}"/>
                </a:ext>
              </a:extLst>
            </p:cNvPr>
            <p:cNvSpPr>
              <a:spLocks/>
            </p:cNvSpPr>
            <p:nvPr/>
          </p:nvSpPr>
          <p:spPr bwMode="auto">
            <a:xfrm>
              <a:off x="4802188" y="4797425"/>
              <a:ext cx="298450" cy="298450"/>
            </a:xfrm>
            <a:custGeom>
              <a:avLst/>
              <a:gdLst>
                <a:gd name="T0" fmla="*/ 2147483646 w 38"/>
                <a:gd name="T1" fmla="*/ 2147483646 h 38"/>
                <a:gd name="T2" fmla="*/ 2147483646 w 38"/>
                <a:gd name="T3" fmla="*/ 2147483646 h 38"/>
                <a:gd name="T4" fmla="*/ 2147483646 w 38"/>
                <a:gd name="T5" fmla="*/ 2147483646 h 38"/>
                <a:gd name="T6" fmla="*/ 2147483646 w 38"/>
                <a:gd name="T7" fmla="*/ 2147483646 h 38"/>
                <a:gd name="T8" fmla="*/ 2147483646 w 38"/>
                <a:gd name="T9" fmla="*/ 2147483646 h 38"/>
                <a:gd name="T10" fmla="*/ 2147483646 w 38"/>
                <a:gd name="T11" fmla="*/ 2147483646 h 38"/>
                <a:gd name="T12" fmla="*/ 2147483646 w 38"/>
                <a:gd name="T13" fmla="*/ 2147483646 h 38"/>
                <a:gd name="T14" fmla="*/ 2147483646 w 38"/>
                <a:gd name="T15" fmla="*/ 2147483646 h 38"/>
                <a:gd name="T16" fmla="*/ 2147483646 w 38"/>
                <a:gd name="T17" fmla="*/ 2147483646 h 38"/>
                <a:gd name="T18" fmla="*/ 2147483646 w 38"/>
                <a:gd name="T19" fmla="*/ 2147483646 h 38"/>
                <a:gd name="T20" fmla="*/ 2147483646 w 38"/>
                <a:gd name="T21" fmla="*/ 2147483646 h 38"/>
                <a:gd name="T22" fmla="*/ 2147483646 w 38"/>
                <a:gd name="T23" fmla="*/ 2147483646 h 38"/>
                <a:gd name="T24" fmla="*/ 2147483646 w 38"/>
                <a:gd name="T25" fmla="*/ 2147483646 h 38"/>
                <a:gd name="T26" fmla="*/ 2147483646 w 38"/>
                <a:gd name="T27" fmla="*/ 2147483646 h 38"/>
                <a:gd name="T28" fmla="*/ 2147483646 w 38"/>
                <a:gd name="T29" fmla="*/ 2147483646 h 38"/>
                <a:gd name="T30" fmla="*/ 2147483646 w 38"/>
                <a:gd name="T31" fmla="*/ 2147483646 h 38"/>
                <a:gd name="T32" fmla="*/ 2147483646 w 38"/>
                <a:gd name="T33" fmla="*/ 0 h 38"/>
                <a:gd name="T34" fmla="*/ 2147483646 w 38"/>
                <a:gd name="T35" fmla="*/ 0 h 38"/>
                <a:gd name="T36" fmla="*/ 2147483646 w 38"/>
                <a:gd name="T37" fmla="*/ 2147483646 h 38"/>
                <a:gd name="T38" fmla="*/ 2147483646 w 38"/>
                <a:gd name="T39" fmla="*/ 2147483646 h 38"/>
                <a:gd name="T40" fmla="*/ 2147483646 w 38"/>
                <a:gd name="T41" fmla="*/ 2147483646 h 38"/>
                <a:gd name="T42" fmla="*/ 0 w 38"/>
                <a:gd name="T43" fmla="*/ 2147483646 h 38"/>
                <a:gd name="T44" fmla="*/ 0 w 38"/>
                <a:gd name="T45" fmla="*/ 2147483646 h 38"/>
                <a:gd name="T46" fmla="*/ 2147483646 w 38"/>
                <a:gd name="T47" fmla="*/ 2147483646 h 38"/>
                <a:gd name="T48" fmla="*/ 2147483646 w 38"/>
                <a:gd name="T49" fmla="*/ 2147483646 h 38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8" h="38">
                  <a:moveTo>
                    <a:pt x="4" y="37"/>
                  </a:moveTo>
                  <a:cubicBezTo>
                    <a:pt x="18" y="37"/>
                    <a:pt x="18" y="37"/>
                    <a:pt x="18" y="37"/>
                  </a:cubicBezTo>
                  <a:cubicBezTo>
                    <a:pt x="20" y="38"/>
                    <a:pt x="20" y="38"/>
                    <a:pt x="20" y="38"/>
                  </a:cubicBezTo>
                  <a:cubicBezTo>
                    <a:pt x="28" y="38"/>
                    <a:pt x="28" y="38"/>
                    <a:pt x="28" y="38"/>
                  </a:cubicBezTo>
                  <a:cubicBezTo>
                    <a:pt x="34" y="37"/>
                    <a:pt x="34" y="37"/>
                    <a:pt x="34" y="37"/>
                  </a:cubicBezTo>
                  <a:cubicBezTo>
                    <a:pt x="32" y="33"/>
                    <a:pt x="32" y="33"/>
                    <a:pt x="32" y="33"/>
                  </a:cubicBezTo>
                  <a:cubicBezTo>
                    <a:pt x="32" y="22"/>
                    <a:pt x="32" y="22"/>
                    <a:pt x="32" y="22"/>
                  </a:cubicBezTo>
                  <a:cubicBezTo>
                    <a:pt x="38" y="21"/>
                    <a:pt x="38" y="21"/>
                    <a:pt x="38" y="21"/>
                  </a:cubicBezTo>
                  <a:cubicBezTo>
                    <a:pt x="38" y="17"/>
                    <a:pt x="38" y="17"/>
                    <a:pt x="38" y="17"/>
                  </a:cubicBezTo>
                  <a:cubicBezTo>
                    <a:pt x="37" y="17"/>
                    <a:pt x="37" y="17"/>
                    <a:pt x="37" y="17"/>
                  </a:cubicBezTo>
                  <a:cubicBezTo>
                    <a:pt x="38" y="17"/>
                    <a:pt x="38" y="17"/>
                    <a:pt x="38" y="17"/>
                  </a:cubicBezTo>
                  <a:cubicBezTo>
                    <a:pt x="32" y="16"/>
                    <a:pt x="32" y="16"/>
                    <a:pt x="32" y="16"/>
                  </a:cubicBezTo>
                  <a:cubicBezTo>
                    <a:pt x="30" y="4"/>
                    <a:pt x="30" y="4"/>
                    <a:pt x="30" y="4"/>
                  </a:cubicBezTo>
                  <a:cubicBezTo>
                    <a:pt x="30" y="4"/>
                    <a:pt x="25" y="4"/>
                    <a:pt x="24" y="4"/>
                  </a:cubicBezTo>
                  <a:cubicBezTo>
                    <a:pt x="24" y="4"/>
                    <a:pt x="22" y="6"/>
                    <a:pt x="21" y="6"/>
                  </a:cubicBezTo>
                  <a:cubicBezTo>
                    <a:pt x="20" y="7"/>
                    <a:pt x="19" y="6"/>
                    <a:pt x="18" y="6"/>
                  </a:cubicBezTo>
                  <a:cubicBezTo>
                    <a:pt x="17" y="6"/>
                    <a:pt x="13" y="0"/>
                    <a:pt x="12" y="0"/>
                  </a:cubicBezTo>
                  <a:cubicBezTo>
                    <a:pt x="11" y="0"/>
                    <a:pt x="4" y="0"/>
                    <a:pt x="4" y="0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3" y="15"/>
                    <a:pt x="3" y="15"/>
                    <a:pt x="3" y="15"/>
                  </a:cubicBezTo>
                  <a:cubicBezTo>
                    <a:pt x="4" y="21"/>
                    <a:pt x="4" y="21"/>
                    <a:pt x="4" y="21"/>
                  </a:cubicBezTo>
                  <a:cubicBezTo>
                    <a:pt x="0" y="28"/>
                    <a:pt x="0" y="28"/>
                    <a:pt x="0" y="28"/>
                  </a:cubicBezTo>
                  <a:cubicBezTo>
                    <a:pt x="0" y="36"/>
                    <a:pt x="0" y="36"/>
                    <a:pt x="0" y="36"/>
                  </a:cubicBezTo>
                  <a:cubicBezTo>
                    <a:pt x="2" y="35"/>
                    <a:pt x="2" y="35"/>
                    <a:pt x="2" y="35"/>
                  </a:cubicBezTo>
                  <a:lnTo>
                    <a:pt x="4" y="3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7" name="Freeform 132">
              <a:extLst>
                <a:ext uri="{FF2B5EF4-FFF2-40B4-BE49-F238E27FC236}">
                  <a16:creationId xmlns:a16="http://schemas.microsoft.com/office/drawing/2014/main" id="{6559DA10-7C22-9840-81F3-BF7423E3CADB}"/>
                </a:ext>
              </a:extLst>
            </p:cNvPr>
            <p:cNvSpPr>
              <a:spLocks/>
            </p:cNvSpPr>
            <p:nvPr/>
          </p:nvSpPr>
          <p:spPr bwMode="auto">
            <a:xfrm>
              <a:off x="4802188" y="4516438"/>
              <a:ext cx="463550" cy="460375"/>
            </a:xfrm>
            <a:custGeom>
              <a:avLst/>
              <a:gdLst>
                <a:gd name="T0" fmla="*/ 2147483646 w 59"/>
                <a:gd name="T1" fmla="*/ 2147483646 h 59"/>
                <a:gd name="T2" fmla="*/ 2147483646 w 59"/>
                <a:gd name="T3" fmla="*/ 2147483646 h 59"/>
                <a:gd name="T4" fmla="*/ 2147483646 w 59"/>
                <a:gd name="T5" fmla="*/ 2147483646 h 59"/>
                <a:gd name="T6" fmla="*/ 2147483646 w 59"/>
                <a:gd name="T7" fmla="*/ 2147483646 h 59"/>
                <a:gd name="T8" fmla="*/ 2147483646 w 59"/>
                <a:gd name="T9" fmla="*/ 2147483646 h 59"/>
                <a:gd name="T10" fmla="*/ 2147483646 w 59"/>
                <a:gd name="T11" fmla="*/ 2147483646 h 59"/>
                <a:gd name="T12" fmla="*/ 0 w 59"/>
                <a:gd name="T13" fmla="*/ 2147483646 h 59"/>
                <a:gd name="T14" fmla="*/ 2147483646 w 59"/>
                <a:gd name="T15" fmla="*/ 2147483646 h 59"/>
                <a:gd name="T16" fmla="*/ 2147483646 w 59"/>
                <a:gd name="T17" fmla="*/ 2147483646 h 59"/>
                <a:gd name="T18" fmla="*/ 2147483646 w 59"/>
                <a:gd name="T19" fmla="*/ 2147483646 h 59"/>
                <a:gd name="T20" fmla="*/ 2147483646 w 59"/>
                <a:gd name="T21" fmla="*/ 2147483646 h 59"/>
                <a:gd name="T22" fmla="*/ 2147483646 w 59"/>
                <a:gd name="T23" fmla="*/ 2147483646 h 59"/>
                <a:gd name="T24" fmla="*/ 2147483646 w 59"/>
                <a:gd name="T25" fmla="*/ 2147483646 h 59"/>
                <a:gd name="T26" fmla="*/ 2147483646 w 59"/>
                <a:gd name="T27" fmla="*/ 2147483646 h 59"/>
                <a:gd name="T28" fmla="*/ 2147483646 w 59"/>
                <a:gd name="T29" fmla="*/ 2147483646 h 59"/>
                <a:gd name="T30" fmla="*/ 2147483646 w 59"/>
                <a:gd name="T31" fmla="*/ 2147483646 h 59"/>
                <a:gd name="T32" fmla="*/ 2147483646 w 59"/>
                <a:gd name="T33" fmla="*/ 2147483646 h 59"/>
                <a:gd name="T34" fmla="*/ 2147483646 w 59"/>
                <a:gd name="T35" fmla="*/ 2147483646 h 59"/>
                <a:gd name="T36" fmla="*/ 2147483646 w 59"/>
                <a:gd name="T37" fmla="*/ 2147483646 h 59"/>
                <a:gd name="T38" fmla="*/ 2147483646 w 59"/>
                <a:gd name="T39" fmla="*/ 2147483646 h 59"/>
                <a:gd name="T40" fmla="*/ 2147483646 w 59"/>
                <a:gd name="T41" fmla="*/ 2147483646 h 59"/>
                <a:gd name="T42" fmla="*/ 2147483646 w 59"/>
                <a:gd name="T43" fmla="*/ 2147483646 h 59"/>
                <a:gd name="T44" fmla="*/ 2147483646 w 59"/>
                <a:gd name="T45" fmla="*/ 2147483646 h 59"/>
                <a:gd name="T46" fmla="*/ 2147483646 w 59"/>
                <a:gd name="T47" fmla="*/ 2147483646 h 59"/>
                <a:gd name="T48" fmla="*/ 2147483646 w 59"/>
                <a:gd name="T49" fmla="*/ 2147483646 h 59"/>
                <a:gd name="T50" fmla="*/ 2147483646 w 59"/>
                <a:gd name="T51" fmla="*/ 2147483646 h 59"/>
                <a:gd name="T52" fmla="*/ 2147483646 w 59"/>
                <a:gd name="T53" fmla="*/ 2147483646 h 59"/>
                <a:gd name="T54" fmla="*/ 2147483646 w 59"/>
                <a:gd name="T55" fmla="*/ 2147483646 h 59"/>
                <a:gd name="T56" fmla="*/ 2147483646 w 59"/>
                <a:gd name="T57" fmla="*/ 2147483646 h 59"/>
                <a:gd name="T58" fmla="*/ 2147483646 w 59"/>
                <a:gd name="T59" fmla="*/ 2147483646 h 59"/>
                <a:gd name="T60" fmla="*/ 2147483646 w 59"/>
                <a:gd name="T61" fmla="*/ 2147483646 h 59"/>
                <a:gd name="T62" fmla="*/ 2147483646 w 59"/>
                <a:gd name="T63" fmla="*/ 2147483646 h 59"/>
                <a:gd name="T64" fmla="*/ 2147483646 w 59"/>
                <a:gd name="T65" fmla="*/ 2147483646 h 59"/>
                <a:gd name="T66" fmla="*/ 2147483646 w 59"/>
                <a:gd name="T67" fmla="*/ 2147483646 h 59"/>
                <a:gd name="T68" fmla="*/ 2147483646 w 59"/>
                <a:gd name="T69" fmla="*/ 0 h 59"/>
                <a:gd name="T70" fmla="*/ 2147483646 w 59"/>
                <a:gd name="T71" fmla="*/ 2147483646 h 59"/>
                <a:gd name="T72" fmla="*/ 2147483646 w 59"/>
                <a:gd name="T73" fmla="*/ 2147483646 h 59"/>
                <a:gd name="T74" fmla="*/ 2147483646 w 59"/>
                <a:gd name="T75" fmla="*/ 2147483646 h 59"/>
                <a:gd name="T76" fmla="*/ 2147483646 w 59"/>
                <a:gd name="T77" fmla="*/ 2147483646 h 59"/>
                <a:gd name="T78" fmla="*/ 2147483646 w 59"/>
                <a:gd name="T79" fmla="*/ 2147483646 h 59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</a:gdLst>
              <a:ahLst/>
              <a:cxnLst>
                <a:cxn ang="T80">
                  <a:pos x="T0" y="T1"/>
                </a:cxn>
                <a:cxn ang="T81">
                  <a:pos x="T2" y="T3"/>
                </a:cxn>
                <a:cxn ang="T82">
                  <a:pos x="T4" y="T5"/>
                </a:cxn>
                <a:cxn ang="T83">
                  <a:pos x="T6" y="T7"/>
                </a:cxn>
                <a:cxn ang="T84">
                  <a:pos x="T8" y="T9"/>
                </a:cxn>
                <a:cxn ang="T85">
                  <a:pos x="T10" y="T11"/>
                </a:cxn>
                <a:cxn ang="T86">
                  <a:pos x="T12" y="T13"/>
                </a:cxn>
                <a:cxn ang="T87">
                  <a:pos x="T14" y="T15"/>
                </a:cxn>
                <a:cxn ang="T88">
                  <a:pos x="T16" y="T17"/>
                </a:cxn>
                <a:cxn ang="T89">
                  <a:pos x="T18" y="T19"/>
                </a:cxn>
                <a:cxn ang="T90">
                  <a:pos x="T20" y="T21"/>
                </a:cxn>
                <a:cxn ang="T91">
                  <a:pos x="T22" y="T23"/>
                </a:cxn>
                <a:cxn ang="T92">
                  <a:pos x="T24" y="T25"/>
                </a:cxn>
                <a:cxn ang="T93">
                  <a:pos x="T26" y="T27"/>
                </a:cxn>
                <a:cxn ang="T94">
                  <a:pos x="T28" y="T29"/>
                </a:cxn>
                <a:cxn ang="T95">
                  <a:pos x="T30" y="T31"/>
                </a:cxn>
                <a:cxn ang="T96">
                  <a:pos x="T32" y="T33"/>
                </a:cxn>
                <a:cxn ang="T97">
                  <a:pos x="T34" y="T35"/>
                </a:cxn>
                <a:cxn ang="T98">
                  <a:pos x="T36" y="T37"/>
                </a:cxn>
                <a:cxn ang="T99">
                  <a:pos x="T38" y="T39"/>
                </a:cxn>
                <a:cxn ang="T100">
                  <a:pos x="T40" y="T41"/>
                </a:cxn>
                <a:cxn ang="T101">
                  <a:pos x="T42" y="T43"/>
                </a:cxn>
                <a:cxn ang="T102">
                  <a:pos x="T44" y="T45"/>
                </a:cxn>
                <a:cxn ang="T103">
                  <a:pos x="T46" y="T47"/>
                </a:cxn>
                <a:cxn ang="T104">
                  <a:pos x="T48" y="T49"/>
                </a:cxn>
                <a:cxn ang="T105">
                  <a:pos x="T50" y="T51"/>
                </a:cxn>
                <a:cxn ang="T106">
                  <a:pos x="T52" y="T53"/>
                </a:cxn>
                <a:cxn ang="T107">
                  <a:pos x="T54" y="T55"/>
                </a:cxn>
                <a:cxn ang="T108">
                  <a:pos x="T56" y="T57"/>
                </a:cxn>
                <a:cxn ang="T109">
                  <a:pos x="T58" y="T59"/>
                </a:cxn>
                <a:cxn ang="T110">
                  <a:pos x="T60" y="T61"/>
                </a:cxn>
                <a:cxn ang="T111">
                  <a:pos x="T62" y="T63"/>
                </a:cxn>
                <a:cxn ang="T112">
                  <a:pos x="T64" y="T65"/>
                </a:cxn>
                <a:cxn ang="T113">
                  <a:pos x="T66" y="T67"/>
                </a:cxn>
                <a:cxn ang="T114">
                  <a:pos x="T68" y="T69"/>
                </a:cxn>
                <a:cxn ang="T115">
                  <a:pos x="T70" y="T71"/>
                </a:cxn>
                <a:cxn ang="T116">
                  <a:pos x="T72" y="T73"/>
                </a:cxn>
                <a:cxn ang="T117">
                  <a:pos x="T74" y="T75"/>
                </a:cxn>
                <a:cxn ang="T118">
                  <a:pos x="T76" y="T77"/>
                </a:cxn>
                <a:cxn ang="T119">
                  <a:pos x="T78" y="T79"/>
                </a:cxn>
              </a:cxnLst>
              <a:rect l="0" t="0" r="r" b="b"/>
              <a:pathLst>
                <a:path w="59" h="59">
                  <a:moveTo>
                    <a:pt x="21" y="6"/>
                  </a:moveTo>
                  <a:cubicBezTo>
                    <a:pt x="18" y="18"/>
                    <a:pt x="18" y="18"/>
                    <a:pt x="18" y="18"/>
                  </a:cubicBezTo>
                  <a:cubicBezTo>
                    <a:pt x="15" y="21"/>
                    <a:pt x="15" y="21"/>
                    <a:pt x="15" y="21"/>
                  </a:cubicBezTo>
                  <a:cubicBezTo>
                    <a:pt x="11" y="29"/>
                    <a:pt x="11" y="29"/>
                    <a:pt x="11" y="29"/>
                  </a:cubicBezTo>
                  <a:cubicBezTo>
                    <a:pt x="7" y="32"/>
                    <a:pt x="7" y="32"/>
                    <a:pt x="7" y="32"/>
                  </a:cubicBezTo>
                  <a:cubicBezTo>
                    <a:pt x="3" y="32"/>
                    <a:pt x="3" y="32"/>
                    <a:pt x="3" y="32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1" y="38"/>
                    <a:pt x="1" y="38"/>
                    <a:pt x="1" y="38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4" y="36"/>
                    <a:pt x="11" y="36"/>
                    <a:pt x="12" y="36"/>
                  </a:cubicBezTo>
                  <a:cubicBezTo>
                    <a:pt x="13" y="36"/>
                    <a:pt x="17" y="42"/>
                    <a:pt x="18" y="42"/>
                  </a:cubicBezTo>
                  <a:cubicBezTo>
                    <a:pt x="19" y="42"/>
                    <a:pt x="20" y="43"/>
                    <a:pt x="21" y="42"/>
                  </a:cubicBezTo>
                  <a:cubicBezTo>
                    <a:pt x="22" y="42"/>
                    <a:pt x="24" y="40"/>
                    <a:pt x="24" y="40"/>
                  </a:cubicBezTo>
                  <a:cubicBezTo>
                    <a:pt x="25" y="40"/>
                    <a:pt x="30" y="40"/>
                    <a:pt x="30" y="40"/>
                  </a:cubicBezTo>
                  <a:cubicBezTo>
                    <a:pt x="32" y="52"/>
                    <a:pt x="32" y="52"/>
                    <a:pt x="32" y="52"/>
                  </a:cubicBezTo>
                  <a:cubicBezTo>
                    <a:pt x="38" y="53"/>
                    <a:pt x="38" y="53"/>
                    <a:pt x="38" y="53"/>
                  </a:cubicBezTo>
                  <a:cubicBezTo>
                    <a:pt x="43" y="53"/>
                    <a:pt x="43" y="53"/>
                    <a:pt x="43" y="53"/>
                  </a:cubicBezTo>
                  <a:cubicBezTo>
                    <a:pt x="49" y="56"/>
                    <a:pt x="49" y="56"/>
                    <a:pt x="49" y="56"/>
                  </a:cubicBezTo>
                  <a:cubicBezTo>
                    <a:pt x="55" y="59"/>
                    <a:pt x="55" y="59"/>
                    <a:pt x="55" y="59"/>
                  </a:cubicBezTo>
                  <a:cubicBezTo>
                    <a:pt x="55" y="57"/>
                    <a:pt x="55" y="57"/>
                    <a:pt x="55" y="57"/>
                  </a:cubicBezTo>
                  <a:cubicBezTo>
                    <a:pt x="52" y="53"/>
                    <a:pt x="52" y="53"/>
                    <a:pt x="52" y="53"/>
                  </a:cubicBezTo>
                  <a:cubicBezTo>
                    <a:pt x="53" y="50"/>
                    <a:pt x="53" y="50"/>
                    <a:pt x="53" y="50"/>
                  </a:cubicBezTo>
                  <a:cubicBezTo>
                    <a:pt x="54" y="44"/>
                    <a:pt x="54" y="44"/>
                    <a:pt x="54" y="44"/>
                  </a:cubicBezTo>
                  <a:cubicBezTo>
                    <a:pt x="57" y="43"/>
                    <a:pt x="57" y="43"/>
                    <a:pt x="57" y="43"/>
                  </a:cubicBezTo>
                  <a:cubicBezTo>
                    <a:pt x="55" y="37"/>
                    <a:pt x="55" y="37"/>
                    <a:pt x="55" y="37"/>
                  </a:cubicBezTo>
                  <a:cubicBezTo>
                    <a:pt x="54" y="31"/>
                    <a:pt x="54" y="31"/>
                    <a:pt x="54" y="31"/>
                  </a:cubicBezTo>
                  <a:cubicBezTo>
                    <a:pt x="53" y="25"/>
                    <a:pt x="53" y="25"/>
                    <a:pt x="53" y="25"/>
                  </a:cubicBezTo>
                  <a:cubicBezTo>
                    <a:pt x="55" y="18"/>
                    <a:pt x="55" y="18"/>
                    <a:pt x="55" y="18"/>
                  </a:cubicBezTo>
                  <a:cubicBezTo>
                    <a:pt x="59" y="11"/>
                    <a:pt x="59" y="11"/>
                    <a:pt x="59" y="11"/>
                  </a:cubicBezTo>
                  <a:cubicBezTo>
                    <a:pt x="59" y="10"/>
                    <a:pt x="59" y="10"/>
                    <a:pt x="59" y="10"/>
                  </a:cubicBezTo>
                  <a:cubicBezTo>
                    <a:pt x="59" y="5"/>
                    <a:pt x="59" y="5"/>
                    <a:pt x="59" y="5"/>
                  </a:cubicBezTo>
                  <a:cubicBezTo>
                    <a:pt x="56" y="3"/>
                    <a:pt x="56" y="3"/>
                    <a:pt x="56" y="3"/>
                  </a:cubicBezTo>
                  <a:cubicBezTo>
                    <a:pt x="51" y="3"/>
                    <a:pt x="51" y="3"/>
                    <a:pt x="51" y="3"/>
                  </a:cubicBezTo>
                  <a:cubicBezTo>
                    <a:pt x="49" y="0"/>
                    <a:pt x="49" y="0"/>
                    <a:pt x="49" y="0"/>
                  </a:cubicBezTo>
                  <a:cubicBezTo>
                    <a:pt x="41" y="1"/>
                    <a:pt x="41" y="1"/>
                    <a:pt x="41" y="1"/>
                  </a:cubicBezTo>
                  <a:cubicBezTo>
                    <a:pt x="32" y="3"/>
                    <a:pt x="32" y="3"/>
                    <a:pt x="32" y="3"/>
                  </a:cubicBezTo>
                  <a:cubicBezTo>
                    <a:pt x="27" y="1"/>
                    <a:pt x="27" y="1"/>
                    <a:pt x="27" y="1"/>
                  </a:cubicBezTo>
                  <a:cubicBezTo>
                    <a:pt x="21" y="2"/>
                    <a:pt x="21" y="2"/>
                    <a:pt x="21" y="2"/>
                  </a:cubicBezTo>
                  <a:cubicBezTo>
                    <a:pt x="21" y="6"/>
                    <a:pt x="21" y="6"/>
                    <a:pt x="21" y="6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8" name="Freeform 133">
              <a:extLst>
                <a:ext uri="{FF2B5EF4-FFF2-40B4-BE49-F238E27FC236}">
                  <a16:creationId xmlns:a16="http://schemas.microsoft.com/office/drawing/2014/main" id="{A9241C0B-816A-824E-8A41-BE1AE61A9DD7}"/>
                </a:ext>
              </a:extLst>
            </p:cNvPr>
            <p:cNvSpPr>
              <a:spLocks/>
            </p:cNvSpPr>
            <p:nvPr/>
          </p:nvSpPr>
          <p:spPr bwMode="auto">
            <a:xfrm>
              <a:off x="5319713" y="4203700"/>
              <a:ext cx="369887" cy="354013"/>
            </a:xfrm>
            <a:custGeom>
              <a:avLst/>
              <a:gdLst>
                <a:gd name="T0" fmla="*/ 2147483646 w 47"/>
                <a:gd name="T1" fmla="*/ 2147483646 h 45"/>
                <a:gd name="T2" fmla="*/ 2147483646 w 47"/>
                <a:gd name="T3" fmla="*/ 2147483646 h 45"/>
                <a:gd name="T4" fmla="*/ 2147483646 w 47"/>
                <a:gd name="T5" fmla="*/ 2147483646 h 45"/>
                <a:gd name="T6" fmla="*/ 2147483646 w 47"/>
                <a:gd name="T7" fmla="*/ 2147483646 h 45"/>
                <a:gd name="T8" fmla="*/ 2147483646 w 47"/>
                <a:gd name="T9" fmla="*/ 2147483646 h 45"/>
                <a:gd name="T10" fmla="*/ 2147483646 w 47"/>
                <a:gd name="T11" fmla="*/ 2147483646 h 45"/>
                <a:gd name="T12" fmla="*/ 2147483646 w 47"/>
                <a:gd name="T13" fmla="*/ 2147483646 h 45"/>
                <a:gd name="T14" fmla="*/ 2147483646 w 47"/>
                <a:gd name="T15" fmla="*/ 2147483646 h 45"/>
                <a:gd name="T16" fmla="*/ 2147483646 w 47"/>
                <a:gd name="T17" fmla="*/ 2147483646 h 45"/>
                <a:gd name="T18" fmla="*/ 2147483646 w 47"/>
                <a:gd name="T19" fmla="*/ 2147483646 h 45"/>
                <a:gd name="T20" fmla="*/ 2147483646 w 47"/>
                <a:gd name="T21" fmla="*/ 2147483646 h 45"/>
                <a:gd name="T22" fmla="*/ 2147483646 w 47"/>
                <a:gd name="T23" fmla="*/ 2147483646 h 45"/>
                <a:gd name="T24" fmla="*/ 2147483646 w 47"/>
                <a:gd name="T25" fmla="*/ 2147483646 h 45"/>
                <a:gd name="T26" fmla="*/ 2147483646 w 47"/>
                <a:gd name="T27" fmla="*/ 2147483646 h 45"/>
                <a:gd name="T28" fmla="*/ 2147483646 w 47"/>
                <a:gd name="T29" fmla="*/ 0 h 45"/>
                <a:gd name="T30" fmla="*/ 2147483646 w 47"/>
                <a:gd name="T31" fmla="*/ 0 h 45"/>
                <a:gd name="T32" fmla="*/ 2147483646 w 47"/>
                <a:gd name="T33" fmla="*/ 2147483646 h 45"/>
                <a:gd name="T34" fmla="*/ 2147483646 w 47"/>
                <a:gd name="T35" fmla="*/ 2147483646 h 45"/>
                <a:gd name="T36" fmla="*/ 2147483646 w 47"/>
                <a:gd name="T37" fmla="*/ 2147483646 h 45"/>
                <a:gd name="T38" fmla="*/ 2147483646 w 47"/>
                <a:gd name="T39" fmla="*/ 2147483646 h 45"/>
                <a:gd name="T40" fmla="*/ 2147483646 w 47"/>
                <a:gd name="T41" fmla="*/ 2147483646 h 45"/>
                <a:gd name="T42" fmla="*/ 2147483646 w 47"/>
                <a:gd name="T43" fmla="*/ 2147483646 h 45"/>
                <a:gd name="T44" fmla="*/ 2147483646 w 47"/>
                <a:gd name="T45" fmla="*/ 2147483646 h 45"/>
                <a:gd name="T46" fmla="*/ 0 w 47"/>
                <a:gd name="T47" fmla="*/ 2147483646 h 45"/>
                <a:gd name="T48" fmla="*/ 2147483646 w 47"/>
                <a:gd name="T49" fmla="*/ 2147483646 h 45"/>
                <a:gd name="T50" fmla="*/ 2147483646 w 47"/>
                <a:gd name="T51" fmla="*/ 2147483646 h 45"/>
                <a:gd name="T52" fmla="*/ 2147483646 w 47"/>
                <a:gd name="T53" fmla="*/ 2147483646 h 45"/>
                <a:gd name="T54" fmla="*/ 2147483646 w 47"/>
                <a:gd name="T55" fmla="*/ 2147483646 h 45"/>
                <a:gd name="T56" fmla="*/ 2147483646 w 47"/>
                <a:gd name="T57" fmla="*/ 2147483646 h 45"/>
                <a:gd name="T58" fmla="*/ 2147483646 w 47"/>
                <a:gd name="T59" fmla="*/ 2147483646 h 45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47" h="45">
                  <a:moveTo>
                    <a:pt x="22" y="45"/>
                  </a:moveTo>
                  <a:cubicBezTo>
                    <a:pt x="23" y="45"/>
                    <a:pt x="24" y="44"/>
                    <a:pt x="24" y="44"/>
                  </a:cubicBezTo>
                  <a:cubicBezTo>
                    <a:pt x="27" y="45"/>
                    <a:pt x="27" y="45"/>
                    <a:pt x="27" y="45"/>
                  </a:cubicBezTo>
                  <a:cubicBezTo>
                    <a:pt x="29" y="45"/>
                    <a:pt x="29" y="45"/>
                    <a:pt x="29" y="45"/>
                  </a:cubicBezTo>
                  <a:cubicBezTo>
                    <a:pt x="32" y="43"/>
                    <a:pt x="32" y="43"/>
                    <a:pt x="32" y="43"/>
                  </a:cubicBezTo>
                  <a:cubicBezTo>
                    <a:pt x="39" y="41"/>
                    <a:pt x="39" y="41"/>
                    <a:pt x="39" y="41"/>
                  </a:cubicBezTo>
                  <a:cubicBezTo>
                    <a:pt x="47" y="32"/>
                    <a:pt x="47" y="32"/>
                    <a:pt x="47" y="32"/>
                  </a:cubicBezTo>
                  <a:cubicBezTo>
                    <a:pt x="40" y="31"/>
                    <a:pt x="40" y="31"/>
                    <a:pt x="40" y="31"/>
                  </a:cubicBezTo>
                  <a:cubicBezTo>
                    <a:pt x="33" y="27"/>
                    <a:pt x="33" y="27"/>
                    <a:pt x="33" y="27"/>
                  </a:cubicBezTo>
                  <a:cubicBezTo>
                    <a:pt x="31" y="24"/>
                    <a:pt x="31" y="24"/>
                    <a:pt x="31" y="24"/>
                  </a:cubicBezTo>
                  <a:cubicBezTo>
                    <a:pt x="34" y="22"/>
                    <a:pt x="34" y="22"/>
                    <a:pt x="34" y="22"/>
                  </a:cubicBezTo>
                  <a:cubicBezTo>
                    <a:pt x="33" y="20"/>
                    <a:pt x="33" y="20"/>
                    <a:pt x="33" y="20"/>
                  </a:cubicBezTo>
                  <a:cubicBezTo>
                    <a:pt x="25" y="8"/>
                    <a:pt x="25" y="8"/>
                    <a:pt x="25" y="8"/>
                  </a:cubicBezTo>
                  <a:cubicBezTo>
                    <a:pt x="20" y="6"/>
                    <a:pt x="20" y="6"/>
                    <a:pt x="20" y="6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7" y="0"/>
                    <a:pt x="17" y="0"/>
                    <a:pt x="17" y="0"/>
                  </a:cubicBezTo>
                  <a:cubicBezTo>
                    <a:pt x="15" y="1"/>
                    <a:pt x="15" y="1"/>
                    <a:pt x="15" y="1"/>
                  </a:cubicBezTo>
                  <a:cubicBezTo>
                    <a:pt x="12" y="3"/>
                    <a:pt x="12" y="3"/>
                    <a:pt x="12" y="3"/>
                  </a:cubicBezTo>
                  <a:cubicBezTo>
                    <a:pt x="11" y="14"/>
                    <a:pt x="11" y="14"/>
                    <a:pt x="11" y="14"/>
                  </a:cubicBezTo>
                  <a:cubicBezTo>
                    <a:pt x="8" y="20"/>
                    <a:pt x="8" y="20"/>
                    <a:pt x="8" y="20"/>
                  </a:cubicBezTo>
                  <a:cubicBezTo>
                    <a:pt x="4" y="24"/>
                    <a:pt x="4" y="24"/>
                    <a:pt x="4" y="24"/>
                  </a:cubicBezTo>
                  <a:cubicBezTo>
                    <a:pt x="3" y="30"/>
                    <a:pt x="3" y="30"/>
                    <a:pt x="3" y="30"/>
                  </a:cubicBezTo>
                  <a:cubicBezTo>
                    <a:pt x="1" y="30"/>
                    <a:pt x="1" y="30"/>
                    <a:pt x="1" y="30"/>
                  </a:cubicBezTo>
                  <a:cubicBezTo>
                    <a:pt x="0" y="33"/>
                    <a:pt x="0" y="33"/>
                    <a:pt x="0" y="33"/>
                  </a:cubicBezTo>
                  <a:cubicBezTo>
                    <a:pt x="4" y="36"/>
                    <a:pt x="4" y="36"/>
                    <a:pt x="4" y="36"/>
                  </a:cubicBezTo>
                  <a:cubicBezTo>
                    <a:pt x="7" y="39"/>
                    <a:pt x="7" y="39"/>
                    <a:pt x="7" y="39"/>
                  </a:cubicBezTo>
                  <a:cubicBezTo>
                    <a:pt x="9" y="41"/>
                    <a:pt x="9" y="41"/>
                    <a:pt x="9" y="41"/>
                  </a:cubicBezTo>
                  <a:cubicBezTo>
                    <a:pt x="9" y="42"/>
                    <a:pt x="9" y="42"/>
                    <a:pt x="9" y="42"/>
                  </a:cubicBezTo>
                  <a:cubicBezTo>
                    <a:pt x="12" y="43"/>
                    <a:pt x="12" y="43"/>
                    <a:pt x="12" y="43"/>
                  </a:cubicBezTo>
                  <a:cubicBezTo>
                    <a:pt x="12" y="43"/>
                    <a:pt x="21" y="45"/>
                    <a:pt x="22" y="45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49" name="Freeform 134">
              <a:extLst>
                <a:ext uri="{FF2B5EF4-FFF2-40B4-BE49-F238E27FC236}">
                  <a16:creationId xmlns:a16="http://schemas.microsoft.com/office/drawing/2014/main" id="{162DECD9-AD47-A145-8BAD-F0C3705587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343525" y="4532313"/>
              <a:ext cx="204788" cy="234950"/>
            </a:xfrm>
            <a:custGeom>
              <a:avLst/>
              <a:gdLst>
                <a:gd name="T0" fmla="*/ 2147483646 w 26"/>
                <a:gd name="T1" fmla="*/ 2147483646 h 30"/>
                <a:gd name="T2" fmla="*/ 2147483646 w 26"/>
                <a:gd name="T3" fmla="*/ 2147483646 h 30"/>
                <a:gd name="T4" fmla="*/ 2147483646 w 26"/>
                <a:gd name="T5" fmla="*/ 2147483646 h 30"/>
                <a:gd name="T6" fmla="*/ 2147483646 w 26"/>
                <a:gd name="T7" fmla="*/ 2147483646 h 30"/>
                <a:gd name="T8" fmla="*/ 2147483646 w 26"/>
                <a:gd name="T9" fmla="*/ 2147483646 h 30"/>
                <a:gd name="T10" fmla="*/ 2147483646 w 26"/>
                <a:gd name="T11" fmla="*/ 2147483646 h 30"/>
                <a:gd name="T12" fmla="*/ 2147483646 w 26"/>
                <a:gd name="T13" fmla="*/ 2147483646 h 30"/>
                <a:gd name="T14" fmla="*/ 2147483646 w 26"/>
                <a:gd name="T15" fmla="*/ 0 h 30"/>
                <a:gd name="T16" fmla="*/ 2147483646 w 26"/>
                <a:gd name="T17" fmla="*/ 2147483646 h 30"/>
                <a:gd name="T18" fmla="*/ 2147483646 w 26"/>
                <a:gd name="T19" fmla="*/ 2147483646 h 30"/>
                <a:gd name="T20" fmla="*/ 0 w 26"/>
                <a:gd name="T21" fmla="*/ 2147483646 h 30"/>
                <a:gd name="T22" fmla="*/ 2147483646 w 26"/>
                <a:gd name="T23" fmla="*/ 2147483646 h 30"/>
                <a:gd name="T24" fmla="*/ 2147483646 w 26"/>
                <a:gd name="T25" fmla="*/ 2147483646 h 30"/>
                <a:gd name="T26" fmla="*/ 0 w 26"/>
                <a:gd name="T27" fmla="*/ 2147483646 h 30"/>
                <a:gd name="T28" fmla="*/ 2147483646 w 26"/>
                <a:gd name="T29" fmla="*/ 2147483646 h 30"/>
                <a:gd name="T30" fmla="*/ 2147483646 w 26"/>
                <a:gd name="T31" fmla="*/ 2147483646 h 30"/>
                <a:gd name="T32" fmla="*/ 2147483646 w 26"/>
                <a:gd name="T33" fmla="*/ 2147483646 h 30"/>
                <a:gd name="T34" fmla="*/ 2147483646 w 26"/>
                <a:gd name="T35" fmla="*/ 2147483646 h 30"/>
                <a:gd name="T36" fmla="*/ 2147483646 w 26"/>
                <a:gd name="T37" fmla="*/ 2147483646 h 30"/>
                <a:gd name="T38" fmla="*/ 2147483646 w 26"/>
                <a:gd name="T39" fmla="*/ 2147483646 h 30"/>
                <a:gd name="T40" fmla="*/ 2147483646 w 26"/>
                <a:gd name="T41" fmla="*/ 2147483646 h 30"/>
                <a:gd name="T42" fmla="*/ 2147483646 w 26"/>
                <a:gd name="T43" fmla="*/ 2147483646 h 30"/>
                <a:gd name="T44" fmla="*/ 2147483646 w 26"/>
                <a:gd name="T45" fmla="*/ 2147483646 h 30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</a:gdLst>
              <a:ahLst/>
              <a:cxnLst>
                <a:cxn ang="T46">
                  <a:pos x="T0" y="T1"/>
                </a:cxn>
                <a:cxn ang="T47">
                  <a:pos x="T2" y="T3"/>
                </a:cxn>
                <a:cxn ang="T48">
                  <a:pos x="T4" y="T5"/>
                </a:cxn>
                <a:cxn ang="T49">
                  <a:pos x="T6" y="T7"/>
                </a:cxn>
                <a:cxn ang="T50">
                  <a:pos x="T8" y="T9"/>
                </a:cxn>
                <a:cxn ang="T51">
                  <a:pos x="T10" y="T11"/>
                </a:cxn>
                <a:cxn ang="T52">
                  <a:pos x="T12" y="T13"/>
                </a:cxn>
                <a:cxn ang="T53">
                  <a:pos x="T14" y="T15"/>
                </a:cxn>
                <a:cxn ang="T54">
                  <a:pos x="T16" y="T17"/>
                </a:cxn>
                <a:cxn ang="T55">
                  <a:pos x="T18" y="T19"/>
                </a:cxn>
                <a:cxn ang="T56">
                  <a:pos x="T20" y="T21"/>
                </a:cxn>
                <a:cxn ang="T57">
                  <a:pos x="T22" y="T23"/>
                </a:cxn>
                <a:cxn ang="T58">
                  <a:pos x="T24" y="T25"/>
                </a:cxn>
                <a:cxn ang="T59">
                  <a:pos x="T26" y="T27"/>
                </a:cxn>
                <a:cxn ang="T60">
                  <a:pos x="T28" y="T29"/>
                </a:cxn>
                <a:cxn ang="T61">
                  <a:pos x="T30" y="T31"/>
                </a:cxn>
                <a:cxn ang="T62">
                  <a:pos x="T32" y="T33"/>
                </a:cxn>
                <a:cxn ang="T63">
                  <a:pos x="T34" y="T35"/>
                </a:cxn>
                <a:cxn ang="T64">
                  <a:pos x="T36" y="T37"/>
                </a:cxn>
                <a:cxn ang="T65">
                  <a:pos x="T38" y="T39"/>
                </a:cxn>
                <a:cxn ang="T66">
                  <a:pos x="T40" y="T41"/>
                </a:cxn>
                <a:cxn ang="T67">
                  <a:pos x="T42" y="T43"/>
                </a:cxn>
                <a:cxn ang="T68">
                  <a:pos x="T44" y="T45"/>
                </a:cxn>
              </a:cxnLst>
              <a:rect l="0" t="0" r="r" b="b"/>
              <a:pathLst>
                <a:path w="26" h="30">
                  <a:moveTo>
                    <a:pt x="23" y="7"/>
                  </a:moveTo>
                  <a:cubicBezTo>
                    <a:pt x="26" y="4"/>
                    <a:pt x="26" y="4"/>
                    <a:pt x="26" y="4"/>
                  </a:cubicBezTo>
                  <a:cubicBezTo>
                    <a:pt x="26" y="3"/>
                    <a:pt x="26" y="3"/>
                    <a:pt x="26" y="3"/>
                  </a:cubicBezTo>
                  <a:cubicBezTo>
                    <a:pt x="24" y="3"/>
                    <a:pt x="24" y="3"/>
                    <a:pt x="24" y="3"/>
                  </a:cubicBezTo>
                  <a:cubicBezTo>
                    <a:pt x="21" y="2"/>
                    <a:pt x="21" y="2"/>
                    <a:pt x="21" y="2"/>
                  </a:cubicBezTo>
                  <a:cubicBezTo>
                    <a:pt x="21" y="2"/>
                    <a:pt x="20" y="3"/>
                    <a:pt x="19" y="3"/>
                  </a:cubicBezTo>
                  <a:cubicBezTo>
                    <a:pt x="18" y="3"/>
                    <a:pt x="9" y="1"/>
                    <a:pt x="9" y="1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6" y="1"/>
                    <a:pt x="6" y="1"/>
                    <a:pt x="6" y="1"/>
                  </a:cubicBezTo>
                  <a:cubicBezTo>
                    <a:pt x="3" y="1"/>
                    <a:pt x="3" y="1"/>
                    <a:pt x="3" y="1"/>
                  </a:cubicBezTo>
                  <a:cubicBezTo>
                    <a:pt x="0" y="3"/>
                    <a:pt x="0" y="3"/>
                    <a:pt x="0" y="3"/>
                  </a:cubicBezTo>
                  <a:cubicBezTo>
                    <a:pt x="2" y="5"/>
                    <a:pt x="2" y="5"/>
                    <a:pt x="2" y="5"/>
                  </a:cubicBezTo>
                  <a:cubicBezTo>
                    <a:pt x="2" y="9"/>
                    <a:pt x="2" y="9"/>
                    <a:pt x="2" y="9"/>
                  </a:cubicBezTo>
                  <a:cubicBezTo>
                    <a:pt x="0" y="13"/>
                    <a:pt x="0" y="13"/>
                    <a:pt x="0" y="13"/>
                  </a:cubicBezTo>
                  <a:cubicBezTo>
                    <a:pt x="1" y="19"/>
                    <a:pt x="1" y="19"/>
                    <a:pt x="1" y="19"/>
                  </a:cubicBezTo>
                  <a:cubicBezTo>
                    <a:pt x="12" y="24"/>
                    <a:pt x="12" y="24"/>
                    <a:pt x="12" y="24"/>
                  </a:cubicBezTo>
                  <a:cubicBezTo>
                    <a:pt x="12" y="27"/>
                    <a:pt x="12" y="27"/>
                    <a:pt x="12" y="27"/>
                  </a:cubicBezTo>
                  <a:cubicBezTo>
                    <a:pt x="17" y="30"/>
                    <a:pt x="17" y="30"/>
                    <a:pt x="17" y="30"/>
                  </a:cubicBezTo>
                  <a:cubicBezTo>
                    <a:pt x="17" y="29"/>
                    <a:pt x="18" y="29"/>
                    <a:pt x="18" y="29"/>
                  </a:cubicBezTo>
                  <a:cubicBezTo>
                    <a:pt x="22" y="23"/>
                    <a:pt x="22" y="23"/>
                    <a:pt x="22" y="23"/>
                  </a:cubicBezTo>
                  <a:cubicBezTo>
                    <a:pt x="25" y="20"/>
                    <a:pt x="25" y="20"/>
                    <a:pt x="25" y="20"/>
                  </a:cubicBezTo>
                  <a:cubicBezTo>
                    <a:pt x="23" y="17"/>
                    <a:pt x="23" y="17"/>
                    <a:pt x="23" y="17"/>
                  </a:cubicBezTo>
                  <a:lnTo>
                    <a:pt x="23" y="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0" name="Freeform 135">
              <a:extLst>
                <a:ext uri="{FF2B5EF4-FFF2-40B4-BE49-F238E27FC236}">
                  <a16:creationId xmlns:a16="http://schemas.microsoft.com/office/drawing/2014/main" id="{AD255D94-7B6E-464F-ADC9-6E5A2C5C4298}"/>
                </a:ext>
              </a:extLst>
            </p:cNvPr>
            <p:cNvSpPr>
              <a:spLocks/>
            </p:cNvSpPr>
            <p:nvPr/>
          </p:nvSpPr>
          <p:spPr bwMode="auto">
            <a:xfrm>
              <a:off x="5122863" y="5040313"/>
              <a:ext cx="188912" cy="179387"/>
            </a:xfrm>
            <a:custGeom>
              <a:avLst/>
              <a:gdLst>
                <a:gd name="T0" fmla="*/ 2147483646 w 24"/>
                <a:gd name="T1" fmla="*/ 2147483646 h 23"/>
                <a:gd name="T2" fmla="*/ 2147483646 w 24"/>
                <a:gd name="T3" fmla="*/ 2147483646 h 23"/>
                <a:gd name="T4" fmla="*/ 2147483646 w 24"/>
                <a:gd name="T5" fmla="*/ 2147483646 h 23"/>
                <a:gd name="T6" fmla="*/ 0 w 24"/>
                <a:gd name="T7" fmla="*/ 2147483646 h 23"/>
                <a:gd name="T8" fmla="*/ 2147483646 w 24"/>
                <a:gd name="T9" fmla="*/ 2147483646 h 23"/>
                <a:gd name="T10" fmla="*/ 2147483646 w 24"/>
                <a:gd name="T11" fmla="*/ 2147483646 h 23"/>
                <a:gd name="T12" fmla="*/ 2147483646 w 24"/>
                <a:gd name="T13" fmla="*/ 2147483646 h 23"/>
                <a:gd name="T14" fmla="*/ 2147483646 w 24"/>
                <a:gd name="T15" fmla="*/ 2147483646 h 23"/>
                <a:gd name="T16" fmla="*/ 2147483646 w 24"/>
                <a:gd name="T17" fmla="*/ 2147483646 h 23"/>
                <a:gd name="T18" fmla="*/ 2147483646 w 24"/>
                <a:gd name="T19" fmla="*/ 2147483646 h 23"/>
                <a:gd name="T20" fmla="*/ 2147483646 w 24"/>
                <a:gd name="T21" fmla="*/ 2147483646 h 23"/>
                <a:gd name="T22" fmla="*/ 2147483646 w 24"/>
                <a:gd name="T23" fmla="*/ 2147483646 h 23"/>
                <a:gd name="T24" fmla="*/ 2147483646 w 24"/>
                <a:gd name="T25" fmla="*/ 2147483646 h 23"/>
                <a:gd name="T26" fmla="*/ 2147483646 w 24"/>
                <a:gd name="T27" fmla="*/ 2147483646 h 23"/>
                <a:gd name="T28" fmla="*/ 2147483646 w 24"/>
                <a:gd name="T29" fmla="*/ 2147483646 h 23"/>
                <a:gd name="T30" fmla="*/ 2147483646 w 24"/>
                <a:gd name="T31" fmla="*/ 0 h 23"/>
                <a:gd name="T32" fmla="*/ 2147483646 w 24"/>
                <a:gd name="T33" fmla="*/ 2147483646 h 23"/>
                <a:gd name="T34" fmla="*/ 2147483646 w 24"/>
                <a:gd name="T35" fmla="*/ 2147483646 h 23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24" h="23">
                  <a:moveTo>
                    <a:pt x="9" y="5"/>
                  </a:moveTo>
                  <a:cubicBezTo>
                    <a:pt x="9" y="5"/>
                    <a:pt x="6" y="8"/>
                    <a:pt x="6" y="8"/>
                  </a:cubicBezTo>
                  <a:cubicBezTo>
                    <a:pt x="5" y="8"/>
                    <a:pt x="2" y="7"/>
                    <a:pt x="2" y="7"/>
                  </a:cubicBezTo>
                  <a:cubicBezTo>
                    <a:pt x="0" y="8"/>
                    <a:pt x="0" y="8"/>
                    <a:pt x="0" y="8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3" y="12"/>
                    <a:pt x="3" y="12"/>
                    <a:pt x="3" y="12"/>
                  </a:cubicBezTo>
                  <a:cubicBezTo>
                    <a:pt x="6" y="16"/>
                    <a:pt x="6" y="16"/>
                    <a:pt x="6" y="16"/>
                  </a:cubicBezTo>
                  <a:cubicBezTo>
                    <a:pt x="8" y="16"/>
                    <a:pt x="8" y="16"/>
                    <a:pt x="8" y="16"/>
                  </a:cubicBezTo>
                  <a:cubicBezTo>
                    <a:pt x="9" y="20"/>
                    <a:pt x="9" y="20"/>
                    <a:pt x="9" y="20"/>
                  </a:cubicBezTo>
                  <a:cubicBezTo>
                    <a:pt x="14" y="22"/>
                    <a:pt x="14" y="22"/>
                    <a:pt x="14" y="22"/>
                  </a:cubicBezTo>
                  <a:cubicBezTo>
                    <a:pt x="20" y="23"/>
                    <a:pt x="20" y="23"/>
                    <a:pt x="20" y="23"/>
                  </a:cubicBezTo>
                  <a:cubicBezTo>
                    <a:pt x="22" y="20"/>
                    <a:pt x="22" y="20"/>
                    <a:pt x="22" y="20"/>
                  </a:cubicBezTo>
                  <a:cubicBezTo>
                    <a:pt x="24" y="12"/>
                    <a:pt x="24" y="12"/>
                    <a:pt x="24" y="12"/>
                  </a:cubicBezTo>
                  <a:cubicBezTo>
                    <a:pt x="24" y="7"/>
                    <a:pt x="24" y="7"/>
                    <a:pt x="24" y="7"/>
                  </a:cubicBezTo>
                  <a:cubicBezTo>
                    <a:pt x="24" y="3"/>
                    <a:pt x="24" y="3"/>
                    <a:pt x="24" y="3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3" y="1"/>
                    <a:pt x="13" y="1"/>
                    <a:pt x="13" y="1"/>
                  </a:cubicBezTo>
                  <a:lnTo>
                    <a:pt x="9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1" name="Freeform 136">
              <a:extLst>
                <a:ext uri="{FF2B5EF4-FFF2-40B4-BE49-F238E27FC236}">
                  <a16:creationId xmlns:a16="http://schemas.microsoft.com/office/drawing/2014/main" id="{6F741BD0-D335-E944-BDBA-207F0CD5FD7D}"/>
                </a:ext>
              </a:extLst>
            </p:cNvPr>
            <p:cNvSpPr>
              <a:spLocks/>
            </p:cNvSpPr>
            <p:nvPr/>
          </p:nvSpPr>
          <p:spPr bwMode="auto">
            <a:xfrm>
              <a:off x="5053013" y="4557713"/>
              <a:ext cx="338137" cy="544512"/>
            </a:xfrm>
            <a:custGeom>
              <a:avLst/>
              <a:gdLst>
                <a:gd name="T0" fmla="*/ 2147483646 w 43"/>
                <a:gd name="T1" fmla="*/ 2147483646 h 70"/>
                <a:gd name="T2" fmla="*/ 2147483646 w 43"/>
                <a:gd name="T3" fmla="*/ 2147483646 h 70"/>
                <a:gd name="T4" fmla="*/ 2147483646 w 43"/>
                <a:gd name="T5" fmla="*/ 2147483646 h 70"/>
                <a:gd name="T6" fmla="*/ 2147483646 w 43"/>
                <a:gd name="T7" fmla="*/ 2147483646 h 70"/>
                <a:gd name="T8" fmla="*/ 2147483646 w 43"/>
                <a:gd name="T9" fmla="*/ 2147483646 h 70"/>
                <a:gd name="T10" fmla="*/ 2147483646 w 43"/>
                <a:gd name="T11" fmla="*/ 2147483646 h 70"/>
                <a:gd name="T12" fmla="*/ 2147483646 w 43"/>
                <a:gd name="T13" fmla="*/ 2147483646 h 70"/>
                <a:gd name="T14" fmla="*/ 2147483646 w 43"/>
                <a:gd name="T15" fmla="*/ 2147483646 h 70"/>
                <a:gd name="T16" fmla="*/ 2147483646 w 43"/>
                <a:gd name="T17" fmla="*/ 2147483646 h 70"/>
                <a:gd name="T18" fmla="*/ 2147483646 w 43"/>
                <a:gd name="T19" fmla="*/ 2147483646 h 70"/>
                <a:gd name="T20" fmla="*/ 2147483646 w 43"/>
                <a:gd name="T21" fmla="*/ 2147483646 h 70"/>
                <a:gd name="T22" fmla="*/ 2147483646 w 43"/>
                <a:gd name="T23" fmla="*/ 2147483646 h 70"/>
                <a:gd name="T24" fmla="*/ 2147483646 w 43"/>
                <a:gd name="T25" fmla="*/ 2147483646 h 70"/>
                <a:gd name="T26" fmla="*/ 2147483646 w 43"/>
                <a:gd name="T27" fmla="*/ 2147483646 h 70"/>
                <a:gd name="T28" fmla="*/ 2147483646 w 43"/>
                <a:gd name="T29" fmla="*/ 2147483646 h 70"/>
                <a:gd name="T30" fmla="*/ 0 w 43"/>
                <a:gd name="T31" fmla="*/ 2147483646 h 70"/>
                <a:gd name="T32" fmla="*/ 0 w 43"/>
                <a:gd name="T33" fmla="*/ 2147483646 h 70"/>
                <a:gd name="T34" fmla="*/ 2147483646 w 43"/>
                <a:gd name="T35" fmla="*/ 2147483646 h 70"/>
                <a:gd name="T36" fmla="*/ 2147483646 w 43"/>
                <a:gd name="T37" fmla="*/ 2147483646 h 70"/>
                <a:gd name="T38" fmla="*/ 2147483646 w 43"/>
                <a:gd name="T39" fmla="*/ 2147483646 h 70"/>
                <a:gd name="T40" fmla="*/ 2147483646 w 43"/>
                <a:gd name="T41" fmla="*/ 2147483646 h 70"/>
                <a:gd name="T42" fmla="*/ 2147483646 w 43"/>
                <a:gd name="T43" fmla="*/ 2147483646 h 70"/>
                <a:gd name="T44" fmla="*/ 2147483646 w 43"/>
                <a:gd name="T45" fmla="*/ 2147483646 h 70"/>
                <a:gd name="T46" fmla="*/ 2147483646 w 43"/>
                <a:gd name="T47" fmla="*/ 2147483646 h 70"/>
                <a:gd name="T48" fmla="*/ 2147483646 w 43"/>
                <a:gd name="T49" fmla="*/ 2147483646 h 70"/>
                <a:gd name="T50" fmla="*/ 2147483646 w 43"/>
                <a:gd name="T51" fmla="*/ 2147483646 h 70"/>
                <a:gd name="T52" fmla="*/ 2147483646 w 43"/>
                <a:gd name="T53" fmla="*/ 2147483646 h 70"/>
                <a:gd name="T54" fmla="*/ 2147483646 w 43"/>
                <a:gd name="T55" fmla="*/ 2147483646 h 70"/>
                <a:gd name="T56" fmla="*/ 2147483646 w 43"/>
                <a:gd name="T57" fmla="*/ 2147483646 h 70"/>
                <a:gd name="T58" fmla="*/ 2147483646 w 43"/>
                <a:gd name="T59" fmla="*/ 2147483646 h 70"/>
                <a:gd name="T60" fmla="*/ 2147483646 w 43"/>
                <a:gd name="T61" fmla="*/ 2147483646 h 70"/>
                <a:gd name="T62" fmla="*/ 2147483646 w 43"/>
                <a:gd name="T63" fmla="*/ 2147483646 h 70"/>
                <a:gd name="T64" fmla="*/ 2147483646 w 43"/>
                <a:gd name="T65" fmla="*/ 2147483646 h 70"/>
                <a:gd name="T66" fmla="*/ 2147483646 w 43"/>
                <a:gd name="T67" fmla="*/ 2147483646 h 70"/>
                <a:gd name="T68" fmla="*/ 2147483646 w 43"/>
                <a:gd name="T69" fmla="*/ 2147483646 h 70"/>
                <a:gd name="T70" fmla="*/ 2147483646 w 43"/>
                <a:gd name="T71" fmla="*/ 2147483646 h 70"/>
                <a:gd name="T72" fmla="*/ 2147483646 w 43"/>
                <a:gd name="T73" fmla="*/ 2147483646 h 70"/>
                <a:gd name="T74" fmla="*/ 2147483646 w 43"/>
                <a:gd name="T75" fmla="*/ 2147483646 h 70"/>
                <a:gd name="T76" fmla="*/ 2147483646 w 43"/>
                <a:gd name="T77" fmla="*/ 2147483646 h 70"/>
                <a:gd name="T78" fmla="*/ 2147483646 w 43"/>
                <a:gd name="T79" fmla="*/ 2147483646 h 70"/>
                <a:gd name="T80" fmla="*/ 2147483646 w 43"/>
                <a:gd name="T81" fmla="*/ 2147483646 h 70"/>
                <a:gd name="T82" fmla="*/ 2147483646 w 43"/>
                <a:gd name="T83" fmla="*/ 2147483646 h 70"/>
                <a:gd name="T84" fmla="*/ 2147483646 w 43"/>
                <a:gd name="T85" fmla="*/ 2147483646 h 70"/>
                <a:gd name="T86" fmla="*/ 2147483646 w 43"/>
                <a:gd name="T87" fmla="*/ 2147483646 h 70"/>
                <a:gd name="T88" fmla="*/ 2147483646 w 43"/>
                <a:gd name="T89" fmla="*/ 2147483646 h 70"/>
                <a:gd name="T90" fmla="*/ 2147483646 w 43"/>
                <a:gd name="T91" fmla="*/ 2147483646 h 70"/>
                <a:gd name="T92" fmla="*/ 2147483646 w 43"/>
                <a:gd name="T93" fmla="*/ 2147483646 h 70"/>
                <a:gd name="T94" fmla="*/ 2147483646 w 43"/>
                <a:gd name="T95" fmla="*/ 2147483646 h 70"/>
                <a:gd name="T96" fmla="*/ 2147483646 w 43"/>
                <a:gd name="T97" fmla="*/ 2147483646 h 70"/>
                <a:gd name="T98" fmla="*/ 2147483646 w 43"/>
                <a:gd name="T99" fmla="*/ 2147483646 h 70"/>
                <a:gd name="T100" fmla="*/ 2147483646 w 43"/>
                <a:gd name="T101" fmla="*/ 2147483646 h 70"/>
                <a:gd name="T102" fmla="*/ 2147483646 w 43"/>
                <a:gd name="T103" fmla="*/ 2147483646 h 70"/>
                <a:gd name="T104" fmla="*/ 2147483646 w 43"/>
                <a:gd name="T105" fmla="*/ 2147483646 h 70"/>
                <a:gd name="T106" fmla="*/ 2147483646 w 43"/>
                <a:gd name="T107" fmla="*/ 2147483646 h 70"/>
                <a:gd name="T108" fmla="*/ 2147483646 w 43"/>
                <a:gd name="T109" fmla="*/ 2147483646 h 70"/>
                <a:gd name="T110" fmla="*/ 2147483646 w 43"/>
                <a:gd name="T111" fmla="*/ 0 h 70"/>
                <a:gd name="T112" fmla="*/ 2147483646 w 43"/>
                <a:gd name="T113" fmla="*/ 0 h 70"/>
                <a:gd name="T114" fmla="*/ 2147483646 w 43"/>
                <a:gd name="T115" fmla="*/ 2147483646 h 70"/>
                <a:gd name="T116" fmla="*/ 2147483646 w 43"/>
                <a:gd name="T117" fmla="*/ 0 h 70"/>
                <a:gd name="T118" fmla="*/ 2147483646 w 43"/>
                <a:gd name="T119" fmla="*/ 2147483646 h 70"/>
                <a:gd name="T120" fmla="*/ 2147483646 w 43"/>
                <a:gd name="T121" fmla="*/ 2147483646 h 7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43" h="70">
                  <a:moveTo>
                    <a:pt x="27" y="6"/>
                  </a:moveTo>
                  <a:cubicBezTo>
                    <a:pt x="23" y="13"/>
                    <a:pt x="23" y="13"/>
                    <a:pt x="23" y="13"/>
                  </a:cubicBezTo>
                  <a:cubicBezTo>
                    <a:pt x="21" y="20"/>
                    <a:pt x="21" y="20"/>
                    <a:pt x="21" y="20"/>
                  </a:cubicBezTo>
                  <a:cubicBezTo>
                    <a:pt x="22" y="26"/>
                    <a:pt x="22" y="26"/>
                    <a:pt x="22" y="26"/>
                  </a:cubicBezTo>
                  <a:cubicBezTo>
                    <a:pt x="23" y="32"/>
                    <a:pt x="23" y="32"/>
                    <a:pt x="23" y="32"/>
                  </a:cubicBezTo>
                  <a:cubicBezTo>
                    <a:pt x="25" y="38"/>
                    <a:pt x="25" y="38"/>
                    <a:pt x="25" y="38"/>
                  </a:cubicBezTo>
                  <a:cubicBezTo>
                    <a:pt x="22" y="39"/>
                    <a:pt x="22" y="39"/>
                    <a:pt x="22" y="39"/>
                  </a:cubicBezTo>
                  <a:cubicBezTo>
                    <a:pt x="21" y="45"/>
                    <a:pt x="21" y="45"/>
                    <a:pt x="21" y="45"/>
                  </a:cubicBezTo>
                  <a:cubicBezTo>
                    <a:pt x="20" y="48"/>
                    <a:pt x="20" y="48"/>
                    <a:pt x="20" y="48"/>
                  </a:cubicBezTo>
                  <a:cubicBezTo>
                    <a:pt x="23" y="52"/>
                    <a:pt x="23" y="52"/>
                    <a:pt x="23" y="52"/>
                  </a:cubicBezTo>
                  <a:cubicBezTo>
                    <a:pt x="23" y="54"/>
                    <a:pt x="23" y="54"/>
                    <a:pt x="23" y="54"/>
                  </a:cubicBezTo>
                  <a:cubicBezTo>
                    <a:pt x="17" y="51"/>
                    <a:pt x="17" y="51"/>
                    <a:pt x="17" y="51"/>
                  </a:cubicBezTo>
                  <a:cubicBezTo>
                    <a:pt x="11" y="48"/>
                    <a:pt x="11" y="48"/>
                    <a:pt x="11" y="48"/>
                  </a:cubicBezTo>
                  <a:cubicBezTo>
                    <a:pt x="6" y="48"/>
                    <a:pt x="6" y="48"/>
                    <a:pt x="6" y="48"/>
                  </a:cubicBezTo>
                  <a:cubicBezTo>
                    <a:pt x="6" y="52"/>
                    <a:pt x="6" y="52"/>
                    <a:pt x="6" y="52"/>
                  </a:cubicBezTo>
                  <a:cubicBezTo>
                    <a:pt x="0" y="53"/>
                    <a:pt x="0" y="53"/>
                    <a:pt x="0" y="53"/>
                  </a:cubicBezTo>
                  <a:cubicBezTo>
                    <a:pt x="0" y="64"/>
                    <a:pt x="0" y="64"/>
                    <a:pt x="0" y="64"/>
                  </a:cubicBezTo>
                  <a:cubicBezTo>
                    <a:pt x="2" y="68"/>
                    <a:pt x="2" y="68"/>
                    <a:pt x="2" y="68"/>
                  </a:cubicBezTo>
                  <a:cubicBezTo>
                    <a:pt x="6" y="68"/>
                    <a:pt x="6" y="68"/>
                    <a:pt x="6" y="68"/>
                  </a:cubicBezTo>
                  <a:cubicBezTo>
                    <a:pt x="8" y="69"/>
                    <a:pt x="8" y="69"/>
                    <a:pt x="8" y="69"/>
                  </a:cubicBezTo>
                  <a:cubicBezTo>
                    <a:pt x="7" y="69"/>
                    <a:pt x="7" y="69"/>
                    <a:pt x="7" y="69"/>
                  </a:cubicBezTo>
                  <a:cubicBezTo>
                    <a:pt x="9" y="70"/>
                    <a:pt x="9" y="70"/>
                    <a:pt x="9" y="70"/>
                  </a:cubicBezTo>
                  <a:cubicBezTo>
                    <a:pt x="11" y="69"/>
                    <a:pt x="11" y="69"/>
                    <a:pt x="11" y="69"/>
                  </a:cubicBezTo>
                  <a:cubicBezTo>
                    <a:pt x="11" y="69"/>
                    <a:pt x="14" y="70"/>
                    <a:pt x="15" y="70"/>
                  </a:cubicBezTo>
                  <a:cubicBezTo>
                    <a:pt x="15" y="70"/>
                    <a:pt x="18" y="67"/>
                    <a:pt x="18" y="67"/>
                  </a:cubicBezTo>
                  <a:cubicBezTo>
                    <a:pt x="22" y="63"/>
                    <a:pt x="22" y="63"/>
                    <a:pt x="22" y="63"/>
                  </a:cubicBezTo>
                  <a:cubicBezTo>
                    <a:pt x="25" y="62"/>
                    <a:pt x="25" y="62"/>
                    <a:pt x="25" y="62"/>
                  </a:cubicBezTo>
                  <a:cubicBezTo>
                    <a:pt x="24" y="62"/>
                    <a:pt x="24" y="62"/>
                    <a:pt x="24" y="62"/>
                  </a:cubicBezTo>
                  <a:cubicBezTo>
                    <a:pt x="24" y="61"/>
                    <a:pt x="24" y="61"/>
                    <a:pt x="24" y="61"/>
                  </a:cubicBezTo>
                  <a:cubicBezTo>
                    <a:pt x="33" y="57"/>
                    <a:pt x="33" y="57"/>
                    <a:pt x="33" y="57"/>
                  </a:cubicBezTo>
                  <a:cubicBezTo>
                    <a:pt x="37" y="59"/>
                    <a:pt x="37" y="59"/>
                    <a:pt x="37" y="59"/>
                  </a:cubicBezTo>
                  <a:cubicBezTo>
                    <a:pt x="39" y="62"/>
                    <a:pt x="39" y="62"/>
                    <a:pt x="39" y="62"/>
                  </a:cubicBezTo>
                  <a:cubicBezTo>
                    <a:pt x="40" y="64"/>
                    <a:pt x="40" y="64"/>
                    <a:pt x="40" y="64"/>
                  </a:cubicBezTo>
                  <a:cubicBezTo>
                    <a:pt x="43" y="62"/>
                    <a:pt x="43" y="62"/>
                    <a:pt x="43" y="62"/>
                  </a:cubicBezTo>
                  <a:cubicBezTo>
                    <a:pt x="43" y="59"/>
                    <a:pt x="43" y="59"/>
                    <a:pt x="43" y="59"/>
                  </a:cubicBezTo>
                  <a:cubicBezTo>
                    <a:pt x="40" y="54"/>
                    <a:pt x="40" y="54"/>
                    <a:pt x="40" y="54"/>
                  </a:cubicBezTo>
                  <a:cubicBezTo>
                    <a:pt x="40" y="49"/>
                    <a:pt x="40" y="49"/>
                    <a:pt x="40" y="49"/>
                  </a:cubicBezTo>
                  <a:cubicBezTo>
                    <a:pt x="41" y="49"/>
                    <a:pt x="41" y="49"/>
                    <a:pt x="41" y="49"/>
                  </a:cubicBezTo>
                  <a:cubicBezTo>
                    <a:pt x="39" y="44"/>
                    <a:pt x="39" y="44"/>
                    <a:pt x="39" y="44"/>
                  </a:cubicBezTo>
                  <a:cubicBezTo>
                    <a:pt x="38" y="42"/>
                    <a:pt x="38" y="42"/>
                    <a:pt x="38" y="42"/>
                  </a:cubicBezTo>
                  <a:cubicBezTo>
                    <a:pt x="38" y="42"/>
                    <a:pt x="33" y="41"/>
                    <a:pt x="33" y="41"/>
                  </a:cubicBezTo>
                  <a:cubicBezTo>
                    <a:pt x="32" y="41"/>
                    <a:pt x="28" y="39"/>
                    <a:pt x="28" y="39"/>
                  </a:cubicBezTo>
                  <a:cubicBezTo>
                    <a:pt x="26" y="34"/>
                    <a:pt x="26" y="34"/>
                    <a:pt x="26" y="34"/>
                  </a:cubicBezTo>
                  <a:cubicBezTo>
                    <a:pt x="24" y="26"/>
                    <a:pt x="24" y="26"/>
                    <a:pt x="24" y="26"/>
                  </a:cubicBezTo>
                  <a:cubicBezTo>
                    <a:pt x="26" y="23"/>
                    <a:pt x="26" y="23"/>
                    <a:pt x="26" y="23"/>
                  </a:cubicBezTo>
                  <a:cubicBezTo>
                    <a:pt x="25" y="16"/>
                    <a:pt x="25" y="16"/>
                    <a:pt x="25" y="16"/>
                  </a:cubicBezTo>
                  <a:cubicBezTo>
                    <a:pt x="30" y="16"/>
                    <a:pt x="30" y="16"/>
                    <a:pt x="30" y="16"/>
                  </a:cubicBezTo>
                  <a:cubicBezTo>
                    <a:pt x="32" y="20"/>
                    <a:pt x="32" y="20"/>
                    <a:pt x="32" y="20"/>
                  </a:cubicBezTo>
                  <a:cubicBezTo>
                    <a:pt x="36" y="20"/>
                    <a:pt x="36" y="20"/>
                    <a:pt x="36" y="20"/>
                  </a:cubicBezTo>
                  <a:cubicBezTo>
                    <a:pt x="36" y="17"/>
                    <a:pt x="36" y="17"/>
                    <a:pt x="36" y="17"/>
                  </a:cubicBezTo>
                  <a:cubicBezTo>
                    <a:pt x="37" y="15"/>
                    <a:pt x="37" y="15"/>
                    <a:pt x="37" y="15"/>
                  </a:cubicBezTo>
                  <a:cubicBezTo>
                    <a:pt x="38" y="16"/>
                    <a:pt x="38" y="16"/>
                    <a:pt x="38" y="16"/>
                  </a:cubicBezTo>
                  <a:cubicBezTo>
                    <a:pt x="37" y="10"/>
                    <a:pt x="37" y="10"/>
                    <a:pt x="37" y="10"/>
                  </a:cubicBezTo>
                  <a:cubicBezTo>
                    <a:pt x="39" y="6"/>
                    <a:pt x="39" y="6"/>
                    <a:pt x="39" y="6"/>
                  </a:cubicBezTo>
                  <a:cubicBezTo>
                    <a:pt x="39" y="2"/>
                    <a:pt x="39" y="2"/>
                    <a:pt x="39" y="2"/>
                  </a:cubicBezTo>
                  <a:cubicBezTo>
                    <a:pt x="37" y="0"/>
                    <a:pt x="37" y="0"/>
                    <a:pt x="37" y="0"/>
                  </a:cubicBezTo>
                  <a:cubicBezTo>
                    <a:pt x="35" y="0"/>
                    <a:pt x="35" y="0"/>
                    <a:pt x="35" y="0"/>
                  </a:cubicBezTo>
                  <a:cubicBezTo>
                    <a:pt x="28" y="1"/>
                    <a:pt x="28" y="1"/>
                    <a:pt x="28" y="1"/>
                  </a:cubicBezTo>
                  <a:cubicBezTo>
                    <a:pt x="27" y="0"/>
                    <a:pt x="27" y="0"/>
                    <a:pt x="27" y="0"/>
                  </a:cubicBezTo>
                  <a:cubicBezTo>
                    <a:pt x="27" y="5"/>
                    <a:pt x="27" y="5"/>
                    <a:pt x="27" y="5"/>
                  </a:cubicBezTo>
                  <a:lnTo>
                    <a:pt x="27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2" name="Freeform 137">
              <a:extLst>
                <a:ext uri="{FF2B5EF4-FFF2-40B4-BE49-F238E27FC236}">
                  <a16:creationId xmlns:a16="http://schemas.microsoft.com/office/drawing/2014/main" id="{1CF824B2-8CC2-134F-9A02-A023E22FCF7F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9913" y="4275138"/>
              <a:ext cx="187325" cy="141287"/>
            </a:xfrm>
            <a:custGeom>
              <a:avLst/>
              <a:gdLst>
                <a:gd name="T0" fmla="*/ 2147483646 w 144"/>
                <a:gd name="T1" fmla="*/ 2147483646 h 109"/>
                <a:gd name="T2" fmla="*/ 2147483646 w 144"/>
                <a:gd name="T3" fmla="*/ 2147483646 h 109"/>
                <a:gd name="T4" fmla="*/ 2147483646 w 144"/>
                <a:gd name="T5" fmla="*/ 2147483646 h 109"/>
                <a:gd name="T6" fmla="*/ 2147483646 w 144"/>
                <a:gd name="T7" fmla="*/ 2147483646 h 109"/>
                <a:gd name="T8" fmla="*/ 2147483646 w 144"/>
                <a:gd name="T9" fmla="*/ 2147483646 h 109"/>
                <a:gd name="T10" fmla="*/ 2147483646 w 144"/>
                <a:gd name="T11" fmla="*/ 2147483646 h 109"/>
                <a:gd name="T12" fmla="*/ 2147483646 w 144"/>
                <a:gd name="T13" fmla="*/ 0 h 109"/>
                <a:gd name="T14" fmla="*/ 2147483646 w 144"/>
                <a:gd name="T15" fmla="*/ 0 h 109"/>
                <a:gd name="T16" fmla="*/ 2147483646 w 144"/>
                <a:gd name="T17" fmla="*/ 2147483646 h 109"/>
                <a:gd name="T18" fmla="*/ 2147483646 w 144"/>
                <a:gd name="T19" fmla="*/ 2147483646 h 109"/>
                <a:gd name="T20" fmla="*/ 2147483646 w 144"/>
                <a:gd name="T21" fmla="*/ 2147483646 h 109"/>
                <a:gd name="T22" fmla="*/ 0 w 144"/>
                <a:gd name="T23" fmla="*/ 2147483646 h 109"/>
                <a:gd name="T24" fmla="*/ 0 w 144"/>
                <a:gd name="T25" fmla="*/ 2147483646 h 109"/>
                <a:gd name="T26" fmla="*/ 2147483646 w 144"/>
                <a:gd name="T27" fmla="*/ 2147483646 h 109"/>
                <a:gd name="T28" fmla="*/ 2147483646 w 144"/>
                <a:gd name="T29" fmla="*/ 2147483646 h 109"/>
                <a:gd name="T30" fmla="*/ 2147483646 w 144"/>
                <a:gd name="T31" fmla="*/ 2147483646 h 109"/>
                <a:gd name="T32" fmla="*/ 2147483646 w 144"/>
                <a:gd name="T33" fmla="*/ 2147483646 h 109"/>
                <a:gd name="T34" fmla="*/ 2147483646 w 144"/>
                <a:gd name="T35" fmla="*/ 2147483646 h 109"/>
                <a:gd name="T36" fmla="*/ 2147483646 w 144"/>
                <a:gd name="T37" fmla="*/ 2147483646 h 109"/>
                <a:gd name="T38" fmla="*/ 2147483646 w 144"/>
                <a:gd name="T39" fmla="*/ 2147483646 h 109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44" h="109">
                  <a:moveTo>
                    <a:pt x="114" y="79"/>
                  </a:moveTo>
                  <a:lnTo>
                    <a:pt x="120" y="79"/>
                  </a:lnTo>
                  <a:lnTo>
                    <a:pt x="138" y="55"/>
                  </a:lnTo>
                  <a:lnTo>
                    <a:pt x="144" y="49"/>
                  </a:lnTo>
                  <a:lnTo>
                    <a:pt x="132" y="49"/>
                  </a:lnTo>
                  <a:lnTo>
                    <a:pt x="108" y="25"/>
                  </a:lnTo>
                  <a:lnTo>
                    <a:pt x="96" y="0"/>
                  </a:lnTo>
                  <a:lnTo>
                    <a:pt x="90" y="0"/>
                  </a:lnTo>
                  <a:lnTo>
                    <a:pt x="54" y="19"/>
                  </a:lnTo>
                  <a:lnTo>
                    <a:pt x="24" y="43"/>
                  </a:lnTo>
                  <a:lnTo>
                    <a:pt x="6" y="67"/>
                  </a:lnTo>
                  <a:lnTo>
                    <a:pt x="0" y="85"/>
                  </a:lnTo>
                  <a:lnTo>
                    <a:pt x="0" y="97"/>
                  </a:lnTo>
                  <a:lnTo>
                    <a:pt x="6" y="109"/>
                  </a:lnTo>
                  <a:lnTo>
                    <a:pt x="36" y="103"/>
                  </a:lnTo>
                  <a:lnTo>
                    <a:pt x="36" y="109"/>
                  </a:lnTo>
                  <a:lnTo>
                    <a:pt x="42" y="85"/>
                  </a:lnTo>
                  <a:lnTo>
                    <a:pt x="72" y="85"/>
                  </a:lnTo>
                  <a:lnTo>
                    <a:pt x="96" y="85"/>
                  </a:lnTo>
                  <a:lnTo>
                    <a:pt x="114" y="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3" name="Freeform 138">
              <a:extLst>
                <a:ext uri="{FF2B5EF4-FFF2-40B4-BE49-F238E27FC236}">
                  <a16:creationId xmlns:a16="http://schemas.microsoft.com/office/drawing/2014/main" id="{5062E10E-EF69-B443-AD14-456B5C36A1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379913" y="4275138"/>
              <a:ext cx="187325" cy="141287"/>
            </a:xfrm>
            <a:custGeom>
              <a:avLst/>
              <a:gdLst>
                <a:gd name="T0" fmla="*/ 2147483646 w 144"/>
                <a:gd name="T1" fmla="*/ 2147483646 h 109"/>
                <a:gd name="T2" fmla="*/ 2147483646 w 144"/>
                <a:gd name="T3" fmla="*/ 2147483646 h 109"/>
                <a:gd name="T4" fmla="*/ 2147483646 w 144"/>
                <a:gd name="T5" fmla="*/ 2147483646 h 109"/>
                <a:gd name="T6" fmla="*/ 2147483646 w 144"/>
                <a:gd name="T7" fmla="*/ 2147483646 h 109"/>
                <a:gd name="T8" fmla="*/ 2147483646 w 144"/>
                <a:gd name="T9" fmla="*/ 2147483646 h 109"/>
                <a:gd name="T10" fmla="*/ 2147483646 w 144"/>
                <a:gd name="T11" fmla="*/ 2147483646 h 109"/>
                <a:gd name="T12" fmla="*/ 2147483646 w 144"/>
                <a:gd name="T13" fmla="*/ 0 h 109"/>
                <a:gd name="T14" fmla="*/ 2147483646 w 144"/>
                <a:gd name="T15" fmla="*/ 0 h 109"/>
                <a:gd name="T16" fmla="*/ 2147483646 w 144"/>
                <a:gd name="T17" fmla="*/ 2147483646 h 109"/>
                <a:gd name="T18" fmla="*/ 2147483646 w 144"/>
                <a:gd name="T19" fmla="*/ 2147483646 h 109"/>
                <a:gd name="T20" fmla="*/ 2147483646 w 144"/>
                <a:gd name="T21" fmla="*/ 2147483646 h 109"/>
                <a:gd name="T22" fmla="*/ 0 w 144"/>
                <a:gd name="T23" fmla="*/ 2147483646 h 109"/>
                <a:gd name="T24" fmla="*/ 0 w 144"/>
                <a:gd name="T25" fmla="*/ 2147483646 h 109"/>
                <a:gd name="T26" fmla="*/ 2147483646 w 144"/>
                <a:gd name="T27" fmla="*/ 2147483646 h 109"/>
                <a:gd name="T28" fmla="*/ 2147483646 w 144"/>
                <a:gd name="T29" fmla="*/ 2147483646 h 109"/>
                <a:gd name="T30" fmla="*/ 2147483646 w 144"/>
                <a:gd name="T31" fmla="*/ 2147483646 h 109"/>
                <a:gd name="T32" fmla="*/ 2147483646 w 144"/>
                <a:gd name="T33" fmla="*/ 2147483646 h 109"/>
                <a:gd name="T34" fmla="*/ 2147483646 w 144"/>
                <a:gd name="T35" fmla="*/ 2147483646 h 109"/>
                <a:gd name="T36" fmla="*/ 2147483646 w 144"/>
                <a:gd name="T37" fmla="*/ 2147483646 h 109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</a:gdLst>
              <a:ahLst/>
              <a:cxnLst>
                <a:cxn ang="T38">
                  <a:pos x="T0" y="T1"/>
                </a:cxn>
                <a:cxn ang="T39">
                  <a:pos x="T2" y="T3"/>
                </a:cxn>
                <a:cxn ang="T40">
                  <a:pos x="T4" y="T5"/>
                </a:cxn>
                <a:cxn ang="T41">
                  <a:pos x="T6" y="T7"/>
                </a:cxn>
                <a:cxn ang="T42">
                  <a:pos x="T8" y="T9"/>
                </a:cxn>
                <a:cxn ang="T43">
                  <a:pos x="T10" y="T11"/>
                </a:cxn>
                <a:cxn ang="T44">
                  <a:pos x="T12" y="T13"/>
                </a:cxn>
                <a:cxn ang="T45">
                  <a:pos x="T14" y="T15"/>
                </a:cxn>
                <a:cxn ang="T46">
                  <a:pos x="T16" y="T17"/>
                </a:cxn>
                <a:cxn ang="T47">
                  <a:pos x="T18" y="T19"/>
                </a:cxn>
                <a:cxn ang="T48">
                  <a:pos x="T20" y="T21"/>
                </a:cxn>
                <a:cxn ang="T49">
                  <a:pos x="T22" y="T23"/>
                </a:cxn>
                <a:cxn ang="T50">
                  <a:pos x="T24" y="T25"/>
                </a:cxn>
                <a:cxn ang="T51">
                  <a:pos x="T26" y="T27"/>
                </a:cxn>
                <a:cxn ang="T52">
                  <a:pos x="T28" y="T29"/>
                </a:cxn>
                <a:cxn ang="T53">
                  <a:pos x="T30" y="T31"/>
                </a:cxn>
                <a:cxn ang="T54">
                  <a:pos x="T32" y="T33"/>
                </a:cxn>
                <a:cxn ang="T55">
                  <a:pos x="T34" y="T35"/>
                </a:cxn>
                <a:cxn ang="T56">
                  <a:pos x="T36" y="T37"/>
                </a:cxn>
              </a:cxnLst>
              <a:rect l="0" t="0" r="r" b="b"/>
              <a:pathLst>
                <a:path w="144" h="109">
                  <a:moveTo>
                    <a:pt x="114" y="79"/>
                  </a:moveTo>
                  <a:lnTo>
                    <a:pt x="120" y="79"/>
                  </a:lnTo>
                  <a:lnTo>
                    <a:pt x="138" y="55"/>
                  </a:lnTo>
                  <a:lnTo>
                    <a:pt x="144" y="49"/>
                  </a:lnTo>
                  <a:lnTo>
                    <a:pt x="132" y="49"/>
                  </a:lnTo>
                  <a:lnTo>
                    <a:pt x="108" y="25"/>
                  </a:lnTo>
                  <a:lnTo>
                    <a:pt x="96" y="0"/>
                  </a:lnTo>
                  <a:lnTo>
                    <a:pt x="90" y="0"/>
                  </a:lnTo>
                  <a:lnTo>
                    <a:pt x="54" y="19"/>
                  </a:lnTo>
                  <a:lnTo>
                    <a:pt x="24" y="43"/>
                  </a:lnTo>
                  <a:lnTo>
                    <a:pt x="6" y="67"/>
                  </a:lnTo>
                  <a:lnTo>
                    <a:pt x="0" y="85"/>
                  </a:lnTo>
                  <a:lnTo>
                    <a:pt x="0" y="97"/>
                  </a:lnTo>
                  <a:lnTo>
                    <a:pt x="6" y="109"/>
                  </a:lnTo>
                  <a:lnTo>
                    <a:pt x="36" y="103"/>
                  </a:lnTo>
                  <a:lnTo>
                    <a:pt x="36" y="109"/>
                  </a:lnTo>
                  <a:lnTo>
                    <a:pt x="42" y="85"/>
                  </a:lnTo>
                  <a:lnTo>
                    <a:pt x="72" y="85"/>
                  </a:lnTo>
                  <a:lnTo>
                    <a:pt x="96" y="85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4" name="Freeform 139">
              <a:extLst>
                <a:ext uri="{FF2B5EF4-FFF2-40B4-BE49-F238E27FC236}">
                  <a16:creationId xmlns:a16="http://schemas.microsoft.com/office/drawing/2014/main" id="{BD353BF9-6C82-304B-89A5-FFB784168C84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23812" cy="6350"/>
            </a:xfrm>
            <a:custGeom>
              <a:avLst/>
              <a:gdLst>
                <a:gd name="T0" fmla="*/ 0 w 18"/>
                <a:gd name="T1" fmla="*/ 2147483646 h 6"/>
                <a:gd name="T2" fmla="*/ 2147483646 w 18"/>
                <a:gd name="T3" fmla="*/ 2147483646 h 6"/>
                <a:gd name="T4" fmla="*/ 2147483646 w 18"/>
                <a:gd name="T5" fmla="*/ 0 h 6"/>
                <a:gd name="T6" fmla="*/ 0 w 18"/>
                <a:gd name="T7" fmla="*/ 2147483646 h 6"/>
                <a:gd name="T8" fmla="*/ 0 60000 65536"/>
                <a:gd name="T9" fmla="*/ 0 60000 65536"/>
                <a:gd name="T10" fmla="*/ 0 60000 65536"/>
                <a:gd name="T11" fmla="*/ 0 60000 65536"/>
              </a:gdLst>
              <a:ahLst/>
              <a:cxnLst>
                <a:cxn ang="T8">
                  <a:pos x="T0" y="T1"/>
                </a:cxn>
                <a:cxn ang="T9">
                  <a:pos x="T2" y="T3"/>
                </a:cxn>
                <a:cxn ang="T10">
                  <a:pos x="T4" y="T5"/>
                </a:cxn>
                <a:cxn ang="T11">
                  <a:pos x="T6" y="T7"/>
                </a:cxn>
              </a:cxnLst>
              <a:rect l="0" t="0" r="r" b="b"/>
              <a:pathLst>
                <a:path w="18" h="6">
                  <a:moveTo>
                    <a:pt x="0" y="6"/>
                  </a:moveTo>
                  <a:lnTo>
                    <a:pt x="6" y="6"/>
                  </a:lnTo>
                  <a:lnTo>
                    <a:pt x="18" y="0"/>
                  </a:lnTo>
                  <a:lnTo>
                    <a:pt x="0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5" name="Freeform 140">
              <a:extLst>
                <a:ext uri="{FF2B5EF4-FFF2-40B4-BE49-F238E27FC236}">
                  <a16:creationId xmlns:a16="http://schemas.microsoft.com/office/drawing/2014/main" id="{FDBFC745-BF56-6E45-818D-A6B6AA8DD9C0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23812" cy="6350"/>
            </a:xfrm>
            <a:custGeom>
              <a:avLst/>
              <a:gdLst>
                <a:gd name="T0" fmla="*/ 0 w 18"/>
                <a:gd name="T1" fmla="*/ 2147483646 h 6"/>
                <a:gd name="T2" fmla="*/ 2147483646 w 18"/>
                <a:gd name="T3" fmla="*/ 2147483646 h 6"/>
                <a:gd name="T4" fmla="*/ 2147483646 w 18"/>
                <a:gd name="T5" fmla="*/ 0 h 6"/>
                <a:gd name="T6" fmla="*/ 0 60000 65536"/>
                <a:gd name="T7" fmla="*/ 0 60000 65536"/>
                <a:gd name="T8" fmla="*/ 0 60000 65536"/>
              </a:gdLst>
              <a:ahLst/>
              <a:cxnLst>
                <a:cxn ang="T6">
                  <a:pos x="T0" y="T1"/>
                </a:cxn>
                <a:cxn ang="T7">
                  <a:pos x="T2" y="T3"/>
                </a:cxn>
                <a:cxn ang="T8">
                  <a:pos x="T4" y="T5"/>
                </a:cxn>
              </a:cxnLst>
              <a:rect l="0" t="0" r="r" b="b"/>
              <a:pathLst>
                <a:path w="18" h="6">
                  <a:moveTo>
                    <a:pt x="0" y="6"/>
                  </a:moveTo>
                  <a:lnTo>
                    <a:pt x="6" y="6"/>
                  </a:lnTo>
                  <a:lnTo>
                    <a:pt x="18" y="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6" name="Freeform 141">
              <a:extLst>
                <a:ext uri="{FF2B5EF4-FFF2-40B4-BE49-F238E27FC236}">
                  <a16:creationId xmlns:a16="http://schemas.microsoft.com/office/drawing/2014/main" id="{CFBEDA72-F0A0-A046-84CD-C7DAB2D66EB4}"/>
                </a:ext>
              </a:extLst>
            </p:cNvPr>
            <p:cNvSpPr>
              <a:spLocks/>
            </p:cNvSpPr>
            <p:nvPr/>
          </p:nvSpPr>
          <p:spPr bwMode="auto">
            <a:xfrm>
              <a:off x="4425950" y="4384675"/>
              <a:ext cx="101600" cy="131763"/>
            </a:xfrm>
            <a:custGeom>
              <a:avLst/>
              <a:gdLst>
                <a:gd name="T0" fmla="*/ 2147483646 w 78"/>
                <a:gd name="T1" fmla="*/ 2147483646 h 102"/>
                <a:gd name="T2" fmla="*/ 2147483646 w 78"/>
                <a:gd name="T3" fmla="*/ 0 h 102"/>
                <a:gd name="T4" fmla="*/ 2147483646 w 78"/>
                <a:gd name="T5" fmla="*/ 0 h 102"/>
                <a:gd name="T6" fmla="*/ 2147483646 w 78"/>
                <a:gd name="T7" fmla="*/ 0 h 102"/>
                <a:gd name="T8" fmla="*/ 0 w 78"/>
                <a:gd name="T9" fmla="*/ 2147483646 h 102"/>
                <a:gd name="T10" fmla="*/ 2147483646 w 78"/>
                <a:gd name="T11" fmla="*/ 2147483646 h 102"/>
                <a:gd name="T12" fmla="*/ 0 w 78"/>
                <a:gd name="T13" fmla="*/ 2147483646 h 102"/>
                <a:gd name="T14" fmla="*/ 0 w 78"/>
                <a:gd name="T15" fmla="*/ 2147483646 h 102"/>
                <a:gd name="T16" fmla="*/ 2147483646 w 78"/>
                <a:gd name="T17" fmla="*/ 2147483646 h 102"/>
                <a:gd name="T18" fmla="*/ 2147483646 w 78"/>
                <a:gd name="T19" fmla="*/ 2147483646 h 102"/>
                <a:gd name="T20" fmla="*/ 2147483646 w 78"/>
                <a:gd name="T21" fmla="*/ 2147483646 h 102"/>
                <a:gd name="T22" fmla="*/ 2147483646 w 78"/>
                <a:gd name="T23" fmla="*/ 2147483646 h 102"/>
                <a:gd name="T24" fmla="*/ 2147483646 w 78"/>
                <a:gd name="T25" fmla="*/ 2147483646 h 102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78" h="102">
                  <a:moveTo>
                    <a:pt x="60" y="6"/>
                  </a:moveTo>
                  <a:lnTo>
                    <a:pt x="60" y="0"/>
                  </a:lnTo>
                  <a:lnTo>
                    <a:pt x="36" y="0"/>
                  </a:lnTo>
                  <a:lnTo>
                    <a:pt x="6" y="0"/>
                  </a:lnTo>
                  <a:lnTo>
                    <a:pt x="0" y="24"/>
                  </a:lnTo>
                  <a:lnTo>
                    <a:pt x="12" y="42"/>
                  </a:lnTo>
                  <a:lnTo>
                    <a:pt x="0" y="66"/>
                  </a:lnTo>
                  <a:lnTo>
                    <a:pt x="0" y="84"/>
                  </a:lnTo>
                  <a:lnTo>
                    <a:pt x="6" y="102"/>
                  </a:lnTo>
                  <a:lnTo>
                    <a:pt x="36" y="102"/>
                  </a:lnTo>
                  <a:lnTo>
                    <a:pt x="78" y="90"/>
                  </a:lnTo>
                  <a:lnTo>
                    <a:pt x="60" y="36"/>
                  </a:lnTo>
                  <a:lnTo>
                    <a:pt x="60" y="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7" name="Freeform 142">
              <a:extLst>
                <a:ext uri="{FF2B5EF4-FFF2-40B4-BE49-F238E27FC236}">
                  <a16:creationId xmlns:a16="http://schemas.microsoft.com/office/drawing/2014/main" id="{EE0792D8-606B-DB43-AE76-B65B05C51B21}"/>
                </a:ext>
              </a:extLst>
            </p:cNvPr>
            <p:cNvSpPr>
              <a:spLocks/>
            </p:cNvSpPr>
            <p:nvPr/>
          </p:nvSpPr>
          <p:spPr bwMode="auto">
            <a:xfrm>
              <a:off x="4576763" y="4283075"/>
              <a:ext cx="296862" cy="266700"/>
            </a:xfrm>
            <a:custGeom>
              <a:avLst/>
              <a:gdLst>
                <a:gd name="T0" fmla="*/ 2147483646 w 228"/>
                <a:gd name="T1" fmla="*/ 2147483646 h 205"/>
                <a:gd name="T2" fmla="*/ 2147483646 w 228"/>
                <a:gd name="T3" fmla="*/ 2147483646 h 205"/>
                <a:gd name="T4" fmla="*/ 2147483646 w 228"/>
                <a:gd name="T5" fmla="*/ 2147483646 h 205"/>
                <a:gd name="T6" fmla="*/ 2147483646 w 228"/>
                <a:gd name="T7" fmla="*/ 2147483646 h 205"/>
                <a:gd name="T8" fmla="*/ 2147483646 w 228"/>
                <a:gd name="T9" fmla="*/ 2147483646 h 205"/>
                <a:gd name="T10" fmla="*/ 2147483646 w 228"/>
                <a:gd name="T11" fmla="*/ 2147483646 h 205"/>
                <a:gd name="T12" fmla="*/ 2147483646 w 228"/>
                <a:gd name="T13" fmla="*/ 2147483646 h 205"/>
                <a:gd name="T14" fmla="*/ 2147483646 w 228"/>
                <a:gd name="T15" fmla="*/ 2147483646 h 205"/>
                <a:gd name="T16" fmla="*/ 2147483646 w 228"/>
                <a:gd name="T17" fmla="*/ 2147483646 h 205"/>
                <a:gd name="T18" fmla="*/ 2147483646 w 228"/>
                <a:gd name="T19" fmla="*/ 0 h 205"/>
                <a:gd name="T20" fmla="*/ 2147483646 w 228"/>
                <a:gd name="T21" fmla="*/ 2147483646 h 205"/>
                <a:gd name="T22" fmla="*/ 2147483646 w 228"/>
                <a:gd name="T23" fmla="*/ 2147483646 h 205"/>
                <a:gd name="T24" fmla="*/ 2147483646 w 228"/>
                <a:gd name="T25" fmla="*/ 2147483646 h 205"/>
                <a:gd name="T26" fmla="*/ 2147483646 w 228"/>
                <a:gd name="T27" fmla="*/ 2147483646 h 205"/>
                <a:gd name="T28" fmla="*/ 2147483646 w 228"/>
                <a:gd name="T29" fmla="*/ 2147483646 h 205"/>
                <a:gd name="T30" fmla="*/ 2147483646 w 228"/>
                <a:gd name="T31" fmla="*/ 2147483646 h 205"/>
                <a:gd name="T32" fmla="*/ 2147483646 w 228"/>
                <a:gd name="T33" fmla="*/ 2147483646 h 205"/>
                <a:gd name="T34" fmla="*/ 2147483646 w 228"/>
                <a:gd name="T35" fmla="*/ 2147483646 h 205"/>
                <a:gd name="T36" fmla="*/ 2147483646 w 228"/>
                <a:gd name="T37" fmla="*/ 2147483646 h 205"/>
                <a:gd name="T38" fmla="*/ 0 w 228"/>
                <a:gd name="T39" fmla="*/ 2147483646 h 205"/>
                <a:gd name="T40" fmla="*/ 0 w 228"/>
                <a:gd name="T41" fmla="*/ 2147483646 h 205"/>
                <a:gd name="T42" fmla="*/ 2147483646 w 228"/>
                <a:gd name="T43" fmla="*/ 2147483646 h 205"/>
                <a:gd name="T44" fmla="*/ 2147483646 w 228"/>
                <a:gd name="T45" fmla="*/ 2147483646 h 205"/>
                <a:gd name="T46" fmla="*/ 2147483646 w 228"/>
                <a:gd name="T47" fmla="*/ 2147483646 h 205"/>
                <a:gd name="T48" fmla="*/ 2147483646 w 228"/>
                <a:gd name="T49" fmla="*/ 2147483646 h 205"/>
                <a:gd name="T50" fmla="*/ 2147483646 w 228"/>
                <a:gd name="T51" fmla="*/ 2147483646 h 205"/>
                <a:gd name="T52" fmla="*/ 2147483646 w 228"/>
                <a:gd name="T53" fmla="*/ 2147483646 h 205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</a:gdLst>
              <a:ahLst/>
              <a:cxnLst>
                <a:cxn ang="T54">
                  <a:pos x="T0" y="T1"/>
                </a:cxn>
                <a:cxn ang="T55">
                  <a:pos x="T2" y="T3"/>
                </a:cxn>
                <a:cxn ang="T56">
                  <a:pos x="T4" y="T5"/>
                </a:cxn>
                <a:cxn ang="T57">
                  <a:pos x="T6" y="T7"/>
                </a:cxn>
                <a:cxn ang="T58">
                  <a:pos x="T8" y="T9"/>
                </a:cxn>
                <a:cxn ang="T59">
                  <a:pos x="T10" y="T11"/>
                </a:cxn>
                <a:cxn ang="T60">
                  <a:pos x="T12" y="T13"/>
                </a:cxn>
                <a:cxn ang="T61">
                  <a:pos x="T14" y="T15"/>
                </a:cxn>
                <a:cxn ang="T62">
                  <a:pos x="T16" y="T17"/>
                </a:cxn>
                <a:cxn ang="T63">
                  <a:pos x="T18" y="T19"/>
                </a:cxn>
                <a:cxn ang="T64">
                  <a:pos x="T20" y="T21"/>
                </a:cxn>
                <a:cxn ang="T65">
                  <a:pos x="T22" y="T23"/>
                </a:cxn>
                <a:cxn ang="T66">
                  <a:pos x="T24" y="T25"/>
                </a:cxn>
                <a:cxn ang="T67">
                  <a:pos x="T26" y="T27"/>
                </a:cxn>
                <a:cxn ang="T68">
                  <a:pos x="T28" y="T29"/>
                </a:cxn>
                <a:cxn ang="T69">
                  <a:pos x="T30" y="T31"/>
                </a:cxn>
                <a:cxn ang="T70">
                  <a:pos x="T32" y="T33"/>
                </a:cxn>
                <a:cxn ang="T71">
                  <a:pos x="T34" y="T35"/>
                </a:cxn>
                <a:cxn ang="T72">
                  <a:pos x="T36" y="T37"/>
                </a:cxn>
                <a:cxn ang="T73">
                  <a:pos x="T38" y="T39"/>
                </a:cxn>
                <a:cxn ang="T74">
                  <a:pos x="T40" y="T41"/>
                </a:cxn>
                <a:cxn ang="T75">
                  <a:pos x="T42" y="T43"/>
                </a:cxn>
                <a:cxn ang="T76">
                  <a:pos x="T44" y="T45"/>
                </a:cxn>
                <a:cxn ang="T77">
                  <a:pos x="T46" y="T47"/>
                </a:cxn>
                <a:cxn ang="T78">
                  <a:pos x="T48" y="T49"/>
                </a:cxn>
                <a:cxn ang="T79">
                  <a:pos x="T50" y="T51"/>
                </a:cxn>
                <a:cxn ang="T80">
                  <a:pos x="T52" y="T53"/>
                </a:cxn>
              </a:cxnLst>
              <a:rect l="0" t="0" r="r" b="b"/>
              <a:pathLst>
                <a:path w="228" h="205">
                  <a:moveTo>
                    <a:pt x="120" y="151"/>
                  </a:moveTo>
                  <a:lnTo>
                    <a:pt x="150" y="163"/>
                  </a:lnTo>
                  <a:lnTo>
                    <a:pt x="180" y="121"/>
                  </a:lnTo>
                  <a:lnTo>
                    <a:pt x="198" y="73"/>
                  </a:lnTo>
                  <a:lnTo>
                    <a:pt x="204" y="55"/>
                  </a:lnTo>
                  <a:lnTo>
                    <a:pt x="222" y="49"/>
                  </a:lnTo>
                  <a:lnTo>
                    <a:pt x="228" y="31"/>
                  </a:lnTo>
                  <a:lnTo>
                    <a:pt x="210" y="25"/>
                  </a:lnTo>
                  <a:lnTo>
                    <a:pt x="198" y="7"/>
                  </a:lnTo>
                  <a:lnTo>
                    <a:pt x="204" y="0"/>
                  </a:lnTo>
                  <a:lnTo>
                    <a:pt x="174" y="25"/>
                  </a:lnTo>
                  <a:lnTo>
                    <a:pt x="144" y="31"/>
                  </a:lnTo>
                  <a:lnTo>
                    <a:pt x="108" y="31"/>
                  </a:lnTo>
                  <a:lnTo>
                    <a:pt x="84" y="43"/>
                  </a:lnTo>
                  <a:lnTo>
                    <a:pt x="48" y="31"/>
                  </a:lnTo>
                  <a:lnTo>
                    <a:pt x="24" y="31"/>
                  </a:lnTo>
                  <a:lnTo>
                    <a:pt x="12" y="49"/>
                  </a:lnTo>
                  <a:lnTo>
                    <a:pt x="12" y="67"/>
                  </a:lnTo>
                  <a:lnTo>
                    <a:pt x="12" y="91"/>
                  </a:lnTo>
                  <a:lnTo>
                    <a:pt x="0" y="133"/>
                  </a:lnTo>
                  <a:lnTo>
                    <a:pt x="0" y="163"/>
                  </a:lnTo>
                  <a:lnTo>
                    <a:pt x="24" y="163"/>
                  </a:lnTo>
                  <a:lnTo>
                    <a:pt x="48" y="193"/>
                  </a:lnTo>
                  <a:lnTo>
                    <a:pt x="72" y="199"/>
                  </a:lnTo>
                  <a:lnTo>
                    <a:pt x="96" y="205"/>
                  </a:lnTo>
                  <a:lnTo>
                    <a:pt x="102" y="175"/>
                  </a:lnTo>
                  <a:lnTo>
                    <a:pt x="120" y="15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8" name="Freeform 143">
              <a:extLst>
                <a:ext uri="{FF2B5EF4-FFF2-40B4-BE49-F238E27FC236}">
                  <a16:creationId xmlns:a16="http://schemas.microsoft.com/office/drawing/2014/main" id="{D62AB6B8-B46E-754D-B5FF-13A248C1D791}"/>
                </a:ext>
              </a:extLst>
            </p:cNvPr>
            <p:cNvSpPr>
              <a:spLocks/>
            </p:cNvSpPr>
            <p:nvPr/>
          </p:nvSpPr>
          <p:spPr bwMode="auto">
            <a:xfrm>
              <a:off x="4865688" y="4384675"/>
              <a:ext cx="320675" cy="187325"/>
            </a:xfrm>
            <a:custGeom>
              <a:avLst/>
              <a:gdLst>
                <a:gd name="T0" fmla="*/ 2147483646 w 246"/>
                <a:gd name="T1" fmla="*/ 2147483646 h 144"/>
                <a:gd name="T2" fmla="*/ 2147483646 w 246"/>
                <a:gd name="T3" fmla="*/ 2147483646 h 144"/>
                <a:gd name="T4" fmla="*/ 2147483646 w 246"/>
                <a:gd name="T5" fmla="*/ 2147483646 h 144"/>
                <a:gd name="T6" fmla="*/ 2147483646 w 246"/>
                <a:gd name="T7" fmla="*/ 2147483646 h 144"/>
                <a:gd name="T8" fmla="*/ 0 w 246"/>
                <a:gd name="T9" fmla="*/ 2147483646 h 144"/>
                <a:gd name="T10" fmla="*/ 2147483646 w 246"/>
                <a:gd name="T11" fmla="*/ 2147483646 h 144"/>
                <a:gd name="T12" fmla="*/ 2147483646 w 246"/>
                <a:gd name="T13" fmla="*/ 2147483646 h 144"/>
                <a:gd name="T14" fmla="*/ 2147483646 w 246"/>
                <a:gd name="T15" fmla="*/ 2147483646 h 144"/>
                <a:gd name="T16" fmla="*/ 2147483646 w 246"/>
                <a:gd name="T17" fmla="*/ 2147483646 h 144"/>
                <a:gd name="T18" fmla="*/ 2147483646 w 246"/>
                <a:gd name="T19" fmla="*/ 2147483646 h 144"/>
                <a:gd name="T20" fmla="*/ 2147483646 w 246"/>
                <a:gd name="T21" fmla="*/ 2147483646 h 144"/>
                <a:gd name="T22" fmla="*/ 2147483646 w 246"/>
                <a:gd name="T23" fmla="*/ 2147483646 h 144"/>
                <a:gd name="T24" fmla="*/ 2147483646 w 246"/>
                <a:gd name="T25" fmla="*/ 2147483646 h 144"/>
                <a:gd name="T26" fmla="*/ 2147483646 w 246"/>
                <a:gd name="T27" fmla="*/ 2147483646 h 144"/>
                <a:gd name="T28" fmla="*/ 2147483646 w 246"/>
                <a:gd name="T29" fmla="*/ 2147483646 h 144"/>
                <a:gd name="T30" fmla="*/ 2147483646 w 246"/>
                <a:gd name="T31" fmla="*/ 2147483646 h 144"/>
                <a:gd name="T32" fmla="*/ 2147483646 w 246"/>
                <a:gd name="T33" fmla="*/ 2147483646 h 144"/>
                <a:gd name="T34" fmla="*/ 2147483646 w 246"/>
                <a:gd name="T35" fmla="*/ 2147483646 h 144"/>
                <a:gd name="T36" fmla="*/ 2147483646 w 246"/>
                <a:gd name="T37" fmla="*/ 2147483646 h 144"/>
                <a:gd name="T38" fmla="*/ 2147483646 w 246"/>
                <a:gd name="T39" fmla="*/ 0 h 144"/>
                <a:gd name="T40" fmla="*/ 2147483646 w 246"/>
                <a:gd name="T41" fmla="*/ 2147483646 h 144"/>
                <a:gd name="T42" fmla="*/ 2147483646 w 246"/>
                <a:gd name="T43" fmla="*/ 2147483646 h 144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246" h="144">
                  <a:moveTo>
                    <a:pt x="78" y="36"/>
                  </a:moveTo>
                  <a:lnTo>
                    <a:pt x="72" y="48"/>
                  </a:lnTo>
                  <a:lnTo>
                    <a:pt x="36" y="60"/>
                  </a:lnTo>
                  <a:lnTo>
                    <a:pt x="12" y="66"/>
                  </a:lnTo>
                  <a:lnTo>
                    <a:pt x="0" y="102"/>
                  </a:lnTo>
                  <a:lnTo>
                    <a:pt x="12" y="132"/>
                  </a:lnTo>
                  <a:lnTo>
                    <a:pt x="18" y="144"/>
                  </a:lnTo>
                  <a:lnTo>
                    <a:pt x="42" y="132"/>
                  </a:lnTo>
                  <a:lnTo>
                    <a:pt x="66" y="132"/>
                  </a:lnTo>
                  <a:lnTo>
                    <a:pt x="78" y="138"/>
                  </a:lnTo>
                  <a:lnTo>
                    <a:pt x="78" y="114"/>
                  </a:lnTo>
                  <a:lnTo>
                    <a:pt x="114" y="108"/>
                  </a:lnTo>
                  <a:lnTo>
                    <a:pt x="144" y="120"/>
                  </a:lnTo>
                  <a:lnTo>
                    <a:pt x="198" y="108"/>
                  </a:lnTo>
                  <a:lnTo>
                    <a:pt x="246" y="102"/>
                  </a:lnTo>
                  <a:lnTo>
                    <a:pt x="210" y="66"/>
                  </a:lnTo>
                  <a:lnTo>
                    <a:pt x="186" y="54"/>
                  </a:lnTo>
                  <a:lnTo>
                    <a:pt x="168" y="24"/>
                  </a:lnTo>
                  <a:lnTo>
                    <a:pt x="156" y="0"/>
                  </a:lnTo>
                  <a:lnTo>
                    <a:pt x="108" y="30"/>
                  </a:lnTo>
                  <a:lnTo>
                    <a:pt x="78" y="3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59" name="Freeform 144">
              <a:extLst>
                <a:ext uri="{FF2B5EF4-FFF2-40B4-BE49-F238E27FC236}">
                  <a16:creationId xmlns:a16="http://schemas.microsoft.com/office/drawing/2014/main" id="{8583E141-2481-E549-BE3D-3997012EA853}"/>
                </a:ext>
              </a:extLst>
            </p:cNvPr>
            <p:cNvSpPr>
              <a:spLocks/>
            </p:cNvSpPr>
            <p:nvPr/>
          </p:nvSpPr>
          <p:spPr bwMode="auto">
            <a:xfrm>
              <a:off x="4772025" y="4557713"/>
              <a:ext cx="195263" cy="233362"/>
            </a:xfrm>
            <a:custGeom>
              <a:avLst/>
              <a:gdLst>
                <a:gd name="T0" fmla="*/ 2147483646 w 150"/>
                <a:gd name="T1" fmla="*/ 2147483646 h 180"/>
                <a:gd name="T2" fmla="*/ 2147483646 w 150"/>
                <a:gd name="T3" fmla="*/ 2147483646 h 180"/>
                <a:gd name="T4" fmla="*/ 2147483646 w 150"/>
                <a:gd name="T5" fmla="*/ 2147483646 h 180"/>
                <a:gd name="T6" fmla="*/ 2147483646 w 150"/>
                <a:gd name="T7" fmla="*/ 2147483646 h 180"/>
                <a:gd name="T8" fmla="*/ 2147483646 w 150"/>
                <a:gd name="T9" fmla="*/ 2147483646 h 180"/>
                <a:gd name="T10" fmla="*/ 2147483646 w 150"/>
                <a:gd name="T11" fmla="*/ 0 h 180"/>
                <a:gd name="T12" fmla="*/ 2147483646 w 150"/>
                <a:gd name="T13" fmla="*/ 0 h 180"/>
                <a:gd name="T14" fmla="*/ 2147483646 w 150"/>
                <a:gd name="T15" fmla="*/ 2147483646 h 180"/>
                <a:gd name="T16" fmla="*/ 2147483646 w 150"/>
                <a:gd name="T17" fmla="*/ 2147483646 h 180"/>
                <a:gd name="T18" fmla="*/ 2147483646 w 150"/>
                <a:gd name="T19" fmla="*/ 2147483646 h 180"/>
                <a:gd name="T20" fmla="*/ 2147483646 w 150"/>
                <a:gd name="T21" fmla="*/ 2147483646 h 180"/>
                <a:gd name="T22" fmla="*/ 2147483646 w 150"/>
                <a:gd name="T23" fmla="*/ 2147483646 h 180"/>
                <a:gd name="T24" fmla="*/ 2147483646 w 150"/>
                <a:gd name="T25" fmla="*/ 2147483646 h 180"/>
                <a:gd name="T26" fmla="*/ 2147483646 w 150"/>
                <a:gd name="T27" fmla="*/ 2147483646 h 180"/>
                <a:gd name="T28" fmla="*/ 2147483646 w 150"/>
                <a:gd name="T29" fmla="*/ 2147483646 h 180"/>
                <a:gd name="T30" fmla="*/ 2147483646 w 150"/>
                <a:gd name="T31" fmla="*/ 2147483646 h 180"/>
                <a:gd name="T32" fmla="*/ 2147483646 w 150"/>
                <a:gd name="T33" fmla="*/ 2147483646 h 180"/>
                <a:gd name="T34" fmla="*/ 0 w 150"/>
                <a:gd name="T35" fmla="*/ 2147483646 h 180"/>
                <a:gd name="T36" fmla="*/ 2147483646 w 150"/>
                <a:gd name="T37" fmla="*/ 2147483646 h 180"/>
                <a:gd name="T38" fmla="*/ 2147483646 w 150"/>
                <a:gd name="T39" fmla="*/ 2147483646 h 180"/>
                <a:gd name="T40" fmla="*/ 2147483646 w 150"/>
                <a:gd name="T41" fmla="*/ 2147483646 h 180"/>
                <a:gd name="T42" fmla="*/ 2147483646 w 150"/>
                <a:gd name="T43" fmla="*/ 2147483646 h 180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50" h="180">
                  <a:moveTo>
                    <a:pt x="66" y="162"/>
                  </a:moveTo>
                  <a:lnTo>
                    <a:pt x="90" y="144"/>
                  </a:lnTo>
                  <a:lnTo>
                    <a:pt x="114" y="96"/>
                  </a:lnTo>
                  <a:lnTo>
                    <a:pt x="132" y="78"/>
                  </a:lnTo>
                  <a:lnTo>
                    <a:pt x="150" y="6"/>
                  </a:lnTo>
                  <a:lnTo>
                    <a:pt x="138" y="0"/>
                  </a:lnTo>
                  <a:lnTo>
                    <a:pt x="114" y="0"/>
                  </a:lnTo>
                  <a:lnTo>
                    <a:pt x="90" y="12"/>
                  </a:lnTo>
                  <a:lnTo>
                    <a:pt x="72" y="18"/>
                  </a:lnTo>
                  <a:lnTo>
                    <a:pt x="60" y="30"/>
                  </a:lnTo>
                  <a:lnTo>
                    <a:pt x="48" y="36"/>
                  </a:lnTo>
                  <a:lnTo>
                    <a:pt x="48" y="48"/>
                  </a:lnTo>
                  <a:lnTo>
                    <a:pt x="60" y="54"/>
                  </a:lnTo>
                  <a:lnTo>
                    <a:pt x="54" y="84"/>
                  </a:lnTo>
                  <a:lnTo>
                    <a:pt x="48" y="114"/>
                  </a:lnTo>
                  <a:lnTo>
                    <a:pt x="30" y="114"/>
                  </a:lnTo>
                  <a:lnTo>
                    <a:pt x="12" y="126"/>
                  </a:lnTo>
                  <a:lnTo>
                    <a:pt x="0" y="138"/>
                  </a:lnTo>
                  <a:lnTo>
                    <a:pt x="18" y="156"/>
                  </a:lnTo>
                  <a:lnTo>
                    <a:pt x="24" y="180"/>
                  </a:lnTo>
                  <a:lnTo>
                    <a:pt x="42" y="162"/>
                  </a:lnTo>
                  <a:lnTo>
                    <a:pt x="66" y="16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0" name="Freeform 145">
              <a:extLst>
                <a:ext uri="{FF2B5EF4-FFF2-40B4-BE49-F238E27FC236}">
                  <a16:creationId xmlns:a16="http://schemas.microsoft.com/office/drawing/2014/main" id="{98CEE84C-6F40-394E-B58D-C6D871A3DF21}"/>
                </a:ext>
              </a:extLst>
            </p:cNvPr>
            <p:cNvSpPr>
              <a:spLocks/>
            </p:cNvSpPr>
            <p:nvPr/>
          </p:nvSpPr>
          <p:spPr bwMode="auto">
            <a:xfrm>
              <a:off x="4732338" y="4605338"/>
              <a:ext cx="117475" cy="130175"/>
            </a:xfrm>
            <a:custGeom>
              <a:avLst/>
              <a:gdLst>
                <a:gd name="T0" fmla="*/ 2147483646 w 90"/>
                <a:gd name="T1" fmla="*/ 2147483646 h 102"/>
                <a:gd name="T2" fmla="*/ 2147483646 w 90"/>
                <a:gd name="T3" fmla="*/ 2147483646 h 102"/>
                <a:gd name="T4" fmla="*/ 2147483646 w 90"/>
                <a:gd name="T5" fmla="*/ 2147483646 h 102"/>
                <a:gd name="T6" fmla="*/ 2147483646 w 90"/>
                <a:gd name="T7" fmla="*/ 2147483646 h 102"/>
                <a:gd name="T8" fmla="*/ 2147483646 w 90"/>
                <a:gd name="T9" fmla="*/ 2147483646 h 102"/>
                <a:gd name="T10" fmla="*/ 2147483646 w 90"/>
                <a:gd name="T11" fmla="*/ 0 h 102"/>
                <a:gd name="T12" fmla="*/ 2147483646 w 90"/>
                <a:gd name="T13" fmla="*/ 0 h 102"/>
                <a:gd name="T14" fmla="*/ 0 w 90"/>
                <a:gd name="T15" fmla="*/ 0 h 102"/>
                <a:gd name="T16" fmla="*/ 0 w 90"/>
                <a:gd name="T17" fmla="*/ 2147483646 h 102"/>
                <a:gd name="T18" fmla="*/ 0 w 90"/>
                <a:gd name="T19" fmla="*/ 2147483646 h 102"/>
                <a:gd name="T20" fmla="*/ 2147483646 w 90"/>
                <a:gd name="T21" fmla="*/ 2147483646 h 102"/>
                <a:gd name="T22" fmla="*/ 2147483646 w 90"/>
                <a:gd name="T23" fmla="*/ 2147483646 h 102"/>
                <a:gd name="T24" fmla="*/ 2147483646 w 90"/>
                <a:gd name="T25" fmla="*/ 2147483646 h 102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90" h="102">
                  <a:moveTo>
                    <a:pt x="60" y="78"/>
                  </a:moveTo>
                  <a:lnTo>
                    <a:pt x="78" y="78"/>
                  </a:lnTo>
                  <a:lnTo>
                    <a:pt x="84" y="48"/>
                  </a:lnTo>
                  <a:lnTo>
                    <a:pt x="90" y="18"/>
                  </a:lnTo>
                  <a:lnTo>
                    <a:pt x="78" y="12"/>
                  </a:lnTo>
                  <a:lnTo>
                    <a:pt x="78" y="0"/>
                  </a:lnTo>
                  <a:lnTo>
                    <a:pt x="48" y="0"/>
                  </a:lnTo>
                  <a:lnTo>
                    <a:pt x="0" y="0"/>
                  </a:lnTo>
                  <a:lnTo>
                    <a:pt x="0" y="18"/>
                  </a:lnTo>
                  <a:lnTo>
                    <a:pt x="0" y="54"/>
                  </a:lnTo>
                  <a:lnTo>
                    <a:pt x="30" y="102"/>
                  </a:lnTo>
                  <a:lnTo>
                    <a:pt x="42" y="90"/>
                  </a:lnTo>
                  <a:lnTo>
                    <a:pt x="60" y="7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1" name="Freeform 146">
              <a:extLst>
                <a:ext uri="{FF2B5EF4-FFF2-40B4-BE49-F238E27FC236}">
                  <a16:creationId xmlns:a16="http://schemas.microsoft.com/office/drawing/2014/main" id="{9A54DDB8-62A5-8743-AF76-A26654022E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0588" y="4346575"/>
              <a:ext cx="187325" cy="258763"/>
            </a:xfrm>
            <a:custGeom>
              <a:avLst/>
              <a:gdLst>
                <a:gd name="T0" fmla="*/ 2147483646 w 144"/>
                <a:gd name="T1" fmla="*/ 2147483646 h 198"/>
                <a:gd name="T2" fmla="*/ 2147483646 w 144"/>
                <a:gd name="T3" fmla="*/ 2147483646 h 198"/>
                <a:gd name="T4" fmla="*/ 2147483646 w 144"/>
                <a:gd name="T5" fmla="*/ 2147483646 h 198"/>
                <a:gd name="T6" fmla="*/ 2147483646 w 144"/>
                <a:gd name="T7" fmla="*/ 2147483646 h 198"/>
                <a:gd name="T8" fmla="*/ 2147483646 w 144"/>
                <a:gd name="T9" fmla="*/ 2147483646 h 198"/>
                <a:gd name="T10" fmla="*/ 2147483646 w 144"/>
                <a:gd name="T11" fmla="*/ 2147483646 h 198"/>
                <a:gd name="T12" fmla="*/ 2147483646 w 144"/>
                <a:gd name="T13" fmla="*/ 2147483646 h 198"/>
                <a:gd name="T14" fmla="*/ 2147483646 w 144"/>
                <a:gd name="T15" fmla="*/ 2147483646 h 198"/>
                <a:gd name="T16" fmla="*/ 2147483646 w 144"/>
                <a:gd name="T17" fmla="*/ 0 h 198"/>
                <a:gd name="T18" fmla="*/ 2147483646 w 144"/>
                <a:gd name="T19" fmla="*/ 0 h 198"/>
                <a:gd name="T20" fmla="*/ 2147483646 w 144"/>
                <a:gd name="T21" fmla="*/ 2147483646 h 198"/>
                <a:gd name="T22" fmla="*/ 2147483646 w 144"/>
                <a:gd name="T23" fmla="*/ 2147483646 h 198"/>
                <a:gd name="T24" fmla="*/ 2147483646 w 144"/>
                <a:gd name="T25" fmla="*/ 2147483646 h 198"/>
                <a:gd name="T26" fmla="*/ 2147483646 w 144"/>
                <a:gd name="T27" fmla="*/ 2147483646 h 198"/>
                <a:gd name="T28" fmla="*/ 2147483646 w 144"/>
                <a:gd name="T29" fmla="*/ 2147483646 h 198"/>
                <a:gd name="T30" fmla="*/ 2147483646 w 144"/>
                <a:gd name="T31" fmla="*/ 2147483646 h 198"/>
                <a:gd name="T32" fmla="*/ 0 w 144"/>
                <a:gd name="T33" fmla="*/ 2147483646 h 198"/>
                <a:gd name="T34" fmla="*/ 2147483646 w 144"/>
                <a:gd name="T35" fmla="*/ 2147483646 h 198"/>
                <a:gd name="T36" fmla="*/ 2147483646 w 144"/>
                <a:gd name="T37" fmla="*/ 2147483646 h 198"/>
                <a:gd name="T38" fmla="*/ 2147483646 w 144"/>
                <a:gd name="T39" fmla="*/ 2147483646 h 198"/>
                <a:gd name="T40" fmla="*/ 2147483646 w 144"/>
                <a:gd name="T41" fmla="*/ 2147483646 h 198"/>
                <a:gd name="T42" fmla="*/ 2147483646 w 144"/>
                <a:gd name="T43" fmla="*/ 2147483646 h 198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</a:gdLst>
              <a:ahLst/>
              <a:cxnLst>
                <a:cxn ang="T44">
                  <a:pos x="T0" y="T1"/>
                </a:cxn>
                <a:cxn ang="T45">
                  <a:pos x="T2" y="T3"/>
                </a:cxn>
                <a:cxn ang="T46">
                  <a:pos x="T4" y="T5"/>
                </a:cxn>
                <a:cxn ang="T47">
                  <a:pos x="T6" y="T7"/>
                </a:cxn>
                <a:cxn ang="T48">
                  <a:pos x="T8" y="T9"/>
                </a:cxn>
                <a:cxn ang="T49">
                  <a:pos x="T10" y="T11"/>
                </a:cxn>
                <a:cxn ang="T50">
                  <a:pos x="T12" y="T13"/>
                </a:cxn>
                <a:cxn ang="T51">
                  <a:pos x="T14" y="T15"/>
                </a:cxn>
                <a:cxn ang="T52">
                  <a:pos x="T16" y="T17"/>
                </a:cxn>
                <a:cxn ang="T53">
                  <a:pos x="T18" y="T19"/>
                </a:cxn>
                <a:cxn ang="T54">
                  <a:pos x="T20" y="T21"/>
                </a:cxn>
                <a:cxn ang="T55">
                  <a:pos x="T22" y="T23"/>
                </a:cxn>
                <a:cxn ang="T56">
                  <a:pos x="T24" y="T25"/>
                </a:cxn>
                <a:cxn ang="T57">
                  <a:pos x="T26" y="T27"/>
                </a:cxn>
                <a:cxn ang="T58">
                  <a:pos x="T28" y="T29"/>
                </a:cxn>
                <a:cxn ang="T59">
                  <a:pos x="T30" y="T31"/>
                </a:cxn>
                <a:cxn ang="T60">
                  <a:pos x="T32" y="T33"/>
                </a:cxn>
                <a:cxn ang="T61">
                  <a:pos x="T34" y="T35"/>
                </a:cxn>
                <a:cxn ang="T62">
                  <a:pos x="T36" y="T37"/>
                </a:cxn>
                <a:cxn ang="T63">
                  <a:pos x="T38" y="T39"/>
                </a:cxn>
                <a:cxn ang="T64">
                  <a:pos x="T40" y="T41"/>
                </a:cxn>
                <a:cxn ang="T65">
                  <a:pos x="T42" y="T43"/>
                </a:cxn>
              </a:cxnLst>
              <a:rect l="0" t="0" r="r" b="b"/>
              <a:pathLst>
                <a:path w="144" h="198">
                  <a:moveTo>
                    <a:pt x="144" y="174"/>
                  </a:moveTo>
                  <a:lnTo>
                    <a:pt x="138" y="162"/>
                  </a:lnTo>
                  <a:lnTo>
                    <a:pt x="126" y="132"/>
                  </a:lnTo>
                  <a:lnTo>
                    <a:pt x="138" y="96"/>
                  </a:lnTo>
                  <a:lnTo>
                    <a:pt x="132" y="96"/>
                  </a:lnTo>
                  <a:lnTo>
                    <a:pt x="114" y="66"/>
                  </a:lnTo>
                  <a:lnTo>
                    <a:pt x="114" y="48"/>
                  </a:lnTo>
                  <a:lnTo>
                    <a:pt x="138" y="42"/>
                  </a:lnTo>
                  <a:lnTo>
                    <a:pt x="126" y="0"/>
                  </a:lnTo>
                  <a:lnTo>
                    <a:pt x="108" y="6"/>
                  </a:lnTo>
                  <a:lnTo>
                    <a:pt x="102" y="24"/>
                  </a:lnTo>
                  <a:lnTo>
                    <a:pt x="84" y="72"/>
                  </a:lnTo>
                  <a:lnTo>
                    <a:pt x="54" y="114"/>
                  </a:lnTo>
                  <a:lnTo>
                    <a:pt x="24" y="102"/>
                  </a:lnTo>
                  <a:lnTo>
                    <a:pt x="6" y="126"/>
                  </a:lnTo>
                  <a:lnTo>
                    <a:pt x="0" y="156"/>
                  </a:lnTo>
                  <a:lnTo>
                    <a:pt x="18" y="156"/>
                  </a:lnTo>
                  <a:lnTo>
                    <a:pt x="24" y="198"/>
                  </a:lnTo>
                  <a:lnTo>
                    <a:pt x="72" y="198"/>
                  </a:lnTo>
                  <a:lnTo>
                    <a:pt x="102" y="198"/>
                  </a:lnTo>
                  <a:lnTo>
                    <a:pt x="144" y="17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2" name="Freeform 147">
              <a:extLst>
                <a:ext uri="{FF2B5EF4-FFF2-40B4-BE49-F238E27FC236}">
                  <a16:creationId xmlns:a16="http://schemas.microsoft.com/office/drawing/2014/main" id="{0A758B0D-E8F1-B54D-81C8-BF8DA742F880}"/>
                </a:ext>
              </a:extLst>
            </p:cNvPr>
            <p:cNvSpPr>
              <a:spLocks/>
            </p:cNvSpPr>
            <p:nvPr/>
          </p:nvSpPr>
          <p:spPr bwMode="auto">
            <a:xfrm>
              <a:off x="4700588" y="4346575"/>
              <a:ext cx="187325" cy="258763"/>
            </a:xfrm>
            <a:custGeom>
              <a:avLst/>
              <a:gdLst>
                <a:gd name="T0" fmla="*/ 2147483646 w 144"/>
                <a:gd name="T1" fmla="*/ 2147483646 h 198"/>
                <a:gd name="T2" fmla="*/ 2147483646 w 144"/>
                <a:gd name="T3" fmla="*/ 2147483646 h 198"/>
                <a:gd name="T4" fmla="*/ 2147483646 w 144"/>
                <a:gd name="T5" fmla="*/ 2147483646 h 198"/>
                <a:gd name="T6" fmla="*/ 2147483646 w 144"/>
                <a:gd name="T7" fmla="*/ 2147483646 h 198"/>
                <a:gd name="T8" fmla="*/ 2147483646 w 144"/>
                <a:gd name="T9" fmla="*/ 2147483646 h 198"/>
                <a:gd name="T10" fmla="*/ 2147483646 w 144"/>
                <a:gd name="T11" fmla="*/ 2147483646 h 198"/>
                <a:gd name="T12" fmla="*/ 2147483646 w 144"/>
                <a:gd name="T13" fmla="*/ 2147483646 h 198"/>
                <a:gd name="T14" fmla="*/ 2147483646 w 144"/>
                <a:gd name="T15" fmla="*/ 2147483646 h 198"/>
                <a:gd name="T16" fmla="*/ 2147483646 w 144"/>
                <a:gd name="T17" fmla="*/ 0 h 198"/>
                <a:gd name="T18" fmla="*/ 2147483646 w 144"/>
                <a:gd name="T19" fmla="*/ 0 h 198"/>
                <a:gd name="T20" fmla="*/ 2147483646 w 144"/>
                <a:gd name="T21" fmla="*/ 2147483646 h 198"/>
                <a:gd name="T22" fmla="*/ 2147483646 w 144"/>
                <a:gd name="T23" fmla="*/ 2147483646 h 198"/>
                <a:gd name="T24" fmla="*/ 2147483646 w 144"/>
                <a:gd name="T25" fmla="*/ 2147483646 h 198"/>
                <a:gd name="T26" fmla="*/ 2147483646 w 144"/>
                <a:gd name="T27" fmla="*/ 2147483646 h 198"/>
                <a:gd name="T28" fmla="*/ 2147483646 w 144"/>
                <a:gd name="T29" fmla="*/ 2147483646 h 198"/>
                <a:gd name="T30" fmla="*/ 2147483646 w 144"/>
                <a:gd name="T31" fmla="*/ 2147483646 h 198"/>
                <a:gd name="T32" fmla="*/ 0 w 144"/>
                <a:gd name="T33" fmla="*/ 2147483646 h 198"/>
                <a:gd name="T34" fmla="*/ 2147483646 w 144"/>
                <a:gd name="T35" fmla="*/ 2147483646 h 198"/>
                <a:gd name="T36" fmla="*/ 2147483646 w 144"/>
                <a:gd name="T37" fmla="*/ 2147483646 h 198"/>
                <a:gd name="T38" fmla="*/ 2147483646 w 144"/>
                <a:gd name="T39" fmla="*/ 2147483646 h 198"/>
                <a:gd name="T40" fmla="*/ 2147483646 w 144"/>
                <a:gd name="T41" fmla="*/ 2147483646 h 198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144" h="198">
                  <a:moveTo>
                    <a:pt x="144" y="174"/>
                  </a:moveTo>
                  <a:lnTo>
                    <a:pt x="138" y="162"/>
                  </a:lnTo>
                  <a:lnTo>
                    <a:pt x="126" y="132"/>
                  </a:lnTo>
                  <a:lnTo>
                    <a:pt x="138" y="96"/>
                  </a:lnTo>
                  <a:lnTo>
                    <a:pt x="132" y="96"/>
                  </a:lnTo>
                  <a:lnTo>
                    <a:pt x="114" y="66"/>
                  </a:lnTo>
                  <a:lnTo>
                    <a:pt x="114" y="48"/>
                  </a:lnTo>
                  <a:lnTo>
                    <a:pt x="138" y="42"/>
                  </a:lnTo>
                  <a:lnTo>
                    <a:pt x="126" y="0"/>
                  </a:lnTo>
                  <a:lnTo>
                    <a:pt x="108" y="6"/>
                  </a:lnTo>
                  <a:lnTo>
                    <a:pt x="102" y="24"/>
                  </a:lnTo>
                  <a:lnTo>
                    <a:pt x="84" y="72"/>
                  </a:lnTo>
                  <a:lnTo>
                    <a:pt x="54" y="114"/>
                  </a:lnTo>
                  <a:lnTo>
                    <a:pt x="24" y="102"/>
                  </a:lnTo>
                  <a:lnTo>
                    <a:pt x="6" y="126"/>
                  </a:lnTo>
                  <a:lnTo>
                    <a:pt x="0" y="156"/>
                  </a:lnTo>
                  <a:lnTo>
                    <a:pt x="18" y="156"/>
                  </a:lnTo>
                  <a:lnTo>
                    <a:pt x="24" y="198"/>
                  </a:lnTo>
                  <a:lnTo>
                    <a:pt x="72" y="198"/>
                  </a:lnTo>
                  <a:lnTo>
                    <a:pt x="102" y="198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3" name="Freeform 148">
              <a:extLst>
                <a:ext uri="{FF2B5EF4-FFF2-40B4-BE49-F238E27FC236}">
                  <a16:creationId xmlns:a16="http://schemas.microsoft.com/office/drawing/2014/main" id="{3CB31973-5F9A-9F4A-8AA2-8CC7F7BAC59A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7550" y="4337050"/>
              <a:ext cx="63500" cy="157163"/>
            </a:xfrm>
            <a:custGeom>
              <a:avLst/>
              <a:gdLst>
                <a:gd name="T0" fmla="*/ 2147483646 w 48"/>
                <a:gd name="T1" fmla="*/ 2147483646 h 120"/>
                <a:gd name="T2" fmla="*/ 2147483646 w 48"/>
                <a:gd name="T3" fmla="*/ 2147483646 h 120"/>
                <a:gd name="T4" fmla="*/ 2147483646 w 48"/>
                <a:gd name="T5" fmla="*/ 2147483646 h 120"/>
                <a:gd name="T6" fmla="*/ 2147483646 w 48"/>
                <a:gd name="T7" fmla="*/ 2147483646 h 120"/>
                <a:gd name="T8" fmla="*/ 2147483646 w 48"/>
                <a:gd name="T9" fmla="*/ 0 h 120"/>
                <a:gd name="T10" fmla="*/ 2147483646 w 48"/>
                <a:gd name="T11" fmla="*/ 2147483646 h 120"/>
                <a:gd name="T12" fmla="*/ 2147483646 w 48"/>
                <a:gd name="T13" fmla="*/ 2147483646 h 120"/>
                <a:gd name="T14" fmla="*/ 0 w 48"/>
                <a:gd name="T15" fmla="*/ 2147483646 h 120"/>
                <a:gd name="T16" fmla="*/ 0 w 48"/>
                <a:gd name="T17" fmla="*/ 2147483646 h 120"/>
                <a:gd name="T18" fmla="*/ 2147483646 w 48"/>
                <a:gd name="T19" fmla="*/ 2147483646 h 120"/>
                <a:gd name="T20" fmla="*/ 2147483646 w 48"/>
                <a:gd name="T21" fmla="*/ 2147483646 h 120"/>
                <a:gd name="T22" fmla="*/ 2147483646 w 48"/>
                <a:gd name="T23" fmla="*/ 2147483646 h 120"/>
                <a:gd name="T24" fmla="*/ 2147483646 w 48"/>
                <a:gd name="T25" fmla="*/ 2147483646 h 120"/>
                <a:gd name="T26" fmla="*/ 2147483646 w 48"/>
                <a:gd name="T27" fmla="*/ 2147483646 h 120"/>
                <a:gd name="T28" fmla="*/ 2147483646 w 48"/>
                <a:gd name="T29" fmla="*/ 2147483646 h 120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48" h="120">
                  <a:moveTo>
                    <a:pt x="48" y="48"/>
                  </a:moveTo>
                  <a:lnTo>
                    <a:pt x="48" y="24"/>
                  </a:lnTo>
                  <a:lnTo>
                    <a:pt x="48" y="6"/>
                  </a:lnTo>
                  <a:lnTo>
                    <a:pt x="42" y="6"/>
                  </a:lnTo>
                  <a:lnTo>
                    <a:pt x="30" y="0"/>
                  </a:lnTo>
                  <a:lnTo>
                    <a:pt x="24" y="6"/>
                  </a:lnTo>
                  <a:lnTo>
                    <a:pt x="6" y="30"/>
                  </a:lnTo>
                  <a:lnTo>
                    <a:pt x="0" y="30"/>
                  </a:lnTo>
                  <a:lnTo>
                    <a:pt x="0" y="48"/>
                  </a:lnTo>
                  <a:lnTo>
                    <a:pt x="6" y="90"/>
                  </a:lnTo>
                  <a:lnTo>
                    <a:pt x="24" y="120"/>
                  </a:lnTo>
                  <a:lnTo>
                    <a:pt x="36" y="120"/>
                  </a:lnTo>
                  <a:lnTo>
                    <a:pt x="36" y="90"/>
                  </a:lnTo>
                  <a:lnTo>
                    <a:pt x="48" y="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4" name="Freeform 149">
              <a:extLst>
                <a:ext uri="{FF2B5EF4-FFF2-40B4-BE49-F238E27FC236}">
                  <a16:creationId xmlns:a16="http://schemas.microsoft.com/office/drawing/2014/main" id="{8EE368D2-1E5C-BE48-B0BB-ED84463A4242}"/>
                </a:ext>
              </a:extLst>
            </p:cNvPr>
            <p:cNvSpPr>
              <a:spLocks/>
            </p:cNvSpPr>
            <p:nvPr/>
          </p:nvSpPr>
          <p:spPr bwMode="auto">
            <a:xfrm>
              <a:off x="4503738" y="4378325"/>
              <a:ext cx="55562" cy="123825"/>
            </a:xfrm>
            <a:custGeom>
              <a:avLst/>
              <a:gdLst>
                <a:gd name="T0" fmla="*/ 2147483646 w 42"/>
                <a:gd name="T1" fmla="*/ 2147483646 h 96"/>
                <a:gd name="T2" fmla="*/ 2147483646 w 42"/>
                <a:gd name="T3" fmla="*/ 0 h 96"/>
                <a:gd name="T4" fmla="*/ 2147483646 w 42"/>
                <a:gd name="T5" fmla="*/ 2147483646 h 96"/>
                <a:gd name="T6" fmla="*/ 0 w 42"/>
                <a:gd name="T7" fmla="*/ 2147483646 h 96"/>
                <a:gd name="T8" fmla="*/ 0 w 42"/>
                <a:gd name="T9" fmla="*/ 2147483646 h 96"/>
                <a:gd name="T10" fmla="*/ 0 w 42"/>
                <a:gd name="T11" fmla="*/ 2147483646 h 96"/>
                <a:gd name="T12" fmla="*/ 2147483646 w 42"/>
                <a:gd name="T13" fmla="*/ 2147483646 h 96"/>
                <a:gd name="T14" fmla="*/ 2147483646 w 42"/>
                <a:gd name="T15" fmla="*/ 2147483646 h 96"/>
                <a:gd name="T16" fmla="*/ 2147483646 w 42"/>
                <a:gd name="T17" fmla="*/ 2147483646 h 96"/>
                <a:gd name="T18" fmla="*/ 2147483646 w 42"/>
                <a:gd name="T19" fmla="*/ 2147483646 h 9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42" h="96">
                  <a:moveTo>
                    <a:pt x="18" y="18"/>
                  </a:moveTo>
                  <a:lnTo>
                    <a:pt x="18" y="0"/>
                  </a:lnTo>
                  <a:lnTo>
                    <a:pt x="6" y="6"/>
                  </a:lnTo>
                  <a:lnTo>
                    <a:pt x="0" y="6"/>
                  </a:lnTo>
                  <a:lnTo>
                    <a:pt x="0" y="12"/>
                  </a:lnTo>
                  <a:lnTo>
                    <a:pt x="0" y="42"/>
                  </a:lnTo>
                  <a:lnTo>
                    <a:pt x="18" y="96"/>
                  </a:lnTo>
                  <a:lnTo>
                    <a:pt x="42" y="90"/>
                  </a:lnTo>
                  <a:lnTo>
                    <a:pt x="24" y="60"/>
                  </a:lnTo>
                  <a:lnTo>
                    <a:pt x="18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5" name="Freeform 150">
              <a:extLst>
                <a:ext uri="{FF2B5EF4-FFF2-40B4-BE49-F238E27FC236}">
                  <a16:creationId xmlns:a16="http://schemas.microsoft.com/office/drawing/2014/main" id="{1A1742C3-4B1E-7149-9ACE-9D6A060C4089}"/>
                </a:ext>
              </a:extLst>
            </p:cNvPr>
            <p:cNvSpPr>
              <a:spLocks/>
            </p:cNvSpPr>
            <p:nvPr/>
          </p:nvSpPr>
          <p:spPr bwMode="auto">
            <a:xfrm>
              <a:off x="4795838" y="5073650"/>
              <a:ext cx="320675" cy="325438"/>
            </a:xfrm>
            <a:custGeom>
              <a:avLst/>
              <a:gdLst>
                <a:gd name="T0" fmla="*/ 2147483646 w 246"/>
                <a:gd name="T1" fmla="*/ 2147483646 h 252"/>
                <a:gd name="T2" fmla="*/ 2147483646 w 246"/>
                <a:gd name="T3" fmla="*/ 2147483646 h 252"/>
                <a:gd name="T4" fmla="*/ 2147483646 w 246"/>
                <a:gd name="T5" fmla="*/ 2147483646 h 252"/>
                <a:gd name="T6" fmla="*/ 2147483646 w 246"/>
                <a:gd name="T7" fmla="*/ 2147483646 h 252"/>
                <a:gd name="T8" fmla="*/ 2147483646 w 246"/>
                <a:gd name="T9" fmla="*/ 2147483646 h 252"/>
                <a:gd name="T10" fmla="*/ 2147483646 w 246"/>
                <a:gd name="T11" fmla="*/ 2147483646 h 252"/>
                <a:gd name="T12" fmla="*/ 2147483646 w 246"/>
                <a:gd name="T13" fmla="*/ 2147483646 h 252"/>
                <a:gd name="T14" fmla="*/ 2147483646 w 246"/>
                <a:gd name="T15" fmla="*/ 2147483646 h 252"/>
                <a:gd name="T16" fmla="*/ 2147483646 w 246"/>
                <a:gd name="T17" fmla="*/ 2147483646 h 252"/>
                <a:gd name="T18" fmla="*/ 2147483646 w 246"/>
                <a:gd name="T19" fmla="*/ 2147483646 h 252"/>
                <a:gd name="T20" fmla="*/ 2147483646 w 246"/>
                <a:gd name="T21" fmla="*/ 2147483646 h 252"/>
                <a:gd name="T22" fmla="*/ 2147483646 w 246"/>
                <a:gd name="T23" fmla="*/ 2147483646 h 252"/>
                <a:gd name="T24" fmla="*/ 2147483646 w 246"/>
                <a:gd name="T25" fmla="*/ 2147483646 h 252"/>
                <a:gd name="T26" fmla="*/ 2147483646 w 246"/>
                <a:gd name="T27" fmla="*/ 2147483646 h 252"/>
                <a:gd name="T28" fmla="*/ 2147483646 w 246"/>
                <a:gd name="T29" fmla="*/ 2147483646 h 252"/>
                <a:gd name="T30" fmla="*/ 2147483646 w 246"/>
                <a:gd name="T31" fmla="*/ 2147483646 h 252"/>
                <a:gd name="T32" fmla="*/ 2147483646 w 246"/>
                <a:gd name="T33" fmla="*/ 2147483646 h 252"/>
                <a:gd name="T34" fmla="*/ 2147483646 w 246"/>
                <a:gd name="T35" fmla="*/ 2147483646 h 252"/>
                <a:gd name="T36" fmla="*/ 2147483646 w 246"/>
                <a:gd name="T37" fmla="*/ 2147483646 h 252"/>
                <a:gd name="T38" fmla="*/ 2147483646 w 246"/>
                <a:gd name="T39" fmla="*/ 0 h 252"/>
                <a:gd name="T40" fmla="*/ 2147483646 w 246"/>
                <a:gd name="T41" fmla="*/ 2147483646 h 252"/>
                <a:gd name="T42" fmla="*/ 0 w 246"/>
                <a:gd name="T43" fmla="*/ 2147483646 h 252"/>
                <a:gd name="T44" fmla="*/ 2147483646 w 246"/>
                <a:gd name="T45" fmla="*/ 2147483646 h 252"/>
                <a:gd name="T46" fmla="*/ 2147483646 w 246"/>
                <a:gd name="T47" fmla="*/ 2147483646 h 252"/>
                <a:gd name="T48" fmla="*/ 2147483646 w 246"/>
                <a:gd name="T49" fmla="*/ 2147483646 h 252"/>
                <a:gd name="T50" fmla="*/ 2147483646 w 246"/>
                <a:gd name="T51" fmla="*/ 2147483646 h 252"/>
                <a:gd name="T52" fmla="*/ 2147483646 w 246"/>
                <a:gd name="T53" fmla="*/ 2147483646 h 252"/>
                <a:gd name="T54" fmla="*/ 2147483646 w 246"/>
                <a:gd name="T55" fmla="*/ 2147483646 h 252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</a:gdLst>
              <a:ahLst/>
              <a:cxnLst>
                <a:cxn ang="T56">
                  <a:pos x="T0" y="T1"/>
                </a:cxn>
                <a:cxn ang="T57">
                  <a:pos x="T2" y="T3"/>
                </a:cxn>
                <a:cxn ang="T58">
                  <a:pos x="T4" y="T5"/>
                </a:cxn>
                <a:cxn ang="T59">
                  <a:pos x="T6" y="T7"/>
                </a:cxn>
                <a:cxn ang="T60">
                  <a:pos x="T8" y="T9"/>
                </a:cxn>
                <a:cxn ang="T61">
                  <a:pos x="T10" y="T11"/>
                </a:cxn>
                <a:cxn ang="T62">
                  <a:pos x="T12" y="T13"/>
                </a:cxn>
                <a:cxn ang="T63">
                  <a:pos x="T14" y="T15"/>
                </a:cxn>
                <a:cxn ang="T64">
                  <a:pos x="T16" y="T17"/>
                </a:cxn>
                <a:cxn ang="T65">
                  <a:pos x="T18" y="T19"/>
                </a:cxn>
                <a:cxn ang="T66">
                  <a:pos x="T20" y="T21"/>
                </a:cxn>
                <a:cxn ang="T67">
                  <a:pos x="T22" y="T23"/>
                </a:cxn>
                <a:cxn ang="T68">
                  <a:pos x="T24" y="T25"/>
                </a:cxn>
                <a:cxn ang="T69">
                  <a:pos x="T26" y="T27"/>
                </a:cxn>
                <a:cxn ang="T70">
                  <a:pos x="T28" y="T29"/>
                </a:cxn>
                <a:cxn ang="T71">
                  <a:pos x="T30" y="T31"/>
                </a:cxn>
                <a:cxn ang="T72">
                  <a:pos x="T32" y="T33"/>
                </a:cxn>
                <a:cxn ang="T73">
                  <a:pos x="T34" y="T35"/>
                </a:cxn>
                <a:cxn ang="T74">
                  <a:pos x="T36" y="T37"/>
                </a:cxn>
                <a:cxn ang="T75">
                  <a:pos x="T38" y="T39"/>
                </a:cxn>
                <a:cxn ang="T76">
                  <a:pos x="T40" y="T41"/>
                </a:cxn>
                <a:cxn ang="T77">
                  <a:pos x="T42" y="T43"/>
                </a:cxn>
                <a:cxn ang="T78">
                  <a:pos x="T44" y="T45"/>
                </a:cxn>
                <a:cxn ang="T79">
                  <a:pos x="T46" y="T47"/>
                </a:cxn>
                <a:cxn ang="T80">
                  <a:pos x="T48" y="T49"/>
                </a:cxn>
                <a:cxn ang="T81">
                  <a:pos x="T50" y="T51"/>
                </a:cxn>
                <a:cxn ang="T82">
                  <a:pos x="T52" y="T53"/>
                </a:cxn>
                <a:cxn ang="T83">
                  <a:pos x="T54" y="T55"/>
                </a:cxn>
              </a:cxnLst>
              <a:rect l="0" t="0" r="r" b="b"/>
              <a:pathLst>
                <a:path w="246" h="252">
                  <a:moveTo>
                    <a:pt x="126" y="252"/>
                  </a:moveTo>
                  <a:lnTo>
                    <a:pt x="144" y="246"/>
                  </a:lnTo>
                  <a:lnTo>
                    <a:pt x="156" y="162"/>
                  </a:lnTo>
                  <a:lnTo>
                    <a:pt x="156" y="108"/>
                  </a:lnTo>
                  <a:lnTo>
                    <a:pt x="168" y="102"/>
                  </a:lnTo>
                  <a:lnTo>
                    <a:pt x="174" y="36"/>
                  </a:lnTo>
                  <a:lnTo>
                    <a:pt x="222" y="24"/>
                  </a:lnTo>
                  <a:lnTo>
                    <a:pt x="240" y="18"/>
                  </a:lnTo>
                  <a:lnTo>
                    <a:pt x="246" y="18"/>
                  </a:lnTo>
                  <a:lnTo>
                    <a:pt x="234" y="12"/>
                  </a:lnTo>
                  <a:lnTo>
                    <a:pt x="210" y="12"/>
                  </a:lnTo>
                  <a:lnTo>
                    <a:pt x="216" y="18"/>
                  </a:lnTo>
                  <a:lnTo>
                    <a:pt x="210" y="12"/>
                  </a:lnTo>
                  <a:lnTo>
                    <a:pt x="174" y="18"/>
                  </a:lnTo>
                  <a:lnTo>
                    <a:pt x="126" y="18"/>
                  </a:lnTo>
                  <a:lnTo>
                    <a:pt x="114" y="12"/>
                  </a:lnTo>
                  <a:lnTo>
                    <a:pt x="30" y="12"/>
                  </a:lnTo>
                  <a:lnTo>
                    <a:pt x="18" y="0"/>
                  </a:lnTo>
                  <a:lnTo>
                    <a:pt x="6" y="6"/>
                  </a:lnTo>
                  <a:lnTo>
                    <a:pt x="0" y="42"/>
                  </a:lnTo>
                  <a:lnTo>
                    <a:pt x="42" y="126"/>
                  </a:lnTo>
                  <a:lnTo>
                    <a:pt x="48" y="144"/>
                  </a:lnTo>
                  <a:lnTo>
                    <a:pt x="60" y="222"/>
                  </a:lnTo>
                  <a:lnTo>
                    <a:pt x="90" y="252"/>
                  </a:lnTo>
                  <a:lnTo>
                    <a:pt x="96" y="240"/>
                  </a:lnTo>
                  <a:lnTo>
                    <a:pt x="126" y="25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6" name="Freeform 151">
              <a:extLst>
                <a:ext uri="{FF2B5EF4-FFF2-40B4-BE49-F238E27FC236}">
                  <a16:creationId xmlns:a16="http://schemas.microsoft.com/office/drawing/2014/main" id="{96C2D90A-C99A-3045-9593-B8562B37B86C}"/>
                </a:ext>
              </a:extLst>
            </p:cNvPr>
            <p:cNvSpPr>
              <a:spLocks/>
            </p:cNvSpPr>
            <p:nvPr/>
          </p:nvSpPr>
          <p:spPr bwMode="auto">
            <a:xfrm>
              <a:off x="4527550" y="4181475"/>
              <a:ext cx="79375" cy="93663"/>
            </a:xfrm>
            <a:custGeom>
              <a:avLst/>
              <a:gdLst>
                <a:gd name="T0" fmla="*/ 0 w 10"/>
                <a:gd name="T1" fmla="*/ 2147483646 h 12"/>
                <a:gd name="T2" fmla="*/ 2147483646 w 10"/>
                <a:gd name="T3" fmla="*/ 2147483646 h 12"/>
                <a:gd name="T4" fmla="*/ 2147483646 w 10"/>
                <a:gd name="T5" fmla="*/ 2147483646 h 12"/>
                <a:gd name="T6" fmla="*/ 2147483646 w 10"/>
                <a:gd name="T7" fmla="*/ 2147483646 h 12"/>
                <a:gd name="T8" fmla="*/ 2147483646 w 10"/>
                <a:gd name="T9" fmla="*/ 0 h 12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10" h="12">
                  <a:moveTo>
                    <a:pt x="0" y="12"/>
                  </a:moveTo>
                  <a:cubicBezTo>
                    <a:pt x="4" y="11"/>
                    <a:pt x="4" y="11"/>
                    <a:pt x="4" y="11"/>
                  </a:cubicBezTo>
                  <a:cubicBezTo>
                    <a:pt x="9" y="10"/>
                    <a:pt x="9" y="10"/>
                    <a:pt x="9" y="10"/>
                  </a:cubicBezTo>
                  <a:cubicBezTo>
                    <a:pt x="9" y="10"/>
                    <a:pt x="10" y="8"/>
                    <a:pt x="10" y="8"/>
                  </a:cubicBezTo>
                  <a:cubicBezTo>
                    <a:pt x="10" y="7"/>
                    <a:pt x="10" y="0"/>
                    <a:pt x="10" y="0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7" name="Freeform 152">
              <a:extLst>
                <a:ext uri="{FF2B5EF4-FFF2-40B4-BE49-F238E27FC236}">
                  <a16:creationId xmlns:a16="http://schemas.microsoft.com/office/drawing/2014/main" id="{02ED98A2-0171-A249-9B8F-CED96E21A30E}"/>
                </a:ext>
              </a:extLst>
            </p:cNvPr>
            <p:cNvSpPr>
              <a:spLocks/>
            </p:cNvSpPr>
            <p:nvPr/>
          </p:nvSpPr>
          <p:spPr bwMode="auto">
            <a:xfrm>
              <a:off x="220663" y="2108200"/>
              <a:ext cx="676275" cy="922338"/>
            </a:xfrm>
            <a:custGeom>
              <a:avLst/>
              <a:gdLst>
                <a:gd name="T0" fmla="*/ 2147483646 w 516"/>
                <a:gd name="T1" fmla="*/ 2147483646 h 709"/>
                <a:gd name="T2" fmla="*/ 2147483646 w 516"/>
                <a:gd name="T3" fmla="*/ 2147483646 h 709"/>
                <a:gd name="T4" fmla="*/ 2147483646 w 516"/>
                <a:gd name="T5" fmla="*/ 2147483646 h 709"/>
                <a:gd name="T6" fmla="*/ 2147483646 w 516"/>
                <a:gd name="T7" fmla="*/ 2147483646 h 709"/>
                <a:gd name="T8" fmla="*/ 2147483646 w 516"/>
                <a:gd name="T9" fmla="*/ 2147483646 h 709"/>
                <a:gd name="T10" fmla="*/ 2147483646 w 516"/>
                <a:gd name="T11" fmla="*/ 2147483646 h 709"/>
                <a:gd name="T12" fmla="*/ 2147483646 w 516"/>
                <a:gd name="T13" fmla="*/ 2147483646 h 709"/>
                <a:gd name="T14" fmla="*/ 2147483646 w 516"/>
                <a:gd name="T15" fmla="*/ 0 h 709"/>
                <a:gd name="T16" fmla="*/ 2147483646 w 516"/>
                <a:gd name="T17" fmla="*/ 2147483646 h 709"/>
                <a:gd name="T18" fmla="*/ 2147483646 w 516"/>
                <a:gd name="T19" fmla="*/ 2147483646 h 709"/>
                <a:gd name="T20" fmla="*/ 2147483646 w 516"/>
                <a:gd name="T21" fmla="*/ 2147483646 h 709"/>
                <a:gd name="T22" fmla="*/ 2147483646 w 516"/>
                <a:gd name="T23" fmla="*/ 2147483646 h 709"/>
                <a:gd name="T24" fmla="*/ 2147483646 w 516"/>
                <a:gd name="T25" fmla="*/ 2147483646 h 709"/>
                <a:gd name="T26" fmla="*/ 2147483646 w 516"/>
                <a:gd name="T27" fmla="*/ 2147483646 h 709"/>
                <a:gd name="T28" fmla="*/ 2147483646 w 516"/>
                <a:gd name="T29" fmla="*/ 2147483646 h 709"/>
                <a:gd name="T30" fmla="*/ 2147483646 w 516"/>
                <a:gd name="T31" fmla="*/ 2147483646 h 709"/>
                <a:gd name="T32" fmla="*/ 2147483646 w 516"/>
                <a:gd name="T33" fmla="*/ 2147483646 h 709"/>
                <a:gd name="T34" fmla="*/ 2147483646 w 516"/>
                <a:gd name="T35" fmla="*/ 2147483646 h 709"/>
                <a:gd name="T36" fmla="*/ 2147483646 w 516"/>
                <a:gd name="T37" fmla="*/ 2147483646 h 709"/>
                <a:gd name="T38" fmla="*/ 0 w 516"/>
                <a:gd name="T39" fmla="*/ 2147483646 h 709"/>
                <a:gd name="T40" fmla="*/ 2147483646 w 516"/>
                <a:gd name="T41" fmla="*/ 2147483646 h 709"/>
                <a:gd name="T42" fmla="*/ 2147483646 w 516"/>
                <a:gd name="T43" fmla="*/ 2147483646 h 709"/>
                <a:gd name="T44" fmla="*/ 2147483646 w 516"/>
                <a:gd name="T45" fmla="*/ 2147483646 h 709"/>
                <a:gd name="T46" fmla="*/ 2147483646 w 516"/>
                <a:gd name="T47" fmla="*/ 2147483646 h 709"/>
                <a:gd name="T48" fmla="*/ 2147483646 w 516"/>
                <a:gd name="T49" fmla="*/ 2147483646 h 709"/>
                <a:gd name="T50" fmla="*/ 2147483646 w 516"/>
                <a:gd name="T51" fmla="*/ 2147483646 h 709"/>
                <a:gd name="T52" fmla="*/ 2147483646 w 516"/>
                <a:gd name="T53" fmla="*/ 2147483646 h 709"/>
                <a:gd name="T54" fmla="*/ 2147483646 w 516"/>
                <a:gd name="T55" fmla="*/ 2147483646 h 709"/>
                <a:gd name="T56" fmla="*/ 2147483646 w 516"/>
                <a:gd name="T57" fmla="*/ 2147483646 h 709"/>
                <a:gd name="T58" fmla="*/ 2147483646 w 516"/>
                <a:gd name="T59" fmla="*/ 2147483646 h 709"/>
                <a:gd name="T60" fmla="*/ 2147483646 w 516"/>
                <a:gd name="T61" fmla="*/ 2147483646 h 709"/>
                <a:gd name="T62" fmla="*/ 2147483646 w 516"/>
                <a:gd name="T63" fmla="*/ 2147483646 h 709"/>
                <a:gd name="T64" fmla="*/ 2147483646 w 516"/>
                <a:gd name="T65" fmla="*/ 2147483646 h 709"/>
                <a:gd name="T66" fmla="*/ 2147483646 w 516"/>
                <a:gd name="T67" fmla="*/ 2147483646 h 709"/>
                <a:gd name="T68" fmla="*/ 2147483646 w 516"/>
                <a:gd name="T69" fmla="*/ 2147483646 h 709"/>
                <a:gd name="T70" fmla="*/ 2147483646 w 516"/>
                <a:gd name="T71" fmla="*/ 2147483646 h 709"/>
                <a:gd name="T72" fmla="*/ 2147483646 w 516"/>
                <a:gd name="T73" fmla="*/ 2147483646 h 709"/>
                <a:gd name="T74" fmla="*/ 2147483646 w 516"/>
                <a:gd name="T75" fmla="*/ 2147483646 h 709"/>
                <a:gd name="T76" fmla="*/ 2147483646 w 516"/>
                <a:gd name="T77" fmla="*/ 2147483646 h 709"/>
                <a:gd name="T78" fmla="*/ 2147483646 w 516"/>
                <a:gd name="T79" fmla="*/ 2147483646 h 709"/>
                <a:gd name="T80" fmla="*/ 2147483646 w 516"/>
                <a:gd name="T81" fmla="*/ 2147483646 h 709"/>
                <a:gd name="T82" fmla="*/ 2147483646 w 516"/>
                <a:gd name="T83" fmla="*/ 2147483646 h 709"/>
                <a:gd name="T84" fmla="*/ 2147483646 w 516"/>
                <a:gd name="T85" fmla="*/ 2147483646 h 709"/>
                <a:gd name="T86" fmla="*/ 2147483646 w 516"/>
                <a:gd name="T87" fmla="*/ 2147483646 h 709"/>
                <a:gd name="T88" fmla="*/ 2147483646 w 516"/>
                <a:gd name="T89" fmla="*/ 2147483646 h 709"/>
                <a:gd name="T90" fmla="*/ 2147483646 w 516"/>
                <a:gd name="T91" fmla="*/ 2147483646 h 709"/>
                <a:gd name="T92" fmla="*/ 2147483646 w 516"/>
                <a:gd name="T93" fmla="*/ 2147483646 h 709"/>
                <a:gd name="T94" fmla="*/ 2147483646 w 516"/>
                <a:gd name="T95" fmla="*/ 2147483646 h 709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</a:gdLst>
              <a:ahLst/>
              <a:cxnLst>
                <a:cxn ang="T96">
                  <a:pos x="T0" y="T1"/>
                </a:cxn>
                <a:cxn ang="T97">
                  <a:pos x="T2" y="T3"/>
                </a:cxn>
                <a:cxn ang="T98">
                  <a:pos x="T4" y="T5"/>
                </a:cxn>
                <a:cxn ang="T99">
                  <a:pos x="T6" y="T7"/>
                </a:cxn>
                <a:cxn ang="T100">
                  <a:pos x="T8" y="T9"/>
                </a:cxn>
                <a:cxn ang="T101">
                  <a:pos x="T10" y="T11"/>
                </a:cxn>
                <a:cxn ang="T102">
                  <a:pos x="T12" y="T13"/>
                </a:cxn>
                <a:cxn ang="T103">
                  <a:pos x="T14" y="T15"/>
                </a:cxn>
                <a:cxn ang="T104">
                  <a:pos x="T16" y="T17"/>
                </a:cxn>
                <a:cxn ang="T105">
                  <a:pos x="T18" y="T19"/>
                </a:cxn>
                <a:cxn ang="T106">
                  <a:pos x="T20" y="T21"/>
                </a:cxn>
                <a:cxn ang="T107">
                  <a:pos x="T22" y="T23"/>
                </a:cxn>
                <a:cxn ang="T108">
                  <a:pos x="T24" y="T25"/>
                </a:cxn>
                <a:cxn ang="T109">
                  <a:pos x="T26" y="T27"/>
                </a:cxn>
                <a:cxn ang="T110">
                  <a:pos x="T28" y="T29"/>
                </a:cxn>
                <a:cxn ang="T111">
                  <a:pos x="T30" y="T31"/>
                </a:cxn>
                <a:cxn ang="T112">
                  <a:pos x="T32" y="T33"/>
                </a:cxn>
                <a:cxn ang="T113">
                  <a:pos x="T34" y="T35"/>
                </a:cxn>
                <a:cxn ang="T114">
                  <a:pos x="T36" y="T37"/>
                </a:cxn>
                <a:cxn ang="T115">
                  <a:pos x="T38" y="T39"/>
                </a:cxn>
                <a:cxn ang="T116">
                  <a:pos x="T40" y="T41"/>
                </a:cxn>
                <a:cxn ang="T117">
                  <a:pos x="T42" y="T43"/>
                </a:cxn>
                <a:cxn ang="T118">
                  <a:pos x="T44" y="T45"/>
                </a:cxn>
                <a:cxn ang="T119">
                  <a:pos x="T46" y="T47"/>
                </a:cxn>
                <a:cxn ang="T120">
                  <a:pos x="T48" y="T49"/>
                </a:cxn>
                <a:cxn ang="T121">
                  <a:pos x="T50" y="T51"/>
                </a:cxn>
                <a:cxn ang="T122">
                  <a:pos x="T52" y="T53"/>
                </a:cxn>
                <a:cxn ang="T123">
                  <a:pos x="T54" y="T55"/>
                </a:cxn>
                <a:cxn ang="T124">
                  <a:pos x="T56" y="T57"/>
                </a:cxn>
                <a:cxn ang="T125">
                  <a:pos x="T58" y="T59"/>
                </a:cxn>
                <a:cxn ang="T126">
                  <a:pos x="T60" y="T61"/>
                </a:cxn>
                <a:cxn ang="T127">
                  <a:pos x="T62" y="T63"/>
                </a:cxn>
                <a:cxn ang="T128">
                  <a:pos x="T64" y="T65"/>
                </a:cxn>
                <a:cxn ang="T129">
                  <a:pos x="T66" y="T67"/>
                </a:cxn>
                <a:cxn ang="T130">
                  <a:pos x="T68" y="T69"/>
                </a:cxn>
                <a:cxn ang="T131">
                  <a:pos x="T70" y="T71"/>
                </a:cxn>
                <a:cxn ang="T132">
                  <a:pos x="T72" y="T73"/>
                </a:cxn>
                <a:cxn ang="T133">
                  <a:pos x="T74" y="T75"/>
                </a:cxn>
                <a:cxn ang="T134">
                  <a:pos x="T76" y="T77"/>
                </a:cxn>
                <a:cxn ang="T135">
                  <a:pos x="T78" y="T79"/>
                </a:cxn>
                <a:cxn ang="T136">
                  <a:pos x="T80" y="T81"/>
                </a:cxn>
                <a:cxn ang="T137">
                  <a:pos x="T82" y="T83"/>
                </a:cxn>
                <a:cxn ang="T138">
                  <a:pos x="T84" y="T85"/>
                </a:cxn>
                <a:cxn ang="T139">
                  <a:pos x="T86" y="T87"/>
                </a:cxn>
                <a:cxn ang="T140">
                  <a:pos x="T88" y="T89"/>
                </a:cxn>
                <a:cxn ang="T141">
                  <a:pos x="T90" y="T91"/>
                </a:cxn>
                <a:cxn ang="T142">
                  <a:pos x="T92" y="T93"/>
                </a:cxn>
                <a:cxn ang="T143">
                  <a:pos x="T94" y="T95"/>
                </a:cxn>
              </a:cxnLst>
              <a:rect l="0" t="0" r="r" b="b"/>
              <a:pathLst>
                <a:path w="516" h="709">
                  <a:moveTo>
                    <a:pt x="504" y="96"/>
                  </a:moveTo>
                  <a:lnTo>
                    <a:pt x="486" y="78"/>
                  </a:lnTo>
                  <a:lnTo>
                    <a:pt x="432" y="84"/>
                  </a:lnTo>
                  <a:lnTo>
                    <a:pt x="354" y="48"/>
                  </a:lnTo>
                  <a:lnTo>
                    <a:pt x="318" y="54"/>
                  </a:lnTo>
                  <a:lnTo>
                    <a:pt x="288" y="36"/>
                  </a:lnTo>
                  <a:lnTo>
                    <a:pt x="282" y="18"/>
                  </a:lnTo>
                  <a:lnTo>
                    <a:pt x="228" y="0"/>
                  </a:lnTo>
                  <a:lnTo>
                    <a:pt x="198" y="24"/>
                  </a:lnTo>
                  <a:lnTo>
                    <a:pt x="150" y="42"/>
                  </a:lnTo>
                  <a:lnTo>
                    <a:pt x="114" y="66"/>
                  </a:lnTo>
                  <a:lnTo>
                    <a:pt x="90" y="126"/>
                  </a:lnTo>
                  <a:lnTo>
                    <a:pt x="42" y="138"/>
                  </a:lnTo>
                  <a:lnTo>
                    <a:pt x="42" y="174"/>
                  </a:lnTo>
                  <a:lnTo>
                    <a:pt x="78" y="222"/>
                  </a:lnTo>
                  <a:lnTo>
                    <a:pt x="114" y="240"/>
                  </a:lnTo>
                  <a:lnTo>
                    <a:pt x="114" y="264"/>
                  </a:lnTo>
                  <a:lnTo>
                    <a:pt x="90" y="276"/>
                  </a:lnTo>
                  <a:lnTo>
                    <a:pt x="60" y="264"/>
                  </a:lnTo>
                  <a:lnTo>
                    <a:pt x="0" y="306"/>
                  </a:lnTo>
                  <a:lnTo>
                    <a:pt x="18" y="324"/>
                  </a:lnTo>
                  <a:lnTo>
                    <a:pt x="42" y="348"/>
                  </a:lnTo>
                  <a:lnTo>
                    <a:pt x="96" y="348"/>
                  </a:lnTo>
                  <a:lnTo>
                    <a:pt x="138" y="354"/>
                  </a:lnTo>
                  <a:lnTo>
                    <a:pt x="120" y="396"/>
                  </a:lnTo>
                  <a:lnTo>
                    <a:pt x="72" y="414"/>
                  </a:lnTo>
                  <a:lnTo>
                    <a:pt x="36" y="438"/>
                  </a:lnTo>
                  <a:lnTo>
                    <a:pt x="30" y="468"/>
                  </a:lnTo>
                  <a:lnTo>
                    <a:pt x="72" y="498"/>
                  </a:lnTo>
                  <a:lnTo>
                    <a:pt x="78" y="529"/>
                  </a:lnTo>
                  <a:lnTo>
                    <a:pt x="108" y="541"/>
                  </a:lnTo>
                  <a:lnTo>
                    <a:pt x="114" y="583"/>
                  </a:lnTo>
                  <a:lnTo>
                    <a:pt x="156" y="577"/>
                  </a:lnTo>
                  <a:lnTo>
                    <a:pt x="210" y="577"/>
                  </a:lnTo>
                  <a:lnTo>
                    <a:pt x="180" y="631"/>
                  </a:lnTo>
                  <a:lnTo>
                    <a:pt x="90" y="709"/>
                  </a:lnTo>
                  <a:lnTo>
                    <a:pt x="192" y="655"/>
                  </a:lnTo>
                  <a:lnTo>
                    <a:pt x="270" y="571"/>
                  </a:lnTo>
                  <a:lnTo>
                    <a:pt x="264" y="553"/>
                  </a:lnTo>
                  <a:lnTo>
                    <a:pt x="312" y="492"/>
                  </a:lnTo>
                  <a:lnTo>
                    <a:pt x="324" y="517"/>
                  </a:lnTo>
                  <a:lnTo>
                    <a:pt x="330" y="547"/>
                  </a:lnTo>
                  <a:lnTo>
                    <a:pt x="366" y="517"/>
                  </a:lnTo>
                  <a:lnTo>
                    <a:pt x="408" y="492"/>
                  </a:lnTo>
                  <a:lnTo>
                    <a:pt x="426" y="505"/>
                  </a:lnTo>
                  <a:lnTo>
                    <a:pt x="516" y="523"/>
                  </a:lnTo>
                  <a:lnTo>
                    <a:pt x="516" y="96"/>
                  </a:lnTo>
                  <a:lnTo>
                    <a:pt x="504" y="9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8" name="Freeform 153">
              <a:extLst>
                <a:ext uri="{FF2B5EF4-FFF2-40B4-BE49-F238E27FC236}">
                  <a16:creationId xmlns:a16="http://schemas.microsoft.com/office/drawing/2014/main" id="{D9360D34-BD42-4E48-A265-CB792EDDE5B8}"/>
                </a:ext>
              </a:extLst>
            </p:cNvPr>
            <p:cNvSpPr>
              <a:spLocks/>
            </p:cNvSpPr>
            <p:nvPr/>
          </p:nvSpPr>
          <p:spPr bwMode="auto">
            <a:xfrm>
              <a:off x="896938" y="2070100"/>
              <a:ext cx="2119312" cy="1452563"/>
            </a:xfrm>
            <a:custGeom>
              <a:avLst/>
              <a:gdLst>
                <a:gd name="T0" fmla="*/ 2147483646 w 1622"/>
                <a:gd name="T1" fmla="*/ 2147483646 h 1117"/>
                <a:gd name="T2" fmla="*/ 2147483646 w 1622"/>
                <a:gd name="T3" fmla="*/ 2147483646 h 1117"/>
                <a:gd name="T4" fmla="*/ 2147483646 w 1622"/>
                <a:gd name="T5" fmla="*/ 2147483646 h 1117"/>
                <a:gd name="T6" fmla="*/ 2147483646 w 1622"/>
                <a:gd name="T7" fmla="*/ 2147483646 h 1117"/>
                <a:gd name="T8" fmla="*/ 2147483646 w 1622"/>
                <a:gd name="T9" fmla="*/ 2147483646 h 1117"/>
                <a:gd name="T10" fmla="*/ 2147483646 w 1622"/>
                <a:gd name="T11" fmla="*/ 2147483646 h 1117"/>
                <a:gd name="T12" fmla="*/ 2147483646 w 1622"/>
                <a:gd name="T13" fmla="*/ 2147483646 h 1117"/>
                <a:gd name="T14" fmla="*/ 2147483646 w 1622"/>
                <a:gd name="T15" fmla="*/ 2147483646 h 1117"/>
                <a:gd name="T16" fmla="*/ 2147483646 w 1622"/>
                <a:gd name="T17" fmla="*/ 2147483646 h 1117"/>
                <a:gd name="T18" fmla="*/ 2147483646 w 1622"/>
                <a:gd name="T19" fmla="*/ 2147483646 h 1117"/>
                <a:gd name="T20" fmla="*/ 2147483646 w 1622"/>
                <a:gd name="T21" fmla="*/ 2147483646 h 1117"/>
                <a:gd name="T22" fmla="*/ 2147483646 w 1622"/>
                <a:gd name="T23" fmla="*/ 2147483646 h 1117"/>
                <a:gd name="T24" fmla="*/ 2147483646 w 1622"/>
                <a:gd name="T25" fmla="*/ 2147483646 h 1117"/>
                <a:gd name="T26" fmla="*/ 2147483646 w 1622"/>
                <a:gd name="T27" fmla="*/ 2147483646 h 1117"/>
                <a:gd name="T28" fmla="*/ 2147483646 w 1622"/>
                <a:gd name="T29" fmla="*/ 2147483646 h 1117"/>
                <a:gd name="T30" fmla="*/ 2147483646 w 1622"/>
                <a:gd name="T31" fmla="*/ 2147483646 h 1117"/>
                <a:gd name="T32" fmla="*/ 2147483646 w 1622"/>
                <a:gd name="T33" fmla="*/ 2147483646 h 1117"/>
                <a:gd name="T34" fmla="*/ 2147483646 w 1622"/>
                <a:gd name="T35" fmla="*/ 2147483646 h 1117"/>
                <a:gd name="T36" fmla="*/ 2147483646 w 1622"/>
                <a:gd name="T37" fmla="*/ 2147483646 h 1117"/>
                <a:gd name="T38" fmla="*/ 2147483646 w 1622"/>
                <a:gd name="T39" fmla="*/ 2147483646 h 1117"/>
                <a:gd name="T40" fmla="*/ 2147483646 w 1622"/>
                <a:gd name="T41" fmla="*/ 2147483646 h 1117"/>
                <a:gd name="T42" fmla="*/ 2147483646 w 1622"/>
                <a:gd name="T43" fmla="*/ 2147483646 h 1117"/>
                <a:gd name="T44" fmla="*/ 2147483646 w 1622"/>
                <a:gd name="T45" fmla="*/ 2147483646 h 1117"/>
                <a:gd name="T46" fmla="*/ 2147483646 w 1622"/>
                <a:gd name="T47" fmla="*/ 2147483646 h 1117"/>
                <a:gd name="T48" fmla="*/ 2147483646 w 1622"/>
                <a:gd name="T49" fmla="*/ 2147483646 h 1117"/>
                <a:gd name="T50" fmla="*/ 2147483646 w 1622"/>
                <a:gd name="T51" fmla="*/ 2147483646 h 1117"/>
                <a:gd name="T52" fmla="*/ 2147483646 w 1622"/>
                <a:gd name="T53" fmla="*/ 2147483646 h 1117"/>
                <a:gd name="T54" fmla="*/ 2147483646 w 1622"/>
                <a:gd name="T55" fmla="*/ 2147483646 h 1117"/>
                <a:gd name="T56" fmla="*/ 2147483646 w 1622"/>
                <a:gd name="T57" fmla="*/ 2147483646 h 1117"/>
                <a:gd name="T58" fmla="*/ 2147483646 w 1622"/>
                <a:gd name="T59" fmla="*/ 2147483646 h 1117"/>
                <a:gd name="T60" fmla="*/ 2147483646 w 1622"/>
                <a:gd name="T61" fmla="*/ 2147483646 h 1117"/>
                <a:gd name="T62" fmla="*/ 2147483646 w 1622"/>
                <a:gd name="T63" fmla="*/ 2147483646 h 1117"/>
                <a:gd name="T64" fmla="*/ 2147483646 w 1622"/>
                <a:gd name="T65" fmla="*/ 2147483646 h 1117"/>
                <a:gd name="T66" fmla="*/ 2147483646 w 1622"/>
                <a:gd name="T67" fmla="*/ 2147483646 h 1117"/>
                <a:gd name="T68" fmla="*/ 2147483646 w 1622"/>
                <a:gd name="T69" fmla="*/ 2147483646 h 1117"/>
                <a:gd name="T70" fmla="*/ 2147483646 w 1622"/>
                <a:gd name="T71" fmla="*/ 2147483646 h 1117"/>
                <a:gd name="T72" fmla="*/ 2147483646 w 1622"/>
                <a:gd name="T73" fmla="*/ 2147483646 h 1117"/>
                <a:gd name="T74" fmla="*/ 2147483646 w 1622"/>
                <a:gd name="T75" fmla="*/ 2147483646 h 1117"/>
                <a:gd name="T76" fmla="*/ 2147483646 w 1622"/>
                <a:gd name="T77" fmla="*/ 2147483646 h 1117"/>
                <a:gd name="T78" fmla="*/ 2147483646 w 1622"/>
                <a:gd name="T79" fmla="*/ 2147483646 h 1117"/>
                <a:gd name="T80" fmla="*/ 2147483646 w 1622"/>
                <a:gd name="T81" fmla="*/ 0 h 1117"/>
                <a:gd name="T82" fmla="*/ 2147483646 w 1622"/>
                <a:gd name="T83" fmla="*/ 2147483646 h 1117"/>
                <a:gd name="T84" fmla="*/ 2147483646 w 1622"/>
                <a:gd name="T85" fmla="*/ 2147483646 h 1117"/>
                <a:gd name="T86" fmla="*/ 2147483646 w 1622"/>
                <a:gd name="T87" fmla="*/ 2147483646 h 1117"/>
                <a:gd name="T88" fmla="*/ 2147483646 w 1622"/>
                <a:gd name="T89" fmla="*/ 2147483646 h 1117"/>
                <a:gd name="T90" fmla="*/ 2147483646 w 1622"/>
                <a:gd name="T91" fmla="*/ 2147483646 h 1117"/>
                <a:gd name="T92" fmla="*/ 2147483646 w 1622"/>
                <a:gd name="T93" fmla="*/ 2147483646 h 1117"/>
                <a:gd name="T94" fmla="*/ 2147483646 w 1622"/>
                <a:gd name="T95" fmla="*/ 2147483646 h 1117"/>
                <a:gd name="T96" fmla="*/ 2147483646 w 1622"/>
                <a:gd name="T97" fmla="*/ 2147483646 h 1117"/>
                <a:gd name="T98" fmla="*/ 2147483646 w 1622"/>
                <a:gd name="T99" fmla="*/ 2147483646 h 1117"/>
                <a:gd name="T100" fmla="*/ 2147483646 w 1622"/>
                <a:gd name="T101" fmla="*/ 2147483646 h 1117"/>
                <a:gd name="T102" fmla="*/ 2147483646 w 1622"/>
                <a:gd name="T103" fmla="*/ 2147483646 h 1117"/>
                <a:gd name="T104" fmla="*/ 2147483646 w 1622"/>
                <a:gd name="T105" fmla="*/ 2147483646 h 1117"/>
                <a:gd name="T106" fmla="*/ 2147483646 w 1622"/>
                <a:gd name="T107" fmla="*/ 2147483646 h 1117"/>
                <a:gd name="T108" fmla="*/ 2147483646 w 1622"/>
                <a:gd name="T109" fmla="*/ 2147483646 h 1117"/>
                <a:gd name="T110" fmla="*/ 0 w 1622"/>
                <a:gd name="T111" fmla="*/ 2147483646 h 1117"/>
                <a:gd name="T112" fmla="*/ 2147483646 w 1622"/>
                <a:gd name="T113" fmla="*/ 2147483646 h 1117"/>
                <a:gd name="T114" fmla="*/ 2147483646 w 1622"/>
                <a:gd name="T115" fmla="*/ 2147483646 h 1117"/>
                <a:gd name="T116" fmla="*/ 2147483646 w 1622"/>
                <a:gd name="T117" fmla="*/ 2147483646 h 1117"/>
                <a:gd name="T118" fmla="*/ 2147483646 w 1622"/>
                <a:gd name="T119" fmla="*/ 2147483646 h 1117"/>
                <a:gd name="T120" fmla="*/ 2147483646 w 1622"/>
                <a:gd name="T121" fmla="*/ 2147483646 h 1117"/>
                <a:gd name="T122" fmla="*/ 2147483646 w 1622"/>
                <a:gd name="T123" fmla="*/ 2147483646 h 1117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</a:gdLst>
              <a:ahLst/>
              <a:cxnLst>
                <a:cxn ang="T124">
                  <a:pos x="T0" y="T1"/>
                </a:cxn>
                <a:cxn ang="T125">
                  <a:pos x="T2" y="T3"/>
                </a:cxn>
                <a:cxn ang="T126">
                  <a:pos x="T4" y="T5"/>
                </a:cxn>
                <a:cxn ang="T127">
                  <a:pos x="T6" y="T7"/>
                </a:cxn>
                <a:cxn ang="T128">
                  <a:pos x="T8" y="T9"/>
                </a:cxn>
                <a:cxn ang="T129">
                  <a:pos x="T10" y="T11"/>
                </a:cxn>
                <a:cxn ang="T130">
                  <a:pos x="T12" y="T13"/>
                </a:cxn>
                <a:cxn ang="T131">
                  <a:pos x="T14" y="T15"/>
                </a:cxn>
                <a:cxn ang="T132">
                  <a:pos x="T16" y="T17"/>
                </a:cxn>
                <a:cxn ang="T133">
                  <a:pos x="T18" y="T19"/>
                </a:cxn>
                <a:cxn ang="T134">
                  <a:pos x="T20" y="T21"/>
                </a:cxn>
                <a:cxn ang="T135">
                  <a:pos x="T22" y="T23"/>
                </a:cxn>
                <a:cxn ang="T136">
                  <a:pos x="T24" y="T25"/>
                </a:cxn>
                <a:cxn ang="T137">
                  <a:pos x="T26" y="T27"/>
                </a:cxn>
                <a:cxn ang="T138">
                  <a:pos x="T28" y="T29"/>
                </a:cxn>
                <a:cxn ang="T139">
                  <a:pos x="T30" y="T31"/>
                </a:cxn>
                <a:cxn ang="T140">
                  <a:pos x="T32" y="T33"/>
                </a:cxn>
                <a:cxn ang="T141">
                  <a:pos x="T34" y="T35"/>
                </a:cxn>
                <a:cxn ang="T142">
                  <a:pos x="T36" y="T37"/>
                </a:cxn>
                <a:cxn ang="T143">
                  <a:pos x="T38" y="T39"/>
                </a:cxn>
                <a:cxn ang="T144">
                  <a:pos x="T40" y="T41"/>
                </a:cxn>
                <a:cxn ang="T145">
                  <a:pos x="T42" y="T43"/>
                </a:cxn>
                <a:cxn ang="T146">
                  <a:pos x="T44" y="T45"/>
                </a:cxn>
                <a:cxn ang="T147">
                  <a:pos x="T46" y="T47"/>
                </a:cxn>
                <a:cxn ang="T148">
                  <a:pos x="T48" y="T49"/>
                </a:cxn>
                <a:cxn ang="T149">
                  <a:pos x="T50" y="T51"/>
                </a:cxn>
                <a:cxn ang="T150">
                  <a:pos x="T52" y="T53"/>
                </a:cxn>
                <a:cxn ang="T151">
                  <a:pos x="T54" y="T55"/>
                </a:cxn>
                <a:cxn ang="T152">
                  <a:pos x="T56" y="T57"/>
                </a:cxn>
                <a:cxn ang="T153">
                  <a:pos x="T58" y="T59"/>
                </a:cxn>
                <a:cxn ang="T154">
                  <a:pos x="T60" y="T61"/>
                </a:cxn>
                <a:cxn ang="T155">
                  <a:pos x="T62" y="T63"/>
                </a:cxn>
                <a:cxn ang="T156">
                  <a:pos x="T64" y="T65"/>
                </a:cxn>
                <a:cxn ang="T157">
                  <a:pos x="T66" y="T67"/>
                </a:cxn>
                <a:cxn ang="T158">
                  <a:pos x="T68" y="T69"/>
                </a:cxn>
                <a:cxn ang="T159">
                  <a:pos x="T70" y="T71"/>
                </a:cxn>
                <a:cxn ang="T160">
                  <a:pos x="T72" y="T73"/>
                </a:cxn>
                <a:cxn ang="T161">
                  <a:pos x="T74" y="T75"/>
                </a:cxn>
                <a:cxn ang="T162">
                  <a:pos x="T76" y="T77"/>
                </a:cxn>
                <a:cxn ang="T163">
                  <a:pos x="T78" y="T79"/>
                </a:cxn>
                <a:cxn ang="T164">
                  <a:pos x="T80" y="T81"/>
                </a:cxn>
                <a:cxn ang="T165">
                  <a:pos x="T82" y="T83"/>
                </a:cxn>
                <a:cxn ang="T166">
                  <a:pos x="T84" y="T85"/>
                </a:cxn>
                <a:cxn ang="T167">
                  <a:pos x="T86" y="T87"/>
                </a:cxn>
                <a:cxn ang="T168">
                  <a:pos x="T88" y="T89"/>
                </a:cxn>
                <a:cxn ang="T169">
                  <a:pos x="T90" y="T91"/>
                </a:cxn>
                <a:cxn ang="T170">
                  <a:pos x="T92" y="T93"/>
                </a:cxn>
                <a:cxn ang="T171">
                  <a:pos x="T94" y="T95"/>
                </a:cxn>
                <a:cxn ang="T172">
                  <a:pos x="T96" y="T97"/>
                </a:cxn>
                <a:cxn ang="T173">
                  <a:pos x="T98" y="T99"/>
                </a:cxn>
                <a:cxn ang="T174">
                  <a:pos x="T100" y="T101"/>
                </a:cxn>
                <a:cxn ang="T175">
                  <a:pos x="T102" y="T103"/>
                </a:cxn>
                <a:cxn ang="T176">
                  <a:pos x="T104" y="T105"/>
                </a:cxn>
                <a:cxn ang="T177">
                  <a:pos x="T106" y="T107"/>
                </a:cxn>
                <a:cxn ang="T178">
                  <a:pos x="T108" y="T109"/>
                </a:cxn>
                <a:cxn ang="T179">
                  <a:pos x="T110" y="T111"/>
                </a:cxn>
                <a:cxn ang="T180">
                  <a:pos x="T112" y="T113"/>
                </a:cxn>
                <a:cxn ang="T181">
                  <a:pos x="T114" y="T115"/>
                </a:cxn>
                <a:cxn ang="T182">
                  <a:pos x="T116" y="T117"/>
                </a:cxn>
                <a:cxn ang="T183">
                  <a:pos x="T118" y="T119"/>
                </a:cxn>
                <a:cxn ang="T184">
                  <a:pos x="T120" y="T121"/>
                </a:cxn>
                <a:cxn ang="T185">
                  <a:pos x="T122" y="T123"/>
                </a:cxn>
              </a:cxnLst>
              <a:rect l="0" t="0" r="r" b="b"/>
              <a:pathLst>
                <a:path w="1622" h="1117">
                  <a:moveTo>
                    <a:pt x="931" y="943"/>
                  </a:moveTo>
                  <a:lnTo>
                    <a:pt x="973" y="955"/>
                  </a:lnTo>
                  <a:lnTo>
                    <a:pt x="1075" y="1003"/>
                  </a:lnTo>
                  <a:lnTo>
                    <a:pt x="1111" y="1081"/>
                  </a:lnTo>
                  <a:lnTo>
                    <a:pt x="1111" y="1117"/>
                  </a:lnTo>
                  <a:lnTo>
                    <a:pt x="1190" y="1093"/>
                  </a:lnTo>
                  <a:lnTo>
                    <a:pt x="1232" y="1057"/>
                  </a:lnTo>
                  <a:lnTo>
                    <a:pt x="1262" y="1051"/>
                  </a:lnTo>
                  <a:lnTo>
                    <a:pt x="1322" y="1039"/>
                  </a:lnTo>
                  <a:lnTo>
                    <a:pt x="1370" y="979"/>
                  </a:lnTo>
                  <a:lnTo>
                    <a:pt x="1394" y="985"/>
                  </a:lnTo>
                  <a:lnTo>
                    <a:pt x="1406" y="1045"/>
                  </a:lnTo>
                  <a:lnTo>
                    <a:pt x="1430" y="1027"/>
                  </a:lnTo>
                  <a:lnTo>
                    <a:pt x="1448" y="1033"/>
                  </a:lnTo>
                  <a:lnTo>
                    <a:pt x="1436" y="1051"/>
                  </a:lnTo>
                  <a:lnTo>
                    <a:pt x="1448" y="1075"/>
                  </a:lnTo>
                  <a:lnTo>
                    <a:pt x="1502" y="1033"/>
                  </a:lnTo>
                  <a:lnTo>
                    <a:pt x="1520" y="1009"/>
                  </a:lnTo>
                  <a:lnTo>
                    <a:pt x="1466" y="1003"/>
                  </a:lnTo>
                  <a:lnTo>
                    <a:pt x="1442" y="967"/>
                  </a:lnTo>
                  <a:lnTo>
                    <a:pt x="1460" y="949"/>
                  </a:lnTo>
                  <a:lnTo>
                    <a:pt x="1466" y="925"/>
                  </a:lnTo>
                  <a:lnTo>
                    <a:pt x="1382" y="943"/>
                  </a:lnTo>
                  <a:lnTo>
                    <a:pt x="1340" y="979"/>
                  </a:lnTo>
                  <a:lnTo>
                    <a:pt x="1358" y="937"/>
                  </a:lnTo>
                  <a:lnTo>
                    <a:pt x="1400" y="913"/>
                  </a:lnTo>
                  <a:lnTo>
                    <a:pt x="1424" y="889"/>
                  </a:lnTo>
                  <a:lnTo>
                    <a:pt x="1496" y="895"/>
                  </a:lnTo>
                  <a:lnTo>
                    <a:pt x="1550" y="889"/>
                  </a:lnTo>
                  <a:lnTo>
                    <a:pt x="1592" y="859"/>
                  </a:lnTo>
                  <a:lnTo>
                    <a:pt x="1622" y="835"/>
                  </a:lnTo>
                  <a:lnTo>
                    <a:pt x="1598" y="775"/>
                  </a:lnTo>
                  <a:lnTo>
                    <a:pt x="1592" y="745"/>
                  </a:lnTo>
                  <a:lnTo>
                    <a:pt x="1514" y="703"/>
                  </a:lnTo>
                  <a:lnTo>
                    <a:pt x="1514" y="679"/>
                  </a:lnTo>
                  <a:lnTo>
                    <a:pt x="1448" y="553"/>
                  </a:lnTo>
                  <a:lnTo>
                    <a:pt x="1430" y="607"/>
                  </a:lnTo>
                  <a:lnTo>
                    <a:pt x="1388" y="619"/>
                  </a:lnTo>
                  <a:lnTo>
                    <a:pt x="1376" y="607"/>
                  </a:lnTo>
                  <a:lnTo>
                    <a:pt x="1358" y="607"/>
                  </a:lnTo>
                  <a:lnTo>
                    <a:pt x="1358" y="522"/>
                  </a:lnTo>
                  <a:lnTo>
                    <a:pt x="1322" y="516"/>
                  </a:lnTo>
                  <a:lnTo>
                    <a:pt x="1292" y="474"/>
                  </a:lnTo>
                  <a:lnTo>
                    <a:pt x="1262" y="480"/>
                  </a:lnTo>
                  <a:lnTo>
                    <a:pt x="1226" y="468"/>
                  </a:lnTo>
                  <a:lnTo>
                    <a:pt x="1202" y="474"/>
                  </a:lnTo>
                  <a:lnTo>
                    <a:pt x="1202" y="504"/>
                  </a:lnTo>
                  <a:lnTo>
                    <a:pt x="1202" y="535"/>
                  </a:lnTo>
                  <a:lnTo>
                    <a:pt x="1196" y="601"/>
                  </a:lnTo>
                  <a:lnTo>
                    <a:pt x="1190" y="625"/>
                  </a:lnTo>
                  <a:lnTo>
                    <a:pt x="1226" y="697"/>
                  </a:lnTo>
                  <a:lnTo>
                    <a:pt x="1166" y="751"/>
                  </a:lnTo>
                  <a:lnTo>
                    <a:pt x="1178" y="841"/>
                  </a:lnTo>
                  <a:lnTo>
                    <a:pt x="1154" y="859"/>
                  </a:lnTo>
                  <a:lnTo>
                    <a:pt x="1130" y="847"/>
                  </a:lnTo>
                  <a:lnTo>
                    <a:pt x="1117" y="739"/>
                  </a:lnTo>
                  <a:lnTo>
                    <a:pt x="1057" y="733"/>
                  </a:lnTo>
                  <a:lnTo>
                    <a:pt x="943" y="667"/>
                  </a:lnTo>
                  <a:lnTo>
                    <a:pt x="919" y="667"/>
                  </a:lnTo>
                  <a:lnTo>
                    <a:pt x="901" y="613"/>
                  </a:lnTo>
                  <a:lnTo>
                    <a:pt x="883" y="595"/>
                  </a:lnTo>
                  <a:lnTo>
                    <a:pt x="931" y="450"/>
                  </a:lnTo>
                  <a:lnTo>
                    <a:pt x="961" y="420"/>
                  </a:lnTo>
                  <a:lnTo>
                    <a:pt x="991" y="402"/>
                  </a:lnTo>
                  <a:lnTo>
                    <a:pt x="1009" y="402"/>
                  </a:lnTo>
                  <a:lnTo>
                    <a:pt x="1027" y="342"/>
                  </a:lnTo>
                  <a:lnTo>
                    <a:pt x="1039" y="294"/>
                  </a:lnTo>
                  <a:lnTo>
                    <a:pt x="1099" y="282"/>
                  </a:lnTo>
                  <a:lnTo>
                    <a:pt x="1130" y="258"/>
                  </a:lnTo>
                  <a:lnTo>
                    <a:pt x="1111" y="204"/>
                  </a:lnTo>
                  <a:lnTo>
                    <a:pt x="1124" y="168"/>
                  </a:lnTo>
                  <a:lnTo>
                    <a:pt x="1099" y="138"/>
                  </a:lnTo>
                  <a:lnTo>
                    <a:pt x="1063" y="132"/>
                  </a:lnTo>
                  <a:lnTo>
                    <a:pt x="1051" y="192"/>
                  </a:lnTo>
                  <a:lnTo>
                    <a:pt x="1015" y="246"/>
                  </a:lnTo>
                  <a:lnTo>
                    <a:pt x="1003" y="180"/>
                  </a:lnTo>
                  <a:lnTo>
                    <a:pt x="985" y="156"/>
                  </a:lnTo>
                  <a:lnTo>
                    <a:pt x="961" y="186"/>
                  </a:lnTo>
                  <a:lnTo>
                    <a:pt x="949" y="156"/>
                  </a:lnTo>
                  <a:lnTo>
                    <a:pt x="925" y="114"/>
                  </a:lnTo>
                  <a:lnTo>
                    <a:pt x="913" y="60"/>
                  </a:lnTo>
                  <a:lnTo>
                    <a:pt x="877" y="0"/>
                  </a:lnTo>
                  <a:lnTo>
                    <a:pt x="847" y="84"/>
                  </a:lnTo>
                  <a:lnTo>
                    <a:pt x="847" y="114"/>
                  </a:lnTo>
                  <a:lnTo>
                    <a:pt x="889" y="150"/>
                  </a:lnTo>
                  <a:lnTo>
                    <a:pt x="895" y="186"/>
                  </a:lnTo>
                  <a:lnTo>
                    <a:pt x="865" y="216"/>
                  </a:lnTo>
                  <a:lnTo>
                    <a:pt x="847" y="204"/>
                  </a:lnTo>
                  <a:lnTo>
                    <a:pt x="823" y="204"/>
                  </a:lnTo>
                  <a:lnTo>
                    <a:pt x="811" y="234"/>
                  </a:lnTo>
                  <a:lnTo>
                    <a:pt x="769" y="222"/>
                  </a:lnTo>
                  <a:lnTo>
                    <a:pt x="709" y="222"/>
                  </a:lnTo>
                  <a:lnTo>
                    <a:pt x="673" y="198"/>
                  </a:lnTo>
                  <a:lnTo>
                    <a:pt x="619" y="210"/>
                  </a:lnTo>
                  <a:lnTo>
                    <a:pt x="625" y="228"/>
                  </a:lnTo>
                  <a:lnTo>
                    <a:pt x="631" y="264"/>
                  </a:lnTo>
                  <a:lnTo>
                    <a:pt x="613" y="258"/>
                  </a:lnTo>
                  <a:lnTo>
                    <a:pt x="583" y="222"/>
                  </a:lnTo>
                  <a:lnTo>
                    <a:pt x="517" y="234"/>
                  </a:lnTo>
                  <a:lnTo>
                    <a:pt x="487" y="210"/>
                  </a:lnTo>
                  <a:lnTo>
                    <a:pt x="499" y="186"/>
                  </a:lnTo>
                  <a:lnTo>
                    <a:pt x="457" y="174"/>
                  </a:lnTo>
                  <a:lnTo>
                    <a:pt x="409" y="150"/>
                  </a:lnTo>
                  <a:lnTo>
                    <a:pt x="343" y="132"/>
                  </a:lnTo>
                  <a:lnTo>
                    <a:pt x="301" y="144"/>
                  </a:lnTo>
                  <a:lnTo>
                    <a:pt x="259" y="96"/>
                  </a:lnTo>
                  <a:lnTo>
                    <a:pt x="145" y="150"/>
                  </a:lnTo>
                  <a:lnTo>
                    <a:pt x="115" y="180"/>
                  </a:lnTo>
                  <a:lnTo>
                    <a:pt x="67" y="168"/>
                  </a:lnTo>
                  <a:lnTo>
                    <a:pt x="37" y="138"/>
                  </a:lnTo>
                  <a:lnTo>
                    <a:pt x="0" y="126"/>
                  </a:lnTo>
                  <a:lnTo>
                    <a:pt x="0" y="553"/>
                  </a:lnTo>
                  <a:lnTo>
                    <a:pt x="61" y="583"/>
                  </a:lnTo>
                  <a:lnTo>
                    <a:pt x="109" y="559"/>
                  </a:lnTo>
                  <a:lnTo>
                    <a:pt x="175" y="679"/>
                  </a:lnTo>
                  <a:lnTo>
                    <a:pt x="217" y="709"/>
                  </a:lnTo>
                  <a:lnTo>
                    <a:pt x="211" y="757"/>
                  </a:lnTo>
                  <a:lnTo>
                    <a:pt x="229" y="793"/>
                  </a:lnTo>
                  <a:lnTo>
                    <a:pt x="277" y="859"/>
                  </a:lnTo>
                  <a:lnTo>
                    <a:pt x="343" y="901"/>
                  </a:lnTo>
                  <a:lnTo>
                    <a:pt x="349" y="931"/>
                  </a:lnTo>
                  <a:lnTo>
                    <a:pt x="871" y="931"/>
                  </a:lnTo>
                  <a:lnTo>
                    <a:pt x="931" y="94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69" name="Freeform 154">
              <a:extLst>
                <a:ext uri="{FF2B5EF4-FFF2-40B4-BE49-F238E27FC236}">
                  <a16:creationId xmlns:a16="http://schemas.microsoft.com/office/drawing/2014/main" id="{D034E027-B743-F244-90D2-B33A588CF71F}"/>
                </a:ext>
              </a:extLst>
            </p:cNvPr>
            <p:cNvSpPr>
              <a:spLocks/>
            </p:cNvSpPr>
            <p:nvPr/>
          </p:nvSpPr>
          <p:spPr bwMode="auto">
            <a:xfrm>
              <a:off x="1296988" y="3279775"/>
              <a:ext cx="1435100" cy="741363"/>
            </a:xfrm>
            <a:custGeom>
              <a:avLst/>
              <a:gdLst>
                <a:gd name="T0" fmla="*/ 2147483646 w 1099"/>
                <a:gd name="T1" fmla="*/ 2147483646 h 571"/>
                <a:gd name="T2" fmla="*/ 2147483646 w 1099"/>
                <a:gd name="T3" fmla="*/ 2147483646 h 571"/>
                <a:gd name="T4" fmla="*/ 2147483646 w 1099"/>
                <a:gd name="T5" fmla="*/ 2147483646 h 571"/>
                <a:gd name="T6" fmla="*/ 2147483646 w 1099"/>
                <a:gd name="T7" fmla="*/ 2147483646 h 571"/>
                <a:gd name="T8" fmla="*/ 2147483646 w 1099"/>
                <a:gd name="T9" fmla="*/ 2147483646 h 571"/>
                <a:gd name="T10" fmla="*/ 2147483646 w 1099"/>
                <a:gd name="T11" fmla="*/ 2147483646 h 571"/>
                <a:gd name="T12" fmla="*/ 2147483646 w 1099"/>
                <a:gd name="T13" fmla="*/ 2147483646 h 571"/>
                <a:gd name="T14" fmla="*/ 2147483646 w 1099"/>
                <a:gd name="T15" fmla="*/ 2147483646 h 571"/>
                <a:gd name="T16" fmla="*/ 2147483646 w 1099"/>
                <a:gd name="T17" fmla="*/ 2147483646 h 571"/>
                <a:gd name="T18" fmla="*/ 2147483646 w 1099"/>
                <a:gd name="T19" fmla="*/ 2147483646 h 571"/>
                <a:gd name="T20" fmla="*/ 2147483646 w 1099"/>
                <a:gd name="T21" fmla="*/ 2147483646 h 571"/>
                <a:gd name="T22" fmla="*/ 2147483646 w 1099"/>
                <a:gd name="T23" fmla="*/ 2147483646 h 571"/>
                <a:gd name="T24" fmla="*/ 2147483646 w 1099"/>
                <a:gd name="T25" fmla="*/ 2147483646 h 571"/>
                <a:gd name="T26" fmla="*/ 2147483646 w 1099"/>
                <a:gd name="T27" fmla="*/ 2147483646 h 571"/>
                <a:gd name="T28" fmla="*/ 2147483646 w 1099"/>
                <a:gd name="T29" fmla="*/ 2147483646 h 571"/>
                <a:gd name="T30" fmla="*/ 2147483646 w 1099"/>
                <a:gd name="T31" fmla="*/ 2147483646 h 571"/>
                <a:gd name="T32" fmla="*/ 2147483646 w 1099"/>
                <a:gd name="T33" fmla="*/ 2147483646 h 571"/>
                <a:gd name="T34" fmla="*/ 2147483646 w 1099"/>
                <a:gd name="T35" fmla="*/ 2147483646 h 571"/>
                <a:gd name="T36" fmla="*/ 2147483646 w 1099"/>
                <a:gd name="T37" fmla="*/ 2147483646 h 571"/>
                <a:gd name="T38" fmla="*/ 2147483646 w 1099"/>
                <a:gd name="T39" fmla="*/ 2147483646 h 571"/>
                <a:gd name="T40" fmla="*/ 2147483646 w 1099"/>
                <a:gd name="T41" fmla="*/ 2147483646 h 571"/>
                <a:gd name="T42" fmla="*/ 2147483646 w 1099"/>
                <a:gd name="T43" fmla="*/ 2147483646 h 571"/>
                <a:gd name="T44" fmla="*/ 2147483646 w 1099"/>
                <a:gd name="T45" fmla="*/ 2147483646 h 571"/>
                <a:gd name="T46" fmla="*/ 2147483646 w 1099"/>
                <a:gd name="T47" fmla="*/ 2147483646 h 571"/>
                <a:gd name="T48" fmla="*/ 2147483646 w 1099"/>
                <a:gd name="T49" fmla="*/ 2147483646 h 571"/>
                <a:gd name="T50" fmla="*/ 2147483646 w 1099"/>
                <a:gd name="T51" fmla="*/ 0 h 571"/>
                <a:gd name="T52" fmla="*/ 2147483646 w 1099"/>
                <a:gd name="T53" fmla="*/ 2147483646 h 571"/>
                <a:gd name="T54" fmla="*/ 2147483646 w 1099"/>
                <a:gd name="T55" fmla="*/ 2147483646 h 571"/>
                <a:gd name="T56" fmla="*/ 2147483646 w 1099"/>
                <a:gd name="T57" fmla="*/ 2147483646 h 571"/>
                <a:gd name="T58" fmla="*/ 0 w 1099"/>
                <a:gd name="T59" fmla="*/ 2147483646 h 571"/>
                <a:gd name="T60" fmla="*/ 2147483646 w 1099"/>
                <a:gd name="T61" fmla="*/ 2147483646 h 571"/>
                <a:gd name="T62" fmla="*/ 2147483646 w 1099"/>
                <a:gd name="T63" fmla="*/ 2147483646 h 571"/>
                <a:gd name="T64" fmla="*/ 2147483646 w 1099"/>
                <a:gd name="T65" fmla="*/ 2147483646 h 571"/>
                <a:gd name="T66" fmla="*/ 2147483646 w 1099"/>
                <a:gd name="T67" fmla="*/ 2147483646 h 571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1099" h="571">
                  <a:moveTo>
                    <a:pt x="252" y="439"/>
                  </a:moveTo>
                  <a:lnTo>
                    <a:pt x="300" y="439"/>
                  </a:lnTo>
                  <a:lnTo>
                    <a:pt x="318" y="427"/>
                  </a:lnTo>
                  <a:lnTo>
                    <a:pt x="348" y="433"/>
                  </a:lnTo>
                  <a:lnTo>
                    <a:pt x="396" y="487"/>
                  </a:lnTo>
                  <a:lnTo>
                    <a:pt x="432" y="475"/>
                  </a:lnTo>
                  <a:lnTo>
                    <a:pt x="456" y="493"/>
                  </a:lnTo>
                  <a:lnTo>
                    <a:pt x="474" y="523"/>
                  </a:lnTo>
                  <a:lnTo>
                    <a:pt x="498" y="547"/>
                  </a:lnTo>
                  <a:lnTo>
                    <a:pt x="528" y="553"/>
                  </a:lnTo>
                  <a:lnTo>
                    <a:pt x="528" y="511"/>
                  </a:lnTo>
                  <a:lnTo>
                    <a:pt x="552" y="487"/>
                  </a:lnTo>
                  <a:lnTo>
                    <a:pt x="570" y="469"/>
                  </a:lnTo>
                  <a:lnTo>
                    <a:pt x="630" y="475"/>
                  </a:lnTo>
                  <a:lnTo>
                    <a:pt x="666" y="475"/>
                  </a:lnTo>
                  <a:lnTo>
                    <a:pt x="714" y="463"/>
                  </a:lnTo>
                  <a:lnTo>
                    <a:pt x="744" y="463"/>
                  </a:lnTo>
                  <a:lnTo>
                    <a:pt x="774" y="457"/>
                  </a:lnTo>
                  <a:lnTo>
                    <a:pt x="780" y="487"/>
                  </a:lnTo>
                  <a:lnTo>
                    <a:pt x="792" y="529"/>
                  </a:lnTo>
                  <a:lnTo>
                    <a:pt x="829" y="565"/>
                  </a:lnTo>
                  <a:lnTo>
                    <a:pt x="847" y="571"/>
                  </a:lnTo>
                  <a:lnTo>
                    <a:pt x="841" y="511"/>
                  </a:lnTo>
                  <a:lnTo>
                    <a:pt x="817" y="445"/>
                  </a:lnTo>
                  <a:lnTo>
                    <a:pt x="847" y="409"/>
                  </a:lnTo>
                  <a:lnTo>
                    <a:pt x="877" y="397"/>
                  </a:lnTo>
                  <a:lnTo>
                    <a:pt x="931" y="343"/>
                  </a:lnTo>
                  <a:lnTo>
                    <a:pt x="925" y="307"/>
                  </a:lnTo>
                  <a:lnTo>
                    <a:pt x="919" y="271"/>
                  </a:lnTo>
                  <a:lnTo>
                    <a:pt x="937" y="283"/>
                  </a:lnTo>
                  <a:lnTo>
                    <a:pt x="943" y="277"/>
                  </a:lnTo>
                  <a:lnTo>
                    <a:pt x="937" y="253"/>
                  </a:lnTo>
                  <a:lnTo>
                    <a:pt x="949" y="253"/>
                  </a:lnTo>
                  <a:lnTo>
                    <a:pt x="967" y="247"/>
                  </a:lnTo>
                  <a:lnTo>
                    <a:pt x="979" y="217"/>
                  </a:lnTo>
                  <a:lnTo>
                    <a:pt x="1003" y="211"/>
                  </a:lnTo>
                  <a:lnTo>
                    <a:pt x="1039" y="193"/>
                  </a:lnTo>
                  <a:lnTo>
                    <a:pt x="1039" y="144"/>
                  </a:lnTo>
                  <a:lnTo>
                    <a:pt x="1099" y="114"/>
                  </a:lnTo>
                  <a:lnTo>
                    <a:pt x="1087" y="54"/>
                  </a:lnTo>
                  <a:lnTo>
                    <a:pt x="1063" y="48"/>
                  </a:lnTo>
                  <a:lnTo>
                    <a:pt x="1015" y="108"/>
                  </a:lnTo>
                  <a:lnTo>
                    <a:pt x="955" y="120"/>
                  </a:lnTo>
                  <a:lnTo>
                    <a:pt x="925" y="126"/>
                  </a:lnTo>
                  <a:lnTo>
                    <a:pt x="883" y="162"/>
                  </a:lnTo>
                  <a:lnTo>
                    <a:pt x="804" y="186"/>
                  </a:lnTo>
                  <a:lnTo>
                    <a:pt x="804" y="150"/>
                  </a:lnTo>
                  <a:lnTo>
                    <a:pt x="768" y="72"/>
                  </a:lnTo>
                  <a:lnTo>
                    <a:pt x="666" y="24"/>
                  </a:lnTo>
                  <a:lnTo>
                    <a:pt x="624" y="12"/>
                  </a:lnTo>
                  <a:lnTo>
                    <a:pt x="564" y="0"/>
                  </a:lnTo>
                  <a:lnTo>
                    <a:pt x="42" y="0"/>
                  </a:lnTo>
                  <a:lnTo>
                    <a:pt x="48" y="36"/>
                  </a:lnTo>
                  <a:lnTo>
                    <a:pt x="30" y="48"/>
                  </a:lnTo>
                  <a:lnTo>
                    <a:pt x="36" y="24"/>
                  </a:lnTo>
                  <a:lnTo>
                    <a:pt x="0" y="12"/>
                  </a:lnTo>
                  <a:lnTo>
                    <a:pt x="18" y="78"/>
                  </a:lnTo>
                  <a:lnTo>
                    <a:pt x="12" y="126"/>
                  </a:lnTo>
                  <a:lnTo>
                    <a:pt x="0" y="174"/>
                  </a:lnTo>
                  <a:lnTo>
                    <a:pt x="12" y="211"/>
                  </a:lnTo>
                  <a:lnTo>
                    <a:pt x="12" y="235"/>
                  </a:lnTo>
                  <a:lnTo>
                    <a:pt x="42" y="295"/>
                  </a:lnTo>
                  <a:lnTo>
                    <a:pt x="66" y="337"/>
                  </a:lnTo>
                  <a:lnTo>
                    <a:pt x="84" y="367"/>
                  </a:lnTo>
                  <a:lnTo>
                    <a:pt x="138" y="403"/>
                  </a:lnTo>
                  <a:lnTo>
                    <a:pt x="144" y="415"/>
                  </a:lnTo>
                  <a:lnTo>
                    <a:pt x="192" y="409"/>
                  </a:lnTo>
                  <a:lnTo>
                    <a:pt x="252" y="43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0" name="Freeform 155">
              <a:extLst>
                <a:ext uri="{FF2B5EF4-FFF2-40B4-BE49-F238E27FC236}">
                  <a16:creationId xmlns:a16="http://schemas.microsoft.com/office/drawing/2014/main" id="{DF6BFE31-927D-974C-8DFB-FF886D9C2307}"/>
                </a:ext>
              </a:extLst>
            </p:cNvPr>
            <p:cNvSpPr>
              <a:spLocks/>
            </p:cNvSpPr>
            <p:nvPr/>
          </p:nvSpPr>
          <p:spPr bwMode="auto">
            <a:xfrm>
              <a:off x="2212975" y="4286250"/>
              <a:ext cx="111125" cy="112713"/>
            </a:xfrm>
            <a:custGeom>
              <a:avLst/>
              <a:gdLst>
                <a:gd name="T0" fmla="*/ 2147483646 w 14"/>
                <a:gd name="T1" fmla="*/ 2147483646 h 14"/>
                <a:gd name="T2" fmla="*/ 2147483646 w 14"/>
                <a:gd name="T3" fmla="*/ 2147483646 h 14"/>
                <a:gd name="T4" fmla="*/ 2147483646 w 14"/>
                <a:gd name="T5" fmla="*/ 0 h 14"/>
                <a:gd name="T6" fmla="*/ 2147483646 w 14"/>
                <a:gd name="T7" fmla="*/ 2147483646 h 14"/>
                <a:gd name="T8" fmla="*/ 0 w 14"/>
                <a:gd name="T9" fmla="*/ 2147483646 h 14"/>
                <a:gd name="T10" fmla="*/ 2147483646 w 14"/>
                <a:gd name="T11" fmla="*/ 2147483646 h 14"/>
                <a:gd name="T12" fmla="*/ 2147483646 w 14"/>
                <a:gd name="T13" fmla="*/ 2147483646 h 14"/>
                <a:gd name="T14" fmla="*/ 2147483646 w 14"/>
                <a:gd name="T15" fmla="*/ 2147483646 h 14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</a:gdLst>
              <a:ahLst/>
              <a:cxnLst>
                <a:cxn ang="T16">
                  <a:pos x="T0" y="T1"/>
                </a:cxn>
                <a:cxn ang="T17">
                  <a:pos x="T2" y="T3"/>
                </a:cxn>
                <a:cxn ang="T18">
                  <a:pos x="T4" y="T5"/>
                </a:cxn>
                <a:cxn ang="T19">
                  <a:pos x="T6" y="T7"/>
                </a:cxn>
                <a:cxn ang="T20">
                  <a:pos x="T8" y="T9"/>
                </a:cxn>
                <a:cxn ang="T21">
                  <a:pos x="T10" y="T11"/>
                </a:cxn>
                <a:cxn ang="T22">
                  <a:pos x="T12" y="T13"/>
                </a:cxn>
                <a:cxn ang="T23">
                  <a:pos x="T14" y="T15"/>
                </a:cxn>
              </a:cxnLst>
              <a:rect l="0" t="0" r="r" b="b"/>
              <a:pathLst>
                <a:path w="14" h="14">
                  <a:moveTo>
                    <a:pt x="14" y="14"/>
                  </a:moveTo>
                  <a:cubicBezTo>
                    <a:pt x="14" y="12"/>
                    <a:pt x="13" y="11"/>
                    <a:pt x="13" y="11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7" y="3"/>
                    <a:pt x="7" y="3"/>
                    <a:pt x="7" y="3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5" y="14"/>
                    <a:pt x="5" y="14"/>
                    <a:pt x="5" y="14"/>
                  </a:cubicBezTo>
                  <a:cubicBezTo>
                    <a:pt x="9" y="13"/>
                    <a:pt x="9" y="13"/>
                    <a:pt x="9" y="13"/>
                  </a:cubicBezTo>
                  <a:lnTo>
                    <a:pt x="14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1" name="Freeform 156">
              <a:extLst>
                <a:ext uri="{FF2B5EF4-FFF2-40B4-BE49-F238E27FC236}">
                  <a16:creationId xmlns:a16="http://schemas.microsoft.com/office/drawing/2014/main" id="{3E4B67C6-2289-164B-912E-9BF3C514ACE1}"/>
                </a:ext>
              </a:extLst>
            </p:cNvPr>
            <p:cNvSpPr>
              <a:spLocks/>
            </p:cNvSpPr>
            <p:nvPr/>
          </p:nvSpPr>
          <p:spPr bwMode="auto">
            <a:xfrm>
              <a:off x="2252663" y="4389438"/>
              <a:ext cx="95250" cy="69850"/>
            </a:xfrm>
            <a:custGeom>
              <a:avLst/>
              <a:gdLst>
                <a:gd name="T0" fmla="*/ 2147483646 w 12"/>
                <a:gd name="T1" fmla="*/ 2147483646 h 9"/>
                <a:gd name="T2" fmla="*/ 2147483646 w 12"/>
                <a:gd name="T3" fmla="*/ 0 h 9"/>
                <a:gd name="T4" fmla="*/ 0 w 12"/>
                <a:gd name="T5" fmla="*/ 2147483646 h 9"/>
                <a:gd name="T6" fmla="*/ 2147483646 w 12"/>
                <a:gd name="T7" fmla="*/ 2147483646 h 9"/>
                <a:gd name="T8" fmla="*/ 2147483646 w 12"/>
                <a:gd name="T9" fmla="*/ 2147483646 h 9"/>
                <a:gd name="T10" fmla="*/ 2147483646 w 12"/>
                <a:gd name="T11" fmla="*/ 2147483646 h 9"/>
                <a:gd name="T12" fmla="*/ 2147483646 w 12"/>
                <a:gd name="T13" fmla="*/ 2147483646 h 9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12" h="9">
                  <a:moveTo>
                    <a:pt x="9" y="1"/>
                  </a:moveTo>
                  <a:cubicBezTo>
                    <a:pt x="4" y="0"/>
                    <a:pt x="4" y="0"/>
                    <a:pt x="4" y="0"/>
                  </a:cubicBezTo>
                  <a:cubicBezTo>
                    <a:pt x="0" y="1"/>
                    <a:pt x="0" y="1"/>
                    <a:pt x="0" y="1"/>
                  </a:cubicBezTo>
                  <a:cubicBezTo>
                    <a:pt x="2" y="3"/>
                    <a:pt x="2" y="3"/>
                    <a:pt x="2" y="3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12" y="5"/>
                    <a:pt x="12" y="5"/>
                    <a:pt x="12" y="5"/>
                  </a:cubicBezTo>
                  <a:cubicBezTo>
                    <a:pt x="11" y="4"/>
                    <a:pt x="10" y="2"/>
                    <a:pt x="9" y="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2" name="Freeform 157">
              <a:extLst>
                <a:ext uri="{FF2B5EF4-FFF2-40B4-BE49-F238E27FC236}">
                  <a16:creationId xmlns:a16="http://schemas.microsoft.com/office/drawing/2014/main" id="{96F55204-C29A-5448-A5B8-898D4A25D930}"/>
                </a:ext>
              </a:extLst>
            </p:cNvPr>
            <p:cNvSpPr>
              <a:spLocks/>
            </p:cNvSpPr>
            <p:nvPr/>
          </p:nvSpPr>
          <p:spPr bwMode="auto">
            <a:xfrm>
              <a:off x="2339975" y="4429125"/>
              <a:ext cx="141288" cy="60325"/>
            </a:xfrm>
            <a:custGeom>
              <a:avLst/>
              <a:gdLst>
                <a:gd name="T0" fmla="*/ 2147483646 w 18"/>
                <a:gd name="T1" fmla="*/ 2147483646 h 8"/>
                <a:gd name="T2" fmla="*/ 2147483646 w 18"/>
                <a:gd name="T3" fmla="*/ 2147483646 h 8"/>
                <a:gd name="T4" fmla="*/ 2147483646 w 18"/>
                <a:gd name="T5" fmla="*/ 2147483646 h 8"/>
                <a:gd name="T6" fmla="*/ 2147483646 w 18"/>
                <a:gd name="T7" fmla="*/ 0 h 8"/>
                <a:gd name="T8" fmla="*/ 0 w 18"/>
                <a:gd name="T9" fmla="*/ 2147483646 h 8"/>
                <a:gd name="T10" fmla="*/ 2147483646 w 18"/>
                <a:gd name="T11" fmla="*/ 2147483646 h 8"/>
                <a:gd name="T12" fmla="*/ 2147483646 w 18"/>
                <a:gd name="T13" fmla="*/ 2147483646 h 8"/>
                <a:gd name="T14" fmla="*/ 2147483646 w 18"/>
                <a:gd name="T15" fmla="*/ 2147483646 h 8"/>
                <a:gd name="T16" fmla="*/ 2147483646 w 18"/>
                <a:gd name="T17" fmla="*/ 2147483646 h 8"/>
                <a:gd name="T18" fmla="*/ 2147483646 w 18"/>
                <a:gd name="T19" fmla="*/ 2147483646 h 8"/>
                <a:gd name="T20" fmla="*/ 2147483646 w 18"/>
                <a:gd name="T21" fmla="*/ 2147483646 h 8"/>
                <a:gd name="T22" fmla="*/ 2147483646 w 18"/>
                <a:gd name="T23" fmla="*/ 2147483646 h 8"/>
                <a:gd name="T24" fmla="*/ 2147483646 w 18"/>
                <a:gd name="T25" fmla="*/ 2147483646 h 8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8" h="8">
                  <a:moveTo>
                    <a:pt x="14" y="1"/>
                  </a:moveTo>
                  <a:cubicBezTo>
                    <a:pt x="9" y="1"/>
                    <a:pt x="9" y="1"/>
                    <a:pt x="9" y="1"/>
                  </a:cubicBezTo>
                  <a:cubicBezTo>
                    <a:pt x="9" y="1"/>
                    <a:pt x="3" y="2"/>
                    <a:pt x="2" y="1"/>
                  </a:cubicBezTo>
                  <a:cubicBezTo>
                    <a:pt x="1" y="1"/>
                    <a:pt x="1" y="1"/>
                    <a:pt x="1" y="0"/>
                  </a:cubicBezTo>
                  <a:cubicBezTo>
                    <a:pt x="0" y="4"/>
                    <a:pt x="0" y="4"/>
                    <a:pt x="0" y="4"/>
                  </a:cubicBezTo>
                  <a:cubicBezTo>
                    <a:pt x="0" y="4"/>
                    <a:pt x="3" y="7"/>
                    <a:pt x="4" y="8"/>
                  </a:cubicBezTo>
                  <a:cubicBezTo>
                    <a:pt x="5" y="8"/>
                    <a:pt x="6" y="8"/>
                    <a:pt x="6" y="8"/>
                  </a:cubicBezTo>
                  <a:cubicBezTo>
                    <a:pt x="7" y="6"/>
                    <a:pt x="7" y="6"/>
                    <a:pt x="7" y="6"/>
                  </a:cubicBezTo>
                  <a:cubicBezTo>
                    <a:pt x="10" y="3"/>
                    <a:pt x="10" y="3"/>
                    <a:pt x="10" y="3"/>
                  </a:cubicBezTo>
                  <a:cubicBezTo>
                    <a:pt x="14" y="4"/>
                    <a:pt x="14" y="4"/>
                    <a:pt x="14" y="4"/>
                  </a:cubicBezTo>
                  <a:cubicBezTo>
                    <a:pt x="15" y="7"/>
                    <a:pt x="15" y="7"/>
                    <a:pt x="15" y="7"/>
                  </a:cubicBezTo>
                  <a:cubicBezTo>
                    <a:pt x="18" y="4"/>
                    <a:pt x="18" y="4"/>
                    <a:pt x="18" y="4"/>
                  </a:cubicBezTo>
                  <a:lnTo>
                    <a:pt x="14" y="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3" name="Freeform 158">
              <a:extLst>
                <a:ext uri="{FF2B5EF4-FFF2-40B4-BE49-F238E27FC236}">
                  <a16:creationId xmlns:a16="http://schemas.microsoft.com/office/drawing/2014/main" id="{1965ED33-ACD7-2B42-9D50-81CDECCD40E2}"/>
                </a:ext>
              </a:extLst>
            </p:cNvPr>
            <p:cNvSpPr>
              <a:spLocks/>
            </p:cNvSpPr>
            <p:nvPr/>
          </p:nvSpPr>
          <p:spPr bwMode="auto">
            <a:xfrm>
              <a:off x="2433638" y="4359275"/>
              <a:ext cx="290512" cy="319088"/>
            </a:xfrm>
            <a:custGeom>
              <a:avLst/>
              <a:gdLst>
                <a:gd name="T0" fmla="*/ 2147483646 w 37"/>
                <a:gd name="T1" fmla="*/ 2147483646 h 41"/>
                <a:gd name="T2" fmla="*/ 2147483646 w 37"/>
                <a:gd name="T3" fmla="*/ 2147483646 h 41"/>
                <a:gd name="T4" fmla="*/ 2147483646 w 37"/>
                <a:gd name="T5" fmla="*/ 2147483646 h 41"/>
                <a:gd name="T6" fmla="*/ 2147483646 w 37"/>
                <a:gd name="T7" fmla="*/ 2147483646 h 41"/>
                <a:gd name="T8" fmla="*/ 2147483646 w 37"/>
                <a:gd name="T9" fmla="*/ 2147483646 h 41"/>
                <a:gd name="T10" fmla="*/ 2147483646 w 37"/>
                <a:gd name="T11" fmla="*/ 2147483646 h 41"/>
                <a:gd name="T12" fmla="*/ 2147483646 w 37"/>
                <a:gd name="T13" fmla="*/ 2147483646 h 41"/>
                <a:gd name="T14" fmla="*/ 2147483646 w 37"/>
                <a:gd name="T15" fmla="*/ 2147483646 h 41"/>
                <a:gd name="T16" fmla="*/ 2147483646 w 37"/>
                <a:gd name="T17" fmla="*/ 2147483646 h 41"/>
                <a:gd name="T18" fmla="*/ 2147483646 w 37"/>
                <a:gd name="T19" fmla="*/ 2147483646 h 41"/>
                <a:gd name="T20" fmla="*/ 2147483646 w 37"/>
                <a:gd name="T21" fmla="*/ 0 h 41"/>
                <a:gd name="T22" fmla="*/ 2147483646 w 37"/>
                <a:gd name="T23" fmla="*/ 2147483646 h 41"/>
                <a:gd name="T24" fmla="*/ 2147483646 w 37"/>
                <a:gd name="T25" fmla="*/ 2147483646 h 41"/>
                <a:gd name="T26" fmla="*/ 2147483646 w 37"/>
                <a:gd name="T27" fmla="*/ 2147483646 h 41"/>
                <a:gd name="T28" fmla="*/ 2147483646 w 37"/>
                <a:gd name="T29" fmla="*/ 2147483646 h 41"/>
                <a:gd name="T30" fmla="*/ 2147483646 w 37"/>
                <a:gd name="T31" fmla="*/ 2147483646 h 41"/>
                <a:gd name="T32" fmla="*/ 2147483646 w 37"/>
                <a:gd name="T33" fmla="*/ 2147483646 h 41"/>
                <a:gd name="T34" fmla="*/ 2147483646 w 37"/>
                <a:gd name="T35" fmla="*/ 2147483646 h 41"/>
                <a:gd name="T36" fmla="*/ 2147483646 w 37"/>
                <a:gd name="T37" fmla="*/ 2147483646 h 41"/>
                <a:gd name="T38" fmla="*/ 2147483646 w 37"/>
                <a:gd name="T39" fmla="*/ 2147483646 h 41"/>
                <a:gd name="T40" fmla="*/ 2147483646 w 37"/>
                <a:gd name="T41" fmla="*/ 2147483646 h 41"/>
                <a:gd name="T42" fmla="*/ 2147483646 w 37"/>
                <a:gd name="T43" fmla="*/ 2147483646 h 41"/>
                <a:gd name="T44" fmla="*/ 0 w 37"/>
                <a:gd name="T45" fmla="*/ 2147483646 h 41"/>
                <a:gd name="T46" fmla="*/ 2147483646 w 37"/>
                <a:gd name="T47" fmla="*/ 2147483646 h 41"/>
                <a:gd name="T48" fmla="*/ 2147483646 w 37"/>
                <a:gd name="T49" fmla="*/ 2147483646 h 41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7" h="41">
                  <a:moveTo>
                    <a:pt x="37" y="34"/>
                  </a:moveTo>
                  <a:cubicBezTo>
                    <a:pt x="37" y="34"/>
                    <a:pt x="37" y="34"/>
                    <a:pt x="37" y="34"/>
                  </a:cubicBezTo>
                  <a:cubicBezTo>
                    <a:pt x="37" y="27"/>
                    <a:pt x="37" y="27"/>
                    <a:pt x="37" y="27"/>
                  </a:cubicBezTo>
                  <a:cubicBezTo>
                    <a:pt x="35" y="23"/>
                    <a:pt x="35" y="23"/>
                    <a:pt x="35" y="23"/>
                  </a:cubicBezTo>
                  <a:cubicBezTo>
                    <a:pt x="36" y="21"/>
                    <a:pt x="36" y="21"/>
                    <a:pt x="36" y="21"/>
                  </a:cubicBezTo>
                  <a:cubicBezTo>
                    <a:pt x="31" y="20"/>
                    <a:pt x="31" y="20"/>
                    <a:pt x="31" y="20"/>
                  </a:cubicBezTo>
                  <a:cubicBezTo>
                    <a:pt x="21" y="16"/>
                    <a:pt x="21" y="16"/>
                    <a:pt x="21" y="16"/>
                  </a:cubicBezTo>
                  <a:cubicBezTo>
                    <a:pt x="19" y="11"/>
                    <a:pt x="19" y="11"/>
                    <a:pt x="19" y="11"/>
                  </a:cubicBezTo>
                  <a:cubicBezTo>
                    <a:pt x="20" y="3"/>
                    <a:pt x="20" y="3"/>
                    <a:pt x="20" y="3"/>
                  </a:cubicBezTo>
                  <a:cubicBezTo>
                    <a:pt x="24" y="1"/>
                    <a:pt x="24" y="1"/>
                    <a:pt x="24" y="1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17" y="2"/>
                    <a:pt x="17" y="2"/>
                    <a:pt x="17" y="2"/>
                  </a:cubicBezTo>
                  <a:cubicBezTo>
                    <a:pt x="13" y="4"/>
                    <a:pt x="13" y="4"/>
                    <a:pt x="13" y="4"/>
                  </a:cubicBezTo>
                  <a:cubicBezTo>
                    <a:pt x="11" y="9"/>
                    <a:pt x="11" y="9"/>
                    <a:pt x="11" y="9"/>
                  </a:cubicBezTo>
                  <a:cubicBezTo>
                    <a:pt x="9" y="10"/>
                    <a:pt x="9" y="10"/>
                    <a:pt x="9" y="10"/>
                  </a:cubicBezTo>
                  <a:cubicBezTo>
                    <a:pt x="6" y="13"/>
                    <a:pt x="6" y="13"/>
                    <a:pt x="6" y="13"/>
                  </a:cubicBezTo>
                  <a:cubicBezTo>
                    <a:pt x="3" y="16"/>
                    <a:pt x="3" y="16"/>
                    <a:pt x="3" y="16"/>
                  </a:cubicBezTo>
                  <a:cubicBezTo>
                    <a:pt x="4" y="18"/>
                    <a:pt x="4" y="18"/>
                    <a:pt x="4" y="18"/>
                  </a:cubicBezTo>
                  <a:cubicBezTo>
                    <a:pt x="5" y="23"/>
                    <a:pt x="5" y="23"/>
                    <a:pt x="5" y="23"/>
                  </a:cubicBezTo>
                  <a:cubicBezTo>
                    <a:pt x="5" y="26"/>
                    <a:pt x="5" y="26"/>
                    <a:pt x="5" y="26"/>
                  </a:cubicBezTo>
                  <a:cubicBezTo>
                    <a:pt x="6" y="30"/>
                    <a:pt x="6" y="30"/>
                    <a:pt x="6" y="30"/>
                  </a:cubicBezTo>
                  <a:cubicBezTo>
                    <a:pt x="2" y="33"/>
                    <a:pt x="2" y="33"/>
                    <a:pt x="2" y="33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8" y="38"/>
                    <a:pt x="8" y="38"/>
                    <a:pt x="8" y="38"/>
                  </a:cubicBezTo>
                  <a:cubicBezTo>
                    <a:pt x="12" y="41"/>
                    <a:pt x="12" y="41"/>
                    <a:pt x="12" y="41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4" name="Freeform 159">
              <a:extLst>
                <a:ext uri="{FF2B5EF4-FFF2-40B4-BE49-F238E27FC236}">
                  <a16:creationId xmlns:a16="http://schemas.microsoft.com/office/drawing/2014/main" id="{379AA996-9450-0447-AFF8-0BDA45F1D3F3}"/>
                </a:ext>
              </a:extLst>
            </p:cNvPr>
            <p:cNvSpPr>
              <a:spLocks/>
            </p:cNvSpPr>
            <p:nvPr/>
          </p:nvSpPr>
          <p:spPr bwMode="auto">
            <a:xfrm>
              <a:off x="2173288" y="4264025"/>
              <a:ext cx="150812" cy="69850"/>
            </a:xfrm>
            <a:custGeom>
              <a:avLst/>
              <a:gdLst>
                <a:gd name="T0" fmla="*/ 2147483646 w 19"/>
                <a:gd name="T1" fmla="*/ 2147483646 h 9"/>
                <a:gd name="T2" fmla="*/ 2147483646 w 19"/>
                <a:gd name="T3" fmla="*/ 2147483646 h 9"/>
                <a:gd name="T4" fmla="*/ 2147483646 w 19"/>
                <a:gd name="T5" fmla="*/ 0 h 9"/>
                <a:gd name="T6" fmla="*/ 2147483646 w 19"/>
                <a:gd name="T7" fmla="*/ 2147483646 h 9"/>
                <a:gd name="T8" fmla="*/ 0 w 19"/>
                <a:gd name="T9" fmla="*/ 2147483646 h 9"/>
                <a:gd name="T10" fmla="*/ 0 w 19"/>
                <a:gd name="T11" fmla="*/ 2147483646 h 9"/>
                <a:gd name="T12" fmla="*/ 2147483646 w 19"/>
                <a:gd name="T13" fmla="*/ 2147483646 h 9"/>
                <a:gd name="T14" fmla="*/ 2147483646 w 19"/>
                <a:gd name="T15" fmla="*/ 2147483646 h 9"/>
                <a:gd name="T16" fmla="*/ 2147483646 w 19"/>
                <a:gd name="T17" fmla="*/ 2147483646 h 9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9" h="9">
                  <a:moveTo>
                    <a:pt x="19" y="3"/>
                  </a:moveTo>
                  <a:cubicBezTo>
                    <a:pt x="19" y="3"/>
                    <a:pt x="10" y="1"/>
                    <a:pt x="8" y="1"/>
                  </a:cubicBezTo>
                  <a:cubicBezTo>
                    <a:pt x="7" y="1"/>
                    <a:pt x="6" y="0"/>
                    <a:pt x="5" y="0"/>
                  </a:cubicBezTo>
                  <a:cubicBezTo>
                    <a:pt x="1" y="3"/>
                    <a:pt x="1" y="3"/>
                    <a:pt x="1" y="3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0" y="6"/>
                    <a:pt x="0" y="6"/>
                    <a:pt x="0" y="6"/>
                  </a:cubicBezTo>
                  <a:cubicBezTo>
                    <a:pt x="5" y="9"/>
                    <a:pt x="5" y="9"/>
                    <a:pt x="5" y="9"/>
                  </a:cubicBezTo>
                  <a:cubicBezTo>
                    <a:pt x="12" y="6"/>
                    <a:pt x="12" y="6"/>
                    <a:pt x="12" y="6"/>
                  </a:cubicBezTo>
                  <a:lnTo>
                    <a:pt x="19" y="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5" name="Freeform 160">
              <a:extLst>
                <a:ext uri="{FF2B5EF4-FFF2-40B4-BE49-F238E27FC236}">
                  <a16:creationId xmlns:a16="http://schemas.microsoft.com/office/drawing/2014/main" id="{8AD0065B-1D04-4E4B-8F79-B53183626376}"/>
                </a:ext>
              </a:extLst>
            </p:cNvPr>
            <p:cNvSpPr>
              <a:spLocks/>
            </p:cNvSpPr>
            <p:nvPr/>
          </p:nvSpPr>
          <p:spPr bwMode="auto">
            <a:xfrm>
              <a:off x="2093913" y="4222750"/>
              <a:ext cx="119062" cy="98425"/>
            </a:xfrm>
            <a:custGeom>
              <a:avLst/>
              <a:gdLst>
                <a:gd name="T0" fmla="*/ 2147483646 w 15"/>
                <a:gd name="T1" fmla="*/ 2147483646 h 12"/>
                <a:gd name="T2" fmla="*/ 2147483646 w 15"/>
                <a:gd name="T3" fmla="*/ 2147483646 h 12"/>
                <a:gd name="T4" fmla="*/ 2147483646 w 15"/>
                <a:gd name="T5" fmla="*/ 0 h 12"/>
                <a:gd name="T6" fmla="*/ 2147483646 w 15"/>
                <a:gd name="T7" fmla="*/ 0 h 12"/>
                <a:gd name="T8" fmla="*/ 2147483646 w 15"/>
                <a:gd name="T9" fmla="*/ 2147483646 h 12"/>
                <a:gd name="T10" fmla="*/ 2147483646 w 15"/>
                <a:gd name="T11" fmla="*/ 2147483646 h 12"/>
                <a:gd name="T12" fmla="*/ 2147483646 w 15"/>
                <a:gd name="T13" fmla="*/ 2147483646 h 12"/>
                <a:gd name="T14" fmla="*/ 2147483646 w 15"/>
                <a:gd name="T15" fmla="*/ 2147483646 h 12"/>
                <a:gd name="T16" fmla="*/ 0 w 15"/>
                <a:gd name="T17" fmla="*/ 2147483646 h 12"/>
                <a:gd name="T18" fmla="*/ 2147483646 w 15"/>
                <a:gd name="T19" fmla="*/ 2147483646 h 12"/>
                <a:gd name="T20" fmla="*/ 2147483646 w 15"/>
                <a:gd name="T21" fmla="*/ 2147483646 h 12"/>
                <a:gd name="T22" fmla="*/ 2147483646 w 15"/>
                <a:gd name="T23" fmla="*/ 2147483646 h 12"/>
                <a:gd name="T24" fmla="*/ 2147483646 w 15"/>
                <a:gd name="T25" fmla="*/ 2147483646 h 12"/>
                <a:gd name="T26" fmla="*/ 2147483646 w 15"/>
                <a:gd name="T27" fmla="*/ 2147483646 h 12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5" h="12">
                  <a:moveTo>
                    <a:pt x="15" y="5"/>
                  </a:moveTo>
                  <a:cubicBezTo>
                    <a:pt x="13" y="5"/>
                    <a:pt x="11" y="4"/>
                    <a:pt x="11" y="4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6" y="0"/>
                    <a:pt x="6" y="0"/>
                    <a:pt x="6" y="0"/>
                  </a:cubicBezTo>
                  <a:cubicBezTo>
                    <a:pt x="4" y="1"/>
                    <a:pt x="4" y="1"/>
                    <a:pt x="4" y="1"/>
                  </a:cubicBezTo>
                  <a:cubicBezTo>
                    <a:pt x="6" y="5"/>
                    <a:pt x="6" y="5"/>
                    <a:pt x="6" y="5"/>
                  </a:cubicBezTo>
                  <a:cubicBezTo>
                    <a:pt x="3" y="5"/>
                    <a:pt x="3" y="5"/>
                    <a:pt x="3" y="5"/>
                  </a:cubicBezTo>
                  <a:cubicBezTo>
                    <a:pt x="1" y="8"/>
                    <a:pt x="1" y="8"/>
                    <a:pt x="1" y="8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1" y="11"/>
                    <a:pt x="1" y="11"/>
                    <a:pt x="1" y="11"/>
                  </a:cubicBezTo>
                  <a:cubicBezTo>
                    <a:pt x="7" y="12"/>
                    <a:pt x="7" y="12"/>
                    <a:pt x="7" y="12"/>
                  </a:cubicBezTo>
                  <a:cubicBezTo>
                    <a:pt x="10" y="11"/>
                    <a:pt x="10" y="11"/>
                    <a:pt x="10" y="11"/>
                  </a:cubicBezTo>
                  <a:cubicBezTo>
                    <a:pt x="11" y="8"/>
                    <a:pt x="11" y="8"/>
                    <a:pt x="11" y="8"/>
                  </a:cubicBezTo>
                  <a:lnTo>
                    <a:pt x="15" y="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6" name="Freeform 161">
              <a:extLst>
                <a:ext uri="{FF2B5EF4-FFF2-40B4-BE49-F238E27FC236}">
                  <a16:creationId xmlns:a16="http://schemas.microsoft.com/office/drawing/2014/main" id="{172AF7F0-A018-BF43-8550-8755BD2CA82D}"/>
                </a:ext>
              </a:extLst>
            </p:cNvPr>
            <p:cNvSpPr>
              <a:spLocks/>
            </p:cNvSpPr>
            <p:nvPr/>
          </p:nvSpPr>
          <p:spPr bwMode="auto">
            <a:xfrm>
              <a:off x="1484313" y="3810000"/>
              <a:ext cx="754062" cy="493713"/>
            </a:xfrm>
            <a:custGeom>
              <a:avLst/>
              <a:gdLst>
                <a:gd name="T0" fmla="*/ 2147483646 w 576"/>
                <a:gd name="T1" fmla="*/ 2147483646 h 379"/>
                <a:gd name="T2" fmla="*/ 2147483646 w 576"/>
                <a:gd name="T3" fmla="*/ 2147483646 h 379"/>
                <a:gd name="T4" fmla="*/ 2147483646 w 576"/>
                <a:gd name="T5" fmla="*/ 2147483646 h 379"/>
                <a:gd name="T6" fmla="*/ 2147483646 w 576"/>
                <a:gd name="T7" fmla="*/ 2147483646 h 379"/>
                <a:gd name="T8" fmla="*/ 2147483646 w 576"/>
                <a:gd name="T9" fmla="*/ 2147483646 h 379"/>
                <a:gd name="T10" fmla="*/ 2147483646 w 576"/>
                <a:gd name="T11" fmla="*/ 2147483646 h 379"/>
                <a:gd name="T12" fmla="*/ 2147483646 w 576"/>
                <a:gd name="T13" fmla="*/ 2147483646 h 379"/>
                <a:gd name="T14" fmla="*/ 2147483646 w 576"/>
                <a:gd name="T15" fmla="*/ 2147483646 h 379"/>
                <a:gd name="T16" fmla="*/ 2147483646 w 576"/>
                <a:gd name="T17" fmla="*/ 2147483646 h 379"/>
                <a:gd name="T18" fmla="*/ 2147483646 w 576"/>
                <a:gd name="T19" fmla="*/ 2147483646 h 379"/>
                <a:gd name="T20" fmla="*/ 2147483646 w 576"/>
                <a:gd name="T21" fmla="*/ 2147483646 h 379"/>
                <a:gd name="T22" fmla="*/ 2147483646 w 576"/>
                <a:gd name="T23" fmla="*/ 2147483646 h 379"/>
                <a:gd name="T24" fmla="*/ 2147483646 w 576"/>
                <a:gd name="T25" fmla="*/ 2147483646 h 379"/>
                <a:gd name="T26" fmla="*/ 2147483646 w 576"/>
                <a:gd name="T27" fmla="*/ 2147483646 h 379"/>
                <a:gd name="T28" fmla="*/ 2147483646 w 576"/>
                <a:gd name="T29" fmla="*/ 2147483646 h 379"/>
                <a:gd name="T30" fmla="*/ 2147483646 w 576"/>
                <a:gd name="T31" fmla="*/ 2147483646 h 379"/>
                <a:gd name="T32" fmla="*/ 2147483646 w 576"/>
                <a:gd name="T33" fmla="*/ 2147483646 h 379"/>
                <a:gd name="T34" fmla="*/ 2147483646 w 576"/>
                <a:gd name="T35" fmla="*/ 2147483646 h 379"/>
                <a:gd name="T36" fmla="*/ 2147483646 w 576"/>
                <a:gd name="T37" fmla="*/ 2147483646 h 379"/>
                <a:gd name="T38" fmla="*/ 2147483646 w 576"/>
                <a:gd name="T39" fmla="*/ 2147483646 h 379"/>
                <a:gd name="T40" fmla="*/ 2147483646 w 576"/>
                <a:gd name="T41" fmla="*/ 2147483646 h 379"/>
                <a:gd name="T42" fmla="*/ 2147483646 w 576"/>
                <a:gd name="T43" fmla="*/ 2147483646 h 379"/>
                <a:gd name="T44" fmla="*/ 2147483646 w 576"/>
                <a:gd name="T45" fmla="*/ 2147483646 h 379"/>
                <a:gd name="T46" fmla="*/ 2147483646 w 576"/>
                <a:gd name="T47" fmla="*/ 2147483646 h 379"/>
                <a:gd name="T48" fmla="*/ 2147483646 w 576"/>
                <a:gd name="T49" fmla="*/ 0 h 379"/>
                <a:gd name="T50" fmla="*/ 0 w 576"/>
                <a:gd name="T51" fmla="*/ 2147483646 h 379"/>
                <a:gd name="T52" fmla="*/ 2147483646 w 576"/>
                <a:gd name="T53" fmla="*/ 2147483646 h 379"/>
                <a:gd name="T54" fmla="*/ 2147483646 w 576"/>
                <a:gd name="T55" fmla="*/ 2147483646 h 379"/>
                <a:gd name="T56" fmla="*/ 2147483646 w 576"/>
                <a:gd name="T57" fmla="*/ 2147483646 h 379"/>
                <a:gd name="T58" fmla="*/ 2147483646 w 576"/>
                <a:gd name="T59" fmla="*/ 2147483646 h 379"/>
                <a:gd name="T60" fmla="*/ 2147483646 w 576"/>
                <a:gd name="T61" fmla="*/ 2147483646 h 379"/>
                <a:gd name="T62" fmla="*/ 2147483646 w 576"/>
                <a:gd name="T63" fmla="*/ 2147483646 h 379"/>
                <a:gd name="T64" fmla="*/ 2147483646 w 576"/>
                <a:gd name="T65" fmla="*/ 2147483646 h 379"/>
                <a:gd name="T66" fmla="*/ 2147483646 w 576"/>
                <a:gd name="T67" fmla="*/ 2147483646 h 379"/>
                <a:gd name="T68" fmla="*/ 2147483646 w 576"/>
                <a:gd name="T69" fmla="*/ 2147483646 h 379"/>
                <a:gd name="T70" fmla="*/ 2147483646 w 576"/>
                <a:gd name="T71" fmla="*/ 2147483646 h 379"/>
                <a:gd name="T72" fmla="*/ 2147483646 w 576"/>
                <a:gd name="T73" fmla="*/ 2147483646 h 379"/>
                <a:gd name="T74" fmla="*/ 2147483646 w 576"/>
                <a:gd name="T75" fmla="*/ 2147483646 h 379"/>
                <a:gd name="T76" fmla="*/ 2147483646 w 576"/>
                <a:gd name="T77" fmla="*/ 2147483646 h 379"/>
                <a:gd name="T78" fmla="*/ 2147483646 w 576"/>
                <a:gd name="T79" fmla="*/ 2147483646 h 379"/>
                <a:gd name="T80" fmla="*/ 2147483646 w 576"/>
                <a:gd name="T81" fmla="*/ 2147483646 h 379"/>
                <a:gd name="T82" fmla="*/ 2147483646 w 576"/>
                <a:gd name="T83" fmla="*/ 2147483646 h 379"/>
                <a:gd name="T84" fmla="*/ 2147483646 w 576"/>
                <a:gd name="T85" fmla="*/ 2147483646 h 379"/>
                <a:gd name="T86" fmla="*/ 2147483646 w 576"/>
                <a:gd name="T87" fmla="*/ 2147483646 h 379"/>
                <a:gd name="T88" fmla="*/ 2147483646 w 576"/>
                <a:gd name="T89" fmla="*/ 2147483646 h 379"/>
                <a:gd name="T90" fmla="*/ 2147483646 w 576"/>
                <a:gd name="T91" fmla="*/ 2147483646 h 379"/>
                <a:gd name="T92" fmla="*/ 2147483646 w 576"/>
                <a:gd name="T93" fmla="*/ 2147483646 h 379"/>
                <a:gd name="T94" fmla="*/ 2147483646 w 576"/>
                <a:gd name="T95" fmla="*/ 2147483646 h 379"/>
                <a:gd name="T96" fmla="*/ 2147483646 w 576"/>
                <a:gd name="T97" fmla="*/ 2147483646 h 379"/>
                <a:gd name="T98" fmla="*/ 2147483646 w 576"/>
                <a:gd name="T99" fmla="*/ 2147483646 h 379"/>
                <a:gd name="T100" fmla="*/ 2147483646 w 576"/>
                <a:gd name="T101" fmla="*/ 2147483646 h 379"/>
                <a:gd name="T102" fmla="*/ 2147483646 w 576"/>
                <a:gd name="T103" fmla="*/ 2147483646 h 379"/>
                <a:gd name="T104" fmla="*/ 2147483646 w 576"/>
                <a:gd name="T105" fmla="*/ 2147483646 h 379"/>
                <a:gd name="T106" fmla="*/ 2147483646 w 576"/>
                <a:gd name="T107" fmla="*/ 2147483646 h 379"/>
                <a:gd name="T108" fmla="*/ 2147483646 w 576"/>
                <a:gd name="T109" fmla="*/ 2147483646 h 379"/>
                <a:gd name="T110" fmla="*/ 2147483646 w 576"/>
                <a:gd name="T111" fmla="*/ 2147483646 h 379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</a:gdLst>
              <a:ahLst/>
              <a:cxnLst>
                <a:cxn ang="T112">
                  <a:pos x="T0" y="T1"/>
                </a:cxn>
                <a:cxn ang="T113">
                  <a:pos x="T2" y="T3"/>
                </a:cxn>
                <a:cxn ang="T114">
                  <a:pos x="T4" y="T5"/>
                </a:cxn>
                <a:cxn ang="T115">
                  <a:pos x="T6" y="T7"/>
                </a:cxn>
                <a:cxn ang="T116">
                  <a:pos x="T8" y="T9"/>
                </a:cxn>
                <a:cxn ang="T117">
                  <a:pos x="T10" y="T11"/>
                </a:cxn>
                <a:cxn ang="T118">
                  <a:pos x="T12" y="T13"/>
                </a:cxn>
                <a:cxn ang="T119">
                  <a:pos x="T14" y="T15"/>
                </a:cxn>
                <a:cxn ang="T120">
                  <a:pos x="T16" y="T17"/>
                </a:cxn>
                <a:cxn ang="T121">
                  <a:pos x="T18" y="T19"/>
                </a:cxn>
                <a:cxn ang="T122">
                  <a:pos x="T20" y="T21"/>
                </a:cxn>
                <a:cxn ang="T123">
                  <a:pos x="T22" y="T23"/>
                </a:cxn>
                <a:cxn ang="T124">
                  <a:pos x="T24" y="T25"/>
                </a:cxn>
                <a:cxn ang="T125">
                  <a:pos x="T26" y="T27"/>
                </a:cxn>
                <a:cxn ang="T126">
                  <a:pos x="T28" y="T29"/>
                </a:cxn>
                <a:cxn ang="T127">
                  <a:pos x="T30" y="T31"/>
                </a:cxn>
                <a:cxn ang="T128">
                  <a:pos x="T32" y="T33"/>
                </a:cxn>
                <a:cxn ang="T129">
                  <a:pos x="T34" y="T35"/>
                </a:cxn>
                <a:cxn ang="T130">
                  <a:pos x="T36" y="T37"/>
                </a:cxn>
                <a:cxn ang="T131">
                  <a:pos x="T38" y="T39"/>
                </a:cxn>
                <a:cxn ang="T132">
                  <a:pos x="T40" y="T41"/>
                </a:cxn>
                <a:cxn ang="T133">
                  <a:pos x="T42" y="T43"/>
                </a:cxn>
                <a:cxn ang="T134">
                  <a:pos x="T44" y="T45"/>
                </a:cxn>
                <a:cxn ang="T135">
                  <a:pos x="T46" y="T47"/>
                </a:cxn>
                <a:cxn ang="T136">
                  <a:pos x="T48" y="T49"/>
                </a:cxn>
                <a:cxn ang="T137">
                  <a:pos x="T50" y="T51"/>
                </a:cxn>
                <a:cxn ang="T138">
                  <a:pos x="T52" y="T53"/>
                </a:cxn>
                <a:cxn ang="T139">
                  <a:pos x="T54" y="T55"/>
                </a:cxn>
                <a:cxn ang="T140">
                  <a:pos x="T56" y="T57"/>
                </a:cxn>
                <a:cxn ang="T141">
                  <a:pos x="T58" y="T59"/>
                </a:cxn>
                <a:cxn ang="T142">
                  <a:pos x="T60" y="T61"/>
                </a:cxn>
                <a:cxn ang="T143">
                  <a:pos x="T62" y="T63"/>
                </a:cxn>
                <a:cxn ang="T144">
                  <a:pos x="T64" y="T65"/>
                </a:cxn>
                <a:cxn ang="T145">
                  <a:pos x="T66" y="T67"/>
                </a:cxn>
                <a:cxn ang="T146">
                  <a:pos x="T68" y="T69"/>
                </a:cxn>
                <a:cxn ang="T147">
                  <a:pos x="T70" y="T71"/>
                </a:cxn>
                <a:cxn ang="T148">
                  <a:pos x="T72" y="T73"/>
                </a:cxn>
                <a:cxn ang="T149">
                  <a:pos x="T74" y="T75"/>
                </a:cxn>
                <a:cxn ang="T150">
                  <a:pos x="T76" y="T77"/>
                </a:cxn>
                <a:cxn ang="T151">
                  <a:pos x="T78" y="T79"/>
                </a:cxn>
                <a:cxn ang="T152">
                  <a:pos x="T80" y="T81"/>
                </a:cxn>
                <a:cxn ang="T153">
                  <a:pos x="T82" y="T83"/>
                </a:cxn>
                <a:cxn ang="T154">
                  <a:pos x="T84" y="T85"/>
                </a:cxn>
                <a:cxn ang="T155">
                  <a:pos x="T86" y="T87"/>
                </a:cxn>
                <a:cxn ang="T156">
                  <a:pos x="T88" y="T89"/>
                </a:cxn>
                <a:cxn ang="T157">
                  <a:pos x="T90" y="T91"/>
                </a:cxn>
                <a:cxn ang="T158">
                  <a:pos x="T92" y="T93"/>
                </a:cxn>
                <a:cxn ang="T159">
                  <a:pos x="T94" y="T95"/>
                </a:cxn>
                <a:cxn ang="T160">
                  <a:pos x="T96" y="T97"/>
                </a:cxn>
                <a:cxn ang="T161">
                  <a:pos x="T98" y="T99"/>
                </a:cxn>
                <a:cxn ang="T162">
                  <a:pos x="T100" y="T101"/>
                </a:cxn>
                <a:cxn ang="T163">
                  <a:pos x="T102" y="T103"/>
                </a:cxn>
                <a:cxn ang="T164">
                  <a:pos x="T104" y="T105"/>
                </a:cxn>
                <a:cxn ang="T165">
                  <a:pos x="T106" y="T107"/>
                </a:cxn>
                <a:cxn ang="T166">
                  <a:pos x="T108" y="T109"/>
                </a:cxn>
                <a:cxn ang="T167">
                  <a:pos x="T110" y="T111"/>
                </a:cxn>
              </a:cxnLst>
              <a:rect l="0" t="0" r="r" b="b"/>
              <a:pathLst>
                <a:path w="576" h="379">
                  <a:moveTo>
                    <a:pt x="486" y="348"/>
                  </a:moveTo>
                  <a:lnTo>
                    <a:pt x="504" y="348"/>
                  </a:lnTo>
                  <a:lnTo>
                    <a:pt x="492" y="324"/>
                  </a:lnTo>
                  <a:lnTo>
                    <a:pt x="504" y="318"/>
                  </a:lnTo>
                  <a:lnTo>
                    <a:pt x="534" y="318"/>
                  </a:lnTo>
                  <a:lnTo>
                    <a:pt x="528" y="312"/>
                  </a:lnTo>
                  <a:lnTo>
                    <a:pt x="546" y="300"/>
                  </a:lnTo>
                  <a:lnTo>
                    <a:pt x="564" y="288"/>
                  </a:lnTo>
                  <a:lnTo>
                    <a:pt x="576" y="240"/>
                  </a:lnTo>
                  <a:lnTo>
                    <a:pt x="504" y="252"/>
                  </a:lnTo>
                  <a:lnTo>
                    <a:pt x="474" y="294"/>
                  </a:lnTo>
                  <a:lnTo>
                    <a:pt x="426" y="300"/>
                  </a:lnTo>
                  <a:lnTo>
                    <a:pt x="378" y="240"/>
                  </a:lnTo>
                  <a:lnTo>
                    <a:pt x="372" y="162"/>
                  </a:lnTo>
                  <a:lnTo>
                    <a:pt x="384" y="144"/>
                  </a:lnTo>
                  <a:lnTo>
                    <a:pt x="354" y="138"/>
                  </a:lnTo>
                  <a:lnTo>
                    <a:pt x="330" y="114"/>
                  </a:lnTo>
                  <a:lnTo>
                    <a:pt x="312" y="84"/>
                  </a:lnTo>
                  <a:lnTo>
                    <a:pt x="288" y="66"/>
                  </a:lnTo>
                  <a:lnTo>
                    <a:pt x="252" y="78"/>
                  </a:lnTo>
                  <a:lnTo>
                    <a:pt x="204" y="24"/>
                  </a:lnTo>
                  <a:lnTo>
                    <a:pt x="174" y="18"/>
                  </a:lnTo>
                  <a:lnTo>
                    <a:pt x="156" y="30"/>
                  </a:lnTo>
                  <a:lnTo>
                    <a:pt x="108" y="30"/>
                  </a:lnTo>
                  <a:lnTo>
                    <a:pt x="48" y="0"/>
                  </a:lnTo>
                  <a:lnTo>
                    <a:pt x="0" y="6"/>
                  </a:lnTo>
                  <a:lnTo>
                    <a:pt x="36" y="72"/>
                  </a:lnTo>
                  <a:lnTo>
                    <a:pt x="60" y="108"/>
                  </a:lnTo>
                  <a:lnTo>
                    <a:pt x="54" y="120"/>
                  </a:lnTo>
                  <a:lnTo>
                    <a:pt x="96" y="150"/>
                  </a:lnTo>
                  <a:lnTo>
                    <a:pt x="102" y="180"/>
                  </a:lnTo>
                  <a:lnTo>
                    <a:pt x="120" y="192"/>
                  </a:lnTo>
                  <a:lnTo>
                    <a:pt x="144" y="216"/>
                  </a:lnTo>
                  <a:lnTo>
                    <a:pt x="150" y="198"/>
                  </a:lnTo>
                  <a:lnTo>
                    <a:pt x="126" y="180"/>
                  </a:lnTo>
                  <a:lnTo>
                    <a:pt x="102" y="126"/>
                  </a:lnTo>
                  <a:lnTo>
                    <a:pt x="60" y="66"/>
                  </a:lnTo>
                  <a:lnTo>
                    <a:pt x="48" y="30"/>
                  </a:lnTo>
                  <a:lnTo>
                    <a:pt x="78" y="42"/>
                  </a:lnTo>
                  <a:lnTo>
                    <a:pt x="108" y="102"/>
                  </a:lnTo>
                  <a:lnTo>
                    <a:pt x="120" y="120"/>
                  </a:lnTo>
                  <a:lnTo>
                    <a:pt x="150" y="138"/>
                  </a:lnTo>
                  <a:lnTo>
                    <a:pt x="150" y="156"/>
                  </a:lnTo>
                  <a:lnTo>
                    <a:pt x="174" y="168"/>
                  </a:lnTo>
                  <a:lnTo>
                    <a:pt x="186" y="186"/>
                  </a:lnTo>
                  <a:lnTo>
                    <a:pt x="216" y="216"/>
                  </a:lnTo>
                  <a:lnTo>
                    <a:pt x="222" y="258"/>
                  </a:lnTo>
                  <a:lnTo>
                    <a:pt x="222" y="276"/>
                  </a:lnTo>
                  <a:lnTo>
                    <a:pt x="300" y="324"/>
                  </a:lnTo>
                  <a:lnTo>
                    <a:pt x="336" y="342"/>
                  </a:lnTo>
                  <a:lnTo>
                    <a:pt x="402" y="360"/>
                  </a:lnTo>
                  <a:lnTo>
                    <a:pt x="420" y="354"/>
                  </a:lnTo>
                  <a:lnTo>
                    <a:pt x="438" y="354"/>
                  </a:lnTo>
                  <a:lnTo>
                    <a:pt x="468" y="379"/>
                  </a:lnTo>
                  <a:lnTo>
                    <a:pt x="474" y="366"/>
                  </a:lnTo>
                  <a:lnTo>
                    <a:pt x="486" y="34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7" name="Freeform 162">
              <a:extLst>
                <a:ext uri="{FF2B5EF4-FFF2-40B4-BE49-F238E27FC236}">
                  <a16:creationId xmlns:a16="http://schemas.microsoft.com/office/drawing/2014/main" id="{189F5D2C-1FB2-FD44-BAA4-321AF48095A4}"/>
                </a:ext>
              </a:extLst>
            </p:cNvPr>
            <p:cNvSpPr>
              <a:spLocks/>
            </p:cNvSpPr>
            <p:nvPr/>
          </p:nvSpPr>
          <p:spPr bwMode="auto">
            <a:xfrm rot="20747712">
              <a:off x="2717800" y="1831975"/>
              <a:ext cx="812800" cy="896938"/>
            </a:xfrm>
            <a:custGeom>
              <a:avLst/>
              <a:gdLst>
                <a:gd name="T0" fmla="*/ 2147483646 w 1125"/>
                <a:gd name="T1" fmla="*/ 2147483646 h 2047"/>
                <a:gd name="T2" fmla="*/ 2147483646 w 1125"/>
                <a:gd name="T3" fmla="*/ 2147483646 h 2047"/>
                <a:gd name="T4" fmla="*/ 2147483646 w 1125"/>
                <a:gd name="T5" fmla="*/ 2147483646 h 2047"/>
                <a:gd name="T6" fmla="*/ 2147483646 w 1125"/>
                <a:gd name="T7" fmla="*/ 2147483646 h 2047"/>
                <a:gd name="T8" fmla="*/ 2147483646 w 1125"/>
                <a:gd name="T9" fmla="*/ 2147483646 h 2047"/>
                <a:gd name="T10" fmla="*/ 2147483646 w 1125"/>
                <a:gd name="T11" fmla="*/ 2147483646 h 2047"/>
                <a:gd name="T12" fmla="*/ 2147483646 w 1125"/>
                <a:gd name="T13" fmla="*/ 2147483646 h 2047"/>
                <a:gd name="T14" fmla="*/ 2147483646 w 1125"/>
                <a:gd name="T15" fmla="*/ 2147483646 h 2047"/>
                <a:gd name="T16" fmla="*/ 2147483646 w 1125"/>
                <a:gd name="T17" fmla="*/ 2147483646 h 2047"/>
                <a:gd name="T18" fmla="*/ 2147483646 w 1125"/>
                <a:gd name="T19" fmla="*/ 2147483646 h 2047"/>
                <a:gd name="T20" fmla="*/ 2147483646 w 1125"/>
                <a:gd name="T21" fmla="*/ 2147483646 h 2047"/>
                <a:gd name="T22" fmla="*/ 2147483646 w 1125"/>
                <a:gd name="T23" fmla="*/ 2147483646 h 2047"/>
                <a:gd name="T24" fmla="*/ 2147483646 w 1125"/>
                <a:gd name="T25" fmla="*/ 2147483646 h 2047"/>
                <a:gd name="T26" fmla="*/ 2147483646 w 1125"/>
                <a:gd name="T27" fmla="*/ 2147483646 h 2047"/>
                <a:gd name="T28" fmla="*/ 2147483646 w 1125"/>
                <a:gd name="T29" fmla="*/ 2147483646 h 2047"/>
                <a:gd name="T30" fmla="*/ 2147483646 w 1125"/>
                <a:gd name="T31" fmla="*/ 2147483646 h 2047"/>
                <a:gd name="T32" fmla="*/ 2147483646 w 1125"/>
                <a:gd name="T33" fmla="*/ 2147483646 h 2047"/>
                <a:gd name="T34" fmla="*/ 2147483646 w 1125"/>
                <a:gd name="T35" fmla="*/ 2147483646 h 2047"/>
                <a:gd name="T36" fmla="*/ 2147483646 w 1125"/>
                <a:gd name="T37" fmla="*/ 2147483646 h 2047"/>
                <a:gd name="T38" fmla="*/ 2147483646 w 1125"/>
                <a:gd name="T39" fmla="*/ 2147483646 h 2047"/>
                <a:gd name="T40" fmla="*/ 2147483646 w 1125"/>
                <a:gd name="T41" fmla="*/ 2147483646 h 2047"/>
                <a:gd name="T42" fmla="*/ 2147483646 w 1125"/>
                <a:gd name="T43" fmla="*/ 2147483646 h 2047"/>
                <a:gd name="T44" fmla="*/ 2147483646 w 1125"/>
                <a:gd name="T45" fmla="*/ 2147483646 h 2047"/>
                <a:gd name="T46" fmla="*/ 2147483646 w 1125"/>
                <a:gd name="T47" fmla="*/ 2147483646 h 2047"/>
                <a:gd name="T48" fmla="*/ 2147483646 w 1125"/>
                <a:gd name="T49" fmla="*/ 2147483646 h 2047"/>
                <a:gd name="T50" fmla="*/ 2147483646 w 1125"/>
                <a:gd name="T51" fmla="*/ 2147483646 h 2047"/>
                <a:gd name="T52" fmla="*/ 2147483646 w 1125"/>
                <a:gd name="T53" fmla="*/ 2147483646 h 2047"/>
                <a:gd name="T54" fmla="*/ 2147483646 w 1125"/>
                <a:gd name="T55" fmla="*/ 2147483646 h 2047"/>
                <a:gd name="T56" fmla="*/ 2147483646 w 1125"/>
                <a:gd name="T57" fmla="*/ 2147483646 h 2047"/>
                <a:gd name="T58" fmla="*/ 2147483646 w 1125"/>
                <a:gd name="T59" fmla="*/ 2147483646 h 2047"/>
                <a:gd name="T60" fmla="*/ 2147483646 w 1125"/>
                <a:gd name="T61" fmla="*/ 2147483646 h 2047"/>
                <a:gd name="T62" fmla="*/ 2147483646 w 1125"/>
                <a:gd name="T63" fmla="*/ 2147483646 h 2047"/>
                <a:gd name="T64" fmla="*/ 2147483646 w 1125"/>
                <a:gd name="T65" fmla="*/ 2147483646 h 2047"/>
                <a:gd name="T66" fmla="*/ 2147483646 w 1125"/>
                <a:gd name="T67" fmla="*/ 2147483646 h 2047"/>
                <a:gd name="T68" fmla="*/ 2147483646 w 1125"/>
                <a:gd name="T69" fmla="*/ 2147483646 h 2047"/>
                <a:gd name="T70" fmla="*/ 2147483646 w 1125"/>
                <a:gd name="T71" fmla="*/ 2147483646 h 2047"/>
                <a:gd name="T72" fmla="*/ 2147483646 w 1125"/>
                <a:gd name="T73" fmla="*/ 2147483646 h 2047"/>
                <a:gd name="T74" fmla="*/ 2147483646 w 1125"/>
                <a:gd name="T75" fmla="*/ 2147483646 h 2047"/>
                <a:gd name="T76" fmla="*/ 2147483646 w 1125"/>
                <a:gd name="T77" fmla="*/ 2147483646 h 2047"/>
                <a:gd name="T78" fmla="*/ 2147483646 w 1125"/>
                <a:gd name="T79" fmla="*/ 2147483646 h 2047"/>
                <a:gd name="T80" fmla="*/ 2147483646 w 1125"/>
                <a:gd name="T81" fmla="*/ 2147483646 h 2047"/>
                <a:gd name="T82" fmla="*/ 2147483646 w 1125"/>
                <a:gd name="T83" fmla="*/ 2147483646 h 2047"/>
                <a:gd name="T84" fmla="*/ 2147483646 w 1125"/>
                <a:gd name="T85" fmla="*/ 2147483646 h 2047"/>
                <a:gd name="T86" fmla="*/ 2147483646 w 1125"/>
                <a:gd name="T87" fmla="*/ 2147483646 h 2047"/>
                <a:gd name="T88" fmla="*/ 2147483646 w 1125"/>
                <a:gd name="T89" fmla="*/ 2147483646 h 2047"/>
                <a:gd name="T90" fmla="*/ 2147483646 w 1125"/>
                <a:gd name="T91" fmla="*/ 2147483646 h 2047"/>
                <a:gd name="T92" fmla="*/ 2147483646 w 1125"/>
                <a:gd name="T93" fmla="*/ 2147483646 h 2047"/>
                <a:gd name="T94" fmla="*/ 2147483646 w 1125"/>
                <a:gd name="T95" fmla="*/ 2147483646 h 2047"/>
                <a:gd name="T96" fmla="*/ 2147483646 w 1125"/>
                <a:gd name="T97" fmla="*/ 2147483646 h 2047"/>
                <a:gd name="T98" fmla="*/ 2147483646 w 1125"/>
                <a:gd name="T99" fmla="*/ 2147483646 h 2047"/>
                <a:gd name="T100" fmla="*/ 2147483646 w 1125"/>
                <a:gd name="T101" fmla="*/ 2147483646 h 2047"/>
                <a:gd name="T102" fmla="*/ 2147483646 w 1125"/>
                <a:gd name="T103" fmla="*/ 2147483646 h 2047"/>
                <a:gd name="T104" fmla="*/ 2147483646 w 1125"/>
                <a:gd name="T105" fmla="*/ 2147483646 h 2047"/>
                <a:gd name="T106" fmla="*/ 2147483646 w 1125"/>
                <a:gd name="T107" fmla="*/ 2147483646 h 2047"/>
                <a:gd name="T108" fmla="*/ 2147483646 w 1125"/>
                <a:gd name="T109" fmla="*/ 2147483646 h 2047"/>
                <a:gd name="T110" fmla="*/ 2147483646 w 1125"/>
                <a:gd name="T111" fmla="*/ 2147483646 h 2047"/>
                <a:gd name="T112" fmla="*/ 2147483646 w 1125"/>
                <a:gd name="T113" fmla="*/ 2147483646 h 2047"/>
                <a:gd name="T114" fmla="*/ 2147483646 w 1125"/>
                <a:gd name="T115" fmla="*/ 2147483646 h 2047"/>
                <a:gd name="T116" fmla="*/ 2147483646 w 1125"/>
                <a:gd name="T117" fmla="*/ 2147483646 h 2047"/>
                <a:gd name="T118" fmla="*/ 2147483646 w 1125"/>
                <a:gd name="T119" fmla="*/ 2147483646 h 2047"/>
                <a:gd name="T120" fmla="*/ 2147483646 w 1125"/>
                <a:gd name="T121" fmla="*/ 2147483646 h 2047"/>
                <a:gd name="T122" fmla="*/ 2147483646 w 1125"/>
                <a:gd name="T123" fmla="*/ 2147483646 h 2047"/>
                <a:gd name="T124" fmla="*/ 2147483646 w 1125"/>
                <a:gd name="T125" fmla="*/ 2147483646 h 2047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1125" h="2047">
                  <a:moveTo>
                    <a:pt x="718" y="105"/>
                  </a:moveTo>
                  <a:lnTo>
                    <a:pt x="722" y="102"/>
                  </a:lnTo>
                  <a:lnTo>
                    <a:pt x="730" y="95"/>
                  </a:lnTo>
                  <a:lnTo>
                    <a:pt x="740" y="83"/>
                  </a:lnTo>
                  <a:lnTo>
                    <a:pt x="751" y="70"/>
                  </a:lnTo>
                  <a:lnTo>
                    <a:pt x="760" y="58"/>
                  </a:lnTo>
                  <a:lnTo>
                    <a:pt x="764" y="46"/>
                  </a:lnTo>
                  <a:lnTo>
                    <a:pt x="761" y="37"/>
                  </a:lnTo>
                  <a:lnTo>
                    <a:pt x="748" y="32"/>
                  </a:lnTo>
                  <a:lnTo>
                    <a:pt x="735" y="30"/>
                  </a:lnTo>
                  <a:lnTo>
                    <a:pt x="725" y="27"/>
                  </a:lnTo>
                  <a:lnTo>
                    <a:pt x="716" y="22"/>
                  </a:lnTo>
                  <a:lnTo>
                    <a:pt x="708" y="17"/>
                  </a:lnTo>
                  <a:lnTo>
                    <a:pt x="700" y="13"/>
                  </a:lnTo>
                  <a:lnTo>
                    <a:pt x="693" y="8"/>
                  </a:lnTo>
                  <a:lnTo>
                    <a:pt x="686" y="4"/>
                  </a:lnTo>
                  <a:lnTo>
                    <a:pt x="678" y="1"/>
                  </a:lnTo>
                  <a:lnTo>
                    <a:pt x="672" y="0"/>
                  </a:lnTo>
                  <a:lnTo>
                    <a:pt x="665" y="0"/>
                  </a:lnTo>
                  <a:lnTo>
                    <a:pt x="658" y="0"/>
                  </a:lnTo>
                  <a:lnTo>
                    <a:pt x="651" y="2"/>
                  </a:lnTo>
                  <a:lnTo>
                    <a:pt x="633" y="7"/>
                  </a:lnTo>
                  <a:lnTo>
                    <a:pt x="610" y="13"/>
                  </a:lnTo>
                  <a:lnTo>
                    <a:pt x="583" y="19"/>
                  </a:lnTo>
                  <a:lnTo>
                    <a:pt x="558" y="25"/>
                  </a:lnTo>
                  <a:lnTo>
                    <a:pt x="534" y="34"/>
                  </a:lnTo>
                  <a:lnTo>
                    <a:pt x="512" y="42"/>
                  </a:lnTo>
                  <a:lnTo>
                    <a:pt x="496" y="52"/>
                  </a:lnTo>
                  <a:lnTo>
                    <a:pt x="487" y="62"/>
                  </a:lnTo>
                  <a:lnTo>
                    <a:pt x="483" y="74"/>
                  </a:lnTo>
                  <a:lnTo>
                    <a:pt x="478" y="84"/>
                  </a:lnTo>
                  <a:lnTo>
                    <a:pt x="474" y="93"/>
                  </a:lnTo>
                  <a:lnTo>
                    <a:pt x="468" y="102"/>
                  </a:lnTo>
                  <a:lnTo>
                    <a:pt x="461" y="107"/>
                  </a:lnTo>
                  <a:lnTo>
                    <a:pt x="452" y="110"/>
                  </a:lnTo>
                  <a:lnTo>
                    <a:pt x="440" y="110"/>
                  </a:lnTo>
                  <a:lnTo>
                    <a:pt x="426" y="105"/>
                  </a:lnTo>
                  <a:lnTo>
                    <a:pt x="409" y="100"/>
                  </a:lnTo>
                  <a:lnTo>
                    <a:pt x="391" y="98"/>
                  </a:lnTo>
                  <a:lnTo>
                    <a:pt x="371" y="100"/>
                  </a:lnTo>
                  <a:lnTo>
                    <a:pt x="351" y="105"/>
                  </a:lnTo>
                  <a:lnTo>
                    <a:pt x="334" y="112"/>
                  </a:lnTo>
                  <a:lnTo>
                    <a:pt x="319" y="120"/>
                  </a:lnTo>
                  <a:lnTo>
                    <a:pt x="306" y="130"/>
                  </a:lnTo>
                  <a:lnTo>
                    <a:pt x="300" y="141"/>
                  </a:lnTo>
                  <a:lnTo>
                    <a:pt x="291" y="151"/>
                  </a:lnTo>
                  <a:lnTo>
                    <a:pt x="278" y="161"/>
                  </a:lnTo>
                  <a:lnTo>
                    <a:pt x="260" y="172"/>
                  </a:lnTo>
                  <a:lnTo>
                    <a:pt x="241" y="182"/>
                  </a:lnTo>
                  <a:lnTo>
                    <a:pt x="221" y="194"/>
                  </a:lnTo>
                  <a:lnTo>
                    <a:pt x="204" y="208"/>
                  </a:lnTo>
                  <a:lnTo>
                    <a:pt x="191" y="224"/>
                  </a:lnTo>
                  <a:lnTo>
                    <a:pt x="184" y="242"/>
                  </a:lnTo>
                  <a:lnTo>
                    <a:pt x="180" y="261"/>
                  </a:lnTo>
                  <a:lnTo>
                    <a:pt x="172" y="277"/>
                  </a:lnTo>
                  <a:lnTo>
                    <a:pt x="160" y="289"/>
                  </a:lnTo>
                  <a:lnTo>
                    <a:pt x="146" y="299"/>
                  </a:lnTo>
                  <a:lnTo>
                    <a:pt x="130" y="305"/>
                  </a:lnTo>
                  <a:lnTo>
                    <a:pt x="113" y="311"/>
                  </a:lnTo>
                  <a:lnTo>
                    <a:pt x="94" y="314"/>
                  </a:lnTo>
                  <a:lnTo>
                    <a:pt x="76" y="315"/>
                  </a:lnTo>
                  <a:lnTo>
                    <a:pt x="59" y="316"/>
                  </a:lnTo>
                  <a:lnTo>
                    <a:pt x="44" y="319"/>
                  </a:lnTo>
                  <a:lnTo>
                    <a:pt x="31" y="325"/>
                  </a:lnTo>
                  <a:lnTo>
                    <a:pt x="22" y="332"/>
                  </a:lnTo>
                  <a:lnTo>
                    <a:pt x="16" y="342"/>
                  </a:lnTo>
                  <a:lnTo>
                    <a:pt x="13" y="355"/>
                  </a:lnTo>
                  <a:lnTo>
                    <a:pt x="11" y="369"/>
                  </a:lnTo>
                  <a:lnTo>
                    <a:pt x="15" y="386"/>
                  </a:lnTo>
                  <a:lnTo>
                    <a:pt x="17" y="402"/>
                  </a:lnTo>
                  <a:lnTo>
                    <a:pt x="16" y="415"/>
                  </a:lnTo>
                  <a:lnTo>
                    <a:pt x="13" y="425"/>
                  </a:lnTo>
                  <a:lnTo>
                    <a:pt x="9" y="434"/>
                  </a:lnTo>
                  <a:lnTo>
                    <a:pt x="4" y="444"/>
                  </a:lnTo>
                  <a:lnTo>
                    <a:pt x="1" y="454"/>
                  </a:lnTo>
                  <a:lnTo>
                    <a:pt x="0" y="466"/>
                  </a:lnTo>
                  <a:lnTo>
                    <a:pt x="2" y="482"/>
                  </a:lnTo>
                  <a:lnTo>
                    <a:pt x="7" y="499"/>
                  </a:lnTo>
                  <a:lnTo>
                    <a:pt x="13" y="515"/>
                  </a:lnTo>
                  <a:lnTo>
                    <a:pt x="18" y="530"/>
                  </a:lnTo>
                  <a:lnTo>
                    <a:pt x="25" y="543"/>
                  </a:lnTo>
                  <a:lnTo>
                    <a:pt x="34" y="553"/>
                  </a:lnTo>
                  <a:lnTo>
                    <a:pt x="45" y="562"/>
                  </a:lnTo>
                  <a:lnTo>
                    <a:pt x="59" y="568"/>
                  </a:lnTo>
                  <a:lnTo>
                    <a:pt x="76" y="572"/>
                  </a:lnTo>
                  <a:lnTo>
                    <a:pt x="94" y="575"/>
                  </a:lnTo>
                  <a:lnTo>
                    <a:pt x="113" y="579"/>
                  </a:lnTo>
                  <a:lnTo>
                    <a:pt x="130" y="584"/>
                  </a:lnTo>
                  <a:lnTo>
                    <a:pt x="145" y="593"/>
                  </a:lnTo>
                  <a:lnTo>
                    <a:pt x="159" y="605"/>
                  </a:lnTo>
                  <a:lnTo>
                    <a:pt x="169" y="621"/>
                  </a:lnTo>
                  <a:lnTo>
                    <a:pt x="176" y="642"/>
                  </a:lnTo>
                  <a:lnTo>
                    <a:pt x="179" y="668"/>
                  </a:lnTo>
                  <a:lnTo>
                    <a:pt x="181" y="695"/>
                  </a:lnTo>
                  <a:lnTo>
                    <a:pt x="185" y="718"/>
                  </a:lnTo>
                  <a:lnTo>
                    <a:pt x="191" y="740"/>
                  </a:lnTo>
                  <a:lnTo>
                    <a:pt x="198" y="762"/>
                  </a:lnTo>
                  <a:lnTo>
                    <a:pt x="203" y="785"/>
                  </a:lnTo>
                  <a:lnTo>
                    <a:pt x="206" y="810"/>
                  </a:lnTo>
                  <a:lnTo>
                    <a:pt x="207" y="841"/>
                  </a:lnTo>
                  <a:lnTo>
                    <a:pt x="203" y="878"/>
                  </a:lnTo>
                  <a:lnTo>
                    <a:pt x="196" y="915"/>
                  </a:lnTo>
                  <a:lnTo>
                    <a:pt x="190" y="945"/>
                  </a:lnTo>
                  <a:lnTo>
                    <a:pt x="184" y="968"/>
                  </a:lnTo>
                  <a:lnTo>
                    <a:pt x="181" y="986"/>
                  </a:lnTo>
                  <a:lnTo>
                    <a:pt x="180" y="999"/>
                  </a:lnTo>
                  <a:lnTo>
                    <a:pt x="180" y="1009"/>
                  </a:lnTo>
                  <a:lnTo>
                    <a:pt x="184" y="1016"/>
                  </a:lnTo>
                  <a:lnTo>
                    <a:pt x="191" y="1022"/>
                  </a:lnTo>
                  <a:lnTo>
                    <a:pt x="200" y="1028"/>
                  </a:lnTo>
                  <a:lnTo>
                    <a:pt x="210" y="1034"/>
                  </a:lnTo>
                  <a:lnTo>
                    <a:pt x="218" y="1042"/>
                  </a:lnTo>
                  <a:lnTo>
                    <a:pt x="225" y="1050"/>
                  </a:lnTo>
                  <a:lnTo>
                    <a:pt x="227" y="1057"/>
                  </a:lnTo>
                  <a:lnTo>
                    <a:pt x="225" y="1062"/>
                  </a:lnTo>
                  <a:lnTo>
                    <a:pt x="217" y="1067"/>
                  </a:lnTo>
                  <a:lnTo>
                    <a:pt x="203" y="1068"/>
                  </a:lnTo>
                  <a:lnTo>
                    <a:pt x="189" y="1070"/>
                  </a:lnTo>
                  <a:lnTo>
                    <a:pt x="183" y="1075"/>
                  </a:lnTo>
                  <a:lnTo>
                    <a:pt x="183" y="1082"/>
                  </a:lnTo>
                  <a:lnTo>
                    <a:pt x="188" y="1089"/>
                  </a:lnTo>
                  <a:lnTo>
                    <a:pt x="194" y="1097"/>
                  </a:lnTo>
                  <a:lnTo>
                    <a:pt x="200" y="1104"/>
                  </a:lnTo>
                  <a:lnTo>
                    <a:pt x="206" y="1108"/>
                  </a:lnTo>
                  <a:lnTo>
                    <a:pt x="208" y="1111"/>
                  </a:lnTo>
                  <a:lnTo>
                    <a:pt x="206" y="1111"/>
                  </a:lnTo>
                  <a:lnTo>
                    <a:pt x="200" y="1110"/>
                  </a:lnTo>
                  <a:lnTo>
                    <a:pt x="191" y="1108"/>
                  </a:lnTo>
                  <a:lnTo>
                    <a:pt x="182" y="1108"/>
                  </a:lnTo>
                  <a:lnTo>
                    <a:pt x="172" y="1111"/>
                  </a:lnTo>
                  <a:lnTo>
                    <a:pt x="162" y="1115"/>
                  </a:lnTo>
                  <a:lnTo>
                    <a:pt x="157" y="1123"/>
                  </a:lnTo>
                  <a:lnTo>
                    <a:pt x="154" y="1135"/>
                  </a:lnTo>
                  <a:lnTo>
                    <a:pt x="157" y="1149"/>
                  </a:lnTo>
                  <a:lnTo>
                    <a:pt x="164" y="1163"/>
                  </a:lnTo>
                  <a:lnTo>
                    <a:pt x="173" y="1176"/>
                  </a:lnTo>
                  <a:lnTo>
                    <a:pt x="184" y="1187"/>
                  </a:lnTo>
                  <a:lnTo>
                    <a:pt x="196" y="1196"/>
                  </a:lnTo>
                  <a:lnTo>
                    <a:pt x="207" y="1201"/>
                  </a:lnTo>
                  <a:lnTo>
                    <a:pt x="219" y="1201"/>
                  </a:lnTo>
                  <a:lnTo>
                    <a:pt x="227" y="1195"/>
                  </a:lnTo>
                  <a:lnTo>
                    <a:pt x="234" y="1186"/>
                  </a:lnTo>
                  <a:lnTo>
                    <a:pt x="238" y="1178"/>
                  </a:lnTo>
                  <a:lnTo>
                    <a:pt x="244" y="1171"/>
                  </a:lnTo>
                  <a:lnTo>
                    <a:pt x="249" y="1165"/>
                  </a:lnTo>
                  <a:lnTo>
                    <a:pt x="252" y="1161"/>
                  </a:lnTo>
                  <a:lnTo>
                    <a:pt x="258" y="1158"/>
                  </a:lnTo>
                  <a:lnTo>
                    <a:pt x="263" y="1158"/>
                  </a:lnTo>
                  <a:lnTo>
                    <a:pt x="270" y="1159"/>
                  </a:lnTo>
                  <a:lnTo>
                    <a:pt x="278" y="1174"/>
                  </a:lnTo>
                  <a:lnTo>
                    <a:pt x="275" y="1202"/>
                  </a:lnTo>
                  <a:lnTo>
                    <a:pt x="267" y="1233"/>
                  </a:lnTo>
                  <a:lnTo>
                    <a:pt x="258" y="1255"/>
                  </a:lnTo>
                  <a:lnTo>
                    <a:pt x="252" y="1261"/>
                  </a:lnTo>
                  <a:lnTo>
                    <a:pt x="244" y="1265"/>
                  </a:lnTo>
                  <a:lnTo>
                    <a:pt x="234" y="1270"/>
                  </a:lnTo>
                  <a:lnTo>
                    <a:pt x="223" y="1273"/>
                  </a:lnTo>
                  <a:lnTo>
                    <a:pt x="212" y="1279"/>
                  </a:lnTo>
                  <a:lnTo>
                    <a:pt x="202" y="1285"/>
                  </a:lnTo>
                  <a:lnTo>
                    <a:pt x="192" y="1292"/>
                  </a:lnTo>
                  <a:lnTo>
                    <a:pt x="184" y="1302"/>
                  </a:lnTo>
                  <a:lnTo>
                    <a:pt x="177" y="1318"/>
                  </a:lnTo>
                  <a:lnTo>
                    <a:pt x="169" y="1340"/>
                  </a:lnTo>
                  <a:lnTo>
                    <a:pt x="161" y="1369"/>
                  </a:lnTo>
                  <a:lnTo>
                    <a:pt x="154" y="1399"/>
                  </a:lnTo>
                  <a:lnTo>
                    <a:pt x="149" y="1430"/>
                  </a:lnTo>
                  <a:lnTo>
                    <a:pt x="144" y="1459"/>
                  </a:lnTo>
                  <a:lnTo>
                    <a:pt x="142" y="1483"/>
                  </a:lnTo>
                  <a:lnTo>
                    <a:pt x="143" y="1500"/>
                  </a:lnTo>
                  <a:lnTo>
                    <a:pt x="146" y="1514"/>
                  </a:lnTo>
                  <a:lnTo>
                    <a:pt x="153" y="1530"/>
                  </a:lnTo>
                  <a:lnTo>
                    <a:pt x="160" y="1547"/>
                  </a:lnTo>
                  <a:lnTo>
                    <a:pt x="168" y="1566"/>
                  </a:lnTo>
                  <a:lnTo>
                    <a:pt x="174" y="1585"/>
                  </a:lnTo>
                  <a:lnTo>
                    <a:pt x="180" y="1606"/>
                  </a:lnTo>
                  <a:lnTo>
                    <a:pt x="181" y="1628"/>
                  </a:lnTo>
                  <a:lnTo>
                    <a:pt x="179" y="1650"/>
                  </a:lnTo>
                  <a:lnTo>
                    <a:pt x="176" y="1672"/>
                  </a:lnTo>
                  <a:lnTo>
                    <a:pt x="179" y="1694"/>
                  </a:lnTo>
                  <a:lnTo>
                    <a:pt x="184" y="1714"/>
                  </a:lnTo>
                  <a:lnTo>
                    <a:pt x="191" y="1735"/>
                  </a:lnTo>
                  <a:lnTo>
                    <a:pt x="200" y="1754"/>
                  </a:lnTo>
                  <a:lnTo>
                    <a:pt x="210" y="1772"/>
                  </a:lnTo>
                  <a:lnTo>
                    <a:pt x="219" y="1791"/>
                  </a:lnTo>
                  <a:lnTo>
                    <a:pt x="227" y="1807"/>
                  </a:lnTo>
                  <a:lnTo>
                    <a:pt x="235" y="1825"/>
                  </a:lnTo>
                  <a:lnTo>
                    <a:pt x="245" y="1847"/>
                  </a:lnTo>
                  <a:lnTo>
                    <a:pt x="257" y="1872"/>
                  </a:lnTo>
                  <a:lnTo>
                    <a:pt x="270" y="1897"/>
                  </a:lnTo>
                  <a:lnTo>
                    <a:pt x="283" y="1918"/>
                  </a:lnTo>
                  <a:lnTo>
                    <a:pt x="300" y="1937"/>
                  </a:lnTo>
                  <a:lnTo>
                    <a:pt x="315" y="1948"/>
                  </a:lnTo>
                  <a:lnTo>
                    <a:pt x="331" y="1951"/>
                  </a:lnTo>
                  <a:lnTo>
                    <a:pt x="346" y="1950"/>
                  </a:lnTo>
                  <a:lnTo>
                    <a:pt x="358" y="1953"/>
                  </a:lnTo>
                  <a:lnTo>
                    <a:pt x="370" y="1959"/>
                  </a:lnTo>
                  <a:lnTo>
                    <a:pt x="379" y="1967"/>
                  </a:lnTo>
                  <a:lnTo>
                    <a:pt x="386" y="1977"/>
                  </a:lnTo>
                  <a:lnTo>
                    <a:pt x="392" y="1988"/>
                  </a:lnTo>
                  <a:lnTo>
                    <a:pt x="395" y="1999"/>
                  </a:lnTo>
                  <a:lnTo>
                    <a:pt x="396" y="2011"/>
                  </a:lnTo>
                  <a:lnTo>
                    <a:pt x="398" y="2016"/>
                  </a:lnTo>
                  <a:lnTo>
                    <a:pt x="401" y="2022"/>
                  </a:lnTo>
                  <a:lnTo>
                    <a:pt x="406" y="2028"/>
                  </a:lnTo>
                  <a:lnTo>
                    <a:pt x="413" y="2032"/>
                  </a:lnTo>
                  <a:lnTo>
                    <a:pt x="421" y="2037"/>
                  </a:lnTo>
                  <a:lnTo>
                    <a:pt x="430" y="2042"/>
                  </a:lnTo>
                  <a:lnTo>
                    <a:pt x="439" y="2044"/>
                  </a:lnTo>
                  <a:lnTo>
                    <a:pt x="449" y="2046"/>
                  </a:lnTo>
                  <a:lnTo>
                    <a:pt x="460" y="2047"/>
                  </a:lnTo>
                  <a:lnTo>
                    <a:pt x="470" y="2046"/>
                  </a:lnTo>
                  <a:lnTo>
                    <a:pt x="479" y="2044"/>
                  </a:lnTo>
                  <a:lnTo>
                    <a:pt x="489" y="2039"/>
                  </a:lnTo>
                  <a:lnTo>
                    <a:pt x="497" y="2034"/>
                  </a:lnTo>
                  <a:lnTo>
                    <a:pt x="504" y="2024"/>
                  </a:lnTo>
                  <a:lnTo>
                    <a:pt x="508" y="2013"/>
                  </a:lnTo>
                  <a:lnTo>
                    <a:pt x="512" y="1998"/>
                  </a:lnTo>
                  <a:lnTo>
                    <a:pt x="515" y="1969"/>
                  </a:lnTo>
                  <a:lnTo>
                    <a:pt x="519" y="1947"/>
                  </a:lnTo>
                  <a:lnTo>
                    <a:pt x="522" y="1930"/>
                  </a:lnTo>
                  <a:lnTo>
                    <a:pt x="524" y="1916"/>
                  </a:lnTo>
                  <a:lnTo>
                    <a:pt x="529" y="1906"/>
                  </a:lnTo>
                  <a:lnTo>
                    <a:pt x="534" y="1898"/>
                  </a:lnTo>
                  <a:lnTo>
                    <a:pt x="539" y="1891"/>
                  </a:lnTo>
                  <a:lnTo>
                    <a:pt x="547" y="1884"/>
                  </a:lnTo>
                  <a:lnTo>
                    <a:pt x="557" y="1865"/>
                  </a:lnTo>
                  <a:lnTo>
                    <a:pt x="555" y="1840"/>
                  </a:lnTo>
                  <a:lnTo>
                    <a:pt x="551" y="1816"/>
                  </a:lnTo>
                  <a:lnTo>
                    <a:pt x="554" y="1800"/>
                  </a:lnTo>
                  <a:lnTo>
                    <a:pt x="561" y="1792"/>
                  </a:lnTo>
                  <a:lnTo>
                    <a:pt x="570" y="1779"/>
                  </a:lnTo>
                  <a:lnTo>
                    <a:pt x="582" y="1762"/>
                  </a:lnTo>
                  <a:lnTo>
                    <a:pt x="595" y="1741"/>
                  </a:lnTo>
                  <a:lnTo>
                    <a:pt x="605" y="1718"/>
                  </a:lnTo>
                  <a:lnTo>
                    <a:pt x="614" y="1695"/>
                  </a:lnTo>
                  <a:lnTo>
                    <a:pt x="620" y="1672"/>
                  </a:lnTo>
                  <a:lnTo>
                    <a:pt x="621" y="1650"/>
                  </a:lnTo>
                  <a:lnTo>
                    <a:pt x="622" y="1629"/>
                  </a:lnTo>
                  <a:lnTo>
                    <a:pt x="630" y="1607"/>
                  </a:lnTo>
                  <a:lnTo>
                    <a:pt x="642" y="1587"/>
                  </a:lnTo>
                  <a:lnTo>
                    <a:pt x="658" y="1567"/>
                  </a:lnTo>
                  <a:lnTo>
                    <a:pt x="675" y="1550"/>
                  </a:lnTo>
                  <a:lnTo>
                    <a:pt x="692" y="1536"/>
                  </a:lnTo>
                  <a:lnTo>
                    <a:pt x="707" y="1528"/>
                  </a:lnTo>
                  <a:lnTo>
                    <a:pt x="718" y="1524"/>
                  </a:lnTo>
                  <a:lnTo>
                    <a:pt x="728" y="1523"/>
                  </a:lnTo>
                  <a:lnTo>
                    <a:pt x="743" y="1519"/>
                  </a:lnTo>
                  <a:lnTo>
                    <a:pt x="760" y="1511"/>
                  </a:lnTo>
                  <a:lnTo>
                    <a:pt x="777" y="1498"/>
                  </a:lnTo>
                  <a:lnTo>
                    <a:pt x="795" y="1482"/>
                  </a:lnTo>
                  <a:lnTo>
                    <a:pt x="814" y="1461"/>
                  </a:lnTo>
                  <a:lnTo>
                    <a:pt x="831" y="1436"/>
                  </a:lnTo>
                  <a:lnTo>
                    <a:pt x="846" y="1405"/>
                  </a:lnTo>
                  <a:lnTo>
                    <a:pt x="858" y="1375"/>
                  </a:lnTo>
                  <a:lnTo>
                    <a:pt x="867" y="1354"/>
                  </a:lnTo>
                  <a:lnTo>
                    <a:pt x="875" y="1338"/>
                  </a:lnTo>
                  <a:lnTo>
                    <a:pt x="881" y="1327"/>
                  </a:lnTo>
                  <a:lnTo>
                    <a:pt x="888" y="1320"/>
                  </a:lnTo>
                  <a:lnTo>
                    <a:pt x="893" y="1316"/>
                  </a:lnTo>
                  <a:lnTo>
                    <a:pt x="901" y="1312"/>
                  </a:lnTo>
                  <a:lnTo>
                    <a:pt x="912" y="1309"/>
                  </a:lnTo>
                  <a:lnTo>
                    <a:pt x="919" y="1305"/>
                  </a:lnTo>
                  <a:lnTo>
                    <a:pt x="929" y="1299"/>
                  </a:lnTo>
                  <a:lnTo>
                    <a:pt x="943" y="1289"/>
                  </a:lnTo>
                  <a:lnTo>
                    <a:pt x="958" y="1279"/>
                  </a:lnTo>
                  <a:lnTo>
                    <a:pt x="974" y="1265"/>
                  </a:lnTo>
                  <a:lnTo>
                    <a:pt x="991" y="1251"/>
                  </a:lnTo>
                  <a:lnTo>
                    <a:pt x="1009" y="1236"/>
                  </a:lnTo>
                  <a:lnTo>
                    <a:pt x="1027" y="1220"/>
                  </a:lnTo>
                  <a:lnTo>
                    <a:pt x="1045" y="1204"/>
                  </a:lnTo>
                  <a:lnTo>
                    <a:pt x="1062" y="1188"/>
                  </a:lnTo>
                  <a:lnTo>
                    <a:pt x="1078" y="1173"/>
                  </a:lnTo>
                  <a:lnTo>
                    <a:pt x="1092" y="1158"/>
                  </a:lnTo>
                  <a:lnTo>
                    <a:pt x="1103" y="1143"/>
                  </a:lnTo>
                  <a:lnTo>
                    <a:pt x="1111" y="1130"/>
                  </a:lnTo>
                  <a:lnTo>
                    <a:pt x="1117" y="1120"/>
                  </a:lnTo>
                  <a:lnTo>
                    <a:pt x="1119" y="1111"/>
                  </a:lnTo>
                  <a:lnTo>
                    <a:pt x="1116" y="1097"/>
                  </a:lnTo>
                  <a:lnTo>
                    <a:pt x="1104" y="1087"/>
                  </a:lnTo>
                  <a:lnTo>
                    <a:pt x="1088" y="1080"/>
                  </a:lnTo>
                  <a:lnTo>
                    <a:pt x="1070" y="1077"/>
                  </a:lnTo>
                  <a:lnTo>
                    <a:pt x="1048" y="1077"/>
                  </a:lnTo>
                  <a:lnTo>
                    <a:pt x="1027" y="1082"/>
                  </a:lnTo>
                  <a:lnTo>
                    <a:pt x="1007" y="1088"/>
                  </a:lnTo>
                  <a:lnTo>
                    <a:pt x="991" y="1098"/>
                  </a:lnTo>
                  <a:lnTo>
                    <a:pt x="983" y="1105"/>
                  </a:lnTo>
                  <a:lnTo>
                    <a:pt x="983" y="1102"/>
                  </a:lnTo>
                  <a:lnTo>
                    <a:pt x="988" y="1093"/>
                  </a:lnTo>
                  <a:lnTo>
                    <a:pt x="995" y="1081"/>
                  </a:lnTo>
                  <a:lnTo>
                    <a:pt x="999" y="1066"/>
                  </a:lnTo>
                  <a:lnTo>
                    <a:pt x="998" y="1053"/>
                  </a:lnTo>
                  <a:lnTo>
                    <a:pt x="989" y="1043"/>
                  </a:lnTo>
                  <a:lnTo>
                    <a:pt x="967" y="1039"/>
                  </a:lnTo>
                  <a:lnTo>
                    <a:pt x="958" y="1038"/>
                  </a:lnTo>
                  <a:lnTo>
                    <a:pt x="961" y="1034"/>
                  </a:lnTo>
                  <a:lnTo>
                    <a:pt x="975" y="1028"/>
                  </a:lnTo>
                  <a:lnTo>
                    <a:pt x="994" y="1022"/>
                  </a:lnTo>
                  <a:lnTo>
                    <a:pt x="1015" y="1019"/>
                  </a:lnTo>
                  <a:lnTo>
                    <a:pt x="1035" y="1017"/>
                  </a:lnTo>
                  <a:lnTo>
                    <a:pt x="1051" y="1020"/>
                  </a:lnTo>
                  <a:lnTo>
                    <a:pt x="1058" y="1028"/>
                  </a:lnTo>
                  <a:lnTo>
                    <a:pt x="1063" y="1037"/>
                  </a:lnTo>
                  <a:lnTo>
                    <a:pt x="1071" y="1043"/>
                  </a:lnTo>
                  <a:lnTo>
                    <a:pt x="1082" y="1045"/>
                  </a:lnTo>
                  <a:lnTo>
                    <a:pt x="1094" y="1043"/>
                  </a:lnTo>
                  <a:lnTo>
                    <a:pt x="1105" y="1038"/>
                  </a:lnTo>
                  <a:lnTo>
                    <a:pt x="1116" y="1030"/>
                  </a:lnTo>
                  <a:lnTo>
                    <a:pt x="1123" y="1019"/>
                  </a:lnTo>
                  <a:lnTo>
                    <a:pt x="1125" y="1004"/>
                  </a:lnTo>
                  <a:lnTo>
                    <a:pt x="1124" y="989"/>
                  </a:lnTo>
                  <a:lnTo>
                    <a:pt x="1120" y="976"/>
                  </a:lnTo>
                  <a:lnTo>
                    <a:pt x="1115" y="966"/>
                  </a:lnTo>
                  <a:lnTo>
                    <a:pt x="1107" y="955"/>
                  </a:lnTo>
                  <a:lnTo>
                    <a:pt x="1096" y="946"/>
                  </a:lnTo>
                  <a:lnTo>
                    <a:pt x="1085" y="937"/>
                  </a:lnTo>
                  <a:lnTo>
                    <a:pt x="1070" y="929"/>
                  </a:lnTo>
                  <a:lnTo>
                    <a:pt x="1052" y="920"/>
                  </a:lnTo>
                  <a:lnTo>
                    <a:pt x="1036" y="913"/>
                  </a:lnTo>
                  <a:lnTo>
                    <a:pt x="1022" y="909"/>
                  </a:lnTo>
                  <a:lnTo>
                    <a:pt x="1013" y="908"/>
                  </a:lnTo>
                  <a:lnTo>
                    <a:pt x="1007" y="908"/>
                  </a:lnTo>
                  <a:lnTo>
                    <a:pt x="1003" y="908"/>
                  </a:lnTo>
                  <a:lnTo>
                    <a:pt x="1002" y="907"/>
                  </a:lnTo>
                  <a:lnTo>
                    <a:pt x="1002" y="903"/>
                  </a:lnTo>
                  <a:lnTo>
                    <a:pt x="1003" y="896"/>
                  </a:lnTo>
                  <a:lnTo>
                    <a:pt x="1009" y="891"/>
                  </a:lnTo>
                  <a:lnTo>
                    <a:pt x="1018" y="891"/>
                  </a:lnTo>
                  <a:lnTo>
                    <a:pt x="1029" y="893"/>
                  </a:lnTo>
                  <a:lnTo>
                    <a:pt x="1042" y="896"/>
                  </a:lnTo>
                  <a:lnTo>
                    <a:pt x="1051" y="899"/>
                  </a:lnTo>
                  <a:lnTo>
                    <a:pt x="1058" y="898"/>
                  </a:lnTo>
                  <a:lnTo>
                    <a:pt x="1059" y="892"/>
                  </a:lnTo>
                  <a:lnTo>
                    <a:pt x="1052" y="878"/>
                  </a:lnTo>
                  <a:lnTo>
                    <a:pt x="1041" y="862"/>
                  </a:lnTo>
                  <a:lnTo>
                    <a:pt x="1030" y="848"/>
                  </a:lnTo>
                  <a:lnTo>
                    <a:pt x="1021" y="838"/>
                  </a:lnTo>
                  <a:lnTo>
                    <a:pt x="1014" y="830"/>
                  </a:lnTo>
                  <a:lnTo>
                    <a:pt x="1010" y="823"/>
                  </a:lnTo>
                  <a:lnTo>
                    <a:pt x="1009" y="818"/>
                  </a:lnTo>
                  <a:lnTo>
                    <a:pt x="1013" y="815"/>
                  </a:lnTo>
                  <a:lnTo>
                    <a:pt x="1021" y="812"/>
                  </a:lnTo>
                  <a:lnTo>
                    <a:pt x="1033" y="808"/>
                  </a:lnTo>
                  <a:lnTo>
                    <a:pt x="1043" y="801"/>
                  </a:lnTo>
                  <a:lnTo>
                    <a:pt x="1051" y="790"/>
                  </a:lnTo>
                  <a:lnTo>
                    <a:pt x="1059" y="780"/>
                  </a:lnTo>
                  <a:lnTo>
                    <a:pt x="1064" y="767"/>
                  </a:lnTo>
                  <a:lnTo>
                    <a:pt x="1067" y="756"/>
                  </a:lnTo>
                  <a:lnTo>
                    <a:pt x="1067" y="744"/>
                  </a:lnTo>
                  <a:lnTo>
                    <a:pt x="1064" y="734"/>
                  </a:lnTo>
                  <a:lnTo>
                    <a:pt x="1062" y="725"/>
                  </a:lnTo>
                  <a:lnTo>
                    <a:pt x="1063" y="716"/>
                  </a:lnTo>
                  <a:lnTo>
                    <a:pt x="1066" y="706"/>
                  </a:lnTo>
                  <a:lnTo>
                    <a:pt x="1071" y="698"/>
                  </a:lnTo>
                  <a:lnTo>
                    <a:pt x="1074" y="689"/>
                  </a:lnTo>
                  <a:lnTo>
                    <a:pt x="1075" y="680"/>
                  </a:lnTo>
                  <a:lnTo>
                    <a:pt x="1072" y="672"/>
                  </a:lnTo>
                  <a:lnTo>
                    <a:pt x="1064" y="663"/>
                  </a:lnTo>
                  <a:lnTo>
                    <a:pt x="1056" y="655"/>
                  </a:lnTo>
                  <a:lnTo>
                    <a:pt x="1051" y="646"/>
                  </a:lnTo>
                  <a:lnTo>
                    <a:pt x="1051" y="640"/>
                  </a:lnTo>
                  <a:lnTo>
                    <a:pt x="1052" y="632"/>
                  </a:lnTo>
                  <a:lnTo>
                    <a:pt x="1054" y="625"/>
                  </a:lnTo>
                  <a:lnTo>
                    <a:pt x="1055" y="618"/>
                  </a:lnTo>
                  <a:lnTo>
                    <a:pt x="1052" y="610"/>
                  </a:lnTo>
                  <a:lnTo>
                    <a:pt x="1045" y="602"/>
                  </a:lnTo>
                  <a:lnTo>
                    <a:pt x="1034" y="592"/>
                  </a:lnTo>
                  <a:lnTo>
                    <a:pt x="1020" y="582"/>
                  </a:lnTo>
                  <a:lnTo>
                    <a:pt x="1005" y="570"/>
                  </a:lnTo>
                  <a:lnTo>
                    <a:pt x="990" y="559"/>
                  </a:lnTo>
                  <a:lnTo>
                    <a:pt x="980" y="547"/>
                  </a:lnTo>
                  <a:lnTo>
                    <a:pt x="974" y="535"/>
                  </a:lnTo>
                  <a:lnTo>
                    <a:pt x="975" y="523"/>
                  </a:lnTo>
                  <a:lnTo>
                    <a:pt x="986" y="512"/>
                  </a:lnTo>
                  <a:lnTo>
                    <a:pt x="998" y="501"/>
                  </a:lnTo>
                  <a:lnTo>
                    <a:pt x="1006" y="491"/>
                  </a:lnTo>
                  <a:lnTo>
                    <a:pt x="1010" y="482"/>
                  </a:lnTo>
                  <a:lnTo>
                    <a:pt x="1010" y="474"/>
                  </a:lnTo>
                  <a:lnTo>
                    <a:pt x="1006" y="468"/>
                  </a:lnTo>
                  <a:lnTo>
                    <a:pt x="999" y="463"/>
                  </a:lnTo>
                  <a:lnTo>
                    <a:pt x="990" y="460"/>
                  </a:lnTo>
                  <a:lnTo>
                    <a:pt x="979" y="459"/>
                  </a:lnTo>
                  <a:lnTo>
                    <a:pt x="969" y="456"/>
                  </a:lnTo>
                  <a:lnTo>
                    <a:pt x="964" y="452"/>
                  </a:lnTo>
                  <a:lnTo>
                    <a:pt x="960" y="444"/>
                  </a:lnTo>
                  <a:lnTo>
                    <a:pt x="958" y="436"/>
                  </a:lnTo>
                  <a:lnTo>
                    <a:pt x="956" y="428"/>
                  </a:lnTo>
                  <a:lnTo>
                    <a:pt x="952" y="421"/>
                  </a:lnTo>
                  <a:lnTo>
                    <a:pt x="946" y="416"/>
                  </a:lnTo>
                  <a:lnTo>
                    <a:pt x="937" y="416"/>
                  </a:lnTo>
                  <a:lnTo>
                    <a:pt x="920" y="405"/>
                  </a:lnTo>
                  <a:lnTo>
                    <a:pt x="913" y="371"/>
                  </a:lnTo>
                  <a:lnTo>
                    <a:pt x="912" y="328"/>
                  </a:lnTo>
                  <a:lnTo>
                    <a:pt x="912" y="290"/>
                  </a:lnTo>
                  <a:lnTo>
                    <a:pt x="914" y="263"/>
                  </a:lnTo>
                  <a:lnTo>
                    <a:pt x="920" y="240"/>
                  </a:lnTo>
                  <a:lnTo>
                    <a:pt x="922" y="219"/>
                  </a:lnTo>
                  <a:lnTo>
                    <a:pt x="919" y="195"/>
                  </a:lnTo>
                  <a:lnTo>
                    <a:pt x="917" y="173"/>
                  </a:lnTo>
                  <a:lnTo>
                    <a:pt x="924" y="146"/>
                  </a:lnTo>
                  <a:lnTo>
                    <a:pt x="934" y="120"/>
                  </a:lnTo>
                  <a:lnTo>
                    <a:pt x="939" y="95"/>
                  </a:lnTo>
                  <a:lnTo>
                    <a:pt x="939" y="84"/>
                  </a:lnTo>
                  <a:lnTo>
                    <a:pt x="937" y="75"/>
                  </a:lnTo>
                  <a:lnTo>
                    <a:pt x="932" y="68"/>
                  </a:lnTo>
                  <a:lnTo>
                    <a:pt x="924" y="62"/>
                  </a:lnTo>
                  <a:lnTo>
                    <a:pt x="917" y="60"/>
                  </a:lnTo>
                  <a:lnTo>
                    <a:pt x="911" y="59"/>
                  </a:lnTo>
                  <a:lnTo>
                    <a:pt x="904" y="59"/>
                  </a:lnTo>
                  <a:lnTo>
                    <a:pt x="898" y="59"/>
                  </a:lnTo>
                  <a:lnTo>
                    <a:pt x="889" y="62"/>
                  </a:lnTo>
                  <a:lnTo>
                    <a:pt x="879" y="68"/>
                  </a:lnTo>
                  <a:lnTo>
                    <a:pt x="871" y="76"/>
                  </a:lnTo>
                  <a:lnTo>
                    <a:pt x="863" y="84"/>
                  </a:lnTo>
                  <a:lnTo>
                    <a:pt x="856" y="93"/>
                  </a:lnTo>
                  <a:lnTo>
                    <a:pt x="851" y="104"/>
                  </a:lnTo>
                  <a:lnTo>
                    <a:pt x="845" y="113"/>
                  </a:lnTo>
                  <a:lnTo>
                    <a:pt x="839" y="122"/>
                  </a:lnTo>
                  <a:lnTo>
                    <a:pt x="832" y="133"/>
                  </a:lnTo>
                  <a:lnTo>
                    <a:pt x="826" y="140"/>
                  </a:lnTo>
                  <a:lnTo>
                    <a:pt x="821" y="143"/>
                  </a:lnTo>
                  <a:lnTo>
                    <a:pt x="816" y="144"/>
                  </a:lnTo>
                  <a:lnTo>
                    <a:pt x="813" y="143"/>
                  </a:lnTo>
                  <a:lnTo>
                    <a:pt x="809" y="140"/>
                  </a:lnTo>
                  <a:lnTo>
                    <a:pt x="806" y="133"/>
                  </a:lnTo>
                  <a:lnTo>
                    <a:pt x="803" y="122"/>
                  </a:lnTo>
                  <a:lnTo>
                    <a:pt x="800" y="114"/>
                  </a:lnTo>
                  <a:lnTo>
                    <a:pt x="795" y="110"/>
                  </a:lnTo>
                  <a:lnTo>
                    <a:pt x="790" y="111"/>
                  </a:lnTo>
                  <a:lnTo>
                    <a:pt x="783" y="114"/>
                  </a:lnTo>
                  <a:lnTo>
                    <a:pt x="776" y="120"/>
                  </a:lnTo>
                  <a:lnTo>
                    <a:pt x="769" y="128"/>
                  </a:lnTo>
                  <a:lnTo>
                    <a:pt x="761" y="137"/>
                  </a:lnTo>
                  <a:lnTo>
                    <a:pt x="754" y="146"/>
                  </a:lnTo>
                  <a:lnTo>
                    <a:pt x="750" y="151"/>
                  </a:lnTo>
                  <a:lnTo>
                    <a:pt x="750" y="149"/>
                  </a:lnTo>
                  <a:lnTo>
                    <a:pt x="753" y="142"/>
                  </a:lnTo>
                  <a:lnTo>
                    <a:pt x="755" y="133"/>
                  </a:lnTo>
                  <a:lnTo>
                    <a:pt x="754" y="121"/>
                  </a:lnTo>
                  <a:lnTo>
                    <a:pt x="749" y="112"/>
                  </a:lnTo>
                  <a:lnTo>
                    <a:pt x="738" y="106"/>
                  </a:lnTo>
                  <a:lnTo>
                    <a:pt x="718" y="10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8" name="Freeform 163">
              <a:extLst>
                <a:ext uri="{FF2B5EF4-FFF2-40B4-BE49-F238E27FC236}">
                  <a16:creationId xmlns:a16="http://schemas.microsoft.com/office/drawing/2014/main" id="{5E35E3F1-EBD6-0F47-BC83-40005BC8F127}"/>
                </a:ext>
              </a:extLst>
            </p:cNvPr>
            <p:cNvSpPr>
              <a:spLocks/>
            </p:cNvSpPr>
            <p:nvPr/>
          </p:nvSpPr>
          <p:spPr bwMode="auto">
            <a:xfrm>
              <a:off x="1751013" y="2073275"/>
              <a:ext cx="41275" cy="36513"/>
            </a:xfrm>
            <a:custGeom>
              <a:avLst/>
              <a:gdLst>
                <a:gd name="T0" fmla="*/ 2147483646 w 40"/>
                <a:gd name="T1" fmla="*/ 2147483646 h 36"/>
                <a:gd name="T2" fmla="*/ 2147483646 w 40"/>
                <a:gd name="T3" fmla="*/ 2147483646 h 36"/>
                <a:gd name="T4" fmla="*/ 2147483646 w 40"/>
                <a:gd name="T5" fmla="*/ 2147483646 h 36"/>
                <a:gd name="T6" fmla="*/ 2147483646 w 40"/>
                <a:gd name="T7" fmla="*/ 2147483646 h 36"/>
                <a:gd name="T8" fmla="*/ 2147483646 w 40"/>
                <a:gd name="T9" fmla="*/ 2147483646 h 36"/>
                <a:gd name="T10" fmla="*/ 2147483646 w 40"/>
                <a:gd name="T11" fmla="*/ 2147483646 h 36"/>
                <a:gd name="T12" fmla="*/ 2147483646 w 40"/>
                <a:gd name="T13" fmla="*/ 2147483646 h 36"/>
                <a:gd name="T14" fmla="*/ 2147483646 w 40"/>
                <a:gd name="T15" fmla="*/ 2147483646 h 36"/>
                <a:gd name="T16" fmla="*/ 2147483646 w 40"/>
                <a:gd name="T17" fmla="*/ 2147483646 h 36"/>
                <a:gd name="T18" fmla="*/ 2147483646 w 40"/>
                <a:gd name="T19" fmla="*/ 2147483646 h 36"/>
                <a:gd name="T20" fmla="*/ 2147483646 w 40"/>
                <a:gd name="T21" fmla="*/ 2147483646 h 36"/>
                <a:gd name="T22" fmla="*/ 2147483646 w 40"/>
                <a:gd name="T23" fmla="*/ 2147483646 h 36"/>
                <a:gd name="T24" fmla="*/ 2147483646 w 40"/>
                <a:gd name="T25" fmla="*/ 2147483646 h 36"/>
                <a:gd name="T26" fmla="*/ 2147483646 w 40"/>
                <a:gd name="T27" fmla="*/ 2147483646 h 36"/>
                <a:gd name="T28" fmla="*/ 0 w 40"/>
                <a:gd name="T29" fmla="*/ 2147483646 h 36"/>
                <a:gd name="T30" fmla="*/ 2147483646 w 40"/>
                <a:gd name="T31" fmla="*/ 2147483646 h 36"/>
                <a:gd name="T32" fmla="*/ 2147483646 w 40"/>
                <a:gd name="T33" fmla="*/ 2147483646 h 36"/>
                <a:gd name="T34" fmla="*/ 2147483646 w 40"/>
                <a:gd name="T35" fmla="*/ 2147483646 h 36"/>
                <a:gd name="T36" fmla="*/ 2147483646 w 40"/>
                <a:gd name="T37" fmla="*/ 2147483646 h 36"/>
                <a:gd name="T38" fmla="*/ 2147483646 w 40"/>
                <a:gd name="T39" fmla="*/ 0 h 36"/>
                <a:gd name="T40" fmla="*/ 2147483646 w 40"/>
                <a:gd name="T41" fmla="*/ 2147483646 h 36"/>
                <a:gd name="T42" fmla="*/ 2147483646 w 40"/>
                <a:gd name="T43" fmla="*/ 2147483646 h 36"/>
                <a:gd name="T44" fmla="*/ 2147483646 w 40"/>
                <a:gd name="T45" fmla="*/ 2147483646 h 36"/>
                <a:gd name="T46" fmla="*/ 2147483646 w 40"/>
                <a:gd name="T47" fmla="*/ 2147483646 h 36"/>
                <a:gd name="T48" fmla="*/ 2147483646 w 40"/>
                <a:gd name="T49" fmla="*/ 2147483646 h 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40" h="36">
                  <a:moveTo>
                    <a:pt x="39" y="19"/>
                  </a:moveTo>
                  <a:lnTo>
                    <a:pt x="38" y="21"/>
                  </a:lnTo>
                  <a:lnTo>
                    <a:pt x="35" y="25"/>
                  </a:lnTo>
                  <a:lnTo>
                    <a:pt x="31" y="29"/>
                  </a:lnTo>
                  <a:lnTo>
                    <a:pt x="27" y="33"/>
                  </a:lnTo>
                  <a:lnTo>
                    <a:pt x="23" y="35"/>
                  </a:lnTo>
                  <a:lnTo>
                    <a:pt x="18" y="36"/>
                  </a:lnTo>
                  <a:lnTo>
                    <a:pt x="13" y="36"/>
                  </a:lnTo>
                  <a:lnTo>
                    <a:pt x="12" y="36"/>
                  </a:lnTo>
                  <a:lnTo>
                    <a:pt x="11" y="35"/>
                  </a:lnTo>
                  <a:lnTo>
                    <a:pt x="10" y="33"/>
                  </a:lnTo>
                  <a:lnTo>
                    <a:pt x="8" y="31"/>
                  </a:lnTo>
                  <a:lnTo>
                    <a:pt x="4" y="27"/>
                  </a:lnTo>
                  <a:lnTo>
                    <a:pt x="1" y="24"/>
                  </a:lnTo>
                  <a:lnTo>
                    <a:pt x="0" y="19"/>
                  </a:lnTo>
                  <a:lnTo>
                    <a:pt x="1" y="16"/>
                  </a:lnTo>
                  <a:lnTo>
                    <a:pt x="7" y="11"/>
                  </a:lnTo>
                  <a:lnTo>
                    <a:pt x="12" y="6"/>
                  </a:lnTo>
                  <a:lnTo>
                    <a:pt x="16" y="2"/>
                  </a:lnTo>
                  <a:lnTo>
                    <a:pt x="19" y="0"/>
                  </a:lnTo>
                  <a:lnTo>
                    <a:pt x="24" y="1"/>
                  </a:lnTo>
                  <a:lnTo>
                    <a:pt x="31" y="3"/>
                  </a:lnTo>
                  <a:lnTo>
                    <a:pt x="37" y="6"/>
                  </a:lnTo>
                  <a:lnTo>
                    <a:pt x="40" y="11"/>
                  </a:lnTo>
                  <a:lnTo>
                    <a:pt x="39" y="1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79" name="Freeform 164">
              <a:extLst>
                <a:ext uri="{FF2B5EF4-FFF2-40B4-BE49-F238E27FC236}">
                  <a16:creationId xmlns:a16="http://schemas.microsoft.com/office/drawing/2014/main" id="{97A611B5-7064-A045-ACA1-D8F9C5AB5A8F}"/>
                </a:ext>
              </a:extLst>
            </p:cNvPr>
            <p:cNvSpPr>
              <a:spLocks/>
            </p:cNvSpPr>
            <p:nvPr/>
          </p:nvSpPr>
          <p:spPr bwMode="auto">
            <a:xfrm>
              <a:off x="2103438" y="2368550"/>
              <a:ext cx="0" cy="4763"/>
            </a:xfrm>
            <a:custGeom>
              <a:avLst/>
              <a:gdLst>
                <a:gd name="T0" fmla="*/ 1 w 1"/>
                <a:gd name="T1" fmla="*/ 2147483646 h 4"/>
                <a:gd name="T2" fmla="*/ 1 w 1"/>
                <a:gd name="T3" fmla="*/ 2147483646 h 4"/>
                <a:gd name="T4" fmla="*/ 1 w 1"/>
                <a:gd name="T5" fmla="*/ 2147483646 h 4"/>
                <a:gd name="T6" fmla="*/ 0 w 1"/>
                <a:gd name="T7" fmla="*/ 0 h 4"/>
                <a:gd name="T8" fmla="*/ 0 w 1"/>
                <a:gd name="T9" fmla="*/ 0 h 4"/>
                <a:gd name="T10" fmla="*/ 1 w 1"/>
                <a:gd name="T11" fmla="*/ 2147483646 h 4"/>
                <a:gd name="T12" fmla="*/ 1 w 1"/>
                <a:gd name="T13" fmla="*/ 2147483646 h 4"/>
                <a:gd name="T14" fmla="*/ 1 w 1"/>
                <a:gd name="T15" fmla="*/ 2147483646 h 4"/>
                <a:gd name="T16" fmla="*/ 1 w 1"/>
                <a:gd name="T17" fmla="*/ 2147483646 h 4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1" h="4">
                  <a:moveTo>
                    <a:pt x="1" y="2"/>
                  </a:moveTo>
                  <a:lnTo>
                    <a:pt x="1" y="1"/>
                  </a:lnTo>
                  <a:lnTo>
                    <a:pt x="0" y="0"/>
                  </a:lnTo>
                  <a:lnTo>
                    <a:pt x="1" y="2"/>
                  </a:lnTo>
                  <a:lnTo>
                    <a:pt x="1" y="4"/>
                  </a:lnTo>
                  <a:lnTo>
                    <a:pt x="1" y="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0" name="Freeform 165">
              <a:extLst>
                <a:ext uri="{FF2B5EF4-FFF2-40B4-BE49-F238E27FC236}">
                  <a16:creationId xmlns:a16="http://schemas.microsoft.com/office/drawing/2014/main" id="{A1323CA0-404E-8940-BA72-AEADB53BC3C6}"/>
                </a:ext>
              </a:extLst>
            </p:cNvPr>
            <p:cNvSpPr>
              <a:spLocks/>
            </p:cNvSpPr>
            <p:nvPr/>
          </p:nvSpPr>
          <p:spPr bwMode="auto">
            <a:xfrm>
              <a:off x="2460625" y="2401888"/>
              <a:ext cx="3175" cy="6350"/>
            </a:xfrm>
            <a:custGeom>
              <a:avLst/>
              <a:gdLst>
                <a:gd name="T0" fmla="*/ 2147483646 w 5"/>
                <a:gd name="T1" fmla="*/ 2147483646 h 8"/>
                <a:gd name="T2" fmla="*/ 2147483646 w 5"/>
                <a:gd name="T3" fmla="*/ 2147483646 h 8"/>
                <a:gd name="T4" fmla="*/ 2147483646 w 5"/>
                <a:gd name="T5" fmla="*/ 2147483646 h 8"/>
                <a:gd name="T6" fmla="*/ 2147483646 w 5"/>
                <a:gd name="T7" fmla="*/ 2147483646 h 8"/>
                <a:gd name="T8" fmla="*/ 2147483646 w 5"/>
                <a:gd name="T9" fmla="*/ 0 h 8"/>
                <a:gd name="T10" fmla="*/ 0 w 5"/>
                <a:gd name="T11" fmla="*/ 0 h 8"/>
                <a:gd name="T12" fmla="*/ 0 w 5"/>
                <a:gd name="T13" fmla="*/ 2147483646 h 8"/>
                <a:gd name="T14" fmla="*/ 2147483646 w 5"/>
                <a:gd name="T15" fmla="*/ 2147483646 h 8"/>
                <a:gd name="T16" fmla="*/ 2147483646 w 5"/>
                <a:gd name="T17" fmla="*/ 2147483646 h 8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5" h="8">
                  <a:moveTo>
                    <a:pt x="5" y="8"/>
                  </a:moveTo>
                  <a:lnTo>
                    <a:pt x="5" y="6"/>
                  </a:lnTo>
                  <a:lnTo>
                    <a:pt x="5" y="5"/>
                  </a:lnTo>
                  <a:lnTo>
                    <a:pt x="5" y="2"/>
                  </a:lnTo>
                  <a:lnTo>
                    <a:pt x="3" y="0"/>
                  </a:lnTo>
                  <a:lnTo>
                    <a:pt x="0" y="0"/>
                  </a:lnTo>
                  <a:lnTo>
                    <a:pt x="0" y="1"/>
                  </a:lnTo>
                  <a:lnTo>
                    <a:pt x="2" y="5"/>
                  </a:lnTo>
                  <a:lnTo>
                    <a:pt x="5" y="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1" name="Freeform 166">
              <a:extLst>
                <a:ext uri="{FF2B5EF4-FFF2-40B4-BE49-F238E27FC236}">
                  <a16:creationId xmlns:a16="http://schemas.microsoft.com/office/drawing/2014/main" id="{5C51124A-5D6F-3E46-9BA3-D124BF92A9FB}"/>
                </a:ext>
              </a:extLst>
            </p:cNvPr>
            <p:cNvSpPr>
              <a:spLocks/>
            </p:cNvSpPr>
            <p:nvPr/>
          </p:nvSpPr>
          <p:spPr bwMode="auto">
            <a:xfrm>
              <a:off x="2109788" y="1984375"/>
              <a:ext cx="14287" cy="14288"/>
            </a:xfrm>
            <a:custGeom>
              <a:avLst/>
              <a:gdLst>
                <a:gd name="T0" fmla="*/ 2147483646 w 14"/>
                <a:gd name="T1" fmla="*/ 2147483646 h 15"/>
                <a:gd name="T2" fmla="*/ 2147483646 w 14"/>
                <a:gd name="T3" fmla="*/ 2147483646 h 15"/>
                <a:gd name="T4" fmla="*/ 2147483646 w 14"/>
                <a:gd name="T5" fmla="*/ 2147483646 h 15"/>
                <a:gd name="T6" fmla="*/ 2147483646 w 14"/>
                <a:gd name="T7" fmla="*/ 2147483646 h 15"/>
                <a:gd name="T8" fmla="*/ 2147483646 w 14"/>
                <a:gd name="T9" fmla="*/ 2147483646 h 15"/>
                <a:gd name="T10" fmla="*/ 2147483646 w 14"/>
                <a:gd name="T11" fmla="*/ 2147483646 h 15"/>
                <a:gd name="T12" fmla="*/ 2147483646 w 14"/>
                <a:gd name="T13" fmla="*/ 2147483646 h 15"/>
                <a:gd name="T14" fmla="*/ 2147483646 w 14"/>
                <a:gd name="T15" fmla="*/ 2147483646 h 15"/>
                <a:gd name="T16" fmla="*/ 2147483646 w 14"/>
                <a:gd name="T17" fmla="*/ 0 h 15"/>
                <a:gd name="T18" fmla="*/ 2147483646 w 14"/>
                <a:gd name="T19" fmla="*/ 2147483646 h 15"/>
                <a:gd name="T20" fmla="*/ 2147483646 w 14"/>
                <a:gd name="T21" fmla="*/ 2147483646 h 15"/>
                <a:gd name="T22" fmla="*/ 2147483646 w 14"/>
                <a:gd name="T23" fmla="*/ 2147483646 h 15"/>
                <a:gd name="T24" fmla="*/ 0 w 14"/>
                <a:gd name="T25" fmla="*/ 2147483646 h 15"/>
                <a:gd name="T26" fmla="*/ 2147483646 w 14"/>
                <a:gd name="T27" fmla="*/ 2147483646 h 15"/>
                <a:gd name="T28" fmla="*/ 2147483646 w 14"/>
                <a:gd name="T29" fmla="*/ 2147483646 h 15"/>
                <a:gd name="T30" fmla="*/ 2147483646 w 14"/>
                <a:gd name="T31" fmla="*/ 2147483646 h 15"/>
                <a:gd name="T32" fmla="*/ 2147483646 w 14"/>
                <a:gd name="T33" fmla="*/ 2147483646 h 15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14" h="15">
                  <a:moveTo>
                    <a:pt x="2" y="7"/>
                  </a:moveTo>
                  <a:lnTo>
                    <a:pt x="9" y="13"/>
                  </a:lnTo>
                  <a:lnTo>
                    <a:pt x="14" y="15"/>
                  </a:lnTo>
                  <a:lnTo>
                    <a:pt x="14" y="14"/>
                  </a:lnTo>
                  <a:lnTo>
                    <a:pt x="10" y="7"/>
                  </a:lnTo>
                  <a:lnTo>
                    <a:pt x="9" y="5"/>
                  </a:lnTo>
                  <a:lnTo>
                    <a:pt x="9" y="3"/>
                  </a:lnTo>
                  <a:lnTo>
                    <a:pt x="8" y="1"/>
                  </a:lnTo>
                  <a:lnTo>
                    <a:pt x="7" y="0"/>
                  </a:lnTo>
                  <a:lnTo>
                    <a:pt x="6" y="1"/>
                  </a:lnTo>
                  <a:lnTo>
                    <a:pt x="3" y="2"/>
                  </a:lnTo>
                  <a:lnTo>
                    <a:pt x="2" y="3"/>
                  </a:lnTo>
                  <a:lnTo>
                    <a:pt x="0" y="5"/>
                  </a:lnTo>
                  <a:lnTo>
                    <a:pt x="1" y="6"/>
                  </a:lnTo>
                  <a:lnTo>
                    <a:pt x="2" y="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2" name="Freeform 167">
              <a:extLst>
                <a:ext uri="{FF2B5EF4-FFF2-40B4-BE49-F238E27FC236}">
                  <a16:creationId xmlns:a16="http://schemas.microsoft.com/office/drawing/2014/main" id="{05633A23-93E6-D94D-9CE8-1FA0CCD3AF18}"/>
                </a:ext>
              </a:extLst>
            </p:cNvPr>
            <p:cNvSpPr>
              <a:spLocks/>
            </p:cNvSpPr>
            <p:nvPr/>
          </p:nvSpPr>
          <p:spPr bwMode="auto">
            <a:xfrm>
              <a:off x="2297113" y="2452688"/>
              <a:ext cx="144462" cy="120650"/>
            </a:xfrm>
            <a:custGeom>
              <a:avLst/>
              <a:gdLst>
                <a:gd name="T0" fmla="*/ 2147483646 w 135"/>
                <a:gd name="T1" fmla="*/ 2147483646 h 119"/>
                <a:gd name="T2" fmla="*/ 2147483646 w 135"/>
                <a:gd name="T3" fmla="*/ 2147483646 h 119"/>
                <a:gd name="T4" fmla="*/ 2147483646 w 135"/>
                <a:gd name="T5" fmla="*/ 2147483646 h 119"/>
                <a:gd name="T6" fmla="*/ 2147483646 w 135"/>
                <a:gd name="T7" fmla="*/ 2147483646 h 119"/>
                <a:gd name="T8" fmla="*/ 2147483646 w 135"/>
                <a:gd name="T9" fmla="*/ 2147483646 h 119"/>
                <a:gd name="T10" fmla="*/ 2147483646 w 135"/>
                <a:gd name="T11" fmla="*/ 2147483646 h 119"/>
                <a:gd name="T12" fmla="*/ 2147483646 w 135"/>
                <a:gd name="T13" fmla="*/ 2147483646 h 119"/>
                <a:gd name="T14" fmla="*/ 2147483646 w 135"/>
                <a:gd name="T15" fmla="*/ 2147483646 h 119"/>
                <a:gd name="T16" fmla="*/ 2147483646 w 135"/>
                <a:gd name="T17" fmla="*/ 2147483646 h 119"/>
                <a:gd name="T18" fmla="*/ 2147483646 w 135"/>
                <a:gd name="T19" fmla="*/ 2147483646 h 119"/>
                <a:gd name="T20" fmla="*/ 2147483646 w 135"/>
                <a:gd name="T21" fmla="*/ 2147483646 h 119"/>
                <a:gd name="T22" fmla="*/ 2147483646 w 135"/>
                <a:gd name="T23" fmla="*/ 2147483646 h 119"/>
                <a:gd name="T24" fmla="*/ 2147483646 w 135"/>
                <a:gd name="T25" fmla="*/ 2147483646 h 119"/>
                <a:gd name="T26" fmla="*/ 2147483646 w 135"/>
                <a:gd name="T27" fmla="*/ 2147483646 h 119"/>
                <a:gd name="T28" fmla="*/ 2147483646 w 135"/>
                <a:gd name="T29" fmla="*/ 2147483646 h 119"/>
                <a:gd name="T30" fmla="*/ 2147483646 w 135"/>
                <a:gd name="T31" fmla="*/ 2147483646 h 119"/>
                <a:gd name="T32" fmla="*/ 2147483646 w 135"/>
                <a:gd name="T33" fmla="*/ 2147483646 h 119"/>
                <a:gd name="T34" fmla="*/ 2147483646 w 135"/>
                <a:gd name="T35" fmla="*/ 2147483646 h 119"/>
                <a:gd name="T36" fmla="*/ 2147483646 w 135"/>
                <a:gd name="T37" fmla="*/ 2147483646 h 119"/>
                <a:gd name="T38" fmla="*/ 2147483646 w 135"/>
                <a:gd name="T39" fmla="*/ 2147483646 h 119"/>
                <a:gd name="T40" fmla="*/ 2147483646 w 135"/>
                <a:gd name="T41" fmla="*/ 2147483646 h 119"/>
                <a:gd name="T42" fmla="*/ 2147483646 w 135"/>
                <a:gd name="T43" fmla="*/ 2147483646 h 119"/>
                <a:gd name="T44" fmla="*/ 2147483646 w 135"/>
                <a:gd name="T45" fmla="*/ 2147483646 h 119"/>
                <a:gd name="T46" fmla="*/ 2147483646 w 135"/>
                <a:gd name="T47" fmla="*/ 2147483646 h 119"/>
                <a:gd name="T48" fmla="*/ 2147483646 w 135"/>
                <a:gd name="T49" fmla="*/ 2147483646 h 119"/>
                <a:gd name="T50" fmla="*/ 2147483646 w 135"/>
                <a:gd name="T51" fmla="*/ 2147483646 h 119"/>
                <a:gd name="T52" fmla="*/ 2147483646 w 135"/>
                <a:gd name="T53" fmla="*/ 2147483646 h 119"/>
                <a:gd name="T54" fmla="*/ 2147483646 w 135"/>
                <a:gd name="T55" fmla="*/ 2147483646 h 119"/>
                <a:gd name="T56" fmla="*/ 2147483646 w 135"/>
                <a:gd name="T57" fmla="*/ 2147483646 h 119"/>
                <a:gd name="T58" fmla="*/ 2147483646 w 135"/>
                <a:gd name="T59" fmla="*/ 2147483646 h 119"/>
                <a:gd name="T60" fmla="*/ 2147483646 w 135"/>
                <a:gd name="T61" fmla="*/ 2147483646 h 119"/>
                <a:gd name="T62" fmla="*/ 2147483646 w 135"/>
                <a:gd name="T63" fmla="*/ 2147483646 h 119"/>
                <a:gd name="T64" fmla="*/ 2147483646 w 135"/>
                <a:gd name="T65" fmla="*/ 2147483646 h 119"/>
                <a:gd name="T66" fmla="*/ 2147483646 w 135"/>
                <a:gd name="T67" fmla="*/ 2147483646 h 119"/>
                <a:gd name="T68" fmla="*/ 2147483646 w 135"/>
                <a:gd name="T69" fmla="*/ 2147483646 h 119"/>
                <a:gd name="T70" fmla="*/ 2147483646 w 135"/>
                <a:gd name="T71" fmla="*/ 2147483646 h 119"/>
                <a:gd name="T72" fmla="*/ 2147483646 w 135"/>
                <a:gd name="T73" fmla="*/ 2147483646 h 119"/>
                <a:gd name="T74" fmla="*/ 2147483646 w 135"/>
                <a:gd name="T75" fmla="*/ 2147483646 h 119"/>
                <a:gd name="T76" fmla="*/ 2147483646 w 135"/>
                <a:gd name="T77" fmla="*/ 2147483646 h 119"/>
                <a:gd name="T78" fmla="*/ 2147483646 w 135"/>
                <a:gd name="T79" fmla="*/ 2147483646 h 119"/>
                <a:gd name="T80" fmla="*/ 2147483646 w 135"/>
                <a:gd name="T81" fmla="*/ 2147483646 h 119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35" h="119">
                  <a:moveTo>
                    <a:pt x="122" y="59"/>
                  </a:moveTo>
                  <a:lnTo>
                    <a:pt x="124" y="60"/>
                  </a:lnTo>
                  <a:lnTo>
                    <a:pt x="130" y="62"/>
                  </a:lnTo>
                  <a:lnTo>
                    <a:pt x="135" y="67"/>
                  </a:lnTo>
                  <a:lnTo>
                    <a:pt x="133" y="71"/>
                  </a:lnTo>
                  <a:lnTo>
                    <a:pt x="129" y="76"/>
                  </a:lnTo>
                  <a:lnTo>
                    <a:pt x="126" y="78"/>
                  </a:lnTo>
                  <a:lnTo>
                    <a:pt x="124" y="81"/>
                  </a:lnTo>
                  <a:lnTo>
                    <a:pt x="121" y="83"/>
                  </a:lnTo>
                  <a:lnTo>
                    <a:pt x="118" y="83"/>
                  </a:lnTo>
                  <a:lnTo>
                    <a:pt x="116" y="83"/>
                  </a:lnTo>
                  <a:lnTo>
                    <a:pt x="114" y="82"/>
                  </a:lnTo>
                  <a:lnTo>
                    <a:pt x="108" y="79"/>
                  </a:lnTo>
                  <a:lnTo>
                    <a:pt x="101" y="77"/>
                  </a:lnTo>
                  <a:lnTo>
                    <a:pt x="95" y="75"/>
                  </a:lnTo>
                  <a:lnTo>
                    <a:pt x="91" y="74"/>
                  </a:lnTo>
                  <a:lnTo>
                    <a:pt x="86" y="71"/>
                  </a:lnTo>
                  <a:lnTo>
                    <a:pt x="82" y="68"/>
                  </a:lnTo>
                  <a:lnTo>
                    <a:pt x="77" y="66"/>
                  </a:lnTo>
                  <a:lnTo>
                    <a:pt x="72" y="66"/>
                  </a:lnTo>
                  <a:lnTo>
                    <a:pt x="70" y="70"/>
                  </a:lnTo>
                  <a:lnTo>
                    <a:pt x="71" y="78"/>
                  </a:lnTo>
                  <a:lnTo>
                    <a:pt x="72" y="85"/>
                  </a:lnTo>
                  <a:lnTo>
                    <a:pt x="72" y="92"/>
                  </a:lnTo>
                  <a:lnTo>
                    <a:pt x="68" y="96"/>
                  </a:lnTo>
                  <a:lnTo>
                    <a:pt x="61" y="99"/>
                  </a:lnTo>
                  <a:lnTo>
                    <a:pt x="58" y="102"/>
                  </a:lnTo>
                  <a:lnTo>
                    <a:pt x="57" y="107"/>
                  </a:lnTo>
                  <a:lnTo>
                    <a:pt x="56" y="111"/>
                  </a:lnTo>
                  <a:lnTo>
                    <a:pt x="53" y="114"/>
                  </a:lnTo>
                  <a:lnTo>
                    <a:pt x="48" y="117"/>
                  </a:lnTo>
                  <a:lnTo>
                    <a:pt x="44" y="119"/>
                  </a:lnTo>
                  <a:lnTo>
                    <a:pt x="40" y="116"/>
                  </a:lnTo>
                  <a:lnTo>
                    <a:pt x="39" y="111"/>
                  </a:lnTo>
                  <a:lnTo>
                    <a:pt x="38" y="105"/>
                  </a:lnTo>
                  <a:lnTo>
                    <a:pt x="34" y="100"/>
                  </a:lnTo>
                  <a:lnTo>
                    <a:pt x="29" y="99"/>
                  </a:lnTo>
                  <a:lnTo>
                    <a:pt x="23" y="99"/>
                  </a:lnTo>
                  <a:lnTo>
                    <a:pt x="20" y="100"/>
                  </a:lnTo>
                  <a:lnTo>
                    <a:pt x="17" y="101"/>
                  </a:lnTo>
                  <a:lnTo>
                    <a:pt x="10" y="104"/>
                  </a:lnTo>
                  <a:lnTo>
                    <a:pt x="3" y="105"/>
                  </a:lnTo>
                  <a:lnTo>
                    <a:pt x="0" y="101"/>
                  </a:lnTo>
                  <a:lnTo>
                    <a:pt x="1" y="97"/>
                  </a:lnTo>
                  <a:lnTo>
                    <a:pt x="4" y="90"/>
                  </a:lnTo>
                  <a:lnTo>
                    <a:pt x="9" y="84"/>
                  </a:lnTo>
                  <a:lnTo>
                    <a:pt x="12" y="82"/>
                  </a:lnTo>
                  <a:lnTo>
                    <a:pt x="16" y="79"/>
                  </a:lnTo>
                  <a:lnTo>
                    <a:pt x="16" y="75"/>
                  </a:lnTo>
                  <a:lnTo>
                    <a:pt x="14" y="68"/>
                  </a:lnTo>
                  <a:lnTo>
                    <a:pt x="12" y="61"/>
                  </a:lnTo>
                  <a:lnTo>
                    <a:pt x="11" y="55"/>
                  </a:lnTo>
                  <a:lnTo>
                    <a:pt x="12" y="48"/>
                  </a:lnTo>
                  <a:lnTo>
                    <a:pt x="12" y="44"/>
                  </a:lnTo>
                  <a:lnTo>
                    <a:pt x="10" y="39"/>
                  </a:lnTo>
                  <a:lnTo>
                    <a:pt x="8" y="35"/>
                  </a:lnTo>
                  <a:lnTo>
                    <a:pt x="8" y="26"/>
                  </a:lnTo>
                  <a:lnTo>
                    <a:pt x="8" y="16"/>
                  </a:lnTo>
                  <a:lnTo>
                    <a:pt x="8" y="8"/>
                  </a:lnTo>
                  <a:lnTo>
                    <a:pt x="9" y="2"/>
                  </a:lnTo>
                  <a:lnTo>
                    <a:pt x="12" y="0"/>
                  </a:lnTo>
                  <a:lnTo>
                    <a:pt x="18" y="1"/>
                  </a:lnTo>
                  <a:lnTo>
                    <a:pt x="24" y="3"/>
                  </a:lnTo>
                  <a:lnTo>
                    <a:pt x="27" y="9"/>
                  </a:lnTo>
                  <a:lnTo>
                    <a:pt x="30" y="18"/>
                  </a:lnTo>
                  <a:lnTo>
                    <a:pt x="32" y="26"/>
                  </a:lnTo>
                  <a:lnTo>
                    <a:pt x="33" y="30"/>
                  </a:lnTo>
                  <a:lnTo>
                    <a:pt x="37" y="30"/>
                  </a:lnTo>
                  <a:lnTo>
                    <a:pt x="40" y="28"/>
                  </a:lnTo>
                  <a:lnTo>
                    <a:pt x="44" y="25"/>
                  </a:lnTo>
                  <a:lnTo>
                    <a:pt x="48" y="23"/>
                  </a:lnTo>
                  <a:lnTo>
                    <a:pt x="54" y="23"/>
                  </a:lnTo>
                  <a:lnTo>
                    <a:pt x="61" y="24"/>
                  </a:lnTo>
                  <a:lnTo>
                    <a:pt x="70" y="26"/>
                  </a:lnTo>
                  <a:lnTo>
                    <a:pt x="78" y="30"/>
                  </a:lnTo>
                  <a:lnTo>
                    <a:pt x="85" y="33"/>
                  </a:lnTo>
                  <a:lnTo>
                    <a:pt x="90" y="40"/>
                  </a:lnTo>
                  <a:lnTo>
                    <a:pt x="93" y="48"/>
                  </a:lnTo>
                  <a:lnTo>
                    <a:pt x="98" y="54"/>
                  </a:lnTo>
                  <a:lnTo>
                    <a:pt x="100" y="58"/>
                  </a:lnTo>
                  <a:lnTo>
                    <a:pt x="101" y="59"/>
                  </a:lnTo>
                  <a:lnTo>
                    <a:pt x="122" y="5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3" name="Freeform 168">
              <a:extLst>
                <a:ext uri="{FF2B5EF4-FFF2-40B4-BE49-F238E27FC236}">
                  <a16:creationId xmlns:a16="http://schemas.microsoft.com/office/drawing/2014/main" id="{E674153F-2D05-7E42-8FA7-A16FF44849EC}"/>
                </a:ext>
              </a:extLst>
            </p:cNvPr>
            <p:cNvSpPr>
              <a:spLocks/>
            </p:cNvSpPr>
            <p:nvPr/>
          </p:nvSpPr>
          <p:spPr bwMode="auto">
            <a:xfrm>
              <a:off x="2181225" y="2090738"/>
              <a:ext cx="598488" cy="400050"/>
            </a:xfrm>
            <a:custGeom>
              <a:avLst/>
              <a:gdLst>
                <a:gd name="T0" fmla="*/ 2147483646 w 556"/>
                <a:gd name="T1" fmla="*/ 2147483646 h 395"/>
                <a:gd name="T2" fmla="*/ 2147483646 w 556"/>
                <a:gd name="T3" fmla="*/ 2147483646 h 395"/>
                <a:gd name="T4" fmla="*/ 2147483646 w 556"/>
                <a:gd name="T5" fmla="*/ 2147483646 h 395"/>
                <a:gd name="T6" fmla="*/ 2147483646 w 556"/>
                <a:gd name="T7" fmla="*/ 2147483646 h 395"/>
                <a:gd name="T8" fmla="*/ 2147483646 w 556"/>
                <a:gd name="T9" fmla="*/ 2147483646 h 395"/>
                <a:gd name="T10" fmla="*/ 2147483646 w 556"/>
                <a:gd name="T11" fmla="*/ 2147483646 h 395"/>
                <a:gd name="T12" fmla="*/ 2147483646 w 556"/>
                <a:gd name="T13" fmla="*/ 2147483646 h 395"/>
                <a:gd name="T14" fmla="*/ 2147483646 w 556"/>
                <a:gd name="T15" fmla="*/ 2147483646 h 395"/>
                <a:gd name="T16" fmla="*/ 2147483646 w 556"/>
                <a:gd name="T17" fmla="*/ 2147483646 h 395"/>
                <a:gd name="T18" fmla="*/ 2147483646 w 556"/>
                <a:gd name="T19" fmla="*/ 2147483646 h 395"/>
                <a:gd name="T20" fmla="*/ 2147483646 w 556"/>
                <a:gd name="T21" fmla="*/ 2147483646 h 395"/>
                <a:gd name="T22" fmla="*/ 2147483646 w 556"/>
                <a:gd name="T23" fmla="*/ 2147483646 h 395"/>
                <a:gd name="T24" fmla="*/ 2147483646 w 556"/>
                <a:gd name="T25" fmla="*/ 2147483646 h 395"/>
                <a:gd name="T26" fmla="*/ 2147483646 w 556"/>
                <a:gd name="T27" fmla="*/ 2147483646 h 395"/>
                <a:gd name="T28" fmla="*/ 2147483646 w 556"/>
                <a:gd name="T29" fmla="*/ 2147483646 h 395"/>
                <a:gd name="T30" fmla="*/ 2147483646 w 556"/>
                <a:gd name="T31" fmla="*/ 2147483646 h 395"/>
                <a:gd name="T32" fmla="*/ 2147483646 w 556"/>
                <a:gd name="T33" fmla="*/ 2147483646 h 395"/>
                <a:gd name="T34" fmla="*/ 2147483646 w 556"/>
                <a:gd name="T35" fmla="*/ 2147483646 h 395"/>
                <a:gd name="T36" fmla="*/ 2147483646 w 556"/>
                <a:gd name="T37" fmla="*/ 2147483646 h 395"/>
                <a:gd name="T38" fmla="*/ 2147483646 w 556"/>
                <a:gd name="T39" fmla="*/ 2147483646 h 395"/>
                <a:gd name="T40" fmla="*/ 2147483646 w 556"/>
                <a:gd name="T41" fmla="*/ 2147483646 h 395"/>
                <a:gd name="T42" fmla="*/ 2147483646 w 556"/>
                <a:gd name="T43" fmla="*/ 2147483646 h 395"/>
                <a:gd name="T44" fmla="*/ 2147483646 w 556"/>
                <a:gd name="T45" fmla="*/ 2147483646 h 395"/>
                <a:gd name="T46" fmla="*/ 2147483646 w 556"/>
                <a:gd name="T47" fmla="*/ 2147483646 h 395"/>
                <a:gd name="T48" fmla="*/ 2147483646 w 556"/>
                <a:gd name="T49" fmla="*/ 2147483646 h 395"/>
                <a:gd name="T50" fmla="*/ 0 w 556"/>
                <a:gd name="T51" fmla="*/ 2147483646 h 395"/>
                <a:gd name="T52" fmla="*/ 2147483646 w 556"/>
                <a:gd name="T53" fmla="*/ 2147483646 h 395"/>
                <a:gd name="T54" fmla="*/ 2147483646 w 556"/>
                <a:gd name="T55" fmla="*/ 2147483646 h 395"/>
                <a:gd name="T56" fmla="*/ 2147483646 w 556"/>
                <a:gd name="T57" fmla="*/ 2147483646 h 395"/>
                <a:gd name="T58" fmla="*/ 2147483646 w 556"/>
                <a:gd name="T59" fmla="*/ 2147483646 h 395"/>
                <a:gd name="T60" fmla="*/ 2147483646 w 556"/>
                <a:gd name="T61" fmla="*/ 2147483646 h 395"/>
                <a:gd name="T62" fmla="*/ 2147483646 w 556"/>
                <a:gd name="T63" fmla="*/ 2147483646 h 395"/>
                <a:gd name="T64" fmla="*/ 2147483646 w 556"/>
                <a:gd name="T65" fmla="*/ 2147483646 h 395"/>
                <a:gd name="T66" fmla="*/ 2147483646 w 556"/>
                <a:gd name="T67" fmla="*/ 2147483646 h 395"/>
                <a:gd name="T68" fmla="*/ 2147483646 w 556"/>
                <a:gd name="T69" fmla="*/ 2147483646 h 395"/>
                <a:gd name="T70" fmla="*/ 2147483646 w 556"/>
                <a:gd name="T71" fmla="*/ 2147483646 h 395"/>
                <a:gd name="T72" fmla="*/ 2147483646 w 556"/>
                <a:gd name="T73" fmla="*/ 2147483646 h 395"/>
                <a:gd name="T74" fmla="*/ 2147483646 w 556"/>
                <a:gd name="T75" fmla="*/ 2147483646 h 395"/>
                <a:gd name="T76" fmla="*/ 2147483646 w 556"/>
                <a:gd name="T77" fmla="*/ 2147483646 h 395"/>
                <a:gd name="T78" fmla="*/ 2147483646 w 556"/>
                <a:gd name="T79" fmla="*/ 2147483646 h 395"/>
                <a:gd name="T80" fmla="*/ 2147483646 w 556"/>
                <a:gd name="T81" fmla="*/ 2147483646 h 395"/>
                <a:gd name="T82" fmla="*/ 2147483646 w 556"/>
                <a:gd name="T83" fmla="*/ 2147483646 h 395"/>
                <a:gd name="T84" fmla="*/ 2147483646 w 556"/>
                <a:gd name="T85" fmla="*/ 2147483646 h 395"/>
                <a:gd name="T86" fmla="*/ 2147483646 w 556"/>
                <a:gd name="T87" fmla="*/ 2147483646 h 395"/>
                <a:gd name="T88" fmla="*/ 2147483646 w 556"/>
                <a:gd name="T89" fmla="*/ 2147483646 h 395"/>
                <a:gd name="T90" fmla="*/ 2147483646 w 556"/>
                <a:gd name="T91" fmla="*/ 2147483646 h 395"/>
                <a:gd name="T92" fmla="*/ 2147483646 w 556"/>
                <a:gd name="T93" fmla="*/ 2147483646 h 395"/>
                <a:gd name="T94" fmla="*/ 2147483646 w 556"/>
                <a:gd name="T95" fmla="*/ 2147483646 h 395"/>
                <a:gd name="T96" fmla="*/ 2147483646 w 556"/>
                <a:gd name="T97" fmla="*/ 2147483646 h 395"/>
                <a:gd name="T98" fmla="*/ 2147483646 w 556"/>
                <a:gd name="T99" fmla="*/ 2147483646 h 395"/>
                <a:gd name="T100" fmla="*/ 2147483646 w 556"/>
                <a:gd name="T101" fmla="*/ 2147483646 h 395"/>
                <a:gd name="T102" fmla="*/ 2147483646 w 556"/>
                <a:gd name="T103" fmla="*/ 2147483646 h 395"/>
                <a:gd name="T104" fmla="*/ 2147483646 w 556"/>
                <a:gd name="T105" fmla="*/ 2147483646 h 395"/>
                <a:gd name="T106" fmla="*/ 2147483646 w 556"/>
                <a:gd name="T107" fmla="*/ 2147483646 h 395"/>
                <a:gd name="T108" fmla="*/ 2147483646 w 556"/>
                <a:gd name="T109" fmla="*/ 2147483646 h 395"/>
                <a:gd name="T110" fmla="*/ 2147483646 w 556"/>
                <a:gd name="T111" fmla="*/ 2147483646 h 395"/>
                <a:gd name="T112" fmla="*/ 2147483646 w 556"/>
                <a:gd name="T113" fmla="*/ 2147483646 h 395"/>
                <a:gd name="T114" fmla="*/ 2147483646 w 556"/>
                <a:gd name="T115" fmla="*/ 2147483646 h 395"/>
                <a:gd name="T116" fmla="*/ 2147483646 w 556"/>
                <a:gd name="T117" fmla="*/ 2147483646 h 395"/>
                <a:gd name="T118" fmla="*/ 2147483646 w 556"/>
                <a:gd name="T119" fmla="*/ 2147483646 h 395"/>
                <a:gd name="T120" fmla="*/ 2147483646 w 556"/>
                <a:gd name="T121" fmla="*/ 2147483646 h 395"/>
                <a:gd name="T122" fmla="*/ 2147483646 w 556"/>
                <a:gd name="T123" fmla="*/ 2147483646 h 395"/>
                <a:gd name="T124" fmla="*/ 2147483646 w 556"/>
                <a:gd name="T125" fmla="*/ 2147483646 h 395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556" h="395">
                  <a:moveTo>
                    <a:pt x="539" y="379"/>
                  </a:moveTo>
                  <a:lnTo>
                    <a:pt x="540" y="380"/>
                  </a:lnTo>
                  <a:lnTo>
                    <a:pt x="542" y="383"/>
                  </a:lnTo>
                  <a:lnTo>
                    <a:pt x="541" y="387"/>
                  </a:lnTo>
                  <a:lnTo>
                    <a:pt x="533" y="388"/>
                  </a:lnTo>
                  <a:lnTo>
                    <a:pt x="527" y="388"/>
                  </a:lnTo>
                  <a:lnTo>
                    <a:pt x="523" y="387"/>
                  </a:lnTo>
                  <a:lnTo>
                    <a:pt x="518" y="387"/>
                  </a:lnTo>
                  <a:lnTo>
                    <a:pt x="514" y="388"/>
                  </a:lnTo>
                  <a:lnTo>
                    <a:pt x="510" y="388"/>
                  </a:lnTo>
                  <a:lnTo>
                    <a:pt x="506" y="389"/>
                  </a:lnTo>
                  <a:lnTo>
                    <a:pt x="501" y="390"/>
                  </a:lnTo>
                  <a:lnTo>
                    <a:pt x="495" y="392"/>
                  </a:lnTo>
                  <a:lnTo>
                    <a:pt x="488" y="393"/>
                  </a:lnTo>
                  <a:lnTo>
                    <a:pt x="482" y="394"/>
                  </a:lnTo>
                  <a:lnTo>
                    <a:pt x="478" y="395"/>
                  </a:lnTo>
                  <a:lnTo>
                    <a:pt x="473" y="395"/>
                  </a:lnTo>
                  <a:lnTo>
                    <a:pt x="468" y="395"/>
                  </a:lnTo>
                  <a:lnTo>
                    <a:pt x="464" y="394"/>
                  </a:lnTo>
                  <a:lnTo>
                    <a:pt x="459" y="394"/>
                  </a:lnTo>
                  <a:lnTo>
                    <a:pt x="453" y="393"/>
                  </a:lnTo>
                  <a:lnTo>
                    <a:pt x="449" y="393"/>
                  </a:lnTo>
                  <a:lnTo>
                    <a:pt x="444" y="393"/>
                  </a:lnTo>
                  <a:lnTo>
                    <a:pt x="440" y="394"/>
                  </a:lnTo>
                  <a:lnTo>
                    <a:pt x="435" y="395"/>
                  </a:lnTo>
                  <a:lnTo>
                    <a:pt x="430" y="395"/>
                  </a:lnTo>
                  <a:lnTo>
                    <a:pt x="427" y="395"/>
                  </a:lnTo>
                  <a:lnTo>
                    <a:pt x="422" y="394"/>
                  </a:lnTo>
                  <a:lnTo>
                    <a:pt x="419" y="392"/>
                  </a:lnTo>
                  <a:lnTo>
                    <a:pt x="414" y="386"/>
                  </a:lnTo>
                  <a:lnTo>
                    <a:pt x="413" y="380"/>
                  </a:lnTo>
                  <a:lnTo>
                    <a:pt x="409" y="375"/>
                  </a:lnTo>
                  <a:lnTo>
                    <a:pt x="397" y="372"/>
                  </a:lnTo>
                  <a:lnTo>
                    <a:pt x="389" y="371"/>
                  </a:lnTo>
                  <a:lnTo>
                    <a:pt x="382" y="368"/>
                  </a:lnTo>
                  <a:lnTo>
                    <a:pt x="376" y="366"/>
                  </a:lnTo>
                  <a:lnTo>
                    <a:pt x="372" y="364"/>
                  </a:lnTo>
                  <a:lnTo>
                    <a:pt x="368" y="362"/>
                  </a:lnTo>
                  <a:lnTo>
                    <a:pt x="365" y="359"/>
                  </a:lnTo>
                  <a:lnTo>
                    <a:pt x="362" y="358"/>
                  </a:lnTo>
                  <a:lnTo>
                    <a:pt x="359" y="356"/>
                  </a:lnTo>
                  <a:lnTo>
                    <a:pt x="354" y="352"/>
                  </a:lnTo>
                  <a:lnTo>
                    <a:pt x="350" y="351"/>
                  </a:lnTo>
                  <a:lnTo>
                    <a:pt x="344" y="352"/>
                  </a:lnTo>
                  <a:lnTo>
                    <a:pt x="335" y="357"/>
                  </a:lnTo>
                  <a:lnTo>
                    <a:pt x="324" y="362"/>
                  </a:lnTo>
                  <a:lnTo>
                    <a:pt x="316" y="363"/>
                  </a:lnTo>
                  <a:lnTo>
                    <a:pt x="309" y="365"/>
                  </a:lnTo>
                  <a:lnTo>
                    <a:pt x="304" y="370"/>
                  </a:lnTo>
                  <a:lnTo>
                    <a:pt x="297" y="377"/>
                  </a:lnTo>
                  <a:lnTo>
                    <a:pt x="290" y="381"/>
                  </a:lnTo>
                  <a:lnTo>
                    <a:pt x="283" y="381"/>
                  </a:lnTo>
                  <a:lnTo>
                    <a:pt x="276" y="377"/>
                  </a:lnTo>
                  <a:lnTo>
                    <a:pt x="271" y="373"/>
                  </a:lnTo>
                  <a:lnTo>
                    <a:pt x="267" y="370"/>
                  </a:lnTo>
                  <a:lnTo>
                    <a:pt x="262" y="366"/>
                  </a:lnTo>
                  <a:lnTo>
                    <a:pt x="259" y="363"/>
                  </a:lnTo>
                  <a:lnTo>
                    <a:pt x="256" y="358"/>
                  </a:lnTo>
                  <a:lnTo>
                    <a:pt x="256" y="355"/>
                  </a:lnTo>
                  <a:lnTo>
                    <a:pt x="260" y="350"/>
                  </a:lnTo>
                  <a:lnTo>
                    <a:pt x="268" y="344"/>
                  </a:lnTo>
                  <a:lnTo>
                    <a:pt x="277" y="340"/>
                  </a:lnTo>
                  <a:lnTo>
                    <a:pt x="283" y="337"/>
                  </a:lnTo>
                  <a:lnTo>
                    <a:pt x="288" y="337"/>
                  </a:lnTo>
                  <a:lnTo>
                    <a:pt x="291" y="337"/>
                  </a:lnTo>
                  <a:lnTo>
                    <a:pt x="293" y="337"/>
                  </a:lnTo>
                  <a:lnTo>
                    <a:pt x="296" y="336"/>
                  </a:lnTo>
                  <a:lnTo>
                    <a:pt x="300" y="334"/>
                  </a:lnTo>
                  <a:lnTo>
                    <a:pt x="305" y="329"/>
                  </a:lnTo>
                  <a:lnTo>
                    <a:pt x="316" y="320"/>
                  </a:lnTo>
                  <a:lnTo>
                    <a:pt x="326" y="313"/>
                  </a:lnTo>
                  <a:lnTo>
                    <a:pt x="330" y="307"/>
                  </a:lnTo>
                  <a:lnTo>
                    <a:pt x="327" y="301"/>
                  </a:lnTo>
                  <a:lnTo>
                    <a:pt x="318" y="295"/>
                  </a:lnTo>
                  <a:lnTo>
                    <a:pt x="308" y="292"/>
                  </a:lnTo>
                  <a:lnTo>
                    <a:pt x="305" y="287"/>
                  </a:lnTo>
                  <a:lnTo>
                    <a:pt x="309" y="273"/>
                  </a:lnTo>
                  <a:lnTo>
                    <a:pt x="320" y="258"/>
                  </a:lnTo>
                  <a:lnTo>
                    <a:pt x="328" y="246"/>
                  </a:lnTo>
                  <a:lnTo>
                    <a:pt x="327" y="235"/>
                  </a:lnTo>
                  <a:lnTo>
                    <a:pt x="315" y="218"/>
                  </a:lnTo>
                  <a:lnTo>
                    <a:pt x="306" y="208"/>
                  </a:lnTo>
                  <a:lnTo>
                    <a:pt x="297" y="200"/>
                  </a:lnTo>
                  <a:lnTo>
                    <a:pt x="289" y="193"/>
                  </a:lnTo>
                  <a:lnTo>
                    <a:pt x="282" y="188"/>
                  </a:lnTo>
                  <a:lnTo>
                    <a:pt x="274" y="183"/>
                  </a:lnTo>
                  <a:lnTo>
                    <a:pt x="267" y="180"/>
                  </a:lnTo>
                  <a:lnTo>
                    <a:pt x="260" y="176"/>
                  </a:lnTo>
                  <a:lnTo>
                    <a:pt x="252" y="173"/>
                  </a:lnTo>
                  <a:lnTo>
                    <a:pt x="244" y="169"/>
                  </a:lnTo>
                  <a:lnTo>
                    <a:pt x="236" y="166"/>
                  </a:lnTo>
                  <a:lnTo>
                    <a:pt x="228" y="161"/>
                  </a:lnTo>
                  <a:lnTo>
                    <a:pt x="221" y="156"/>
                  </a:lnTo>
                  <a:lnTo>
                    <a:pt x="214" y="152"/>
                  </a:lnTo>
                  <a:lnTo>
                    <a:pt x="208" y="148"/>
                  </a:lnTo>
                  <a:lnTo>
                    <a:pt x="202" y="145"/>
                  </a:lnTo>
                  <a:lnTo>
                    <a:pt x="199" y="142"/>
                  </a:lnTo>
                  <a:lnTo>
                    <a:pt x="191" y="137"/>
                  </a:lnTo>
                  <a:lnTo>
                    <a:pt x="183" y="132"/>
                  </a:lnTo>
                  <a:lnTo>
                    <a:pt x="178" y="131"/>
                  </a:lnTo>
                  <a:lnTo>
                    <a:pt x="179" y="137"/>
                  </a:lnTo>
                  <a:lnTo>
                    <a:pt x="185" y="146"/>
                  </a:lnTo>
                  <a:lnTo>
                    <a:pt x="186" y="152"/>
                  </a:lnTo>
                  <a:lnTo>
                    <a:pt x="183" y="155"/>
                  </a:lnTo>
                  <a:lnTo>
                    <a:pt x="171" y="155"/>
                  </a:lnTo>
                  <a:lnTo>
                    <a:pt x="163" y="155"/>
                  </a:lnTo>
                  <a:lnTo>
                    <a:pt x="159" y="155"/>
                  </a:lnTo>
                  <a:lnTo>
                    <a:pt x="154" y="156"/>
                  </a:lnTo>
                  <a:lnTo>
                    <a:pt x="151" y="159"/>
                  </a:lnTo>
                  <a:lnTo>
                    <a:pt x="147" y="161"/>
                  </a:lnTo>
                  <a:lnTo>
                    <a:pt x="142" y="162"/>
                  </a:lnTo>
                  <a:lnTo>
                    <a:pt x="138" y="163"/>
                  </a:lnTo>
                  <a:lnTo>
                    <a:pt x="131" y="165"/>
                  </a:lnTo>
                  <a:lnTo>
                    <a:pt x="124" y="166"/>
                  </a:lnTo>
                  <a:lnTo>
                    <a:pt x="118" y="167"/>
                  </a:lnTo>
                  <a:lnTo>
                    <a:pt x="114" y="168"/>
                  </a:lnTo>
                  <a:lnTo>
                    <a:pt x="110" y="169"/>
                  </a:lnTo>
                  <a:lnTo>
                    <a:pt x="106" y="170"/>
                  </a:lnTo>
                  <a:lnTo>
                    <a:pt x="101" y="170"/>
                  </a:lnTo>
                  <a:lnTo>
                    <a:pt x="95" y="170"/>
                  </a:lnTo>
                  <a:lnTo>
                    <a:pt x="87" y="169"/>
                  </a:lnTo>
                  <a:lnTo>
                    <a:pt x="74" y="166"/>
                  </a:lnTo>
                  <a:lnTo>
                    <a:pt x="70" y="162"/>
                  </a:lnTo>
                  <a:lnTo>
                    <a:pt x="66" y="160"/>
                  </a:lnTo>
                  <a:lnTo>
                    <a:pt x="60" y="161"/>
                  </a:lnTo>
                  <a:lnTo>
                    <a:pt x="51" y="166"/>
                  </a:lnTo>
                  <a:lnTo>
                    <a:pt x="47" y="168"/>
                  </a:lnTo>
                  <a:lnTo>
                    <a:pt x="43" y="168"/>
                  </a:lnTo>
                  <a:lnTo>
                    <a:pt x="35" y="163"/>
                  </a:lnTo>
                  <a:lnTo>
                    <a:pt x="30" y="160"/>
                  </a:lnTo>
                  <a:lnTo>
                    <a:pt x="24" y="156"/>
                  </a:lnTo>
                  <a:lnTo>
                    <a:pt x="18" y="153"/>
                  </a:lnTo>
                  <a:lnTo>
                    <a:pt x="13" y="151"/>
                  </a:lnTo>
                  <a:lnTo>
                    <a:pt x="10" y="148"/>
                  </a:lnTo>
                  <a:lnTo>
                    <a:pt x="9" y="145"/>
                  </a:lnTo>
                  <a:lnTo>
                    <a:pt x="11" y="143"/>
                  </a:lnTo>
                  <a:lnTo>
                    <a:pt x="16" y="140"/>
                  </a:lnTo>
                  <a:lnTo>
                    <a:pt x="23" y="138"/>
                  </a:lnTo>
                  <a:lnTo>
                    <a:pt x="30" y="137"/>
                  </a:lnTo>
                  <a:lnTo>
                    <a:pt x="36" y="136"/>
                  </a:lnTo>
                  <a:lnTo>
                    <a:pt x="41" y="135"/>
                  </a:lnTo>
                  <a:lnTo>
                    <a:pt x="45" y="133"/>
                  </a:lnTo>
                  <a:lnTo>
                    <a:pt x="45" y="132"/>
                  </a:lnTo>
                  <a:lnTo>
                    <a:pt x="42" y="130"/>
                  </a:lnTo>
                  <a:lnTo>
                    <a:pt x="35" y="128"/>
                  </a:lnTo>
                  <a:lnTo>
                    <a:pt x="27" y="125"/>
                  </a:lnTo>
                  <a:lnTo>
                    <a:pt x="19" y="123"/>
                  </a:lnTo>
                  <a:lnTo>
                    <a:pt x="13" y="122"/>
                  </a:lnTo>
                  <a:lnTo>
                    <a:pt x="9" y="121"/>
                  </a:lnTo>
                  <a:lnTo>
                    <a:pt x="4" y="118"/>
                  </a:lnTo>
                  <a:lnTo>
                    <a:pt x="2" y="116"/>
                  </a:lnTo>
                  <a:lnTo>
                    <a:pt x="0" y="112"/>
                  </a:lnTo>
                  <a:lnTo>
                    <a:pt x="0" y="105"/>
                  </a:lnTo>
                  <a:lnTo>
                    <a:pt x="0" y="93"/>
                  </a:lnTo>
                  <a:lnTo>
                    <a:pt x="0" y="85"/>
                  </a:lnTo>
                  <a:lnTo>
                    <a:pt x="0" y="76"/>
                  </a:lnTo>
                  <a:lnTo>
                    <a:pt x="1" y="60"/>
                  </a:lnTo>
                  <a:lnTo>
                    <a:pt x="5" y="39"/>
                  </a:lnTo>
                  <a:lnTo>
                    <a:pt x="12" y="21"/>
                  </a:lnTo>
                  <a:lnTo>
                    <a:pt x="22" y="9"/>
                  </a:lnTo>
                  <a:lnTo>
                    <a:pt x="31" y="3"/>
                  </a:lnTo>
                  <a:lnTo>
                    <a:pt x="39" y="3"/>
                  </a:lnTo>
                  <a:lnTo>
                    <a:pt x="46" y="6"/>
                  </a:lnTo>
                  <a:lnTo>
                    <a:pt x="50" y="10"/>
                  </a:lnTo>
                  <a:lnTo>
                    <a:pt x="49" y="19"/>
                  </a:lnTo>
                  <a:lnTo>
                    <a:pt x="43" y="40"/>
                  </a:lnTo>
                  <a:lnTo>
                    <a:pt x="42" y="56"/>
                  </a:lnTo>
                  <a:lnTo>
                    <a:pt x="45" y="70"/>
                  </a:lnTo>
                  <a:lnTo>
                    <a:pt x="50" y="80"/>
                  </a:lnTo>
                  <a:lnTo>
                    <a:pt x="56" y="90"/>
                  </a:lnTo>
                  <a:lnTo>
                    <a:pt x="62" y="97"/>
                  </a:lnTo>
                  <a:lnTo>
                    <a:pt x="68" y="102"/>
                  </a:lnTo>
                  <a:lnTo>
                    <a:pt x="71" y="108"/>
                  </a:lnTo>
                  <a:lnTo>
                    <a:pt x="70" y="107"/>
                  </a:lnTo>
                  <a:lnTo>
                    <a:pt x="63" y="87"/>
                  </a:lnTo>
                  <a:lnTo>
                    <a:pt x="56" y="62"/>
                  </a:lnTo>
                  <a:lnTo>
                    <a:pt x="55" y="41"/>
                  </a:lnTo>
                  <a:lnTo>
                    <a:pt x="58" y="26"/>
                  </a:lnTo>
                  <a:lnTo>
                    <a:pt x="62" y="12"/>
                  </a:lnTo>
                  <a:lnTo>
                    <a:pt x="69" y="3"/>
                  </a:lnTo>
                  <a:lnTo>
                    <a:pt x="79" y="0"/>
                  </a:lnTo>
                  <a:lnTo>
                    <a:pt x="91" y="2"/>
                  </a:lnTo>
                  <a:lnTo>
                    <a:pt x="100" y="7"/>
                  </a:lnTo>
                  <a:lnTo>
                    <a:pt x="106" y="14"/>
                  </a:lnTo>
                  <a:lnTo>
                    <a:pt x="109" y="21"/>
                  </a:lnTo>
                  <a:lnTo>
                    <a:pt x="111" y="26"/>
                  </a:lnTo>
                  <a:lnTo>
                    <a:pt x="114" y="32"/>
                  </a:lnTo>
                  <a:lnTo>
                    <a:pt x="115" y="39"/>
                  </a:lnTo>
                  <a:lnTo>
                    <a:pt x="116" y="47"/>
                  </a:lnTo>
                  <a:lnTo>
                    <a:pt x="118" y="53"/>
                  </a:lnTo>
                  <a:lnTo>
                    <a:pt x="124" y="54"/>
                  </a:lnTo>
                  <a:lnTo>
                    <a:pt x="132" y="52"/>
                  </a:lnTo>
                  <a:lnTo>
                    <a:pt x="140" y="47"/>
                  </a:lnTo>
                  <a:lnTo>
                    <a:pt x="146" y="41"/>
                  </a:lnTo>
                  <a:lnTo>
                    <a:pt x="147" y="36"/>
                  </a:lnTo>
                  <a:lnTo>
                    <a:pt x="149" y="31"/>
                  </a:lnTo>
                  <a:lnTo>
                    <a:pt x="156" y="27"/>
                  </a:lnTo>
                  <a:lnTo>
                    <a:pt x="164" y="23"/>
                  </a:lnTo>
                  <a:lnTo>
                    <a:pt x="169" y="19"/>
                  </a:lnTo>
                  <a:lnTo>
                    <a:pt x="175" y="19"/>
                  </a:lnTo>
                  <a:lnTo>
                    <a:pt x="185" y="24"/>
                  </a:lnTo>
                  <a:lnTo>
                    <a:pt x="197" y="32"/>
                  </a:lnTo>
                  <a:lnTo>
                    <a:pt x="202" y="38"/>
                  </a:lnTo>
                  <a:lnTo>
                    <a:pt x="206" y="44"/>
                  </a:lnTo>
                  <a:lnTo>
                    <a:pt x="209" y="49"/>
                  </a:lnTo>
                  <a:lnTo>
                    <a:pt x="214" y="55"/>
                  </a:lnTo>
                  <a:lnTo>
                    <a:pt x="221" y="60"/>
                  </a:lnTo>
                  <a:lnTo>
                    <a:pt x="227" y="61"/>
                  </a:lnTo>
                  <a:lnTo>
                    <a:pt x="231" y="56"/>
                  </a:lnTo>
                  <a:lnTo>
                    <a:pt x="237" y="49"/>
                  </a:lnTo>
                  <a:lnTo>
                    <a:pt x="246" y="46"/>
                  </a:lnTo>
                  <a:lnTo>
                    <a:pt x="256" y="46"/>
                  </a:lnTo>
                  <a:lnTo>
                    <a:pt x="263" y="49"/>
                  </a:lnTo>
                  <a:lnTo>
                    <a:pt x="266" y="54"/>
                  </a:lnTo>
                  <a:lnTo>
                    <a:pt x="268" y="56"/>
                  </a:lnTo>
                  <a:lnTo>
                    <a:pt x="271" y="59"/>
                  </a:lnTo>
                  <a:lnTo>
                    <a:pt x="281" y="61"/>
                  </a:lnTo>
                  <a:lnTo>
                    <a:pt x="288" y="62"/>
                  </a:lnTo>
                  <a:lnTo>
                    <a:pt x="296" y="62"/>
                  </a:lnTo>
                  <a:lnTo>
                    <a:pt x="304" y="63"/>
                  </a:lnTo>
                  <a:lnTo>
                    <a:pt x="311" y="63"/>
                  </a:lnTo>
                  <a:lnTo>
                    <a:pt x="318" y="63"/>
                  </a:lnTo>
                  <a:lnTo>
                    <a:pt x="321" y="64"/>
                  </a:lnTo>
                  <a:lnTo>
                    <a:pt x="323" y="67"/>
                  </a:lnTo>
                  <a:lnTo>
                    <a:pt x="321" y="69"/>
                  </a:lnTo>
                  <a:lnTo>
                    <a:pt x="319" y="72"/>
                  </a:lnTo>
                  <a:lnTo>
                    <a:pt x="322" y="72"/>
                  </a:lnTo>
                  <a:lnTo>
                    <a:pt x="329" y="72"/>
                  </a:lnTo>
                  <a:lnTo>
                    <a:pt x="335" y="74"/>
                  </a:lnTo>
                  <a:lnTo>
                    <a:pt x="339" y="78"/>
                  </a:lnTo>
                  <a:lnTo>
                    <a:pt x="345" y="83"/>
                  </a:lnTo>
                  <a:lnTo>
                    <a:pt x="349" y="86"/>
                  </a:lnTo>
                  <a:lnTo>
                    <a:pt x="351" y="87"/>
                  </a:lnTo>
                  <a:lnTo>
                    <a:pt x="350" y="87"/>
                  </a:lnTo>
                  <a:lnTo>
                    <a:pt x="345" y="89"/>
                  </a:lnTo>
                  <a:lnTo>
                    <a:pt x="342" y="91"/>
                  </a:lnTo>
                  <a:lnTo>
                    <a:pt x="339" y="93"/>
                  </a:lnTo>
                  <a:lnTo>
                    <a:pt x="343" y="97"/>
                  </a:lnTo>
                  <a:lnTo>
                    <a:pt x="352" y="100"/>
                  </a:lnTo>
                  <a:lnTo>
                    <a:pt x="361" y="102"/>
                  </a:lnTo>
                  <a:lnTo>
                    <a:pt x="361" y="105"/>
                  </a:lnTo>
                  <a:lnTo>
                    <a:pt x="357" y="107"/>
                  </a:lnTo>
                  <a:lnTo>
                    <a:pt x="353" y="108"/>
                  </a:lnTo>
                  <a:lnTo>
                    <a:pt x="351" y="110"/>
                  </a:lnTo>
                  <a:lnTo>
                    <a:pt x="351" y="115"/>
                  </a:lnTo>
                  <a:lnTo>
                    <a:pt x="350" y="118"/>
                  </a:lnTo>
                  <a:lnTo>
                    <a:pt x="349" y="123"/>
                  </a:lnTo>
                  <a:lnTo>
                    <a:pt x="349" y="127"/>
                  </a:lnTo>
                  <a:lnTo>
                    <a:pt x="353" y="132"/>
                  </a:lnTo>
                  <a:lnTo>
                    <a:pt x="361" y="135"/>
                  </a:lnTo>
                  <a:lnTo>
                    <a:pt x="371" y="133"/>
                  </a:lnTo>
                  <a:lnTo>
                    <a:pt x="377" y="133"/>
                  </a:lnTo>
                  <a:lnTo>
                    <a:pt x="384" y="136"/>
                  </a:lnTo>
                  <a:lnTo>
                    <a:pt x="392" y="143"/>
                  </a:lnTo>
                  <a:lnTo>
                    <a:pt x="400" y="150"/>
                  </a:lnTo>
                  <a:lnTo>
                    <a:pt x="407" y="152"/>
                  </a:lnTo>
                  <a:lnTo>
                    <a:pt x="409" y="150"/>
                  </a:lnTo>
                  <a:lnTo>
                    <a:pt x="406" y="144"/>
                  </a:lnTo>
                  <a:lnTo>
                    <a:pt x="403" y="139"/>
                  </a:lnTo>
                  <a:lnTo>
                    <a:pt x="403" y="137"/>
                  </a:lnTo>
                  <a:lnTo>
                    <a:pt x="409" y="139"/>
                  </a:lnTo>
                  <a:lnTo>
                    <a:pt x="414" y="140"/>
                  </a:lnTo>
                  <a:lnTo>
                    <a:pt x="421" y="142"/>
                  </a:lnTo>
                  <a:lnTo>
                    <a:pt x="429" y="143"/>
                  </a:lnTo>
                  <a:lnTo>
                    <a:pt x="436" y="143"/>
                  </a:lnTo>
                  <a:lnTo>
                    <a:pt x="442" y="144"/>
                  </a:lnTo>
                  <a:lnTo>
                    <a:pt x="447" y="145"/>
                  </a:lnTo>
                  <a:lnTo>
                    <a:pt x="450" y="146"/>
                  </a:lnTo>
                  <a:lnTo>
                    <a:pt x="451" y="148"/>
                  </a:lnTo>
                  <a:lnTo>
                    <a:pt x="450" y="152"/>
                  </a:lnTo>
                  <a:lnTo>
                    <a:pt x="451" y="154"/>
                  </a:lnTo>
                  <a:lnTo>
                    <a:pt x="453" y="155"/>
                  </a:lnTo>
                  <a:lnTo>
                    <a:pt x="457" y="155"/>
                  </a:lnTo>
                  <a:lnTo>
                    <a:pt x="461" y="155"/>
                  </a:lnTo>
                  <a:lnTo>
                    <a:pt x="466" y="153"/>
                  </a:lnTo>
                  <a:lnTo>
                    <a:pt x="472" y="152"/>
                  </a:lnTo>
                  <a:lnTo>
                    <a:pt x="480" y="152"/>
                  </a:lnTo>
                  <a:lnTo>
                    <a:pt x="490" y="153"/>
                  </a:lnTo>
                  <a:lnTo>
                    <a:pt x="501" y="154"/>
                  </a:lnTo>
                  <a:lnTo>
                    <a:pt x="509" y="158"/>
                  </a:lnTo>
                  <a:lnTo>
                    <a:pt x="511" y="163"/>
                  </a:lnTo>
                  <a:lnTo>
                    <a:pt x="508" y="169"/>
                  </a:lnTo>
                  <a:lnTo>
                    <a:pt x="501" y="173"/>
                  </a:lnTo>
                  <a:lnTo>
                    <a:pt x="496" y="176"/>
                  </a:lnTo>
                  <a:lnTo>
                    <a:pt x="496" y="180"/>
                  </a:lnTo>
                  <a:lnTo>
                    <a:pt x="501" y="183"/>
                  </a:lnTo>
                  <a:lnTo>
                    <a:pt x="505" y="186"/>
                  </a:lnTo>
                  <a:lnTo>
                    <a:pt x="510" y="191"/>
                  </a:lnTo>
                  <a:lnTo>
                    <a:pt x="511" y="196"/>
                  </a:lnTo>
                  <a:lnTo>
                    <a:pt x="511" y="200"/>
                  </a:lnTo>
                  <a:lnTo>
                    <a:pt x="509" y="204"/>
                  </a:lnTo>
                  <a:lnTo>
                    <a:pt x="505" y="207"/>
                  </a:lnTo>
                  <a:lnTo>
                    <a:pt x="501" y="209"/>
                  </a:lnTo>
                  <a:lnTo>
                    <a:pt x="497" y="212"/>
                  </a:lnTo>
                  <a:lnTo>
                    <a:pt x="497" y="214"/>
                  </a:lnTo>
                  <a:lnTo>
                    <a:pt x="499" y="219"/>
                  </a:lnTo>
                  <a:lnTo>
                    <a:pt x="505" y="223"/>
                  </a:lnTo>
                  <a:lnTo>
                    <a:pt x="511" y="228"/>
                  </a:lnTo>
                  <a:lnTo>
                    <a:pt x="514" y="234"/>
                  </a:lnTo>
                  <a:lnTo>
                    <a:pt x="514" y="239"/>
                  </a:lnTo>
                  <a:lnTo>
                    <a:pt x="511" y="244"/>
                  </a:lnTo>
                  <a:lnTo>
                    <a:pt x="506" y="248"/>
                  </a:lnTo>
                  <a:lnTo>
                    <a:pt x="503" y="249"/>
                  </a:lnTo>
                  <a:lnTo>
                    <a:pt x="501" y="249"/>
                  </a:lnTo>
                  <a:lnTo>
                    <a:pt x="495" y="245"/>
                  </a:lnTo>
                  <a:lnTo>
                    <a:pt x="487" y="242"/>
                  </a:lnTo>
                  <a:lnTo>
                    <a:pt x="480" y="238"/>
                  </a:lnTo>
                  <a:lnTo>
                    <a:pt x="474" y="235"/>
                  </a:lnTo>
                  <a:lnTo>
                    <a:pt x="468" y="231"/>
                  </a:lnTo>
                  <a:lnTo>
                    <a:pt x="465" y="229"/>
                  </a:lnTo>
                  <a:lnTo>
                    <a:pt x="460" y="228"/>
                  </a:lnTo>
                  <a:lnTo>
                    <a:pt x="456" y="226"/>
                  </a:lnTo>
                  <a:lnTo>
                    <a:pt x="449" y="223"/>
                  </a:lnTo>
                  <a:lnTo>
                    <a:pt x="440" y="220"/>
                  </a:lnTo>
                  <a:lnTo>
                    <a:pt x="432" y="219"/>
                  </a:lnTo>
                  <a:lnTo>
                    <a:pt x="425" y="220"/>
                  </a:lnTo>
                  <a:lnTo>
                    <a:pt x="421" y="224"/>
                  </a:lnTo>
                  <a:lnTo>
                    <a:pt x="421" y="230"/>
                  </a:lnTo>
                  <a:lnTo>
                    <a:pt x="423" y="236"/>
                  </a:lnTo>
                  <a:lnTo>
                    <a:pt x="428" y="243"/>
                  </a:lnTo>
                  <a:lnTo>
                    <a:pt x="435" y="251"/>
                  </a:lnTo>
                  <a:lnTo>
                    <a:pt x="440" y="254"/>
                  </a:lnTo>
                  <a:lnTo>
                    <a:pt x="443" y="259"/>
                  </a:lnTo>
                  <a:lnTo>
                    <a:pt x="449" y="262"/>
                  </a:lnTo>
                  <a:lnTo>
                    <a:pt x="453" y="265"/>
                  </a:lnTo>
                  <a:lnTo>
                    <a:pt x="459" y="268"/>
                  </a:lnTo>
                  <a:lnTo>
                    <a:pt x="465" y="271"/>
                  </a:lnTo>
                  <a:lnTo>
                    <a:pt x="471" y="272"/>
                  </a:lnTo>
                  <a:lnTo>
                    <a:pt x="476" y="273"/>
                  </a:lnTo>
                  <a:lnTo>
                    <a:pt x="487" y="275"/>
                  </a:lnTo>
                  <a:lnTo>
                    <a:pt x="495" y="277"/>
                  </a:lnTo>
                  <a:lnTo>
                    <a:pt x="501" y="281"/>
                  </a:lnTo>
                  <a:lnTo>
                    <a:pt x="505" y="286"/>
                  </a:lnTo>
                  <a:lnTo>
                    <a:pt x="512" y="289"/>
                  </a:lnTo>
                  <a:lnTo>
                    <a:pt x="520" y="291"/>
                  </a:lnTo>
                  <a:lnTo>
                    <a:pt x="528" y="294"/>
                  </a:lnTo>
                  <a:lnTo>
                    <a:pt x="533" y="301"/>
                  </a:lnTo>
                  <a:lnTo>
                    <a:pt x="534" y="307"/>
                  </a:lnTo>
                  <a:lnTo>
                    <a:pt x="533" y="311"/>
                  </a:lnTo>
                  <a:lnTo>
                    <a:pt x="533" y="315"/>
                  </a:lnTo>
                  <a:lnTo>
                    <a:pt x="536" y="324"/>
                  </a:lnTo>
                  <a:lnTo>
                    <a:pt x="541" y="332"/>
                  </a:lnTo>
                  <a:lnTo>
                    <a:pt x="543" y="337"/>
                  </a:lnTo>
                  <a:lnTo>
                    <a:pt x="544" y="342"/>
                  </a:lnTo>
                  <a:lnTo>
                    <a:pt x="548" y="345"/>
                  </a:lnTo>
                  <a:lnTo>
                    <a:pt x="552" y="350"/>
                  </a:lnTo>
                  <a:lnTo>
                    <a:pt x="556" y="354"/>
                  </a:lnTo>
                  <a:lnTo>
                    <a:pt x="555" y="357"/>
                  </a:lnTo>
                  <a:lnTo>
                    <a:pt x="549" y="356"/>
                  </a:lnTo>
                  <a:lnTo>
                    <a:pt x="544" y="352"/>
                  </a:lnTo>
                  <a:lnTo>
                    <a:pt x="541" y="349"/>
                  </a:lnTo>
                  <a:lnTo>
                    <a:pt x="535" y="345"/>
                  </a:lnTo>
                  <a:lnTo>
                    <a:pt x="525" y="345"/>
                  </a:lnTo>
                  <a:lnTo>
                    <a:pt x="513" y="348"/>
                  </a:lnTo>
                  <a:lnTo>
                    <a:pt x="505" y="349"/>
                  </a:lnTo>
                  <a:lnTo>
                    <a:pt x="499" y="349"/>
                  </a:lnTo>
                  <a:lnTo>
                    <a:pt x="493" y="345"/>
                  </a:lnTo>
                  <a:lnTo>
                    <a:pt x="488" y="343"/>
                  </a:lnTo>
                  <a:lnTo>
                    <a:pt x="483" y="342"/>
                  </a:lnTo>
                  <a:lnTo>
                    <a:pt x="478" y="340"/>
                  </a:lnTo>
                  <a:lnTo>
                    <a:pt x="472" y="339"/>
                  </a:lnTo>
                  <a:lnTo>
                    <a:pt x="466" y="337"/>
                  </a:lnTo>
                  <a:lnTo>
                    <a:pt x="461" y="337"/>
                  </a:lnTo>
                  <a:lnTo>
                    <a:pt x="457" y="337"/>
                  </a:lnTo>
                  <a:lnTo>
                    <a:pt x="453" y="337"/>
                  </a:lnTo>
                  <a:lnTo>
                    <a:pt x="451" y="340"/>
                  </a:lnTo>
                  <a:lnTo>
                    <a:pt x="455" y="343"/>
                  </a:lnTo>
                  <a:lnTo>
                    <a:pt x="463" y="347"/>
                  </a:lnTo>
                  <a:lnTo>
                    <a:pt x="476" y="352"/>
                  </a:lnTo>
                  <a:lnTo>
                    <a:pt x="485" y="355"/>
                  </a:lnTo>
                  <a:lnTo>
                    <a:pt x="490" y="357"/>
                  </a:lnTo>
                  <a:lnTo>
                    <a:pt x="496" y="358"/>
                  </a:lnTo>
                  <a:lnTo>
                    <a:pt x="499" y="358"/>
                  </a:lnTo>
                  <a:lnTo>
                    <a:pt x="503" y="359"/>
                  </a:lnTo>
                  <a:lnTo>
                    <a:pt x="506" y="360"/>
                  </a:lnTo>
                  <a:lnTo>
                    <a:pt x="509" y="362"/>
                  </a:lnTo>
                  <a:lnTo>
                    <a:pt x="511" y="364"/>
                  </a:lnTo>
                  <a:lnTo>
                    <a:pt x="517" y="367"/>
                  </a:lnTo>
                  <a:lnTo>
                    <a:pt x="525" y="371"/>
                  </a:lnTo>
                  <a:lnTo>
                    <a:pt x="533" y="374"/>
                  </a:lnTo>
                  <a:lnTo>
                    <a:pt x="539" y="37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4" name="Freeform 169">
              <a:extLst>
                <a:ext uri="{FF2B5EF4-FFF2-40B4-BE49-F238E27FC236}">
                  <a16:creationId xmlns:a16="http://schemas.microsoft.com/office/drawing/2014/main" id="{ABD30D46-C873-AD47-B4D2-34ACED70885E}"/>
                </a:ext>
              </a:extLst>
            </p:cNvPr>
            <p:cNvSpPr>
              <a:spLocks/>
            </p:cNvSpPr>
            <p:nvPr/>
          </p:nvSpPr>
          <p:spPr bwMode="auto">
            <a:xfrm>
              <a:off x="1663700" y="2024063"/>
              <a:ext cx="158750" cy="146050"/>
            </a:xfrm>
            <a:custGeom>
              <a:avLst/>
              <a:gdLst>
                <a:gd name="T0" fmla="*/ 2147483646 w 148"/>
                <a:gd name="T1" fmla="*/ 2147483646 h 146"/>
                <a:gd name="T2" fmla="*/ 2147483646 w 148"/>
                <a:gd name="T3" fmla="*/ 2147483646 h 146"/>
                <a:gd name="T4" fmla="*/ 2147483646 w 148"/>
                <a:gd name="T5" fmla="*/ 2147483646 h 146"/>
                <a:gd name="T6" fmla="*/ 2147483646 w 148"/>
                <a:gd name="T7" fmla="*/ 2147483646 h 146"/>
                <a:gd name="T8" fmla="*/ 2147483646 w 148"/>
                <a:gd name="T9" fmla="*/ 2147483646 h 146"/>
                <a:gd name="T10" fmla="*/ 2147483646 w 148"/>
                <a:gd name="T11" fmla="*/ 2147483646 h 146"/>
                <a:gd name="T12" fmla="*/ 2147483646 w 148"/>
                <a:gd name="T13" fmla="*/ 2147483646 h 146"/>
                <a:gd name="T14" fmla="*/ 2147483646 w 148"/>
                <a:gd name="T15" fmla="*/ 2147483646 h 146"/>
                <a:gd name="T16" fmla="*/ 2147483646 w 148"/>
                <a:gd name="T17" fmla="*/ 2147483646 h 146"/>
                <a:gd name="T18" fmla="*/ 2147483646 w 148"/>
                <a:gd name="T19" fmla="*/ 0 h 146"/>
                <a:gd name="T20" fmla="*/ 2147483646 w 148"/>
                <a:gd name="T21" fmla="*/ 2147483646 h 146"/>
                <a:gd name="T22" fmla="*/ 2147483646 w 148"/>
                <a:gd name="T23" fmla="*/ 2147483646 h 146"/>
                <a:gd name="T24" fmla="*/ 2147483646 w 148"/>
                <a:gd name="T25" fmla="*/ 2147483646 h 146"/>
                <a:gd name="T26" fmla="*/ 2147483646 w 148"/>
                <a:gd name="T27" fmla="*/ 2147483646 h 146"/>
                <a:gd name="T28" fmla="*/ 2147483646 w 148"/>
                <a:gd name="T29" fmla="*/ 2147483646 h 146"/>
                <a:gd name="T30" fmla="*/ 2147483646 w 148"/>
                <a:gd name="T31" fmla="*/ 2147483646 h 146"/>
                <a:gd name="T32" fmla="*/ 2147483646 w 148"/>
                <a:gd name="T33" fmla="*/ 2147483646 h 146"/>
                <a:gd name="T34" fmla="*/ 2147483646 w 148"/>
                <a:gd name="T35" fmla="*/ 2147483646 h 146"/>
                <a:gd name="T36" fmla="*/ 2147483646 w 148"/>
                <a:gd name="T37" fmla="*/ 2147483646 h 146"/>
                <a:gd name="T38" fmla="*/ 2147483646 w 148"/>
                <a:gd name="T39" fmla="*/ 2147483646 h 146"/>
                <a:gd name="T40" fmla="*/ 2147483646 w 148"/>
                <a:gd name="T41" fmla="*/ 2147483646 h 146"/>
                <a:gd name="T42" fmla="*/ 2147483646 w 148"/>
                <a:gd name="T43" fmla="*/ 2147483646 h 146"/>
                <a:gd name="T44" fmla="*/ 2147483646 w 148"/>
                <a:gd name="T45" fmla="*/ 2147483646 h 146"/>
                <a:gd name="T46" fmla="*/ 2147483646 w 148"/>
                <a:gd name="T47" fmla="*/ 2147483646 h 146"/>
                <a:gd name="T48" fmla="*/ 2147483646 w 148"/>
                <a:gd name="T49" fmla="*/ 2147483646 h 146"/>
                <a:gd name="T50" fmla="*/ 2147483646 w 148"/>
                <a:gd name="T51" fmla="*/ 2147483646 h 146"/>
                <a:gd name="T52" fmla="*/ 2147483646 w 148"/>
                <a:gd name="T53" fmla="*/ 2147483646 h 146"/>
                <a:gd name="T54" fmla="*/ 2147483646 w 148"/>
                <a:gd name="T55" fmla="*/ 2147483646 h 146"/>
                <a:gd name="T56" fmla="*/ 2147483646 w 148"/>
                <a:gd name="T57" fmla="*/ 2147483646 h 146"/>
                <a:gd name="T58" fmla="*/ 2147483646 w 148"/>
                <a:gd name="T59" fmla="*/ 2147483646 h 146"/>
                <a:gd name="T60" fmla="*/ 2147483646 w 148"/>
                <a:gd name="T61" fmla="*/ 2147483646 h 146"/>
                <a:gd name="T62" fmla="*/ 2147483646 w 148"/>
                <a:gd name="T63" fmla="*/ 2147483646 h 14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</a:gdLst>
              <a:ahLst/>
              <a:cxnLst>
                <a:cxn ang="T64">
                  <a:pos x="T0" y="T1"/>
                </a:cxn>
                <a:cxn ang="T65">
                  <a:pos x="T2" y="T3"/>
                </a:cxn>
                <a:cxn ang="T66">
                  <a:pos x="T4" y="T5"/>
                </a:cxn>
                <a:cxn ang="T67">
                  <a:pos x="T6" y="T7"/>
                </a:cxn>
                <a:cxn ang="T68">
                  <a:pos x="T8" y="T9"/>
                </a:cxn>
                <a:cxn ang="T69">
                  <a:pos x="T10" y="T11"/>
                </a:cxn>
                <a:cxn ang="T70">
                  <a:pos x="T12" y="T13"/>
                </a:cxn>
                <a:cxn ang="T71">
                  <a:pos x="T14" y="T15"/>
                </a:cxn>
                <a:cxn ang="T72">
                  <a:pos x="T16" y="T17"/>
                </a:cxn>
                <a:cxn ang="T73">
                  <a:pos x="T18" y="T19"/>
                </a:cxn>
                <a:cxn ang="T74">
                  <a:pos x="T20" y="T21"/>
                </a:cxn>
                <a:cxn ang="T75">
                  <a:pos x="T22" y="T23"/>
                </a:cxn>
                <a:cxn ang="T76">
                  <a:pos x="T24" y="T25"/>
                </a:cxn>
                <a:cxn ang="T77">
                  <a:pos x="T26" y="T27"/>
                </a:cxn>
                <a:cxn ang="T78">
                  <a:pos x="T28" y="T29"/>
                </a:cxn>
                <a:cxn ang="T79">
                  <a:pos x="T30" y="T31"/>
                </a:cxn>
                <a:cxn ang="T80">
                  <a:pos x="T32" y="T33"/>
                </a:cxn>
                <a:cxn ang="T81">
                  <a:pos x="T34" y="T35"/>
                </a:cxn>
                <a:cxn ang="T82">
                  <a:pos x="T36" y="T37"/>
                </a:cxn>
                <a:cxn ang="T83">
                  <a:pos x="T38" y="T39"/>
                </a:cxn>
                <a:cxn ang="T84">
                  <a:pos x="T40" y="T41"/>
                </a:cxn>
                <a:cxn ang="T85">
                  <a:pos x="T42" y="T43"/>
                </a:cxn>
                <a:cxn ang="T86">
                  <a:pos x="T44" y="T45"/>
                </a:cxn>
                <a:cxn ang="T87">
                  <a:pos x="T46" y="T47"/>
                </a:cxn>
                <a:cxn ang="T88">
                  <a:pos x="T48" y="T49"/>
                </a:cxn>
                <a:cxn ang="T89">
                  <a:pos x="T50" y="T51"/>
                </a:cxn>
                <a:cxn ang="T90">
                  <a:pos x="T52" y="T53"/>
                </a:cxn>
                <a:cxn ang="T91">
                  <a:pos x="T54" y="T55"/>
                </a:cxn>
                <a:cxn ang="T92">
                  <a:pos x="T56" y="T57"/>
                </a:cxn>
                <a:cxn ang="T93">
                  <a:pos x="T58" y="T59"/>
                </a:cxn>
                <a:cxn ang="T94">
                  <a:pos x="T60" y="T61"/>
                </a:cxn>
                <a:cxn ang="T95">
                  <a:pos x="T62" y="T63"/>
                </a:cxn>
              </a:cxnLst>
              <a:rect l="0" t="0" r="r" b="b"/>
              <a:pathLst>
                <a:path w="148" h="146">
                  <a:moveTo>
                    <a:pt x="148" y="71"/>
                  </a:moveTo>
                  <a:lnTo>
                    <a:pt x="146" y="67"/>
                  </a:lnTo>
                  <a:lnTo>
                    <a:pt x="145" y="56"/>
                  </a:lnTo>
                  <a:lnTo>
                    <a:pt x="141" y="44"/>
                  </a:lnTo>
                  <a:lnTo>
                    <a:pt x="135" y="36"/>
                  </a:lnTo>
                  <a:lnTo>
                    <a:pt x="129" y="33"/>
                  </a:lnTo>
                  <a:lnTo>
                    <a:pt x="125" y="33"/>
                  </a:lnTo>
                  <a:lnTo>
                    <a:pt x="120" y="35"/>
                  </a:lnTo>
                  <a:lnTo>
                    <a:pt x="115" y="32"/>
                  </a:lnTo>
                  <a:lnTo>
                    <a:pt x="111" y="26"/>
                  </a:lnTo>
                  <a:lnTo>
                    <a:pt x="108" y="20"/>
                  </a:lnTo>
                  <a:lnTo>
                    <a:pt x="104" y="14"/>
                  </a:lnTo>
                  <a:lnTo>
                    <a:pt x="95" y="12"/>
                  </a:lnTo>
                  <a:lnTo>
                    <a:pt x="88" y="10"/>
                  </a:lnTo>
                  <a:lnTo>
                    <a:pt x="82" y="9"/>
                  </a:lnTo>
                  <a:lnTo>
                    <a:pt x="77" y="7"/>
                  </a:lnTo>
                  <a:lnTo>
                    <a:pt x="73" y="3"/>
                  </a:lnTo>
                  <a:lnTo>
                    <a:pt x="68" y="1"/>
                  </a:lnTo>
                  <a:lnTo>
                    <a:pt x="65" y="0"/>
                  </a:lnTo>
                  <a:lnTo>
                    <a:pt x="62" y="0"/>
                  </a:lnTo>
                  <a:lnTo>
                    <a:pt x="60" y="2"/>
                  </a:lnTo>
                  <a:lnTo>
                    <a:pt x="58" y="8"/>
                  </a:lnTo>
                  <a:lnTo>
                    <a:pt x="58" y="15"/>
                  </a:lnTo>
                  <a:lnTo>
                    <a:pt x="57" y="20"/>
                  </a:lnTo>
                  <a:lnTo>
                    <a:pt x="55" y="24"/>
                  </a:lnTo>
                  <a:lnTo>
                    <a:pt x="50" y="31"/>
                  </a:lnTo>
                  <a:lnTo>
                    <a:pt x="42" y="40"/>
                  </a:lnTo>
                  <a:lnTo>
                    <a:pt x="32" y="50"/>
                  </a:lnTo>
                  <a:lnTo>
                    <a:pt x="27" y="55"/>
                  </a:lnTo>
                  <a:lnTo>
                    <a:pt x="20" y="62"/>
                  </a:lnTo>
                  <a:lnTo>
                    <a:pt x="11" y="71"/>
                  </a:lnTo>
                  <a:lnTo>
                    <a:pt x="3" y="82"/>
                  </a:lnTo>
                  <a:lnTo>
                    <a:pt x="0" y="90"/>
                  </a:lnTo>
                  <a:lnTo>
                    <a:pt x="3" y="91"/>
                  </a:lnTo>
                  <a:lnTo>
                    <a:pt x="4" y="91"/>
                  </a:lnTo>
                  <a:lnTo>
                    <a:pt x="6" y="94"/>
                  </a:lnTo>
                  <a:lnTo>
                    <a:pt x="11" y="107"/>
                  </a:lnTo>
                  <a:lnTo>
                    <a:pt x="14" y="123"/>
                  </a:lnTo>
                  <a:lnTo>
                    <a:pt x="14" y="136"/>
                  </a:lnTo>
                  <a:lnTo>
                    <a:pt x="15" y="144"/>
                  </a:lnTo>
                  <a:lnTo>
                    <a:pt x="20" y="146"/>
                  </a:lnTo>
                  <a:lnTo>
                    <a:pt x="27" y="143"/>
                  </a:lnTo>
                  <a:lnTo>
                    <a:pt x="32" y="139"/>
                  </a:lnTo>
                  <a:lnTo>
                    <a:pt x="36" y="137"/>
                  </a:lnTo>
                  <a:lnTo>
                    <a:pt x="39" y="138"/>
                  </a:lnTo>
                  <a:lnTo>
                    <a:pt x="44" y="143"/>
                  </a:lnTo>
                  <a:lnTo>
                    <a:pt x="50" y="146"/>
                  </a:lnTo>
                  <a:lnTo>
                    <a:pt x="55" y="145"/>
                  </a:lnTo>
                  <a:lnTo>
                    <a:pt x="60" y="135"/>
                  </a:lnTo>
                  <a:lnTo>
                    <a:pt x="66" y="124"/>
                  </a:lnTo>
                  <a:lnTo>
                    <a:pt x="75" y="119"/>
                  </a:lnTo>
                  <a:lnTo>
                    <a:pt x="83" y="116"/>
                  </a:lnTo>
                  <a:lnTo>
                    <a:pt x="87" y="111"/>
                  </a:lnTo>
                  <a:lnTo>
                    <a:pt x="87" y="104"/>
                  </a:lnTo>
                  <a:lnTo>
                    <a:pt x="87" y="99"/>
                  </a:lnTo>
                  <a:lnTo>
                    <a:pt x="91" y="96"/>
                  </a:lnTo>
                  <a:lnTo>
                    <a:pt x="104" y="92"/>
                  </a:lnTo>
                  <a:lnTo>
                    <a:pt x="112" y="90"/>
                  </a:lnTo>
                  <a:lnTo>
                    <a:pt x="120" y="89"/>
                  </a:lnTo>
                  <a:lnTo>
                    <a:pt x="128" y="86"/>
                  </a:lnTo>
                  <a:lnTo>
                    <a:pt x="135" y="84"/>
                  </a:lnTo>
                  <a:lnTo>
                    <a:pt x="140" y="82"/>
                  </a:lnTo>
                  <a:lnTo>
                    <a:pt x="144" y="78"/>
                  </a:lnTo>
                  <a:lnTo>
                    <a:pt x="146" y="75"/>
                  </a:lnTo>
                  <a:lnTo>
                    <a:pt x="148" y="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5" name="Freeform 170">
              <a:extLst>
                <a:ext uri="{FF2B5EF4-FFF2-40B4-BE49-F238E27FC236}">
                  <a16:creationId xmlns:a16="http://schemas.microsoft.com/office/drawing/2014/main" id="{9E21A284-A84E-2748-ACE9-243C02F53629}"/>
                </a:ext>
              </a:extLst>
            </p:cNvPr>
            <p:cNvSpPr>
              <a:spLocks/>
            </p:cNvSpPr>
            <p:nvPr/>
          </p:nvSpPr>
          <p:spPr bwMode="auto">
            <a:xfrm>
              <a:off x="1831975" y="1970088"/>
              <a:ext cx="144463" cy="93662"/>
            </a:xfrm>
            <a:custGeom>
              <a:avLst/>
              <a:gdLst>
                <a:gd name="T0" fmla="*/ 2147483646 w 133"/>
                <a:gd name="T1" fmla="*/ 2147483646 h 91"/>
                <a:gd name="T2" fmla="*/ 2147483646 w 133"/>
                <a:gd name="T3" fmla="*/ 2147483646 h 91"/>
                <a:gd name="T4" fmla="*/ 2147483646 w 133"/>
                <a:gd name="T5" fmla="*/ 2147483646 h 91"/>
                <a:gd name="T6" fmla="*/ 2147483646 w 133"/>
                <a:gd name="T7" fmla="*/ 2147483646 h 91"/>
                <a:gd name="T8" fmla="*/ 2147483646 w 133"/>
                <a:gd name="T9" fmla="*/ 2147483646 h 91"/>
                <a:gd name="T10" fmla="*/ 2147483646 w 133"/>
                <a:gd name="T11" fmla="*/ 2147483646 h 91"/>
                <a:gd name="T12" fmla="*/ 2147483646 w 133"/>
                <a:gd name="T13" fmla="*/ 2147483646 h 91"/>
                <a:gd name="T14" fmla="*/ 2147483646 w 133"/>
                <a:gd name="T15" fmla="*/ 2147483646 h 91"/>
                <a:gd name="T16" fmla="*/ 2147483646 w 133"/>
                <a:gd name="T17" fmla="*/ 2147483646 h 91"/>
                <a:gd name="T18" fmla="*/ 2147483646 w 133"/>
                <a:gd name="T19" fmla="*/ 2147483646 h 91"/>
                <a:gd name="T20" fmla="*/ 2147483646 w 133"/>
                <a:gd name="T21" fmla="*/ 2147483646 h 91"/>
                <a:gd name="T22" fmla="*/ 2147483646 w 133"/>
                <a:gd name="T23" fmla="*/ 2147483646 h 91"/>
                <a:gd name="T24" fmla="*/ 2147483646 w 133"/>
                <a:gd name="T25" fmla="*/ 2147483646 h 91"/>
                <a:gd name="T26" fmla="*/ 2147483646 w 133"/>
                <a:gd name="T27" fmla="*/ 2147483646 h 91"/>
                <a:gd name="T28" fmla="*/ 2147483646 w 133"/>
                <a:gd name="T29" fmla="*/ 2147483646 h 91"/>
                <a:gd name="T30" fmla="*/ 2147483646 w 133"/>
                <a:gd name="T31" fmla="*/ 2147483646 h 91"/>
                <a:gd name="T32" fmla="*/ 2147483646 w 133"/>
                <a:gd name="T33" fmla="*/ 2147483646 h 91"/>
                <a:gd name="T34" fmla="*/ 2147483646 w 133"/>
                <a:gd name="T35" fmla="*/ 2147483646 h 91"/>
                <a:gd name="T36" fmla="*/ 2147483646 w 133"/>
                <a:gd name="T37" fmla="*/ 2147483646 h 91"/>
                <a:gd name="T38" fmla="*/ 2147483646 w 133"/>
                <a:gd name="T39" fmla="*/ 2147483646 h 91"/>
                <a:gd name="T40" fmla="*/ 2147483646 w 133"/>
                <a:gd name="T41" fmla="*/ 2147483646 h 91"/>
                <a:gd name="T42" fmla="*/ 2147483646 w 133"/>
                <a:gd name="T43" fmla="*/ 2147483646 h 91"/>
                <a:gd name="T44" fmla="*/ 2147483646 w 133"/>
                <a:gd name="T45" fmla="*/ 2147483646 h 91"/>
                <a:gd name="T46" fmla="*/ 2147483646 w 133"/>
                <a:gd name="T47" fmla="*/ 2147483646 h 91"/>
                <a:gd name="T48" fmla="*/ 2147483646 w 133"/>
                <a:gd name="T49" fmla="*/ 2147483646 h 91"/>
                <a:gd name="T50" fmla="*/ 2147483646 w 133"/>
                <a:gd name="T51" fmla="*/ 2147483646 h 91"/>
                <a:gd name="T52" fmla="*/ 2147483646 w 133"/>
                <a:gd name="T53" fmla="*/ 2147483646 h 91"/>
                <a:gd name="T54" fmla="*/ 2147483646 w 133"/>
                <a:gd name="T55" fmla="*/ 2147483646 h 91"/>
                <a:gd name="T56" fmla="*/ 0 w 133"/>
                <a:gd name="T57" fmla="*/ 2147483646 h 91"/>
                <a:gd name="T58" fmla="*/ 2147483646 w 133"/>
                <a:gd name="T59" fmla="*/ 2147483646 h 91"/>
                <a:gd name="T60" fmla="*/ 2147483646 w 133"/>
                <a:gd name="T61" fmla="*/ 2147483646 h 91"/>
                <a:gd name="T62" fmla="*/ 2147483646 w 133"/>
                <a:gd name="T63" fmla="*/ 2147483646 h 91"/>
                <a:gd name="T64" fmla="*/ 2147483646 w 133"/>
                <a:gd name="T65" fmla="*/ 2147483646 h 91"/>
                <a:gd name="T66" fmla="*/ 2147483646 w 133"/>
                <a:gd name="T67" fmla="*/ 2147483646 h 91"/>
                <a:gd name="T68" fmla="*/ 2147483646 w 133"/>
                <a:gd name="T69" fmla="*/ 0 h 91"/>
                <a:gd name="T70" fmla="*/ 2147483646 w 133"/>
                <a:gd name="T71" fmla="*/ 2147483646 h 91"/>
                <a:gd name="T72" fmla="*/ 2147483646 w 133"/>
                <a:gd name="T73" fmla="*/ 2147483646 h 91"/>
                <a:gd name="T74" fmla="*/ 2147483646 w 133"/>
                <a:gd name="T75" fmla="*/ 2147483646 h 91"/>
                <a:gd name="T76" fmla="*/ 2147483646 w 133"/>
                <a:gd name="T77" fmla="*/ 2147483646 h 91"/>
                <a:gd name="T78" fmla="*/ 2147483646 w 133"/>
                <a:gd name="T79" fmla="*/ 2147483646 h 91"/>
                <a:gd name="T80" fmla="*/ 2147483646 w 133"/>
                <a:gd name="T81" fmla="*/ 2147483646 h 91"/>
                <a:gd name="T82" fmla="*/ 2147483646 w 133"/>
                <a:gd name="T83" fmla="*/ 2147483646 h 91"/>
                <a:gd name="T84" fmla="*/ 2147483646 w 133"/>
                <a:gd name="T85" fmla="*/ 2147483646 h 91"/>
                <a:gd name="T86" fmla="*/ 2147483646 w 133"/>
                <a:gd name="T87" fmla="*/ 2147483646 h 91"/>
                <a:gd name="T88" fmla="*/ 2147483646 w 133"/>
                <a:gd name="T89" fmla="*/ 2147483646 h 91"/>
                <a:gd name="T90" fmla="*/ 2147483646 w 133"/>
                <a:gd name="T91" fmla="*/ 2147483646 h 91"/>
                <a:gd name="T92" fmla="*/ 2147483646 w 133"/>
                <a:gd name="T93" fmla="*/ 2147483646 h 91"/>
                <a:gd name="T94" fmla="*/ 2147483646 w 133"/>
                <a:gd name="T95" fmla="*/ 2147483646 h 91"/>
                <a:gd name="T96" fmla="*/ 2147483646 w 133"/>
                <a:gd name="T97" fmla="*/ 2147483646 h 91"/>
                <a:gd name="T98" fmla="*/ 2147483646 w 133"/>
                <a:gd name="T99" fmla="*/ 2147483646 h 91"/>
                <a:gd name="T100" fmla="*/ 2147483646 w 133"/>
                <a:gd name="T101" fmla="*/ 2147483646 h 91"/>
                <a:gd name="T102" fmla="*/ 2147483646 w 133"/>
                <a:gd name="T103" fmla="*/ 2147483646 h 91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</a:gdLst>
              <a:ahLst/>
              <a:cxnLst>
                <a:cxn ang="T104">
                  <a:pos x="T0" y="T1"/>
                </a:cxn>
                <a:cxn ang="T105">
                  <a:pos x="T2" y="T3"/>
                </a:cxn>
                <a:cxn ang="T106">
                  <a:pos x="T4" y="T5"/>
                </a:cxn>
                <a:cxn ang="T107">
                  <a:pos x="T6" y="T7"/>
                </a:cxn>
                <a:cxn ang="T108">
                  <a:pos x="T8" y="T9"/>
                </a:cxn>
                <a:cxn ang="T109">
                  <a:pos x="T10" y="T11"/>
                </a:cxn>
                <a:cxn ang="T110">
                  <a:pos x="T12" y="T13"/>
                </a:cxn>
                <a:cxn ang="T111">
                  <a:pos x="T14" y="T15"/>
                </a:cxn>
                <a:cxn ang="T112">
                  <a:pos x="T16" y="T17"/>
                </a:cxn>
                <a:cxn ang="T113">
                  <a:pos x="T18" y="T19"/>
                </a:cxn>
                <a:cxn ang="T114">
                  <a:pos x="T20" y="T21"/>
                </a:cxn>
                <a:cxn ang="T115">
                  <a:pos x="T22" y="T23"/>
                </a:cxn>
                <a:cxn ang="T116">
                  <a:pos x="T24" y="T25"/>
                </a:cxn>
                <a:cxn ang="T117">
                  <a:pos x="T26" y="T27"/>
                </a:cxn>
                <a:cxn ang="T118">
                  <a:pos x="T28" y="T29"/>
                </a:cxn>
                <a:cxn ang="T119">
                  <a:pos x="T30" y="T31"/>
                </a:cxn>
                <a:cxn ang="T120">
                  <a:pos x="T32" y="T33"/>
                </a:cxn>
                <a:cxn ang="T121">
                  <a:pos x="T34" y="T35"/>
                </a:cxn>
                <a:cxn ang="T122">
                  <a:pos x="T36" y="T37"/>
                </a:cxn>
                <a:cxn ang="T123">
                  <a:pos x="T38" y="T39"/>
                </a:cxn>
                <a:cxn ang="T124">
                  <a:pos x="T40" y="T41"/>
                </a:cxn>
                <a:cxn ang="T125">
                  <a:pos x="T42" y="T43"/>
                </a:cxn>
                <a:cxn ang="T126">
                  <a:pos x="T44" y="T45"/>
                </a:cxn>
                <a:cxn ang="T127">
                  <a:pos x="T46" y="T47"/>
                </a:cxn>
                <a:cxn ang="T128">
                  <a:pos x="T48" y="T49"/>
                </a:cxn>
                <a:cxn ang="T129">
                  <a:pos x="T50" y="T51"/>
                </a:cxn>
                <a:cxn ang="T130">
                  <a:pos x="T52" y="T53"/>
                </a:cxn>
                <a:cxn ang="T131">
                  <a:pos x="T54" y="T55"/>
                </a:cxn>
                <a:cxn ang="T132">
                  <a:pos x="T56" y="T57"/>
                </a:cxn>
                <a:cxn ang="T133">
                  <a:pos x="T58" y="T59"/>
                </a:cxn>
                <a:cxn ang="T134">
                  <a:pos x="T60" y="T61"/>
                </a:cxn>
                <a:cxn ang="T135">
                  <a:pos x="T62" y="T63"/>
                </a:cxn>
                <a:cxn ang="T136">
                  <a:pos x="T64" y="T65"/>
                </a:cxn>
                <a:cxn ang="T137">
                  <a:pos x="T66" y="T67"/>
                </a:cxn>
                <a:cxn ang="T138">
                  <a:pos x="T68" y="T69"/>
                </a:cxn>
                <a:cxn ang="T139">
                  <a:pos x="T70" y="T71"/>
                </a:cxn>
                <a:cxn ang="T140">
                  <a:pos x="T72" y="T73"/>
                </a:cxn>
                <a:cxn ang="T141">
                  <a:pos x="T74" y="T75"/>
                </a:cxn>
                <a:cxn ang="T142">
                  <a:pos x="T76" y="T77"/>
                </a:cxn>
                <a:cxn ang="T143">
                  <a:pos x="T78" y="T79"/>
                </a:cxn>
                <a:cxn ang="T144">
                  <a:pos x="T80" y="T81"/>
                </a:cxn>
                <a:cxn ang="T145">
                  <a:pos x="T82" y="T83"/>
                </a:cxn>
                <a:cxn ang="T146">
                  <a:pos x="T84" y="T85"/>
                </a:cxn>
                <a:cxn ang="T147">
                  <a:pos x="T86" y="T87"/>
                </a:cxn>
                <a:cxn ang="T148">
                  <a:pos x="T88" y="T89"/>
                </a:cxn>
                <a:cxn ang="T149">
                  <a:pos x="T90" y="T91"/>
                </a:cxn>
                <a:cxn ang="T150">
                  <a:pos x="T92" y="T93"/>
                </a:cxn>
                <a:cxn ang="T151">
                  <a:pos x="T94" y="T95"/>
                </a:cxn>
                <a:cxn ang="T152">
                  <a:pos x="T96" y="T97"/>
                </a:cxn>
                <a:cxn ang="T153">
                  <a:pos x="T98" y="T99"/>
                </a:cxn>
                <a:cxn ang="T154">
                  <a:pos x="T100" y="T101"/>
                </a:cxn>
                <a:cxn ang="T155">
                  <a:pos x="T102" y="T103"/>
                </a:cxn>
              </a:cxnLst>
              <a:rect l="0" t="0" r="r" b="b"/>
              <a:pathLst>
                <a:path w="133" h="91">
                  <a:moveTo>
                    <a:pt x="104" y="0"/>
                  </a:moveTo>
                  <a:lnTo>
                    <a:pt x="104" y="4"/>
                  </a:lnTo>
                  <a:lnTo>
                    <a:pt x="103" y="13"/>
                  </a:lnTo>
                  <a:lnTo>
                    <a:pt x="103" y="23"/>
                  </a:lnTo>
                  <a:lnTo>
                    <a:pt x="102" y="30"/>
                  </a:lnTo>
                  <a:lnTo>
                    <a:pt x="101" y="35"/>
                  </a:lnTo>
                  <a:lnTo>
                    <a:pt x="101" y="39"/>
                  </a:lnTo>
                  <a:lnTo>
                    <a:pt x="102" y="44"/>
                  </a:lnTo>
                  <a:lnTo>
                    <a:pt x="107" y="46"/>
                  </a:lnTo>
                  <a:lnTo>
                    <a:pt x="111" y="43"/>
                  </a:lnTo>
                  <a:lnTo>
                    <a:pt x="113" y="37"/>
                  </a:lnTo>
                  <a:lnTo>
                    <a:pt x="115" y="34"/>
                  </a:lnTo>
                  <a:lnTo>
                    <a:pt x="121" y="36"/>
                  </a:lnTo>
                  <a:lnTo>
                    <a:pt x="128" y="42"/>
                  </a:lnTo>
                  <a:lnTo>
                    <a:pt x="132" y="45"/>
                  </a:lnTo>
                  <a:lnTo>
                    <a:pt x="133" y="49"/>
                  </a:lnTo>
                  <a:lnTo>
                    <a:pt x="132" y="54"/>
                  </a:lnTo>
                  <a:lnTo>
                    <a:pt x="132" y="60"/>
                  </a:lnTo>
                  <a:lnTo>
                    <a:pt x="132" y="62"/>
                  </a:lnTo>
                  <a:lnTo>
                    <a:pt x="131" y="66"/>
                  </a:lnTo>
                  <a:lnTo>
                    <a:pt x="128" y="72"/>
                  </a:lnTo>
                  <a:lnTo>
                    <a:pt x="123" y="78"/>
                  </a:lnTo>
                  <a:lnTo>
                    <a:pt x="121" y="82"/>
                  </a:lnTo>
                  <a:lnTo>
                    <a:pt x="116" y="84"/>
                  </a:lnTo>
                  <a:lnTo>
                    <a:pt x="107" y="83"/>
                  </a:lnTo>
                  <a:lnTo>
                    <a:pt x="96" y="81"/>
                  </a:lnTo>
                  <a:lnTo>
                    <a:pt x="88" y="78"/>
                  </a:lnTo>
                  <a:lnTo>
                    <a:pt x="83" y="77"/>
                  </a:lnTo>
                  <a:lnTo>
                    <a:pt x="79" y="80"/>
                  </a:lnTo>
                  <a:lnTo>
                    <a:pt x="76" y="83"/>
                  </a:lnTo>
                  <a:lnTo>
                    <a:pt x="72" y="85"/>
                  </a:lnTo>
                  <a:lnTo>
                    <a:pt x="68" y="88"/>
                  </a:lnTo>
                  <a:lnTo>
                    <a:pt x="61" y="90"/>
                  </a:lnTo>
                  <a:lnTo>
                    <a:pt x="54" y="91"/>
                  </a:lnTo>
                  <a:lnTo>
                    <a:pt x="49" y="91"/>
                  </a:lnTo>
                  <a:lnTo>
                    <a:pt x="45" y="91"/>
                  </a:lnTo>
                  <a:lnTo>
                    <a:pt x="39" y="91"/>
                  </a:lnTo>
                  <a:lnTo>
                    <a:pt x="32" y="89"/>
                  </a:lnTo>
                  <a:lnTo>
                    <a:pt x="24" y="85"/>
                  </a:lnTo>
                  <a:lnTo>
                    <a:pt x="18" y="82"/>
                  </a:lnTo>
                  <a:lnTo>
                    <a:pt x="19" y="78"/>
                  </a:lnTo>
                  <a:lnTo>
                    <a:pt x="25" y="77"/>
                  </a:lnTo>
                  <a:lnTo>
                    <a:pt x="32" y="77"/>
                  </a:lnTo>
                  <a:lnTo>
                    <a:pt x="38" y="77"/>
                  </a:lnTo>
                  <a:lnTo>
                    <a:pt x="43" y="75"/>
                  </a:lnTo>
                  <a:lnTo>
                    <a:pt x="48" y="70"/>
                  </a:lnTo>
                  <a:lnTo>
                    <a:pt x="49" y="64"/>
                  </a:lnTo>
                  <a:lnTo>
                    <a:pt x="48" y="60"/>
                  </a:lnTo>
                  <a:lnTo>
                    <a:pt x="42" y="60"/>
                  </a:lnTo>
                  <a:lnTo>
                    <a:pt x="35" y="65"/>
                  </a:lnTo>
                  <a:lnTo>
                    <a:pt x="32" y="67"/>
                  </a:lnTo>
                  <a:lnTo>
                    <a:pt x="27" y="67"/>
                  </a:lnTo>
                  <a:lnTo>
                    <a:pt x="20" y="62"/>
                  </a:lnTo>
                  <a:lnTo>
                    <a:pt x="14" y="57"/>
                  </a:lnTo>
                  <a:lnTo>
                    <a:pt x="8" y="53"/>
                  </a:lnTo>
                  <a:lnTo>
                    <a:pt x="4" y="51"/>
                  </a:lnTo>
                  <a:lnTo>
                    <a:pt x="2" y="46"/>
                  </a:lnTo>
                  <a:lnTo>
                    <a:pt x="0" y="42"/>
                  </a:lnTo>
                  <a:lnTo>
                    <a:pt x="0" y="38"/>
                  </a:lnTo>
                  <a:lnTo>
                    <a:pt x="2" y="35"/>
                  </a:lnTo>
                  <a:lnTo>
                    <a:pt x="8" y="30"/>
                  </a:lnTo>
                  <a:lnTo>
                    <a:pt x="12" y="25"/>
                  </a:lnTo>
                  <a:lnTo>
                    <a:pt x="14" y="22"/>
                  </a:lnTo>
                  <a:lnTo>
                    <a:pt x="15" y="20"/>
                  </a:lnTo>
                  <a:lnTo>
                    <a:pt x="18" y="14"/>
                  </a:lnTo>
                  <a:lnTo>
                    <a:pt x="23" y="7"/>
                  </a:lnTo>
                  <a:lnTo>
                    <a:pt x="25" y="4"/>
                  </a:lnTo>
                  <a:lnTo>
                    <a:pt x="28" y="1"/>
                  </a:lnTo>
                  <a:lnTo>
                    <a:pt x="34" y="0"/>
                  </a:lnTo>
                  <a:lnTo>
                    <a:pt x="41" y="0"/>
                  </a:lnTo>
                  <a:lnTo>
                    <a:pt x="45" y="2"/>
                  </a:lnTo>
                  <a:lnTo>
                    <a:pt x="46" y="5"/>
                  </a:lnTo>
                  <a:lnTo>
                    <a:pt x="45" y="8"/>
                  </a:lnTo>
                  <a:lnTo>
                    <a:pt x="46" y="13"/>
                  </a:lnTo>
                  <a:lnTo>
                    <a:pt x="50" y="15"/>
                  </a:lnTo>
                  <a:lnTo>
                    <a:pt x="55" y="19"/>
                  </a:lnTo>
                  <a:lnTo>
                    <a:pt x="56" y="23"/>
                  </a:lnTo>
                  <a:lnTo>
                    <a:pt x="56" y="28"/>
                  </a:lnTo>
                  <a:lnTo>
                    <a:pt x="61" y="31"/>
                  </a:lnTo>
                  <a:lnTo>
                    <a:pt x="65" y="35"/>
                  </a:lnTo>
                  <a:lnTo>
                    <a:pt x="68" y="39"/>
                  </a:lnTo>
                  <a:lnTo>
                    <a:pt x="68" y="44"/>
                  </a:lnTo>
                  <a:lnTo>
                    <a:pt x="68" y="47"/>
                  </a:lnTo>
                  <a:lnTo>
                    <a:pt x="70" y="50"/>
                  </a:lnTo>
                  <a:lnTo>
                    <a:pt x="75" y="52"/>
                  </a:lnTo>
                  <a:lnTo>
                    <a:pt x="80" y="55"/>
                  </a:lnTo>
                  <a:lnTo>
                    <a:pt x="86" y="59"/>
                  </a:lnTo>
                  <a:lnTo>
                    <a:pt x="90" y="59"/>
                  </a:lnTo>
                  <a:lnTo>
                    <a:pt x="91" y="54"/>
                  </a:lnTo>
                  <a:lnTo>
                    <a:pt x="91" y="47"/>
                  </a:lnTo>
                  <a:lnTo>
                    <a:pt x="91" y="42"/>
                  </a:lnTo>
                  <a:lnTo>
                    <a:pt x="91" y="37"/>
                  </a:lnTo>
                  <a:lnTo>
                    <a:pt x="91" y="32"/>
                  </a:lnTo>
                  <a:lnTo>
                    <a:pt x="88" y="30"/>
                  </a:lnTo>
                  <a:lnTo>
                    <a:pt x="86" y="30"/>
                  </a:lnTo>
                  <a:lnTo>
                    <a:pt x="85" y="29"/>
                  </a:lnTo>
                  <a:lnTo>
                    <a:pt x="84" y="24"/>
                  </a:lnTo>
                  <a:lnTo>
                    <a:pt x="84" y="19"/>
                  </a:lnTo>
                  <a:lnTo>
                    <a:pt x="84" y="14"/>
                  </a:lnTo>
                  <a:lnTo>
                    <a:pt x="85" y="11"/>
                  </a:lnTo>
                  <a:lnTo>
                    <a:pt x="88" y="8"/>
                  </a:lnTo>
                  <a:lnTo>
                    <a:pt x="94" y="6"/>
                  </a:lnTo>
                  <a:lnTo>
                    <a:pt x="99" y="4"/>
                  </a:lnTo>
                  <a:lnTo>
                    <a:pt x="103" y="1"/>
                  </a:lnTo>
                  <a:lnTo>
                    <a:pt x="10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6" name="Freeform 171">
              <a:extLst>
                <a:ext uri="{FF2B5EF4-FFF2-40B4-BE49-F238E27FC236}">
                  <a16:creationId xmlns:a16="http://schemas.microsoft.com/office/drawing/2014/main" id="{5AF1D5DF-03ED-ED4F-899E-CE81C5D1112E}"/>
                </a:ext>
              </a:extLst>
            </p:cNvPr>
            <p:cNvSpPr>
              <a:spLocks/>
            </p:cNvSpPr>
            <p:nvPr/>
          </p:nvSpPr>
          <p:spPr bwMode="auto">
            <a:xfrm>
              <a:off x="1771650" y="1920875"/>
              <a:ext cx="109538" cy="61913"/>
            </a:xfrm>
            <a:custGeom>
              <a:avLst/>
              <a:gdLst>
                <a:gd name="T0" fmla="*/ 2147483646 w 102"/>
                <a:gd name="T1" fmla="*/ 2147483646 h 60"/>
                <a:gd name="T2" fmla="*/ 2147483646 w 102"/>
                <a:gd name="T3" fmla="*/ 2147483646 h 60"/>
                <a:gd name="T4" fmla="*/ 2147483646 w 102"/>
                <a:gd name="T5" fmla="*/ 2147483646 h 60"/>
                <a:gd name="T6" fmla="*/ 2147483646 w 102"/>
                <a:gd name="T7" fmla="*/ 2147483646 h 60"/>
                <a:gd name="T8" fmla="*/ 2147483646 w 102"/>
                <a:gd name="T9" fmla="*/ 2147483646 h 60"/>
                <a:gd name="T10" fmla="*/ 2147483646 w 102"/>
                <a:gd name="T11" fmla="*/ 2147483646 h 60"/>
                <a:gd name="T12" fmla="*/ 2147483646 w 102"/>
                <a:gd name="T13" fmla="*/ 2147483646 h 60"/>
                <a:gd name="T14" fmla="*/ 2147483646 w 102"/>
                <a:gd name="T15" fmla="*/ 2147483646 h 60"/>
                <a:gd name="T16" fmla="*/ 2147483646 w 102"/>
                <a:gd name="T17" fmla="*/ 2147483646 h 60"/>
                <a:gd name="T18" fmla="*/ 2147483646 w 102"/>
                <a:gd name="T19" fmla="*/ 2147483646 h 60"/>
                <a:gd name="T20" fmla="*/ 2147483646 w 102"/>
                <a:gd name="T21" fmla="*/ 2147483646 h 60"/>
                <a:gd name="T22" fmla="*/ 2147483646 w 102"/>
                <a:gd name="T23" fmla="*/ 2147483646 h 60"/>
                <a:gd name="T24" fmla="*/ 2147483646 w 102"/>
                <a:gd name="T25" fmla="*/ 2147483646 h 60"/>
                <a:gd name="T26" fmla="*/ 2147483646 w 102"/>
                <a:gd name="T27" fmla="*/ 2147483646 h 60"/>
                <a:gd name="T28" fmla="*/ 2147483646 w 102"/>
                <a:gd name="T29" fmla="*/ 2147483646 h 60"/>
                <a:gd name="T30" fmla="*/ 2147483646 w 102"/>
                <a:gd name="T31" fmla="*/ 2147483646 h 60"/>
                <a:gd name="T32" fmla="*/ 2147483646 w 102"/>
                <a:gd name="T33" fmla="*/ 2147483646 h 60"/>
                <a:gd name="T34" fmla="*/ 2147483646 w 102"/>
                <a:gd name="T35" fmla="*/ 2147483646 h 60"/>
                <a:gd name="T36" fmla="*/ 2147483646 w 102"/>
                <a:gd name="T37" fmla="*/ 2147483646 h 60"/>
                <a:gd name="T38" fmla="*/ 2147483646 w 102"/>
                <a:gd name="T39" fmla="*/ 2147483646 h 60"/>
                <a:gd name="T40" fmla="*/ 2147483646 w 102"/>
                <a:gd name="T41" fmla="*/ 2147483646 h 60"/>
                <a:gd name="T42" fmla="*/ 2147483646 w 102"/>
                <a:gd name="T43" fmla="*/ 2147483646 h 60"/>
                <a:gd name="T44" fmla="*/ 2147483646 w 102"/>
                <a:gd name="T45" fmla="*/ 2147483646 h 60"/>
                <a:gd name="T46" fmla="*/ 0 w 102"/>
                <a:gd name="T47" fmla="*/ 2147483646 h 60"/>
                <a:gd name="T48" fmla="*/ 2147483646 w 102"/>
                <a:gd name="T49" fmla="*/ 2147483646 h 60"/>
                <a:gd name="T50" fmla="*/ 2147483646 w 102"/>
                <a:gd name="T51" fmla="*/ 2147483646 h 60"/>
                <a:gd name="T52" fmla="*/ 2147483646 w 102"/>
                <a:gd name="T53" fmla="*/ 2147483646 h 60"/>
                <a:gd name="T54" fmla="*/ 2147483646 w 102"/>
                <a:gd name="T55" fmla="*/ 2147483646 h 60"/>
                <a:gd name="T56" fmla="*/ 2147483646 w 102"/>
                <a:gd name="T57" fmla="*/ 2147483646 h 60"/>
                <a:gd name="T58" fmla="*/ 2147483646 w 102"/>
                <a:gd name="T59" fmla="*/ 2147483646 h 60"/>
                <a:gd name="T60" fmla="*/ 2147483646 w 102"/>
                <a:gd name="T61" fmla="*/ 2147483646 h 60"/>
                <a:gd name="T62" fmla="*/ 2147483646 w 102"/>
                <a:gd name="T63" fmla="*/ 2147483646 h 60"/>
                <a:gd name="T64" fmla="*/ 2147483646 w 102"/>
                <a:gd name="T65" fmla="*/ 0 h 60"/>
                <a:gd name="T66" fmla="*/ 2147483646 w 102"/>
                <a:gd name="T67" fmla="*/ 0 h 60"/>
                <a:gd name="T68" fmla="*/ 2147483646 w 102"/>
                <a:gd name="T69" fmla="*/ 0 h 60"/>
                <a:gd name="T70" fmla="*/ 2147483646 w 102"/>
                <a:gd name="T71" fmla="*/ 0 h 60"/>
                <a:gd name="T72" fmla="*/ 2147483646 w 102"/>
                <a:gd name="T73" fmla="*/ 0 h 60"/>
                <a:gd name="T74" fmla="*/ 2147483646 w 102"/>
                <a:gd name="T75" fmla="*/ 0 h 60"/>
                <a:gd name="T76" fmla="*/ 2147483646 w 102"/>
                <a:gd name="T77" fmla="*/ 2147483646 h 60"/>
                <a:gd name="T78" fmla="*/ 2147483646 w 102"/>
                <a:gd name="T79" fmla="*/ 2147483646 h 60"/>
                <a:gd name="T80" fmla="*/ 2147483646 w 102"/>
                <a:gd name="T81" fmla="*/ 2147483646 h 60"/>
                <a:gd name="T82" fmla="*/ 2147483646 w 102"/>
                <a:gd name="T83" fmla="*/ 2147483646 h 60"/>
                <a:gd name="T84" fmla="*/ 2147483646 w 102"/>
                <a:gd name="T85" fmla="*/ 2147483646 h 60"/>
                <a:gd name="T86" fmla="*/ 2147483646 w 102"/>
                <a:gd name="T87" fmla="*/ 2147483646 h 60"/>
                <a:gd name="T88" fmla="*/ 2147483646 w 102"/>
                <a:gd name="T89" fmla="*/ 2147483646 h 60"/>
                <a:gd name="T90" fmla="*/ 2147483646 w 102"/>
                <a:gd name="T91" fmla="*/ 2147483646 h 60"/>
                <a:gd name="T92" fmla="*/ 2147483646 w 102"/>
                <a:gd name="T93" fmla="*/ 2147483646 h 60"/>
                <a:gd name="T94" fmla="*/ 2147483646 w 102"/>
                <a:gd name="T95" fmla="*/ 2147483646 h 60"/>
                <a:gd name="T96" fmla="*/ 2147483646 w 102"/>
                <a:gd name="T97" fmla="*/ 2147483646 h 60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102" h="60">
                  <a:moveTo>
                    <a:pt x="76" y="40"/>
                  </a:moveTo>
                  <a:lnTo>
                    <a:pt x="75" y="41"/>
                  </a:lnTo>
                  <a:lnTo>
                    <a:pt x="72" y="45"/>
                  </a:lnTo>
                  <a:lnTo>
                    <a:pt x="68" y="46"/>
                  </a:lnTo>
                  <a:lnTo>
                    <a:pt x="66" y="42"/>
                  </a:lnTo>
                  <a:lnTo>
                    <a:pt x="64" y="35"/>
                  </a:lnTo>
                  <a:lnTo>
                    <a:pt x="61" y="30"/>
                  </a:lnTo>
                  <a:lnTo>
                    <a:pt x="58" y="27"/>
                  </a:lnTo>
                  <a:lnTo>
                    <a:pt x="56" y="31"/>
                  </a:lnTo>
                  <a:lnTo>
                    <a:pt x="55" y="38"/>
                  </a:lnTo>
                  <a:lnTo>
                    <a:pt x="55" y="44"/>
                  </a:lnTo>
                  <a:lnTo>
                    <a:pt x="53" y="47"/>
                  </a:lnTo>
                  <a:lnTo>
                    <a:pt x="48" y="47"/>
                  </a:lnTo>
                  <a:lnTo>
                    <a:pt x="42" y="47"/>
                  </a:lnTo>
                  <a:lnTo>
                    <a:pt x="38" y="52"/>
                  </a:lnTo>
                  <a:lnTo>
                    <a:pt x="38" y="57"/>
                  </a:lnTo>
                  <a:lnTo>
                    <a:pt x="38" y="60"/>
                  </a:lnTo>
                  <a:lnTo>
                    <a:pt x="37" y="57"/>
                  </a:lnTo>
                  <a:lnTo>
                    <a:pt x="33" y="54"/>
                  </a:lnTo>
                  <a:lnTo>
                    <a:pt x="27" y="50"/>
                  </a:lnTo>
                  <a:lnTo>
                    <a:pt x="22" y="48"/>
                  </a:lnTo>
                  <a:lnTo>
                    <a:pt x="15" y="48"/>
                  </a:lnTo>
                  <a:lnTo>
                    <a:pt x="6" y="48"/>
                  </a:lnTo>
                  <a:lnTo>
                    <a:pt x="0" y="46"/>
                  </a:lnTo>
                  <a:lnTo>
                    <a:pt x="4" y="40"/>
                  </a:lnTo>
                  <a:lnTo>
                    <a:pt x="11" y="34"/>
                  </a:lnTo>
                  <a:lnTo>
                    <a:pt x="17" y="30"/>
                  </a:lnTo>
                  <a:lnTo>
                    <a:pt x="23" y="25"/>
                  </a:lnTo>
                  <a:lnTo>
                    <a:pt x="35" y="19"/>
                  </a:lnTo>
                  <a:lnTo>
                    <a:pt x="46" y="12"/>
                  </a:lnTo>
                  <a:lnTo>
                    <a:pt x="55" y="7"/>
                  </a:lnTo>
                  <a:lnTo>
                    <a:pt x="60" y="2"/>
                  </a:lnTo>
                  <a:lnTo>
                    <a:pt x="68" y="0"/>
                  </a:lnTo>
                  <a:lnTo>
                    <a:pt x="76" y="0"/>
                  </a:lnTo>
                  <a:lnTo>
                    <a:pt x="80" y="0"/>
                  </a:lnTo>
                  <a:lnTo>
                    <a:pt x="83" y="0"/>
                  </a:lnTo>
                  <a:lnTo>
                    <a:pt x="87" y="0"/>
                  </a:lnTo>
                  <a:lnTo>
                    <a:pt x="93" y="0"/>
                  </a:lnTo>
                  <a:lnTo>
                    <a:pt x="98" y="2"/>
                  </a:lnTo>
                  <a:lnTo>
                    <a:pt x="102" y="6"/>
                  </a:lnTo>
                  <a:lnTo>
                    <a:pt x="99" y="10"/>
                  </a:lnTo>
                  <a:lnTo>
                    <a:pt x="95" y="15"/>
                  </a:lnTo>
                  <a:lnTo>
                    <a:pt x="93" y="17"/>
                  </a:lnTo>
                  <a:lnTo>
                    <a:pt x="93" y="19"/>
                  </a:lnTo>
                  <a:lnTo>
                    <a:pt x="91" y="24"/>
                  </a:lnTo>
                  <a:lnTo>
                    <a:pt x="89" y="31"/>
                  </a:lnTo>
                  <a:lnTo>
                    <a:pt x="86" y="35"/>
                  </a:lnTo>
                  <a:lnTo>
                    <a:pt x="81" y="39"/>
                  </a:lnTo>
                  <a:lnTo>
                    <a:pt x="76" y="4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7" name="Freeform 172">
              <a:extLst>
                <a:ext uri="{FF2B5EF4-FFF2-40B4-BE49-F238E27FC236}">
                  <a16:creationId xmlns:a16="http://schemas.microsoft.com/office/drawing/2014/main" id="{78205C30-4F5E-094F-9A1C-5CB49364CB5B}"/>
                </a:ext>
              </a:extLst>
            </p:cNvPr>
            <p:cNvSpPr>
              <a:spLocks/>
            </p:cNvSpPr>
            <p:nvPr/>
          </p:nvSpPr>
          <p:spPr bwMode="auto">
            <a:xfrm>
              <a:off x="1987550" y="1982788"/>
              <a:ext cx="92075" cy="80962"/>
            </a:xfrm>
            <a:custGeom>
              <a:avLst/>
              <a:gdLst>
                <a:gd name="T0" fmla="*/ 2147483646 w 86"/>
                <a:gd name="T1" fmla="*/ 2147483646 h 80"/>
                <a:gd name="T2" fmla="*/ 2147483646 w 86"/>
                <a:gd name="T3" fmla="*/ 0 h 80"/>
                <a:gd name="T4" fmla="*/ 2147483646 w 86"/>
                <a:gd name="T5" fmla="*/ 2147483646 h 80"/>
                <a:gd name="T6" fmla="*/ 2147483646 w 86"/>
                <a:gd name="T7" fmla="*/ 2147483646 h 80"/>
                <a:gd name="T8" fmla="*/ 2147483646 w 86"/>
                <a:gd name="T9" fmla="*/ 2147483646 h 80"/>
                <a:gd name="T10" fmla="*/ 2147483646 w 86"/>
                <a:gd name="T11" fmla="*/ 2147483646 h 80"/>
                <a:gd name="T12" fmla="*/ 2147483646 w 86"/>
                <a:gd name="T13" fmla="*/ 2147483646 h 80"/>
                <a:gd name="T14" fmla="*/ 2147483646 w 86"/>
                <a:gd name="T15" fmla="*/ 2147483646 h 80"/>
                <a:gd name="T16" fmla="*/ 2147483646 w 86"/>
                <a:gd name="T17" fmla="*/ 2147483646 h 80"/>
                <a:gd name="T18" fmla="*/ 2147483646 w 86"/>
                <a:gd name="T19" fmla="*/ 2147483646 h 80"/>
                <a:gd name="T20" fmla="*/ 2147483646 w 86"/>
                <a:gd name="T21" fmla="*/ 2147483646 h 80"/>
                <a:gd name="T22" fmla="*/ 2147483646 w 86"/>
                <a:gd name="T23" fmla="*/ 2147483646 h 80"/>
                <a:gd name="T24" fmla="*/ 2147483646 w 86"/>
                <a:gd name="T25" fmla="*/ 2147483646 h 80"/>
                <a:gd name="T26" fmla="*/ 2147483646 w 86"/>
                <a:gd name="T27" fmla="*/ 2147483646 h 80"/>
                <a:gd name="T28" fmla="*/ 2147483646 w 86"/>
                <a:gd name="T29" fmla="*/ 2147483646 h 80"/>
                <a:gd name="T30" fmla="*/ 2147483646 w 86"/>
                <a:gd name="T31" fmla="*/ 2147483646 h 80"/>
                <a:gd name="T32" fmla="*/ 2147483646 w 86"/>
                <a:gd name="T33" fmla="*/ 2147483646 h 80"/>
                <a:gd name="T34" fmla="*/ 2147483646 w 86"/>
                <a:gd name="T35" fmla="*/ 2147483646 h 80"/>
                <a:gd name="T36" fmla="*/ 2147483646 w 86"/>
                <a:gd name="T37" fmla="*/ 2147483646 h 80"/>
                <a:gd name="T38" fmla="*/ 2147483646 w 86"/>
                <a:gd name="T39" fmla="*/ 2147483646 h 80"/>
                <a:gd name="T40" fmla="*/ 2147483646 w 86"/>
                <a:gd name="T41" fmla="*/ 2147483646 h 80"/>
                <a:gd name="T42" fmla="*/ 2147483646 w 86"/>
                <a:gd name="T43" fmla="*/ 2147483646 h 80"/>
                <a:gd name="T44" fmla="*/ 2147483646 w 86"/>
                <a:gd name="T45" fmla="*/ 2147483646 h 80"/>
                <a:gd name="T46" fmla="*/ 2147483646 w 86"/>
                <a:gd name="T47" fmla="*/ 2147483646 h 80"/>
                <a:gd name="T48" fmla="*/ 2147483646 w 86"/>
                <a:gd name="T49" fmla="*/ 2147483646 h 80"/>
                <a:gd name="T50" fmla="*/ 2147483646 w 86"/>
                <a:gd name="T51" fmla="*/ 2147483646 h 80"/>
                <a:gd name="T52" fmla="*/ 2147483646 w 86"/>
                <a:gd name="T53" fmla="*/ 2147483646 h 80"/>
                <a:gd name="T54" fmla="*/ 2147483646 w 86"/>
                <a:gd name="T55" fmla="*/ 2147483646 h 80"/>
                <a:gd name="T56" fmla="*/ 2147483646 w 86"/>
                <a:gd name="T57" fmla="*/ 2147483646 h 80"/>
                <a:gd name="T58" fmla="*/ 2147483646 w 86"/>
                <a:gd name="T59" fmla="*/ 2147483646 h 80"/>
                <a:gd name="T60" fmla="*/ 2147483646 w 86"/>
                <a:gd name="T61" fmla="*/ 2147483646 h 80"/>
                <a:gd name="T62" fmla="*/ 2147483646 w 86"/>
                <a:gd name="T63" fmla="*/ 2147483646 h 80"/>
                <a:gd name="T64" fmla="*/ 2147483646 w 86"/>
                <a:gd name="T65" fmla="*/ 2147483646 h 80"/>
                <a:gd name="T66" fmla="*/ 2147483646 w 86"/>
                <a:gd name="T67" fmla="*/ 2147483646 h 80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</a:gdLst>
              <a:ahLst/>
              <a:cxnLst>
                <a:cxn ang="T68">
                  <a:pos x="T0" y="T1"/>
                </a:cxn>
                <a:cxn ang="T69">
                  <a:pos x="T2" y="T3"/>
                </a:cxn>
                <a:cxn ang="T70">
                  <a:pos x="T4" y="T5"/>
                </a:cxn>
                <a:cxn ang="T71">
                  <a:pos x="T6" y="T7"/>
                </a:cxn>
                <a:cxn ang="T72">
                  <a:pos x="T8" y="T9"/>
                </a:cxn>
                <a:cxn ang="T73">
                  <a:pos x="T10" y="T11"/>
                </a:cxn>
                <a:cxn ang="T74">
                  <a:pos x="T12" y="T13"/>
                </a:cxn>
                <a:cxn ang="T75">
                  <a:pos x="T14" y="T15"/>
                </a:cxn>
                <a:cxn ang="T76">
                  <a:pos x="T16" y="T17"/>
                </a:cxn>
                <a:cxn ang="T77">
                  <a:pos x="T18" y="T19"/>
                </a:cxn>
                <a:cxn ang="T78">
                  <a:pos x="T20" y="T21"/>
                </a:cxn>
                <a:cxn ang="T79">
                  <a:pos x="T22" y="T23"/>
                </a:cxn>
                <a:cxn ang="T80">
                  <a:pos x="T24" y="T25"/>
                </a:cxn>
                <a:cxn ang="T81">
                  <a:pos x="T26" y="T27"/>
                </a:cxn>
                <a:cxn ang="T82">
                  <a:pos x="T28" y="T29"/>
                </a:cxn>
                <a:cxn ang="T83">
                  <a:pos x="T30" y="T31"/>
                </a:cxn>
                <a:cxn ang="T84">
                  <a:pos x="T32" y="T33"/>
                </a:cxn>
                <a:cxn ang="T85">
                  <a:pos x="T34" y="T35"/>
                </a:cxn>
                <a:cxn ang="T86">
                  <a:pos x="T36" y="T37"/>
                </a:cxn>
                <a:cxn ang="T87">
                  <a:pos x="T38" y="T39"/>
                </a:cxn>
                <a:cxn ang="T88">
                  <a:pos x="T40" y="T41"/>
                </a:cxn>
                <a:cxn ang="T89">
                  <a:pos x="T42" y="T43"/>
                </a:cxn>
                <a:cxn ang="T90">
                  <a:pos x="T44" y="T45"/>
                </a:cxn>
                <a:cxn ang="T91">
                  <a:pos x="T46" y="T47"/>
                </a:cxn>
                <a:cxn ang="T92">
                  <a:pos x="T48" y="T49"/>
                </a:cxn>
                <a:cxn ang="T93">
                  <a:pos x="T50" y="T51"/>
                </a:cxn>
                <a:cxn ang="T94">
                  <a:pos x="T52" y="T53"/>
                </a:cxn>
                <a:cxn ang="T95">
                  <a:pos x="T54" y="T55"/>
                </a:cxn>
                <a:cxn ang="T96">
                  <a:pos x="T56" y="T57"/>
                </a:cxn>
                <a:cxn ang="T97">
                  <a:pos x="T58" y="T59"/>
                </a:cxn>
                <a:cxn ang="T98">
                  <a:pos x="T60" y="T61"/>
                </a:cxn>
                <a:cxn ang="T99">
                  <a:pos x="T62" y="T63"/>
                </a:cxn>
                <a:cxn ang="T100">
                  <a:pos x="T64" y="T65"/>
                </a:cxn>
                <a:cxn ang="T101">
                  <a:pos x="T66" y="T67"/>
                </a:cxn>
              </a:cxnLst>
              <a:rect l="0" t="0" r="r" b="b"/>
              <a:pathLst>
                <a:path w="86" h="80">
                  <a:moveTo>
                    <a:pt x="20" y="16"/>
                  </a:moveTo>
                  <a:lnTo>
                    <a:pt x="17" y="12"/>
                  </a:lnTo>
                  <a:lnTo>
                    <a:pt x="10" y="5"/>
                  </a:lnTo>
                  <a:lnTo>
                    <a:pt x="3" y="0"/>
                  </a:lnTo>
                  <a:lnTo>
                    <a:pt x="0" y="2"/>
                  </a:lnTo>
                  <a:lnTo>
                    <a:pt x="1" y="9"/>
                  </a:lnTo>
                  <a:lnTo>
                    <a:pt x="2" y="15"/>
                  </a:lnTo>
                  <a:lnTo>
                    <a:pt x="3" y="22"/>
                  </a:lnTo>
                  <a:lnTo>
                    <a:pt x="4" y="27"/>
                  </a:lnTo>
                  <a:lnTo>
                    <a:pt x="5" y="33"/>
                  </a:lnTo>
                  <a:lnTo>
                    <a:pt x="8" y="38"/>
                  </a:lnTo>
                  <a:lnTo>
                    <a:pt x="11" y="41"/>
                  </a:lnTo>
                  <a:lnTo>
                    <a:pt x="15" y="42"/>
                  </a:lnTo>
                  <a:lnTo>
                    <a:pt x="18" y="42"/>
                  </a:lnTo>
                  <a:lnTo>
                    <a:pt x="22" y="42"/>
                  </a:lnTo>
                  <a:lnTo>
                    <a:pt x="24" y="43"/>
                  </a:lnTo>
                  <a:lnTo>
                    <a:pt x="23" y="47"/>
                  </a:lnTo>
                  <a:lnTo>
                    <a:pt x="20" y="52"/>
                  </a:lnTo>
                  <a:lnTo>
                    <a:pt x="22" y="54"/>
                  </a:lnTo>
                  <a:lnTo>
                    <a:pt x="24" y="54"/>
                  </a:lnTo>
                  <a:lnTo>
                    <a:pt x="31" y="54"/>
                  </a:lnTo>
                  <a:lnTo>
                    <a:pt x="38" y="53"/>
                  </a:lnTo>
                  <a:lnTo>
                    <a:pt x="41" y="53"/>
                  </a:lnTo>
                  <a:lnTo>
                    <a:pt x="42" y="54"/>
                  </a:lnTo>
                  <a:lnTo>
                    <a:pt x="42" y="58"/>
                  </a:lnTo>
                  <a:lnTo>
                    <a:pt x="40" y="65"/>
                  </a:lnTo>
                  <a:lnTo>
                    <a:pt x="38" y="73"/>
                  </a:lnTo>
                  <a:lnTo>
                    <a:pt x="38" y="79"/>
                  </a:lnTo>
                  <a:lnTo>
                    <a:pt x="43" y="80"/>
                  </a:lnTo>
                  <a:lnTo>
                    <a:pt x="54" y="77"/>
                  </a:lnTo>
                  <a:lnTo>
                    <a:pt x="64" y="72"/>
                  </a:lnTo>
                  <a:lnTo>
                    <a:pt x="72" y="66"/>
                  </a:lnTo>
                  <a:lnTo>
                    <a:pt x="76" y="64"/>
                  </a:lnTo>
                  <a:lnTo>
                    <a:pt x="75" y="62"/>
                  </a:lnTo>
                  <a:lnTo>
                    <a:pt x="72" y="57"/>
                  </a:lnTo>
                  <a:lnTo>
                    <a:pt x="72" y="54"/>
                  </a:lnTo>
                  <a:lnTo>
                    <a:pt x="75" y="54"/>
                  </a:lnTo>
                  <a:lnTo>
                    <a:pt x="79" y="56"/>
                  </a:lnTo>
                  <a:lnTo>
                    <a:pt x="84" y="58"/>
                  </a:lnTo>
                  <a:lnTo>
                    <a:pt x="86" y="57"/>
                  </a:lnTo>
                  <a:lnTo>
                    <a:pt x="83" y="50"/>
                  </a:lnTo>
                  <a:lnTo>
                    <a:pt x="77" y="42"/>
                  </a:lnTo>
                  <a:lnTo>
                    <a:pt x="72" y="39"/>
                  </a:lnTo>
                  <a:lnTo>
                    <a:pt x="71" y="37"/>
                  </a:lnTo>
                  <a:lnTo>
                    <a:pt x="72" y="31"/>
                  </a:lnTo>
                  <a:lnTo>
                    <a:pt x="76" y="22"/>
                  </a:lnTo>
                  <a:lnTo>
                    <a:pt x="77" y="15"/>
                  </a:lnTo>
                  <a:lnTo>
                    <a:pt x="76" y="9"/>
                  </a:lnTo>
                  <a:lnTo>
                    <a:pt x="71" y="7"/>
                  </a:lnTo>
                  <a:lnTo>
                    <a:pt x="65" y="8"/>
                  </a:lnTo>
                  <a:lnTo>
                    <a:pt x="64" y="10"/>
                  </a:lnTo>
                  <a:lnTo>
                    <a:pt x="63" y="12"/>
                  </a:lnTo>
                  <a:lnTo>
                    <a:pt x="60" y="11"/>
                  </a:lnTo>
                  <a:lnTo>
                    <a:pt x="55" y="8"/>
                  </a:lnTo>
                  <a:lnTo>
                    <a:pt x="50" y="3"/>
                  </a:lnTo>
                  <a:lnTo>
                    <a:pt x="47" y="2"/>
                  </a:lnTo>
                  <a:lnTo>
                    <a:pt x="45" y="3"/>
                  </a:lnTo>
                  <a:lnTo>
                    <a:pt x="45" y="7"/>
                  </a:lnTo>
                  <a:lnTo>
                    <a:pt x="47" y="11"/>
                  </a:lnTo>
                  <a:lnTo>
                    <a:pt x="48" y="13"/>
                  </a:lnTo>
                  <a:lnTo>
                    <a:pt x="47" y="16"/>
                  </a:lnTo>
                  <a:lnTo>
                    <a:pt x="43" y="15"/>
                  </a:lnTo>
                  <a:lnTo>
                    <a:pt x="39" y="11"/>
                  </a:lnTo>
                  <a:lnTo>
                    <a:pt x="35" y="9"/>
                  </a:lnTo>
                  <a:lnTo>
                    <a:pt x="32" y="11"/>
                  </a:lnTo>
                  <a:lnTo>
                    <a:pt x="28" y="15"/>
                  </a:lnTo>
                  <a:lnTo>
                    <a:pt x="25" y="16"/>
                  </a:lnTo>
                  <a:lnTo>
                    <a:pt x="22" y="16"/>
                  </a:lnTo>
                  <a:lnTo>
                    <a:pt x="20" y="1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8" name="Freeform 173">
              <a:extLst>
                <a:ext uri="{FF2B5EF4-FFF2-40B4-BE49-F238E27FC236}">
                  <a16:creationId xmlns:a16="http://schemas.microsoft.com/office/drawing/2014/main" id="{4DAB9DBF-0D65-AE40-8CB9-FF144A3A920C}"/>
                </a:ext>
              </a:extLst>
            </p:cNvPr>
            <p:cNvSpPr>
              <a:spLocks/>
            </p:cNvSpPr>
            <p:nvPr/>
          </p:nvSpPr>
          <p:spPr bwMode="auto">
            <a:xfrm>
              <a:off x="2081213" y="2032000"/>
              <a:ext cx="36512" cy="46038"/>
            </a:xfrm>
            <a:custGeom>
              <a:avLst/>
              <a:gdLst>
                <a:gd name="T0" fmla="*/ 2147483646 w 34"/>
                <a:gd name="T1" fmla="*/ 2147483646 h 46"/>
                <a:gd name="T2" fmla="*/ 2147483646 w 34"/>
                <a:gd name="T3" fmla="*/ 2147483646 h 46"/>
                <a:gd name="T4" fmla="*/ 2147483646 w 34"/>
                <a:gd name="T5" fmla="*/ 2147483646 h 46"/>
                <a:gd name="T6" fmla="*/ 2147483646 w 34"/>
                <a:gd name="T7" fmla="*/ 2147483646 h 46"/>
                <a:gd name="T8" fmla="*/ 2147483646 w 34"/>
                <a:gd name="T9" fmla="*/ 2147483646 h 46"/>
                <a:gd name="T10" fmla="*/ 2147483646 w 34"/>
                <a:gd name="T11" fmla="*/ 2147483646 h 46"/>
                <a:gd name="T12" fmla="*/ 2147483646 w 34"/>
                <a:gd name="T13" fmla="*/ 2147483646 h 46"/>
                <a:gd name="T14" fmla="*/ 0 w 34"/>
                <a:gd name="T15" fmla="*/ 2147483646 h 46"/>
                <a:gd name="T16" fmla="*/ 2147483646 w 34"/>
                <a:gd name="T17" fmla="*/ 2147483646 h 46"/>
                <a:gd name="T18" fmla="*/ 2147483646 w 34"/>
                <a:gd name="T19" fmla="*/ 2147483646 h 46"/>
                <a:gd name="T20" fmla="*/ 2147483646 w 34"/>
                <a:gd name="T21" fmla="*/ 2147483646 h 46"/>
                <a:gd name="T22" fmla="*/ 2147483646 w 34"/>
                <a:gd name="T23" fmla="*/ 2147483646 h 46"/>
                <a:gd name="T24" fmla="*/ 2147483646 w 34"/>
                <a:gd name="T25" fmla="*/ 2147483646 h 46"/>
                <a:gd name="T26" fmla="*/ 2147483646 w 34"/>
                <a:gd name="T27" fmla="*/ 2147483646 h 46"/>
                <a:gd name="T28" fmla="*/ 2147483646 w 34"/>
                <a:gd name="T29" fmla="*/ 2147483646 h 46"/>
                <a:gd name="T30" fmla="*/ 2147483646 w 34"/>
                <a:gd name="T31" fmla="*/ 2147483646 h 46"/>
                <a:gd name="T32" fmla="*/ 2147483646 w 34"/>
                <a:gd name="T33" fmla="*/ 2147483646 h 46"/>
                <a:gd name="T34" fmla="*/ 2147483646 w 34"/>
                <a:gd name="T35" fmla="*/ 2147483646 h 46"/>
                <a:gd name="T36" fmla="*/ 2147483646 w 34"/>
                <a:gd name="T37" fmla="*/ 2147483646 h 46"/>
                <a:gd name="T38" fmla="*/ 2147483646 w 34"/>
                <a:gd name="T39" fmla="*/ 2147483646 h 46"/>
                <a:gd name="T40" fmla="*/ 2147483646 w 34"/>
                <a:gd name="T41" fmla="*/ 2147483646 h 46"/>
                <a:gd name="T42" fmla="*/ 2147483646 w 34"/>
                <a:gd name="T43" fmla="*/ 2147483646 h 46"/>
                <a:gd name="T44" fmla="*/ 2147483646 w 34"/>
                <a:gd name="T45" fmla="*/ 2147483646 h 46"/>
                <a:gd name="T46" fmla="*/ 2147483646 w 34"/>
                <a:gd name="T47" fmla="*/ 2147483646 h 46"/>
                <a:gd name="T48" fmla="*/ 2147483646 w 34"/>
                <a:gd name="T49" fmla="*/ 0 h 46"/>
                <a:gd name="T50" fmla="*/ 2147483646 w 34"/>
                <a:gd name="T51" fmla="*/ 0 h 46"/>
                <a:gd name="T52" fmla="*/ 2147483646 w 34"/>
                <a:gd name="T53" fmla="*/ 0 h 46"/>
                <a:gd name="T54" fmla="*/ 2147483646 w 34"/>
                <a:gd name="T55" fmla="*/ 2147483646 h 46"/>
                <a:gd name="T56" fmla="*/ 2147483646 w 34"/>
                <a:gd name="T57" fmla="*/ 2147483646 h 4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34" h="46">
                  <a:moveTo>
                    <a:pt x="14" y="4"/>
                  </a:moveTo>
                  <a:lnTo>
                    <a:pt x="14" y="5"/>
                  </a:lnTo>
                  <a:lnTo>
                    <a:pt x="13" y="7"/>
                  </a:lnTo>
                  <a:lnTo>
                    <a:pt x="11" y="12"/>
                  </a:lnTo>
                  <a:lnTo>
                    <a:pt x="7" y="15"/>
                  </a:lnTo>
                  <a:lnTo>
                    <a:pt x="4" y="18"/>
                  </a:lnTo>
                  <a:lnTo>
                    <a:pt x="1" y="23"/>
                  </a:lnTo>
                  <a:lnTo>
                    <a:pt x="0" y="28"/>
                  </a:lnTo>
                  <a:lnTo>
                    <a:pt x="3" y="31"/>
                  </a:lnTo>
                  <a:lnTo>
                    <a:pt x="7" y="35"/>
                  </a:lnTo>
                  <a:lnTo>
                    <a:pt x="12" y="37"/>
                  </a:lnTo>
                  <a:lnTo>
                    <a:pt x="16" y="40"/>
                  </a:lnTo>
                  <a:lnTo>
                    <a:pt x="19" y="44"/>
                  </a:lnTo>
                  <a:lnTo>
                    <a:pt x="22" y="46"/>
                  </a:lnTo>
                  <a:lnTo>
                    <a:pt x="27" y="44"/>
                  </a:lnTo>
                  <a:lnTo>
                    <a:pt x="31" y="40"/>
                  </a:lnTo>
                  <a:lnTo>
                    <a:pt x="34" y="35"/>
                  </a:lnTo>
                  <a:lnTo>
                    <a:pt x="34" y="29"/>
                  </a:lnTo>
                  <a:lnTo>
                    <a:pt x="33" y="24"/>
                  </a:lnTo>
                  <a:lnTo>
                    <a:pt x="30" y="20"/>
                  </a:lnTo>
                  <a:lnTo>
                    <a:pt x="30" y="15"/>
                  </a:lnTo>
                  <a:lnTo>
                    <a:pt x="29" y="9"/>
                  </a:lnTo>
                  <a:lnTo>
                    <a:pt x="27" y="5"/>
                  </a:lnTo>
                  <a:lnTo>
                    <a:pt x="23" y="1"/>
                  </a:lnTo>
                  <a:lnTo>
                    <a:pt x="22" y="0"/>
                  </a:lnTo>
                  <a:lnTo>
                    <a:pt x="21" y="0"/>
                  </a:lnTo>
                  <a:lnTo>
                    <a:pt x="19" y="0"/>
                  </a:lnTo>
                  <a:lnTo>
                    <a:pt x="16" y="1"/>
                  </a:lnTo>
                  <a:lnTo>
                    <a:pt x="14" y="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89" name="Freeform 174">
              <a:extLst>
                <a:ext uri="{FF2B5EF4-FFF2-40B4-BE49-F238E27FC236}">
                  <a16:creationId xmlns:a16="http://schemas.microsoft.com/office/drawing/2014/main" id="{32062C64-7764-E14B-934A-4DD73ABBA91D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1688" y="1968500"/>
              <a:ext cx="215900" cy="103188"/>
            </a:xfrm>
            <a:custGeom>
              <a:avLst/>
              <a:gdLst>
                <a:gd name="T0" fmla="*/ 2147483646 w 202"/>
                <a:gd name="T1" fmla="*/ 2147483646 h 100"/>
                <a:gd name="T2" fmla="*/ 2147483646 w 202"/>
                <a:gd name="T3" fmla="*/ 2147483646 h 100"/>
                <a:gd name="T4" fmla="*/ 2147483646 w 202"/>
                <a:gd name="T5" fmla="*/ 2147483646 h 100"/>
                <a:gd name="T6" fmla="*/ 2147483646 w 202"/>
                <a:gd name="T7" fmla="*/ 2147483646 h 100"/>
                <a:gd name="T8" fmla="*/ 2147483646 w 202"/>
                <a:gd name="T9" fmla="*/ 2147483646 h 100"/>
                <a:gd name="T10" fmla="*/ 2147483646 w 202"/>
                <a:gd name="T11" fmla="*/ 2147483646 h 100"/>
                <a:gd name="T12" fmla="*/ 2147483646 w 202"/>
                <a:gd name="T13" fmla="*/ 2147483646 h 100"/>
                <a:gd name="T14" fmla="*/ 2147483646 w 202"/>
                <a:gd name="T15" fmla="*/ 2147483646 h 100"/>
                <a:gd name="T16" fmla="*/ 2147483646 w 202"/>
                <a:gd name="T17" fmla="*/ 2147483646 h 100"/>
                <a:gd name="T18" fmla="*/ 2147483646 w 202"/>
                <a:gd name="T19" fmla="*/ 2147483646 h 100"/>
                <a:gd name="T20" fmla="*/ 2147483646 w 202"/>
                <a:gd name="T21" fmla="*/ 2147483646 h 100"/>
                <a:gd name="T22" fmla="*/ 2147483646 w 202"/>
                <a:gd name="T23" fmla="*/ 2147483646 h 100"/>
                <a:gd name="T24" fmla="*/ 2147483646 w 202"/>
                <a:gd name="T25" fmla="*/ 2147483646 h 100"/>
                <a:gd name="T26" fmla="*/ 2147483646 w 202"/>
                <a:gd name="T27" fmla="*/ 2147483646 h 100"/>
                <a:gd name="T28" fmla="*/ 2147483646 w 202"/>
                <a:gd name="T29" fmla="*/ 2147483646 h 100"/>
                <a:gd name="T30" fmla="*/ 2147483646 w 202"/>
                <a:gd name="T31" fmla="*/ 2147483646 h 100"/>
                <a:gd name="T32" fmla="*/ 2147483646 w 202"/>
                <a:gd name="T33" fmla="*/ 2147483646 h 100"/>
                <a:gd name="T34" fmla="*/ 2147483646 w 202"/>
                <a:gd name="T35" fmla="*/ 2147483646 h 100"/>
                <a:gd name="T36" fmla="*/ 2147483646 w 202"/>
                <a:gd name="T37" fmla="*/ 2147483646 h 100"/>
                <a:gd name="T38" fmla="*/ 2147483646 w 202"/>
                <a:gd name="T39" fmla="*/ 2147483646 h 100"/>
                <a:gd name="T40" fmla="*/ 2147483646 w 202"/>
                <a:gd name="T41" fmla="*/ 2147483646 h 100"/>
                <a:gd name="T42" fmla="*/ 2147483646 w 202"/>
                <a:gd name="T43" fmla="*/ 2147483646 h 100"/>
                <a:gd name="T44" fmla="*/ 2147483646 w 202"/>
                <a:gd name="T45" fmla="*/ 2147483646 h 100"/>
                <a:gd name="T46" fmla="*/ 2147483646 w 202"/>
                <a:gd name="T47" fmla="*/ 2147483646 h 100"/>
                <a:gd name="T48" fmla="*/ 2147483646 w 202"/>
                <a:gd name="T49" fmla="*/ 2147483646 h 100"/>
                <a:gd name="T50" fmla="*/ 2147483646 w 202"/>
                <a:gd name="T51" fmla="*/ 2147483646 h 100"/>
                <a:gd name="T52" fmla="*/ 2147483646 w 202"/>
                <a:gd name="T53" fmla="*/ 2147483646 h 100"/>
                <a:gd name="T54" fmla="*/ 0 w 202"/>
                <a:gd name="T55" fmla="*/ 2147483646 h 100"/>
                <a:gd name="T56" fmla="*/ 2147483646 w 202"/>
                <a:gd name="T57" fmla="*/ 2147483646 h 100"/>
                <a:gd name="T58" fmla="*/ 2147483646 w 202"/>
                <a:gd name="T59" fmla="*/ 0 h 100"/>
                <a:gd name="T60" fmla="*/ 2147483646 w 202"/>
                <a:gd name="T61" fmla="*/ 2147483646 h 100"/>
                <a:gd name="T62" fmla="*/ 2147483646 w 202"/>
                <a:gd name="T63" fmla="*/ 2147483646 h 100"/>
                <a:gd name="T64" fmla="*/ 2147483646 w 202"/>
                <a:gd name="T65" fmla="*/ 2147483646 h 100"/>
                <a:gd name="T66" fmla="*/ 2147483646 w 202"/>
                <a:gd name="T67" fmla="*/ 2147483646 h 100"/>
                <a:gd name="T68" fmla="*/ 2147483646 w 202"/>
                <a:gd name="T69" fmla="*/ 2147483646 h 100"/>
                <a:gd name="T70" fmla="*/ 2147483646 w 202"/>
                <a:gd name="T71" fmla="*/ 2147483646 h 100"/>
                <a:gd name="T72" fmla="*/ 2147483646 w 202"/>
                <a:gd name="T73" fmla="*/ 2147483646 h 100"/>
                <a:gd name="T74" fmla="*/ 2147483646 w 202"/>
                <a:gd name="T75" fmla="*/ 2147483646 h 100"/>
                <a:gd name="T76" fmla="*/ 2147483646 w 202"/>
                <a:gd name="T77" fmla="*/ 2147483646 h 100"/>
                <a:gd name="T78" fmla="*/ 2147483646 w 202"/>
                <a:gd name="T79" fmla="*/ 2147483646 h 100"/>
                <a:gd name="T80" fmla="*/ 2147483646 w 202"/>
                <a:gd name="T81" fmla="*/ 2147483646 h 100"/>
                <a:gd name="T82" fmla="*/ 2147483646 w 202"/>
                <a:gd name="T83" fmla="*/ 2147483646 h 100"/>
                <a:gd name="T84" fmla="*/ 2147483646 w 202"/>
                <a:gd name="T85" fmla="*/ 2147483646 h 100"/>
                <a:gd name="T86" fmla="*/ 2147483646 w 202"/>
                <a:gd name="T87" fmla="*/ 2147483646 h 100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</a:gdLst>
              <a:ahLst/>
              <a:cxnLst>
                <a:cxn ang="T88">
                  <a:pos x="T0" y="T1"/>
                </a:cxn>
                <a:cxn ang="T89">
                  <a:pos x="T2" y="T3"/>
                </a:cxn>
                <a:cxn ang="T90">
                  <a:pos x="T4" y="T5"/>
                </a:cxn>
                <a:cxn ang="T91">
                  <a:pos x="T6" y="T7"/>
                </a:cxn>
                <a:cxn ang="T92">
                  <a:pos x="T8" y="T9"/>
                </a:cxn>
                <a:cxn ang="T93">
                  <a:pos x="T10" y="T11"/>
                </a:cxn>
                <a:cxn ang="T94">
                  <a:pos x="T12" y="T13"/>
                </a:cxn>
                <a:cxn ang="T95">
                  <a:pos x="T14" y="T15"/>
                </a:cxn>
                <a:cxn ang="T96">
                  <a:pos x="T16" y="T17"/>
                </a:cxn>
                <a:cxn ang="T97">
                  <a:pos x="T18" y="T19"/>
                </a:cxn>
                <a:cxn ang="T98">
                  <a:pos x="T20" y="T21"/>
                </a:cxn>
                <a:cxn ang="T99">
                  <a:pos x="T22" y="T23"/>
                </a:cxn>
                <a:cxn ang="T100">
                  <a:pos x="T24" y="T25"/>
                </a:cxn>
                <a:cxn ang="T101">
                  <a:pos x="T26" y="T27"/>
                </a:cxn>
                <a:cxn ang="T102">
                  <a:pos x="T28" y="T29"/>
                </a:cxn>
                <a:cxn ang="T103">
                  <a:pos x="T30" y="T31"/>
                </a:cxn>
                <a:cxn ang="T104">
                  <a:pos x="T32" y="T33"/>
                </a:cxn>
                <a:cxn ang="T105">
                  <a:pos x="T34" y="T35"/>
                </a:cxn>
                <a:cxn ang="T106">
                  <a:pos x="T36" y="T37"/>
                </a:cxn>
                <a:cxn ang="T107">
                  <a:pos x="T38" y="T39"/>
                </a:cxn>
                <a:cxn ang="T108">
                  <a:pos x="T40" y="T41"/>
                </a:cxn>
                <a:cxn ang="T109">
                  <a:pos x="T42" y="T43"/>
                </a:cxn>
                <a:cxn ang="T110">
                  <a:pos x="T44" y="T45"/>
                </a:cxn>
                <a:cxn ang="T111">
                  <a:pos x="T46" y="T47"/>
                </a:cxn>
                <a:cxn ang="T112">
                  <a:pos x="T48" y="T49"/>
                </a:cxn>
                <a:cxn ang="T113">
                  <a:pos x="T50" y="T51"/>
                </a:cxn>
                <a:cxn ang="T114">
                  <a:pos x="T52" y="T53"/>
                </a:cxn>
                <a:cxn ang="T115">
                  <a:pos x="T54" y="T55"/>
                </a:cxn>
                <a:cxn ang="T116">
                  <a:pos x="T56" y="T57"/>
                </a:cxn>
                <a:cxn ang="T117">
                  <a:pos x="T58" y="T59"/>
                </a:cxn>
                <a:cxn ang="T118">
                  <a:pos x="T60" y="T61"/>
                </a:cxn>
                <a:cxn ang="T119">
                  <a:pos x="T62" y="T63"/>
                </a:cxn>
                <a:cxn ang="T120">
                  <a:pos x="T64" y="T65"/>
                </a:cxn>
                <a:cxn ang="T121">
                  <a:pos x="T66" y="T67"/>
                </a:cxn>
                <a:cxn ang="T122">
                  <a:pos x="T68" y="T69"/>
                </a:cxn>
                <a:cxn ang="T123">
                  <a:pos x="T70" y="T71"/>
                </a:cxn>
                <a:cxn ang="T124">
                  <a:pos x="T72" y="T73"/>
                </a:cxn>
                <a:cxn ang="T125">
                  <a:pos x="T74" y="T75"/>
                </a:cxn>
                <a:cxn ang="T126">
                  <a:pos x="T76" y="T77"/>
                </a:cxn>
                <a:cxn ang="T127">
                  <a:pos x="T78" y="T79"/>
                </a:cxn>
                <a:cxn ang="T128">
                  <a:pos x="T80" y="T81"/>
                </a:cxn>
                <a:cxn ang="T129">
                  <a:pos x="T82" y="T83"/>
                </a:cxn>
                <a:cxn ang="T130">
                  <a:pos x="T84" y="T85"/>
                </a:cxn>
                <a:cxn ang="T131">
                  <a:pos x="T86" y="T87"/>
                </a:cxn>
              </a:cxnLst>
              <a:rect l="0" t="0" r="r" b="b"/>
              <a:pathLst>
                <a:path w="202" h="100">
                  <a:moveTo>
                    <a:pt x="166" y="28"/>
                  </a:moveTo>
                  <a:lnTo>
                    <a:pt x="169" y="29"/>
                  </a:lnTo>
                  <a:lnTo>
                    <a:pt x="176" y="30"/>
                  </a:lnTo>
                  <a:lnTo>
                    <a:pt x="184" y="33"/>
                  </a:lnTo>
                  <a:lnTo>
                    <a:pt x="191" y="37"/>
                  </a:lnTo>
                  <a:lnTo>
                    <a:pt x="196" y="41"/>
                  </a:lnTo>
                  <a:lnTo>
                    <a:pt x="198" y="46"/>
                  </a:lnTo>
                  <a:lnTo>
                    <a:pt x="201" y="52"/>
                  </a:lnTo>
                  <a:lnTo>
                    <a:pt x="201" y="60"/>
                  </a:lnTo>
                  <a:lnTo>
                    <a:pt x="201" y="67"/>
                  </a:lnTo>
                  <a:lnTo>
                    <a:pt x="202" y="69"/>
                  </a:lnTo>
                  <a:lnTo>
                    <a:pt x="201" y="73"/>
                  </a:lnTo>
                  <a:lnTo>
                    <a:pt x="196" y="76"/>
                  </a:lnTo>
                  <a:lnTo>
                    <a:pt x="190" y="81"/>
                  </a:lnTo>
                  <a:lnTo>
                    <a:pt x="186" y="84"/>
                  </a:lnTo>
                  <a:lnTo>
                    <a:pt x="180" y="85"/>
                  </a:lnTo>
                  <a:lnTo>
                    <a:pt x="172" y="85"/>
                  </a:lnTo>
                  <a:lnTo>
                    <a:pt x="166" y="84"/>
                  </a:lnTo>
                  <a:lnTo>
                    <a:pt x="163" y="83"/>
                  </a:lnTo>
                  <a:lnTo>
                    <a:pt x="160" y="84"/>
                  </a:lnTo>
                  <a:lnTo>
                    <a:pt x="156" y="88"/>
                  </a:lnTo>
                  <a:lnTo>
                    <a:pt x="152" y="90"/>
                  </a:lnTo>
                  <a:lnTo>
                    <a:pt x="148" y="91"/>
                  </a:lnTo>
                  <a:lnTo>
                    <a:pt x="142" y="92"/>
                  </a:lnTo>
                  <a:lnTo>
                    <a:pt x="136" y="92"/>
                  </a:lnTo>
                  <a:lnTo>
                    <a:pt x="130" y="93"/>
                  </a:lnTo>
                  <a:lnTo>
                    <a:pt x="125" y="93"/>
                  </a:lnTo>
                  <a:lnTo>
                    <a:pt x="120" y="94"/>
                  </a:lnTo>
                  <a:lnTo>
                    <a:pt x="116" y="96"/>
                  </a:lnTo>
                  <a:lnTo>
                    <a:pt x="111" y="98"/>
                  </a:lnTo>
                  <a:lnTo>
                    <a:pt x="106" y="99"/>
                  </a:lnTo>
                  <a:lnTo>
                    <a:pt x="100" y="100"/>
                  </a:lnTo>
                  <a:lnTo>
                    <a:pt x="92" y="100"/>
                  </a:lnTo>
                  <a:lnTo>
                    <a:pt x="84" y="99"/>
                  </a:lnTo>
                  <a:lnTo>
                    <a:pt x="77" y="99"/>
                  </a:lnTo>
                  <a:lnTo>
                    <a:pt x="73" y="97"/>
                  </a:lnTo>
                  <a:lnTo>
                    <a:pt x="68" y="93"/>
                  </a:lnTo>
                  <a:lnTo>
                    <a:pt x="63" y="90"/>
                  </a:lnTo>
                  <a:lnTo>
                    <a:pt x="58" y="85"/>
                  </a:lnTo>
                  <a:lnTo>
                    <a:pt x="53" y="79"/>
                  </a:lnTo>
                  <a:lnTo>
                    <a:pt x="52" y="71"/>
                  </a:lnTo>
                  <a:lnTo>
                    <a:pt x="53" y="61"/>
                  </a:lnTo>
                  <a:lnTo>
                    <a:pt x="53" y="54"/>
                  </a:lnTo>
                  <a:lnTo>
                    <a:pt x="53" y="48"/>
                  </a:lnTo>
                  <a:lnTo>
                    <a:pt x="51" y="44"/>
                  </a:lnTo>
                  <a:lnTo>
                    <a:pt x="49" y="39"/>
                  </a:lnTo>
                  <a:lnTo>
                    <a:pt x="46" y="35"/>
                  </a:lnTo>
                  <a:lnTo>
                    <a:pt x="42" y="32"/>
                  </a:lnTo>
                  <a:lnTo>
                    <a:pt x="36" y="32"/>
                  </a:lnTo>
                  <a:lnTo>
                    <a:pt x="30" y="33"/>
                  </a:lnTo>
                  <a:lnTo>
                    <a:pt x="28" y="35"/>
                  </a:lnTo>
                  <a:lnTo>
                    <a:pt x="24" y="35"/>
                  </a:lnTo>
                  <a:lnTo>
                    <a:pt x="20" y="31"/>
                  </a:lnTo>
                  <a:lnTo>
                    <a:pt x="12" y="25"/>
                  </a:lnTo>
                  <a:lnTo>
                    <a:pt x="5" y="22"/>
                  </a:lnTo>
                  <a:lnTo>
                    <a:pt x="0" y="16"/>
                  </a:lnTo>
                  <a:lnTo>
                    <a:pt x="1" y="9"/>
                  </a:lnTo>
                  <a:lnTo>
                    <a:pt x="7" y="3"/>
                  </a:lnTo>
                  <a:lnTo>
                    <a:pt x="13" y="0"/>
                  </a:lnTo>
                  <a:lnTo>
                    <a:pt x="19" y="0"/>
                  </a:lnTo>
                  <a:lnTo>
                    <a:pt x="24" y="1"/>
                  </a:lnTo>
                  <a:lnTo>
                    <a:pt x="30" y="6"/>
                  </a:lnTo>
                  <a:lnTo>
                    <a:pt x="34" y="12"/>
                  </a:lnTo>
                  <a:lnTo>
                    <a:pt x="37" y="17"/>
                  </a:lnTo>
                  <a:lnTo>
                    <a:pt x="43" y="21"/>
                  </a:lnTo>
                  <a:lnTo>
                    <a:pt x="49" y="20"/>
                  </a:lnTo>
                  <a:lnTo>
                    <a:pt x="52" y="16"/>
                  </a:lnTo>
                  <a:lnTo>
                    <a:pt x="54" y="13"/>
                  </a:lnTo>
                  <a:lnTo>
                    <a:pt x="59" y="12"/>
                  </a:lnTo>
                  <a:lnTo>
                    <a:pt x="63" y="13"/>
                  </a:lnTo>
                  <a:lnTo>
                    <a:pt x="67" y="13"/>
                  </a:lnTo>
                  <a:lnTo>
                    <a:pt x="69" y="16"/>
                  </a:lnTo>
                  <a:lnTo>
                    <a:pt x="70" y="21"/>
                  </a:lnTo>
                  <a:lnTo>
                    <a:pt x="73" y="29"/>
                  </a:lnTo>
                  <a:lnTo>
                    <a:pt x="80" y="36"/>
                  </a:lnTo>
                  <a:lnTo>
                    <a:pt x="85" y="43"/>
                  </a:lnTo>
                  <a:lnTo>
                    <a:pt x="88" y="50"/>
                  </a:lnTo>
                  <a:lnTo>
                    <a:pt x="91" y="53"/>
                  </a:lnTo>
                  <a:lnTo>
                    <a:pt x="100" y="52"/>
                  </a:lnTo>
                  <a:lnTo>
                    <a:pt x="111" y="51"/>
                  </a:lnTo>
                  <a:lnTo>
                    <a:pt x="119" y="52"/>
                  </a:lnTo>
                  <a:lnTo>
                    <a:pt x="123" y="53"/>
                  </a:lnTo>
                  <a:lnTo>
                    <a:pt x="128" y="51"/>
                  </a:lnTo>
                  <a:lnTo>
                    <a:pt x="133" y="46"/>
                  </a:lnTo>
                  <a:lnTo>
                    <a:pt x="138" y="41"/>
                  </a:lnTo>
                  <a:lnTo>
                    <a:pt x="143" y="37"/>
                  </a:lnTo>
                  <a:lnTo>
                    <a:pt x="149" y="32"/>
                  </a:lnTo>
                  <a:lnTo>
                    <a:pt x="154" y="29"/>
                  </a:lnTo>
                  <a:lnTo>
                    <a:pt x="166" y="2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0" name="Freeform 175">
              <a:extLst>
                <a:ext uri="{FF2B5EF4-FFF2-40B4-BE49-F238E27FC236}">
                  <a16:creationId xmlns:a16="http://schemas.microsoft.com/office/drawing/2014/main" id="{B39DC473-1485-7447-9DE4-E388A41DC587}"/>
                </a:ext>
              </a:extLst>
            </p:cNvPr>
            <p:cNvSpPr>
              <a:spLocks/>
            </p:cNvSpPr>
            <p:nvPr/>
          </p:nvSpPr>
          <p:spPr bwMode="auto">
            <a:xfrm>
              <a:off x="1901825" y="1903413"/>
              <a:ext cx="44450" cy="38100"/>
            </a:xfrm>
            <a:custGeom>
              <a:avLst/>
              <a:gdLst>
                <a:gd name="T0" fmla="*/ 2147483646 w 40"/>
                <a:gd name="T1" fmla="*/ 2147483646 h 37"/>
                <a:gd name="T2" fmla="*/ 2147483646 w 40"/>
                <a:gd name="T3" fmla="*/ 2147483646 h 37"/>
                <a:gd name="T4" fmla="*/ 2147483646 w 40"/>
                <a:gd name="T5" fmla="*/ 2147483646 h 37"/>
                <a:gd name="T6" fmla="*/ 2147483646 w 40"/>
                <a:gd name="T7" fmla="*/ 2147483646 h 37"/>
                <a:gd name="T8" fmla="*/ 2147483646 w 40"/>
                <a:gd name="T9" fmla="*/ 2147483646 h 37"/>
                <a:gd name="T10" fmla="*/ 2147483646 w 40"/>
                <a:gd name="T11" fmla="*/ 2147483646 h 37"/>
                <a:gd name="T12" fmla="*/ 2147483646 w 40"/>
                <a:gd name="T13" fmla="*/ 2147483646 h 37"/>
                <a:gd name="T14" fmla="*/ 2147483646 w 40"/>
                <a:gd name="T15" fmla="*/ 2147483646 h 37"/>
                <a:gd name="T16" fmla="*/ 2147483646 w 40"/>
                <a:gd name="T17" fmla="*/ 2147483646 h 37"/>
                <a:gd name="T18" fmla="*/ 2147483646 w 40"/>
                <a:gd name="T19" fmla="*/ 2147483646 h 37"/>
                <a:gd name="T20" fmla="*/ 2147483646 w 40"/>
                <a:gd name="T21" fmla="*/ 2147483646 h 37"/>
                <a:gd name="T22" fmla="*/ 2147483646 w 40"/>
                <a:gd name="T23" fmla="*/ 2147483646 h 37"/>
                <a:gd name="T24" fmla="*/ 2147483646 w 40"/>
                <a:gd name="T25" fmla="*/ 2147483646 h 37"/>
                <a:gd name="T26" fmla="*/ 2147483646 w 40"/>
                <a:gd name="T27" fmla="*/ 2147483646 h 37"/>
                <a:gd name="T28" fmla="*/ 0 w 40"/>
                <a:gd name="T29" fmla="*/ 2147483646 h 37"/>
                <a:gd name="T30" fmla="*/ 2147483646 w 40"/>
                <a:gd name="T31" fmla="*/ 2147483646 h 37"/>
                <a:gd name="T32" fmla="*/ 2147483646 w 40"/>
                <a:gd name="T33" fmla="*/ 2147483646 h 37"/>
                <a:gd name="T34" fmla="*/ 2147483646 w 40"/>
                <a:gd name="T35" fmla="*/ 2147483646 h 37"/>
                <a:gd name="T36" fmla="*/ 2147483646 w 40"/>
                <a:gd name="T37" fmla="*/ 2147483646 h 37"/>
                <a:gd name="T38" fmla="*/ 2147483646 w 40"/>
                <a:gd name="T39" fmla="*/ 0 h 37"/>
                <a:gd name="T40" fmla="*/ 2147483646 w 40"/>
                <a:gd name="T41" fmla="*/ 2147483646 h 37"/>
                <a:gd name="T42" fmla="*/ 2147483646 w 40"/>
                <a:gd name="T43" fmla="*/ 2147483646 h 37"/>
                <a:gd name="T44" fmla="*/ 2147483646 w 40"/>
                <a:gd name="T45" fmla="*/ 2147483646 h 37"/>
                <a:gd name="T46" fmla="*/ 2147483646 w 40"/>
                <a:gd name="T47" fmla="*/ 2147483646 h 37"/>
                <a:gd name="T48" fmla="*/ 2147483646 w 40"/>
                <a:gd name="T49" fmla="*/ 2147483646 h 37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40" h="37">
                  <a:moveTo>
                    <a:pt x="38" y="20"/>
                  </a:moveTo>
                  <a:lnTo>
                    <a:pt x="37" y="21"/>
                  </a:lnTo>
                  <a:lnTo>
                    <a:pt x="35" y="26"/>
                  </a:lnTo>
                  <a:lnTo>
                    <a:pt x="32" y="30"/>
                  </a:lnTo>
                  <a:lnTo>
                    <a:pt x="28" y="34"/>
                  </a:lnTo>
                  <a:lnTo>
                    <a:pt x="24" y="36"/>
                  </a:lnTo>
                  <a:lnTo>
                    <a:pt x="19" y="37"/>
                  </a:lnTo>
                  <a:lnTo>
                    <a:pt x="14" y="37"/>
                  </a:lnTo>
                  <a:lnTo>
                    <a:pt x="13" y="37"/>
                  </a:lnTo>
                  <a:lnTo>
                    <a:pt x="12" y="36"/>
                  </a:lnTo>
                  <a:lnTo>
                    <a:pt x="11" y="34"/>
                  </a:lnTo>
                  <a:lnTo>
                    <a:pt x="9" y="32"/>
                  </a:lnTo>
                  <a:lnTo>
                    <a:pt x="5" y="28"/>
                  </a:lnTo>
                  <a:lnTo>
                    <a:pt x="2" y="24"/>
                  </a:lnTo>
                  <a:lnTo>
                    <a:pt x="0" y="20"/>
                  </a:lnTo>
                  <a:lnTo>
                    <a:pt x="2" y="17"/>
                  </a:lnTo>
                  <a:lnTo>
                    <a:pt x="6" y="12"/>
                  </a:lnTo>
                  <a:lnTo>
                    <a:pt x="12" y="7"/>
                  </a:lnTo>
                  <a:lnTo>
                    <a:pt x="17" y="3"/>
                  </a:lnTo>
                  <a:lnTo>
                    <a:pt x="20" y="0"/>
                  </a:lnTo>
                  <a:lnTo>
                    <a:pt x="25" y="2"/>
                  </a:lnTo>
                  <a:lnTo>
                    <a:pt x="32" y="4"/>
                  </a:lnTo>
                  <a:lnTo>
                    <a:pt x="37" y="7"/>
                  </a:lnTo>
                  <a:lnTo>
                    <a:pt x="40" y="12"/>
                  </a:lnTo>
                  <a:lnTo>
                    <a:pt x="38" y="2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1" name="Freeform 176">
              <a:extLst>
                <a:ext uri="{FF2B5EF4-FFF2-40B4-BE49-F238E27FC236}">
                  <a16:creationId xmlns:a16="http://schemas.microsoft.com/office/drawing/2014/main" id="{89748C70-E137-5A4B-BA2C-BE32F7D46274}"/>
                </a:ext>
              </a:extLst>
            </p:cNvPr>
            <p:cNvSpPr>
              <a:spLocks/>
            </p:cNvSpPr>
            <p:nvPr/>
          </p:nvSpPr>
          <p:spPr bwMode="auto">
            <a:xfrm flipV="1">
              <a:off x="2071688" y="1662113"/>
              <a:ext cx="215900" cy="323850"/>
            </a:xfrm>
            <a:custGeom>
              <a:avLst/>
              <a:gdLst>
                <a:gd name="T0" fmla="*/ 2147483646 w 201"/>
                <a:gd name="T1" fmla="*/ 2147483646 h 319"/>
                <a:gd name="T2" fmla="*/ 2147483646 w 201"/>
                <a:gd name="T3" fmla="*/ 2147483646 h 319"/>
                <a:gd name="T4" fmla="*/ 2147483646 w 201"/>
                <a:gd name="T5" fmla="*/ 2147483646 h 319"/>
                <a:gd name="T6" fmla="*/ 2147483646 w 201"/>
                <a:gd name="T7" fmla="*/ 2147483646 h 319"/>
                <a:gd name="T8" fmla="*/ 2147483646 w 201"/>
                <a:gd name="T9" fmla="*/ 2147483646 h 319"/>
                <a:gd name="T10" fmla="*/ 2147483646 w 201"/>
                <a:gd name="T11" fmla="*/ 2147483646 h 319"/>
                <a:gd name="T12" fmla="*/ 2147483646 w 201"/>
                <a:gd name="T13" fmla="*/ 2147483646 h 319"/>
                <a:gd name="T14" fmla="*/ 2147483646 w 201"/>
                <a:gd name="T15" fmla="*/ 2147483646 h 319"/>
                <a:gd name="T16" fmla="*/ 2147483646 w 201"/>
                <a:gd name="T17" fmla="*/ 2147483646 h 319"/>
                <a:gd name="T18" fmla="*/ 2147483646 w 201"/>
                <a:gd name="T19" fmla="*/ 2147483646 h 319"/>
                <a:gd name="T20" fmla="*/ 2147483646 w 201"/>
                <a:gd name="T21" fmla="*/ 2147483646 h 319"/>
                <a:gd name="T22" fmla="*/ 2147483646 w 201"/>
                <a:gd name="T23" fmla="*/ 2147483646 h 319"/>
                <a:gd name="T24" fmla="*/ 2147483646 w 201"/>
                <a:gd name="T25" fmla="*/ 2147483646 h 319"/>
                <a:gd name="T26" fmla="*/ 2147483646 w 201"/>
                <a:gd name="T27" fmla="*/ 2147483646 h 319"/>
                <a:gd name="T28" fmla="*/ 2147483646 w 201"/>
                <a:gd name="T29" fmla="*/ 2147483646 h 319"/>
                <a:gd name="T30" fmla="*/ 2147483646 w 201"/>
                <a:gd name="T31" fmla="*/ 2147483646 h 319"/>
                <a:gd name="T32" fmla="*/ 2147483646 w 201"/>
                <a:gd name="T33" fmla="*/ 2147483646 h 319"/>
                <a:gd name="T34" fmla="*/ 2147483646 w 201"/>
                <a:gd name="T35" fmla="*/ 2147483646 h 319"/>
                <a:gd name="T36" fmla="*/ 2147483646 w 201"/>
                <a:gd name="T37" fmla="*/ 2147483646 h 319"/>
                <a:gd name="T38" fmla="*/ 2147483646 w 201"/>
                <a:gd name="T39" fmla="*/ 2147483646 h 319"/>
                <a:gd name="T40" fmla="*/ 2147483646 w 201"/>
                <a:gd name="T41" fmla="*/ 2147483646 h 319"/>
                <a:gd name="T42" fmla="*/ 2147483646 w 201"/>
                <a:gd name="T43" fmla="*/ 2147483646 h 319"/>
                <a:gd name="T44" fmla="*/ 2147483646 w 201"/>
                <a:gd name="T45" fmla="*/ 2147483646 h 319"/>
                <a:gd name="T46" fmla="*/ 2147483646 w 201"/>
                <a:gd name="T47" fmla="*/ 2147483646 h 319"/>
                <a:gd name="T48" fmla="*/ 2147483646 w 201"/>
                <a:gd name="T49" fmla="*/ 2147483646 h 319"/>
                <a:gd name="T50" fmla="*/ 2147483646 w 201"/>
                <a:gd name="T51" fmla="*/ 0 h 319"/>
                <a:gd name="T52" fmla="*/ 2147483646 w 201"/>
                <a:gd name="T53" fmla="*/ 2147483646 h 319"/>
                <a:gd name="T54" fmla="*/ 2147483646 w 201"/>
                <a:gd name="T55" fmla="*/ 2147483646 h 319"/>
                <a:gd name="T56" fmla="*/ 2147483646 w 201"/>
                <a:gd name="T57" fmla="*/ 2147483646 h 319"/>
                <a:gd name="T58" fmla="*/ 2147483646 w 201"/>
                <a:gd name="T59" fmla="*/ 2147483646 h 319"/>
                <a:gd name="T60" fmla="*/ 2147483646 w 201"/>
                <a:gd name="T61" fmla="*/ 2147483646 h 319"/>
                <a:gd name="T62" fmla="*/ 2147483646 w 201"/>
                <a:gd name="T63" fmla="*/ 2147483646 h 319"/>
                <a:gd name="T64" fmla="*/ 2147483646 w 201"/>
                <a:gd name="T65" fmla="*/ 2147483646 h 319"/>
                <a:gd name="T66" fmla="*/ 2147483646 w 201"/>
                <a:gd name="T67" fmla="*/ 2147483646 h 319"/>
                <a:gd name="T68" fmla="*/ 2147483646 w 201"/>
                <a:gd name="T69" fmla="*/ 2147483646 h 319"/>
                <a:gd name="T70" fmla="*/ 2147483646 w 201"/>
                <a:gd name="T71" fmla="*/ 2147483646 h 319"/>
                <a:gd name="T72" fmla="*/ 2147483646 w 201"/>
                <a:gd name="T73" fmla="*/ 2147483646 h 319"/>
                <a:gd name="T74" fmla="*/ 2147483646 w 201"/>
                <a:gd name="T75" fmla="*/ 2147483646 h 319"/>
                <a:gd name="T76" fmla="*/ 2147483646 w 201"/>
                <a:gd name="T77" fmla="*/ 2147483646 h 319"/>
                <a:gd name="T78" fmla="*/ 2147483646 w 201"/>
                <a:gd name="T79" fmla="*/ 2147483646 h 319"/>
                <a:gd name="T80" fmla="*/ 2147483646 w 201"/>
                <a:gd name="T81" fmla="*/ 2147483646 h 319"/>
                <a:gd name="T82" fmla="*/ 2147483646 w 201"/>
                <a:gd name="T83" fmla="*/ 2147483646 h 319"/>
                <a:gd name="T84" fmla="*/ 2147483646 w 201"/>
                <a:gd name="T85" fmla="*/ 2147483646 h 319"/>
                <a:gd name="T86" fmla="*/ 0 w 201"/>
                <a:gd name="T87" fmla="*/ 2147483646 h 319"/>
                <a:gd name="T88" fmla="*/ 2147483646 w 201"/>
                <a:gd name="T89" fmla="*/ 2147483646 h 319"/>
                <a:gd name="T90" fmla="*/ 2147483646 w 201"/>
                <a:gd name="T91" fmla="*/ 2147483646 h 319"/>
                <a:gd name="T92" fmla="*/ 2147483646 w 201"/>
                <a:gd name="T93" fmla="*/ 2147483646 h 319"/>
                <a:gd name="T94" fmla="*/ 2147483646 w 201"/>
                <a:gd name="T95" fmla="*/ 2147483646 h 319"/>
                <a:gd name="T96" fmla="*/ 2147483646 w 201"/>
                <a:gd name="T97" fmla="*/ 2147483646 h 319"/>
                <a:gd name="T98" fmla="*/ 2147483646 w 201"/>
                <a:gd name="T99" fmla="*/ 2147483646 h 319"/>
                <a:gd name="T100" fmla="*/ 2147483646 w 201"/>
                <a:gd name="T101" fmla="*/ 2147483646 h 319"/>
                <a:gd name="T102" fmla="*/ 2147483646 w 201"/>
                <a:gd name="T103" fmla="*/ 2147483646 h 319"/>
                <a:gd name="T104" fmla="*/ 2147483646 w 201"/>
                <a:gd name="T105" fmla="*/ 2147483646 h 319"/>
                <a:gd name="T106" fmla="*/ 2147483646 w 201"/>
                <a:gd name="T107" fmla="*/ 2147483646 h 319"/>
                <a:gd name="T108" fmla="*/ 2147483646 w 201"/>
                <a:gd name="T109" fmla="*/ 2147483646 h 319"/>
                <a:gd name="T110" fmla="*/ 2147483646 w 201"/>
                <a:gd name="T111" fmla="*/ 2147483646 h 319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</a:gdLst>
              <a:ahLst/>
              <a:cxnLst>
                <a:cxn ang="T112">
                  <a:pos x="T0" y="T1"/>
                </a:cxn>
                <a:cxn ang="T113">
                  <a:pos x="T2" y="T3"/>
                </a:cxn>
                <a:cxn ang="T114">
                  <a:pos x="T4" y="T5"/>
                </a:cxn>
                <a:cxn ang="T115">
                  <a:pos x="T6" y="T7"/>
                </a:cxn>
                <a:cxn ang="T116">
                  <a:pos x="T8" y="T9"/>
                </a:cxn>
                <a:cxn ang="T117">
                  <a:pos x="T10" y="T11"/>
                </a:cxn>
                <a:cxn ang="T118">
                  <a:pos x="T12" y="T13"/>
                </a:cxn>
                <a:cxn ang="T119">
                  <a:pos x="T14" y="T15"/>
                </a:cxn>
                <a:cxn ang="T120">
                  <a:pos x="T16" y="T17"/>
                </a:cxn>
                <a:cxn ang="T121">
                  <a:pos x="T18" y="T19"/>
                </a:cxn>
                <a:cxn ang="T122">
                  <a:pos x="T20" y="T21"/>
                </a:cxn>
                <a:cxn ang="T123">
                  <a:pos x="T22" y="T23"/>
                </a:cxn>
                <a:cxn ang="T124">
                  <a:pos x="T24" y="T25"/>
                </a:cxn>
                <a:cxn ang="T125">
                  <a:pos x="T26" y="T27"/>
                </a:cxn>
                <a:cxn ang="T126">
                  <a:pos x="T28" y="T29"/>
                </a:cxn>
                <a:cxn ang="T127">
                  <a:pos x="T30" y="T31"/>
                </a:cxn>
                <a:cxn ang="T128">
                  <a:pos x="T32" y="T33"/>
                </a:cxn>
                <a:cxn ang="T129">
                  <a:pos x="T34" y="T35"/>
                </a:cxn>
                <a:cxn ang="T130">
                  <a:pos x="T36" y="T37"/>
                </a:cxn>
                <a:cxn ang="T131">
                  <a:pos x="T38" y="T39"/>
                </a:cxn>
                <a:cxn ang="T132">
                  <a:pos x="T40" y="T41"/>
                </a:cxn>
                <a:cxn ang="T133">
                  <a:pos x="T42" y="T43"/>
                </a:cxn>
                <a:cxn ang="T134">
                  <a:pos x="T44" y="T45"/>
                </a:cxn>
                <a:cxn ang="T135">
                  <a:pos x="T46" y="T47"/>
                </a:cxn>
                <a:cxn ang="T136">
                  <a:pos x="T48" y="T49"/>
                </a:cxn>
                <a:cxn ang="T137">
                  <a:pos x="T50" y="T51"/>
                </a:cxn>
                <a:cxn ang="T138">
                  <a:pos x="T52" y="T53"/>
                </a:cxn>
                <a:cxn ang="T139">
                  <a:pos x="T54" y="T55"/>
                </a:cxn>
                <a:cxn ang="T140">
                  <a:pos x="T56" y="T57"/>
                </a:cxn>
                <a:cxn ang="T141">
                  <a:pos x="T58" y="T59"/>
                </a:cxn>
                <a:cxn ang="T142">
                  <a:pos x="T60" y="T61"/>
                </a:cxn>
                <a:cxn ang="T143">
                  <a:pos x="T62" y="T63"/>
                </a:cxn>
                <a:cxn ang="T144">
                  <a:pos x="T64" y="T65"/>
                </a:cxn>
                <a:cxn ang="T145">
                  <a:pos x="T66" y="T67"/>
                </a:cxn>
                <a:cxn ang="T146">
                  <a:pos x="T68" y="T69"/>
                </a:cxn>
                <a:cxn ang="T147">
                  <a:pos x="T70" y="T71"/>
                </a:cxn>
                <a:cxn ang="T148">
                  <a:pos x="T72" y="T73"/>
                </a:cxn>
                <a:cxn ang="T149">
                  <a:pos x="T74" y="T75"/>
                </a:cxn>
                <a:cxn ang="T150">
                  <a:pos x="T76" y="T77"/>
                </a:cxn>
                <a:cxn ang="T151">
                  <a:pos x="T78" y="T79"/>
                </a:cxn>
                <a:cxn ang="T152">
                  <a:pos x="T80" y="T81"/>
                </a:cxn>
                <a:cxn ang="T153">
                  <a:pos x="T82" y="T83"/>
                </a:cxn>
                <a:cxn ang="T154">
                  <a:pos x="T84" y="T85"/>
                </a:cxn>
                <a:cxn ang="T155">
                  <a:pos x="T86" y="T87"/>
                </a:cxn>
                <a:cxn ang="T156">
                  <a:pos x="T88" y="T89"/>
                </a:cxn>
                <a:cxn ang="T157">
                  <a:pos x="T90" y="T91"/>
                </a:cxn>
                <a:cxn ang="T158">
                  <a:pos x="T92" y="T93"/>
                </a:cxn>
                <a:cxn ang="T159">
                  <a:pos x="T94" y="T95"/>
                </a:cxn>
                <a:cxn ang="T160">
                  <a:pos x="T96" y="T97"/>
                </a:cxn>
                <a:cxn ang="T161">
                  <a:pos x="T98" y="T99"/>
                </a:cxn>
                <a:cxn ang="T162">
                  <a:pos x="T100" y="T101"/>
                </a:cxn>
                <a:cxn ang="T163">
                  <a:pos x="T102" y="T103"/>
                </a:cxn>
                <a:cxn ang="T164">
                  <a:pos x="T104" y="T105"/>
                </a:cxn>
                <a:cxn ang="T165">
                  <a:pos x="T106" y="T107"/>
                </a:cxn>
                <a:cxn ang="T166">
                  <a:pos x="T108" y="T109"/>
                </a:cxn>
                <a:cxn ang="T167">
                  <a:pos x="T110" y="T111"/>
                </a:cxn>
              </a:cxnLst>
              <a:rect l="0" t="0" r="r" b="b"/>
              <a:pathLst>
                <a:path w="201" h="319">
                  <a:moveTo>
                    <a:pt x="84" y="267"/>
                  </a:moveTo>
                  <a:lnTo>
                    <a:pt x="88" y="270"/>
                  </a:lnTo>
                  <a:lnTo>
                    <a:pt x="93" y="277"/>
                  </a:lnTo>
                  <a:lnTo>
                    <a:pt x="97" y="283"/>
                  </a:lnTo>
                  <a:lnTo>
                    <a:pt x="95" y="290"/>
                  </a:lnTo>
                  <a:lnTo>
                    <a:pt x="88" y="294"/>
                  </a:lnTo>
                  <a:lnTo>
                    <a:pt x="82" y="296"/>
                  </a:lnTo>
                  <a:lnTo>
                    <a:pt x="78" y="301"/>
                  </a:lnTo>
                  <a:lnTo>
                    <a:pt x="80" y="308"/>
                  </a:lnTo>
                  <a:lnTo>
                    <a:pt x="82" y="315"/>
                  </a:lnTo>
                  <a:lnTo>
                    <a:pt x="85" y="318"/>
                  </a:lnTo>
                  <a:lnTo>
                    <a:pt x="92" y="319"/>
                  </a:lnTo>
                  <a:lnTo>
                    <a:pt x="104" y="319"/>
                  </a:lnTo>
                  <a:lnTo>
                    <a:pt x="116" y="319"/>
                  </a:lnTo>
                  <a:lnTo>
                    <a:pt x="123" y="318"/>
                  </a:lnTo>
                  <a:lnTo>
                    <a:pt x="129" y="316"/>
                  </a:lnTo>
                  <a:lnTo>
                    <a:pt x="136" y="312"/>
                  </a:lnTo>
                  <a:lnTo>
                    <a:pt x="144" y="309"/>
                  </a:lnTo>
                  <a:lnTo>
                    <a:pt x="151" y="305"/>
                  </a:lnTo>
                  <a:lnTo>
                    <a:pt x="158" y="304"/>
                  </a:lnTo>
                  <a:lnTo>
                    <a:pt x="164" y="304"/>
                  </a:lnTo>
                  <a:lnTo>
                    <a:pt x="171" y="306"/>
                  </a:lnTo>
                  <a:lnTo>
                    <a:pt x="176" y="306"/>
                  </a:lnTo>
                  <a:lnTo>
                    <a:pt x="182" y="305"/>
                  </a:lnTo>
                  <a:lnTo>
                    <a:pt x="187" y="300"/>
                  </a:lnTo>
                  <a:lnTo>
                    <a:pt x="191" y="294"/>
                  </a:lnTo>
                  <a:lnTo>
                    <a:pt x="197" y="289"/>
                  </a:lnTo>
                  <a:lnTo>
                    <a:pt x="198" y="285"/>
                  </a:lnTo>
                  <a:lnTo>
                    <a:pt x="191" y="279"/>
                  </a:lnTo>
                  <a:lnTo>
                    <a:pt x="180" y="273"/>
                  </a:lnTo>
                  <a:lnTo>
                    <a:pt x="173" y="270"/>
                  </a:lnTo>
                  <a:lnTo>
                    <a:pt x="169" y="266"/>
                  </a:lnTo>
                  <a:lnTo>
                    <a:pt x="172" y="263"/>
                  </a:lnTo>
                  <a:lnTo>
                    <a:pt x="177" y="259"/>
                  </a:lnTo>
                  <a:lnTo>
                    <a:pt x="181" y="256"/>
                  </a:lnTo>
                  <a:lnTo>
                    <a:pt x="182" y="251"/>
                  </a:lnTo>
                  <a:lnTo>
                    <a:pt x="182" y="244"/>
                  </a:lnTo>
                  <a:lnTo>
                    <a:pt x="180" y="238"/>
                  </a:lnTo>
                  <a:lnTo>
                    <a:pt x="179" y="235"/>
                  </a:lnTo>
                  <a:lnTo>
                    <a:pt x="179" y="232"/>
                  </a:lnTo>
                  <a:lnTo>
                    <a:pt x="182" y="227"/>
                  </a:lnTo>
                  <a:lnTo>
                    <a:pt x="188" y="219"/>
                  </a:lnTo>
                  <a:lnTo>
                    <a:pt x="195" y="209"/>
                  </a:lnTo>
                  <a:lnTo>
                    <a:pt x="197" y="197"/>
                  </a:lnTo>
                  <a:lnTo>
                    <a:pt x="190" y="187"/>
                  </a:lnTo>
                  <a:lnTo>
                    <a:pt x="177" y="179"/>
                  </a:lnTo>
                  <a:lnTo>
                    <a:pt x="168" y="173"/>
                  </a:lnTo>
                  <a:lnTo>
                    <a:pt x="165" y="168"/>
                  </a:lnTo>
                  <a:lnTo>
                    <a:pt x="168" y="162"/>
                  </a:lnTo>
                  <a:lnTo>
                    <a:pt x="177" y="156"/>
                  </a:lnTo>
                  <a:lnTo>
                    <a:pt x="188" y="149"/>
                  </a:lnTo>
                  <a:lnTo>
                    <a:pt x="195" y="139"/>
                  </a:lnTo>
                  <a:lnTo>
                    <a:pt x="195" y="130"/>
                  </a:lnTo>
                  <a:lnTo>
                    <a:pt x="192" y="120"/>
                  </a:lnTo>
                  <a:lnTo>
                    <a:pt x="194" y="109"/>
                  </a:lnTo>
                  <a:lnTo>
                    <a:pt x="195" y="100"/>
                  </a:lnTo>
                  <a:lnTo>
                    <a:pt x="196" y="90"/>
                  </a:lnTo>
                  <a:lnTo>
                    <a:pt x="197" y="77"/>
                  </a:lnTo>
                  <a:lnTo>
                    <a:pt x="199" y="65"/>
                  </a:lnTo>
                  <a:lnTo>
                    <a:pt x="201" y="55"/>
                  </a:lnTo>
                  <a:lnTo>
                    <a:pt x="196" y="52"/>
                  </a:lnTo>
                  <a:lnTo>
                    <a:pt x="189" y="54"/>
                  </a:lnTo>
                  <a:lnTo>
                    <a:pt x="183" y="54"/>
                  </a:lnTo>
                  <a:lnTo>
                    <a:pt x="183" y="51"/>
                  </a:lnTo>
                  <a:lnTo>
                    <a:pt x="190" y="40"/>
                  </a:lnTo>
                  <a:lnTo>
                    <a:pt x="197" y="29"/>
                  </a:lnTo>
                  <a:lnTo>
                    <a:pt x="199" y="18"/>
                  </a:lnTo>
                  <a:lnTo>
                    <a:pt x="198" y="10"/>
                  </a:lnTo>
                  <a:lnTo>
                    <a:pt x="194" y="6"/>
                  </a:lnTo>
                  <a:lnTo>
                    <a:pt x="192" y="5"/>
                  </a:lnTo>
                  <a:lnTo>
                    <a:pt x="190" y="5"/>
                  </a:lnTo>
                  <a:lnTo>
                    <a:pt x="189" y="5"/>
                  </a:lnTo>
                  <a:lnTo>
                    <a:pt x="187" y="5"/>
                  </a:lnTo>
                  <a:lnTo>
                    <a:pt x="179" y="6"/>
                  </a:lnTo>
                  <a:lnTo>
                    <a:pt x="173" y="3"/>
                  </a:lnTo>
                  <a:lnTo>
                    <a:pt x="168" y="1"/>
                  </a:lnTo>
                  <a:lnTo>
                    <a:pt x="164" y="0"/>
                  </a:lnTo>
                  <a:lnTo>
                    <a:pt x="163" y="0"/>
                  </a:lnTo>
                  <a:lnTo>
                    <a:pt x="161" y="0"/>
                  </a:lnTo>
                  <a:lnTo>
                    <a:pt x="160" y="1"/>
                  </a:lnTo>
                  <a:lnTo>
                    <a:pt x="159" y="2"/>
                  </a:lnTo>
                  <a:lnTo>
                    <a:pt x="156" y="5"/>
                  </a:lnTo>
                  <a:lnTo>
                    <a:pt x="151" y="6"/>
                  </a:lnTo>
                  <a:lnTo>
                    <a:pt x="145" y="6"/>
                  </a:lnTo>
                  <a:lnTo>
                    <a:pt x="139" y="7"/>
                  </a:lnTo>
                  <a:lnTo>
                    <a:pt x="135" y="8"/>
                  </a:lnTo>
                  <a:lnTo>
                    <a:pt x="129" y="9"/>
                  </a:lnTo>
                  <a:lnTo>
                    <a:pt x="126" y="10"/>
                  </a:lnTo>
                  <a:lnTo>
                    <a:pt x="123" y="14"/>
                  </a:lnTo>
                  <a:lnTo>
                    <a:pt x="121" y="17"/>
                  </a:lnTo>
                  <a:lnTo>
                    <a:pt x="119" y="18"/>
                  </a:lnTo>
                  <a:lnTo>
                    <a:pt x="115" y="18"/>
                  </a:lnTo>
                  <a:lnTo>
                    <a:pt x="108" y="20"/>
                  </a:lnTo>
                  <a:lnTo>
                    <a:pt x="100" y="23"/>
                  </a:lnTo>
                  <a:lnTo>
                    <a:pt x="93" y="26"/>
                  </a:lnTo>
                  <a:lnTo>
                    <a:pt x="87" y="31"/>
                  </a:lnTo>
                  <a:lnTo>
                    <a:pt x="82" y="39"/>
                  </a:lnTo>
                  <a:lnTo>
                    <a:pt x="80" y="47"/>
                  </a:lnTo>
                  <a:lnTo>
                    <a:pt x="81" y="54"/>
                  </a:lnTo>
                  <a:lnTo>
                    <a:pt x="81" y="59"/>
                  </a:lnTo>
                  <a:lnTo>
                    <a:pt x="80" y="60"/>
                  </a:lnTo>
                  <a:lnTo>
                    <a:pt x="74" y="61"/>
                  </a:lnTo>
                  <a:lnTo>
                    <a:pt x="67" y="62"/>
                  </a:lnTo>
                  <a:lnTo>
                    <a:pt x="60" y="66"/>
                  </a:lnTo>
                  <a:lnTo>
                    <a:pt x="59" y="70"/>
                  </a:lnTo>
                  <a:lnTo>
                    <a:pt x="57" y="74"/>
                  </a:lnTo>
                  <a:lnTo>
                    <a:pt x="52" y="77"/>
                  </a:lnTo>
                  <a:lnTo>
                    <a:pt x="46" y="81"/>
                  </a:lnTo>
                  <a:lnTo>
                    <a:pt x="43" y="84"/>
                  </a:lnTo>
                  <a:lnTo>
                    <a:pt x="40" y="89"/>
                  </a:lnTo>
                  <a:lnTo>
                    <a:pt x="37" y="93"/>
                  </a:lnTo>
                  <a:lnTo>
                    <a:pt x="35" y="99"/>
                  </a:lnTo>
                  <a:lnTo>
                    <a:pt x="38" y="107"/>
                  </a:lnTo>
                  <a:lnTo>
                    <a:pt x="44" y="115"/>
                  </a:lnTo>
                  <a:lnTo>
                    <a:pt x="47" y="122"/>
                  </a:lnTo>
                  <a:lnTo>
                    <a:pt x="49" y="128"/>
                  </a:lnTo>
                  <a:lnTo>
                    <a:pt x="47" y="132"/>
                  </a:lnTo>
                  <a:lnTo>
                    <a:pt x="45" y="138"/>
                  </a:lnTo>
                  <a:lnTo>
                    <a:pt x="44" y="143"/>
                  </a:lnTo>
                  <a:lnTo>
                    <a:pt x="43" y="143"/>
                  </a:lnTo>
                  <a:lnTo>
                    <a:pt x="38" y="136"/>
                  </a:lnTo>
                  <a:lnTo>
                    <a:pt x="34" y="126"/>
                  </a:lnTo>
                  <a:lnTo>
                    <a:pt x="31" y="118"/>
                  </a:lnTo>
                  <a:lnTo>
                    <a:pt x="28" y="113"/>
                  </a:lnTo>
                  <a:lnTo>
                    <a:pt x="24" y="114"/>
                  </a:lnTo>
                  <a:lnTo>
                    <a:pt x="21" y="118"/>
                  </a:lnTo>
                  <a:lnTo>
                    <a:pt x="16" y="123"/>
                  </a:lnTo>
                  <a:lnTo>
                    <a:pt x="12" y="128"/>
                  </a:lnTo>
                  <a:lnTo>
                    <a:pt x="9" y="132"/>
                  </a:lnTo>
                  <a:lnTo>
                    <a:pt x="7" y="141"/>
                  </a:lnTo>
                  <a:lnTo>
                    <a:pt x="4" y="153"/>
                  </a:lnTo>
                  <a:lnTo>
                    <a:pt x="0" y="166"/>
                  </a:lnTo>
                  <a:lnTo>
                    <a:pt x="0" y="176"/>
                  </a:lnTo>
                  <a:lnTo>
                    <a:pt x="1" y="184"/>
                  </a:lnTo>
                  <a:lnTo>
                    <a:pt x="2" y="190"/>
                  </a:lnTo>
                  <a:lnTo>
                    <a:pt x="6" y="195"/>
                  </a:lnTo>
                  <a:lnTo>
                    <a:pt x="12" y="198"/>
                  </a:lnTo>
                  <a:lnTo>
                    <a:pt x="19" y="199"/>
                  </a:lnTo>
                  <a:lnTo>
                    <a:pt x="23" y="200"/>
                  </a:lnTo>
                  <a:lnTo>
                    <a:pt x="27" y="200"/>
                  </a:lnTo>
                  <a:lnTo>
                    <a:pt x="30" y="199"/>
                  </a:lnTo>
                  <a:lnTo>
                    <a:pt x="31" y="200"/>
                  </a:lnTo>
                  <a:lnTo>
                    <a:pt x="30" y="205"/>
                  </a:lnTo>
                  <a:lnTo>
                    <a:pt x="28" y="211"/>
                  </a:lnTo>
                  <a:lnTo>
                    <a:pt x="24" y="215"/>
                  </a:lnTo>
                  <a:lnTo>
                    <a:pt x="23" y="219"/>
                  </a:lnTo>
                  <a:lnTo>
                    <a:pt x="24" y="224"/>
                  </a:lnTo>
                  <a:lnTo>
                    <a:pt x="28" y="229"/>
                  </a:lnTo>
                  <a:lnTo>
                    <a:pt x="31" y="234"/>
                  </a:lnTo>
                  <a:lnTo>
                    <a:pt x="36" y="238"/>
                  </a:lnTo>
                  <a:lnTo>
                    <a:pt x="44" y="245"/>
                  </a:lnTo>
                  <a:lnTo>
                    <a:pt x="54" y="248"/>
                  </a:lnTo>
                  <a:lnTo>
                    <a:pt x="63" y="244"/>
                  </a:lnTo>
                  <a:lnTo>
                    <a:pt x="70" y="237"/>
                  </a:lnTo>
                  <a:lnTo>
                    <a:pt x="75" y="232"/>
                  </a:lnTo>
                  <a:lnTo>
                    <a:pt x="77" y="229"/>
                  </a:lnTo>
                  <a:lnTo>
                    <a:pt x="82" y="230"/>
                  </a:lnTo>
                  <a:lnTo>
                    <a:pt x="88" y="234"/>
                  </a:lnTo>
                  <a:lnTo>
                    <a:pt x="96" y="240"/>
                  </a:lnTo>
                  <a:lnTo>
                    <a:pt x="104" y="247"/>
                  </a:lnTo>
                  <a:lnTo>
                    <a:pt x="111" y="256"/>
                  </a:lnTo>
                  <a:lnTo>
                    <a:pt x="113" y="263"/>
                  </a:lnTo>
                  <a:lnTo>
                    <a:pt x="113" y="264"/>
                  </a:lnTo>
                  <a:lnTo>
                    <a:pt x="110" y="262"/>
                  </a:lnTo>
                  <a:lnTo>
                    <a:pt x="103" y="256"/>
                  </a:lnTo>
                  <a:lnTo>
                    <a:pt x="93" y="252"/>
                  </a:lnTo>
                  <a:lnTo>
                    <a:pt x="85" y="252"/>
                  </a:lnTo>
                  <a:lnTo>
                    <a:pt x="82" y="258"/>
                  </a:lnTo>
                  <a:lnTo>
                    <a:pt x="84" y="26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2" name="Freeform 177">
              <a:extLst>
                <a:ext uri="{FF2B5EF4-FFF2-40B4-BE49-F238E27FC236}">
                  <a16:creationId xmlns:a16="http://schemas.microsoft.com/office/drawing/2014/main" id="{C9094B62-7F07-C24E-9BE4-047A0787E3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076450" y="1930400"/>
              <a:ext cx="36513" cy="17463"/>
            </a:xfrm>
            <a:custGeom>
              <a:avLst/>
              <a:gdLst>
                <a:gd name="T0" fmla="*/ 2147483646 w 34"/>
                <a:gd name="T1" fmla="*/ 0 h 18"/>
                <a:gd name="T2" fmla="*/ 2147483646 w 34"/>
                <a:gd name="T3" fmla="*/ 2147483646 h 18"/>
                <a:gd name="T4" fmla="*/ 2147483646 w 34"/>
                <a:gd name="T5" fmla="*/ 2147483646 h 18"/>
                <a:gd name="T6" fmla="*/ 2147483646 w 34"/>
                <a:gd name="T7" fmla="*/ 2147483646 h 18"/>
                <a:gd name="T8" fmla="*/ 2147483646 w 34"/>
                <a:gd name="T9" fmla="*/ 2147483646 h 18"/>
                <a:gd name="T10" fmla="*/ 2147483646 w 34"/>
                <a:gd name="T11" fmla="*/ 2147483646 h 18"/>
                <a:gd name="T12" fmla="*/ 2147483646 w 34"/>
                <a:gd name="T13" fmla="*/ 2147483646 h 18"/>
                <a:gd name="T14" fmla="*/ 2147483646 w 34"/>
                <a:gd name="T15" fmla="*/ 2147483646 h 18"/>
                <a:gd name="T16" fmla="*/ 2147483646 w 34"/>
                <a:gd name="T17" fmla="*/ 2147483646 h 18"/>
                <a:gd name="T18" fmla="*/ 2147483646 w 34"/>
                <a:gd name="T19" fmla="*/ 2147483646 h 18"/>
                <a:gd name="T20" fmla="*/ 0 w 34"/>
                <a:gd name="T21" fmla="*/ 2147483646 h 18"/>
                <a:gd name="T22" fmla="*/ 0 w 34"/>
                <a:gd name="T23" fmla="*/ 2147483646 h 18"/>
                <a:gd name="T24" fmla="*/ 2147483646 w 34"/>
                <a:gd name="T25" fmla="*/ 2147483646 h 18"/>
                <a:gd name="T26" fmla="*/ 2147483646 w 34"/>
                <a:gd name="T27" fmla="*/ 2147483646 h 18"/>
                <a:gd name="T28" fmla="*/ 2147483646 w 34"/>
                <a:gd name="T29" fmla="*/ 2147483646 h 18"/>
                <a:gd name="T30" fmla="*/ 2147483646 w 34"/>
                <a:gd name="T31" fmla="*/ 2147483646 h 18"/>
                <a:gd name="T32" fmla="*/ 2147483646 w 34"/>
                <a:gd name="T33" fmla="*/ 0 h 18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34" h="18">
                  <a:moveTo>
                    <a:pt x="31" y="0"/>
                  </a:moveTo>
                  <a:lnTo>
                    <a:pt x="32" y="1"/>
                  </a:lnTo>
                  <a:lnTo>
                    <a:pt x="34" y="3"/>
                  </a:lnTo>
                  <a:lnTo>
                    <a:pt x="34" y="6"/>
                  </a:lnTo>
                  <a:lnTo>
                    <a:pt x="30" y="10"/>
                  </a:lnTo>
                  <a:lnTo>
                    <a:pt x="24" y="14"/>
                  </a:lnTo>
                  <a:lnTo>
                    <a:pt x="22" y="16"/>
                  </a:lnTo>
                  <a:lnTo>
                    <a:pt x="19" y="18"/>
                  </a:lnTo>
                  <a:lnTo>
                    <a:pt x="12" y="18"/>
                  </a:lnTo>
                  <a:lnTo>
                    <a:pt x="4" y="16"/>
                  </a:lnTo>
                  <a:lnTo>
                    <a:pt x="0" y="13"/>
                  </a:lnTo>
                  <a:lnTo>
                    <a:pt x="0" y="9"/>
                  </a:lnTo>
                  <a:lnTo>
                    <a:pt x="4" y="7"/>
                  </a:lnTo>
                  <a:lnTo>
                    <a:pt x="14" y="4"/>
                  </a:lnTo>
                  <a:lnTo>
                    <a:pt x="22" y="2"/>
                  </a:lnTo>
                  <a:lnTo>
                    <a:pt x="29" y="1"/>
                  </a:lnTo>
                  <a:lnTo>
                    <a:pt x="31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3" name="Freeform 178">
              <a:extLst>
                <a:ext uri="{FF2B5EF4-FFF2-40B4-BE49-F238E27FC236}">
                  <a16:creationId xmlns:a16="http://schemas.microsoft.com/office/drawing/2014/main" id="{342B811E-1DB7-BE4A-9533-1DC25EC754EA}"/>
                </a:ext>
              </a:extLst>
            </p:cNvPr>
            <p:cNvSpPr>
              <a:spLocks/>
            </p:cNvSpPr>
            <p:nvPr/>
          </p:nvSpPr>
          <p:spPr bwMode="auto">
            <a:xfrm>
              <a:off x="2057400" y="1884363"/>
              <a:ext cx="33338" cy="47625"/>
            </a:xfrm>
            <a:custGeom>
              <a:avLst/>
              <a:gdLst>
                <a:gd name="T0" fmla="*/ 2147483646 w 34"/>
                <a:gd name="T1" fmla="*/ 2147483646 h 46"/>
                <a:gd name="T2" fmla="*/ 2147483646 w 34"/>
                <a:gd name="T3" fmla="*/ 2147483646 h 46"/>
                <a:gd name="T4" fmla="*/ 2147483646 w 34"/>
                <a:gd name="T5" fmla="*/ 2147483646 h 46"/>
                <a:gd name="T6" fmla="*/ 2147483646 w 34"/>
                <a:gd name="T7" fmla="*/ 0 h 46"/>
                <a:gd name="T8" fmla="*/ 2147483646 w 34"/>
                <a:gd name="T9" fmla="*/ 0 h 46"/>
                <a:gd name="T10" fmla="*/ 2147483646 w 34"/>
                <a:gd name="T11" fmla="*/ 2147483646 h 46"/>
                <a:gd name="T12" fmla="*/ 0 w 34"/>
                <a:gd name="T13" fmla="*/ 2147483646 h 46"/>
                <a:gd name="T14" fmla="*/ 2147483646 w 34"/>
                <a:gd name="T15" fmla="*/ 2147483646 h 46"/>
                <a:gd name="T16" fmla="*/ 2147483646 w 34"/>
                <a:gd name="T17" fmla="*/ 2147483646 h 46"/>
                <a:gd name="T18" fmla="*/ 2147483646 w 34"/>
                <a:gd name="T19" fmla="*/ 2147483646 h 46"/>
                <a:gd name="T20" fmla="*/ 2147483646 w 34"/>
                <a:gd name="T21" fmla="*/ 2147483646 h 46"/>
                <a:gd name="T22" fmla="*/ 2147483646 w 34"/>
                <a:gd name="T23" fmla="*/ 2147483646 h 46"/>
                <a:gd name="T24" fmla="*/ 2147483646 w 34"/>
                <a:gd name="T25" fmla="*/ 2147483646 h 46"/>
                <a:gd name="T26" fmla="*/ 2147483646 w 34"/>
                <a:gd name="T27" fmla="*/ 2147483646 h 46"/>
                <a:gd name="T28" fmla="*/ 2147483646 w 34"/>
                <a:gd name="T29" fmla="*/ 2147483646 h 46"/>
                <a:gd name="T30" fmla="*/ 2147483646 w 34"/>
                <a:gd name="T31" fmla="*/ 2147483646 h 46"/>
                <a:gd name="T32" fmla="*/ 2147483646 w 34"/>
                <a:gd name="T33" fmla="*/ 2147483646 h 46"/>
                <a:gd name="T34" fmla="*/ 2147483646 w 34"/>
                <a:gd name="T35" fmla="*/ 2147483646 h 46"/>
                <a:gd name="T36" fmla="*/ 2147483646 w 34"/>
                <a:gd name="T37" fmla="*/ 2147483646 h 46"/>
                <a:gd name="T38" fmla="*/ 2147483646 w 34"/>
                <a:gd name="T39" fmla="*/ 2147483646 h 46"/>
                <a:gd name="T40" fmla="*/ 2147483646 w 34"/>
                <a:gd name="T41" fmla="*/ 2147483646 h 46"/>
                <a:gd name="T42" fmla="*/ 2147483646 w 34"/>
                <a:gd name="T43" fmla="*/ 2147483646 h 46"/>
                <a:gd name="T44" fmla="*/ 2147483646 w 34"/>
                <a:gd name="T45" fmla="*/ 2147483646 h 46"/>
                <a:gd name="T46" fmla="*/ 2147483646 w 34"/>
                <a:gd name="T47" fmla="*/ 2147483646 h 46"/>
                <a:gd name="T48" fmla="*/ 2147483646 w 34"/>
                <a:gd name="T49" fmla="*/ 2147483646 h 4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</a:gdLst>
              <a:ahLst/>
              <a:cxnLst>
                <a:cxn ang="T50">
                  <a:pos x="T0" y="T1"/>
                </a:cxn>
                <a:cxn ang="T51">
                  <a:pos x="T2" y="T3"/>
                </a:cxn>
                <a:cxn ang="T52">
                  <a:pos x="T4" y="T5"/>
                </a:cxn>
                <a:cxn ang="T53">
                  <a:pos x="T6" y="T7"/>
                </a:cxn>
                <a:cxn ang="T54">
                  <a:pos x="T8" y="T9"/>
                </a:cxn>
                <a:cxn ang="T55">
                  <a:pos x="T10" y="T11"/>
                </a:cxn>
                <a:cxn ang="T56">
                  <a:pos x="T12" y="T13"/>
                </a:cxn>
                <a:cxn ang="T57">
                  <a:pos x="T14" y="T15"/>
                </a:cxn>
                <a:cxn ang="T58">
                  <a:pos x="T16" y="T17"/>
                </a:cxn>
                <a:cxn ang="T59">
                  <a:pos x="T18" y="T19"/>
                </a:cxn>
                <a:cxn ang="T60">
                  <a:pos x="T20" y="T21"/>
                </a:cxn>
                <a:cxn ang="T61">
                  <a:pos x="T22" y="T23"/>
                </a:cxn>
                <a:cxn ang="T62">
                  <a:pos x="T24" y="T25"/>
                </a:cxn>
                <a:cxn ang="T63">
                  <a:pos x="T26" y="T27"/>
                </a:cxn>
                <a:cxn ang="T64">
                  <a:pos x="T28" y="T29"/>
                </a:cxn>
                <a:cxn ang="T65">
                  <a:pos x="T30" y="T31"/>
                </a:cxn>
                <a:cxn ang="T66">
                  <a:pos x="T32" y="T33"/>
                </a:cxn>
                <a:cxn ang="T67">
                  <a:pos x="T34" y="T35"/>
                </a:cxn>
                <a:cxn ang="T68">
                  <a:pos x="T36" y="T37"/>
                </a:cxn>
                <a:cxn ang="T69">
                  <a:pos x="T38" y="T39"/>
                </a:cxn>
                <a:cxn ang="T70">
                  <a:pos x="T40" y="T41"/>
                </a:cxn>
                <a:cxn ang="T71">
                  <a:pos x="T42" y="T43"/>
                </a:cxn>
                <a:cxn ang="T72">
                  <a:pos x="T44" y="T45"/>
                </a:cxn>
                <a:cxn ang="T73">
                  <a:pos x="T46" y="T47"/>
                </a:cxn>
                <a:cxn ang="T74">
                  <a:pos x="T48" y="T49"/>
                </a:cxn>
              </a:cxnLst>
              <a:rect l="0" t="0" r="r" b="b"/>
              <a:pathLst>
                <a:path w="34" h="46">
                  <a:moveTo>
                    <a:pt x="22" y="14"/>
                  </a:moveTo>
                  <a:lnTo>
                    <a:pt x="20" y="10"/>
                  </a:lnTo>
                  <a:lnTo>
                    <a:pt x="14" y="5"/>
                  </a:lnTo>
                  <a:lnTo>
                    <a:pt x="7" y="0"/>
                  </a:lnTo>
                  <a:lnTo>
                    <a:pt x="3" y="0"/>
                  </a:lnTo>
                  <a:lnTo>
                    <a:pt x="1" y="5"/>
                  </a:lnTo>
                  <a:lnTo>
                    <a:pt x="0" y="10"/>
                  </a:lnTo>
                  <a:lnTo>
                    <a:pt x="1" y="15"/>
                  </a:lnTo>
                  <a:lnTo>
                    <a:pt x="1" y="20"/>
                  </a:lnTo>
                  <a:lnTo>
                    <a:pt x="3" y="27"/>
                  </a:lnTo>
                  <a:lnTo>
                    <a:pt x="4" y="36"/>
                  </a:lnTo>
                  <a:lnTo>
                    <a:pt x="7" y="43"/>
                  </a:lnTo>
                  <a:lnTo>
                    <a:pt x="11" y="46"/>
                  </a:lnTo>
                  <a:lnTo>
                    <a:pt x="16" y="46"/>
                  </a:lnTo>
                  <a:lnTo>
                    <a:pt x="21" y="44"/>
                  </a:lnTo>
                  <a:lnTo>
                    <a:pt x="26" y="42"/>
                  </a:lnTo>
                  <a:lnTo>
                    <a:pt x="29" y="38"/>
                  </a:lnTo>
                  <a:lnTo>
                    <a:pt x="31" y="33"/>
                  </a:lnTo>
                  <a:lnTo>
                    <a:pt x="34" y="30"/>
                  </a:lnTo>
                  <a:lnTo>
                    <a:pt x="34" y="27"/>
                  </a:lnTo>
                  <a:lnTo>
                    <a:pt x="30" y="22"/>
                  </a:lnTo>
                  <a:lnTo>
                    <a:pt x="26" y="17"/>
                  </a:lnTo>
                  <a:lnTo>
                    <a:pt x="23" y="15"/>
                  </a:lnTo>
                  <a:lnTo>
                    <a:pt x="22" y="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4" name="Freeform 179">
              <a:extLst>
                <a:ext uri="{FF2B5EF4-FFF2-40B4-BE49-F238E27FC236}">
                  <a16:creationId xmlns:a16="http://schemas.microsoft.com/office/drawing/2014/main" id="{D631AD73-86E5-AC42-80AF-26EAF4C32809}"/>
                </a:ext>
              </a:extLst>
            </p:cNvPr>
            <p:cNvSpPr>
              <a:spLocks/>
            </p:cNvSpPr>
            <p:nvPr/>
          </p:nvSpPr>
          <p:spPr bwMode="auto">
            <a:xfrm>
              <a:off x="1990725" y="1862138"/>
              <a:ext cx="60325" cy="68262"/>
            </a:xfrm>
            <a:custGeom>
              <a:avLst/>
              <a:gdLst>
                <a:gd name="T0" fmla="*/ 2147483646 w 58"/>
                <a:gd name="T1" fmla="*/ 2147483646 h 67"/>
                <a:gd name="T2" fmla="*/ 2147483646 w 58"/>
                <a:gd name="T3" fmla="*/ 2147483646 h 67"/>
                <a:gd name="T4" fmla="*/ 2147483646 w 58"/>
                <a:gd name="T5" fmla="*/ 2147483646 h 67"/>
                <a:gd name="T6" fmla="*/ 2147483646 w 58"/>
                <a:gd name="T7" fmla="*/ 2147483646 h 67"/>
                <a:gd name="T8" fmla="*/ 2147483646 w 58"/>
                <a:gd name="T9" fmla="*/ 2147483646 h 67"/>
                <a:gd name="T10" fmla="*/ 2147483646 w 58"/>
                <a:gd name="T11" fmla="*/ 2147483646 h 67"/>
                <a:gd name="T12" fmla="*/ 2147483646 w 58"/>
                <a:gd name="T13" fmla="*/ 2147483646 h 67"/>
                <a:gd name="T14" fmla="*/ 2147483646 w 58"/>
                <a:gd name="T15" fmla="*/ 2147483646 h 67"/>
                <a:gd name="T16" fmla="*/ 2147483646 w 58"/>
                <a:gd name="T17" fmla="*/ 2147483646 h 67"/>
                <a:gd name="T18" fmla="*/ 2147483646 w 58"/>
                <a:gd name="T19" fmla="*/ 2147483646 h 67"/>
                <a:gd name="T20" fmla="*/ 2147483646 w 58"/>
                <a:gd name="T21" fmla="*/ 2147483646 h 67"/>
                <a:gd name="T22" fmla="*/ 2147483646 w 58"/>
                <a:gd name="T23" fmla="*/ 2147483646 h 67"/>
                <a:gd name="T24" fmla="*/ 2147483646 w 58"/>
                <a:gd name="T25" fmla="*/ 2147483646 h 67"/>
                <a:gd name="T26" fmla="*/ 2147483646 w 58"/>
                <a:gd name="T27" fmla="*/ 2147483646 h 67"/>
                <a:gd name="T28" fmla="*/ 2147483646 w 58"/>
                <a:gd name="T29" fmla="*/ 2147483646 h 67"/>
                <a:gd name="T30" fmla="*/ 2147483646 w 58"/>
                <a:gd name="T31" fmla="*/ 2147483646 h 67"/>
                <a:gd name="T32" fmla="*/ 2147483646 w 58"/>
                <a:gd name="T33" fmla="*/ 2147483646 h 67"/>
                <a:gd name="T34" fmla="*/ 2147483646 w 58"/>
                <a:gd name="T35" fmla="*/ 2147483646 h 67"/>
                <a:gd name="T36" fmla="*/ 2147483646 w 58"/>
                <a:gd name="T37" fmla="*/ 2147483646 h 67"/>
                <a:gd name="T38" fmla="*/ 2147483646 w 58"/>
                <a:gd name="T39" fmla="*/ 2147483646 h 67"/>
                <a:gd name="T40" fmla="*/ 2147483646 w 58"/>
                <a:gd name="T41" fmla="*/ 2147483646 h 67"/>
                <a:gd name="T42" fmla="*/ 2147483646 w 58"/>
                <a:gd name="T43" fmla="*/ 2147483646 h 67"/>
                <a:gd name="T44" fmla="*/ 2147483646 w 58"/>
                <a:gd name="T45" fmla="*/ 2147483646 h 67"/>
                <a:gd name="T46" fmla="*/ 0 w 58"/>
                <a:gd name="T47" fmla="*/ 2147483646 h 67"/>
                <a:gd name="T48" fmla="*/ 2147483646 w 58"/>
                <a:gd name="T49" fmla="*/ 0 h 67"/>
                <a:gd name="T50" fmla="*/ 2147483646 w 58"/>
                <a:gd name="T51" fmla="*/ 0 h 67"/>
                <a:gd name="T52" fmla="*/ 2147483646 w 58"/>
                <a:gd name="T53" fmla="*/ 0 h 67"/>
                <a:gd name="T54" fmla="*/ 2147483646 w 58"/>
                <a:gd name="T55" fmla="*/ 2147483646 h 67"/>
                <a:gd name="T56" fmla="*/ 2147483646 w 58"/>
                <a:gd name="T57" fmla="*/ 2147483646 h 67"/>
                <a:gd name="T58" fmla="*/ 2147483646 w 58"/>
                <a:gd name="T59" fmla="*/ 2147483646 h 67"/>
                <a:gd name="T60" fmla="*/ 2147483646 w 58"/>
                <a:gd name="T61" fmla="*/ 2147483646 h 67"/>
                <a:gd name="T62" fmla="*/ 2147483646 w 58"/>
                <a:gd name="T63" fmla="*/ 2147483646 h 67"/>
                <a:gd name="T64" fmla="*/ 2147483646 w 58"/>
                <a:gd name="T65" fmla="*/ 2147483646 h 67"/>
                <a:gd name="T66" fmla="*/ 2147483646 w 58"/>
                <a:gd name="T67" fmla="*/ 2147483646 h 67"/>
                <a:gd name="T68" fmla="*/ 2147483646 w 58"/>
                <a:gd name="T69" fmla="*/ 2147483646 h 67"/>
                <a:gd name="T70" fmla="*/ 2147483646 w 58"/>
                <a:gd name="T71" fmla="*/ 2147483646 h 67"/>
                <a:gd name="T72" fmla="*/ 2147483646 w 58"/>
                <a:gd name="T73" fmla="*/ 2147483646 h 67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58" h="67">
                  <a:moveTo>
                    <a:pt x="53" y="34"/>
                  </a:moveTo>
                  <a:lnTo>
                    <a:pt x="54" y="37"/>
                  </a:lnTo>
                  <a:lnTo>
                    <a:pt x="57" y="44"/>
                  </a:lnTo>
                  <a:lnTo>
                    <a:pt x="58" y="53"/>
                  </a:lnTo>
                  <a:lnTo>
                    <a:pt x="57" y="60"/>
                  </a:lnTo>
                  <a:lnTo>
                    <a:pt x="54" y="64"/>
                  </a:lnTo>
                  <a:lnTo>
                    <a:pt x="52" y="66"/>
                  </a:lnTo>
                  <a:lnTo>
                    <a:pt x="48" y="67"/>
                  </a:lnTo>
                  <a:lnTo>
                    <a:pt x="44" y="65"/>
                  </a:lnTo>
                  <a:lnTo>
                    <a:pt x="39" y="62"/>
                  </a:lnTo>
                  <a:lnTo>
                    <a:pt x="35" y="60"/>
                  </a:lnTo>
                  <a:lnTo>
                    <a:pt x="32" y="58"/>
                  </a:lnTo>
                  <a:lnTo>
                    <a:pt x="29" y="53"/>
                  </a:lnTo>
                  <a:lnTo>
                    <a:pt x="24" y="50"/>
                  </a:lnTo>
                  <a:lnTo>
                    <a:pt x="17" y="49"/>
                  </a:lnTo>
                  <a:lnTo>
                    <a:pt x="12" y="47"/>
                  </a:lnTo>
                  <a:lnTo>
                    <a:pt x="8" y="42"/>
                  </a:lnTo>
                  <a:lnTo>
                    <a:pt x="9" y="37"/>
                  </a:lnTo>
                  <a:lnTo>
                    <a:pt x="13" y="37"/>
                  </a:lnTo>
                  <a:lnTo>
                    <a:pt x="15" y="36"/>
                  </a:lnTo>
                  <a:lnTo>
                    <a:pt x="13" y="30"/>
                  </a:lnTo>
                  <a:lnTo>
                    <a:pt x="7" y="20"/>
                  </a:lnTo>
                  <a:lnTo>
                    <a:pt x="2" y="11"/>
                  </a:lnTo>
                  <a:lnTo>
                    <a:pt x="0" y="4"/>
                  </a:lnTo>
                  <a:lnTo>
                    <a:pt x="4" y="0"/>
                  </a:lnTo>
                  <a:lnTo>
                    <a:pt x="9" y="0"/>
                  </a:lnTo>
                  <a:lnTo>
                    <a:pt x="14" y="0"/>
                  </a:lnTo>
                  <a:lnTo>
                    <a:pt x="19" y="2"/>
                  </a:lnTo>
                  <a:lnTo>
                    <a:pt x="23" y="8"/>
                  </a:lnTo>
                  <a:lnTo>
                    <a:pt x="28" y="13"/>
                  </a:lnTo>
                  <a:lnTo>
                    <a:pt x="34" y="15"/>
                  </a:lnTo>
                  <a:lnTo>
                    <a:pt x="38" y="16"/>
                  </a:lnTo>
                  <a:lnTo>
                    <a:pt x="40" y="19"/>
                  </a:lnTo>
                  <a:lnTo>
                    <a:pt x="43" y="24"/>
                  </a:lnTo>
                  <a:lnTo>
                    <a:pt x="47" y="29"/>
                  </a:lnTo>
                  <a:lnTo>
                    <a:pt x="51" y="32"/>
                  </a:lnTo>
                  <a:lnTo>
                    <a:pt x="53" y="3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5" name="Freeform 180">
              <a:extLst>
                <a:ext uri="{FF2B5EF4-FFF2-40B4-BE49-F238E27FC236}">
                  <a16:creationId xmlns:a16="http://schemas.microsoft.com/office/drawing/2014/main" id="{29F06505-CC62-FF4D-BA02-EB4782F02C03}"/>
                </a:ext>
              </a:extLst>
            </p:cNvPr>
            <p:cNvSpPr>
              <a:spLocks/>
            </p:cNvSpPr>
            <p:nvPr/>
          </p:nvSpPr>
          <p:spPr bwMode="auto">
            <a:xfrm>
              <a:off x="1747838" y="2109788"/>
              <a:ext cx="269875" cy="234950"/>
            </a:xfrm>
            <a:custGeom>
              <a:avLst/>
              <a:gdLst>
                <a:gd name="T0" fmla="*/ 2147483646 w 249"/>
                <a:gd name="T1" fmla="*/ 2147483646 h 231"/>
                <a:gd name="T2" fmla="*/ 2147483646 w 249"/>
                <a:gd name="T3" fmla="*/ 2147483646 h 231"/>
                <a:gd name="T4" fmla="*/ 2147483646 w 249"/>
                <a:gd name="T5" fmla="*/ 2147483646 h 231"/>
                <a:gd name="T6" fmla="*/ 2147483646 w 249"/>
                <a:gd name="T7" fmla="*/ 2147483646 h 231"/>
                <a:gd name="T8" fmla="*/ 2147483646 w 249"/>
                <a:gd name="T9" fmla="*/ 2147483646 h 231"/>
                <a:gd name="T10" fmla="*/ 2147483646 w 249"/>
                <a:gd name="T11" fmla="*/ 2147483646 h 231"/>
                <a:gd name="T12" fmla="*/ 2147483646 w 249"/>
                <a:gd name="T13" fmla="*/ 2147483646 h 231"/>
                <a:gd name="T14" fmla="*/ 2147483646 w 249"/>
                <a:gd name="T15" fmla="*/ 2147483646 h 231"/>
                <a:gd name="T16" fmla="*/ 2147483646 w 249"/>
                <a:gd name="T17" fmla="*/ 2147483646 h 231"/>
                <a:gd name="T18" fmla="*/ 2147483646 w 249"/>
                <a:gd name="T19" fmla="*/ 2147483646 h 231"/>
                <a:gd name="T20" fmla="*/ 2147483646 w 249"/>
                <a:gd name="T21" fmla="*/ 2147483646 h 231"/>
                <a:gd name="T22" fmla="*/ 2147483646 w 249"/>
                <a:gd name="T23" fmla="*/ 2147483646 h 231"/>
                <a:gd name="T24" fmla="*/ 2147483646 w 249"/>
                <a:gd name="T25" fmla="*/ 2147483646 h 231"/>
                <a:gd name="T26" fmla="*/ 2147483646 w 249"/>
                <a:gd name="T27" fmla="*/ 2147483646 h 231"/>
                <a:gd name="T28" fmla="*/ 2147483646 w 249"/>
                <a:gd name="T29" fmla="*/ 2147483646 h 231"/>
                <a:gd name="T30" fmla="*/ 2147483646 w 249"/>
                <a:gd name="T31" fmla="*/ 2147483646 h 231"/>
                <a:gd name="T32" fmla="*/ 2147483646 w 249"/>
                <a:gd name="T33" fmla="*/ 2147483646 h 231"/>
                <a:gd name="T34" fmla="*/ 2147483646 w 249"/>
                <a:gd name="T35" fmla="*/ 2147483646 h 231"/>
                <a:gd name="T36" fmla="*/ 2147483646 w 249"/>
                <a:gd name="T37" fmla="*/ 2147483646 h 231"/>
                <a:gd name="T38" fmla="*/ 2147483646 w 249"/>
                <a:gd name="T39" fmla="*/ 2147483646 h 231"/>
                <a:gd name="T40" fmla="*/ 2147483646 w 249"/>
                <a:gd name="T41" fmla="*/ 2147483646 h 231"/>
                <a:gd name="T42" fmla="*/ 2147483646 w 249"/>
                <a:gd name="T43" fmla="*/ 2147483646 h 231"/>
                <a:gd name="T44" fmla="*/ 2147483646 w 249"/>
                <a:gd name="T45" fmla="*/ 2147483646 h 231"/>
                <a:gd name="T46" fmla="*/ 2147483646 w 249"/>
                <a:gd name="T47" fmla="*/ 2147483646 h 231"/>
                <a:gd name="T48" fmla="*/ 2147483646 w 249"/>
                <a:gd name="T49" fmla="*/ 2147483646 h 231"/>
                <a:gd name="T50" fmla="*/ 2147483646 w 249"/>
                <a:gd name="T51" fmla="*/ 2147483646 h 231"/>
                <a:gd name="T52" fmla="*/ 2147483646 w 249"/>
                <a:gd name="T53" fmla="*/ 2147483646 h 231"/>
                <a:gd name="T54" fmla="*/ 2147483646 w 249"/>
                <a:gd name="T55" fmla="*/ 2147483646 h 231"/>
                <a:gd name="T56" fmla="*/ 2147483646 w 249"/>
                <a:gd name="T57" fmla="*/ 2147483646 h 231"/>
                <a:gd name="T58" fmla="*/ 2147483646 w 249"/>
                <a:gd name="T59" fmla="*/ 2147483646 h 231"/>
                <a:gd name="T60" fmla="*/ 2147483646 w 249"/>
                <a:gd name="T61" fmla="*/ 2147483646 h 231"/>
                <a:gd name="T62" fmla="*/ 2147483646 w 249"/>
                <a:gd name="T63" fmla="*/ 2147483646 h 231"/>
                <a:gd name="T64" fmla="*/ 2147483646 w 249"/>
                <a:gd name="T65" fmla="*/ 2147483646 h 231"/>
                <a:gd name="T66" fmla="*/ 2147483646 w 249"/>
                <a:gd name="T67" fmla="*/ 2147483646 h 231"/>
                <a:gd name="T68" fmla="*/ 2147483646 w 249"/>
                <a:gd name="T69" fmla="*/ 2147483646 h 231"/>
                <a:gd name="T70" fmla="*/ 2147483646 w 249"/>
                <a:gd name="T71" fmla="*/ 2147483646 h 231"/>
                <a:gd name="T72" fmla="*/ 2147483646 w 249"/>
                <a:gd name="T73" fmla="*/ 2147483646 h 231"/>
                <a:gd name="T74" fmla="*/ 2147483646 w 249"/>
                <a:gd name="T75" fmla="*/ 2147483646 h 231"/>
                <a:gd name="T76" fmla="*/ 2147483646 w 249"/>
                <a:gd name="T77" fmla="*/ 2147483646 h 231"/>
                <a:gd name="T78" fmla="*/ 2147483646 w 249"/>
                <a:gd name="T79" fmla="*/ 2147483646 h 231"/>
                <a:gd name="T80" fmla="*/ 2147483646 w 249"/>
                <a:gd name="T81" fmla="*/ 2147483646 h 231"/>
                <a:gd name="T82" fmla="*/ 2147483646 w 249"/>
                <a:gd name="T83" fmla="*/ 2147483646 h 231"/>
                <a:gd name="T84" fmla="*/ 2147483646 w 249"/>
                <a:gd name="T85" fmla="*/ 2147483646 h 231"/>
                <a:gd name="T86" fmla="*/ 2147483646 w 249"/>
                <a:gd name="T87" fmla="*/ 2147483646 h 231"/>
                <a:gd name="T88" fmla="*/ 2147483646 w 249"/>
                <a:gd name="T89" fmla="*/ 2147483646 h 231"/>
                <a:gd name="T90" fmla="*/ 2147483646 w 249"/>
                <a:gd name="T91" fmla="*/ 2147483646 h 231"/>
                <a:gd name="T92" fmla="*/ 2147483646 w 249"/>
                <a:gd name="T93" fmla="*/ 2147483646 h 231"/>
                <a:gd name="T94" fmla="*/ 2147483646 w 249"/>
                <a:gd name="T95" fmla="*/ 2147483646 h 231"/>
                <a:gd name="T96" fmla="*/ 2147483646 w 249"/>
                <a:gd name="T97" fmla="*/ 2147483646 h 231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</a:gdLst>
              <a:ahLst/>
              <a:cxnLst>
                <a:cxn ang="T98">
                  <a:pos x="T0" y="T1"/>
                </a:cxn>
                <a:cxn ang="T99">
                  <a:pos x="T2" y="T3"/>
                </a:cxn>
                <a:cxn ang="T100">
                  <a:pos x="T4" y="T5"/>
                </a:cxn>
                <a:cxn ang="T101">
                  <a:pos x="T6" y="T7"/>
                </a:cxn>
                <a:cxn ang="T102">
                  <a:pos x="T8" y="T9"/>
                </a:cxn>
                <a:cxn ang="T103">
                  <a:pos x="T10" y="T11"/>
                </a:cxn>
                <a:cxn ang="T104">
                  <a:pos x="T12" y="T13"/>
                </a:cxn>
                <a:cxn ang="T105">
                  <a:pos x="T14" y="T15"/>
                </a:cxn>
                <a:cxn ang="T106">
                  <a:pos x="T16" y="T17"/>
                </a:cxn>
                <a:cxn ang="T107">
                  <a:pos x="T18" y="T19"/>
                </a:cxn>
                <a:cxn ang="T108">
                  <a:pos x="T20" y="T21"/>
                </a:cxn>
                <a:cxn ang="T109">
                  <a:pos x="T22" y="T23"/>
                </a:cxn>
                <a:cxn ang="T110">
                  <a:pos x="T24" y="T25"/>
                </a:cxn>
                <a:cxn ang="T111">
                  <a:pos x="T26" y="T27"/>
                </a:cxn>
                <a:cxn ang="T112">
                  <a:pos x="T28" y="T29"/>
                </a:cxn>
                <a:cxn ang="T113">
                  <a:pos x="T30" y="T31"/>
                </a:cxn>
                <a:cxn ang="T114">
                  <a:pos x="T32" y="T33"/>
                </a:cxn>
                <a:cxn ang="T115">
                  <a:pos x="T34" y="T35"/>
                </a:cxn>
                <a:cxn ang="T116">
                  <a:pos x="T36" y="T37"/>
                </a:cxn>
                <a:cxn ang="T117">
                  <a:pos x="T38" y="T39"/>
                </a:cxn>
                <a:cxn ang="T118">
                  <a:pos x="T40" y="T41"/>
                </a:cxn>
                <a:cxn ang="T119">
                  <a:pos x="T42" y="T43"/>
                </a:cxn>
                <a:cxn ang="T120">
                  <a:pos x="T44" y="T45"/>
                </a:cxn>
                <a:cxn ang="T121">
                  <a:pos x="T46" y="T47"/>
                </a:cxn>
                <a:cxn ang="T122">
                  <a:pos x="T48" y="T49"/>
                </a:cxn>
                <a:cxn ang="T123">
                  <a:pos x="T50" y="T51"/>
                </a:cxn>
                <a:cxn ang="T124">
                  <a:pos x="T52" y="T53"/>
                </a:cxn>
                <a:cxn ang="T125">
                  <a:pos x="T54" y="T55"/>
                </a:cxn>
                <a:cxn ang="T126">
                  <a:pos x="T56" y="T57"/>
                </a:cxn>
                <a:cxn ang="T127">
                  <a:pos x="T58" y="T59"/>
                </a:cxn>
                <a:cxn ang="T128">
                  <a:pos x="T60" y="T61"/>
                </a:cxn>
                <a:cxn ang="T129">
                  <a:pos x="T62" y="T63"/>
                </a:cxn>
                <a:cxn ang="T130">
                  <a:pos x="T64" y="T65"/>
                </a:cxn>
                <a:cxn ang="T131">
                  <a:pos x="T66" y="T67"/>
                </a:cxn>
                <a:cxn ang="T132">
                  <a:pos x="T68" y="T69"/>
                </a:cxn>
                <a:cxn ang="T133">
                  <a:pos x="T70" y="T71"/>
                </a:cxn>
                <a:cxn ang="T134">
                  <a:pos x="T72" y="T73"/>
                </a:cxn>
                <a:cxn ang="T135">
                  <a:pos x="T74" y="T75"/>
                </a:cxn>
                <a:cxn ang="T136">
                  <a:pos x="T76" y="T77"/>
                </a:cxn>
                <a:cxn ang="T137">
                  <a:pos x="T78" y="T79"/>
                </a:cxn>
                <a:cxn ang="T138">
                  <a:pos x="T80" y="T81"/>
                </a:cxn>
                <a:cxn ang="T139">
                  <a:pos x="T82" y="T83"/>
                </a:cxn>
                <a:cxn ang="T140">
                  <a:pos x="T84" y="T85"/>
                </a:cxn>
                <a:cxn ang="T141">
                  <a:pos x="T86" y="T87"/>
                </a:cxn>
                <a:cxn ang="T142">
                  <a:pos x="T88" y="T89"/>
                </a:cxn>
                <a:cxn ang="T143">
                  <a:pos x="T90" y="T91"/>
                </a:cxn>
                <a:cxn ang="T144">
                  <a:pos x="T92" y="T93"/>
                </a:cxn>
                <a:cxn ang="T145">
                  <a:pos x="T94" y="T95"/>
                </a:cxn>
                <a:cxn ang="T146">
                  <a:pos x="T96" y="T97"/>
                </a:cxn>
              </a:cxnLst>
              <a:rect l="0" t="0" r="r" b="b"/>
              <a:pathLst>
                <a:path w="249" h="231">
                  <a:moveTo>
                    <a:pt x="239" y="162"/>
                  </a:moveTo>
                  <a:lnTo>
                    <a:pt x="241" y="164"/>
                  </a:lnTo>
                  <a:lnTo>
                    <a:pt x="246" y="168"/>
                  </a:lnTo>
                  <a:lnTo>
                    <a:pt x="249" y="175"/>
                  </a:lnTo>
                  <a:lnTo>
                    <a:pt x="248" y="182"/>
                  </a:lnTo>
                  <a:lnTo>
                    <a:pt x="244" y="187"/>
                  </a:lnTo>
                  <a:lnTo>
                    <a:pt x="239" y="188"/>
                  </a:lnTo>
                  <a:lnTo>
                    <a:pt x="236" y="187"/>
                  </a:lnTo>
                  <a:lnTo>
                    <a:pt x="232" y="187"/>
                  </a:lnTo>
                  <a:lnTo>
                    <a:pt x="229" y="187"/>
                  </a:lnTo>
                  <a:lnTo>
                    <a:pt x="226" y="187"/>
                  </a:lnTo>
                  <a:lnTo>
                    <a:pt x="226" y="189"/>
                  </a:lnTo>
                  <a:lnTo>
                    <a:pt x="228" y="195"/>
                  </a:lnTo>
                  <a:lnTo>
                    <a:pt x="230" y="204"/>
                  </a:lnTo>
                  <a:lnTo>
                    <a:pt x="232" y="213"/>
                  </a:lnTo>
                  <a:lnTo>
                    <a:pt x="231" y="220"/>
                  </a:lnTo>
                  <a:lnTo>
                    <a:pt x="224" y="225"/>
                  </a:lnTo>
                  <a:lnTo>
                    <a:pt x="216" y="227"/>
                  </a:lnTo>
                  <a:lnTo>
                    <a:pt x="211" y="230"/>
                  </a:lnTo>
                  <a:lnTo>
                    <a:pt x="205" y="231"/>
                  </a:lnTo>
                  <a:lnTo>
                    <a:pt x="195" y="225"/>
                  </a:lnTo>
                  <a:lnTo>
                    <a:pt x="190" y="220"/>
                  </a:lnTo>
                  <a:lnTo>
                    <a:pt x="184" y="215"/>
                  </a:lnTo>
                  <a:lnTo>
                    <a:pt x="178" y="210"/>
                  </a:lnTo>
                  <a:lnTo>
                    <a:pt x="173" y="205"/>
                  </a:lnTo>
                  <a:lnTo>
                    <a:pt x="170" y="202"/>
                  </a:lnTo>
                  <a:lnTo>
                    <a:pt x="165" y="198"/>
                  </a:lnTo>
                  <a:lnTo>
                    <a:pt x="163" y="196"/>
                  </a:lnTo>
                  <a:lnTo>
                    <a:pt x="161" y="195"/>
                  </a:lnTo>
                  <a:lnTo>
                    <a:pt x="158" y="194"/>
                  </a:lnTo>
                  <a:lnTo>
                    <a:pt x="157" y="194"/>
                  </a:lnTo>
                  <a:lnTo>
                    <a:pt x="154" y="196"/>
                  </a:lnTo>
                  <a:lnTo>
                    <a:pt x="146" y="202"/>
                  </a:lnTo>
                  <a:lnTo>
                    <a:pt x="140" y="206"/>
                  </a:lnTo>
                  <a:lnTo>
                    <a:pt x="132" y="210"/>
                  </a:lnTo>
                  <a:lnTo>
                    <a:pt x="123" y="213"/>
                  </a:lnTo>
                  <a:lnTo>
                    <a:pt x="114" y="216"/>
                  </a:lnTo>
                  <a:lnTo>
                    <a:pt x="104" y="219"/>
                  </a:lnTo>
                  <a:lnTo>
                    <a:pt x="95" y="220"/>
                  </a:lnTo>
                  <a:lnTo>
                    <a:pt x="89" y="221"/>
                  </a:lnTo>
                  <a:lnTo>
                    <a:pt x="85" y="223"/>
                  </a:lnTo>
                  <a:lnTo>
                    <a:pt x="81" y="223"/>
                  </a:lnTo>
                  <a:lnTo>
                    <a:pt x="78" y="223"/>
                  </a:lnTo>
                  <a:lnTo>
                    <a:pt x="73" y="221"/>
                  </a:lnTo>
                  <a:lnTo>
                    <a:pt x="67" y="219"/>
                  </a:lnTo>
                  <a:lnTo>
                    <a:pt x="62" y="218"/>
                  </a:lnTo>
                  <a:lnTo>
                    <a:pt x="57" y="216"/>
                  </a:lnTo>
                  <a:lnTo>
                    <a:pt x="52" y="215"/>
                  </a:lnTo>
                  <a:lnTo>
                    <a:pt x="49" y="215"/>
                  </a:lnTo>
                  <a:lnTo>
                    <a:pt x="46" y="213"/>
                  </a:lnTo>
                  <a:lnTo>
                    <a:pt x="44" y="210"/>
                  </a:lnTo>
                  <a:lnTo>
                    <a:pt x="44" y="204"/>
                  </a:lnTo>
                  <a:lnTo>
                    <a:pt x="43" y="197"/>
                  </a:lnTo>
                  <a:lnTo>
                    <a:pt x="40" y="188"/>
                  </a:lnTo>
                  <a:lnTo>
                    <a:pt x="33" y="180"/>
                  </a:lnTo>
                  <a:lnTo>
                    <a:pt x="25" y="173"/>
                  </a:lnTo>
                  <a:lnTo>
                    <a:pt x="16" y="167"/>
                  </a:lnTo>
                  <a:lnTo>
                    <a:pt x="9" y="164"/>
                  </a:lnTo>
                  <a:lnTo>
                    <a:pt x="3" y="162"/>
                  </a:lnTo>
                  <a:lnTo>
                    <a:pt x="1" y="157"/>
                  </a:lnTo>
                  <a:lnTo>
                    <a:pt x="0" y="151"/>
                  </a:lnTo>
                  <a:lnTo>
                    <a:pt x="0" y="143"/>
                  </a:lnTo>
                  <a:lnTo>
                    <a:pt x="0" y="136"/>
                  </a:lnTo>
                  <a:lnTo>
                    <a:pt x="1" y="130"/>
                  </a:lnTo>
                  <a:lnTo>
                    <a:pt x="5" y="129"/>
                  </a:lnTo>
                  <a:lnTo>
                    <a:pt x="12" y="129"/>
                  </a:lnTo>
                  <a:lnTo>
                    <a:pt x="20" y="128"/>
                  </a:lnTo>
                  <a:lnTo>
                    <a:pt x="27" y="129"/>
                  </a:lnTo>
                  <a:lnTo>
                    <a:pt x="36" y="132"/>
                  </a:lnTo>
                  <a:lnTo>
                    <a:pt x="42" y="135"/>
                  </a:lnTo>
                  <a:lnTo>
                    <a:pt x="49" y="138"/>
                  </a:lnTo>
                  <a:lnTo>
                    <a:pt x="57" y="142"/>
                  </a:lnTo>
                  <a:lnTo>
                    <a:pt x="65" y="147"/>
                  </a:lnTo>
                  <a:lnTo>
                    <a:pt x="72" y="149"/>
                  </a:lnTo>
                  <a:lnTo>
                    <a:pt x="79" y="151"/>
                  </a:lnTo>
                  <a:lnTo>
                    <a:pt x="82" y="151"/>
                  </a:lnTo>
                  <a:lnTo>
                    <a:pt x="85" y="149"/>
                  </a:lnTo>
                  <a:lnTo>
                    <a:pt x="86" y="141"/>
                  </a:lnTo>
                  <a:lnTo>
                    <a:pt x="86" y="133"/>
                  </a:lnTo>
                  <a:lnTo>
                    <a:pt x="81" y="126"/>
                  </a:lnTo>
                  <a:lnTo>
                    <a:pt x="69" y="121"/>
                  </a:lnTo>
                  <a:lnTo>
                    <a:pt x="56" y="118"/>
                  </a:lnTo>
                  <a:lnTo>
                    <a:pt x="50" y="117"/>
                  </a:lnTo>
                  <a:lnTo>
                    <a:pt x="44" y="117"/>
                  </a:lnTo>
                  <a:lnTo>
                    <a:pt x="35" y="115"/>
                  </a:lnTo>
                  <a:lnTo>
                    <a:pt x="24" y="115"/>
                  </a:lnTo>
                  <a:lnTo>
                    <a:pt x="17" y="115"/>
                  </a:lnTo>
                  <a:lnTo>
                    <a:pt x="12" y="114"/>
                  </a:lnTo>
                  <a:lnTo>
                    <a:pt x="8" y="111"/>
                  </a:lnTo>
                  <a:lnTo>
                    <a:pt x="3" y="104"/>
                  </a:lnTo>
                  <a:lnTo>
                    <a:pt x="2" y="96"/>
                  </a:lnTo>
                  <a:lnTo>
                    <a:pt x="2" y="90"/>
                  </a:lnTo>
                  <a:lnTo>
                    <a:pt x="4" y="86"/>
                  </a:lnTo>
                  <a:lnTo>
                    <a:pt x="11" y="84"/>
                  </a:lnTo>
                  <a:lnTo>
                    <a:pt x="20" y="86"/>
                  </a:lnTo>
                  <a:lnTo>
                    <a:pt x="28" y="84"/>
                  </a:lnTo>
                  <a:lnTo>
                    <a:pt x="29" y="79"/>
                  </a:lnTo>
                  <a:lnTo>
                    <a:pt x="26" y="73"/>
                  </a:lnTo>
                  <a:lnTo>
                    <a:pt x="23" y="71"/>
                  </a:lnTo>
                  <a:lnTo>
                    <a:pt x="19" y="68"/>
                  </a:lnTo>
                  <a:lnTo>
                    <a:pt x="13" y="62"/>
                  </a:lnTo>
                  <a:lnTo>
                    <a:pt x="8" y="54"/>
                  </a:lnTo>
                  <a:lnTo>
                    <a:pt x="3" y="49"/>
                  </a:lnTo>
                  <a:lnTo>
                    <a:pt x="3" y="44"/>
                  </a:lnTo>
                  <a:lnTo>
                    <a:pt x="8" y="39"/>
                  </a:lnTo>
                  <a:lnTo>
                    <a:pt x="14" y="37"/>
                  </a:lnTo>
                  <a:lnTo>
                    <a:pt x="19" y="35"/>
                  </a:lnTo>
                  <a:lnTo>
                    <a:pt x="21" y="33"/>
                  </a:lnTo>
                  <a:lnTo>
                    <a:pt x="24" y="27"/>
                  </a:lnTo>
                  <a:lnTo>
                    <a:pt x="25" y="21"/>
                  </a:lnTo>
                  <a:lnTo>
                    <a:pt x="25" y="18"/>
                  </a:lnTo>
                  <a:lnTo>
                    <a:pt x="28" y="15"/>
                  </a:lnTo>
                  <a:lnTo>
                    <a:pt x="33" y="14"/>
                  </a:lnTo>
                  <a:lnTo>
                    <a:pt x="40" y="13"/>
                  </a:lnTo>
                  <a:lnTo>
                    <a:pt x="46" y="9"/>
                  </a:lnTo>
                  <a:lnTo>
                    <a:pt x="51" y="7"/>
                  </a:lnTo>
                  <a:lnTo>
                    <a:pt x="61" y="5"/>
                  </a:lnTo>
                  <a:lnTo>
                    <a:pt x="72" y="3"/>
                  </a:lnTo>
                  <a:lnTo>
                    <a:pt x="81" y="0"/>
                  </a:lnTo>
                  <a:lnTo>
                    <a:pt x="88" y="3"/>
                  </a:lnTo>
                  <a:lnTo>
                    <a:pt x="88" y="9"/>
                  </a:lnTo>
                  <a:lnTo>
                    <a:pt x="85" y="18"/>
                  </a:lnTo>
                  <a:lnTo>
                    <a:pt x="81" y="23"/>
                  </a:lnTo>
                  <a:lnTo>
                    <a:pt x="82" y="27"/>
                  </a:lnTo>
                  <a:lnTo>
                    <a:pt x="88" y="26"/>
                  </a:lnTo>
                  <a:lnTo>
                    <a:pt x="95" y="23"/>
                  </a:lnTo>
                  <a:lnTo>
                    <a:pt x="100" y="24"/>
                  </a:lnTo>
                  <a:lnTo>
                    <a:pt x="102" y="27"/>
                  </a:lnTo>
                  <a:lnTo>
                    <a:pt x="104" y="34"/>
                  </a:lnTo>
                  <a:lnTo>
                    <a:pt x="110" y="41"/>
                  </a:lnTo>
                  <a:lnTo>
                    <a:pt x="117" y="46"/>
                  </a:lnTo>
                  <a:lnTo>
                    <a:pt x="124" y="47"/>
                  </a:lnTo>
                  <a:lnTo>
                    <a:pt x="127" y="45"/>
                  </a:lnTo>
                  <a:lnTo>
                    <a:pt x="127" y="38"/>
                  </a:lnTo>
                  <a:lnTo>
                    <a:pt x="126" y="31"/>
                  </a:lnTo>
                  <a:lnTo>
                    <a:pt x="125" y="27"/>
                  </a:lnTo>
                  <a:lnTo>
                    <a:pt x="129" y="27"/>
                  </a:lnTo>
                  <a:lnTo>
                    <a:pt x="134" y="33"/>
                  </a:lnTo>
                  <a:lnTo>
                    <a:pt x="140" y="39"/>
                  </a:lnTo>
                  <a:lnTo>
                    <a:pt x="145" y="47"/>
                  </a:lnTo>
                  <a:lnTo>
                    <a:pt x="146" y="58"/>
                  </a:lnTo>
                  <a:lnTo>
                    <a:pt x="147" y="69"/>
                  </a:lnTo>
                  <a:lnTo>
                    <a:pt x="148" y="80"/>
                  </a:lnTo>
                  <a:lnTo>
                    <a:pt x="152" y="83"/>
                  </a:lnTo>
                  <a:lnTo>
                    <a:pt x="155" y="75"/>
                  </a:lnTo>
                  <a:lnTo>
                    <a:pt x="158" y="64"/>
                  </a:lnTo>
                  <a:lnTo>
                    <a:pt x="161" y="57"/>
                  </a:lnTo>
                  <a:lnTo>
                    <a:pt x="162" y="51"/>
                  </a:lnTo>
                  <a:lnTo>
                    <a:pt x="160" y="46"/>
                  </a:lnTo>
                  <a:lnTo>
                    <a:pt x="157" y="39"/>
                  </a:lnTo>
                  <a:lnTo>
                    <a:pt x="156" y="33"/>
                  </a:lnTo>
                  <a:lnTo>
                    <a:pt x="157" y="27"/>
                  </a:lnTo>
                  <a:lnTo>
                    <a:pt x="160" y="22"/>
                  </a:lnTo>
                  <a:lnTo>
                    <a:pt x="164" y="20"/>
                  </a:lnTo>
                  <a:lnTo>
                    <a:pt x="169" y="21"/>
                  </a:lnTo>
                  <a:lnTo>
                    <a:pt x="173" y="23"/>
                  </a:lnTo>
                  <a:lnTo>
                    <a:pt x="179" y="26"/>
                  </a:lnTo>
                  <a:lnTo>
                    <a:pt x="181" y="24"/>
                  </a:lnTo>
                  <a:lnTo>
                    <a:pt x="183" y="22"/>
                  </a:lnTo>
                  <a:lnTo>
                    <a:pt x="181" y="19"/>
                  </a:lnTo>
                  <a:lnTo>
                    <a:pt x="181" y="18"/>
                  </a:lnTo>
                  <a:lnTo>
                    <a:pt x="179" y="15"/>
                  </a:lnTo>
                  <a:lnTo>
                    <a:pt x="175" y="11"/>
                  </a:lnTo>
                  <a:lnTo>
                    <a:pt x="172" y="7"/>
                  </a:lnTo>
                  <a:lnTo>
                    <a:pt x="179" y="5"/>
                  </a:lnTo>
                  <a:lnTo>
                    <a:pt x="185" y="5"/>
                  </a:lnTo>
                  <a:lnTo>
                    <a:pt x="192" y="5"/>
                  </a:lnTo>
                  <a:lnTo>
                    <a:pt x="198" y="5"/>
                  </a:lnTo>
                  <a:lnTo>
                    <a:pt x="203" y="6"/>
                  </a:lnTo>
                  <a:lnTo>
                    <a:pt x="208" y="8"/>
                  </a:lnTo>
                  <a:lnTo>
                    <a:pt x="211" y="11"/>
                  </a:lnTo>
                  <a:lnTo>
                    <a:pt x="213" y="15"/>
                  </a:lnTo>
                  <a:lnTo>
                    <a:pt x="211" y="21"/>
                  </a:lnTo>
                  <a:lnTo>
                    <a:pt x="207" y="31"/>
                  </a:lnTo>
                  <a:lnTo>
                    <a:pt x="203" y="37"/>
                  </a:lnTo>
                  <a:lnTo>
                    <a:pt x="199" y="39"/>
                  </a:lnTo>
                  <a:lnTo>
                    <a:pt x="195" y="42"/>
                  </a:lnTo>
                  <a:lnTo>
                    <a:pt x="192" y="45"/>
                  </a:lnTo>
                  <a:lnTo>
                    <a:pt x="193" y="52"/>
                  </a:lnTo>
                  <a:lnTo>
                    <a:pt x="195" y="60"/>
                  </a:lnTo>
                  <a:lnTo>
                    <a:pt x="196" y="69"/>
                  </a:lnTo>
                  <a:lnTo>
                    <a:pt x="198" y="79"/>
                  </a:lnTo>
                  <a:lnTo>
                    <a:pt x="199" y="89"/>
                  </a:lnTo>
                  <a:lnTo>
                    <a:pt x="201" y="98"/>
                  </a:lnTo>
                  <a:lnTo>
                    <a:pt x="201" y="105"/>
                  </a:lnTo>
                  <a:lnTo>
                    <a:pt x="200" y="110"/>
                  </a:lnTo>
                  <a:lnTo>
                    <a:pt x="199" y="112"/>
                  </a:lnTo>
                  <a:lnTo>
                    <a:pt x="198" y="115"/>
                  </a:lnTo>
                  <a:lnTo>
                    <a:pt x="198" y="122"/>
                  </a:lnTo>
                  <a:lnTo>
                    <a:pt x="201" y="130"/>
                  </a:lnTo>
                  <a:lnTo>
                    <a:pt x="205" y="136"/>
                  </a:lnTo>
                  <a:lnTo>
                    <a:pt x="209" y="141"/>
                  </a:lnTo>
                  <a:lnTo>
                    <a:pt x="216" y="147"/>
                  </a:lnTo>
                  <a:lnTo>
                    <a:pt x="224" y="153"/>
                  </a:lnTo>
                  <a:lnTo>
                    <a:pt x="231" y="158"/>
                  </a:lnTo>
                  <a:lnTo>
                    <a:pt x="237" y="160"/>
                  </a:lnTo>
                  <a:lnTo>
                    <a:pt x="239" y="16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6" name="Freeform 181">
              <a:extLst>
                <a:ext uri="{FF2B5EF4-FFF2-40B4-BE49-F238E27FC236}">
                  <a16:creationId xmlns:a16="http://schemas.microsoft.com/office/drawing/2014/main" id="{5E308681-C40C-1548-B554-B17D34150F8D}"/>
                </a:ext>
              </a:extLst>
            </p:cNvPr>
            <p:cNvSpPr>
              <a:spLocks/>
            </p:cNvSpPr>
            <p:nvPr/>
          </p:nvSpPr>
          <p:spPr bwMode="auto">
            <a:xfrm>
              <a:off x="2776538" y="4244975"/>
              <a:ext cx="36512" cy="19050"/>
            </a:xfrm>
            <a:custGeom>
              <a:avLst/>
              <a:gdLst>
                <a:gd name="T0" fmla="*/ 2147483646 w 23"/>
                <a:gd name="T1" fmla="*/ 0 h 18"/>
                <a:gd name="T2" fmla="*/ 2147483646 w 23"/>
                <a:gd name="T3" fmla="*/ 2147483646 h 18"/>
                <a:gd name="T4" fmla="*/ 2147483646 w 23"/>
                <a:gd name="T5" fmla="*/ 2147483646 h 18"/>
                <a:gd name="T6" fmla="*/ 0 w 23"/>
                <a:gd name="T7" fmla="*/ 2147483646 h 18"/>
                <a:gd name="T8" fmla="*/ 2147483646 w 23"/>
                <a:gd name="T9" fmla="*/ 0 h 18"/>
                <a:gd name="T10" fmla="*/ 0 60000 65536"/>
                <a:gd name="T11" fmla="*/ 0 60000 65536"/>
                <a:gd name="T12" fmla="*/ 0 60000 65536"/>
                <a:gd name="T13" fmla="*/ 0 60000 65536"/>
                <a:gd name="T14" fmla="*/ 0 60000 65536"/>
              </a:gdLst>
              <a:ahLst/>
              <a:cxnLst>
                <a:cxn ang="T10">
                  <a:pos x="T0" y="T1"/>
                </a:cxn>
                <a:cxn ang="T11">
                  <a:pos x="T2" y="T3"/>
                </a:cxn>
                <a:cxn ang="T12">
                  <a:pos x="T4" y="T5"/>
                </a:cxn>
                <a:cxn ang="T13">
                  <a:pos x="T6" y="T7"/>
                </a:cxn>
                <a:cxn ang="T14">
                  <a:pos x="T8" y="T9"/>
                </a:cxn>
              </a:cxnLst>
              <a:rect l="0" t="0" r="r" b="b"/>
              <a:pathLst>
                <a:path w="23" h="18">
                  <a:moveTo>
                    <a:pt x="2" y="0"/>
                  </a:moveTo>
                  <a:lnTo>
                    <a:pt x="23" y="1"/>
                  </a:lnTo>
                  <a:lnTo>
                    <a:pt x="21" y="18"/>
                  </a:lnTo>
                  <a:lnTo>
                    <a:pt x="0" y="13"/>
                  </a:lnTo>
                  <a:lnTo>
                    <a:pt x="2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7" name="Freeform 182">
              <a:extLst>
                <a:ext uri="{FF2B5EF4-FFF2-40B4-BE49-F238E27FC236}">
                  <a16:creationId xmlns:a16="http://schemas.microsoft.com/office/drawing/2014/main" id="{BD97939B-42CD-684E-B0B9-AA272B2759D2}"/>
                </a:ext>
              </a:extLst>
            </p:cNvPr>
            <p:cNvSpPr>
              <a:spLocks/>
            </p:cNvSpPr>
            <p:nvPr/>
          </p:nvSpPr>
          <p:spPr bwMode="auto">
            <a:xfrm>
              <a:off x="3819525" y="2471738"/>
              <a:ext cx="131763" cy="50800"/>
            </a:xfrm>
            <a:custGeom>
              <a:avLst/>
              <a:gdLst>
                <a:gd name="T0" fmla="*/ 2147483646 w 114"/>
                <a:gd name="T1" fmla="*/ 0 h 54"/>
                <a:gd name="T2" fmla="*/ 2147483646 w 114"/>
                <a:gd name="T3" fmla="*/ 2147483646 h 54"/>
                <a:gd name="T4" fmla="*/ 2147483646 w 114"/>
                <a:gd name="T5" fmla="*/ 2147483646 h 54"/>
                <a:gd name="T6" fmla="*/ 2147483646 w 114"/>
                <a:gd name="T7" fmla="*/ 0 h 54"/>
                <a:gd name="T8" fmla="*/ 2147483646 w 114"/>
                <a:gd name="T9" fmla="*/ 2147483646 h 54"/>
                <a:gd name="T10" fmla="*/ 2147483646 w 114"/>
                <a:gd name="T11" fmla="*/ 2147483646 h 54"/>
                <a:gd name="T12" fmla="*/ 2147483646 w 114"/>
                <a:gd name="T13" fmla="*/ 2147483646 h 54"/>
                <a:gd name="T14" fmla="*/ 2147483646 w 114"/>
                <a:gd name="T15" fmla="*/ 2147483646 h 54"/>
                <a:gd name="T16" fmla="*/ 2147483646 w 114"/>
                <a:gd name="T17" fmla="*/ 2147483646 h 54"/>
                <a:gd name="T18" fmla="*/ 2147483646 w 114"/>
                <a:gd name="T19" fmla="*/ 2147483646 h 54"/>
                <a:gd name="T20" fmla="*/ 2147483646 w 114"/>
                <a:gd name="T21" fmla="*/ 2147483646 h 54"/>
                <a:gd name="T22" fmla="*/ 0 w 114"/>
                <a:gd name="T23" fmla="*/ 2147483646 h 54"/>
                <a:gd name="T24" fmla="*/ 2147483646 w 114"/>
                <a:gd name="T25" fmla="*/ 0 h 5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14" h="54">
                  <a:moveTo>
                    <a:pt x="14" y="0"/>
                  </a:moveTo>
                  <a:lnTo>
                    <a:pt x="26" y="14"/>
                  </a:lnTo>
                  <a:lnTo>
                    <a:pt x="54" y="4"/>
                  </a:lnTo>
                  <a:lnTo>
                    <a:pt x="88" y="0"/>
                  </a:lnTo>
                  <a:lnTo>
                    <a:pt x="114" y="18"/>
                  </a:lnTo>
                  <a:lnTo>
                    <a:pt x="96" y="38"/>
                  </a:lnTo>
                  <a:lnTo>
                    <a:pt x="68" y="54"/>
                  </a:lnTo>
                  <a:lnTo>
                    <a:pt x="30" y="42"/>
                  </a:lnTo>
                  <a:lnTo>
                    <a:pt x="10" y="44"/>
                  </a:lnTo>
                  <a:lnTo>
                    <a:pt x="26" y="36"/>
                  </a:lnTo>
                  <a:lnTo>
                    <a:pt x="16" y="22"/>
                  </a:lnTo>
                  <a:lnTo>
                    <a:pt x="0" y="16"/>
                  </a:lnTo>
                  <a:lnTo>
                    <a:pt x="14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8" name="Freeform 183">
              <a:extLst>
                <a:ext uri="{FF2B5EF4-FFF2-40B4-BE49-F238E27FC236}">
                  <a16:creationId xmlns:a16="http://schemas.microsoft.com/office/drawing/2014/main" id="{18E73D24-911A-0B4E-94D1-283B56F9E5D9}"/>
                </a:ext>
              </a:extLst>
            </p:cNvPr>
            <p:cNvSpPr>
              <a:spLocks/>
            </p:cNvSpPr>
            <p:nvPr/>
          </p:nvSpPr>
          <p:spPr bwMode="auto">
            <a:xfrm>
              <a:off x="7815263" y="4605338"/>
              <a:ext cx="215900" cy="185737"/>
            </a:xfrm>
            <a:custGeom>
              <a:avLst/>
              <a:gdLst>
                <a:gd name="T0" fmla="*/ 2147483646 w 575"/>
                <a:gd name="T1" fmla="*/ 2147483646 h 488"/>
                <a:gd name="T2" fmla="*/ 2147483646 w 575"/>
                <a:gd name="T3" fmla="*/ 2147483646 h 488"/>
                <a:gd name="T4" fmla="*/ 2147483646 w 575"/>
                <a:gd name="T5" fmla="*/ 2147483646 h 488"/>
                <a:gd name="T6" fmla="*/ 2147483646 w 575"/>
                <a:gd name="T7" fmla="*/ 2147483646 h 488"/>
                <a:gd name="T8" fmla="*/ 2147483646 w 575"/>
                <a:gd name="T9" fmla="*/ 0 h 488"/>
                <a:gd name="T10" fmla="*/ 2147483646 w 575"/>
                <a:gd name="T11" fmla="*/ 2147483646 h 488"/>
                <a:gd name="T12" fmla="*/ 0 w 575"/>
                <a:gd name="T13" fmla="*/ 2147483646 h 488"/>
                <a:gd name="T14" fmla="*/ 2147483646 w 575"/>
                <a:gd name="T15" fmla="*/ 2147483646 h 488"/>
                <a:gd name="T16" fmla="*/ 2147483646 w 575"/>
                <a:gd name="T17" fmla="*/ 2147483646 h 488"/>
                <a:gd name="T18" fmla="*/ 2147483646 w 575"/>
                <a:gd name="T19" fmla="*/ 2147483646 h 488"/>
                <a:gd name="T20" fmla="*/ 2147483646 w 575"/>
                <a:gd name="T21" fmla="*/ 2147483646 h 488"/>
                <a:gd name="T22" fmla="*/ 2147483646 w 575"/>
                <a:gd name="T23" fmla="*/ 2147483646 h 488"/>
                <a:gd name="T24" fmla="*/ 2147483646 w 575"/>
                <a:gd name="T25" fmla="*/ 2147483646 h 488"/>
                <a:gd name="T26" fmla="*/ 2147483646 w 575"/>
                <a:gd name="T27" fmla="*/ 2147483646 h 488"/>
                <a:gd name="T28" fmla="*/ 2147483646 w 575"/>
                <a:gd name="T29" fmla="*/ 2147483646 h 488"/>
                <a:gd name="T30" fmla="*/ 2147483646 w 575"/>
                <a:gd name="T31" fmla="*/ 2147483646 h 488"/>
                <a:gd name="T32" fmla="*/ 2147483646 w 575"/>
                <a:gd name="T33" fmla="*/ 2147483646 h 488"/>
                <a:gd name="T34" fmla="*/ 2147483646 w 575"/>
                <a:gd name="T35" fmla="*/ 2147483646 h 488"/>
                <a:gd name="T36" fmla="*/ 2147483646 w 575"/>
                <a:gd name="T37" fmla="*/ 2147483646 h 488"/>
                <a:gd name="T38" fmla="*/ 2147483646 w 575"/>
                <a:gd name="T39" fmla="*/ 2147483646 h 488"/>
                <a:gd name="T40" fmla="*/ 2147483646 w 575"/>
                <a:gd name="T41" fmla="*/ 2147483646 h 488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</a:gdLst>
              <a:ahLst/>
              <a:cxnLst>
                <a:cxn ang="T42">
                  <a:pos x="T0" y="T1"/>
                </a:cxn>
                <a:cxn ang="T43">
                  <a:pos x="T2" y="T3"/>
                </a:cxn>
                <a:cxn ang="T44">
                  <a:pos x="T4" y="T5"/>
                </a:cxn>
                <a:cxn ang="T45">
                  <a:pos x="T6" y="T7"/>
                </a:cxn>
                <a:cxn ang="T46">
                  <a:pos x="T8" y="T9"/>
                </a:cxn>
                <a:cxn ang="T47">
                  <a:pos x="T10" y="T11"/>
                </a:cxn>
                <a:cxn ang="T48">
                  <a:pos x="T12" y="T13"/>
                </a:cxn>
                <a:cxn ang="T49">
                  <a:pos x="T14" y="T15"/>
                </a:cxn>
                <a:cxn ang="T50">
                  <a:pos x="T16" y="T17"/>
                </a:cxn>
                <a:cxn ang="T51">
                  <a:pos x="T18" y="T19"/>
                </a:cxn>
                <a:cxn ang="T52">
                  <a:pos x="T20" y="T21"/>
                </a:cxn>
                <a:cxn ang="T53">
                  <a:pos x="T22" y="T23"/>
                </a:cxn>
                <a:cxn ang="T54">
                  <a:pos x="T24" y="T25"/>
                </a:cxn>
                <a:cxn ang="T55">
                  <a:pos x="T26" y="T27"/>
                </a:cxn>
                <a:cxn ang="T56">
                  <a:pos x="T28" y="T29"/>
                </a:cxn>
                <a:cxn ang="T57">
                  <a:pos x="T30" y="T31"/>
                </a:cxn>
                <a:cxn ang="T58">
                  <a:pos x="T32" y="T33"/>
                </a:cxn>
                <a:cxn ang="T59">
                  <a:pos x="T34" y="T35"/>
                </a:cxn>
                <a:cxn ang="T60">
                  <a:pos x="T36" y="T37"/>
                </a:cxn>
                <a:cxn ang="T61">
                  <a:pos x="T38" y="T39"/>
                </a:cxn>
                <a:cxn ang="T62">
                  <a:pos x="T40" y="T41"/>
                </a:cxn>
              </a:cxnLst>
              <a:rect l="0" t="0" r="r" b="b"/>
              <a:pathLst>
                <a:path w="575" h="488">
                  <a:moveTo>
                    <a:pt x="410" y="71"/>
                  </a:moveTo>
                  <a:lnTo>
                    <a:pt x="321" y="142"/>
                  </a:lnTo>
                  <a:lnTo>
                    <a:pt x="233" y="142"/>
                  </a:lnTo>
                  <a:lnTo>
                    <a:pt x="178" y="71"/>
                  </a:lnTo>
                  <a:lnTo>
                    <a:pt x="107" y="0"/>
                  </a:lnTo>
                  <a:lnTo>
                    <a:pt x="36" y="19"/>
                  </a:lnTo>
                  <a:lnTo>
                    <a:pt x="0" y="90"/>
                  </a:lnTo>
                  <a:lnTo>
                    <a:pt x="72" y="124"/>
                  </a:lnTo>
                  <a:lnTo>
                    <a:pt x="89" y="159"/>
                  </a:lnTo>
                  <a:lnTo>
                    <a:pt x="107" y="213"/>
                  </a:lnTo>
                  <a:lnTo>
                    <a:pt x="160" y="213"/>
                  </a:lnTo>
                  <a:lnTo>
                    <a:pt x="197" y="230"/>
                  </a:lnTo>
                  <a:lnTo>
                    <a:pt x="321" y="283"/>
                  </a:lnTo>
                  <a:lnTo>
                    <a:pt x="446" y="353"/>
                  </a:lnTo>
                  <a:lnTo>
                    <a:pt x="465" y="389"/>
                  </a:lnTo>
                  <a:lnTo>
                    <a:pt x="393" y="424"/>
                  </a:lnTo>
                  <a:lnTo>
                    <a:pt x="465" y="442"/>
                  </a:lnTo>
                  <a:lnTo>
                    <a:pt x="518" y="459"/>
                  </a:lnTo>
                  <a:lnTo>
                    <a:pt x="575" y="488"/>
                  </a:lnTo>
                  <a:lnTo>
                    <a:pt x="575" y="122"/>
                  </a:lnTo>
                  <a:lnTo>
                    <a:pt x="410" y="7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199" name="Freeform 184">
              <a:extLst>
                <a:ext uri="{FF2B5EF4-FFF2-40B4-BE49-F238E27FC236}">
                  <a16:creationId xmlns:a16="http://schemas.microsoft.com/office/drawing/2014/main" id="{185D4165-4FAB-CD41-B722-C8D8E62B3D2C}"/>
                </a:ext>
              </a:extLst>
            </p:cNvPr>
            <p:cNvSpPr>
              <a:spLocks/>
            </p:cNvSpPr>
            <p:nvPr/>
          </p:nvSpPr>
          <p:spPr bwMode="auto">
            <a:xfrm>
              <a:off x="8031163" y="4649788"/>
              <a:ext cx="174625" cy="169862"/>
            </a:xfrm>
            <a:custGeom>
              <a:avLst/>
              <a:gdLst>
                <a:gd name="T0" fmla="*/ 2147483646 w 460"/>
                <a:gd name="T1" fmla="*/ 2147483646 h 443"/>
                <a:gd name="T2" fmla="*/ 2147483646 w 460"/>
                <a:gd name="T3" fmla="*/ 2147483646 h 443"/>
                <a:gd name="T4" fmla="*/ 2147483646 w 460"/>
                <a:gd name="T5" fmla="*/ 2147483646 h 443"/>
                <a:gd name="T6" fmla="*/ 2147483646 w 460"/>
                <a:gd name="T7" fmla="*/ 2147483646 h 443"/>
                <a:gd name="T8" fmla="*/ 2147483646 w 460"/>
                <a:gd name="T9" fmla="*/ 2147483646 h 443"/>
                <a:gd name="T10" fmla="*/ 2147483646 w 460"/>
                <a:gd name="T11" fmla="*/ 2147483646 h 443"/>
                <a:gd name="T12" fmla="*/ 0 w 460"/>
                <a:gd name="T13" fmla="*/ 0 h 443"/>
                <a:gd name="T14" fmla="*/ 0 w 460"/>
                <a:gd name="T15" fmla="*/ 2147483646 h 443"/>
                <a:gd name="T16" fmla="*/ 2147483646 w 460"/>
                <a:gd name="T17" fmla="*/ 2147483646 h 443"/>
                <a:gd name="T18" fmla="*/ 2147483646 w 460"/>
                <a:gd name="T19" fmla="*/ 2147483646 h 443"/>
                <a:gd name="T20" fmla="*/ 2147483646 w 460"/>
                <a:gd name="T21" fmla="*/ 2147483646 h 443"/>
                <a:gd name="T22" fmla="*/ 2147483646 w 460"/>
                <a:gd name="T23" fmla="*/ 2147483646 h 443"/>
                <a:gd name="T24" fmla="*/ 2147483646 w 460"/>
                <a:gd name="T25" fmla="*/ 2147483646 h 443"/>
                <a:gd name="T26" fmla="*/ 2147483646 w 460"/>
                <a:gd name="T27" fmla="*/ 2147483646 h 443"/>
                <a:gd name="T28" fmla="*/ 2147483646 w 460"/>
                <a:gd name="T29" fmla="*/ 2147483646 h 443"/>
                <a:gd name="T30" fmla="*/ 2147483646 w 460"/>
                <a:gd name="T31" fmla="*/ 2147483646 h 443"/>
                <a:gd name="T32" fmla="*/ 2147483646 w 460"/>
                <a:gd name="T33" fmla="*/ 2147483646 h 443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</a:gdLst>
              <a:ahLst/>
              <a:cxnLst>
                <a:cxn ang="T34">
                  <a:pos x="T0" y="T1"/>
                </a:cxn>
                <a:cxn ang="T35">
                  <a:pos x="T2" y="T3"/>
                </a:cxn>
                <a:cxn ang="T36">
                  <a:pos x="T4" y="T5"/>
                </a:cxn>
                <a:cxn ang="T37">
                  <a:pos x="T6" y="T7"/>
                </a:cxn>
                <a:cxn ang="T38">
                  <a:pos x="T8" y="T9"/>
                </a:cxn>
                <a:cxn ang="T39">
                  <a:pos x="T10" y="T11"/>
                </a:cxn>
                <a:cxn ang="T40">
                  <a:pos x="T12" y="T13"/>
                </a:cxn>
                <a:cxn ang="T41">
                  <a:pos x="T14" y="T15"/>
                </a:cxn>
                <a:cxn ang="T42">
                  <a:pos x="T16" y="T17"/>
                </a:cxn>
                <a:cxn ang="T43">
                  <a:pos x="T18" y="T19"/>
                </a:cxn>
                <a:cxn ang="T44">
                  <a:pos x="T20" y="T21"/>
                </a:cxn>
                <a:cxn ang="T45">
                  <a:pos x="T22" y="T23"/>
                </a:cxn>
                <a:cxn ang="T46">
                  <a:pos x="T24" y="T25"/>
                </a:cxn>
                <a:cxn ang="T47">
                  <a:pos x="T26" y="T27"/>
                </a:cxn>
                <a:cxn ang="T48">
                  <a:pos x="T28" y="T29"/>
                </a:cxn>
                <a:cxn ang="T49">
                  <a:pos x="T30" y="T31"/>
                </a:cxn>
                <a:cxn ang="T50">
                  <a:pos x="T32" y="T33"/>
                </a:cxn>
              </a:cxnLst>
              <a:rect l="0" t="0" r="r" b="b"/>
              <a:pathLst>
                <a:path w="460" h="443">
                  <a:moveTo>
                    <a:pt x="353" y="302"/>
                  </a:moveTo>
                  <a:lnTo>
                    <a:pt x="336" y="249"/>
                  </a:lnTo>
                  <a:lnTo>
                    <a:pt x="372" y="214"/>
                  </a:lnTo>
                  <a:lnTo>
                    <a:pt x="283" y="161"/>
                  </a:lnTo>
                  <a:lnTo>
                    <a:pt x="247" y="108"/>
                  </a:lnTo>
                  <a:lnTo>
                    <a:pt x="122" y="37"/>
                  </a:lnTo>
                  <a:lnTo>
                    <a:pt x="0" y="0"/>
                  </a:lnTo>
                  <a:lnTo>
                    <a:pt x="0" y="366"/>
                  </a:lnTo>
                  <a:lnTo>
                    <a:pt x="14" y="373"/>
                  </a:lnTo>
                  <a:lnTo>
                    <a:pt x="67" y="373"/>
                  </a:lnTo>
                  <a:lnTo>
                    <a:pt x="122" y="320"/>
                  </a:lnTo>
                  <a:lnTo>
                    <a:pt x="211" y="284"/>
                  </a:lnTo>
                  <a:lnTo>
                    <a:pt x="264" y="320"/>
                  </a:lnTo>
                  <a:lnTo>
                    <a:pt x="389" y="408"/>
                  </a:lnTo>
                  <a:lnTo>
                    <a:pt x="460" y="443"/>
                  </a:lnTo>
                  <a:lnTo>
                    <a:pt x="460" y="337"/>
                  </a:lnTo>
                  <a:lnTo>
                    <a:pt x="353" y="30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grpSp>
          <p:nvGrpSpPr>
            <p:cNvPr id="200" name="Group 185">
              <a:extLst>
                <a:ext uri="{FF2B5EF4-FFF2-40B4-BE49-F238E27FC236}">
                  <a16:creationId xmlns:a16="http://schemas.microsoft.com/office/drawing/2014/main" id="{34B7EC37-F0BD-5145-8767-37BB13CE752C}"/>
                </a:ext>
              </a:extLst>
            </p:cNvPr>
            <p:cNvGrpSpPr>
              <a:grpSpLocks/>
            </p:cNvGrpSpPr>
            <p:nvPr/>
          </p:nvGrpSpPr>
          <p:grpSpPr bwMode="auto">
            <a:xfrm>
              <a:off x="4292600" y="2860675"/>
              <a:ext cx="250825" cy="368300"/>
              <a:chOff x="2201" y="1250"/>
              <a:chExt cx="133" cy="193"/>
            </a:xfrm>
            <a:grpFill/>
          </p:grpSpPr>
          <p:sp>
            <p:nvSpPr>
              <p:cNvPr id="240" name="Freeform 225">
                <a:extLst>
                  <a:ext uri="{FF2B5EF4-FFF2-40B4-BE49-F238E27FC236}">
                    <a16:creationId xmlns:a16="http://schemas.microsoft.com/office/drawing/2014/main" id="{F4FBB4B8-531B-2544-865E-43026DEC3481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34" y="1250"/>
                <a:ext cx="100" cy="193"/>
              </a:xfrm>
              <a:custGeom>
                <a:avLst/>
                <a:gdLst>
                  <a:gd name="T0" fmla="*/ 2265696 w 24"/>
                  <a:gd name="T1" fmla="*/ 11636360 h 47"/>
                  <a:gd name="T2" fmla="*/ 1548613 w 24"/>
                  <a:gd name="T3" fmla="*/ 10984915 h 47"/>
                  <a:gd name="T4" fmla="*/ 3815242 w 24"/>
                  <a:gd name="T5" fmla="*/ 9628014 h 47"/>
                  <a:gd name="T6" fmla="*/ 3443575 w 24"/>
                  <a:gd name="T7" fmla="*/ 8328599 h 47"/>
                  <a:gd name="T8" fmla="*/ 3008975 w 24"/>
                  <a:gd name="T9" fmla="*/ 7283639 h 47"/>
                  <a:gd name="T10" fmla="*/ 1177883 w 24"/>
                  <a:gd name="T11" fmla="*/ 7283639 h 47"/>
                  <a:gd name="T12" fmla="*/ 1548613 w 24"/>
                  <a:gd name="T13" fmla="*/ 5335900 h 47"/>
                  <a:gd name="T14" fmla="*/ 371667 w 24"/>
                  <a:gd name="T15" fmla="*/ 5983953 h 47"/>
                  <a:gd name="T16" fmla="*/ 0 w 24"/>
                  <a:gd name="T17" fmla="*/ 4290936 h 47"/>
                  <a:gd name="T18" fmla="*/ 0 w 24"/>
                  <a:gd name="T19" fmla="*/ 2675083 h 47"/>
                  <a:gd name="T20" fmla="*/ 371667 w 24"/>
                  <a:gd name="T21" fmla="*/ 1299416 h 47"/>
                  <a:gd name="T22" fmla="*/ 1920279 w 24"/>
                  <a:gd name="T23" fmla="*/ 0 h 47"/>
                  <a:gd name="T24" fmla="*/ 3008975 w 24"/>
                  <a:gd name="T25" fmla="*/ 316438 h 47"/>
                  <a:gd name="T26" fmla="*/ 2637292 w 24"/>
                  <a:gd name="T27" fmla="*/ 2028208 h 47"/>
                  <a:gd name="T28" fmla="*/ 4907846 w 24"/>
                  <a:gd name="T29" fmla="*/ 2028208 h 47"/>
                  <a:gd name="T30" fmla="*/ 4185992 w 24"/>
                  <a:gd name="T31" fmla="*/ 3644078 h 47"/>
                  <a:gd name="T32" fmla="*/ 3443575 w 24"/>
                  <a:gd name="T33" fmla="*/ 5019458 h 47"/>
                  <a:gd name="T34" fmla="*/ 4907846 w 24"/>
                  <a:gd name="T35" fmla="*/ 5652403 h 47"/>
                  <a:gd name="T36" fmla="*/ 6452554 w 24"/>
                  <a:gd name="T37" fmla="*/ 8012161 h 47"/>
                  <a:gd name="T38" fmla="*/ 7174704 w 24"/>
                  <a:gd name="T39" fmla="*/ 9628014 h 47"/>
                  <a:gd name="T40" fmla="*/ 7174704 w 24"/>
                  <a:gd name="T41" fmla="*/ 10591397 h 47"/>
                  <a:gd name="T42" fmla="*/ 8723388 w 24"/>
                  <a:gd name="T43" fmla="*/ 10591397 h 47"/>
                  <a:gd name="T44" fmla="*/ 8351425 w 24"/>
                  <a:gd name="T45" fmla="*/ 12936043 h 47"/>
                  <a:gd name="T46" fmla="*/ 9094983 w 24"/>
                  <a:gd name="T47" fmla="*/ 13252214 h 47"/>
                  <a:gd name="T48" fmla="*/ 6452554 w 24"/>
                  <a:gd name="T49" fmla="*/ 14312535 h 47"/>
                  <a:gd name="T50" fmla="*/ 4185992 w 24"/>
                  <a:gd name="T51" fmla="*/ 14628977 h 47"/>
                  <a:gd name="T52" fmla="*/ 3008975 w 24"/>
                  <a:gd name="T53" fmla="*/ 14963980 h 47"/>
                  <a:gd name="T54" fmla="*/ 1548613 w 24"/>
                  <a:gd name="T55" fmla="*/ 14963980 h 47"/>
                  <a:gd name="T56" fmla="*/ 371667 w 24"/>
                  <a:gd name="T57" fmla="*/ 15280422 h 47"/>
                  <a:gd name="T58" fmla="*/ 1920279 w 24"/>
                  <a:gd name="T59" fmla="*/ 13899088 h 47"/>
                  <a:gd name="T60" fmla="*/ 2265696 w 24"/>
                  <a:gd name="T61" fmla="*/ 12619535 h 47"/>
                  <a:gd name="T62" fmla="*/ 1177883 w 24"/>
                  <a:gd name="T63" fmla="*/ 12284331 h 47"/>
                  <a:gd name="T64" fmla="*/ 0 60000 65536"/>
                  <a:gd name="T65" fmla="*/ 0 60000 65536"/>
                  <a:gd name="T66" fmla="*/ 0 60000 65536"/>
                  <a:gd name="T67" fmla="*/ 0 60000 65536"/>
                  <a:gd name="T68" fmla="*/ 0 60000 65536"/>
                  <a:gd name="T69" fmla="*/ 0 60000 65536"/>
                  <a:gd name="T70" fmla="*/ 0 60000 65536"/>
                  <a:gd name="T71" fmla="*/ 0 60000 65536"/>
                  <a:gd name="T72" fmla="*/ 0 60000 65536"/>
                  <a:gd name="T73" fmla="*/ 0 60000 65536"/>
                  <a:gd name="T74" fmla="*/ 0 60000 65536"/>
                  <a:gd name="T75" fmla="*/ 0 60000 65536"/>
                  <a:gd name="T76" fmla="*/ 0 60000 65536"/>
                  <a:gd name="T77" fmla="*/ 0 60000 65536"/>
                  <a:gd name="T78" fmla="*/ 0 60000 65536"/>
                  <a:gd name="T79" fmla="*/ 0 60000 65536"/>
                  <a:gd name="T80" fmla="*/ 0 60000 65536"/>
                  <a:gd name="T81" fmla="*/ 0 60000 65536"/>
                  <a:gd name="T82" fmla="*/ 0 60000 65536"/>
                  <a:gd name="T83" fmla="*/ 0 60000 65536"/>
                  <a:gd name="T84" fmla="*/ 0 60000 65536"/>
                  <a:gd name="T85" fmla="*/ 0 60000 65536"/>
                  <a:gd name="T86" fmla="*/ 0 60000 65536"/>
                  <a:gd name="T87" fmla="*/ 0 60000 65536"/>
                  <a:gd name="T88" fmla="*/ 0 60000 65536"/>
                  <a:gd name="T89" fmla="*/ 0 60000 65536"/>
                  <a:gd name="T90" fmla="*/ 0 60000 65536"/>
                  <a:gd name="T91" fmla="*/ 0 60000 65536"/>
                  <a:gd name="T92" fmla="*/ 0 60000 65536"/>
                  <a:gd name="T93" fmla="*/ 0 60000 65536"/>
                  <a:gd name="T94" fmla="*/ 0 60000 65536"/>
                  <a:gd name="T95" fmla="*/ 0 60000 65536"/>
                </a:gdLst>
                <a:ahLst/>
                <a:cxnLst>
                  <a:cxn ang="T64">
                    <a:pos x="T0" y="T1"/>
                  </a:cxn>
                  <a:cxn ang="T65">
                    <a:pos x="T2" y="T3"/>
                  </a:cxn>
                  <a:cxn ang="T66">
                    <a:pos x="T4" y="T5"/>
                  </a:cxn>
                  <a:cxn ang="T67">
                    <a:pos x="T6" y="T7"/>
                  </a:cxn>
                  <a:cxn ang="T68">
                    <a:pos x="T8" y="T9"/>
                  </a:cxn>
                  <a:cxn ang="T69">
                    <a:pos x="T10" y="T11"/>
                  </a:cxn>
                  <a:cxn ang="T70">
                    <a:pos x="T12" y="T13"/>
                  </a:cxn>
                  <a:cxn ang="T71">
                    <a:pos x="T14" y="T15"/>
                  </a:cxn>
                  <a:cxn ang="T72">
                    <a:pos x="T16" y="T17"/>
                  </a:cxn>
                  <a:cxn ang="T73">
                    <a:pos x="T18" y="T19"/>
                  </a:cxn>
                  <a:cxn ang="T74">
                    <a:pos x="T20" y="T21"/>
                  </a:cxn>
                  <a:cxn ang="T75">
                    <a:pos x="T22" y="T23"/>
                  </a:cxn>
                  <a:cxn ang="T76">
                    <a:pos x="T24" y="T25"/>
                  </a:cxn>
                  <a:cxn ang="T77">
                    <a:pos x="T26" y="T27"/>
                  </a:cxn>
                  <a:cxn ang="T78">
                    <a:pos x="T28" y="T29"/>
                  </a:cxn>
                  <a:cxn ang="T79">
                    <a:pos x="T30" y="T31"/>
                  </a:cxn>
                  <a:cxn ang="T80">
                    <a:pos x="T32" y="T33"/>
                  </a:cxn>
                  <a:cxn ang="T81">
                    <a:pos x="T34" y="T35"/>
                  </a:cxn>
                  <a:cxn ang="T82">
                    <a:pos x="T36" y="T37"/>
                  </a:cxn>
                  <a:cxn ang="T83">
                    <a:pos x="T38" y="T39"/>
                  </a:cxn>
                  <a:cxn ang="T84">
                    <a:pos x="T40" y="T41"/>
                  </a:cxn>
                  <a:cxn ang="T85">
                    <a:pos x="T42" y="T43"/>
                  </a:cxn>
                  <a:cxn ang="T86">
                    <a:pos x="T44" y="T45"/>
                  </a:cxn>
                  <a:cxn ang="T87">
                    <a:pos x="T46" y="T47"/>
                  </a:cxn>
                  <a:cxn ang="T88">
                    <a:pos x="T48" y="T49"/>
                  </a:cxn>
                  <a:cxn ang="T89">
                    <a:pos x="T50" y="T51"/>
                  </a:cxn>
                  <a:cxn ang="T90">
                    <a:pos x="T52" y="T53"/>
                  </a:cxn>
                  <a:cxn ang="T91">
                    <a:pos x="T54" y="T55"/>
                  </a:cxn>
                  <a:cxn ang="T92">
                    <a:pos x="T56" y="T57"/>
                  </a:cxn>
                  <a:cxn ang="T93">
                    <a:pos x="T58" y="T59"/>
                  </a:cxn>
                  <a:cxn ang="T94">
                    <a:pos x="T60" y="T61"/>
                  </a:cxn>
                  <a:cxn ang="T95">
                    <a:pos x="T62" y="T63"/>
                  </a:cxn>
                </a:cxnLst>
                <a:rect l="0" t="0" r="r" b="b"/>
                <a:pathLst>
                  <a:path w="24" h="47">
                    <a:moveTo>
                      <a:pt x="3" y="37"/>
                    </a:moveTo>
                    <a:cubicBezTo>
                      <a:pt x="6" y="35"/>
                      <a:pt x="6" y="35"/>
                      <a:pt x="6" y="35"/>
                    </a:cubicBezTo>
                    <a:cubicBezTo>
                      <a:pt x="6" y="33"/>
                      <a:pt x="6" y="33"/>
                      <a:pt x="6" y="33"/>
                    </a:cubicBezTo>
                    <a:cubicBezTo>
                      <a:pt x="4" y="33"/>
                      <a:pt x="4" y="33"/>
                      <a:pt x="4" y="33"/>
                    </a:cubicBezTo>
                    <a:cubicBezTo>
                      <a:pt x="6" y="30"/>
                      <a:pt x="6" y="30"/>
                      <a:pt x="6" y="30"/>
                    </a:cubicBezTo>
                    <a:cubicBezTo>
                      <a:pt x="10" y="29"/>
                      <a:pt x="10" y="29"/>
                      <a:pt x="10" y="29"/>
                    </a:cubicBezTo>
                    <a:cubicBezTo>
                      <a:pt x="9" y="26"/>
                      <a:pt x="9" y="26"/>
                      <a:pt x="9" y="26"/>
                    </a:cubicBezTo>
                    <a:cubicBezTo>
                      <a:pt x="9" y="25"/>
                      <a:pt x="9" y="25"/>
                      <a:pt x="9" y="25"/>
                    </a:cubicBezTo>
                    <a:cubicBezTo>
                      <a:pt x="8" y="23"/>
                      <a:pt x="8" y="23"/>
                      <a:pt x="8" y="23"/>
                    </a:cubicBezTo>
                    <a:cubicBezTo>
                      <a:pt x="8" y="22"/>
                      <a:pt x="8" y="22"/>
                      <a:pt x="8" y="22"/>
                    </a:cubicBezTo>
                    <a:cubicBezTo>
                      <a:pt x="5" y="22"/>
                      <a:pt x="5" y="22"/>
                      <a:pt x="5" y="22"/>
                    </a:cubicBezTo>
                    <a:cubicBezTo>
                      <a:pt x="3" y="22"/>
                      <a:pt x="3" y="22"/>
                      <a:pt x="3" y="22"/>
                    </a:cubicBezTo>
                    <a:cubicBezTo>
                      <a:pt x="3" y="20"/>
                      <a:pt x="3" y="20"/>
                      <a:pt x="3" y="20"/>
                    </a:cubicBezTo>
                    <a:cubicBezTo>
                      <a:pt x="4" y="16"/>
                      <a:pt x="4" y="16"/>
                      <a:pt x="4" y="16"/>
                    </a:cubicBezTo>
                    <a:cubicBezTo>
                      <a:pt x="2" y="16"/>
                      <a:pt x="2" y="16"/>
                      <a:pt x="2" y="16"/>
                    </a:cubicBezTo>
                    <a:cubicBezTo>
                      <a:pt x="1" y="18"/>
                      <a:pt x="1" y="18"/>
                      <a:pt x="1" y="18"/>
                    </a:cubicBezTo>
                    <a:cubicBezTo>
                      <a:pt x="1" y="18"/>
                      <a:pt x="0" y="17"/>
                      <a:pt x="0" y="16"/>
                    </a:cubicBezTo>
                    <a:cubicBezTo>
                      <a:pt x="0" y="15"/>
                      <a:pt x="0" y="13"/>
                      <a:pt x="0" y="13"/>
                    </a:cubicBezTo>
                    <a:cubicBezTo>
                      <a:pt x="0" y="11"/>
                      <a:pt x="0" y="11"/>
                      <a:pt x="0" y="11"/>
                    </a:cubicBezTo>
                    <a:cubicBezTo>
                      <a:pt x="0" y="8"/>
                      <a:pt x="0" y="8"/>
                      <a:pt x="0" y="8"/>
                    </a:cubicBezTo>
                    <a:cubicBezTo>
                      <a:pt x="0" y="6"/>
                      <a:pt x="0" y="6"/>
                      <a:pt x="0" y="6"/>
                    </a:cubicBezTo>
                    <a:cubicBezTo>
                      <a:pt x="1" y="4"/>
                      <a:pt x="1" y="4"/>
                      <a:pt x="1" y="4"/>
                    </a:cubicBezTo>
                    <a:cubicBezTo>
                      <a:pt x="3" y="0"/>
                      <a:pt x="3" y="0"/>
                      <a:pt x="3" y="0"/>
                    </a:cubicBezTo>
                    <a:cubicBezTo>
                      <a:pt x="5" y="0"/>
                      <a:pt x="5" y="0"/>
                      <a:pt x="5" y="0"/>
                    </a:cubicBezTo>
                    <a:cubicBezTo>
                      <a:pt x="8" y="0"/>
                      <a:pt x="8" y="0"/>
                      <a:pt x="8" y="0"/>
                    </a:cubicBezTo>
                    <a:cubicBezTo>
                      <a:pt x="8" y="1"/>
                      <a:pt x="8" y="1"/>
                      <a:pt x="8" y="1"/>
                    </a:cubicBezTo>
                    <a:cubicBezTo>
                      <a:pt x="6" y="5"/>
                      <a:pt x="6" y="5"/>
                      <a:pt x="6" y="5"/>
                    </a:cubicBezTo>
                    <a:cubicBezTo>
                      <a:pt x="7" y="6"/>
                      <a:pt x="7" y="6"/>
                      <a:pt x="7" y="6"/>
                    </a:cubicBezTo>
                    <a:cubicBezTo>
                      <a:pt x="10" y="5"/>
                      <a:pt x="10" y="5"/>
                      <a:pt x="10" y="5"/>
                    </a:cubicBezTo>
                    <a:cubicBezTo>
                      <a:pt x="13" y="6"/>
                      <a:pt x="13" y="6"/>
                      <a:pt x="13" y="6"/>
                    </a:cubicBezTo>
                    <a:cubicBezTo>
                      <a:pt x="12" y="8"/>
                      <a:pt x="12" y="8"/>
                      <a:pt x="12" y="8"/>
                    </a:cubicBezTo>
                    <a:cubicBezTo>
                      <a:pt x="11" y="11"/>
                      <a:pt x="11" y="11"/>
                      <a:pt x="11" y="11"/>
                    </a:cubicBezTo>
                    <a:cubicBezTo>
                      <a:pt x="9" y="14"/>
                      <a:pt x="9" y="14"/>
                      <a:pt x="9" y="14"/>
                    </a:cubicBezTo>
                    <a:cubicBezTo>
                      <a:pt x="9" y="15"/>
                      <a:pt x="9" y="15"/>
                      <a:pt x="9" y="15"/>
                    </a:cubicBezTo>
                    <a:cubicBezTo>
                      <a:pt x="11" y="16"/>
                      <a:pt x="11" y="16"/>
                      <a:pt x="11" y="16"/>
                    </a:cubicBezTo>
                    <a:cubicBezTo>
                      <a:pt x="13" y="17"/>
                      <a:pt x="13" y="17"/>
                      <a:pt x="13" y="17"/>
                    </a:cubicBezTo>
                    <a:cubicBezTo>
                      <a:pt x="15" y="22"/>
                      <a:pt x="15" y="22"/>
                      <a:pt x="15" y="22"/>
                    </a:cubicBezTo>
                    <a:cubicBezTo>
                      <a:pt x="17" y="24"/>
                      <a:pt x="17" y="24"/>
                      <a:pt x="17" y="24"/>
                    </a:cubicBezTo>
                    <a:cubicBezTo>
                      <a:pt x="20" y="28"/>
                      <a:pt x="20" y="28"/>
                      <a:pt x="20" y="28"/>
                    </a:cubicBezTo>
                    <a:cubicBezTo>
                      <a:pt x="19" y="29"/>
                      <a:pt x="19" y="29"/>
                      <a:pt x="19" y="29"/>
                    </a:cubicBezTo>
                    <a:cubicBezTo>
                      <a:pt x="19" y="30"/>
                      <a:pt x="19" y="30"/>
                      <a:pt x="19" y="30"/>
                    </a:cubicBezTo>
                    <a:cubicBezTo>
                      <a:pt x="19" y="32"/>
                      <a:pt x="19" y="32"/>
                      <a:pt x="19" y="32"/>
                    </a:cubicBezTo>
                    <a:cubicBezTo>
                      <a:pt x="21" y="32"/>
                      <a:pt x="21" y="32"/>
                      <a:pt x="21" y="32"/>
                    </a:cubicBezTo>
                    <a:cubicBezTo>
                      <a:pt x="23" y="32"/>
                      <a:pt x="23" y="32"/>
                      <a:pt x="23" y="32"/>
                    </a:cubicBezTo>
                    <a:cubicBezTo>
                      <a:pt x="24" y="36"/>
                      <a:pt x="24" y="36"/>
                      <a:pt x="24" y="36"/>
                    </a:cubicBezTo>
                    <a:cubicBezTo>
                      <a:pt x="22" y="39"/>
                      <a:pt x="22" y="39"/>
                      <a:pt x="22" y="39"/>
                    </a:cubicBezTo>
                    <a:cubicBezTo>
                      <a:pt x="22" y="40"/>
                      <a:pt x="22" y="40"/>
                      <a:pt x="22" y="40"/>
                    </a:cubicBezTo>
                    <a:cubicBezTo>
                      <a:pt x="24" y="40"/>
                      <a:pt x="24" y="40"/>
                      <a:pt x="24" y="40"/>
                    </a:cubicBezTo>
                    <a:cubicBezTo>
                      <a:pt x="22" y="41"/>
                      <a:pt x="22" y="41"/>
                      <a:pt x="22" y="41"/>
                    </a:cubicBezTo>
                    <a:cubicBezTo>
                      <a:pt x="17" y="43"/>
                      <a:pt x="17" y="43"/>
                      <a:pt x="17" y="43"/>
                    </a:cubicBezTo>
                    <a:cubicBezTo>
                      <a:pt x="14" y="43"/>
                      <a:pt x="14" y="43"/>
                      <a:pt x="14" y="43"/>
                    </a:cubicBezTo>
                    <a:cubicBezTo>
                      <a:pt x="11" y="44"/>
                      <a:pt x="11" y="44"/>
                      <a:pt x="11" y="44"/>
                    </a:cubicBezTo>
                    <a:cubicBezTo>
                      <a:pt x="11" y="44"/>
                      <a:pt x="10" y="43"/>
                      <a:pt x="9" y="43"/>
                    </a:cubicBezTo>
                    <a:cubicBezTo>
                      <a:pt x="9" y="43"/>
                      <a:pt x="8" y="45"/>
                      <a:pt x="8" y="45"/>
                    </a:cubicBezTo>
                    <a:cubicBezTo>
                      <a:pt x="6" y="45"/>
                      <a:pt x="6" y="45"/>
                      <a:pt x="6" y="45"/>
                    </a:cubicBezTo>
                    <a:cubicBezTo>
                      <a:pt x="4" y="45"/>
                      <a:pt x="4" y="45"/>
                      <a:pt x="4" y="45"/>
                    </a:cubicBezTo>
                    <a:cubicBezTo>
                      <a:pt x="3" y="47"/>
                      <a:pt x="3" y="47"/>
                      <a:pt x="3" y="47"/>
                    </a:cubicBezTo>
                    <a:cubicBezTo>
                      <a:pt x="1" y="46"/>
                      <a:pt x="1" y="46"/>
                      <a:pt x="1" y="46"/>
                    </a:cubicBezTo>
                    <a:cubicBezTo>
                      <a:pt x="2" y="44"/>
                      <a:pt x="2" y="44"/>
                      <a:pt x="2" y="44"/>
                    </a:cubicBezTo>
                    <a:cubicBezTo>
                      <a:pt x="5" y="42"/>
                      <a:pt x="5" y="42"/>
                      <a:pt x="5" y="42"/>
                    </a:cubicBezTo>
                    <a:cubicBezTo>
                      <a:pt x="8" y="39"/>
                      <a:pt x="8" y="39"/>
                      <a:pt x="8" y="39"/>
                    </a:cubicBezTo>
                    <a:cubicBezTo>
                      <a:pt x="6" y="38"/>
                      <a:pt x="6" y="38"/>
                      <a:pt x="6" y="38"/>
                    </a:cubicBezTo>
                    <a:cubicBezTo>
                      <a:pt x="4" y="38"/>
                      <a:pt x="4" y="38"/>
                      <a:pt x="4" y="38"/>
                    </a:cubicBezTo>
                    <a:lnTo>
                      <a:pt x="3" y="37"/>
                    </a:lnTo>
                    <a:close/>
                  </a:path>
                </a:pathLst>
              </a:custGeom>
              <a:grpFill/>
              <a:ln w="9525">
                <a:solidFill>
                  <a:schemeClr val="tx2">
                    <a:lumMod val="60000"/>
                    <a:lumOff val="40000"/>
                  </a:schemeClr>
                </a:solidFill>
                <a:round/>
                <a:headEnd/>
                <a:tailEnd/>
              </a:ln>
            </p:spPr>
            <p:txBody>
              <a:bodyPr/>
              <a:lstStyle/>
              <a:p>
                <a:pPr eaLnBrk="0" fontAlgn="base" hangingPunct="0">
                  <a:spcBef>
                    <a:spcPct val="0"/>
                  </a:spcBef>
                  <a:spcAft>
                    <a:spcPct val="0"/>
                  </a:spcAft>
                </a:pPr>
                <a:endParaRPr lang="en-GB" sz="1400" dirty="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</a:endParaRPr>
              </a:p>
            </p:txBody>
          </p:sp>
          <p:sp>
            <p:nvSpPr>
              <p:cNvPr id="241" name="Freeform 226">
                <a:extLst>
                  <a:ext uri="{FF2B5EF4-FFF2-40B4-BE49-F238E27FC236}">
                    <a16:creationId xmlns:a16="http://schemas.microsoft.com/office/drawing/2014/main" id="{433858CE-AF8F-8F4A-9E94-45740C6B7AC8}"/>
                  </a:ext>
                </a:extLst>
              </p:cNvPr>
              <p:cNvSpPr>
                <a:spLocks/>
              </p:cNvSpPr>
              <p:nvPr/>
            </p:nvSpPr>
            <p:spPr bwMode="auto">
              <a:xfrm>
                <a:off x="2201" y="1331"/>
                <a:ext cx="34" cy="22"/>
              </a:xfrm>
              <a:custGeom>
                <a:avLst/>
                <a:gdLst>
                  <a:gd name="T0" fmla="*/ 24 w 34"/>
                  <a:gd name="T1" fmla="*/ 22 h 22"/>
                  <a:gd name="T2" fmla="*/ 0 w 34"/>
                  <a:gd name="T3" fmla="*/ 18 h 22"/>
                  <a:gd name="T4" fmla="*/ 13 w 34"/>
                  <a:gd name="T5" fmla="*/ 0 h 22"/>
                  <a:gd name="T6" fmla="*/ 27 w 34"/>
                  <a:gd name="T7" fmla="*/ 3 h 22"/>
                  <a:gd name="T8" fmla="*/ 34 w 34"/>
                  <a:gd name="T9" fmla="*/ 15 h 22"/>
                  <a:gd name="T10" fmla="*/ 24 w 34"/>
                  <a:gd name="T11" fmla="*/ 22 h 22"/>
                  <a:gd name="T12" fmla="*/ 0 60000 65536"/>
                  <a:gd name="T13" fmla="*/ 0 60000 65536"/>
                  <a:gd name="T14" fmla="*/ 0 60000 65536"/>
                  <a:gd name="T15" fmla="*/ 0 60000 65536"/>
                  <a:gd name="T16" fmla="*/ 0 60000 65536"/>
                  <a:gd name="T17" fmla="*/ 0 60000 65536"/>
                </a:gdLst>
                <a:ahLst/>
                <a:cxnLst>
                  <a:cxn ang="T12">
                    <a:pos x="T0" y="T1"/>
                  </a:cxn>
                  <a:cxn ang="T13">
                    <a:pos x="T2" y="T3"/>
                  </a:cxn>
                  <a:cxn ang="T14">
                    <a:pos x="T4" y="T5"/>
                  </a:cxn>
                  <a:cxn ang="T15">
                    <a:pos x="T6" y="T7"/>
                  </a:cxn>
                  <a:cxn ang="T16">
                    <a:pos x="T8" y="T9"/>
                  </a:cxn>
                  <a:cxn ang="T17">
                    <a:pos x="T10" y="T11"/>
                  </a:cxn>
                </a:cxnLst>
                <a:rect l="0" t="0" r="r" b="b"/>
                <a:pathLst>
                  <a:path w="34" h="22">
                    <a:moveTo>
                      <a:pt x="24" y="22"/>
                    </a:moveTo>
                    <a:lnTo>
                      <a:pt x="0" y="18"/>
                    </a:lnTo>
                    <a:lnTo>
                      <a:pt x="13" y="0"/>
                    </a:lnTo>
                    <a:lnTo>
                      <a:pt x="27" y="3"/>
                    </a:lnTo>
                    <a:lnTo>
                      <a:pt x="34" y="15"/>
                    </a:lnTo>
                    <a:lnTo>
                      <a:pt x="24" y="22"/>
                    </a:lnTo>
                    <a:close/>
                  </a:path>
                </a:pathLst>
              </a:custGeom>
              <a:grpFill/>
              <a:ln w="9525">
                <a:solidFill>
                  <a:schemeClr val="tx2">
                    <a:lumMod val="60000"/>
                    <a:lumOff val="40000"/>
                  </a:schemeClr>
                </a:solidFill>
                <a:round/>
                <a:headEnd/>
                <a:tailEnd/>
              </a:ln>
            </p:spPr>
            <p:txBody>
              <a:bodyPr/>
              <a:lstStyle>
                <a:defPPr>
                  <a:defRPr lang="en-GB"/>
                </a:defPPr>
                <a:lvl1pPr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1pPr>
                <a:lvl2pPr marL="4572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2pPr>
                <a:lvl3pPr marL="9144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3pPr>
                <a:lvl4pPr marL="13716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4pPr>
                <a:lvl5pPr marL="1828800" algn="l" rtl="0" eaLnBrk="0" fontAlgn="base" hangingPunct="0">
                  <a:spcBef>
                    <a:spcPct val="0"/>
                  </a:spcBef>
                  <a:spcAft>
                    <a:spcPct val="0"/>
                  </a:spcAft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5pPr>
                <a:lvl6pPr marL="22860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6pPr>
                <a:lvl7pPr marL="27432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7pPr>
                <a:lvl8pPr marL="32004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8pPr>
                <a:lvl9pPr marL="3657600" algn="l" defTabSz="914400" rtl="0" eaLnBrk="1" latinLnBrk="0" hangingPunct="1">
                  <a:defRPr sz="1400" b="1" kern="1200">
                    <a:solidFill>
                      <a:schemeClr val="bg1"/>
                    </a:solidFill>
                    <a:latin typeface="Arial" panose="020B0604020202020204" pitchFamily="34" charset="0"/>
                    <a:ea typeface="MS PGothic" panose="020B0600070205080204" pitchFamily="34" charset="-128"/>
                    <a:cs typeface="+mn-cs"/>
                  </a:defRPr>
                </a:lvl9pPr>
              </a:lstStyle>
              <a:p>
                <a:endParaRPr lang="en-GB" b="0" dirty="0"/>
              </a:p>
            </p:txBody>
          </p:sp>
        </p:grpSp>
        <p:sp>
          <p:nvSpPr>
            <p:cNvPr id="201" name="Freeform 186">
              <a:extLst>
                <a:ext uri="{FF2B5EF4-FFF2-40B4-BE49-F238E27FC236}">
                  <a16:creationId xmlns:a16="http://schemas.microsoft.com/office/drawing/2014/main" id="{8B860D0C-60F1-BD4C-B254-F77549355A43}"/>
                </a:ext>
              </a:extLst>
            </p:cNvPr>
            <p:cNvSpPr>
              <a:spLocks/>
            </p:cNvSpPr>
            <p:nvPr/>
          </p:nvSpPr>
          <p:spPr bwMode="auto">
            <a:xfrm>
              <a:off x="5275263" y="3709988"/>
              <a:ext cx="73025" cy="44450"/>
            </a:xfrm>
            <a:custGeom>
              <a:avLst/>
              <a:gdLst>
                <a:gd name="T0" fmla="*/ 0 w 46"/>
                <a:gd name="T1" fmla="*/ 2147483646 h 28"/>
                <a:gd name="T2" fmla="*/ 2147483646 w 46"/>
                <a:gd name="T3" fmla="*/ 2147483646 h 28"/>
                <a:gd name="T4" fmla="*/ 2147483646 w 46"/>
                <a:gd name="T5" fmla="*/ 2147483646 h 28"/>
                <a:gd name="T6" fmla="*/ 2147483646 w 46"/>
                <a:gd name="T7" fmla="*/ 2147483646 h 28"/>
                <a:gd name="T8" fmla="*/ 2147483646 w 46"/>
                <a:gd name="T9" fmla="*/ 2147483646 h 28"/>
                <a:gd name="T10" fmla="*/ 2147483646 w 46"/>
                <a:gd name="T11" fmla="*/ 0 h 28"/>
                <a:gd name="T12" fmla="*/ 2147483646 w 46"/>
                <a:gd name="T13" fmla="*/ 2147483646 h 28"/>
                <a:gd name="T14" fmla="*/ 2147483646 w 46"/>
                <a:gd name="T15" fmla="*/ 2147483646 h 28"/>
                <a:gd name="T16" fmla="*/ 2147483646 w 46"/>
                <a:gd name="T17" fmla="*/ 2147483646 h 28"/>
                <a:gd name="T18" fmla="*/ 2147483646 w 46"/>
                <a:gd name="T19" fmla="*/ 2147483646 h 28"/>
                <a:gd name="T20" fmla="*/ 2147483646 w 46"/>
                <a:gd name="T21" fmla="*/ 2147483646 h 28"/>
                <a:gd name="T22" fmla="*/ 2147483646 w 46"/>
                <a:gd name="T23" fmla="*/ 2147483646 h 28"/>
                <a:gd name="T24" fmla="*/ 2147483646 w 46"/>
                <a:gd name="T25" fmla="*/ 2147483646 h 28"/>
                <a:gd name="T26" fmla="*/ 2147483646 w 46"/>
                <a:gd name="T27" fmla="*/ 2147483646 h 28"/>
                <a:gd name="T28" fmla="*/ 0 w 46"/>
                <a:gd name="T29" fmla="*/ 2147483646 h 2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46" h="28">
                  <a:moveTo>
                    <a:pt x="0" y="15"/>
                  </a:moveTo>
                  <a:lnTo>
                    <a:pt x="3" y="17"/>
                  </a:lnTo>
                  <a:lnTo>
                    <a:pt x="12" y="14"/>
                  </a:lnTo>
                  <a:lnTo>
                    <a:pt x="13" y="8"/>
                  </a:lnTo>
                  <a:lnTo>
                    <a:pt x="27" y="9"/>
                  </a:lnTo>
                  <a:lnTo>
                    <a:pt x="46" y="0"/>
                  </a:lnTo>
                  <a:lnTo>
                    <a:pt x="46" y="1"/>
                  </a:lnTo>
                  <a:lnTo>
                    <a:pt x="33" y="11"/>
                  </a:lnTo>
                  <a:lnTo>
                    <a:pt x="36" y="18"/>
                  </a:lnTo>
                  <a:lnTo>
                    <a:pt x="27" y="21"/>
                  </a:lnTo>
                  <a:lnTo>
                    <a:pt x="15" y="28"/>
                  </a:lnTo>
                  <a:lnTo>
                    <a:pt x="13" y="28"/>
                  </a:lnTo>
                  <a:lnTo>
                    <a:pt x="8" y="26"/>
                  </a:lnTo>
                  <a:lnTo>
                    <a:pt x="2" y="23"/>
                  </a:lnTo>
                  <a:lnTo>
                    <a:pt x="0" y="15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2" name="Freeform 187">
              <a:extLst>
                <a:ext uri="{FF2B5EF4-FFF2-40B4-BE49-F238E27FC236}">
                  <a16:creationId xmlns:a16="http://schemas.microsoft.com/office/drawing/2014/main" id="{72ADCA8F-0DFE-F241-AA9E-7EA0B28E0EB8}"/>
                </a:ext>
              </a:extLst>
            </p:cNvPr>
            <p:cNvSpPr>
              <a:spLocks/>
            </p:cNvSpPr>
            <p:nvPr/>
          </p:nvSpPr>
          <p:spPr bwMode="auto">
            <a:xfrm>
              <a:off x="6342063" y="3095625"/>
              <a:ext cx="1508125" cy="1047750"/>
            </a:xfrm>
            <a:custGeom>
              <a:avLst/>
              <a:gdLst>
                <a:gd name="T0" fmla="*/ 2147483646 w 950"/>
                <a:gd name="T1" fmla="*/ 2147483646 h 660"/>
                <a:gd name="T2" fmla="*/ 2147483646 w 950"/>
                <a:gd name="T3" fmla="*/ 2147483646 h 660"/>
                <a:gd name="T4" fmla="*/ 2147483646 w 950"/>
                <a:gd name="T5" fmla="*/ 2147483646 h 660"/>
                <a:gd name="T6" fmla="*/ 2147483646 w 950"/>
                <a:gd name="T7" fmla="*/ 2147483646 h 660"/>
                <a:gd name="T8" fmla="*/ 2147483646 w 950"/>
                <a:gd name="T9" fmla="*/ 2147483646 h 660"/>
                <a:gd name="T10" fmla="*/ 2147483646 w 950"/>
                <a:gd name="T11" fmla="*/ 2147483646 h 660"/>
                <a:gd name="T12" fmla="*/ 2147483646 w 950"/>
                <a:gd name="T13" fmla="*/ 2147483646 h 660"/>
                <a:gd name="T14" fmla="*/ 2147483646 w 950"/>
                <a:gd name="T15" fmla="*/ 2147483646 h 660"/>
                <a:gd name="T16" fmla="*/ 2147483646 w 950"/>
                <a:gd name="T17" fmla="*/ 2147483646 h 660"/>
                <a:gd name="T18" fmla="*/ 2147483646 w 950"/>
                <a:gd name="T19" fmla="*/ 2147483646 h 660"/>
                <a:gd name="T20" fmla="*/ 2147483646 w 950"/>
                <a:gd name="T21" fmla="*/ 2147483646 h 660"/>
                <a:gd name="T22" fmla="*/ 2147483646 w 950"/>
                <a:gd name="T23" fmla="*/ 2147483646 h 660"/>
                <a:gd name="T24" fmla="*/ 2147483646 w 950"/>
                <a:gd name="T25" fmla="*/ 2147483646 h 660"/>
                <a:gd name="T26" fmla="*/ 2147483646 w 950"/>
                <a:gd name="T27" fmla="*/ 2147483646 h 660"/>
                <a:gd name="T28" fmla="*/ 2147483646 w 950"/>
                <a:gd name="T29" fmla="*/ 2147483646 h 660"/>
                <a:gd name="T30" fmla="*/ 2147483646 w 950"/>
                <a:gd name="T31" fmla="*/ 2147483646 h 660"/>
                <a:gd name="T32" fmla="*/ 2147483646 w 950"/>
                <a:gd name="T33" fmla="*/ 2147483646 h 660"/>
                <a:gd name="T34" fmla="*/ 2147483646 w 950"/>
                <a:gd name="T35" fmla="*/ 2147483646 h 660"/>
                <a:gd name="T36" fmla="*/ 2147483646 w 950"/>
                <a:gd name="T37" fmla="*/ 2147483646 h 660"/>
                <a:gd name="T38" fmla="*/ 2147483646 w 950"/>
                <a:gd name="T39" fmla="*/ 2147483646 h 660"/>
                <a:gd name="T40" fmla="*/ 2147483646 w 950"/>
                <a:gd name="T41" fmla="*/ 2147483646 h 660"/>
                <a:gd name="T42" fmla="*/ 2147483646 w 950"/>
                <a:gd name="T43" fmla="*/ 2147483646 h 660"/>
                <a:gd name="T44" fmla="*/ 2147483646 w 950"/>
                <a:gd name="T45" fmla="*/ 2147483646 h 660"/>
                <a:gd name="T46" fmla="*/ 2147483646 w 950"/>
                <a:gd name="T47" fmla="*/ 2147483646 h 660"/>
                <a:gd name="T48" fmla="*/ 2147483646 w 950"/>
                <a:gd name="T49" fmla="*/ 2147483646 h 660"/>
                <a:gd name="T50" fmla="*/ 2147483646 w 950"/>
                <a:gd name="T51" fmla="*/ 2147483646 h 660"/>
                <a:gd name="T52" fmla="*/ 2147483646 w 950"/>
                <a:gd name="T53" fmla="*/ 2147483646 h 660"/>
                <a:gd name="T54" fmla="*/ 2147483646 w 950"/>
                <a:gd name="T55" fmla="*/ 2147483646 h 660"/>
                <a:gd name="T56" fmla="*/ 2147483646 w 950"/>
                <a:gd name="T57" fmla="*/ 2147483646 h 660"/>
                <a:gd name="T58" fmla="*/ 2147483646 w 950"/>
                <a:gd name="T59" fmla="*/ 2147483646 h 660"/>
                <a:gd name="T60" fmla="*/ 2147483646 w 950"/>
                <a:gd name="T61" fmla="*/ 2147483646 h 660"/>
                <a:gd name="T62" fmla="*/ 2147483646 w 950"/>
                <a:gd name="T63" fmla="*/ 2147483646 h 660"/>
                <a:gd name="T64" fmla="*/ 2147483646 w 950"/>
                <a:gd name="T65" fmla="*/ 2147483646 h 660"/>
                <a:gd name="T66" fmla="*/ 2147483646 w 950"/>
                <a:gd name="T67" fmla="*/ 2147483646 h 660"/>
                <a:gd name="T68" fmla="*/ 2147483646 w 950"/>
                <a:gd name="T69" fmla="*/ 2147483646 h 660"/>
                <a:gd name="T70" fmla="*/ 2147483646 w 950"/>
                <a:gd name="T71" fmla="*/ 2147483646 h 660"/>
                <a:gd name="T72" fmla="*/ 2147483646 w 950"/>
                <a:gd name="T73" fmla="*/ 2147483646 h 660"/>
                <a:gd name="T74" fmla="*/ 2147483646 w 950"/>
                <a:gd name="T75" fmla="*/ 2147483646 h 660"/>
                <a:gd name="T76" fmla="*/ 2147483646 w 950"/>
                <a:gd name="T77" fmla="*/ 2147483646 h 660"/>
                <a:gd name="T78" fmla="*/ 2147483646 w 950"/>
                <a:gd name="T79" fmla="*/ 2147483646 h 660"/>
                <a:gd name="T80" fmla="*/ 2147483646 w 950"/>
                <a:gd name="T81" fmla="*/ 2147483646 h 660"/>
                <a:gd name="T82" fmla="*/ 2147483646 w 950"/>
                <a:gd name="T83" fmla="*/ 2147483646 h 660"/>
                <a:gd name="T84" fmla="*/ 2147483646 w 950"/>
                <a:gd name="T85" fmla="*/ 2147483646 h 660"/>
                <a:gd name="T86" fmla="*/ 2147483646 w 950"/>
                <a:gd name="T87" fmla="*/ 2147483646 h 660"/>
                <a:gd name="T88" fmla="*/ 2147483646 w 950"/>
                <a:gd name="T89" fmla="*/ 2147483646 h 660"/>
                <a:gd name="T90" fmla="*/ 2147483646 w 950"/>
                <a:gd name="T91" fmla="*/ 2147483646 h 660"/>
                <a:gd name="T92" fmla="*/ 2147483646 w 950"/>
                <a:gd name="T93" fmla="*/ 2147483646 h 660"/>
                <a:gd name="T94" fmla="*/ 2147483646 w 950"/>
                <a:gd name="T95" fmla="*/ 2147483646 h 660"/>
                <a:gd name="T96" fmla="*/ 2147483646 w 950"/>
                <a:gd name="T97" fmla="*/ 2147483646 h 660"/>
                <a:gd name="T98" fmla="*/ 2147483646 w 950"/>
                <a:gd name="T99" fmla="*/ 2147483646 h 660"/>
                <a:gd name="T100" fmla="*/ 2147483646 w 950"/>
                <a:gd name="T101" fmla="*/ 2147483646 h 660"/>
                <a:gd name="T102" fmla="*/ 2147483646 w 950"/>
                <a:gd name="T103" fmla="*/ 2147483646 h 660"/>
                <a:gd name="T104" fmla="*/ 2147483646 w 950"/>
                <a:gd name="T105" fmla="*/ 2147483646 h 660"/>
                <a:gd name="T106" fmla="*/ 2147483646 w 950"/>
                <a:gd name="T107" fmla="*/ 2147483646 h 660"/>
                <a:gd name="T108" fmla="*/ 2147483646 w 950"/>
                <a:gd name="T109" fmla="*/ 2147483646 h 660"/>
                <a:gd name="T110" fmla="*/ 2147483646 w 950"/>
                <a:gd name="T111" fmla="*/ 2147483646 h 660"/>
                <a:gd name="T112" fmla="*/ 2147483646 w 950"/>
                <a:gd name="T113" fmla="*/ 2147483646 h 660"/>
                <a:gd name="T114" fmla="*/ 2147483646 w 950"/>
                <a:gd name="T115" fmla="*/ 2147483646 h 660"/>
                <a:gd name="T116" fmla="*/ 2147483646 w 950"/>
                <a:gd name="T117" fmla="*/ 2147483646 h 660"/>
                <a:gd name="T118" fmla="*/ 2147483646 w 950"/>
                <a:gd name="T119" fmla="*/ 2147483646 h 660"/>
                <a:gd name="T120" fmla="*/ 2147483646 w 950"/>
                <a:gd name="T121" fmla="*/ 2147483646 h 660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</a:gdLst>
              <a:ahLst/>
              <a:cxnLst>
                <a:cxn ang="T122">
                  <a:pos x="T0" y="T1"/>
                </a:cxn>
                <a:cxn ang="T123">
                  <a:pos x="T2" y="T3"/>
                </a:cxn>
                <a:cxn ang="T124">
                  <a:pos x="T4" y="T5"/>
                </a:cxn>
                <a:cxn ang="T125">
                  <a:pos x="T6" y="T7"/>
                </a:cxn>
                <a:cxn ang="T126">
                  <a:pos x="T8" y="T9"/>
                </a:cxn>
                <a:cxn ang="T127">
                  <a:pos x="T10" y="T11"/>
                </a:cxn>
                <a:cxn ang="T128">
                  <a:pos x="T12" y="T13"/>
                </a:cxn>
                <a:cxn ang="T129">
                  <a:pos x="T14" y="T15"/>
                </a:cxn>
                <a:cxn ang="T130">
                  <a:pos x="T16" y="T17"/>
                </a:cxn>
                <a:cxn ang="T131">
                  <a:pos x="T18" y="T19"/>
                </a:cxn>
                <a:cxn ang="T132">
                  <a:pos x="T20" y="T21"/>
                </a:cxn>
                <a:cxn ang="T133">
                  <a:pos x="T22" y="T23"/>
                </a:cxn>
                <a:cxn ang="T134">
                  <a:pos x="T24" y="T25"/>
                </a:cxn>
                <a:cxn ang="T135">
                  <a:pos x="T26" y="T27"/>
                </a:cxn>
                <a:cxn ang="T136">
                  <a:pos x="T28" y="T29"/>
                </a:cxn>
                <a:cxn ang="T137">
                  <a:pos x="T30" y="T31"/>
                </a:cxn>
                <a:cxn ang="T138">
                  <a:pos x="T32" y="T33"/>
                </a:cxn>
                <a:cxn ang="T139">
                  <a:pos x="T34" y="T35"/>
                </a:cxn>
                <a:cxn ang="T140">
                  <a:pos x="T36" y="T37"/>
                </a:cxn>
                <a:cxn ang="T141">
                  <a:pos x="T38" y="T39"/>
                </a:cxn>
                <a:cxn ang="T142">
                  <a:pos x="T40" y="T41"/>
                </a:cxn>
                <a:cxn ang="T143">
                  <a:pos x="T42" y="T43"/>
                </a:cxn>
                <a:cxn ang="T144">
                  <a:pos x="T44" y="T45"/>
                </a:cxn>
                <a:cxn ang="T145">
                  <a:pos x="T46" y="T47"/>
                </a:cxn>
                <a:cxn ang="T146">
                  <a:pos x="T48" y="T49"/>
                </a:cxn>
                <a:cxn ang="T147">
                  <a:pos x="T50" y="T51"/>
                </a:cxn>
                <a:cxn ang="T148">
                  <a:pos x="T52" y="T53"/>
                </a:cxn>
                <a:cxn ang="T149">
                  <a:pos x="T54" y="T55"/>
                </a:cxn>
                <a:cxn ang="T150">
                  <a:pos x="T56" y="T57"/>
                </a:cxn>
                <a:cxn ang="T151">
                  <a:pos x="T58" y="T59"/>
                </a:cxn>
                <a:cxn ang="T152">
                  <a:pos x="T60" y="T61"/>
                </a:cxn>
                <a:cxn ang="T153">
                  <a:pos x="T62" y="T63"/>
                </a:cxn>
                <a:cxn ang="T154">
                  <a:pos x="T64" y="T65"/>
                </a:cxn>
                <a:cxn ang="T155">
                  <a:pos x="T66" y="T67"/>
                </a:cxn>
                <a:cxn ang="T156">
                  <a:pos x="T68" y="T69"/>
                </a:cxn>
                <a:cxn ang="T157">
                  <a:pos x="T70" y="T71"/>
                </a:cxn>
                <a:cxn ang="T158">
                  <a:pos x="T72" y="T73"/>
                </a:cxn>
                <a:cxn ang="T159">
                  <a:pos x="T74" y="T75"/>
                </a:cxn>
                <a:cxn ang="T160">
                  <a:pos x="T76" y="T77"/>
                </a:cxn>
                <a:cxn ang="T161">
                  <a:pos x="T78" y="T79"/>
                </a:cxn>
                <a:cxn ang="T162">
                  <a:pos x="T80" y="T81"/>
                </a:cxn>
                <a:cxn ang="T163">
                  <a:pos x="T82" y="T83"/>
                </a:cxn>
                <a:cxn ang="T164">
                  <a:pos x="T84" y="T85"/>
                </a:cxn>
                <a:cxn ang="T165">
                  <a:pos x="T86" y="T87"/>
                </a:cxn>
                <a:cxn ang="T166">
                  <a:pos x="T88" y="T89"/>
                </a:cxn>
                <a:cxn ang="T167">
                  <a:pos x="T90" y="T91"/>
                </a:cxn>
                <a:cxn ang="T168">
                  <a:pos x="T92" y="T93"/>
                </a:cxn>
                <a:cxn ang="T169">
                  <a:pos x="T94" y="T95"/>
                </a:cxn>
                <a:cxn ang="T170">
                  <a:pos x="T96" y="T97"/>
                </a:cxn>
                <a:cxn ang="T171">
                  <a:pos x="T98" y="T99"/>
                </a:cxn>
                <a:cxn ang="T172">
                  <a:pos x="T100" y="T101"/>
                </a:cxn>
                <a:cxn ang="T173">
                  <a:pos x="T102" y="T103"/>
                </a:cxn>
                <a:cxn ang="T174">
                  <a:pos x="T104" y="T105"/>
                </a:cxn>
                <a:cxn ang="T175">
                  <a:pos x="T106" y="T107"/>
                </a:cxn>
                <a:cxn ang="T176">
                  <a:pos x="T108" y="T109"/>
                </a:cxn>
                <a:cxn ang="T177">
                  <a:pos x="T110" y="T111"/>
                </a:cxn>
                <a:cxn ang="T178">
                  <a:pos x="T112" y="T113"/>
                </a:cxn>
                <a:cxn ang="T179">
                  <a:pos x="T114" y="T115"/>
                </a:cxn>
                <a:cxn ang="T180">
                  <a:pos x="T116" y="T117"/>
                </a:cxn>
                <a:cxn ang="T181">
                  <a:pos x="T118" y="T119"/>
                </a:cxn>
                <a:cxn ang="T182">
                  <a:pos x="T120" y="T121"/>
                </a:cxn>
              </a:cxnLst>
              <a:rect l="0" t="0" r="r" b="b"/>
              <a:pathLst>
                <a:path w="950" h="660">
                  <a:moveTo>
                    <a:pt x="890" y="118"/>
                  </a:moveTo>
                  <a:lnTo>
                    <a:pt x="890" y="118"/>
                  </a:lnTo>
                  <a:lnTo>
                    <a:pt x="880" y="98"/>
                  </a:lnTo>
                  <a:lnTo>
                    <a:pt x="840" y="88"/>
                  </a:lnTo>
                  <a:lnTo>
                    <a:pt x="792" y="0"/>
                  </a:lnTo>
                  <a:lnTo>
                    <a:pt x="746" y="0"/>
                  </a:lnTo>
                  <a:lnTo>
                    <a:pt x="732" y="24"/>
                  </a:lnTo>
                  <a:lnTo>
                    <a:pt x="702" y="78"/>
                  </a:lnTo>
                  <a:lnTo>
                    <a:pt x="672" y="78"/>
                  </a:lnTo>
                  <a:lnTo>
                    <a:pt x="668" y="88"/>
                  </a:lnTo>
                  <a:lnTo>
                    <a:pt x="668" y="90"/>
                  </a:lnTo>
                  <a:lnTo>
                    <a:pt x="670" y="90"/>
                  </a:lnTo>
                  <a:lnTo>
                    <a:pt x="672" y="90"/>
                  </a:lnTo>
                  <a:lnTo>
                    <a:pt x="672" y="92"/>
                  </a:lnTo>
                  <a:lnTo>
                    <a:pt x="674" y="92"/>
                  </a:lnTo>
                  <a:lnTo>
                    <a:pt x="676" y="92"/>
                  </a:lnTo>
                  <a:lnTo>
                    <a:pt x="676" y="94"/>
                  </a:lnTo>
                  <a:lnTo>
                    <a:pt x="678" y="94"/>
                  </a:lnTo>
                  <a:lnTo>
                    <a:pt x="676" y="94"/>
                  </a:lnTo>
                  <a:lnTo>
                    <a:pt x="676" y="92"/>
                  </a:lnTo>
                  <a:lnTo>
                    <a:pt x="674" y="92"/>
                  </a:lnTo>
                  <a:lnTo>
                    <a:pt x="672" y="92"/>
                  </a:lnTo>
                  <a:lnTo>
                    <a:pt x="672" y="90"/>
                  </a:lnTo>
                  <a:lnTo>
                    <a:pt x="670" y="90"/>
                  </a:lnTo>
                  <a:lnTo>
                    <a:pt x="668" y="90"/>
                  </a:lnTo>
                  <a:lnTo>
                    <a:pt x="668" y="88"/>
                  </a:lnTo>
                  <a:lnTo>
                    <a:pt x="658" y="108"/>
                  </a:lnTo>
                  <a:lnTo>
                    <a:pt x="658" y="132"/>
                  </a:lnTo>
                  <a:lnTo>
                    <a:pt x="702" y="138"/>
                  </a:lnTo>
                  <a:lnTo>
                    <a:pt x="712" y="158"/>
                  </a:lnTo>
                  <a:lnTo>
                    <a:pt x="668" y="172"/>
                  </a:lnTo>
                  <a:lnTo>
                    <a:pt x="632" y="188"/>
                  </a:lnTo>
                  <a:lnTo>
                    <a:pt x="598" y="202"/>
                  </a:lnTo>
                  <a:lnTo>
                    <a:pt x="588" y="236"/>
                  </a:lnTo>
                  <a:lnTo>
                    <a:pt x="534" y="242"/>
                  </a:lnTo>
                  <a:lnTo>
                    <a:pt x="480" y="276"/>
                  </a:lnTo>
                  <a:lnTo>
                    <a:pt x="430" y="252"/>
                  </a:lnTo>
                  <a:lnTo>
                    <a:pt x="370" y="246"/>
                  </a:lnTo>
                  <a:lnTo>
                    <a:pt x="326" y="202"/>
                  </a:lnTo>
                  <a:lnTo>
                    <a:pt x="262" y="182"/>
                  </a:lnTo>
                  <a:lnTo>
                    <a:pt x="256" y="132"/>
                  </a:lnTo>
                  <a:lnTo>
                    <a:pt x="226" y="118"/>
                  </a:lnTo>
                  <a:lnTo>
                    <a:pt x="222" y="114"/>
                  </a:lnTo>
                  <a:lnTo>
                    <a:pt x="220" y="116"/>
                  </a:lnTo>
                  <a:lnTo>
                    <a:pt x="218" y="120"/>
                  </a:lnTo>
                  <a:lnTo>
                    <a:pt x="218" y="122"/>
                  </a:lnTo>
                  <a:lnTo>
                    <a:pt x="218" y="124"/>
                  </a:lnTo>
                  <a:lnTo>
                    <a:pt x="218" y="122"/>
                  </a:lnTo>
                  <a:lnTo>
                    <a:pt x="218" y="120"/>
                  </a:lnTo>
                  <a:lnTo>
                    <a:pt x="222" y="114"/>
                  </a:lnTo>
                  <a:lnTo>
                    <a:pt x="218" y="108"/>
                  </a:lnTo>
                  <a:lnTo>
                    <a:pt x="208" y="114"/>
                  </a:lnTo>
                  <a:lnTo>
                    <a:pt x="208" y="124"/>
                  </a:lnTo>
                  <a:lnTo>
                    <a:pt x="208" y="114"/>
                  </a:lnTo>
                  <a:lnTo>
                    <a:pt x="192" y="118"/>
                  </a:lnTo>
                  <a:lnTo>
                    <a:pt x="182" y="148"/>
                  </a:lnTo>
                  <a:lnTo>
                    <a:pt x="142" y="142"/>
                  </a:lnTo>
                  <a:lnTo>
                    <a:pt x="132" y="192"/>
                  </a:lnTo>
                  <a:lnTo>
                    <a:pt x="98" y="198"/>
                  </a:lnTo>
                  <a:lnTo>
                    <a:pt x="88" y="256"/>
                  </a:lnTo>
                  <a:lnTo>
                    <a:pt x="68" y="276"/>
                  </a:lnTo>
                  <a:lnTo>
                    <a:pt x="44" y="296"/>
                  </a:lnTo>
                  <a:lnTo>
                    <a:pt x="4" y="306"/>
                  </a:lnTo>
                  <a:lnTo>
                    <a:pt x="0" y="326"/>
                  </a:lnTo>
                  <a:lnTo>
                    <a:pt x="10" y="334"/>
                  </a:lnTo>
                  <a:lnTo>
                    <a:pt x="14" y="350"/>
                  </a:lnTo>
                  <a:lnTo>
                    <a:pt x="4" y="354"/>
                  </a:lnTo>
                  <a:lnTo>
                    <a:pt x="14" y="364"/>
                  </a:lnTo>
                  <a:lnTo>
                    <a:pt x="30" y="370"/>
                  </a:lnTo>
                  <a:lnTo>
                    <a:pt x="44" y="390"/>
                  </a:lnTo>
                  <a:lnTo>
                    <a:pt x="64" y="390"/>
                  </a:lnTo>
                  <a:lnTo>
                    <a:pt x="94" y="390"/>
                  </a:lnTo>
                  <a:lnTo>
                    <a:pt x="98" y="398"/>
                  </a:lnTo>
                  <a:lnTo>
                    <a:pt x="78" y="428"/>
                  </a:lnTo>
                  <a:lnTo>
                    <a:pt x="84" y="444"/>
                  </a:lnTo>
                  <a:lnTo>
                    <a:pt x="74" y="458"/>
                  </a:lnTo>
                  <a:lnTo>
                    <a:pt x="84" y="478"/>
                  </a:lnTo>
                  <a:lnTo>
                    <a:pt x="108" y="488"/>
                  </a:lnTo>
                  <a:lnTo>
                    <a:pt x="104" y="492"/>
                  </a:lnTo>
                  <a:lnTo>
                    <a:pt x="114" y="492"/>
                  </a:lnTo>
                  <a:lnTo>
                    <a:pt x="148" y="508"/>
                  </a:lnTo>
                  <a:lnTo>
                    <a:pt x="178" y="522"/>
                  </a:lnTo>
                  <a:lnTo>
                    <a:pt x="208" y="528"/>
                  </a:lnTo>
                  <a:lnTo>
                    <a:pt x="218" y="536"/>
                  </a:lnTo>
                  <a:lnTo>
                    <a:pt x="226" y="536"/>
                  </a:lnTo>
                  <a:lnTo>
                    <a:pt x="242" y="546"/>
                  </a:lnTo>
                  <a:lnTo>
                    <a:pt x="262" y="546"/>
                  </a:lnTo>
                  <a:lnTo>
                    <a:pt x="282" y="546"/>
                  </a:lnTo>
                  <a:lnTo>
                    <a:pt x="296" y="528"/>
                  </a:lnTo>
                  <a:lnTo>
                    <a:pt x="316" y="512"/>
                  </a:lnTo>
                  <a:lnTo>
                    <a:pt x="340" y="512"/>
                  </a:lnTo>
                  <a:lnTo>
                    <a:pt x="360" y="528"/>
                  </a:lnTo>
                  <a:lnTo>
                    <a:pt x="370" y="528"/>
                  </a:lnTo>
                  <a:lnTo>
                    <a:pt x="380" y="532"/>
                  </a:lnTo>
                  <a:lnTo>
                    <a:pt x="386" y="556"/>
                  </a:lnTo>
                  <a:lnTo>
                    <a:pt x="376" y="586"/>
                  </a:lnTo>
                  <a:lnTo>
                    <a:pt x="376" y="596"/>
                  </a:lnTo>
                  <a:lnTo>
                    <a:pt x="390" y="600"/>
                  </a:lnTo>
                  <a:lnTo>
                    <a:pt x="400" y="616"/>
                  </a:lnTo>
                  <a:lnTo>
                    <a:pt x="400" y="626"/>
                  </a:lnTo>
                  <a:lnTo>
                    <a:pt x="424" y="636"/>
                  </a:lnTo>
                  <a:lnTo>
                    <a:pt x="420" y="640"/>
                  </a:lnTo>
                  <a:lnTo>
                    <a:pt x="444" y="636"/>
                  </a:lnTo>
                  <a:lnTo>
                    <a:pt x="450" y="616"/>
                  </a:lnTo>
                  <a:lnTo>
                    <a:pt x="500" y="616"/>
                  </a:lnTo>
                  <a:lnTo>
                    <a:pt x="518" y="630"/>
                  </a:lnTo>
                  <a:lnTo>
                    <a:pt x="524" y="646"/>
                  </a:lnTo>
                  <a:lnTo>
                    <a:pt x="534" y="640"/>
                  </a:lnTo>
                  <a:lnTo>
                    <a:pt x="568" y="660"/>
                  </a:lnTo>
                  <a:lnTo>
                    <a:pt x="568" y="646"/>
                  </a:lnTo>
                  <a:lnTo>
                    <a:pt x="608" y="630"/>
                  </a:lnTo>
                  <a:lnTo>
                    <a:pt x="612" y="626"/>
                  </a:lnTo>
                  <a:lnTo>
                    <a:pt x="622" y="620"/>
                  </a:lnTo>
                  <a:lnTo>
                    <a:pt x="632" y="626"/>
                  </a:lnTo>
                  <a:lnTo>
                    <a:pt x="652" y="616"/>
                  </a:lnTo>
                  <a:lnTo>
                    <a:pt x="678" y="600"/>
                  </a:lnTo>
                  <a:lnTo>
                    <a:pt x="702" y="582"/>
                  </a:lnTo>
                  <a:lnTo>
                    <a:pt x="712" y="562"/>
                  </a:lnTo>
                  <a:lnTo>
                    <a:pt x="726" y="542"/>
                  </a:lnTo>
                  <a:lnTo>
                    <a:pt x="742" y="512"/>
                  </a:lnTo>
                  <a:lnTo>
                    <a:pt x="742" y="498"/>
                  </a:lnTo>
                  <a:lnTo>
                    <a:pt x="736" y="488"/>
                  </a:lnTo>
                  <a:lnTo>
                    <a:pt x="742" y="472"/>
                  </a:lnTo>
                  <a:lnTo>
                    <a:pt x="736" y="454"/>
                  </a:lnTo>
                  <a:lnTo>
                    <a:pt x="712" y="404"/>
                  </a:lnTo>
                  <a:lnTo>
                    <a:pt x="716" y="398"/>
                  </a:lnTo>
                  <a:lnTo>
                    <a:pt x="736" y="374"/>
                  </a:lnTo>
                  <a:lnTo>
                    <a:pt x="752" y="370"/>
                  </a:lnTo>
                  <a:lnTo>
                    <a:pt x="754" y="368"/>
                  </a:lnTo>
                  <a:lnTo>
                    <a:pt x="754" y="364"/>
                  </a:lnTo>
                  <a:lnTo>
                    <a:pt x="752" y="360"/>
                  </a:lnTo>
                  <a:lnTo>
                    <a:pt x="726" y="354"/>
                  </a:lnTo>
                  <a:lnTo>
                    <a:pt x="712" y="360"/>
                  </a:lnTo>
                  <a:lnTo>
                    <a:pt x="702" y="354"/>
                  </a:lnTo>
                  <a:lnTo>
                    <a:pt x="692" y="340"/>
                  </a:lnTo>
                  <a:lnTo>
                    <a:pt x="682" y="330"/>
                  </a:lnTo>
                  <a:lnTo>
                    <a:pt x="706" y="320"/>
                  </a:lnTo>
                  <a:lnTo>
                    <a:pt x="722" y="306"/>
                  </a:lnTo>
                  <a:lnTo>
                    <a:pt x="746" y="290"/>
                  </a:lnTo>
                  <a:lnTo>
                    <a:pt x="756" y="290"/>
                  </a:lnTo>
                  <a:lnTo>
                    <a:pt x="742" y="310"/>
                  </a:lnTo>
                  <a:lnTo>
                    <a:pt x="752" y="320"/>
                  </a:lnTo>
                  <a:lnTo>
                    <a:pt x="762" y="316"/>
                  </a:lnTo>
                  <a:lnTo>
                    <a:pt x="786" y="306"/>
                  </a:lnTo>
                  <a:lnTo>
                    <a:pt x="792" y="284"/>
                  </a:lnTo>
                  <a:lnTo>
                    <a:pt x="806" y="272"/>
                  </a:lnTo>
                  <a:lnTo>
                    <a:pt x="820" y="282"/>
                  </a:lnTo>
                  <a:lnTo>
                    <a:pt x="818" y="262"/>
                  </a:lnTo>
                  <a:lnTo>
                    <a:pt x="838" y="250"/>
                  </a:lnTo>
                  <a:lnTo>
                    <a:pt x="864" y="254"/>
                  </a:lnTo>
                  <a:lnTo>
                    <a:pt x="876" y="246"/>
                  </a:lnTo>
                  <a:lnTo>
                    <a:pt x="890" y="252"/>
                  </a:lnTo>
                  <a:lnTo>
                    <a:pt x="900" y="198"/>
                  </a:lnTo>
                  <a:lnTo>
                    <a:pt x="924" y="192"/>
                  </a:lnTo>
                  <a:lnTo>
                    <a:pt x="950" y="118"/>
                  </a:lnTo>
                  <a:lnTo>
                    <a:pt x="890" y="1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3" name="Freeform 188">
              <a:extLst>
                <a:ext uri="{FF2B5EF4-FFF2-40B4-BE49-F238E27FC236}">
                  <a16:creationId xmlns:a16="http://schemas.microsoft.com/office/drawing/2014/main" id="{8654389A-24AA-A540-917D-124855DEBE45}"/>
                </a:ext>
              </a:extLst>
            </p:cNvPr>
            <p:cNvSpPr>
              <a:spLocks/>
            </p:cNvSpPr>
            <p:nvPr/>
          </p:nvSpPr>
          <p:spPr bwMode="auto">
            <a:xfrm>
              <a:off x="6481763" y="4425950"/>
              <a:ext cx="57150" cy="68263"/>
            </a:xfrm>
            <a:custGeom>
              <a:avLst/>
              <a:gdLst>
                <a:gd name="T0" fmla="*/ 2147483646 w 42"/>
                <a:gd name="T1" fmla="*/ 0 h 54"/>
                <a:gd name="T2" fmla="*/ 0 w 42"/>
                <a:gd name="T3" fmla="*/ 2147483646 h 54"/>
                <a:gd name="T4" fmla="*/ 2147483646 w 42"/>
                <a:gd name="T5" fmla="*/ 2147483646 h 54"/>
                <a:gd name="T6" fmla="*/ 2147483646 w 42"/>
                <a:gd name="T7" fmla="*/ 2147483646 h 54"/>
                <a:gd name="T8" fmla="*/ 2147483646 w 42"/>
                <a:gd name="T9" fmla="*/ 2147483646 h 54"/>
                <a:gd name="T10" fmla="*/ 2147483646 w 42"/>
                <a:gd name="T11" fmla="*/ 0 h 54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42" h="54">
                  <a:moveTo>
                    <a:pt x="6" y="0"/>
                  </a:moveTo>
                  <a:lnTo>
                    <a:pt x="0" y="24"/>
                  </a:lnTo>
                  <a:lnTo>
                    <a:pt x="6" y="54"/>
                  </a:lnTo>
                  <a:lnTo>
                    <a:pt x="30" y="54"/>
                  </a:lnTo>
                  <a:lnTo>
                    <a:pt x="42" y="30"/>
                  </a:lnTo>
                  <a:lnTo>
                    <a:pt x="6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4" name="Freeform 189">
              <a:extLst>
                <a:ext uri="{FF2B5EF4-FFF2-40B4-BE49-F238E27FC236}">
                  <a16:creationId xmlns:a16="http://schemas.microsoft.com/office/drawing/2014/main" id="{BF0418A0-5DB1-1743-A145-5C5A3788BB04}"/>
                </a:ext>
              </a:extLst>
            </p:cNvPr>
            <p:cNvSpPr>
              <a:spLocks/>
            </p:cNvSpPr>
            <p:nvPr/>
          </p:nvSpPr>
          <p:spPr bwMode="auto">
            <a:xfrm>
              <a:off x="7205663" y="4143375"/>
              <a:ext cx="53975" cy="53975"/>
            </a:xfrm>
            <a:custGeom>
              <a:avLst/>
              <a:gdLst>
                <a:gd name="T0" fmla="*/ 0 w 42"/>
                <a:gd name="T1" fmla="*/ 2147483646 h 42"/>
                <a:gd name="T2" fmla="*/ 2147483646 w 42"/>
                <a:gd name="T3" fmla="*/ 2147483646 h 42"/>
                <a:gd name="T4" fmla="*/ 2147483646 w 42"/>
                <a:gd name="T5" fmla="*/ 0 h 42"/>
                <a:gd name="T6" fmla="*/ 2147483646 w 42"/>
                <a:gd name="T7" fmla="*/ 2147483646 h 42"/>
                <a:gd name="T8" fmla="*/ 2147483646 w 42"/>
                <a:gd name="T9" fmla="*/ 2147483646 h 42"/>
                <a:gd name="T10" fmla="*/ 2147483646 w 42"/>
                <a:gd name="T11" fmla="*/ 2147483646 h 42"/>
                <a:gd name="T12" fmla="*/ 0 w 42"/>
                <a:gd name="T13" fmla="*/ 2147483646 h 42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42" h="42">
                  <a:moveTo>
                    <a:pt x="0" y="30"/>
                  </a:moveTo>
                  <a:lnTo>
                    <a:pt x="12" y="12"/>
                  </a:lnTo>
                  <a:lnTo>
                    <a:pt x="30" y="0"/>
                  </a:lnTo>
                  <a:lnTo>
                    <a:pt x="42" y="12"/>
                  </a:lnTo>
                  <a:lnTo>
                    <a:pt x="30" y="30"/>
                  </a:lnTo>
                  <a:lnTo>
                    <a:pt x="12" y="42"/>
                  </a:lnTo>
                  <a:lnTo>
                    <a:pt x="0" y="3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5" name="Freeform 190">
              <a:extLst>
                <a:ext uri="{FF2B5EF4-FFF2-40B4-BE49-F238E27FC236}">
                  <a16:creationId xmlns:a16="http://schemas.microsoft.com/office/drawing/2014/main" id="{77EFF179-BE73-DF46-B947-2E8F946698F3}"/>
                </a:ext>
              </a:extLst>
            </p:cNvPr>
            <p:cNvSpPr>
              <a:spLocks/>
            </p:cNvSpPr>
            <p:nvPr/>
          </p:nvSpPr>
          <p:spPr bwMode="auto">
            <a:xfrm>
              <a:off x="7496175" y="4010025"/>
              <a:ext cx="31750" cy="93663"/>
            </a:xfrm>
            <a:custGeom>
              <a:avLst/>
              <a:gdLst>
                <a:gd name="T0" fmla="*/ 0 w 24"/>
                <a:gd name="T1" fmla="*/ 2147483646 h 72"/>
                <a:gd name="T2" fmla="*/ 0 w 24"/>
                <a:gd name="T3" fmla="*/ 2147483646 h 72"/>
                <a:gd name="T4" fmla="*/ 2147483646 w 24"/>
                <a:gd name="T5" fmla="*/ 0 h 72"/>
                <a:gd name="T6" fmla="*/ 2147483646 w 24"/>
                <a:gd name="T7" fmla="*/ 2147483646 h 72"/>
                <a:gd name="T8" fmla="*/ 2147483646 w 24"/>
                <a:gd name="T9" fmla="*/ 2147483646 h 72"/>
                <a:gd name="T10" fmla="*/ 0 w 24"/>
                <a:gd name="T11" fmla="*/ 2147483646 h 72"/>
                <a:gd name="T12" fmla="*/ 0 60000 65536"/>
                <a:gd name="T13" fmla="*/ 0 60000 65536"/>
                <a:gd name="T14" fmla="*/ 0 60000 65536"/>
                <a:gd name="T15" fmla="*/ 0 60000 65536"/>
                <a:gd name="T16" fmla="*/ 0 60000 65536"/>
                <a:gd name="T17" fmla="*/ 0 60000 65536"/>
              </a:gdLst>
              <a:ahLst/>
              <a:cxnLst>
                <a:cxn ang="T12">
                  <a:pos x="T0" y="T1"/>
                </a:cxn>
                <a:cxn ang="T13">
                  <a:pos x="T2" y="T3"/>
                </a:cxn>
                <a:cxn ang="T14">
                  <a:pos x="T4" y="T5"/>
                </a:cxn>
                <a:cxn ang="T15">
                  <a:pos x="T6" y="T7"/>
                </a:cxn>
                <a:cxn ang="T16">
                  <a:pos x="T8" y="T9"/>
                </a:cxn>
                <a:cxn ang="T17">
                  <a:pos x="T10" y="T11"/>
                </a:cxn>
              </a:cxnLst>
              <a:rect l="0" t="0" r="r" b="b"/>
              <a:pathLst>
                <a:path w="24" h="72">
                  <a:moveTo>
                    <a:pt x="0" y="42"/>
                  </a:moveTo>
                  <a:lnTo>
                    <a:pt x="0" y="18"/>
                  </a:lnTo>
                  <a:lnTo>
                    <a:pt x="24" y="0"/>
                  </a:lnTo>
                  <a:lnTo>
                    <a:pt x="24" y="24"/>
                  </a:lnTo>
                  <a:lnTo>
                    <a:pt x="6" y="72"/>
                  </a:lnTo>
                  <a:lnTo>
                    <a:pt x="0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6" name="Freeform 191">
              <a:extLst>
                <a:ext uri="{FF2B5EF4-FFF2-40B4-BE49-F238E27FC236}">
                  <a16:creationId xmlns:a16="http://schemas.microsoft.com/office/drawing/2014/main" id="{80B6F849-1AEB-7843-91F3-E5075BAABAC3}"/>
                </a:ext>
              </a:extLst>
            </p:cNvPr>
            <p:cNvSpPr>
              <a:spLocks/>
            </p:cNvSpPr>
            <p:nvPr/>
          </p:nvSpPr>
          <p:spPr bwMode="auto">
            <a:xfrm>
              <a:off x="7731125" y="3767138"/>
              <a:ext cx="46038" cy="69850"/>
            </a:xfrm>
            <a:custGeom>
              <a:avLst/>
              <a:gdLst>
                <a:gd name="T0" fmla="*/ 0 w 36"/>
                <a:gd name="T1" fmla="*/ 2147483646 h 54"/>
                <a:gd name="T2" fmla="*/ 2147483646 w 36"/>
                <a:gd name="T3" fmla="*/ 2147483646 h 54"/>
                <a:gd name="T4" fmla="*/ 2147483646 w 36"/>
                <a:gd name="T5" fmla="*/ 2147483646 h 54"/>
                <a:gd name="T6" fmla="*/ 2147483646 w 36"/>
                <a:gd name="T7" fmla="*/ 2147483646 h 54"/>
                <a:gd name="T8" fmla="*/ 2147483646 w 36"/>
                <a:gd name="T9" fmla="*/ 2147483646 h 54"/>
                <a:gd name="T10" fmla="*/ 2147483646 w 36"/>
                <a:gd name="T11" fmla="*/ 0 h 54"/>
                <a:gd name="T12" fmla="*/ 0 w 36"/>
                <a:gd name="T13" fmla="*/ 2147483646 h 54"/>
                <a:gd name="T14" fmla="*/ 0 60000 65536"/>
                <a:gd name="T15" fmla="*/ 0 60000 65536"/>
                <a:gd name="T16" fmla="*/ 0 60000 65536"/>
                <a:gd name="T17" fmla="*/ 0 60000 65536"/>
                <a:gd name="T18" fmla="*/ 0 60000 65536"/>
                <a:gd name="T19" fmla="*/ 0 60000 65536"/>
                <a:gd name="T20" fmla="*/ 0 60000 65536"/>
              </a:gdLst>
              <a:ahLst/>
              <a:cxnLst>
                <a:cxn ang="T14">
                  <a:pos x="T0" y="T1"/>
                </a:cxn>
                <a:cxn ang="T15">
                  <a:pos x="T2" y="T3"/>
                </a:cxn>
                <a:cxn ang="T16">
                  <a:pos x="T4" y="T5"/>
                </a:cxn>
                <a:cxn ang="T17">
                  <a:pos x="T6" y="T7"/>
                </a:cxn>
                <a:cxn ang="T18">
                  <a:pos x="T8" y="T9"/>
                </a:cxn>
                <a:cxn ang="T19">
                  <a:pos x="T10" y="T11"/>
                </a:cxn>
                <a:cxn ang="T20">
                  <a:pos x="T12" y="T13"/>
                </a:cxn>
              </a:cxnLst>
              <a:rect l="0" t="0" r="r" b="b"/>
              <a:pathLst>
                <a:path w="36" h="54">
                  <a:moveTo>
                    <a:pt x="0" y="18"/>
                  </a:moveTo>
                  <a:lnTo>
                    <a:pt x="6" y="36"/>
                  </a:lnTo>
                  <a:lnTo>
                    <a:pt x="12" y="54"/>
                  </a:lnTo>
                  <a:lnTo>
                    <a:pt x="30" y="42"/>
                  </a:lnTo>
                  <a:lnTo>
                    <a:pt x="36" y="18"/>
                  </a:lnTo>
                  <a:lnTo>
                    <a:pt x="30" y="0"/>
                  </a:lnTo>
                  <a:lnTo>
                    <a:pt x="0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7" name="Freeform 192">
              <a:extLst>
                <a:ext uri="{FF2B5EF4-FFF2-40B4-BE49-F238E27FC236}">
                  <a16:creationId xmlns:a16="http://schemas.microsoft.com/office/drawing/2014/main" id="{8A66188A-F270-3146-AEFF-D31B2FDBB379}"/>
                </a:ext>
              </a:extLst>
            </p:cNvPr>
            <p:cNvSpPr>
              <a:spLocks/>
            </p:cNvSpPr>
            <p:nvPr/>
          </p:nvSpPr>
          <p:spPr bwMode="auto">
            <a:xfrm>
              <a:off x="7786688" y="3408363"/>
              <a:ext cx="344487" cy="374650"/>
            </a:xfrm>
            <a:custGeom>
              <a:avLst/>
              <a:gdLst>
                <a:gd name="T0" fmla="*/ 2147483646 w 264"/>
                <a:gd name="T1" fmla="*/ 2147483646 h 289"/>
                <a:gd name="T2" fmla="*/ 2147483646 w 264"/>
                <a:gd name="T3" fmla="*/ 2147483646 h 289"/>
                <a:gd name="T4" fmla="*/ 2147483646 w 264"/>
                <a:gd name="T5" fmla="*/ 2147483646 h 289"/>
                <a:gd name="T6" fmla="*/ 2147483646 w 264"/>
                <a:gd name="T7" fmla="*/ 2147483646 h 289"/>
                <a:gd name="T8" fmla="*/ 2147483646 w 264"/>
                <a:gd name="T9" fmla="*/ 2147483646 h 289"/>
                <a:gd name="T10" fmla="*/ 2147483646 w 264"/>
                <a:gd name="T11" fmla="*/ 2147483646 h 289"/>
                <a:gd name="T12" fmla="*/ 2147483646 w 264"/>
                <a:gd name="T13" fmla="*/ 2147483646 h 289"/>
                <a:gd name="T14" fmla="*/ 2147483646 w 264"/>
                <a:gd name="T15" fmla="*/ 2147483646 h 289"/>
                <a:gd name="T16" fmla="*/ 2147483646 w 264"/>
                <a:gd name="T17" fmla="*/ 2147483646 h 289"/>
                <a:gd name="T18" fmla="*/ 2147483646 w 264"/>
                <a:gd name="T19" fmla="*/ 2147483646 h 289"/>
                <a:gd name="T20" fmla="*/ 2147483646 w 264"/>
                <a:gd name="T21" fmla="*/ 0 h 289"/>
                <a:gd name="T22" fmla="*/ 2147483646 w 264"/>
                <a:gd name="T23" fmla="*/ 2147483646 h 289"/>
                <a:gd name="T24" fmla="*/ 2147483646 w 264"/>
                <a:gd name="T25" fmla="*/ 2147483646 h 289"/>
                <a:gd name="T26" fmla="*/ 2147483646 w 264"/>
                <a:gd name="T27" fmla="*/ 2147483646 h 289"/>
                <a:gd name="T28" fmla="*/ 2147483646 w 264"/>
                <a:gd name="T29" fmla="*/ 2147483646 h 289"/>
                <a:gd name="T30" fmla="*/ 2147483646 w 264"/>
                <a:gd name="T31" fmla="*/ 2147483646 h 289"/>
                <a:gd name="T32" fmla="*/ 2147483646 w 264"/>
                <a:gd name="T33" fmla="*/ 2147483646 h 289"/>
                <a:gd name="T34" fmla="*/ 2147483646 w 264"/>
                <a:gd name="T35" fmla="*/ 2147483646 h 289"/>
                <a:gd name="T36" fmla="*/ 2147483646 w 264"/>
                <a:gd name="T37" fmla="*/ 2147483646 h 289"/>
                <a:gd name="T38" fmla="*/ 2147483646 w 264"/>
                <a:gd name="T39" fmla="*/ 2147483646 h 289"/>
                <a:gd name="T40" fmla="*/ 2147483646 w 264"/>
                <a:gd name="T41" fmla="*/ 2147483646 h 289"/>
                <a:gd name="T42" fmla="*/ 2147483646 w 264"/>
                <a:gd name="T43" fmla="*/ 2147483646 h 289"/>
                <a:gd name="T44" fmla="*/ 2147483646 w 264"/>
                <a:gd name="T45" fmla="*/ 2147483646 h 289"/>
                <a:gd name="T46" fmla="*/ 2147483646 w 264"/>
                <a:gd name="T47" fmla="*/ 2147483646 h 289"/>
                <a:gd name="T48" fmla="*/ 2147483646 w 264"/>
                <a:gd name="T49" fmla="*/ 2147483646 h 289"/>
                <a:gd name="T50" fmla="*/ 2147483646 w 264"/>
                <a:gd name="T51" fmla="*/ 2147483646 h 289"/>
                <a:gd name="T52" fmla="*/ 2147483646 w 264"/>
                <a:gd name="T53" fmla="*/ 2147483646 h 289"/>
                <a:gd name="T54" fmla="*/ 2147483646 w 264"/>
                <a:gd name="T55" fmla="*/ 2147483646 h 289"/>
                <a:gd name="T56" fmla="*/ 2147483646 w 264"/>
                <a:gd name="T57" fmla="*/ 2147483646 h 289"/>
                <a:gd name="T58" fmla="*/ 2147483646 w 264"/>
                <a:gd name="T59" fmla="*/ 2147483646 h 289"/>
                <a:gd name="T60" fmla="*/ 2147483646 w 264"/>
                <a:gd name="T61" fmla="*/ 2147483646 h 289"/>
                <a:gd name="T62" fmla="*/ 2147483646 w 264"/>
                <a:gd name="T63" fmla="*/ 2147483646 h 289"/>
                <a:gd name="T64" fmla="*/ 2147483646 w 264"/>
                <a:gd name="T65" fmla="*/ 2147483646 h 289"/>
                <a:gd name="T66" fmla="*/ 0 w 264"/>
                <a:gd name="T67" fmla="*/ 2147483646 h 289"/>
                <a:gd name="T68" fmla="*/ 2147483646 w 264"/>
                <a:gd name="T69" fmla="*/ 2147483646 h 289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</a:gdLst>
              <a:ahLst/>
              <a:cxnLst>
                <a:cxn ang="T70">
                  <a:pos x="T0" y="T1"/>
                </a:cxn>
                <a:cxn ang="T71">
                  <a:pos x="T2" y="T3"/>
                </a:cxn>
                <a:cxn ang="T72">
                  <a:pos x="T4" y="T5"/>
                </a:cxn>
                <a:cxn ang="T73">
                  <a:pos x="T6" y="T7"/>
                </a:cxn>
                <a:cxn ang="T74">
                  <a:pos x="T8" y="T9"/>
                </a:cxn>
                <a:cxn ang="T75">
                  <a:pos x="T10" y="T11"/>
                </a:cxn>
                <a:cxn ang="T76">
                  <a:pos x="T12" y="T13"/>
                </a:cxn>
                <a:cxn ang="T77">
                  <a:pos x="T14" y="T15"/>
                </a:cxn>
                <a:cxn ang="T78">
                  <a:pos x="T16" y="T17"/>
                </a:cxn>
                <a:cxn ang="T79">
                  <a:pos x="T18" y="T19"/>
                </a:cxn>
                <a:cxn ang="T80">
                  <a:pos x="T20" y="T21"/>
                </a:cxn>
                <a:cxn ang="T81">
                  <a:pos x="T22" y="T23"/>
                </a:cxn>
                <a:cxn ang="T82">
                  <a:pos x="T24" y="T25"/>
                </a:cxn>
                <a:cxn ang="T83">
                  <a:pos x="T26" y="T27"/>
                </a:cxn>
                <a:cxn ang="T84">
                  <a:pos x="T28" y="T29"/>
                </a:cxn>
                <a:cxn ang="T85">
                  <a:pos x="T30" y="T31"/>
                </a:cxn>
                <a:cxn ang="T86">
                  <a:pos x="T32" y="T33"/>
                </a:cxn>
                <a:cxn ang="T87">
                  <a:pos x="T34" y="T35"/>
                </a:cxn>
                <a:cxn ang="T88">
                  <a:pos x="T36" y="T37"/>
                </a:cxn>
                <a:cxn ang="T89">
                  <a:pos x="T38" y="T39"/>
                </a:cxn>
                <a:cxn ang="T90">
                  <a:pos x="T40" y="T41"/>
                </a:cxn>
                <a:cxn ang="T91">
                  <a:pos x="T42" y="T43"/>
                </a:cxn>
                <a:cxn ang="T92">
                  <a:pos x="T44" y="T45"/>
                </a:cxn>
                <a:cxn ang="T93">
                  <a:pos x="T46" y="T47"/>
                </a:cxn>
                <a:cxn ang="T94">
                  <a:pos x="T48" y="T49"/>
                </a:cxn>
                <a:cxn ang="T95">
                  <a:pos x="T50" y="T51"/>
                </a:cxn>
                <a:cxn ang="T96">
                  <a:pos x="T52" y="T53"/>
                </a:cxn>
                <a:cxn ang="T97">
                  <a:pos x="T54" y="T55"/>
                </a:cxn>
                <a:cxn ang="T98">
                  <a:pos x="T56" y="T57"/>
                </a:cxn>
                <a:cxn ang="T99">
                  <a:pos x="T58" y="T59"/>
                </a:cxn>
                <a:cxn ang="T100">
                  <a:pos x="T60" y="T61"/>
                </a:cxn>
                <a:cxn ang="T101">
                  <a:pos x="T62" y="T63"/>
                </a:cxn>
                <a:cxn ang="T102">
                  <a:pos x="T64" y="T65"/>
                </a:cxn>
                <a:cxn ang="T103">
                  <a:pos x="T66" y="T67"/>
                </a:cxn>
                <a:cxn ang="T104">
                  <a:pos x="T68" y="T69"/>
                </a:cxn>
              </a:cxnLst>
              <a:rect l="0" t="0" r="r" b="b"/>
              <a:pathLst>
                <a:path w="264" h="289">
                  <a:moveTo>
                    <a:pt x="6" y="247"/>
                  </a:moveTo>
                  <a:lnTo>
                    <a:pt x="42" y="235"/>
                  </a:lnTo>
                  <a:lnTo>
                    <a:pt x="66" y="235"/>
                  </a:lnTo>
                  <a:lnTo>
                    <a:pt x="108" y="199"/>
                  </a:lnTo>
                  <a:lnTo>
                    <a:pt x="138" y="187"/>
                  </a:lnTo>
                  <a:lnTo>
                    <a:pt x="144" y="157"/>
                  </a:lnTo>
                  <a:lnTo>
                    <a:pt x="156" y="109"/>
                  </a:lnTo>
                  <a:lnTo>
                    <a:pt x="156" y="72"/>
                  </a:lnTo>
                  <a:lnTo>
                    <a:pt x="174" y="48"/>
                  </a:lnTo>
                  <a:lnTo>
                    <a:pt x="174" y="18"/>
                  </a:lnTo>
                  <a:lnTo>
                    <a:pt x="186" y="0"/>
                  </a:lnTo>
                  <a:lnTo>
                    <a:pt x="210" y="18"/>
                  </a:lnTo>
                  <a:lnTo>
                    <a:pt x="246" y="30"/>
                  </a:lnTo>
                  <a:lnTo>
                    <a:pt x="264" y="30"/>
                  </a:lnTo>
                  <a:lnTo>
                    <a:pt x="240" y="54"/>
                  </a:lnTo>
                  <a:lnTo>
                    <a:pt x="222" y="66"/>
                  </a:lnTo>
                  <a:lnTo>
                    <a:pt x="210" y="85"/>
                  </a:lnTo>
                  <a:lnTo>
                    <a:pt x="180" y="60"/>
                  </a:lnTo>
                  <a:lnTo>
                    <a:pt x="162" y="97"/>
                  </a:lnTo>
                  <a:lnTo>
                    <a:pt x="186" y="139"/>
                  </a:lnTo>
                  <a:lnTo>
                    <a:pt x="168" y="169"/>
                  </a:lnTo>
                  <a:lnTo>
                    <a:pt x="162" y="193"/>
                  </a:lnTo>
                  <a:lnTo>
                    <a:pt x="162" y="235"/>
                  </a:lnTo>
                  <a:lnTo>
                    <a:pt x="150" y="247"/>
                  </a:lnTo>
                  <a:lnTo>
                    <a:pt x="138" y="241"/>
                  </a:lnTo>
                  <a:lnTo>
                    <a:pt x="126" y="247"/>
                  </a:lnTo>
                  <a:lnTo>
                    <a:pt x="102" y="247"/>
                  </a:lnTo>
                  <a:lnTo>
                    <a:pt x="90" y="247"/>
                  </a:lnTo>
                  <a:lnTo>
                    <a:pt x="66" y="271"/>
                  </a:lnTo>
                  <a:lnTo>
                    <a:pt x="60" y="259"/>
                  </a:lnTo>
                  <a:lnTo>
                    <a:pt x="48" y="265"/>
                  </a:lnTo>
                  <a:lnTo>
                    <a:pt x="36" y="271"/>
                  </a:lnTo>
                  <a:lnTo>
                    <a:pt x="12" y="289"/>
                  </a:lnTo>
                  <a:lnTo>
                    <a:pt x="0" y="259"/>
                  </a:lnTo>
                  <a:lnTo>
                    <a:pt x="6" y="247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8" name="Freeform 193">
              <a:extLst>
                <a:ext uri="{FF2B5EF4-FFF2-40B4-BE49-F238E27FC236}">
                  <a16:creationId xmlns:a16="http://schemas.microsoft.com/office/drawing/2014/main" id="{F5AEE4A2-5D1B-D041-B55F-14F6B61C21DE}"/>
                </a:ext>
              </a:extLst>
            </p:cNvPr>
            <p:cNvSpPr>
              <a:spLocks/>
            </p:cNvSpPr>
            <p:nvPr/>
          </p:nvSpPr>
          <p:spPr bwMode="auto">
            <a:xfrm>
              <a:off x="8029575" y="3063875"/>
              <a:ext cx="61913" cy="306388"/>
            </a:xfrm>
            <a:custGeom>
              <a:avLst/>
              <a:gdLst>
                <a:gd name="T0" fmla="*/ 2147483646 w 48"/>
                <a:gd name="T1" fmla="*/ 2147483646 h 234"/>
                <a:gd name="T2" fmla="*/ 2147483646 w 48"/>
                <a:gd name="T3" fmla="*/ 2147483646 h 234"/>
                <a:gd name="T4" fmla="*/ 2147483646 w 48"/>
                <a:gd name="T5" fmla="*/ 2147483646 h 234"/>
                <a:gd name="T6" fmla="*/ 0 w 48"/>
                <a:gd name="T7" fmla="*/ 2147483646 h 234"/>
                <a:gd name="T8" fmla="*/ 2147483646 w 48"/>
                <a:gd name="T9" fmla="*/ 2147483646 h 234"/>
                <a:gd name="T10" fmla="*/ 2147483646 w 48"/>
                <a:gd name="T11" fmla="*/ 0 h 234"/>
                <a:gd name="T12" fmla="*/ 2147483646 w 48"/>
                <a:gd name="T13" fmla="*/ 2147483646 h 234"/>
                <a:gd name="T14" fmla="*/ 2147483646 w 48"/>
                <a:gd name="T15" fmla="*/ 2147483646 h 234"/>
                <a:gd name="T16" fmla="*/ 2147483646 w 48"/>
                <a:gd name="T17" fmla="*/ 2147483646 h 234"/>
                <a:gd name="T18" fmla="*/ 2147483646 w 48"/>
                <a:gd name="T19" fmla="*/ 2147483646 h 234"/>
                <a:gd name="T20" fmla="*/ 2147483646 w 48"/>
                <a:gd name="T21" fmla="*/ 2147483646 h 234"/>
                <a:gd name="T22" fmla="*/ 2147483646 w 48"/>
                <a:gd name="T23" fmla="*/ 2147483646 h 234"/>
                <a:gd name="T24" fmla="*/ 2147483646 w 48"/>
                <a:gd name="T25" fmla="*/ 2147483646 h 234"/>
                <a:gd name="T26" fmla="*/ 2147483646 w 48"/>
                <a:gd name="T27" fmla="*/ 2147483646 h 234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48" h="234">
                  <a:moveTo>
                    <a:pt x="12" y="222"/>
                  </a:moveTo>
                  <a:lnTo>
                    <a:pt x="12" y="180"/>
                  </a:lnTo>
                  <a:lnTo>
                    <a:pt x="6" y="90"/>
                  </a:lnTo>
                  <a:lnTo>
                    <a:pt x="0" y="66"/>
                  </a:lnTo>
                  <a:lnTo>
                    <a:pt x="6" y="30"/>
                  </a:lnTo>
                  <a:lnTo>
                    <a:pt x="12" y="0"/>
                  </a:lnTo>
                  <a:lnTo>
                    <a:pt x="24" y="36"/>
                  </a:lnTo>
                  <a:lnTo>
                    <a:pt x="24" y="60"/>
                  </a:lnTo>
                  <a:lnTo>
                    <a:pt x="48" y="156"/>
                  </a:lnTo>
                  <a:lnTo>
                    <a:pt x="30" y="144"/>
                  </a:lnTo>
                  <a:lnTo>
                    <a:pt x="24" y="168"/>
                  </a:lnTo>
                  <a:lnTo>
                    <a:pt x="24" y="198"/>
                  </a:lnTo>
                  <a:lnTo>
                    <a:pt x="42" y="234"/>
                  </a:lnTo>
                  <a:lnTo>
                    <a:pt x="12" y="22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09" name="Freeform 194">
              <a:extLst>
                <a:ext uri="{FF2B5EF4-FFF2-40B4-BE49-F238E27FC236}">
                  <a16:creationId xmlns:a16="http://schemas.microsoft.com/office/drawing/2014/main" id="{818F8C03-5383-F442-ADA6-8B92E86AB8A7}"/>
                </a:ext>
              </a:extLst>
            </p:cNvPr>
            <p:cNvSpPr>
              <a:spLocks/>
            </p:cNvSpPr>
            <p:nvPr/>
          </p:nvSpPr>
          <p:spPr bwMode="auto">
            <a:xfrm>
              <a:off x="7478713" y="4189413"/>
              <a:ext cx="141287" cy="195262"/>
            </a:xfrm>
            <a:custGeom>
              <a:avLst/>
              <a:gdLst>
                <a:gd name="T0" fmla="*/ 2147483646 w 108"/>
                <a:gd name="T1" fmla="*/ 2147483646 h 151"/>
                <a:gd name="T2" fmla="*/ 0 w 108"/>
                <a:gd name="T3" fmla="*/ 2147483646 h 151"/>
                <a:gd name="T4" fmla="*/ 2147483646 w 108"/>
                <a:gd name="T5" fmla="*/ 2147483646 h 151"/>
                <a:gd name="T6" fmla="*/ 2147483646 w 108"/>
                <a:gd name="T7" fmla="*/ 2147483646 h 151"/>
                <a:gd name="T8" fmla="*/ 2147483646 w 108"/>
                <a:gd name="T9" fmla="*/ 2147483646 h 151"/>
                <a:gd name="T10" fmla="*/ 2147483646 w 108"/>
                <a:gd name="T11" fmla="*/ 2147483646 h 151"/>
                <a:gd name="T12" fmla="*/ 2147483646 w 108"/>
                <a:gd name="T13" fmla="*/ 2147483646 h 151"/>
                <a:gd name="T14" fmla="*/ 2147483646 w 108"/>
                <a:gd name="T15" fmla="*/ 2147483646 h 151"/>
                <a:gd name="T16" fmla="*/ 2147483646 w 108"/>
                <a:gd name="T17" fmla="*/ 2147483646 h 151"/>
                <a:gd name="T18" fmla="*/ 2147483646 w 108"/>
                <a:gd name="T19" fmla="*/ 2147483646 h 151"/>
                <a:gd name="T20" fmla="*/ 2147483646 w 108"/>
                <a:gd name="T21" fmla="*/ 2147483646 h 151"/>
                <a:gd name="T22" fmla="*/ 2147483646 w 108"/>
                <a:gd name="T23" fmla="*/ 2147483646 h 151"/>
                <a:gd name="T24" fmla="*/ 2147483646 w 108"/>
                <a:gd name="T25" fmla="*/ 2147483646 h 151"/>
                <a:gd name="T26" fmla="*/ 2147483646 w 108"/>
                <a:gd name="T27" fmla="*/ 0 h 151"/>
                <a:gd name="T28" fmla="*/ 2147483646 w 108"/>
                <a:gd name="T29" fmla="*/ 2147483646 h 151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108" h="151">
                  <a:moveTo>
                    <a:pt x="12" y="18"/>
                  </a:moveTo>
                  <a:lnTo>
                    <a:pt x="0" y="42"/>
                  </a:lnTo>
                  <a:lnTo>
                    <a:pt x="6" y="72"/>
                  </a:lnTo>
                  <a:lnTo>
                    <a:pt x="18" y="85"/>
                  </a:lnTo>
                  <a:lnTo>
                    <a:pt x="36" y="91"/>
                  </a:lnTo>
                  <a:lnTo>
                    <a:pt x="72" y="109"/>
                  </a:lnTo>
                  <a:lnTo>
                    <a:pt x="78" y="139"/>
                  </a:lnTo>
                  <a:lnTo>
                    <a:pt x="108" y="151"/>
                  </a:lnTo>
                  <a:lnTo>
                    <a:pt x="102" y="127"/>
                  </a:lnTo>
                  <a:lnTo>
                    <a:pt x="78" y="91"/>
                  </a:lnTo>
                  <a:lnTo>
                    <a:pt x="42" y="66"/>
                  </a:lnTo>
                  <a:lnTo>
                    <a:pt x="48" y="48"/>
                  </a:lnTo>
                  <a:lnTo>
                    <a:pt x="54" y="12"/>
                  </a:lnTo>
                  <a:lnTo>
                    <a:pt x="30" y="0"/>
                  </a:lnTo>
                  <a:lnTo>
                    <a:pt x="12" y="18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0" name="Freeform 195">
              <a:extLst>
                <a:ext uri="{FF2B5EF4-FFF2-40B4-BE49-F238E27FC236}">
                  <a16:creationId xmlns:a16="http://schemas.microsoft.com/office/drawing/2014/main" id="{CC61B6AC-1F8A-C14E-8C8D-9084097E62EB}"/>
                </a:ext>
              </a:extLst>
            </p:cNvPr>
            <p:cNvSpPr>
              <a:spLocks/>
            </p:cNvSpPr>
            <p:nvPr/>
          </p:nvSpPr>
          <p:spPr bwMode="auto">
            <a:xfrm>
              <a:off x="7535863" y="4416425"/>
              <a:ext cx="115887" cy="92075"/>
            </a:xfrm>
            <a:custGeom>
              <a:avLst/>
              <a:gdLst>
                <a:gd name="T0" fmla="*/ 0 w 90"/>
                <a:gd name="T1" fmla="*/ 2147483646 h 72"/>
                <a:gd name="T2" fmla="*/ 2147483646 w 90"/>
                <a:gd name="T3" fmla="*/ 2147483646 h 72"/>
                <a:gd name="T4" fmla="*/ 2147483646 w 90"/>
                <a:gd name="T5" fmla="*/ 2147483646 h 72"/>
                <a:gd name="T6" fmla="*/ 2147483646 w 90"/>
                <a:gd name="T7" fmla="*/ 0 h 72"/>
                <a:gd name="T8" fmla="*/ 2147483646 w 90"/>
                <a:gd name="T9" fmla="*/ 2147483646 h 72"/>
                <a:gd name="T10" fmla="*/ 2147483646 w 90"/>
                <a:gd name="T11" fmla="*/ 2147483646 h 72"/>
                <a:gd name="T12" fmla="*/ 2147483646 w 90"/>
                <a:gd name="T13" fmla="*/ 2147483646 h 72"/>
                <a:gd name="T14" fmla="*/ 2147483646 w 90"/>
                <a:gd name="T15" fmla="*/ 2147483646 h 72"/>
                <a:gd name="T16" fmla="*/ 2147483646 w 90"/>
                <a:gd name="T17" fmla="*/ 2147483646 h 72"/>
                <a:gd name="T18" fmla="*/ 0 w 90"/>
                <a:gd name="T19" fmla="*/ 2147483646 h 72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</a:gdLst>
              <a:ahLst/>
              <a:cxnLst>
                <a:cxn ang="T20">
                  <a:pos x="T0" y="T1"/>
                </a:cxn>
                <a:cxn ang="T21">
                  <a:pos x="T2" y="T3"/>
                </a:cxn>
                <a:cxn ang="T22">
                  <a:pos x="T4" y="T5"/>
                </a:cxn>
                <a:cxn ang="T23">
                  <a:pos x="T6" y="T7"/>
                </a:cxn>
                <a:cxn ang="T24">
                  <a:pos x="T8" y="T9"/>
                </a:cxn>
                <a:cxn ang="T25">
                  <a:pos x="T10" y="T11"/>
                </a:cxn>
                <a:cxn ang="T26">
                  <a:pos x="T12" y="T13"/>
                </a:cxn>
                <a:cxn ang="T27">
                  <a:pos x="T14" y="T15"/>
                </a:cxn>
                <a:cxn ang="T28">
                  <a:pos x="T16" y="T17"/>
                </a:cxn>
                <a:cxn ang="T29">
                  <a:pos x="T18" y="T19"/>
                </a:cxn>
              </a:cxnLst>
              <a:rect l="0" t="0" r="r" b="b"/>
              <a:pathLst>
                <a:path w="90" h="72">
                  <a:moveTo>
                    <a:pt x="0" y="54"/>
                  </a:moveTo>
                  <a:lnTo>
                    <a:pt x="18" y="24"/>
                  </a:lnTo>
                  <a:lnTo>
                    <a:pt x="42" y="24"/>
                  </a:lnTo>
                  <a:lnTo>
                    <a:pt x="60" y="0"/>
                  </a:lnTo>
                  <a:lnTo>
                    <a:pt x="90" y="24"/>
                  </a:lnTo>
                  <a:lnTo>
                    <a:pt x="90" y="72"/>
                  </a:lnTo>
                  <a:lnTo>
                    <a:pt x="60" y="60"/>
                  </a:lnTo>
                  <a:lnTo>
                    <a:pt x="42" y="60"/>
                  </a:lnTo>
                  <a:lnTo>
                    <a:pt x="24" y="48"/>
                  </a:lnTo>
                  <a:lnTo>
                    <a:pt x="0" y="5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1" name="Freeform 196">
              <a:extLst>
                <a:ext uri="{FF2B5EF4-FFF2-40B4-BE49-F238E27FC236}">
                  <a16:creationId xmlns:a16="http://schemas.microsoft.com/office/drawing/2014/main" id="{2EEF1B6C-C649-094E-BA88-D7310F4C9907}"/>
                </a:ext>
              </a:extLst>
            </p:cNvPr>
            <p:cNvSpPr>
              <a:spLocks/>
            </p:cNvSpPr>
            <p:nvPr/>
          </p:nvSpPr>
          <p:spPr bwMode="auto">
            <a:xfrm>
              <a:off x="6692900" y="3143250"/>
              <a:ext cx="777875" cy="390525"/>
            </a:xfrm>
            <a:custGeom>
              <a:avLst/>
              <a:gdLst>
                <a:gd name="T0" fmla="*/ 2147483646 w 595"/>
                <a:gd name="T1" fmla="*/ 2147483646 h 301"/>
                <a:gd name="T2" fmla="*/ 2147483646 w 595"/>
                <a:gd name="T3" fmla="*/ 2147483646 h 301"/>
                <a:gd name="T4" fmla="*/ 2147483646 w 595"/>
                <a:gd name="T5" fmla="*/ 2147483646 h 301"/>
                <a:gd name="T6" fmla="*/ 2147483646 w 595"/>
                <a:gd name="T7" fmla="*/ 2147483646 h 301"/>
                <a:gd name="T8" fmla="*/ 2147483646 w 595"/>
                <a:gd name="T9" fmla="*/ 2147483646 h 301"/>
                <a:gd name="T10" fmla="*/ 2147483646 w 595"/>
                <a:gd name="T11" fmla="*/ 2147483646 h 301"/>
                <a:gd name="T12" fmla="*/ 2147483646 w 595"/>
                <a:gd name="T13" fmla="*/ 2147483646 h 301"/>
                <a:gd name="T14" fmla="*/ 2147483646 w 595"/>
                <a:gd name="T15" fmla="*/ 2147483646 h 301"/>
                <a:gd name="T16" fmla="*/ 2147483646 w 595"/>
                <a:gd name="T17" fmla="*/ 2147483646 h 301"/>
                <a:gd name="T18" fmla="*/ 2147483646 w 595"/>
                <a:gd name="T19" fmla="*/ 2147483646 h 301"/>
                <a:gd name="T20" fmla="*/ 2147483646 w 595"/>
                <a:gd name="T21" fmla="*/ 2147483646 h 301"/>
                <a:gd name="T22" fmla="*/ 2147483646 w 595"/>
                <a:gd name="T23" fmla="*/ 2147483646 h 301"/>
                <a:gd name="T24" fmla="*/ 2147483646 w 595"/>
                <a:gd name="T25" fmla="*/ 2147483646 h 301"/>
                <a:gd name="T26" fmla="*/ 2147483646 w 595"/>
                <a:gd name="T27" fmla="*/ 2147483646 h 301"/>
                <a:gd name="T28" fmla="*/ 2147483646 w 595"/>
                <a:gd name="T29" fmla="*/ 2147483646 h 301"/>
                <a:gd name="T30" fmla="*/ 2147483646 w 595"/>
                <a:gd name="T31" fmla="*/ 2147483646 h 301"/>
                <a:gd name="T32" fmla="*/ 2147483646 w 595"/>
                <a:gd name="T33" fmla="*/ 2147483646 h 301"/>
                <a:gd name="T34" fmla="*/ 2147483646 w 595"/>
                <a:gd name="T35" fmla="*/ 2147483646 h 301"/>
                <a:gd name="T36" fmla="*/ 2147483646 w 595"/>
                <a:gd name="T37" fmla="*/ 2147483646 h 301"/>
                <a:gd name="T38" fmla="*/ 2147483646 w 595"/>
                <a:gd name="T39" fmla="*/ 2147483646 h 301"/>
                <a:gd name="T40" fmla="*/ 2147483646 w 595"/>
                <a:gd name="T41" fmla="*/ 2147483646 h 301"/>
                <a:gd name="T42" fmla="*/ 2147483646 w 595"/>
                <a:gd name="T43" fmla="*/ 0 h 301"/>
                <a:gd name="T44" fmla="*/ 2147483646 w 595"/>
                <a:gd name="T45" fmla="*/ 2147483646 h 301"/>
                <a:gd name="T46" fmla="*/ 2147483646 w 595"/>
                <a:gd name="T47" fmla="*/ 2147483646 h 301"/>
                <a:gd name="T48" fmla="*/ 2147483646 w 595"/>
                <a:gd name="T49" fmla="*/ 2147483646 h 301"/>
                <a:gd name="T50" fmla="*/ 2147483646 w 595"/>
                <a:gd name="T51" fmla="*/ 2147483646 h 301"/>
                <a:gd name="T52" fmla="*/ 2147483646 w 595"/>
                <a:gd name="T53" fmla="*/ 2147483646 h 301"/>
                <a:gd name="T54" fmla="*/ 0 w 595"/>
                <a:gd name="T55" fmla="*/ 2147483646 h 301"/>
                <a:gd name="T56" fmla="*/ 2147483646 w 595"/>
                <a:gd name="T57" fmla="*/ 2147483646 h 301"/>
                <a:gd name="T58" fmla="*/ 2147483646 w 595"/>
                <a:gd name="T59" fmla="*/ 2147483646 h 301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595" h="301">
                  <a:moveTo>
                    <a:pt x="42" y="126"/>
                  </a:moveTo>
                  <a:lnTo>
                    <a:pt x="48" y="186"/>
                  </a:lnTo>
                  <a:lnTo>
                    <a:pt x="127" y="210"/>
                  </a:lnTo>
                  <a:lnTo>
                    <a:pt x="181" y="264"/>
                  </a:lnTo>
                  <a:lnTo>
                    <a:pt x="253" y="270"/>
                  </a:lnTo>
                  <a:lnTo>
                    <a:pt x="313" y="301"/>
                  </a:lnTo>
                  <a:lnTo>
                    <a:pt x="379" y="258"/>
                  </a:lnTo>
                  <a:lnTo>
                    <a:pt x="445" y="252"/>
                  </a:lnTo>
                  <a:lnTo>
                    <a:pt x="457" y="210"/>
                  </a:lnTo>
                  <a:lnTo>
                    <a:pt x="499" y="192"/>
                  </a:lnTo>
                  <a:lnTo>
                    <a:pt x="541" y="174"/>
                  </a:lnTo>
                  <a:lnTo>
                    <a:pt x="595" y="156"/>
                  </a:lnTo>
                  <a:lnTo>
                    <a:pt x="583" y="132"/>
                  </a:lnTo>
                  <a:lnTo>
                    <a:pt x="529" y="126"/>
                  </a:lnTo>
                  <a:lnTo>
                    <a:pt x="529" y="96"/>
                  </a:lnTo>
                  <a:lnTo>
                    <a:pt x="541" y="72"/>
                  </a:lnTo>
                  <a:lnTo>
                    <a:pt x="499" y="60"/>
                  </a:lnTo>
                  <a:lnTo>
                    <a:pt x="403" y="84"/>
                  </a:lnTo>
                  <a:lnTo>
                    <a:pt x="367" y="54"/>
                  </a:lnTo>
                  <a:lnTo>
                    <a:pt x="307" y="54"/>
                  </a:lnTo>
                  <a:lnTo>
                    <a:pt x="289" y="36"/>
                  </a:lnTo>
                  <a:lnTo>
                    <a:pt x="217" y="0"/>
                  </a:lnTo>
                  <a:lnTo>
                    <a:pt x="193" y="30"/>
                  </a:lnTo>
                  <a:lnTo>
                    <a:pt x="169" y="66"/>
                  </a:lnTo>
                  <a:lnTo>
                    <a:pt x="121" y="48"/>
                  </a:lnTo>
                  <a:lnTo>
                    <a:pt x="54" y="54"/>
                  </a:lnTo>
                  <a:lnTo>
                    <a:pt x="12" y="78"/>
                  </a:lnTo>
                  <a:lnTo>
                    <a:pt x="0" y="102"/>
                  </a:lnTo>
                  <a:lnTo>
                    <a:pt x="6" y="108"/>
                  </a:lnTo>
                  <a:lnTo>
                    <a:pt x="42" y="126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2" name="Line 449">
              <a:extLst>
                <a:ext uri="{FF2B5EF4-FFF2-40B4-BE49-F238E27FC236}">
                  <a16:creationId xmlns:a16="http://schemas.microsoft.com/office/drawing/2014/main" id="{31424DAE-AE7E-2F4D-842A-719A84AD700B}"/>
                </a:ext>
              </a:extLst>
            </p:cNvPr>
            <p:cNvSpPr>
              <a:spLocks noChangeShapeType="1"/>
            </p:cNvSpPr>
            <p:nvPr/>
          </p:nvSpPr>
          <p:spPr bwMode="auto">
            <a:xfrm>
              <a:off x="7440613" y="4206875"/>
              <a:ext cx="0" cy="0"/>
            </a:xfrm>
            <a:prstGeom prst="line">
              <a:avLst/>
            </a:prstGeom>
            <a:grpFill/>
            <a:ln w="0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3" name="Freeform 198">
              <a:extLst>
                <a:ext uri="{FF2B5EF4-FFF2-40B4-BE49-F238E27FC236}">
                  <a16:creationId xmlns:a16="http://schemas.microsoft.com/office/drawing/2014/main" id="{31457B3B-3819-D14E-AC9A-40B769B3CDC4}"/>
                </a:ext>
              </a:extLst>
            </p:cNvPr>
            <p:cNvSpPr>
              <a:spLocks/>
            </p:cNvSpPr>
            <p:nvPr/>
          </p:nvSpPr>
          <p:spPr bwMode="auto">
            <a:xfrm>
              <a:off x="7589838" y="3492500"/>
              <a:ext cx="123825" cy="155575"/>
            </a:xfrm>
            <a:custGeom>
              <a:avLst/>
              <a:gdLst>
                <a:gd name="T0" fmla="*/ 2147483646 w 78"/>
                <a:gd name="T1" fmla="*/ 2147483646 h 98"/>
                <a:gd name="T2" fmla="*/ 2147483646 w 78"/>
                <a:gd name="T3" fmla="*/ 2147483646 h 98"/>
                <a:gd name="T4" fmla="*/ 2147483646 w 78"/>
                <a:gd name="T5" fmla="*/ 2147483646 h 98"/>
                <a:gd name="T6" fmla="*/ 2147483646 w 78"/>
                <a:gd name="T7" fmla="*/ 2147483646 h 98"/>
                <a:gd name="T8" fmla="*/ 0 w 78"/>
                <a:gd name="T9" fmla="*/ 2147483646 h 98"/>
                <a:gd name="T10" fmla="*/ 0 w 78"/>
                <a:gd name="T11" fmla="*/ 2147483646 h 98"/>
                <a:gd name="T12" fmla="*/ 2147483646 w 78"/>
                <a:gd name="T13" fmla="*/ 2147483646 h 98"/>
                <a:gd name="T14" fmla="*/ 2147483646 w 78"/>
                <a:gd name="T15" fmla="*/ 2147483646 h 98"/>
                <a:gd name="T16" fmla="*/ 2147483646 w 78"/>
                <a:gd name="T17" fmla="*/ 2147483646 h 98"/>
                <a:gd name="T18" fmla="*/ 2147483646 w 78"/>
                <a:gd name="T19" fmla="*/ 2147483646 h 98"/>
                <a:gd name="T20" fmla="*/ 2147483646 w 78"/>
                <a:gd name="T21" fmla="*/ 2147483646 h 98"/>
                <a:gd name="T22" fmla="*/ 2147483646 w 78"/>
                <a:gd name="T23" fmla="*/ 2147483646 h 98"/>
                <a:gd name="T24" fmla="*/ 2147483646 w 78"/>
                <a:gd name="T25" fmla="*/ 2147483646 h 98"/>
                <a:gd name="T26" fmla="*/ 2147483646 w 78"/>
                <a:gd name="T27" fmla="*/ 2147483646 h 98"/>
                <a:gd name="T28" fmla="*/ 2147483646 w 78"/>
                <a:gd name="T29" fmla="*/ 2147483646 h 98"/>
                <a:gd name="T30" fmla="*/ 2147483646 w 78"/>
                <a:gd name="T31" fmla="*/ 2147483646 h 98"/>
                <a:gd name="T32" fmla="*/ 2147483646 w 78"/>
                <a:gd name="T33" fmla="*/ 2147483646 h 98"/>
                <a:gd name="T34" fmla="*/ 2147483646 w 78"/>
                <a:gd name="T35" fmla="*/ 2147483646 h 98"/>
                <a:gd name="T36" fmla="*/ 2147483646 w 78"/>
                <a:gd name="T37" fmla="*/ 2147483646 h 98"/>
                <a:gd name="T38" fmla="*/ 2147483646 w 78"/>
                <a:gd name="T39" fmla="*/ 2147483646 h 98"/>
                <a:gd name="T40" fmla="*/ 2147483646 w 78"/>
                <a:gd name="T41" fmla="*/ 2147483646 h 98"/>
                <a:gd name="T42" fmla="*/ 2147483646 w 78"/>
                <a:gd name="T43" fmla="*/ 2147483646 h 98"/>
                <a:gd name="T44" fmla="*/ 2147483646 w 78"/>
                <a:gd name="T45" fmla="*/ 2147483646 h 98"/>
                <a:gd name="T46" fmla="*/ 2147483646 w 78"/>
                <a:gd name="T47" fmla="*/ 2147483646 h 98"/>
                <a:gd name="T48" fmla="*/ 2147483646 w 78"/>
                <a:gd name="T49" fmla="*/ 2147483646 h 98"/>
                <a:gd name="T50" fmla="*/ 2147483646 w 78"/>
                <a:gd name="T51" fmla="*/ 2147483646 h 98"/>
                <a:gd name="T52" fmla="*/ 2147483646 w 78"/>
                <a:gd name="T53" fmla="*/ 2147483646 h 98"/>
                <a:gd name="T54" fmla="*/ 2147483646 w 78"/>
                <a:gd name="T55" fmla="*/ 2147483646 h 98"/>
                <a:gd name="T56" fmla="*/ 2147483646 w 78"/>
                <a:gd name="T57" fmla="*/ 2147483646 h 98"/>
                <a:gd name="T58" fmla="*/ 2147483646 w 78"/>
                <a:gd name="T59" fmla="*/ 2147483646 h 98"/>
                <a:gd name="T60" fmla="*/ 2147483646 w 78"/>
                <a:gd name="T61" fmla="*/ 2147483646 h 98"/>
                <a:gd name="T62" fmla="*/ 2147483646 w 78"/>
                <a:gd name="T63" fmla="*/ 0 h 98"/>
                <a:gd name="T64" fmla="*/ 2147483646 w 78"/>
                <a:gd name="T65" fmla="*/ 2147483646 h 98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</a:gdLst>
              <a:ahLst/>
              <a:cxnLst>
                <a:cxn ang="T66">
                  <a:pos x="T0" y="T1"/>
                </a:cxn>
                <a:cxn ang="T67">
                  <a:pos x="T2" y="T3"/>
                </a:cxn>
                <a:cxn ang="T68">
                  <a:pos x="T4" y="T5"/>
                </a:cxn>
                <a:cxn ang="T69">
                  <a:pos x="T6" y="T7"/>
                </a:cxn>
                <a:cxn ang="T70">
                  <a:pos x="T8" y="T9"/>
                </a:cxn>
                <a:cxn ang="T71">
                  <a:pos x="T10" y="T11"/>
                </a:cxn>
                <a:cxn ang="T72">
                  <a:pos x="T12" y="T13"/>
                </a:cxn>
                <a:cxn ang="T73">
                  <a:pos x="T14" y="T15"/>
                </a:cxn>
                <a:cxn ang="T74">
                  <a:pos x="T16" y="T17"/>
                </a:cxn>
                <a:cxn ang="T75">
                  <a:pos x="T18" y="T19"/>
                </a:cxn>
                <a:cxn ang="T76">
                  <a:pos x="T20" y="T21"/>
                </a:cxn>
                <a:cxn ang="T77">
                  <a:pos x="T22" y="T23"/>
                </a:cxn>
                <a:cxn ang="T78">
                  <a:pos x="T24" y="T25"/>
                </a:cxn>
                <a:cxn ang="T79">
                  <a:pos x="T26" y="T27"/>
                </a:cxn>
                <a:cxn ang="T80">
                  <a:pos x="T28" y="T29"/>
                </a:cxn>
                <a:cxn ang="T81">
                  <a:pos x="T30" y="T31"/>
                </a:cxn>
                <a:cxn ang="T82">
                  <a:pos x="T32" y="T33"/>
                </a:cxn>
                <a:cxn ang="T83">
                  <a:pos x="T34" y="T35"/>
                </a:cxn>
                <a:cxn ang="T84">
                  <a:pos x="T36" y="T37"/>
                </a:cxn>
                <a:cxn ang="T85">
                  <a:pos x="T38" y="T39"/>
                </a:cxn>
                <a:cxn ang="T86">
                  <a:pos x="T40" y="T41"/>
                </a:cxn>
                <a:cxn ang="T87">
                  <a:pos x="T42" y="T43"/>
                </a:cxn>
                <a:cxn ang="T88">
                  <a:pos x="T44" y="T45"/>
                </a:cxn>
                <a:cxn ang="T89">
                  <a:pos x="T46" y="T47"/>
                </a:cxn>
                <a:cxn ang="T90">
                  <a:pos x="T48" y="T49"/>
                </a:cxn>
                <a:cxn ang="T91">
                  <a:pos x="T50" y="T51"/>
                </a:cxn>
                <a:cxn ang="T92">
                  <a:pos x="T52" y="T53"/>
                </a:cxn>
                <a:cxn ang="T93">
                  <a:pos x="T54" y="T55"/>
                </a:cxn>
                <a:cxn ang="T94">
                  <a:pos x="T56" y="T57"/>
                </a:cxn>
                <a:cxn ang="T95">
                  <a:pos x="T58" y="T59"/>
                </a:cxn>
                <a:cxn ang="T96">
                  <a:pos x="T60" y="T61"/>
                </a:cxn>
                <a:cxn ang="T97">
                  <a:pos x="T62" y="T63"/>
                </a:cxn>
                <a:cxn ang="T98">
                  <a:pos x="T64" y="T65"/>
                </a:cxn>
              </a:cxnLst>
              <a:rect l="0" t="0" r="r" b="b"/>
              <a:pathLst>
                <a:path w="78" h="98">
                  <a:moveTo>
                    <a:pt x="32" y="12"/>
                  </a:moveTo>
                  <a:lnTo>
                    <a:pt x="34" y="32"/>
                  </a:lnTo>
                  <a:lnTo>
                    <a:pt x="20" y="22"/>
                  </a:lnTo>
                  <a:lnTo>
                    <a:pt x="6" y="34"/>
                  </a:lnTo>
                  <a:lnTo>
                    <a:pt x="0" y="56"/>
                  </a:lnTo>
                  <a:lnTo>
                    <a:pt x="6" y="56"/>
                  </a:lnTo>
                  <a:lnTo>
                    <a:pt x="10" y="56"/>
                  </a:lnTo>
                  <a:lnTo>
                    <a:pt x="30" y="70"/>
                  </a:lnTo>
                  <a:lnTo>
                    <a:pt x="34" y="84"/>
                  </a:lnTo>
                  <a:lnTo>
                    <a:pt x="36" y="92"/>
                  </a:lnTo>
                  <a:lnTo>
                    <a:pt x="40" y="98"/>
                  </a:lnTo>
                  <a:lnTo>
                    <a:pt x="70" y="88"/>
                  </a:lnTo>
                  <a:lnTo>
                    <a:pt x="70" y="84"/>
                  </a:lnTo>
                  <a:lnTo>
                    <a:pt x="68" y="82"/>
                  </a:lnTo>
                  <a:lnTo>
                    <a:pt x="66" y="78"/>
                  </a:lnTo>
                  <a:lnTo>
                    <a:pt x="64" y="76"/>
                  </a:lnTo>
                  <a:lnTo>
                    <a:pt x="64" y="60"/>
                  </a:lnTo>
                  <a:lnTo>
                    <a:pt x="64" y="46"/>
                  </a:lnTo>
                  <a:lnTo>
                    <a:pt x="54" y="26"/>
                  </a:lnTo>
                  <a:lnTo>
                    <a:pt x="64" y="16"/>
                  </a:lnTo>
                  <a:lnTo>
                    <a:pt x="78" y="4"/>
                  </a:lnTo>
                  <a:lnTo>
                    <a:pt x="52" y="0"/>
                  </a:lnTo>
                  <a:lnTo>
                    <a:pt x="32" y="1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4" name="Freeform 199">
              <a:extLst>
                <a:ext uri="{FF2B5EF4-FFF2-40B4-BE49-F238E27FC236}">
                  <a16:creationId xmlns:a16="http://schemas.microsoft.com/office/drawing/2014/main" id="{DD4ACC8E-CF86-5240-B5B2-24D9D0E16611}"/>
                </a:ext>
              </a:extLst>
            </p:cNvPr>
            <p:cNvSpPr>
              <a:spLocks/>
            </p:cNvSpPr>
            <p:nvPr/>
          </p:nvSpPr>
          <p:spPr bwMode="auto">
            <a:xfrm>
              <a:off x="7637463" y="3632200"/>
              <a:ext cx="85725" cy="104775"/>
            </a:xfrm>
            <a:custGeom>
              <a:avLst/>
              <a:gdLst>
                <a:gd name="T0" fmla="*/ 2147483646 w 54"/>
                <a:gd name="T1" fmla="*/ 2147483646 h 66"/>
                <a:gd name="T2" fmla="*/ 2147483646 w 54"/>
                <a:gd name="T3" fmla="*/ 2147483646 h 66"/>
                <a:gd name="T4" fmla="*/ 2147483646 w 54"/>
                <a:gd name="T5" fmla="*/ 2147483646 h 66"/>
                <a:gd name="T6" fmla="*/ 2147483646 w 54"/>
                <a:gd name="T7" fmla="*/ 2147483646 h 66"/>
                <a:gd name="T8" fmla="*/ 0 w 54"/>
                <a:gd name="T9" fmla="*/ 2147483646 h 66"/>
                <a:gd name="T10" fmla="*/ 0 w 54"/>
                <a:gd name="T11" fmla="*/ 2147483646 h 66"/>
                <a:gd name="T12" fmla="*/ 2147483646 w 54"/>
                <a:gd name="T13" fmla="*/ 2147483646 h 66"/>
                <a:gd name="T14" fmla="*/ 2147483646 w 54"/>
                <a:gd name="T15" fmla="*/ 2147483646 h 66"/>
                <a:gd name="T16" fmla="*/ 2147483646 w 54"/>
                <a:gd name="T17" fmla="*/ 2147483646 h 66"/>
                <a:gd name="T18" fmla="*/ 2147483646 w 54"/>
                <a:gd name="T19" fmla="*/ 2147483646 h 66"/>
                <a:gd name="T20" fmla="*/ 2147483646 w 54"/>
                <a:gd name="T21" fmla="*/ 2147483646 h 66"/>
                <a:gd name="T22" fmla="*/ 2147483646 w 54"/>
                <a:gd name="T23" fmla="*/ 2147483646 h 66"/>
                <a:gd name="T24" fmla="*/ 2147483646 w 54"/>
                <a:gd name="T25" fmla="*/ 2147483646 h 66"/>
                <a:gd name="T26" fmla="*/ 2147483646 w 54"/>
                <a:gd name="T27" fmla="*/ 0 h 66"/>
                <a:gd name="T28" fmla="*/ 2147483646 w 54"/>
                <a:gd name="T29" fmla="*/ 2147483646 h 66"/>
                <a:gd name="T30" fmla="*/ 2147483646 w 54"/>
                <a:gd name="T31" fmla="*/ 2147483646 h 66"/>
                <a:gd name="T32" fmla="*/ 2147483646 w 54"/>
                <a:gd name="T33" fmla="*/ 2147483646 h 66"/>
                <a:gd name="T34" fmla="*/ 2147483646 w 54"/>
                <a:gd name="T35" fmla="*/ 2147483646 h 6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54" h="66">
                  <a:moveTo>
                    <a:pt x="10" y="12"/>
                  </a:moveTo>
                  <a:lnTo>
                    <a:pt x="10" y="12"/>
                  </a:lnTo>
                  <a:lnTo>
                    <a:pt x="10" y="36"/>
                  </a:lnTo>
                  <a:lnTo>
                    <a:pt x="0" y="66"/>
                  </a:lnTo>
                  <a:lnTo>
                    <a:pt x="20" y="66"/>
                  </a:lnTo>
                  <a:lnTo>
                    <a:pt x="40" y="60"/>
                  </a:lnTo>
                  <a:lnTo>
                    <a:pt x="50" y="52"/>
                  </a:lnTo>
                  <a:lnTo>
                    <a:pt x="54" y="36"/>
                  </a:lnTo>
                  <a:lnTo>
                    <a:pt x="40" y="0"/>
                  </a:lnTo>
                  <a:lnTo>
                    <a:pt x="10" y="10"/>
                  </a:lnTo>
                  <a:lnTo>
                    <a:pt x="10" y="12"/>
                  </a:lnTo>
                  <a:close/>
                </a:path>
              </a:pathLst>
            </a:custGeom>
            <a:grpFill/>
            <a:ln w="9525" cap="flat" cmpd="sng">
              <a:solidFill>
                <a:schemeClr val="tx2">
                  <a:lumMod val="60000"/>
                  <a:lumOff val="40000"/>
                </a:schemeClr>
              </a:solidFill>
              <a:prstDash val="solid"/>
              <a:round/>
              <a:headEnd type="none" w="med" len="med"/>
              <a:tailEnd type="none" w="med" len="med"/>
            </a:ln>
            <a:effectLst/>
            <a:extLst>
              <a:ext uri="{AF507438-7753-43E0-B8FC-AC1667EBCBE1}">
                <a14:hiddenEffects xmlns:a14="http://schemas.microsoft.com/office/drawing/2010/main">
                  <a:effectLst>
                    <a:outerShdw dist="35921" dir="2700000" algn="ctr" rotWithShape="0">
                      <a:srgbClr val="808080"/>
                    </a:outerShdw>
                  </a:effectLst>
                </a14:hiddenEffects>
              </a:ext>
            </a:extLst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5" name="Freeform 200">
              <a:extLst>
                <a:ext uri="{FF2B5EF4-FFF2-40B4-BE49-F238E27FC236}">
                  <a16:creationId xmlns:a16="http://schemas.microsoft.com/office/drawing/2014/main" id="{451291C9-D29C-344F-81A4-4FDC06AB84FC}"/>
                </a:ext>
              </a:extLst>
            </p:cNvPr>
            <p:cNvSpPr>
              <a:spLocks/>
            </p:cNvSpPr>
            <p:nvPr/>
          </p:nvSpPr>
          <p:spPr bwMode="auto">
            <a:xfrm>
              <a:off x="2919413" y="5365750"/>
              <a:ext cx="127000" cy="166688"/>
            </a:xfrm>
            <a:custGeom>
              <a:avLst/>
              <a:gdLst>
                <a:gd name="T0" fmla="*/ 2147483646 w 102"/>
                <a:gd name="T1" fmla="*/ 2147483646 h 114"/>
                <a:gd name="T2" fmla="*/ 2147483646 w 102"/>
                <a:gd name="T3" fmla="*/ 2147483646 h 114"/>
                <a:gd name="T4" fmla="*/ 2147483646 w 102"/>
                <a:gd name="T5" fmla="*/ 0 h 114"/>
                <a:gd name="T6" fmla="*/ 2147483646 w 102"/>
                <a:gd name="T7" fmla="*/ 2147483646 h 114"/>
                <a:gd name="T8" fmla="*/ 0 w 102"/>
                <a:gd name="T9" fmla="*/ 2147483646 h 114"/>
                <a:gd name="T10" fmla="*/ 0 w 102"/>
                <a:gd name="T11" fmla="*/ 2147483646 h 114"/>
                <a:gd name="T12" fmla="*/ 2147483646 w 102"/>
                <a:gd name="T13" fmla="*/ 2147483646 h 114"/>
                <a:gd name="T14" fmla="*/ 2147483646 w 102"/>
                <a:gd name="T15" fmla="*/ 2147483646 h 114"/>
                <a:gd name="T16" fmla="*/ 2147483646 w 102"/>
                <a:gd name="T17" fmla="*/ 2147483646 h 114"/>
                <a:gd name="T18" fmla="*/ 2147483646 w 102"/>
                <a:gd name="T19" fmla="*/ 2147483646 h 114"/>
                <a:gd name="T20" fmla="*/ 2147483646 w 102"/>
                <a:gd name="T21" fmla="*/ 2147483646 h 114"/>
                <a:gd name="T22" fmla="*/ 2147483646 w 102"/>
                <a:gd name="T23" fmla="*/ 2147483646 h 114"/>
                <a:gd name="T24" fmla="*/ 2147483646 w 102"/>
                <a:gd name="T25" fmla="*/ 2147483646 h 11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2" h="114">
                  <a:moveTo>
                    <a:pt x="66" y="24"/>
                  </a:moveTo>
                  <a:lnTo>
                    <a:pt x="36" y="6"/>
                  </a:lnTo>
                  <a:lnTo>
                    <a:pt x="18" y="0"/>
                  </a:lnTo>
                  <a:lnTo>
                    <a:pt x="6" y="18"/>
                  </a:lnTo>
                  <a:lnTo>
                    <a:pt x="0" y="48"/>
                  </a:lnTo>
                  <a:lnTo>
                    <a:pt x="0" y="78"/>
                  </a:lnTo>
                  <a:lnTo>
                    <a:pt x="24" y="96"/>
                  </a:lnTo>
                  <a:lnTo>
                    <a:pt x="36" y="108"/>
                  </a:lnTo>
                  <a:lnTo>
                    <a:pt x="66" y="114"/>
                  </a:lnTo>
                  <a:lnTo>
                    <a:pt x="96" y="90"/>
                  </a:lnTo>
                  <a:lnTo>
                    <a:pt x="102" y="78"/>
                  </a:lnTo>
                  <a:lnTo>
                    <a:pt x="84" y="42"/>
                  </a:lnTo>
                  <a:lnTo>
                    <a:pt x="66" y="2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6" name="Freeform 201">
              <a:extLst>
                <a:ext uri="{FF2B5EF4-FFF2-40B4-BE49-F238E27FC236}">
                  <a16:creationId xmlns:a16="http://schemas.microsoft.com/office/drawing/2014/main" id="{6F2590D5-9D17-1D46-B7DC-7BFA376ED7AC}"/>
                </a:ext>
              </a:extLst>
            </p:cNvPr>
            <p:cNvSpPr>
              <a:spLocks/>
            </p:cNvSpPr>
            <p:nvPr/>
          </p:nvSpPr>
          <p:spPr bwMode="auto">
            <a:xfrm>
              <a:off x="2371725" y="4675188"/>
              <a:ext cx="320675" cy="392112"/>
            </a:xfrm>
            <a:custGeom>
              <a:avLst/>
              <a:gdLst>
                <a:gd name="T0" fmla="*/ 2147483646 w 240"/>
                <a:gd name="T1" fmla="*/ 2147483646 h 337"/>
                <a:gd name="T2" fmla="*/ 2147483646 w 240"/>
                <a:gd name="T3" fmla="*/ 2147483646 h 337"/>
                <a:gd name="T4" fmla="*/ 2147483646 w 240"/>
                <a:gd name="T5" fmla="*/ 2147483646 h 337"/>
                <a:gd name="T6" fmla="*/ 2147483646 w 240"/>
                <a:gd name="T7" fmla="*/ 2147483646 h 337"/>
                <a:gd name="T8" fmla="*/ 2147483646 w 240"/>
                <a:gd name="T9" fmla="*/ 2147483646 h 337"/>
                <a:gd name="T10" fmla="*/ 2147483646 w 240"/>
                <a:gd name="T11" fmla="*/ 2147483646 h 337"/>
                <a:gd name="T12" fmla="*/ 2147483646 w 240"/>
                <a:gd name="T13" fmla="*/ 2147483646 h 337"/>
                <a:gd name="T14" fmla="*/ 2147483646 w 240"/>
                <a:gd name="T15" fmla="*/ 2147483646 h 337"/>
                <a:gd name="T16" fmla="*/ 2147483646 w 240"/>
                <a:gd name="T17" fmla="*/ 2147483646 h 337"/>
                <a:gd name="T18" fmla="*/ 2147483646 w 240"/>
                <a:gd name="T19" fmla="*/ 2147483646 h 337"/>
                <a:gd name="T20" fmla="*/ 2147483646 w 240"/>
                <a:gd name="T21" fmla="*/ 2147483646 h 337"/>
                <a:gd name="T22" fmla="*/ 2147483646 w 240"/>
                <a:gd name="T23" fmla="*/ 2147483646 h 337"/>
                <a:gd name="T24" fmla="*/ 2147483646 w 240"/>
                <a:gd name="T25" fmla="*/ 2147483646 h 337"/>
                <a:gd name="T26" fmla="*/ 2147483646 w 240"/>
                <a:gd name="T27" fmla="*/ 0 h 337"/>
                <a:gd name="T28" fmla="*/ 2147483646 w 240"/>
                <a:gd name="T29" fmla="*/ 0 h 337"/>
                <a:gd name="T30" fmla="*/ 2147483646 w 240"/>
                <a:gd name="T31" fmla="*/ 2147483646 h 337"/>
                <a:gd name="T32" fmla="*/ 2147483646 w 240"/>
                <a:gd name="T33" fmla="*/ 2147483646 h 337"/>
                <a:gd name="T34" fmla="*/ 2147483646 w 240"/>
                <a:gd name="T35" fmla="*/ 2147483646 h 337"/>
                <a:gd name="T36" fmla="*/ 2147483646 w 240"/>
                <a:gd name="T37" fmla="*/ 2147483646 h 337"/>
                <a:gd name="T38" fmla="*/ 2147483646 w 240"/>
                <a:gd name="T39" fmla="*/ 2147483646 h 337"/>
                <a:gd name="T40" fmla="*/ 2147483646 w 240"/>
                <a:gd name="T41" fmla="*/ 2147483646 h 337"/>
                <a:gd name="T42" fmla="*/ 0 w 240"/>
                <a:gd name="T43" fmla="*/ 2147483646 h 337"/>
                <a:gd name="T44" fmla="*/ 2147483646 w 240"/>
                <a:gd name="T45" fmla="*/ 2147483646 h 337"/>
                <a:gd name="T46" fmla="*/ 2147483646 w 240"/>
                <a:gd name="T47" fmla="*/ 2147483646 h 337"/>
                <a:gd name="T48" fmla="*/ 2147483646 w 240"/>
                <a:gd name="T49" fmla="*/ 2147483646 h 337"/>
                <a:gd name="T50" fmla="*/ 2147483646 w 240"/>
                <a:gd name="T51" fmla="*/ 2147483646 h 337"/>
                <a:gd name="T52" fmla="*/ 2147483646 w 240"/>
                <a:gd name="T53" fmla="*/ 2147483646 h 337"/>
                <a:gd name="T54" fmla="*/ 2147483646 w 240"/>
                <a:gd name="T55" fmla="*/ 2147483646 h 337"/>
                <a:gd name="T56" fmla="*/ 2147483646 w 240"/>
                <a:gd name="T57" fmla="*/ 2147483646 h 337"/>
                <a:gd name="T58" fmla="*/ 2147483646 w 240"/>
                <a:gd name="T59" fmla="*/ 2147483646 h 337"/>
                <a:gd name="T60" fmla="*/ 2147483646 w 240"/>
                <a:gd name="T61" fmla="*/ 2147483646 h 337"/>
                <a:gd name="T62" fmla="*/ 2147483646 w 240"/>
                <a:gd name="T63" fmla="*/ 2147483646 h 337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</a:gdLst>
              <a:ahLst/>
              <a:cxnLst>
                <a:cxn ang="T64">
                  <a:pos x="T0" y="T1"/>
                </a:cxn>
                <a:cxn ang="T65">
                  <a:pos x="T2" y="T3"/>
                </a:cxn>
                <a:cxn ang="T66">
                  <a:pos x="T4" y="T5"/>
                </a:cxn>
                <a:cxn ang="T67">
                  <a:pos x="T6" y="T7"/>
                </a:cxn>
                <a:cxn ang="T68">
                  <a:pos x="T8" y="T9"/>
                </a:cxn>
                <a:cxn ang="T69">
                  <a:pos x="T10" y="T11"/>
                </a:cxn>
                <a:cxn ang="T70">
                  <a:pos x="T12" y="T13"/>
                </a:cxn>
                <a:cxn ang="T71">
                  <a:pos x="T14" y="T15"/>
                </a:cxn>
                <a:cxn ang="T72">
                  <a:pos x="T16" y="T17"/>
                </a:cxn>
                <a:cxn ang="T73">
                  <a:pos x="T18" y="T19"/>
                </a:cxn>
                <a:cxn ang="T74">
                  <a:pos x="T20" y="T21"/>
                </a:cxn>
                <a:cxn ang="T75">
                  <a:pos x="T22" y="T23"/>
                </a:cxn>
                <a:cxn ang="T76">
                  <a:pos x="T24" y="T25"/>
                </a:cxn>
                <a:cxn ang="T77">
                  <a:pos x="T26" y="T27"/>
                </a:cxn>
                <a:cxn ang="T78">
                  <a:pos x="T28" y="T29"/>
                </a:cxn>
                <a:cxn ang="T79">
                  <a:pos x="T30" y="T31"/>
                </a:cxn>
                <a:cxn ang="T80">
                  <a:pos x="T32" y="T33"/>
                </a:cxn>
                <a:cxn ang="T81">
                  <a:pos x="T34" y="T35"/>
                </a:cxn>
                <a:cxn ang="T82">
                  <a:pos x="T36" y="T37"/>
                </a:cxn>
                <a:cxn ang="T83">
                  <a:pos x="T38" y="T39"/>
                </a:cxn>
                <a:cxn ang="T84">
                  <a:pos x="T40" y="T41"/>
                </a:cxn>
                <a:cxn ang="T85">
                  <a:pos x="T42" y="T43"/>
                </a:cxn>
                <a:cxn ang="T86">
                  <a:pos x="T44" y="T45"/>
                </a:cxn>
                <a:cxn ang="T87">
                  <a:pos x="T46" y="T47"/>
                </a:cxn>
                <a:cxn ang="T88">
                  <a:pos x="T48" y="T49"/>
                </a:cxn>
                <a:cxn ang="T89">
                  <a:pos x="T50" y="T51"/>
                </a:cxn>
                <a:cxn ang="T90">
                  <a:pos x="T52" y="T53"/>
                </a:cxn>
                <a:cxn ang="T91">
                  <a:pos x="T54" y="T55"/>
                </a:cxn>
                <a:cxn ang="T92">
                  <a:pos x="T56" y="T57"/>
                </a:cxn>
                <a:cxn ang="T93">
                  <a:pos x="T58" y="T59"/>
                </a:cxn>
                <a:cxn ang="T94">
                  <a:pos x="T60" y="T61"/>
                </a:cxn>
                <a:cxn ang="T95">
                  <a:pos x="T62" y="T63"/>
                </a:cxn>
              </a:cxnLst>
              <a:rect l="0" t="0" r="r" b="b"/>
              <a:pathLst>
                <a:path w="240" h="337">
                  <a:moveTo>
                    <a:pt x="228" y="204"/>
                  </a:moveTo>
                  <a:lnTo>
                    <a:pt x="228" y="198"/>
                  </a:lnTo>
                  <a:lnTo>
                    <a:pt x="216" y="198"/>
                  </a:lnTo>
                  <a:lnTo>
                    <a:pt x="210" y="162"/>
                  </a:lnTo>
                  <a:lnTo>
                    <a:pt x="180" y="174"/>
                  </a:lnTo>
                  <a:lnTo>
                    <a:pt x="156" y="156"/>
                  </a:lnTo>
                  <a:lnTo>
                    <a:pt x="156" y="120"/>
                  </a:lnTo>
                  <a:lnTo>
                    <a:pt x="180" y="84"/>
                  </a:lnTo>
                  <a:lnTo>
                    <a:pt x="198" y="72"/>
                  </a:lnTo>
                  <a:lnTo>
                    <a:pt x="204" y="54"/>
                  </a:lnTo>
                  <a:lnTo>
                    <a:pt x="192" y="36"/>
                  </a:lnTo>
                  <a:lnTo>
                    <a:pt x="168" y="36"/>
                  </a:lnTo>
                  <a:lnTo>
                    <a:pt x="150" y="18"/>
                  </a:lnTo>
                  <a:lnTo>
                    <a:pt x="120" y="0"/>
                  </a:lnTo>
                  <a:lnTo>
                    <a:pt x="108" y="24"/>
                  </a:lnTo>
                  <a:lnTo>
                    <a:pt x="84" y="48"/>
                  </a:lnTo>
                  <a:lnTo>
                    <a:pt x="66" y="54"/>
                  </a:lnTo>
                  <a:lnTo>
                    <a:pt x="42" y="78"/>
                  </a:lnTo>
                  <a:lnTo>
                    <a:pt x="24" y="72"/>
                  </a:lnTo>
                  <a:lnTo>
                    <a:pt x="18" y="60"/>
                  </a:lnTo>
                  <a:lnTo>
                    <a:pt x="0" y="72"/>
                  </a:lnTo>
                  <a:lnTo>
                    <a:pt x="18" y="114"/>
                  </a:lnTo>
                  <a:lnTo>
                    <a:pt x="54" y="174"/>
                  </a:lnTo>
                  <a:lnTo>
                    <a:pt x="90" y="252"/>
                  </a:lnTo>
                  <a:lnTo>
                    <a:pt x="90" y="264"/>
                  </a:lnTo>
                  <a:lnTo>
                    <a:pt x="216" y="337"/>
                  </a:lnTo>
                  <a:lnTo>
                    <a:pt x="222" y="337"/>
                  </a:lnTo>
                  <a:lnTo>
                    <a:pt x="228" y="307"/>
                  </a:lnTo>
                  <a:lnTo>
                    <a:pt x="234" y="270"/>
                  </a:lnTo>
                  <a:lnTo>
                    <a:pt x="240" y="222"/>
                  </a:lnTo>
                  <a:lnTo>
                    <a:pt x="228" y="204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7" name="Freeform 202">
              <a:extLst>
                <a:ext uri="{FF2B5EF4-FFF2-40B4-BE49-F238E27FC236}">
                  <a16:creationId xmlns:a16="http://schemas.microsoft.com/office/drawing/2014/main" id="{BDC64946-393C-5A4C-B8D7-76B6F83184B6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6513" y="4551363"/>
              <a:ext cx="884237" cy="911225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2147483646 h 10000"/>
                <a:gd name="T24" fmla="*/ 2147483646 w 10000"/>
                <a:gd name="T25" fmla="*/ 2147483646 h 10000"/>
                <a:gd name="T26" fmla="*/ 2147483646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2147483646 w 10000"/>
                <a:gd name="T41" fmla="*/ 2147483646 h 10000"/>
                <a:gd name="T42" fmla="*/ 2147483646 w 10000"/>
                <a:gd name="T43" fmla="*/ 2147483646 h 10000"/>
                <a:gd name="T44" fmla="*/ 2147483646 w 10000"/>
                <a:gd name="T45" fmla="*/ 2147483646 h 10000"/>
                <a:gd name="T46" fmla="*/ 2147483646 w 10000"/>
                <a:gd name="T47" fmla="*/ 2147483646 h 10000"/>
                <a:gd name="T48" fmla="*/ 2147483646 w 10000"/>
                <a:gd name="T49" fmla="*/ 0 h 10000"/>
                <a:gd name="T50" fmla="*/ 2147483646 w 10000"/>
                <a:gd name="T51" fmla="*/ 2147483646 h 10000"/>
                <a:gd name="T52" fmla="*/ 2147483646 w 10000"/>
                <a:gd name="T53" fmla="*/ 2147483646 h 10000"/>
                <a:gd name="T54" fmla="*/ 2147483646 w 10000"/>
                <a:gd name="T55" fmla="*/ 2147483646 h 10000"/>
                <a:gd name="T56" fmla="*/ 2147483646 w 10000"/>
                <a:gd name="T57" fmla="*/ 2147483646 h 10000"/>
                <a:gd name="T58" fmla="*/ 2147483646 w 10000"/>
                <a:gd name="T59" fmla="*/ 2147483646 h 10000"/>
                <a:gd name="T60" fmla="*/ 2147483646 w 10000"/>
                <a:gd name="T61" fmla="*/ 2147483646 h 10000"/>
                <a:gd name="T62" fmla="*/ 0 w 10000"/>
                <a:gd name="T63" fmla="*/ 2147483646 h 10000"/>
                <a:gd name="T64" fmla="*/ 2147483646 w 10000"/>
                <a:gd name="T65" fmla="*/ 2147483646 h 10000"/>
                <a:gd name="T66" fmla="*/ 2147483646 w 10000"/>
                <a:gd name="T67" fmla="*/ 2147483646 h 10000"/>
                <a:gd name="T68" fmla="*/ 2147483646 w 10000"/>
                <a:gd name="T69" fmla="*/ 2147483646 h 10000"/>
                <a:gd name="T70" fmla="*/ 2147483646 w 10000"/>
                <a:gd name="T71" fmla="*/ 2147483646 h 10000"/>
                <a:gd name="T72" fmla="*/ 2147483646 w 10000"/>
                <a:gd name="T73" fmla="*/ 2147483646 h 10000"/>
                <a:gd name="T74" fmla="*/ 2147483646 w 10000"/>
                <a:gd name="T75" fmla="*/ 2147483646 h 10000"/>
                <a:gd name="T76" fmla="*/ 2147483646 w 10000"/>
                <a:gd name="T77" fmla="*/ 2147483646 h 10000"/>
                <a:gd name="T78" fmla="*/ 2147483646 w 10000"/>
                <a:gd name="T79" fmla="*/ 2147483646 h 10000"/>
                <a:gd name="T80" fmla="*/ 2147483646 w 10000"/>
                <a:gd name="T81" fmla="*/ 2147483646 h 10000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</a:gdLst>
              <a:ahLst/>
              <a:cxnLst>
                <a:cxn ang="T82">
                  <a:pos x="T0" y="T1"/>
                </a:cxn>
                <a:cxn ang="T83">
                  <a:pos x="T2" y="T3"/>
                </a:cxn>
                <a:cxn ang="T84">
                  <a:pos x="T4" y="T5"/>
                </a:cxn>
                <a:cxn ang="T85">
                  <a:pos x="T6" y="T7"/>
                </a:cxn>
                <a:cxn ang="T86">
                  <a:pos x="T8" y="T9"/>
                </a:cxn>
                <a:cxn ang="T87">
                  <a:pos x="T10" y="T11"/>
                </a:cxn>
                <a:cxn ang="T88">
                  <a:pos x="T12" y="T13"/>
                </a:cxn>
                <a:cxn ang="T89">
                  <a:pos x="T14" y="T15"/>
                </a:cxn>
                <a:cxn ang="T90">
                  <a:pos x="T16" y="T17"/>
                </a:cxn>
                <a:cxn ang="T91">
                  <a:pos x="T18" y="T19"/>
                </a:cxn>
                <a:cxn ang="T92">
                  <a:pos x="T20" y="T21"/>
                </a:cxn>
                <a:cxn ang="T93">
                  <a:pos x="T22" y="T23"/>
                </a:cxn>
                <a:cxn ang="T94">
                  <a:pos x="T24" y="T25"/>
                </a:cxn>
                <a:cxn ang="T95">
                  <a:pos x="T26" y="T27"/>
                </a:cxn>
                <a:cxn ang="T96">
                  <a:pos x="T28" y="T29"/>
                </a:cxn>
                <a:cxn ang="T97">
                  <a:pos x="T30" y="T31"/>
                </a:cxn>
                <a:cxn ang="T98">
                  <a:pos x="T32" y="T33"/>
                </a:cxn>
                <a:cxn ang="T99">
                  <a:pos x="T34" y="T35"/>
                </a:cxn>
                <a:cxn ang="T100">
                  <a:pos x="T36" y="T37"/>
                </a:cxn>
                <a:cxn ang="T101">
                  <a:pos x="T38" y="T39"/>
                </a:cxn>
                <a:cxn ang="T102">
                  <a:pos x="T40" y="T41"/>
                </a:cxn>
                <a:cxn ang="T103">
                  <a:pos x="T42" y="T43"/>
                </a:cxn>
                <a:cxn ang="T104">
                  <a:pos x="T44" y="T45"/>
                </a:cxn>
                <a:cxn ang="T105">
                  <a:pos x="T46" y="T47"/>
                </a:cxn>
                <a:cxn ang="T106">
                  <a:pos x="T48" y="T49"/>
                </a:cxn>
                <a:cxn ang="T107">
                  <a:pos x="T50" y="T51"/>
                </a:cxn>
                <a:cxn ang="T108">
                  <a:pos x="T52" y="T53"/>
                </a:cxn>
                <a:cxn ang="T109">
                  <a:pos x="T54" y="T55"/>
                </a:cxn>
                <a:cxn ang="T110">
                  <a:pos x="T56" y="T57"/>
                </a:cxn>
                <a:cxn ang="T111">
                  <a:pos x="T58" y="T59"/>
                </a:cxn>
                <a:cxn ang="T112">
                  <a:pos x="T60" y="T61"/>
                </a:cxn>
                <a:cxn ang="T113">
                  <a:pos x="T62" y="T63"/>
                </a:cxn>
                <a:cxn ang="T114">
                  <a:pos x="T64" y="T65"/>
                </a:cxn>
                <a:cxn ang="T115">
                  <a:pos x="T66" y="T67"/>
                </a:cxn>
                <a:cxn ang="T116">
                  <a:pos x="T68" y="T69"/>
                </a:cxn>
                <a:cxn ang="T117">
                  <a:pos x="T70" y="T71"/>
                </a:cxn>
                <a:cxn ang="T118">
                  <a:pos x="T72" y="T73"/>
                </a:cxn>
                <a:cxn ang="T119">
                  <a:pos x="T74" y="T75"/>
                </a:cxn>
                <a:cxn ang="T120">
                  <a:pos x="T76" y="T77"/>
                </a:cxn>
                <a:cxn ang="T121">
                  <a:pos x="T78" y="T79"/>
                </a:cxn>
                <a:cxn ang="T122">
                  <a:pos x="T80" y="T81"/>
                </a:cxn>
              </a:cxnLst>
              <a:rect l="0" t="0" r="r" b="b"/>
              <a:pathLst>
                <a:path w="10000" h="10000">
                  <a:moveTo>
                    <a:pt x="5000" y="7769"/>
                  </a:moveTo>
                  <a:cubicBezTo>
                    <a:pt x="5027" y="7795"/>
                    <a:pt x="5055" y="7820"/>
                    <a:pt x="5082" y="7846"/>
                  </a:cubicBezTo>
                  <a:cubicBezTo>
                    <a:pt x="5027" y="8000"/>
                    <a:pt x="4973" y="8154"/>
                    <a:pt x="4918" y="8308"/>
                  </a:cubicBezTo>
                  <a:lnTo>
                    <a:pt x="4672" y="8462"/>
                  </a:lnTo>
                  <a:lnTo>
                    <a:pt x="4098" y="9000"/>
                  </a:lnTo>
                  <a:lnTo>
                    <a:pt x="4180" y="9000"/>
                  </a:lnTo>
                  <a:lnTo>
                    <a:pt x="4098" y="9000"/>
                  </a:lnTo>
                  <a:lnTo>
                    <a:pt x="4344" y="9077"/>
                  </a:lnTo>
                  <a:lnTo>
                    <a:pt x="4754" y="9308"/>
                  </a:lnTo>
                  <a:lnTo>
                    <a:pt x="5000" y="9538"/>
                  </a:lnTo>
                  <a:lnTo>
                    <a:pt x="5246" y="10000"/>
                  </a:lnTo>
                  <a:cubicBezTo>
                    <a:pt x="5273" y="9923"/>
                    <a:pt x="5301" y="9846"/>
                    <a:pt x="5328" y="9769"/>
                  </a:cubicBezTo>
                  <a:lnTo>
                    <a:pt x="5656" y="9462"/>
                  </a:lnTo>
                  <a:lnTo>
                    <a:pt x="6066" y="9077"/>
                  </a:lnTo>
                  <a:lnTo>
                    <a:pt x="6393" y="8077"/>
                  </a:lnTo>
                  <a:lnTo>
                    <a:pt x="6639" y="7615"/>
                  </a:lnTo>
                  <a:lnTo>
                    <a:pt x="7541" y="7077"/>
                  </a:lnTo>
                  <a:lnTo>
                    <a:pt x="8115" y="7000"/>
                  </a:lnTo>
                  <a:lnTo>
                    <a:pt x="8279" y="6923"/>
                  </a:lnTo>
                  <a:lnTo>
                    <a:pt x="8443" y="6615"/>
                  </a:lnTo>
                  <a:cubicBezTo>
                    <a:pt x="8470" y="6513"/>
                    <a:pt x="8498" y="6410"/>
                    <a:pt x="8525" y="6308"/>
                  </a:cubicBezTo>
                  <a:cubicBezTo>
                    <a:pt x="8607" y="6180"/>
                    <a:pt x="8688" y="6051"/>
                    <a:pt x="8770" y="5923"/>
                  </a:cubicBezTo>
                  <a:cubicBezTo>
                    <a:pt x="8797" y="5872"/>
                    <a:pt x="8825" y="5820"/>
                    <a:pt x="8852" y="5769"/>
                  </a:cubicBezTo>
                  <a:cubicBezTo>
                    <a:pt x="8879" y="5333"/>
                    <a:pt x="8907" y="4898"/>
                    <a:pt x="8934" y="4462"/>
                  </a:cubicBezTo>
                  <a:lnTo>
                    <a:pt x="9180" y="4385"/>
                  </a:lnTo>
                  <a:lnTo>
                    <a:pt x="10000" y="3385"/>
                  </a:lnTo>
                  <a:lnTo>
                    <a:pt x="10000" y="3154"/>
                  </a:lnTo>
                  <a:cubicBezTo>
                    <a:pt x="9945" y="2974"/>
                    <a:pt x="9891" y="2795"/>
                    <a:pt x="9836" y="2615"/>
                  </a:cubicBezTo>
                  <a:lnTo>
                    <a:pt x="9344" y="2462"/>
                  </a:lnTo>
                  <a:lnTo>
                    <a:pt x="8607" y="2077"/>
                  </a:lnTo>
                  <a:lnTo>
                    <a:pt x="7787" y="2000"/>
                  </a:lnTo>
                  <a:lnTo>
                    <a:pt x="7541" y="1923"/>
                  </a:lnTo>
                  <a:lnTo>
                    <a:pt x="7377" y="1692"/>
                  </a:lnTo>
                  <a:lnTo>
                    <a:pt x="6721" y="1462"/>
                  </a:lnTo>
                  <a:lnTo>
                    <a:pt x="6148" y="1154"/>
                  </a:lnTo>
                  <a:cubicBezTo>
                    <a:pt x="6121" y="1051"/>
                    <a:pt x="6093" y="949"/>
                    <a:pt x="6066" y="846"/>
                  </a:cubicBezTo>
                  <a:lnTo>
                    <a:pt x="5820" y="231"/>
                  </a:lnTo>
                  <a:lnTo>
                    <a:pt x="5738" y="231"/>
                  </a:lnTo>
                  <a:lnTo>
                    <a:pt x="5410" y="692"/>
                  </a:lnTo>
                  <a:lnTo>
                    <a:pt x="5082" y="846"/>
                  </a:lnTo>
                  <a:cubicBezTo>
                    <a:pt x="5055" y="820"/>
                    <a:pt x="5027" y="795"/>
                    <a:pt x="5000" y="769"/>
                  </a:cubicBezTo>
                  <a:lnTo>
                    <a:pt x="4590" y="769"/>
                  </a:lnTo>
                  <a:lnTo>
                    <a:pt x="4426" y="846"/>
                  </a:lnTo>
                  <a:lnTo>
                    <a:pt x="4344" y="846"/>
                  </a:lnTo>
                  <a:lnTo>
                    <a:pt x="3934" y="923"/>
                  </a:lnTo>
                  <a:lnTo>
                    <a:pt x="3689" y="1000"/>
                  </a:lnTo>
                  <a:lnTo>
                    <a:pt x="3443" y="769"/>
                  </a:lnTo>
                  <a:cubicBezTo>
                    <a:pt x="3470" y="615"/>
                    <a:pt x="3498" y="462"/>
                    <a:pt x="3525" y="308"/>
                  </a:cubicBezTo>
                  <a:lnTo>
                    <a:pt x="3361" y="77"/>
                  </a:lnTo>
                  <a:lnTo>
                    <a:pt x="3197" y="0"/>
                  </a:lnTo>
                  <a:cubicBezTo>
                    <a:pt x="3224" y="51"/>
                    <a:pt x="3252" y="103"/>
                    <a:pt x="3279" y="154"/>
                  </a:cubicBezTo>
                  <a:lnTo>
                    <a:pt x="2869" y="308"/>
                  </a:lnTo>
                  <a:lnTo>
                    <a:pt x="2213" y="308"/>
                  </a:lnTo>
                  <a:lnTo>
                    <a:pt x="2459" y="692"/>
                  </a:lnTo>
                  <a:cubicBezTo>
                    <a:pt x="2486" y="769"/>
                    <a:pt x="2514" y="846"/>
                    <a:pt x="2541" y="923"/>
                  </a:cubicBezTo>
                  <a:lnTo>
                    <a:pt x="1803" y="1154"/>
                  </a:lnTo>
                  <a:lnTo>
                    <a:pt x="1557" y="923"/>
                  </a:lnTo>
                  <a:lnTo>
                    <a:pt x="902" y="1077"/>
                  </a:lnTo>
                  <a:cubicBezTo>
                    <a:pt x="929" y="1205"/>
                    <a:pt x="957" y="1334"/>
                    <a:pt x="984" y="1462"/>
                  </a:cubicBezTo>
                  <a:cubicBezTo>
                    <a:pt x="929" y="1744"/>
                    <a:pt x="875" y="2026"/>
                    <a:pt x="820" y="2308"/>
                  </a:cubicBezTo>
                  <a:cubicBezTo>
                    <a:pt x="765" y="2257"/>
                    <a:pt x="711" y="2205"/>
                    <a:pt x="656" y="2154"/>
                  </a:cubicBezTo>
                  <a:cubicBezTo>
                    <a:pt x="629" y="2231"/>
                    <a:pt x="601" y="2308"/>
                    <a:pt x="574" y="2385"/>
                  </a:cubicBezTo>
                  <a:lnTo>
                    <a:pt x="328" y="2538"/>
                  </a:lnTo>
                  <a:lnTo>
                    <a:pt x="0" y="3000"/>
                  </a:lnTo>
                  <a:lnTo>
                    <a:pt x="0" y="3462"/>
                  </a:lnTo>
                  <a:lnTo>
                    <a:pt x="328" y="3692"/>
                  </a:lnTo>
                  <a:lnTo>
                    <a:pt x="738" y="3538"/>
                  </a:lnTo>
                  <a:cubicBezTo>
                    <a:pt x="765" y="3692"/>
                    <a:pt x="793" y="3846"/>
                    <a:pt x="820" y="4000"/>
                  </a:cubicBezTo>
                  <a:lnTo>
                    <a:pt x="984" y="4000"/>
                  </a:lnTo>
                  <a:lnTo>
                    <a:pt x="984" y="4077"/>
                  </a:lnTo>
                  <a:cubicBezTo>
                    <a:pt x="1311" y="4000"/>
                    <a:pt x="1240" y="3993"/>
                    <a:pt x="1311" y="4000"/>
                  </a:cubicBezTo>
                  <a:cubicBezTo>
                    <a:pt x="1382" y="4007"/>
                    <a:pt x="1378" y="4124"/>
                    <a:pt x="1411" y="4121"/>
                  </a:cubicBezTo>
                  <a:cubicBezTo>
                    <a:pt x="1487" y="4047"/>
                    <a:pt x="1644" y="3939"/>
                    <a:pt x="1720" y="3900"/>
                  </a:cubicBezTo>
                  <a:cubicBezTo>
                    <a:pt x="1796" y="3861"/>
                    <a:pt x="1787" y="3873"/>
                    <a:pt x="1869" y="3886"/>
                  </a:cubicBezTo>
                  <a:cubicBezTo>
                    <a:pt x="1951" y="3899"/>
                    <a:pt x="2074" y="3776"/>
                    <a:pt x="2131" y="3846"/>
                  </a:cubicBezTo>
                  <a:cubicBezTo>
                    <a:pt x="2188" y="3916"/>
                    <a:pt x="2186" y="4154"/>
                    <a:pt x="2213" y="4308"/>
                  </a:cubicBezTo>
                  <a:lnTo>
                    <a:pt x="2705" y="4538"/>
                  </a:lnTo>
                  <a:lnTo>
                    <a:pt x="3279" y="4769"/>
                  </a:lnTo>
                  <a:lnTo>
                    <a:pt x="3279" y="5077"/>
                  </a:lnTo>
                  <a:lnTo>
                    <a:pt x="3443" y="5308"/>
                  </a:lnTo>
                  <a:cubicBezTo>
                    <a:pt x="3525" y="5308"/>
                    <a:pt x="3934" y="5385"/>
                    <a:pt x="3934" y="5385"/>
                  </a:cubicBezTo>
                  <a:lnTo>
                    <a:pt x="3934" y="5692"/>
                  </a:lnTo>
                  <a:lnTo>
                    <a:pt x="3934" y="6231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8" name="Freeform 203">
              <a:extLst>
                <a:ext uri="{FF2B5EF4-FFF2-40B4-BE49-F238E27FC236}">
                  <a16:creationId xmlns:a16="http://schemas.microsoft.com/office/drawing/2014/main" id="{0481F641-C572-0848-AE84-9A76E470AF67}"/>
                </a:ext>
              </a:extLst>
            </p:cNvPr>
            <p:cNvSpPr>
              <a:spLocks/>
            </p:cNvSpPr>
            <p:nvPr/>
          </p:nvSpPr>
          <p:spPr bwMode="auto">
            <a:xfrm>
              <a:off x="2563813" y="5153025"/>
              <a:ext cx="473075" cy="947738"/>
            </a:xfrm>
            <a:custGeom>
              <a:avLst/>
              <a:gdLst>
                <a:gd name="T0" fmla="*/ 2147483646 w 10000"/>
                <a:gd name="T1" fmla="*/ 2147483646 h 10001"/>
                <a:gd name="T2" fmla="*/ 2147483646 w 10000"/>
                <a:gd name="T3" fmla="*/ 2147483646 h 10001"/>
                <a:gd name="T4" fmla="*/ 2147483646 w 10000"/>
                <a:gd name="T5" fmla="*/ 2147483646 h 10001"/>
                <a:gd name="T6" fmla="*/ 2147483646 w 10000"/>
                <a:gd name="T7" fmla="*/ 2147483646 h 10001"/>
                <a:gd name="T8" fmla="*/ 2147483646 w 10000"/>
                <a:gd name="T9" fmla="*/ 2147483646 h 10001"/>
                <a:gd name="T10" fmla="*/ 2147483646 w 10000"/>
                <a:gd name="T11" fmla="*/ 2147483646 h 10001"/>
                <a:gd name="T12" fmla="*/ 2147483646 w 10000"/>
                <a:gd name="T13" fmla="*/ 2147483646 h 10001"/>
                <a:gd name="T14" fmla="*/ 2147483646 w 10000"/>
                <a:gd name="T15" fmla="*/ 2147483646 h 10001"/>
                <a:gd name="T16" fmla="*/ 2147483646 w 10000"/>
                <a:gd name="T17" fmla="*/ 2147483646 h 10001"/>
                <a:gd name="T18" fmla="*/ 2147483646 w 10000"/>
                <a:gd name="T19" fmla="*/ 2147483646 h 10001"/>
                <a:gd name="T20" fmla="*/ 2147483646 w 10000"/>
                <a:gd name="T21" fmla="*/ 2147483646 h 10001"/>
                <a:gd name="T22" fmla="*/ 2147483646 w 10000"/>
                <a:gd name="T23" fmla="*/ 2147483646 h 10001"/>
                <a:gd name="T24" fmla="*/ 2147483646 w 10000"/>
                <a:gd name="T25" fmla="*/ 2147483646 h 10001"/>
                <a:gd name="T26" fmla="*/ 2147483646 w 10000"/>
                <a:gd name="T27" fmla="*/ 2147483646 h 10001"/>
                <a:gd name="T28" fmla="*/ 2147483646 w 10000"/>
                <a:gd name="T29" fmla="*/ 0 h 10001"/>
                <a:gd name="T30" fmla="*/ 2147483646 w 10000"/>
                <a:gd name="T31" fmla="*/ 2147483646 h 10001"/>
                <a:gd name="T32" fmla="*/ 2147483646 w 10000"/>
                <a:gd name="T33" fmla="*/ 2147483646 h 10001"/>
                <a:gd name="T34" fmla="*/ 2147483646 w 10000"/>
                <a:gd name="T35" fmla="*/ 2147483646 h 10001"/>
                <a:gd name="T36" fmla="*/ 2147483646 w 10000"/>
                <a:gd name="T37" fmla="*/ 2147483646 h 10001"/>
                <a:gd name="T38" fmla="*/ 2147483646 w 10000"/>
                <a:gd name="T39" fmla="*/ 2147483646 h 10001"/>
                <a:gd name="T40" fmla="*/ 2147483646 w 10000"/>
                <a:gd name="T41" fmla="*/ 2147483646 h 10001"/>
                <a:gd name="T42" fmla="*/ 2147483646 w 10000"/>
                <a:gd name="T43" fmla="*/ 2147483646 h 10001"/>
                <a:gd name="T44" fmla="*/ 2147483646 w 10000"/>
                <a:gd name="T45" fmla="*/ 2147483646 h 10001"/>
                <a:gd name="T46" fmla="*/ 2147483646 w 10000"/>
                <a:gd name="T47" fmla="*/ 2147483646 h 10001"/>
                <a:gd name="T48" fmla="*/ 2147483646 w 10000"/>
                <a:gd name="T49" fmla="*/ 2147483646 h 10001"/>
                <a:gd name="T50" fmla="*/ 2147483646 w 10000"/>
                <a:gd name="T51" fmla="*/ 2147483646 h 10001"/>
                <a:gd name="T52" fmla="*/ 2147483646 w 10000"/>
                <a:gd name="T53" fmla="*/ 2147483646 h 10001"/>
                <a:gd name="T54" fmla="*/ 2147483646 w 10000"/>
                <a:gd name="T55" fmla="*/ 2147483646 h 10001"/>
                <a:gd name="T56" fmla="*/ 2147483646 w 10000"/>
                <a:gd name="T57" fmla="*/ 2147483646 h 10001"/>
                <a:gd name="T58" fmla="*/ 2147483646 w 10000"/>
                <a:gd name="T59" fmla="*/ 2147483646 h 10001"/>
                <a:gd name="T60" fmla="*/ 2147483646 w 10000"/>
                <a:gd name="T61" fmla="*/ 2147483646 h 10001"/>
                <a:gd name="T62" fmla="*/ 2147483646 w 10000"/>
                <a:gd name="T63" fmla="*/ 2147483646 h 10001"/>
                <a:gd name="T64" fmla="*/ 2147483646 w 10000"/>
                <a:gd name="T65" fmla="*/ 2147483646 h 10001"/>
                <a:gd name="T66" fmla="*/ 0 w 10000"/>
                <a:gd name="T67" fmla="*/ 2147483646 h 10001"/>
                <a:gd name="T68" fmla="*/ 2147483646 w 10000"/>
                <a:gd name="T69" fmla="*/ 2147483646 h 10001"/>
                <a:gd name="T70" fmla="*/ 2147483646 w 10000"/>
                <a:gd name="T71" fmla="*/ 2147483646 h 10001"/>
                <a:gd name="T72" fmla="*/ 2147483646 w 10000"/>
                <a:gd name="T73" fmla="*/ 2147483646 h 10001"/>
                <a:gd name="T74" fmla="*/ 2147483646 w 10000"/>
                <a:gd name="T75" fmla="*/ 2147483646 h 10001"/>
                <a:gd name="T76" fmla="*/ 2147483646 w 10000"/>
                <a:gd name="T77" fmla="*/ 2147483646 h 10001"/>
                <a:gd name="T78" fmla="*/ 2147483646 w 10000"/>
                <a:gd name="T79" fmla="*/ 2147483646 h 10001"/>
                <a:gd name="T80" fmla="*/ 2147483646 w 10000"/>
                <a:gd name="T81" fmla="*/ 2147483646 h 10001"/>
                <a:gd name="T82" fmla="*/ 2147483646 w 10000"/>
                <a:gd name="T83" fmla="*/ 2147483646 h 10001"/>
                <a:gd name="T84" fmla="*/ 2147483646 w 10000"/>
                <a:gd name="T85" fmla="*/ 2147483646 h 10001"/>
                <a:gd name="T86" fmla="*/ 2147483646 w 10000"/>
                <a:gd name="T87" fmla="*/ 2147483646 h 10001"/>
                <a:gd name="T88" fmla="*/ 2147483646 w 10000"/>
                <a:gd name="T89" fmla="*/ 2147483646 h 10001"/>
                <a:gd name="T90" fmla="*/ 2147483646 w 10000"/>
                <a:gd name="T91" fmla="*/ 2147483646 h 10001"/>
                <a:gd name="T92" fmla="*/ 2147483646 w 10000"/>
                <a:gd name="T93" fmla="*/ 2147483646 h 10001"/>
                <a:gd name="T94" fmla="*/ 2147483646 w 10000"/>
                <a:gd name="T95" fmla="*/ 2147483646 h 10001"/>
                <a:gd name="T96" fmla="*/ 2147483646 w 10000"/>
                <a:gd name="T97" fmla="*/ 2147483646 h 10001"/>
                <a:gd name="T98" fmla="*/ 2147483646 w 10000"/>
                <a:gd name="T99" fmla="*/ 2147483646 h 10001"/>
                <a:gd name="T100" fmla="*/ 2147483646 w 10000"/>
                <a:gd name="T101" fmla="*/ 2147483646 h 10001"/>
                <a:gd name="T102" fmla="*/ 2147483646 w 10000"/>
                <a:gd name="T103" fmla="*/ 2147483646 h 10001"/>
                <a:gd name="T104" fmla="*/ 2147483646 w 10000"/>
                <a:gd name="T105" fmla="*/ 2147483646 h 10001"/>
                <a:gd name="T106" fmla="*/ 2147483646 w 10000"/>
                <a:gd name="T107" fmla="*/ 2147483646 h 10001"/>
                <a:gd name="T108" fmla="*/ 2147483646 w 10000"/>
                <a:gd name="T109" fmla="*/ 2147483646 h 10001"/>
                <a:gd name="T110" fmla="*/ 2147483646 w 10000"/>
                <a:gd name="T111" fmla="*/ 2147483646 h 10001"/>
                <a:gd name="T112" fmla="*/ 2147483646 w 10000"/>
                <a:gd name="T113" fmla="*/ 2147483646 h 10001"/>
                <a:gd name="T114" fmla="*/ 2147483646 w 10000"/>
                <a:gd name="T115" fmla="*/ 2147483646 h 10001"/>
                <a:gd name="T116" fmla="*/ 2147483646 w 10000"/>
                <a:gd name="T117" fmla="*/ 2147483646 h 10001"/>
                <a:gd name="T118" fmla="*/ 2147483646 w 10000"/>
                <a:gd name="T119" fmla="*/ 2147483646 h 10001"/>
                <a:gd name="T120" fmla="*/ 2147483646 w 10000"/>
                <a:gd name="T121" fmla="*/ 2147483646 h 10001"/>
                <a:gd name="T122" fmla="*/ 2147483646 w 10000"/>
                <a:gd name="T123" fmla="*/ 2147483646 h 10001"/>
                <a:gd name="T124" fmla="*/ 2147483646 w 10000"/>
                <a:gd name="T125" fmla="*/ 2147483646 h 10001"/>
                <a:gd name="T126" fmla="*/ 0 60000 65536"/>
                <a:gd name="T127" fmla="*/ 0 60000 65536"/>
                <a:gd name="T128" fmla="*/ 0 60000 65536"/>
                <a:gd name="T129" fmla="*/ 0 60000 65536"/>
                <a:gd name="T130" fmla="*/ 0 60000 65536"/>
                <a:gd name="T131" fmla="*/ 0 60000 65536"/>
                <a:gd name="T132" fmla="*/ 0 60000 65536"/>
                <a:gd name="T133" fmla="*/ 0 60000 65536"/>
                <a:gd name="T134" fmla="*/ 0 60000 65536"/>
                <a:gd name="T135" fmla="*/ 0 60000 65536"/>
                <a:gd name="T136" fmla="*/ 0 60000 65536"/>
                <a:gd name="T137" fmla="*/ 0 60000 65536"/>
                <a:gd name="T138" fmla="*/ 0 60000 65536"/>
                <a:gd name="T139" fmla="*/ 0 60000 65536"/>
                <a:gd name="T140" fmla="*/ 0 60000 65536"/>
                <a:gd name="T141" fmla="*/ 0 60000 65536"/>
                <a:gd name="T142" fmla="*/ 0 60000 65536"/>
                <a:gd name="T143" fmla="*/ 0 60000 65536"/>
                <a:gd name="T144" fmla="*/ 0 60000 65536"/>
                <a:gd name="T145" fmla="*/ 0 60000 65536"/>
                <a:gd name="T146" fmla="*/ 0 60000 65536"/>
                <a:gd name="T147" fmla="*/ 0 60000 65536"/>
                <a:gd name="T148" fmla="*/ 0 60000 65536"/>
                <a:gd name="T149" fmla="*/ 0 60000 65536"/>
                <a:gd name="T150" fmla="*/ 0 60000 65536"/>
                <a:gd name="T151" fmla="*/ 0 60000 65536"/>
                <a:gd name="T152" fmla="*/ 0 60000 65536"/>
                <a:gd name="T153" fmla="*/ 0 60000 65536"/>
                <a:gd name="T154" fmla="*/ 0 60000 65536"/>
                <a:gd name="T155" fmla="*/ 0 60000 65536"/>
                <a:gd name="T156" fmla="*/ 0 60000 65536"/>
                <a:gd name="T157" fmla="*/ 0 60000 65536"/>
                <a:gd name="T158" fmla="*/ 0 60000 65536"/>
                <a:gd name="T159" fmla="*/ 0 60000 65536"/>
                <a:gd name="T160" fmla="*/ 0 60000 65536"/>
                <a:gd name="T161" fmla="*/ 0 60000 65536"/>
                <a:gd name="T162" fmla="*/ 0 60000 65536"/>
                <a:gd name="T163" fmla="*/ 0 60000 65536"/>
                <a:gd name="T164" fmla="*/ 0 60000 65536"/>
                <a:gd name="T165" fmla="*/ 0 60000 65536"/>
                <a:gd name="T166" fmla="*/ 0 60000 65536"/>
                <a:gd name="T167" fmla="*/ 0 60000 65536"/>
                <a:gd name="T168" fmla="*/ 0 60000 65536"/>
                <a:gd name="T169" fmla="*/ 0 60000 65536"/>
                <a:gd name="T170" fmla="*/ 0 60000 65536"/>
                <a:gd name="T171" fmla="*/ 0 60000 65536"/>
                <a:gd name="T172" fmla="*/ 0 60000 65536"/>
                <a:gd name="T173" fmla="*/ 0 60000 65536"/>
                <a:gd name="T174" fmla="*/ 0 60000 65536"/>
                <a:gd name="T175" fmla="*/ 0 60000 65536"/>
                <a:gd name="T176" fmla="*/ 0 60000 65536"/>
                <a:gd name="T177" fmla="*/ 0 60000 65536"/>
                <a:gd name="T178" fmla="*/ 0 60000 65536"/>
                <a:gd name="T179" fmla="*/ 0 60000 65536"/>
                <a:gd name="T180" fmla="*/ 0 60000 65536"/>
                <a:gd name="T181" fmla="*/ 0 60000 65536"/>
                <a:gd name="T182" fmla="*/ 0 60000 65536"/>
                <a:gd name="T183" fmla="*/ 0 60000 65536"/>
                <a:gd name="T184" fmla="*/ 0 60000 65536"/>
                <a:gd name="T185" fmla="*/ 0 60000 65536"/>
                <a:gd name="T186" fmla="*/ 0 60000 65536"/>
                <a:gd name="T187" fmla="*/ 0 60000 65536"/>
                <a:gd name="T188" fmla="*/ 0 60000 65536"/>
              </a:gdLst>
              <a:ahLst/>
              <a:cxnLst>
                <a:cxn ang="T126">
                  <a:pos x="T0" y="T1"/>
                </a:cxn>
                <a:cxn ang="T127">
                  <a:pos x="T2" y="T3"/>
                </a:cxn>
                <a:cxn ang="T128">
                  <a:pos x="T4" y="T5"/>
                </a:cxn>
                <a:cxn ang="T129">
                  <a:pos x="T6" y="T7"/>
                </a:cxn>
                <a:cxn ang="T130">
                  <a:pos x="T8" y="T9"/>
                </a:cxn>
                <a:cxn ang="T131">
                  <a:pos x="T10" y="T11"/>
                </a:cxn>
                <a:cxn ang="T132">
                  <a:pos x="T12" y="T13"/>
                </a:cxn>
                <a:cxn ang="T133">
                  <a:pos x="T14" y="T15"/>
                </a:cxn>
                <a:cxn ang="T134">
                  <a:pos x="T16" y="T17"/>
                </a:cxn>
                <a:cxn ang="T135">
                  <a:pos x="T18" y="T19"/>
                </a:cxn>
                <a:cxn ang="T136">
                  <a:pos x="T20" y="T21"/>
                </a:cxn>
                <a:cxn ang="T137">
                  <a:pos x="T22" y="T23"/>
                </a:cxn>
                <a:cxn ang="T138">
                  <a:pos x="T24" y="T25"/>
                </a:cxn>
                <a:cxn ang="T139">
                  <a:pos x="T26" y="T27"/>
                </a:cxn>
                <a:cxn ang="T140">
                  <a:pos x="T28" y="T29"/>
                </a:cxn>
                <a:cxn ang="T141">
                  <a:pos x="T30" y="T31"/>
                </a:cxn>
                <a:cxn ang="T142">
                  <a:pos x="T32" y="T33"/>
                </a:cxn>
                <a:cxn ang="T143">
                  <a:pos x="T34" y="T35"/>
                </a:cxn>
                <a:cxn ang="T144">
                  <a:pos x="T36" y="T37"/>
                </a:cxn>
                <a:cxn ang="T145">
                  <a:pos x="T38" y="T39"/>
                </a:cxn>
                <a:cxn ang="T146">
                  <a:pos x="T40" y="T41"/>
                </a:cxn>
                <a:cxn ang="T147">
                  <a:pos x="T42" y="T43"/>
                </a:cxn>
                <a:cxn ang="T148">
                  <a:pos x="T44" y="T45"/>
                </a:cxn>
                <a:cxn ang="T149">
                  <a:pos x="T46" y="T47"/>
                </a:cxn>
                <a:cxn ang="T150">
                  <a:pos x="T48" y="T49"/>
                </a:cxn>
                <a:cxn ang="T151">
                  <a:pos x="T50" y="T51"/>
                </a:cxn>
                <a:cxn ang="T152">
                  <a:pos x="T52" y="T53"/>
                </a:cxn>
                <a:cxn ang="T153">
                  <a:pos x="T54" y="T55"/>
                </a:cxn>
                <a:cxn ang="T154">
                  <a:pos x="T56" y="T57"/>
                </a:cxn>
                <a:cxn ang="T155">
                  <a:pos x="T58" y="T59"/>
                </a:cxn>
                <a:cxn ang="T156">
                  <a:pos x="T60" y="T61"/>
                </a:cxn>
                <a:cxn ang="T157">
                  <a:pos x="T62" y="T63"/>
                </a:cxn>
                <a:cxn ang="T158">
                  <a:pos x="T64" y="T65"/>
                </a:cxn>
                <a:cxn ang="T159">
                  <a:pos x="T66" y="T67"/>
                </a:cxn>
                <a:cxn ang="T160">
                  <a:pos x="T68" y="T69"/>
                </a:cxn>
                <a:cxn ang="T161">
                  <a:pos x="T70" y="T71"/>
                </a:cxn>
                <a:cxn ang="T162">
                  <a:pos x="T72" y="T73"/>
                </a:cxn>
                <a:cxn ang="T163">
                  <a:pos x="T74" y="T75"/>
                </a:cxn>
                <a:cxn ang="T164">
                  <a:pos x="T76" y="T77"/>
                </a:cxn>
                <a:cxn ang="T165">
                  <a:pos x="T78" y="T79"/>
                </a:cxn>
                <a:cxn ang="T166">
                  <a:pos x="T80" y="T81"/>
                </a:cxn>
                <a:cxn ang="T167">
                  <a:pos x="T82" y="T83"/>
                </a:cxn>
                <a:cxn ang="T168">
                  <a:pos x="T84" y="T85"/>
                </a:cxn>
                <a:cxn ang="T169">
                  <a:pos x="T86" y="T87"/>
                </a:cxn>
                <a:cxn ang="T170">
                  <a:pos x="T88" y="T89"/>
                </a:cxn>
                <a:cxn ang="T171">
                  <a:pos x="T90" y="T91"/>
                </a:cxn>
                <a:cxn ang="T172">
                  <a:pos x="T92" y="T93"/>
                </a:cxn>
                <a:cxn ang="T173">
                  <a:pos x="T94" y="T95"/>
                </a:cxn>
                <a:cxn ang="T174">
                  <a:pos x="T96" y="T97"/>
                </a:cxn>
                <a:cxn ang="T175">
                  <a:pos x="T98" y="T99"/>
                </a:cxn>
                <a:cxn ang="T176">
                  <a:pos x="T100" y="T101"/>
                </a:cxn>
                <a:cxn ang="T177">
                  <a:pos x="T102" y="T103"/>
                </a:cxn>
                <a:cxn ang="T178">
                  <a:pos x="T104" y="T105"/>
                </a:cxn>
                <a:cxn ang="T179">
                  <a:pos x="T106" y="T107"/>
                </a:cxn>
                <a:cxn ang="T180">
                  <a:pos x="T108" y="T109"/>
                </a:cxn>
                <a:cxn ang="T181">
                  <a:pos x="T110" y="T111"/>
                </a:cxn>
                <a:cxn ang="T182">
                  <a:pos x="T112" y="T113"/>
                </a:cxn>
                <a:cxn ang="T183">
                  <a:pos x="T114" y="T115"/>
                </a:cxn>
                <a:cxn ang="T184">
                  <a:pos x="T116" y="T117"/>
                </a:cxn>
                <a:cxn ang="T185">
                  <a:pos x="T118" y="T119"/>
                </a:cxn>
                <a:cxn ang="T186">
                  <a:pos x="T120" y="T121"/>
                </a:cxn>
                <a:cxn ang="T187">
                  <a:pos x="T122" y="T123"/>
                </a:cxn>
                <a:cxn ang="T188">
                  <a:pos x="T124" y="T125"/>
                </a:cxn>
              </a:cxnLst>
              <a:rect l="0" t="0" r="r" b="b"/>
              <a:pathLst>
                <a:path w="10000" h="10001">
                  <a:moveTo>
                    <a:pt x="7581" y="2950"/>
                  </a:moveTo>
                  <a:cubicBezTo>
                    <a:pt x="7635" y="2818"/>
                    <a:pt x="7688" y="2685"/>
                    <a:pt x="7742" y="2552"/>
                  </a:cubicBezTo>
                  <a:lnTo>
                    <a:pt x="8065" y="2312"/>
                  </a:lnTo>
                  <a:lnTo>
                    <a:pt x="9194" y="1754"/>
                  </a:lnTo>
                  <a:lnTo>
                    <a:pt x="9677" y="1595"/>
                  </a:lnTo>
                  <a:lnTo>
                    <a:pt x="10000" y="1116"/>
                  </a:lnTo>
                  <a:lnTo>
                    <a:pt x="9839" y="1037"/>
                  </a:lnTo>
                  <a:lnTo>
                    <a:pt x="9355" y="1197"/>
                  </a:lnTo>
                  <a:lnTo>
                    <a:pt x="8387" y="1435"/>
                  </a:lnTo>
                  <a:lnTo>
                    <a:pt x="7581" y="1356"/>
                  </a:lnTo>
                  <a:cubicBezTo>
                    <a:pt x="7635" y="1170"/>
                    <a:pt x="7688" y="983"/>
                    <a:pt x="7742" y="797"/>
                  </a:cubicBezTo>
                  <a:lnTo>
                    <a:pt x="7258" y="638"/>
                  </a:lnTo>
                  <a:lnTo>
                    <a:pt x="6290" y="479"/>
                  </a:lnTo>
                  <a:lnTo>
                    <a:pt x="5806" y="319"/>
                  </a:lnTo>
                  <a:lnTo>
                    <a:pt x="5323" y="0"/>
                  </a:lnTo>
                  <a:lnTo>
                    <a:pt x="4677" y="81"/>
                  </a:lnTo>
                  <a:lnTo>
                    <a:pt x="4516" y="159"/>
                  </a:lnTo>
                  <a:lnTo>
                    <a:pt x="3710" y="81"/>
                  </a:lnTo>
                  <a:cubicBezTo>
                    <a:pt x="3387" y="81"/>
                    <a:pt x="3476" y="72"/>
                    <a:pt x="3387" y="81"/>
                  </a:cubicBezTo>
                  <a:cubicBezTo>
                    <a:pt x="3298" y="89"/>
                    <a:pt x="3178" y="131"/>
                    <a:pt x="3178" y="131"/>
                  </a:cubicBezTo>
                  <a:cubicBezTo>
                    <a:pt x="3339" y="211"/>
                    <a:pt x="3245" y="168"/>
                    <a:pt x="3226" y="240"/>
                  </a:cubicBezTo>
                  <a:cubicBezTo>
                    <a:pt x="3207" y="310"/>
                    <a:pt x="3065" y="558"/>
                    <a:pt x="3065" y="558"/>
                  </a:cubicBezTo>
                  <a:lnTo>
                    <a:pt x="2581" y="797"/>
                  </a:lnTo>
                  <a:lnTo>
                    <a:pt x="2581" y="1275"/>
                  </a:lnTo>
                  <a:lnTo>
                    <a:pt x="2258" y="1595"/>
                  </a:lnTo>
                  <a:lnTo>
                    <a:pt x="1774" y="2631"/>
                  </a:lnTo>
                  <a:cubicBezTo>
                    <a:pt x="1828" y="2896"/>
                    <a:pt x="1881" y="3163"/>
                    <a:pt x="1935" y="3428"/>
                  </a:cubicBezTo>
                  <a:lnTo>
                    <a:pt x="968" y="4466"/>
                  </a:lnTo>
                  <a:lnTo>
                    <a:pt x="806" y="5582"/>
                  </a:lnTo>
                  <a:lnTo>
                    <a:pt x="806" y="6141"/>
                  </a:lnTo>
                  <a:cubicBezTo>
                    <a:pt x="752" y="6327"/>
                    <a:pt x="699" y="6514"/>
                    <a:pt x="645" y="6699"/>
                  </a:cubicBezTo>
                  <a:lnTo>
                    <a:pt x="968" y="7019"/>
                  </a:lnTo>
                  <a:lnTo>
                    <a:pt x="484" y="8294"/>
                  </a:lnTo>
                  <a:lnTo>
                    <a:pt x="0" y="8852"/>
                  </a:lnTo>
                  <a:cubicBezTo>
                    <a:pt x="54" y="8985"/>
                    <a:pt x="47" y="9085"/>
                    <a:pt x="161" y="9251"/>
                  </a:cubicBezTo>
                  <a:cubicBezTo>
                    <a:pt x="275" y="9417"/>
                    <a:pt x="316" y="9724"/>
                    <a:pt x="685" y="9848"/>
                  </a:cubicBezTo>
                  <a:cubicBezTo>
                    <a:pt x="1054" y="9973"/>
                    <a:pt x="2126" y="10011"/>
                    <a:pt x="2375" y="10000"/>
                  </a:cubicBezTo>
                  <a:cubicBezTo>
                    <a:pt x="2624" y="9989"/>
                    <a:pt x="2202" y="9881"/>
                    <a:pt x="2182" y="9783"/>
                  </a:cubicBezTo>
                  <a:cubicBezTo>
                    <a:pt x="2163" y="9685"/>
                    <a:pt x="2172" y="9527"/>
                    <a:pt x="2258" y="9410"/>
                  </a:cubicBezTo>
                  <a:cubicBezTo>
                    <a:pt x="2345" y="9293"/>
                    <a:pt x="2550" y="9220"/>
                    <a:pt x="2701" y="9082"/>
                  </a:cubicBezTo>
                  <a:cubicBezTo>
                    <a:pt x="2852" y="8944"/>
                    <a:pt x="3004" y="8707"/>
                    <a:pt x="3165" y="8584"/>
                  </a:cubicBezTo>
                  <a:cubicBezTo>
                    <a:pt x="3326" y="8461"/>
                    <a:pt x="3550" y="8459"/>
                    <a:pt x="3668" y="8344"/>
                  </a:cubicBezTo>
                  <a:cubicBezTo>
                    <a:pt x="3786" y="8229"/>
                    <a:pt x="3918" y="7996"/>
                    <a:pt x="3871" y="7895"/>
                  </a:cubicBezTo>
                  <a:cubicBezTo>
                    <a:pt x="3824" y="7794"/>
                    <a:pt x="3548" y="7789"/>
                    <a:pt x="3387" y="7736"/>
                  </a:cubicBezTo>
                  <a:cubicBezTo>
                    <a:pt x="3280" y="7629"/>
                    <a:pt x="3000" y="7495"/>
                    <a:pt x="3065" y="7416"/>
                  </a:cubicBezTo>
                  <a:cubicBezTo>
                    <a:pt x="3130" y="7337"/>
                    <a:pt x="3541" y="7312"/>
                    <a:pt x="3779" y="7260"/>
                  </a:cubicBezTo>
                  <a:cubicBezTo>
                    <a:pt x="3810" y="7153"/>
                    <a:pt x="3875" y="7075"/>
                    <a:pt x="3971" y="6968"/>
                  </a:cubicBezTo>
                  <a:cubicBezTo>
                    <a:pt x="4067" y="6861"/>
                    <a:pt x="4220" y="6700"/>
                    <a:pt x="4355" y="6620"/>
                  </a:cubicBezTo>
                  <a:cubicBezTo>
                    <a:pt x="4490" y="6540"/>
                    <a:pt x="4699" y="6570"/>
                    <a:pt x="4780" y="6490"/>
                  </a:cubicBezTo>
                  <a:cubicBezTo>
                    <a:pt x="4861" y="6410"/>
                    <a:pt x="4853" y="6226"/>
                    <a:pt x="4839" y="6141"/>
                  </a:cubicBezTo>
                  <a:cubicBezTo>
                    <a:pt x="5323" y="5822"/>
                    <a:pt x="5348" y="5984"/>
                    <a:pt x="5437" y="5921"/>
                  </a:cubicBezTo>
                  <a:cubicBezTo>
                    <a:pt x="5526" y="5858"/>
                    <a:pt x="5368" y="5818"/>
                    <a:pt x="5376" y="5762"/>
                  </a:cubicBezTo>
                  <a:cubicBezTo>
                    <a:pt x="5384" y="5706"/>
                    <a:pt x="5412" y="5665"/>
                    <a:pt x="5484" y="5582"/>
                  </a:cubicBezTo>
                  <a:cubicBezTo>
                    <a:pt x="5556" y="5499"/>
                    <a:pt x="5622" y="5319"/>
                    <a:pt x="5806" y="5264"/>
                  </a:cubicBezTo>
                  <a:cubicBezTo>
                    <a:pt x="5990" y="5209"/>
                    <a:pt x="6266" y="5289"/>
                    <a:pt x="6588" y="5253"/>
                  </a:cubicBezTo>
                  <a:cubicBezTo>
                    <a:pt x="6910" y="5217"/>
                    <a:pt x="7468" y="5176"/>
                    <a:pt x="7741" y="5045"/>
                  </a:cubicBezTo>
                  <a:cubicBezTo>
                    <a:pt x="8014" y="4914"/>
                    <a:pt x="8092" y="4629"/>
                    <a:pt x="8226" y="4466"/>
                  </a:cubicBezTo>
                  <a:cubicBezTo>
                    <a:pt x="8361" y="4303"/>
                    <a:pt x="8441" y="4199"/>
                    <a:pt x="8548" y="4066"/>
                  </a:cubicBezTo>
                  <a:lnTo>
                    <a:pt x="8226" y="3748"/>
                  </a:lnTo>
                  <a:cubicBezTo>
                    <a:pt x="8065" y="3668"/>
                    <a:pt x="7825" y="3557"/>
                    <a:pt x="7742" y="3509"/>
                  </a:cubicBezTo>
                  <a:cubicBezTo>
                    <a:pt x="7659" y="3461"/>
                    <a:pt x="7731" y="3475"/>
                    <a:pt x="7726" y="3458"/>
                  </a:cubicBezTo>
                  <a:lnTo>
                    <a:pt x="7581" y="3350"/>
                  </a:lnTo>
                  <a:lnTo>
                    <a:pt x="7581" y="295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19" name="Freeform 204">
              <a:extLst>
                <a:ext uri="{FF2B5EF4-FFF2-40B4-BE49-F238E27FC236}">
                  <a16:creationId xmlns:a16="http://schemas.microsoft.com/office/drawing/2014/main" id="{21CBF28A-3756-134A-8FEA-101F3555A37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00313" y="5053013"/>
              <a:ext cx="242887" cy="1179512"/>
            </a:xfrm>
            <a:custGeom>
              <a:avLst/>
              <a:gdLst>
                <a:gd name="T0" fmla="*/ 2147483646 w 14463"/>
                <a:gd name="T1" fmla="*/ 2147483646 h 11339"/>
                <a:gd name="T2" fmla="*/ 2147483646 w 14463"/>
                <a:gd name="T3" fmla="*/ 0 h 11339"/>
                <a:gd name="T4" fmla="*/ 2147483646 w 14463"/>
                <a:gd name="T5" fmla="*/ 2147483646 h 11339"/>
                <a:gd name="T6" fmla="*/ 2147483646 w 14463"/>
                <a:gd name="T7" fmla="*/ 2147483646 h 11339"/>
                <a:gd name="T8" fmla="*/ 2147483646 w 14463"/>
                <a:gd name="T9" fmla="*/ 2147483646 h 11339"/>
                <a:gd name="T10" fmla="*/ 2147483646 w 14463"/>
                <a:gd name="T11" fmla="*/ 2147483646 h 11339"/>
                <a:gd name="T12" fmla="*/ 2147483646 w 14463"/>
                <a:gd name="T13" fmla="*/ 2147483646 h 11339"/>
                <a:gd name="T14" fmla="*/ 2147483646 w 14463"/>
                <a:gd name="T15" fmla="*/ 2147483646 h 11339"/>
                <a:gd name="T16" fmla="*/ 2147483646 w 14463"/>
                <a:gd name="T17" fmla="*/ 2147483646 h 11339"/>
                <a:gd name="T18" fmla="*/ 2147483646 w 14463"/>
                <a:gd name="T19" fmla="*/ 2147483646 h 11339"/>
                <a:gd name="T20" fmla="*/ 2147483646 w 14463"/>
                <a:gd name="T21" fmla="*/ 2147483646 h 11339"/>
                <a:gd name="T22" fmla="*/ 2147483646 w 14463"/>
                <a:gd name="T23" fmla="*/ 2147483646 h 11339"/>
                <a:gd name="T24" fmla="*/ 2147483646 w 14463"/>
                <a:gd name="T25" fmla="*/ 2147483646 h 11339"/>
                <a:gd name="T26" fmla="*/ 2147483646 w 14463"/>
                <a:gd name="T27" fmla="*/ 2147483646 h 11339"/>
                <a:gd name="T28" fmla="*/ 2147483646 w 14463"/>
                <a:gd name="T29" fmla="*/ 2147483646 h 11339"/>
                <a:gd name="T30" fmla="*/ 2147483646 w 14463"/>
                <a:gd name="T31" fmla="*/ 2147483646 h 11339"/>
                <a:gd name="T32" fmla="*/ 2147483646 w 14463"/>
                <a:gd name="T33" fmla="*/ 2147483646 h 11339"/>
                <a:gd name="T34" fmla="*/ 2147483646 w 14463"/>
                <a:gd name="T35" fmla="*/ 2147483646 h 11339"/>
                <a:gd name="T36" fmla="*/ 2147483646 w 14463"/>
                <a:gd name="T37" fmla="*/ 2147483646 h 11339"/>
                <a:gd name="T38" fmla="*/ 2147483646 w 14463"/>
                <a:gd name="T39" fmla="*/ 2147483646 h 11339"/>
                <a:gd name="T40" fmla="*/ 2147483646 w 14463"/>
                <a:gd name="T41" fmla="*/ 2147483646 h 11339"/>
                <a:gd name="T42" fmla="*/ 2147483646 w 14463"/>
                <a:gd name="T43" fmla="*/ 2147483646 h 11339"/>
                <a:gd name="T44" fmla="*/ 2147483646 w 14463"/>
                <a:gd name="T45" fmla="*/ 2147483646 h 11339"/>
                <a:gd name="T46" fmla="*/ 2147483646 w 14463"/>
                <a:gd name="T47" fmla="*/ 2147483646 h 11339"/>
                <a:gd name="T48" fmla="*/ 2147483646 w 14463"/>
                <a:gd name="T49" fmla="*/ 2147483646 h 11339"/>
                <a:gd name="T50" fmla="*/ 2147483646 w 14463"/>
                <a:gd name="T51" fmla="*/ 2147483646 h 11339"/>
                <a:gd name="T52" fmla="*/ 2147483646 w 14463"/>
                <a:gd name="T53" fmla="*/ 2147483646 h 11339"/>
                <a:gd name="T54" fmla="*/ 2147483646 w 14463"/>
                <a:gd name="T55" fmla="*/ 2147483646 h 11339"/>
                <a:gd name="T56" fmla="*/ 2147483646 w 14463"/>
                <a:gd name="T57" fmla="*/ 2147483646 h 11339"/>
                <a:gd name="T58" fmla="*/ 2147483646 w 14463"/>
                <a:gd name="T59" fmla="*/ 2147483646 h 11339"/>
                <a:gd name="T60" fmla="*/ 2147483646 w 14463"/>
                <a:gd name="T61" fmla="*/ 2147483646 h 11339"/>
                <a:gd name="T62" fmla="*/ 2147483646 w 14463"/>
                <a:gd name="T63" fmla="*/ 2147483646 h 11339"/>
                <a:gd name="T64" fmla="*/ 0 w 14463"/>
                <a:gd name="T65" fmla="*/ 2147483646 h 11339"/>
                <a:gd name="T66" fmla="*/ 2147483646 w 14463"/>
                <a:gd name="T67" fmla="*/ 2147483646 h 11339"/>
                <a:gd name="T68" fmla="*/ 2147483646 w 14463"/>
                <a:gd name="T69" fmla="*/ 2147483646 h 11339"/>
                <a:gd name="T70" fmla="*/ 2147483646 w 14463"/>
                <a:gd name="T71" fmla="*/ 2147483646 h 11339"/>
                <a:gd name="T72" fmla="*/ 2147483646 w 14463"/>
                <a:gd name="T73" fmla="*/ 2147483646 h 11339"/>
                <a:gd name="T74" fmla="*/ 2147483646 w 14463"/>
                <a:gd name="T75" fmla="*/ 2147483646 h 11339"/>
                <a:gd name="T76" fmla="*/ 2147483646 w 14463"/>
                <a:gd name="T77" fmla="*/ 2147483646 h 11339"/>
                <a:gd name="T78" fmla="*/ 2147483646 w 14463"/>
                <a:gd name="T79" fmla="*/ 2147483646 h 11339"/>
                <a:gd name="T80" fmla="*/ 2147483646 w 14463"/>
                <a:gd name="T81" fmla="*/ 2147483646 h 11339"/>
                <a:gd name="T82" fmla="*/ 2147483646 w 14463"/>
                <a:gd name="T83" fmla="*/ 2147483646 h 11339"/>
                <a:gd name="T84" fmla="*/ 2147483646 w 14463"/>
                <a:gd name="T85" fmla="*/ 2147483646 h 11339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  <a:gd name="T117" fmla="*/ 0 60000 65536"/>
                <a:gd name="T118" fmla="*/ 0 60000 65536"/>
                <a:gd name="T119" fmla="*/ 0 60000 65536"/>
                <a:gd name="T120" fmla="*/ 0 60000 65536"/>
                <a:gd name="T121" fmla="*/ 0 60000 65536"/>
                <a:gd name="T122" fmla="*/ 0 60000 65536"/>
                <a:gd name="T123" fmla="*/ 0 60000 65536"/>
                <a:gd name="T124" fmla="*/ 0 60000 65536"/>
                <a:gd name="T125" fmla="*/ 0 60000 65536"/>
                <a:gd name="T126" fmla="*/ 0 60000 65536"/>
                <a:gd name="T127" fmla="*/ 0 60000 65536"/>
                <a:gd name="T128" fmla="*/ 0 60000 65536"/>
              </a:gdLst>
              <a:ahLst/>
              <a:cxnLst>
                <a:cxn ang="T86">
                  <a:pos x="T0" y="T1"/>
                </a:cxn>
                <a:cxn ang="T87">
                  <a:pos x="T2" y="T3"/>
                </a:cxn>
                <a:cxn ang="T88">
                  <a:pos x="T4" y="T5"/>
                </a:cxn>
                <a:cxn ang="T89">
                  <a:pos x="T6" y="T7"/>
                </a:cxn>
                <a:cxn ang="T90">
                  <a:pos x="T8" y="T9"/>
                </a:cxn>
                <a:cxn ang="T91">
                  <a:pos x="T10" y="T11"/>
                </a:cxn>
                <a:cxn ang="T92">
                  <a:pos x="T12" y="T13"/>
                </a:cxn>
                <a:cxn ang="T93">
                  <a:pos x="T14" y="T15"/>
                </a:cxn>
                <a:cxn ang="T94">
                  <a:pos x="T16" y="T17"/>
                </a:cxn>
                <a:cxn ang="T95">
                  <a:pos x="T18" y="T19"/>
                </a:cxn>
                <a:cxn ang="T96">
                  <a:pos x="T20" y="T21"/>
                </a:cxn>
                <a:cxn ang="T97">
                  <a:pos x="T22" y="T23"/>
                </a:cxn>
                <a:cxn ang="T98">
                  <a:pos x="T24" y="T25"/>
                </a:cxn>
                <a:cxn ang="T99">
                  <a:pos x="T26" y="T27"/>
                </a:cxn>
                <a:cxn ang="T100">
                  <a:pos x="T28" y="T29"/>
                </a:cxn>
                <a:cxn ang="T101">
                  <a:pos x="T30" y="T31"/>
                </a:cxn>
                <a:cxn ang="T102">
                  <a:pos x="T32" y="T33"/>
                </a:cxn>
                <a:cxn ang="T103">
                  <a:pos x="T34" y="T35"/>
                </a:cxn>
                <a:cxn ang="T104">
                  <a:pos x="T36" y="T37"/>
                </a:cxn>
                <a:cxn ang="T105">
                  <a:pos x="T38" y="T39"/>
                </a:cxn>
                <a:cxn ang="T106">
                  <a:pos x="T40" y="T41"/>
                </a:cxn>
                <a:cxn ang="T107">
                  <a:pos x="T42" y="T43"/>
                </a:cxn>
                <a:cxn ang="T108">
                  <a:pos x="T44" y="T45"/>
                </a:cxn>
                <a:cxn ang="T109">
                  <a:pos x="T46" y="T47"/>
                </a:cxn>
                <a:cxn ang="T110">
                  <a:pos x="T48" y="T49"/>
                </a:cxn>
                <a:cxn ang="T111">
                  <a:pos x="T50" y="T51"/>
                </a:cxn>
                <a:cxn ang="T112">
                  <a:pos x="T52" y="T53"/>
                </a:cxn>
                <a:cxn ang="T113">
                  <a:pos x="T54" y="T55"/>
                </a:cxn>
                <a:cxn ang="T114">
                  <a:pos x="T56" y="T57"/>
                </a:cxn>
                <a:cxn ang="T115">
                  <a:pos x="T58" y="T59"/>
                </a:cxn>
                <a:cxn ang="T116">
                  <a:pos x="T60" y="T61"/>
                </a:cxn>
                <a:cxn ang="T117">
                  <a:pos x="T62" y="T63"/>
                </a:cxn>
                <a:cxn ang="T118">
                  <a:pos x="T64" y="T65"/>
                </a:cxn>
                <a:cxn ang="T119">
                  <a:pos x="T66" y="T67"/>
                </a:cxn>
                <a:cxn ang="T120">
                  <a:pos x="T68" y="T69"/>
                </a:cxn>
                <a:cxn ang="T121">
                  <a:pos x="T70" y="T71"/>
                </a:cxn>
                <a:cxn ang="T122">
                  <a:pos x="T72" y="T73"/>
                </a:cxn>
                <a:cxn ang="T123">
                  <a:pos x="T74" y="T75"/>
                </a:cxn>
                <a:cxn ang="T124">
                  <a:pos x="T76" y="T77"/>
                </a:cxn>
                <a:cxn ang="T125">
                  <a:pos x="T78" y="T79"/>
                </a:cxn>
                <a:cxn ang="T126">
                  <a:pos x="T80" y="T81"/>
                </a:cxn>
                <a:cxn ang="T127">
                  <a:pos x="T82" y="T83"/>
                </a:cxn>
                <a:cxn ang="T128">
                  <a:pos x="T84" y="T85"/>
                </a:cxn>
              </a:cxnLst>
              <a:rect l="0" t="0" r="r" b="b"/>
              <a:pathLst>
                <a:path w="14463" h="11339">
                  <a:moveTo>
                    <a:pt x="8188" y="209"/>
                  </a:moveTo>
                  <a:lnTo>
                    <a:pt x="8780" y="0"/>
                  </a:lnTo>
                  <a:lnTo>
                    <a:pt x="10217" y="207"/>
                  </a:lnTo>
                  <a:cubicBezTo>
                    <a:pt x="10556" y="264"/>
                    <a:pt x="10640" y="126"/>
                    <a:pt x="10761" y="229"/>
                  </a:cubicBezTo>
                  <a:cubicBezTo>
                    <a:pt x="10936" y="271"/>
                    <a:pt x="11461" y="322"/>
                    <a:pt x="11696" y="417"/>
                  </a:cubicBezTo>
                  <a:cubicBezTo>
                    <a:pt x="11902" y="494"/>
                    <a:pt x="11642" y="593"/>
                    <a:pt x="11730" y="676"/>
                  </a:cubicBezTo>
                  <a:cubicBezTo>
                    <a:pt x="11818" y="759"/>
                    <a:pt x="12063" y="841"/>
                    <a:pt x="12227" y="913"/>
                  </a:cubicBezTo>
                  <a:lnTo>
                    <a:pt x="12983" y="1126"/>
                  </a:lnTo>
                  <a:lnTo>
                    <a:pt x="12748" y="1307"/>
                  </a:lnTo>
                  <a:cubicBezTo>
                    <a:pt x="12663" y="1515"/>
                    <a:pt x="11910" y="1697"/>
                    <a:pt x="11825" y="1905"/>
                  </a:cubicBezTo>
                  <a:lnTo>
                    <a:pt x="10725" y="2530"/>
                  </a:lnTo>
                  <a:lnTo>
                    <a:pt x="10429" y="2947"/>
                  </a:lnTo>
                  <a:cubicBezTo>
                    <a:pt x="10471" y="3165"/>
                    <a:pt x="10514" y="3383"/>
                    <a:pt x="10556" y="3601"/>
                  </a:cubicBezTo>
                  <a:lnTo>
                    <a:pt x="10852" y="3839"/>
                  </a:lnTo>
                  <a:lnTo>
                    <a:pt x="10345" y="3839"/>
                  </a:lnTo>
                  <a:lnTo>
                    <a:pt x="11191" y="4197"/>
                  </a:lnTo>
                  <a:cubicBezTo>
                    <a:pt x="11149" y="4405"/>
                    <a:pt x="11106" y="4613"/>
                    <a:pt x="11064" y="4821"/>
                  </a:cubicBezTo>
                  <a:lnTo>
                    <a:pt x="10599" y="5030"/>
                  </a:lnTo>
                  <a:lnTo>
                    <a:pt x="9456" y="5298"/>
                  </a:lnTo>
                  <a:lnTo>
                    <a:pt x="8822" y="6012"/>
                  </a:lnTo>
                  <a:lnTo>
                    <a:pt x="8272" y="6161"/>
                  </a:lnTo>
                  <a:lnTo>
                    <a:pt x="8526" y="6429"/>
                  </a:lnTo>
                  <a:lnTo>
                    <a:pt x="8145" y="7084"/>
                  </a:lnTo>
                  <a:lnTo>
                    <a:pt x="7299" y="7768"/>
                  </a:lnTo>
                  <a:lnTo>
                    <a:pt x="7383" y="8155"/>
                  </a:lnTo>
                  <a:lnTo>
                    <a:pt x="7680" y="8393"/>
                  </a:lnTo>
                  <a:cubicBezTo>
                    <a:pt x="7624" y="8571"/>
                    <a:pt x="7567" y="8750"/>
                    <a:pt x="7511" y="8928"/>
                  </a:cubicBezTo>
                  <a:lnTo>
                    <a:pt x="7003" y="9465"/>
                  </a:lnTo>
                  <a:lnTo>
                    <a:pt x="10190" y="10380"/>
                  </a:lnTo>
                  <a:cubicBezTo>
                    <a:pt x="10685" y="10621"/>
                    <a:pt x="15360" y="10855"/>
                    <a:pt x="14311" y="11050"/>
                  </a:cubicBezTo>
                  <a:cubicBezTo>
                    <a:pt x="11744" y="11422"/>
                    <a:pt x="9928" y="11345"/>
                    <a:pt x="8880" y="11304"/>
                  </a:cubicBezTo>
                  <a:lnTo>
                    <a:pt x="3686" y="10662"/>
                  </a:lnTo>
                  <a:lnTo>
                    <a:pt x="0" y="9499"/>
                  </a:lnTo>
                  <a:lnTo>
                    <a:pt x="1492" y="8492"/>
                  </a:lnTo>
                  <a:lnTo>
                    <a:pt x="2079" y="7943"/>
                  </a:lnTo>
                  <a:lnTo>
                    <a:pt x="4644" y="6748"/>
                  </a:lnTo>
                  <a:cubicBezTo>
                    <a:pt x="4630" y="6430"/>
                    <a:pt x="2665" y="7030"/>
                    <a:pt x="2651" y="6712"/>
                  </a:cubicBezTo>
                  <a:lnTo>
                    <a:pt x="4099" y="5323"/>
                  </a:lnTo>
                  <a:lnTo>
                    <a:pt x="5760" y="4554"/>
                  </a:lnTo>
                  <a:cubicBezTo>
                    <a:pt x="5651" y="3371"/>
                    <a:pt x="6192" y="4301"/>
                    <a:pt x="6082" y="3119"/>
                  </a:cubicBezTo>
                  <a:lnTo>
                    <a:pt x="7891" y="1548"/>
                  </a:lnTo>
                  <a:lnTo>
                    <a:pt x="8314" y="982"/>
                  </a:lnTo>
                  <a:lnTo>
                    <a:pt x="8188" y="20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0" name="Freeform 205">
              <a:extLst>
                <a:ext uri="{FF2B5EF4-FFF2-40B4-BE49-F238E27FC236}">
                  <a16:creationId xmlns:a16="http://schemas.microsoft.com/office/drawing/2014/main" id="{9551DB59-554D-7243-BEE0-5757B6C228E0}"/>
                </a:ext>
              </a:extLst>
            </p:cNvPr>
            <p:cNvSpPr>
              <a:spLocks/>
            </p:cNvSpPr>
            <p:nvPr/>
          </p:nvSpPr>
          <p:spPr bwMode="auto">
            <a:xfrm>
              <a:off x="2820988" y="5105400"/>
              <a:ext cx="200025" cy="187325"/>
            </a:xfrm>
            <a:custGeom>
              <a:avLst/>
              <a:gdLst>
                <a:gd name="T0" fmla="*/ 2147483646 w 168"/>
                <a:gd name="T1" fmla="*/ 0 h 156"/>
                <a:gd name="T2" fmla="*/ 0 w 168"/>
                <a:gd name="T3" fmla="*/ 2147483646 h 156"/>
                <a:gd name="T4" fmla="*/ 0 w 168"/>
                <a:gd name="T5" fmla="*/ 2147483646 h 156"/>
                <a:gd name="T6" fmla="*/ 2147483646 w 168"/>
                <a:gd name="T7" fmla="*/ 2147483646 h 156"/>
                <a:gd name="T8" fmla="*/ 2147483646 w 168"/>
                <a:gd name="T9" fmla="*/ 2147483646 h 156"/>
                <a:gd name="T10" fmla="*/ 2147483646 w 168"/>
                <a:gd name="T11" fmla="*/ 2147483646 h 156"/>
                <a:gd name="T12" fmla="*/ 2147483646 w 168"/>
                <a:gd name="T13" fmla="*/ 2147483646 h 156"/>
                <a:gd name="T14" fmla="*/ 2147483646 w 168"/>
                <a:gd name="T15" fmla="*/ 2147483646 h 156"/>
                <a:gd name="T16" fmla="*/ 2147483646 w 168"/>
                <a:gd name="T17" fmla="*/ 2147483646 h 156"/>
                <a:gd name="T18" fmla="*/ 2147483646 w 168"/>
                <a:gd name="T19" fmla="*/ 2147483646 h 156"/>
                <a:gd name="T20" fmla="*/ 2147483646 w 168"/>
                <a:gd name="T21" fmla="*/ 2147483646 h 156"/>
                <a:gd name="T22" fmla="*/ 2147483646 w 168"/>
                <a:gd name="T23" fmla="*/ 2147483646 h 156"/>
                <a:gd name="T24" fmla="*/ 2147483646 w 168"/>
                <a:gd name="T25" fmla="*/ 2147483646 h 156"/>
                <a:gd name="T26" fmla="*/ 2147483646 w 168"/>
                <a:gd name="T27" fmla="*/ 2147483646 h 156"/>
                <a:gd name="T28" fmla="*/ 2147483646 w 168"/>
                <a:gd name="T29" fmla="*/ 2147483646 h 156"/>
                <a:gd name="T30" fmla="*/ 2147483646 w 168"/>
                <a:gd name="T31" fmla="*/ 2147483646 h 156"/>
                <a:gd name="T32" fmla="*/ 2147483646 w 168"/>
                <a:gd name="T33" fmla="*/ 2147483646 h 156"/>
                <a:gd name="T34" fmla="*/ 2147483646 w 168"/>
                <a:gd name="T35" fmla="*/ 2147483646 h 156"/>
                <a:gd name="T36" fmla="*/ 2147483646 w 168"/>
                <a:gd name="T37" fmla="*/ 0 h 156"/>
                <a:gd name="T38" fmla="*/ 2147483646 w 168"/>
                <a:gd name="T39" fmla="*/ 0 h 15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68" h="156">
                  <a:moveTo>
                    <a:pt x="48" y="0"/>
                  </a:moveTo>
                  <a:lnTo>
                    <a:pt x="0" y="36"/>
                  </a:lnTo>
                  <a:lnTo>
                    <a:pt x="0" y="48"/>
                  </a:lnTo>
                  <a:lnTo>
                    <a:pt x="18" y="72"/>
                  </a:lnTo>
                  <a:lnTo>
                    <a:pt x="36" y="84"/>
                  </a:lnTo>
                  <a:lnTo>
                    <a:pt x="72" y="96"/>
                  </a:lnTo>
                  <a:lnTo>
                    <a:pt x="90" y="108"/>
                  </a:lnTo>
                  <a:lnTo>
                    <a:pt x="84" y="150"/>
                  </a:lnTo>
                  <a:lnTo>
                    <a:pt x="114" y="156"/>
                  </a:lnTo>
                  <a:lnTo>
                    <a:pt x="150" y="138"/>
                  </a:lnTo>
                  <a:lnTo>
                    <a:pt x="168" y="126"/>
                  </a:lnTo>
                  <a:lnTo>
                    <a:pt x="162" y="114"/>
                  </a:lnTo>
                  <a:lnTo>
                    <a:pt x="162" y="90"/>
                  </a:lnTo>
                  <a:lnTo>
                    <a:pt x="144" y="84"/>
                  </a:lnTo>
                  <a:lnTo>
                    <a:pt x="120" y="54"/>
                  </a:lnTo>
                  <a:lnTo>
                    <a:pt x="108" y="42"/>
                  </a:lnTo>
                  <a:lnTo>
                    <a:pt x="90" y="12"/>
                  </a:lnTo>
                  <a:lnTo>
                    <a:pt x="90" y="6"/>
                  </a:lnTo>
                  <a:lnTo>
                    <a:pt x="78" y="0"/>
                  </a:lnTo>
                  <a:lnTo>
                    <a:pt x="48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1" name="Freeform 206">
              <a:extLst>
                <a:ext uri="{FF2B5EF4-FFF2-40B4-BE49-F238E27FC236}">
                  <a16:creationId xmlns:a16="http://schemas.microsoft.com/office/drawing/2014/main" id="{BFECD606-4C41-E343-9BCC-E87EE79FB450}"/>
                </a:ext>
              </a:extLst>
            </p:cNvPr>
            <p:cNvSpPr>
              <a:spLocks/>
            </p:cNvSpPr>
            <p:nvPr/>
          </p:nvSpPr>
          <p:spPr bwMode="auto">
            <a:xfrm>
              <a:off x="2667000" y="4897438"/>
              <a:ext cx="266700" cy="287337"/>
            </a:xfrm>
            <a:custGeom>
              <a:avLst/>
              <a:gdLst>
                <a:gd name="T0" fmla="*/ 2147483646 w 10141"/>
                <a:gd name="T1" fmla="*/ 2147483646 h 10000"/>
                <a:gd name="T2" fmla="*/ 2147483646 w 10141"/>
                <a:gd name="T3" fmla="*/ 2147483646 h 10000"/>
                <a:gd name="T4" fmla="*/ 2147483646 w 10141"/>
                <a:gd name="T5" fmla="*/ 2147483646 h 10000"/>
                <a:gd name="T6" fmla="*/ 2147483646 w 10141"/>
                <a:gd name="T7" fmla="*/ 2147483646 h 10000"/>
                <a:gd name="T8" fmla="*/ 2147483646 w 10141"/>
                <a:gd name="T9" fmla="*/ 2147483646 h 10000"/>
                <a:gd name="T10" fmla="*/ 2147483646 w 10141"/>
                <a:gd name="T11" fmla="*/ 2147483646 h 10000"/>
                <a:gd name="T12" fmla="*/ 2147483646 w 10141"/>
                <a:gd name="T13" fmla="*/ 2147483646 h 10000"/>
                <a:gd name="T14" fmla="*/ 2147483646 w 10141"/>
                <a:gd name="T15" fmla="*/ 2147483646 h 10000"/>
                <a:gd name="T16" fmla="*/ 2147483646 w 10141"/>
                <a:gd name="T17" fmla="*/ 2147483646 h 10000"/>
                <a:gd name="T18" fmla="*/ 2147483646 w 10141"/>
                <a:gd name="T19" fmla="*/ 2147483646 h 10000"/>
                <a:gd name="T20" fmla="*/ 2147483646 w 10141"/>
                <a:gd name="T21" fmla="*/ 2147483646 h 10000"/>
                <a:gd name="T22" fmla="*/ 2147483646 w 10141"/>
                <a:gd name="T23" fmla="*/ 2147483646 h 10000"/>
                <a:gd name="T24" fmla="*/ 2147483646 w 10141"/>
                <a:gd name="T25" fmla="*/ 2147483646 h 10000"/>
                <a:gd name="T26" fmla="*/ 2147483646 w 10141"/>
                <a:gd name="T27" fmla="*/ 0 h 10000"/>
                <a:gd name="T28" fmla="*/ 2147483646 w 10141"/>
                <a:gd name="T29" fmla="*/ 2147483646 h 10000"/>
                <a:gd name="T30" fmla="*/ 2147483646 w 10141"/>
                <a:gd name="T31" fmla="*/ 2147483646 h 10000"/>
                <a:gd name="T32" fmla="*/ 2147483646 w 10141"/>
                <a:gd name="T33" fmla="*/ 2147483646 h 10000"/>
                <a:gd name="T34" fmla="*/ 2147483646 w 10141"/>
                <a:gd name="T35" fmla="*/ 2147483646 h 10000"/>
                <a:gd name="T36" fmla="*/ 2147483646 w 10141"/>
                <a:gd name="T37" fmla="*/ 2147483646 h 10000"/>
                <a:gd name="T38" fmla="*/ 2147483646 w 10141"/>
                <a:gd name="T39" fmla="*/ 2147483646 h 10000"/>
                <a:gd name="T40" fmla="*/ 2147483646 w 10141"/>
                <a:gd name="T41" fmla="*/ 2147483646 h 10000"/>
                <a:gd name="T42" fmla="*/ 2147483646 w 10141"/>
                <a:gd name="T43" fmla="*/ 2147483646 h 10000"/>
                <a:gd name="T44" fmla="*/ 2147483646 w 10141"/>
                <a:gd name="T45" fmla="*/ 2147483646 h 10000"/>
                <a:gd name="T46" fmla="*/ 2147483646 w 10141"/>
                <a:gd name="T47" fmla="*/ 2147483646 h 10000"/>
                <a:gd name="T48" fmla="*/ 2147483646 w 10141"/>
                <a:gd name="T49" fmla="*/ 2147483646 h 10000"/>
                <a:gd name="T50" fmla="*/ 2147483646 w 10141"/>
                <a:gd name="T51" fmla="*/ 2147483646 h 10000"/>
                <a:gd name="T52" fmla="*/ 2147483646 w 10141"/>
                <a:gd name="T53" fmla="*/ 2147483646 h 10000"/>
                <a:gd name="T54" fmla="*/ 2147483646 w 10141"/>
                <a:gd name="T55" fmla="*/ 2147483646 h 10000"/>
                <a:gd name="T56" fmla="*/ 2147483646 w 10141"/>
                <a:gd name="T57" fmla="*/ 2147483646 h 10000"/>
                <a:gd name="T58" fmla="*/ 2147483646 w 10141"/>
                <a:gd name="T59" fmla="*/ 2147483646 h 10000"/>
                <a:gd name="T60" fmla="*/ 2147483646 w 10141"/>
                <a:gd name="T61" fmla="*/ 2147483646 h 10000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</a:gdLst>
              <a:ahLst/>
              <a:cxnLst>
                <a:cxn ang="T62">
                  <a:pos x="T0" y="T1"/>
                </a:cxn>
                <a:cxn ang="T63">
                  <a:pos x="T2" y="T3"/>
                </a:cxn>
                <a:cxn ang="T64">
                  <a:pos x="T4" y="T5"/>
                </a:cxn>
                <a:cxn ang="T65">
                  <a:pos x="T6" y="T7"/>
                </a:cxn>
                <a:cxn ang="T66">
                  <a:pos x="T8" y="T9"/>
                </a:cxn>
                <a:cxn ang="T67">
                  <a:pos x="T10" y="T11"/>
                </a:cxn>
                <a:cxn ang="T68">
                  <a:pos x="T12" y="T13"/>
                </a:cxn>
                <a:cxn ang="T69">
                  <a:pos x="T14" y="T15"/>
                </a:cxn>
                <a:cxn ang="T70">
                  <a:pos x="T16" y="T17"/>
                </a:cxn>
                <a:cxn ang="T71">
                  <a:pos x="T18" y="T19"/>
                </a:cxn>
                <a:cxn ang="T72">
                  <a:pos x="T20" y="T21"/>
                </a:cxn>
                <a:cxn ang="T73">
                  <a:pos x="T22" y="T23"/>
                </a:cxn>
                <a:cxn ang="T74">
                  <a:pos x="T24" y="T25"/>
                </a:cxn>
                <a:cxn ang="T75">
                  <a:pos x="T26" y="T27"/>
                </a:cxn>
                <a:cxn ang="T76">
                  <a:pos x="T28" y="T29"/>
                </a:cxn>
                <a:cxn ang="T77">
                  <a:pos x="T30" y="T31"/>
                </a:cxn>
                <a:cxn ang="T78">
                  <a:pos x="T32" y="T33"/>
                </a:cxn>
                <a:cxn ang="T79">
                  <a:pos x="T34" y="T35"/>
                </a:cxn>
                <a:cxn ang="T80">
                  <a:pos x="T36" y="T37"/>
                </a:cxn>
                <a:cxn ang="T81">
                  <a:pos x="T38" y="T39"/>
                </a:cxn>
                <a:cxn ang="T82">
                  <a:pos x="T40" y="T41"/>
                </a:cxn>
                <a:cxn ang="T83">
                  <a:pos x="T42" y="T43"/>
                </a:cxn>
                <a:cxn ang="T84">
                  <a:pos x="T44" y="T45"/>
                </a:cxn>
                <a:cxn ang="T85">
                  <a:pos x="T46" y="T47"/>
                </a:cxn>
                <a:cxn ang="T86">
                  <a:pos x="T48" y="T49"/>
                </a:cxn>
                <a:cxn ang="T87">
                  <a:pos x="T50" y="T51"/>
                </a:cxn>
                <a:cxn ang="T88">
                  <a:pos x="T52" y="T53"/>
                </a:cxn>
                <a:cxn ang="T89">
                  <a:pos x="T54" y="T55"/>
                </a:cxn>
                <a:cxn ang="T90">
                  <a:pos x="T56" y="T57"/>
                </a:cxn>
                <a:cxn ang="T91">
                  <a:pos x="T58" y="T59"/>
                </a:cxn>
                <a:cxn ang="T92">
                  <a:pos x="T60" y="T61"/>
                </a:cxn>
              </a:cxnLst>
              <a:rect l="0" t="0" r="r" b="b"/>
              <a:pathLst>
                <a:path w="10141" h="10000">
                  <a:moveTo>
                    <a:pt x="6087" y="9512"/>
                  </a:moveTo>
                  <a:lnTo>
                    <a:pt x="6087" y="9024"/>
                  </a:lnTo>
                  <a:lnTo>
                    <a:pt x="8249" y="7561"/>
                  </a:lnTo>
                  <a:lnTo>
                    <a:pt x="9600" y="7561"/>
                  </a:lnTo>
                  <a:lnTo>
                    <a:pt x="10141" y="7805"/>
                  </a:lnTo>
                  <a:lnTo>
                    <a:pt x="10141" y="6098"/>
                  </a:lnTo>
                  <a:lnTo>
                    <a:pt x="10141" y="5122"/>
                  </a:lnTo>
                  <a:cubicBezTo>
                    <a:pt x="10141" y="5122"/>
                    <a:pt x="8790" y="4878"/>
                    <a:pt x="8519" y="4878"/>
                  </a:cubicBezTo>
                  <a:lnTo>
                    <a:pt x="7979" y="4146"/>
                  </a:lnTo>
                  <a:lnTo>
                    <a:pt x="7979" y="3171"/>
                  </a:lnTo>
                  <a:lnTo>
                    <a:pt x="6087" y="2439"/>
                  </a:lnTo>
                  <a:lnTo>
                    <a:pt x="4465" y="1707"/>
                  </a:lnTo>
                  <a:lnTo>
                    <a:pt x="4195" y="244"/>
                  </a:lnTo>
                  <a:lnTo>
                    <a:pt x="2573" y="0"/>
                  </a:lnTo>
                  <a:lnTo>
                    <a:pt x="1492" y="732"/>
                  </a:lnTo>
                  <a:lnTo>
                    <a:pt x="411" y="976"/>
                  </a:lnTo>
                  <a:cubicBezTo>
                    <a:pt x="591" y="1220"/>
                    <a:pt x="924" y="1260"/>
                    <a:pt x="952" y="1707"/>
                  </a:cubicBezTo>
                  <a:cubicBezTo>
                    <a:pt x="980" y="2154"/>
                    <a:pt x="691" y="3085"/>
                    <a:pt x="578" y="3659"/>
                  </a:cubicBezTo>
                  <a:cubicBezTo>
                    <a:pt x="465" y="4234"/>
                    <a:pt x="368" y="4765"/>
                    <a:pt x="272" y="5154"/>
                  </a:cubicBezTo>
                  <a:cubicBezTo>
                    <a:pt x="176" y="5543"/>
                    <a:pt x="-27" y="5787"/>
                    <a:pt x="2" y="5992"/>
                  </a:cubicBezTo>
                  <a:cubicBezTo>
                    <a:pt x="31" y="6197"/>
                    <a:pt x="243" y="6244"/>
                    <a:pt x="446" y="6383"/>
                  </a:cubicBezTo>
                  <a:cubicBezTo>
                    <a:pt x="649" y="6522"/>
                    <a:pt x="1138" y="6592"/>
                    <a:pt x="1222" y="6829"/>
                  </a:cubicBezTo>
                  <a:cubicBezTo>
                    <a:pt x="1306" y="7066"/>
                    <a:pt x="1042" y="7480"/>
                    <a:pt x="952" y="7805"/>
                  </a:cubicBezTo>
                  <a:lnTo>
                    <a:pt x="2033" y="9512"/>
                  </a:lnTo>
                  <a:lnTo>
                    <a:pt x="2303" y="10000"/>
                  </a:lnTo>
                  <a:lnTo>
                    <a:pt x="2844" y="9756"/>
                  </a:lnTo>
                  <a:lnTo>
                    <a:pt x="3384" y="9756"/>
                  </a:lnTo>
                  <a:lnTo>
                    <a:pt x="4736" y="10000"/>
                  </a:lnTo>
                  <a:lnTo>
                    <a:pt x="5006" y="9756"/>
                  </a:lnTo>
                  <a:lnTo>
                    <a:pt x="6087" y="9512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2" name="Freeform 207">
              <a:extLst>
                <a:ext uri="{FF2B5EF4-FFF2-40B4-BE49-F238E27FC236}">
                  <a16:creationId xmlns:a16="http://schemas.microsoft.com/office/drawing/2014/main" id="{201739F2-429F-AC49-ACCD-4B60BB01B978}"/>
                </a:ext>
              </a:extLst>
            </p:cNvPr>
            <p:cNvSpPr>
              <a:spLocks/>
            </p:cNvSpPr>
            <p:nvPr/>
          </p:nvSpPr>
          <p:spPr bwMode="auto">
            <a:xfrm>
              <a:off x="2532063" y="4629150"/>
              <a:ext cx="195262" cy="139700"/>
            </a:xfrm>
            <a:custGeom>
              <a:avLst/>
              <a:gdLst>
                <a:gd name="T0" fmla="*/ 0 w 10000"/>
                <a:gd name="T1" fmla="*/ 2147483646 h 10000"/>
                <a:gd name="T2" fmla="*/ 0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2147483646 h 10000"/>
                <a:gd name="T20" fmla="*/ 2147483646 w 10000"/>
                <a:gd name="T21" fmla="*/ 2147483646 h 10000"/>
                <a:gd name="T22" fmla="*/ 2147483646 w 10000"/>
                <a:gd name="T23" fmla="*/ 0 h 10000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10000" h="10000">
                  <a:moveTo>
                    <a:pt x="0" y="3889"/>
                  </a:moveTo>
                  <a:lnTo>
                    <a:pt x="0" y="3889"/>
                  </a:lnTo>
                  <a:lnTo>
                    <a:pt x="2000" y="5556"/>
                  </a:lnTo>
                  <a:lnTo>
                    <a:pt x="3200" y="7222"/>
                  </a:lnTo>
                  <a:lnTo>
                    <a:pt x="4800" y="7222"/>
                  </a:lnTo>
                  <a:lnTo>
                    <a:pt x="5600" y="8889"/>
                  </a:lnTo>
                  <a:lnTo>
                    <a:pt x="5268" y="8163"/>
                  </a:lnTo>
                  <a:lnTo>
                    <a:pt x="5600" y="8889"/>
                  </a:lnTo>
                  <a:lnTo>
                    <a:pt x="6400" y="10000"/>
                  </a:lnTo>
                  <a:lnTo>
                    <a:pt x="7200" y="3889"/>
                  </a:lnTo>
                  <a:cubicBezTo>
                    <a:pt x="7067" y="2963"/>
                    <a:pt x="6933" y="2037"/>
                    <a:pt x="6800" y="1111"/>
                  </a:cubicBezTo>
                  <a:lnTo>
                    <a:pt x="10000" y="0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3" name="Freeform 208">
              <a:extLst>
                <a:ext uri="{FF2B5EF4-FFF2-40B4-BE49-F238E27FC236}">
                  <a16:creationId xmlns:a16="http://schemas.microsoft.com/office/drawing/2014/main" id="{11A1F4C1-7102-1748-804D-2D62CA926A34}"/>
                </a:ext>
              </a:extLst>
            </p:cNvPr>
            <p:cNvSpPr>
              <a:spLocks/>
            </p:cNvSpPr>
            <p:nvPr/>
          </p:nvSpPr>
          <p:spPr bwMode="auto">
            <a:xfrm>
              <a:off x="2854325" y="4462463"/>
              <a:ext cx="117475" cy="179387"/>
            </a:xfrm>
            <a:custGeom>
              <a:avLst/>
              <a:gdLst>
                <a:gd name="T0" fmla="*/ 2147483646 w 90"/>
                <a:gd name="T1" fmla="*/ 2147483646 h 138"/>
                <a:gd name="T2" fmla="*/ 2147483646 w 90"/>
                <a:gd name="T3" fmla="*/ 2147483646 h 138"/>
                <a:gd name="T4" fmla="*/ 2147483646 w 90"/>
                <a:gd name="T5" fmla="*/ 2147483646 h 138"/>
                <a:gd name="T6" fmla="*/ 2147483646 w 90"/>
                <a:gd name="T7" fmla="*/ 2147483646 h 138"/>
                <a:gd name="T8" fmla="*/ 2147483646 w 90"/>
                <a:gd name="T9" fmla="*/ 2147483646 h 138"/>
                <a:gd name="T10" fmla="*/ 2147483646 w 90"/>
                <a:gd name="T11" fmla="*/ 2147483646 h 138"/>
                <a:gd name="T12" fmla="*/ 2147483646 w 90"/>
                <a:gd name="T13" fmla="*/ 2147483646 h 138"/>
                <a:gd name="T14" fmla="*/ 2147483646 w 90"/>
                <a:gd name="T15" fmla="*/ 0 h 138"/>
                <a:gd name="T16" fmla="*/ 2147483646 w 90"/>
                <a:gd name="T17" fmla="*/ 2147483646 h 138"/>
                <a:gd name="T18" fmla="*/ 0 w 90"/>
                <a:gd name="T19" fmla="*/ 2147483646 h 138"/>
                <a:gd name="T20" fmla="*/ 2147483646 w 90"/>
                <a:gd name="T21" fmla="*/ 2147483646 h 138"/>
                <a:gd name="T22" fmla="*/ 2147483646 w 90"/>
                <a:gd name="T23" fmla="*/ 2147483646 h 138"/>
                <a:gd name="T24" fmla="*/ 2147483646 w 90"/>
                <a:gd name="T25" fmla="*/ 2147483646 h 138"/>
                <a:gd name="T26" fmla="*/ 2147483646 w 90"/>
                <a:gd name="T27" fmla="*/ 2147483646 h 138"/>
                <a:gd name="T28" fmla="*/ 2147483646 w 90"/>
                <a:gd name="T29" fmla="*/ 2147483646 h 138"/>
                <a:gd name="T30" fmla="*/ 2147483646 w 90"/>
                <a:gd name="T31" fmla="*/ 2147483646 h 138"/>
                <a:gd name="T32" fmla="*/ 2147483646 w 90"/>
                <a:gd name="T33" fmla="*/ 2147483646 h 138"/>
                <a:gd name="T34" fmla="*/ 2147483646 w 90"/>
                <a:gd name="T35" fmla="*/ 2147483646 h 138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</a:gdLst>
              <a:ahLst/>
              <a:cxnLst>
                <a:cxn ang="T36">
                  <a:pos x="T0" y="T1"/>
                </a:cxn>
                <a:cxn ang="T37">
                  <a:pos x="T2" y="T3"/>
                </a:cxn>
                <a:cxn ang="T38">
                  <a:pos x="T4" y="T5"/>
                </a:cxn>
                <a:cxn ang="T39">
                  <a:pos x="T6" y="T7"/>
                </a:cxn>
                <a:cxn ang="T40">
                  <a:pos x="T8" y="T9"/>
                </a:cxn>
                <a:cxn ang="T41">
                  <a:pos x="T10" y="T11"/>
                </a:cxn>
                <a:cxn ang="T42">
                  <a:pos x="T12" y="T13"/>
                </a:cxn>
                <a:cxn ang="T43">
                  <a:pos x="T14" y="T15"/>
                </a:cxn>
                <a:cxn ang="T44">
                  <a:pos x="T16" y="T17"/>
                </a:cxn>
                <a:cxn ang="T45">
                  <a:pos x="T18" y="T19"/>
                </a:cxn>
                <a:cxn ang="T46">
                  <a:pos x="T20" y="T21"/>
                </a:cxn>
                <a:cxn ang="T47">
                  <a:pos x="T22" y="T23"/>
                </a:cxn>
                <a:cxn ang="T48">
                  <a:pos x="T24" y="T25"/>
                </a:cxn>
                <a:cxn ang="T49">
                  <a:pos x="T26" y="T27"/>
                </a:cxn>
                <a:cxn ang="T50">
                  <a:pos x="T28" y="T29"/>
                </a:cxn>
                <a:cxn ang="T51">
                  <a:pos x="T30" y="T31"/>
                </a:cxn>
                <a:cxn ang="T52">
                  <a:pos x="T32" y="T33"/>
                </a:cxn>
                <a:cxn ang="T53">
                  <a:pos x="T34" y="T35"/>
                </a:cxn>
              </a:cxnLst>
              <a:rect l="0" t="0" r="r" b="b"/>
              <a:pathLst>
                <a:path w="90" h="138">
                  <a:moveTo>
                    <a:pt x="90" y="126"/>
                  </a:moveTo>
                  <a:lnTo>
                    <a:pt x="78" y="102"/>
                  </a:lnTo>
                  <a:lnTo>
                    <a:pt x="66" y="78"/>
                  </a:lnTo>
                  <a:lnTo>
                    <a:pt x="84" y="60"/>
                  </a:lnTo>
                  <a:lnTo>
                    <a:pt x="90" y="42"/>
                  </a:lnTo>
                  <a:lnTo>
                    <a:pt x="66" y="36"/>
                  </a:lnTo>
                  <a:lnTo>
                    <a:pt x="60" y="18"/>
                  </a:lnTo>
                  <a:lnTo>
                    <a:pt x="36" y="0"/>
                  </a:lnTo>
                  <a:lnTo>
                    <a:pt x="12" y="24"/>
                  </a:lnTo>
                  <a:lnTo>
                    <a:pt x="0" y="42"/>
                  </a:lnTo>
                  <a:lnTo>
                    <a:pt x="6" y="60"/>
                  </a:lnTo>
                  <a:lnTo>
                    <a:pt x="18" y="66"/>
                  </a:lnTo>
                  <a:lnTo>
                    <a:pt x="30" y="84"/>
                  </a:lnTo>
                  <a:lnTo>
                    <a:pt x="24" y="120"/>
                  </a:lnTo>
                  <a:lnTo>
                    <a:pt x="42" y="138"/>
                  </a:lnTo>
                  <a:lnTo>
                    <a:pt x="60" y="132"/>
                  </a:lnTo>
                  <a:lnTo>
                    <a:pt x="90" y="126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4" name="Freeform 209">
              <a:extLst>
                <a:ext uri="{FF2B5EF4-FFF2-40B4-BE49-F238E27FC236}">
                  <a16:creationId xmlns:a16="http://schemas.microsoft.com/office/drawing/2014/main" id="{59E9F8EE-7D7F-7D47-A20C-94BCEA1DA5B9}"/>
                </a:ext>
              </a:extLst>
            </p:cNvPr>
            <p:cNvSpPr>
              <a:spLocks/>
            </p:cNvSpPr>
            <p:nvPr/>
          </p:nvSpPr>
          <p:spPr bwMode="auto">
            <a:xfrm>
              <a:off x="3036888" y="4525963"/>
              <a:ext cx="76200" cy="93662"/>
            </a:xfrm>
            <a:custGeom>
              <a:avLst/>
              <a:gdLst>
                <a:gd name="T0" fmla="*/ 2147483646 w 60"/>
                <a:gd name="T1" fmla="*/ 2147483646 h 72"/>
                <a:gd name="T2" fmla="*/ 2147483646 w 60"/>
                <a:gd name="T3" fmla="*/ 2147483646 h 72"/>
                <a:gd name="T4" fmla="*/ 2147483646 w 60"/>
                <a:gd name="T5" fmla="*/ 2147483646 h 72"/>
                <a:gd name="T6" fmla="*/ 2147483646 w 60"/>
                <a:gd name="T7" fmla="*/ 2147483646 h 72"/>
                <a:gd name="T8" fmla="*/ 2147483646 w 60"/>
                <a:gd name="T9" fmla="*/ 2147483646 h 72"/>
                <a:gd name="T10" fmla="*/ 2147483646 w 60"/>
                <a:gd name="T11" fmla="*/ 0 h 72"/>
                <a:gd name="T12" fmla="*/ 2147483646 w 60"/>
                <a:gd name="T13" fmla="*/ 0 h 72"/>
                <a:gd name="T14" fmla="*/ 0 w 60"/>
                <a:gd name="T15" fmla="*/ 2147483646 h 72"/>
                <a:gd name="T16" fmla="*/ 2147483646 w 60"/>
                <a:gd name="T17" fmla="*/ 2147483646 h 72"/>
                <a:gd name="T18" fmla="*/ 0 60000 65536"/>
                <a:gd name="T19" fmla="*/ 0 60000 65536"/>
                <a:gd name="T20" fmla="*/ 0 60000 65536"/>
                <a:gd name="T21" fmla="*/ 0 60000 65536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</a:gdLst>
              <a:ahLst/>
              <a:cxnLst>
                <a:cxn ang="T18">
                  <a:pos x="T0" y="T1"/>
                </a:cxn>
                <a:cxn ang="T19">
                  <a:pos x="T2" y="T3"/>
                </a:cxn>
                <a:cxn ang="T20">
                  <a:pos x="T4" y="T5"/>
                </a:cxn>
                <a:cxn ang="T21">
                  <a:pos x="T6" y="T7"/>
                </a:cxn>
                <a:cxn ang="T22">
                  <a:pos x="T8" y="T9"/>
                </a:cxn>
                <a:cxn ang="T23">
                  <a:pos x="T10" y="T11"/>
                </a:cxn>
                <a:cxn ang="T24">
                  <a:pos x="T12" y="T13"/>
                </a:cxn>
                <a:cxn ang="T25">
                  <a:pos x="T14" y="T15"/>
                </a:cxn>
                <a:cxn ang="T26">
                  <a:pos x="T16" y="T17"/>
                </a:cxn>
              </a:cxnLst>
              <a:rect l="0" t="0" r="r" b="b"/>
              <a:pathLst>
                <a:path w="60" h="72">
                  <a:moveTo>
                    <a:pt x="6" y="42"/>
                  </a:moveTo>
                  <a:lnTo>
                    <a:pt x="6" y="66"/>
                  </a:lnTo>
                  <a:lnTo>
                    <a:pt x="12" y="72"/>
                  </a:lnTo>
                  <a:lnTo>
                    <a:pt x="36" y="60"/>
                  </a:lnTo>
                  <a:lnTo>
                    <a:pt x="60" y="24"/>
                  </a:lnTo>
                  <a:lnTo>
                    <a:pt x="18" y="0"/>
                  </a:lnTo>
                  <a:lnTo>
                    <a:pt x="6" y="0"/>
                  </a:lnTo>
                  <a:lnTo>
                    <a:pt x="0" y="18"/>
                  </a:lnTo>
                  <a:lnTo>
                    <a:pt x="6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5" name="Freeform 210">
              <a:extLst>
                <a:ext uri="{FF2B5EF4-FFF2-40B4-BE49-F238E27FC236}">
                  <a16:creationId xmlns:a16="http://schemas.microsoft.com/office/drawing/2014/main" id="{9F24C0DA-ED72-1148-9BE1-0D48A26736CD}"/>
                </a:ext>
              </a:extLst>
            </p:cNvPr>
            <p:cNvSpPr>
              <a:spLocks/>
            </p:cNvSpPr>
            <p:nvPr/>
          </p:nvSpPr>
          <p:spPr bwMode="auto">
            <a:xfrm>
              <a:off x="2943225" y="4522788"/>
              <a:ext cx="96838" cy="109537"/>
            </a:xfrm>
            <a:custGeom>
              <a:avLst/>
              <a:gdLst>
                <a:gd name="T0" fmla="*/ 2147483646 w 72"/>
                <a:gd name="T1" fmla="*/ 2147483646 h 84"/>
                <a:gd name="T2" fmla="*/ 2147483646 w 72"/>
                <a:gd name="T3" fmla="*/ 2147483646 h 84"/>
                <a:gd name="T4" fmla="*/ 2147483646 w 72"/>
                <a:gd name="T5" fmla="*/ 2147483646 h 84"/>
                <a:gd name="T6" fmla="*/ 2147483646 w 72"/>
                <a:gd name="T7" fmla="*/ 2147483646 h 84"/>
                <a:gd name="T8" fmla="*/ 2147483646 w 72"/>
                <a:gd name="T9" fmla="*/ 2147483646 h 84"/>
                <a:gd name="T10" fmla="*/ 2147483646 w 72"/>
                <a:gd name="T11" fmla="*/ 0 h 84"/>
                <a:gd name="T12" fmla="*/ 2147483646 w 72"/>
                <a:gd name="T13" fmla="*/ 2147483646 h 84"/>
                <a:gd name="T14" fmla="*/ 0 w 72"/>
                <a:gd name="T15" fmla="*/ 2147483646 h 84"/>
                <a:gd name="T16" fmla="*/ 2147483646 w 72"/>
                <a:gd name="T17" fmla="*/ 2147483646 h 84"/>
                <a:gd name="T18" fmla="*/ 2147483646 w 72"/>
                <a:gd name="T19" fmla="*/ 2147483646 h 84"/>
                <a:gd name="T20" fmla="*/ 2147483646 w 72"/>
                <a:gd name="T21" fmla="*/ 2147483646 h 84"/>
                <a:gd name="T22" fmla="*/ 2147483646 w 72"/>
                <a:gd name="T23" fmla="*/ 2147483646 h 84"/>
                <a:gd name="T24" fmla="*/ 2147483646 w 72"/>
                <a:gd name="T25" fmla="*/ 2147483646 h 84"/>
                <a:gd name="T26" fmla="*/ 2147483646 w 72"/>
                <a:gd name="T27" fmla="*/ 2147483646 h 84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72" h="84">
                  <a:moveTo>
                    <a:pt x="72" y="78"/>
                  </a:moveTo>
                  <a:lnTo>
                    <a:pt x="72" y="54"/>
                  </a:lnTo>
                  <a:lnTo>
                    <a:pt x="66" y="30"/>
                  </a:lnTo>
                  <a:lnTo>
                    <a:pt x="72" y="12"/>
                  </a:lnTo>
                  <a:lnTo>
                    <a:pt x="24" y="6"/>
                  </a:lnTo>
                  <a:lnTo>
                    <a:pt x="24" y="0"/>
                  </a:lnTo>
                  <a:lnTo>
                    <a:pt x="18" y="18"/>
                  </a:lnTo>
                  <a:lnTo>
                    <a:pt x="0" y="36"/>
                  </a:lnTo>
                  <a:lnTo>
                    <a:pt x="12" y="60"/>
                  </a:lnTo>
                  <a:lnTo>
                    <a:pt x="24" y="84"/>
                  </a:lnTo>
                  <a:lnTo>
                    <a:pt x="30" y="84"/>
                  </a:lnTo>
                  <a:lnTo>
                    <a:pt x="42" y="78"/>
                  </a:lnTo>
                  <a:lnTo>
                    <a:pt x="72" y="78"/>
                  </a:ln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6" name="Freeform 211">
              <a:extLst>
                <a:ext uri="{FF2B5EF4-FFF2-40B4-BE49-F238E27FC236}">
                  <a16:creationId xmlns:a16="http://schemas.microsoft.com/office/drawing/2014/main" id="{78368734-7722-D64F-AFC9-05430472EC00}"/>
                </a:ext>
              </a:extLst>
            </p:cNvPr>
            <p:cNvSpPr>
              <a:spLocks/>
            </p:cNvSpPr>
            <p:nvPr/>
          </p:nvSpPr>
          <p:spPr bwMode="auto">
            <a:xfrm>
              <a:off x="2579688" y="4378325"/>
              <a:ext cx="333375" cy="280988"/>
            </a:xfrm>
            <a:custGeom>
              <a:avLst/>
              <a:gdLst>
                <a:gd name="T0" fmla="*/ 2147483646 w 43"/>
                <a:gd name="T1" fmla="*/ 2147483646 h 36"/>
                <a:gd name="T2" fmla="*/ 2147483646 w 43"/>
                <a:gd name="T3" fmla="*/ 2147483646 h 36"/>
                <a:gd name="T4" fmla="*/ 2147483646 w 43"/>
                <a:gd name="T5" fmla="*/ 2147483646 h 36"/>
                <a:gd name="T6" fmla="*/ 2147483646 w 43"/>
                <a:gd name="T7" fmla="*/ 2147483646 h 36"/>
                <a:gd name="T8" fmla="*/ 2147483646 w 43"/>
                <a:gd name="T9" fmla="*/ 2147483646 h 36"/>
                <a:gd name="T10" fmla="*/ 2147483646 w 43"/>
                <a:gd name="T11" fmla="*/ 2147483646 h 36"/>
                <a:gd name="T12" fmla="*/ 2147483646 w 43"/>
                <a:gd name="T13" fmla="*/ 2147483646 h 36"/>
                <a:gd name="T14" fmla="*/ 2147483646 w 43"/>
                <a:gd name="T15" fmla="*/ 2147483646 h 36"/>
                <a:gd name="T16" fmla="*/ 2147483646 w 43"/>
                <a:gd name="T17" fmla="*/ 2147483646 h 36"/>
                <a:gd name="T18" fmla="*/ 2147483646 w 43"/>
                <a:gd name="T19" fmla="*/ 2147483646 h 36"/>
                <a:gd name="T20" fmla="*/ 2147483646 w 43"/>
                <a:gd name="T21" fmla="*/ 2147483646 h 36"/>
                <a:gd name="T22" fmla="*/ 2147483646 w 43"/>
                <a:gd name="T23" fmla="*/ 2147483646 h 36"/>
                <a:gd name="T24" fmla="*/ 2147483646 w 43"/>
                <a:gd name="T25" fmla="*/ 2147483646 h 36"/>
                <a:gd name="T26" fmla="*/ 2147483646 w 43"/>
                <a:gd name="T27" fmla="*/ 0 h 36"/>
                <a:gd name="T28" fmla="*/ 2147483646 w 43"/>
                <a:gd name="T29" fmla="*/ 2147483646 h 36"/>
                <a:gd name="T30" fmla="*/ 0 w 43"/>
                <a:gd name="T31" fmla="*/ 2147483646 h 36"/>
                <a:gd name="T32" fmla="*/ 2147483646 w 43"/>
                <a:gd name="T33" fmla="*/ 2147483646 h 36"/>
                <a:gd name="T34" fmla="*/ 2147483646 w 43"/>
                <a:gd name="T35" fmla="*/ 2147483646 h 36"/>
                <a:gd name="T36" fmla="*/ 2147483646 w 43"/>
                <a:gd name="T37" fmla="*/ 2147483646 h 36"/>
                <a:gd name="T38" fmla="*/ 2147483646 w 43"/>
                <a:gd name="T39" fmla="*/ 2147483646 h 36"/>
                <a:gd name="T40" fmla="*/ 2147483646 w 43"/>
                <a:gd name="T41" fmla="*/ 2147483646 h 36"/>
                <a:gd name="T42" fmla="*/ 2147483646 w 43"/>
                <a:gd name="T43" fmla="*/ 2147483646 h 36"/>
                <a:gd name="T44" fmla="*/ 2147483646 w 43"/>
                <a:gd name="T45" fmla="*/ 2147483646 h 36"/>
                <a:gd name="T46" fmla="*/ 2147483646 w 43"/>
                <a:gd name="T47" fmla="*/ 2147483646 h 36"/>
                <a:gd name="T48" fmla="*/ 2147483646 w 43"/>
                <a:gd name="T49" fmla="*/ 2147483646 h 36"/>
                <a:gd name="T50" fmla="*/ 2147483646 w 43"/>
                <a:gd name="T51" fmla="*/ 2147483646 h 36"/>
                <a:gd name="T52" fmla="*/ 2147483646 w 43"/>
                <a:gd name="T53" fmla="*/ 2147483646 h 36"/>
                <a:gd name="T54" fmla="*/ 2147483646 w 43"/>
                <a:gd name="T55" fmla="*/ 2147483646 h 36"/>
                <a:gd name="T56" fmla="*/ 2147483646 w 43"/>
                <a:gd name="T57" fmla="*/ 2147483646 h 36"/>
                <a:gd name="T58" fmla="*/ 2147483646 w 43"/>
                <a:gd name="T59" fmla="*/ 2147483646 h 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</a:gdLst>
              <a:ahLst/>
              <a:cxnLst>
                <a:cxn ang="T60">
                  <a:pos x="T0" y="T1"/>
                </a:cxn>
                <a:cxn ang="T61">
                  <a:pos x="T2" y="T3"/>
                </a:cxn>
                <a:cxn ang="T62">
                  <a:pos x="T4" y="T5"/>
                </a:cxn>
                <a:cxn ang="T63">
                  <a:pos x="T6" y="T7"/>
                </a:cxn>
                <a:cxn ang="T64">
                  <a:pos x="T8" y="T9"/>
                </a:cxn>
                <a:cxn ang="T65">
                  <a:pos x="T10" y="T11"/>
                </a:cxn>
                <a:cxn ang="T66">
                  <a:pos x="T12" y="T13"/>
                </a:cxn>
                <a:cxn ang="T67">
                  <a:pos x="T14" y="T15"/>
                </a:cxn>
                <a:cxn ang="T68">
                  <a:pos x="T16" y="T17"/>
                </a:cxn>
                <a:cxn ang="T69">
                  <a:pos x="T18" y="T19"/>
                </a:cxn>
                <a:cxn ang="T70">
                  <a:pos x="T20" y="T21"/>
                </a:cxn>
                <a:cxn ang="T71">
                  <a:pos x="T22" y="T23"/>
                </a:cxn>
                <a:cxn ang="T72">
                  <a:pos x="T24" y="T25"/>
                </a:cxn>
                <a:cxn ang="T73">
                  <a:pos x="T26" y="T27"/>
                </a:cxn>
                <a:cxn ang="T74">
                  <a:pos x="T28" y="T29"/>
                </a:cxn>
                <a:cxn ang="T75">
                  <a:pos x="T30" y="T31"/>
                </a:cxn>
                <a:cxn ang="T76">
                  <a:pos x="T32" y="T33"/>
                </a:cxn>
                <a:cxn ang="T77">
                  <a:pos x="T34" y="T35"/>
                </a:cxn>
                <a:cxn ang="T78">
                  <a:pos x="T36" y="T37"/>
                </a:cxn>
                <a:cxn ang="T79">
                  <a:pos x="T38" y="T39"/>
                </a:cxn>
                <a:cxn ang="T80">
                  <a:pos x="T40" y="T41"/>
                </a:cxn>
                <a:cxn ang="T81">
                  <a:pos x="T42" y="T43"/>
                </a:cxn>
                <a:cxn ang="T82">
                  <a:pos x="T44" y="T45"/>
                </a:cxn>
                <a:cxn ang="T83">
                  <a:pos x="T46" y="T47"/>
                </a:cxn>
                <a:cxn ang="T84">
                  <a:pos x="T48" y="T49"/>
                </a:cxn>
                <a:cxn ang="T85">
                  <a:pos x="T50" y="T51"/>
                </a:cxn>
                <a:cxn ang="T86">
                  <a:pos x="T52" y="T53"/>
                </a:cxn>
                <a:cxn ang="T87">
                  <a:pos x="T54" y="T55"/>
                </a:cxn>
                <a:cxn ang="T88">
                  <a:pos x="T56" y="T57"/>
                </a:cxn>
                <a:cxn ang="T89">
                  <a:pos x="T58" y="T59"/>
                </a:cxn>
              </a:cxnLst>
              <a:rect l="0" t="0" r="r" b="b"/>
              <a:pathLst>
                <a:path w="43" h="36">
                  <a:moveTo>
                    <a:pt x="38" y="21"/>
                  </a:moveTo>
                  <a:cubicBezTo>
                    <a:pt x="37" y="18"/>
                    <a:pt x="37" y="18"/>
                    <a:pt x="37" y="18"/>
                  </a:cubicBezTo>
                  <a:cubicBezTo>
                    <a:pt x="39" y="15"/>
                    <a:pt x="39" y="15"/>
                    <a:pt x="39" y="15"/>
                  </a:cubicBezTo>
                  <a:cubicBezTo>
                    <a:pt x="43" y="11"/>
                    <a:pt x="43" y="11"/>
                    <a:pt x="43" y="11"/>
                  </a:cubicBezTo>
                  <a:cubicBezTo>
                    <a:pt x="42" y="11"/>
                    <a:pt x="42" y="11"/>
                    <a:pt x="42" y="11"/>
                  </a:cubicBezTo>
                  <a:cubicBezTo>
                    <a:pt x="39" y="10"/>
                    <a:pt x="39" y="10"/>
                    <a:pt x="39" y="10"/>
                  </a:cubicBezTo>
                  <a:cubicBezTo>
                    <a:pt x="38" y="8"/>
                    <a:pt x="38" y="8"/>
                    <a:pt x="38" y="8"/>
                  </a:cubicBezTo>
                  <a:cubicBezTo>
                    <a:pt x="32" y="5"/>
                    <a:pt x="32" y="5"/>
                    <a:pt x="32" y="5"/>
                  </a:cubicBezTo>
                  <a:cubicBezTo>
                    <a:pt x="22" y="6"/>
                    <a:pt x="22" y="6"/>
                    <a:pt x="22" y="6"/>
                  </a:cubicBezTo>
                  <a:cubicBezTo>
                    <a:pt x="17" y="5"/>
                    <a:pt x="17" y="5"/>
                    <a:pt x="17" y="5"/>
                  </a:cubicBezTo>
                  <a:cubicBezTo>
                    <a:pt x="16" y="3"/>
                    <a:pt x="16" y="3"/>
                    <a:pt x="16" y="3"/>
                  </a:cubicBezTo>
                  <a:cubicBezTo>
                    <a:pt x="11" y="2"/>
                    <a:pt x="11" y="2"/>
                    <a:pt x="11" y="2"/>
                  </a:cubicBezTo>
                  <a:cubicBezTo>
                    <a:pt x="11" y="2"/>
                    <a:pt x="7" y="3"/>
                    <a:pt x="6" y="3"/>
                  </a:cubicBezTo>
                  <a:cubicBezTo>
                    <a:pt x="5" y="3"/>
                    <a:pt x="5" y="1"/>
                    <a:pt x="5" y="0"/>
                  </a:cubicBezTo>
                  <a:cubicBezTo>
                    <a:pt x="1" y="2"/>
                    <a:pt x="1" y="2"/>
                    <a:pt x="1" y="2"/>
                  </a:cubicBezTo>
                  <a:cubicBezTo>
                    <a:pt x="0" y="10"/>
                    <a:pt x="0" y="10"/>
                    <a:pt x="0" y="10"/>
                  </a:cubicBezTo>
                  <a:cubicBezTo>
                    <a:pt x="2" y="15"/>
                    <a:pt x="2" y="15"/>
                    <a:pt x="2" y="15"/>
                  </a:cubicBezTo>
                  <a:cubicBezTo>
                    <a:pt x="12" y="19"/>
                    <a:pt x="12" y="19"/>
                    <a:pt x="12" y="19"/>
                  </a:cubicBezTo>
                  <a:cubicBezTo>
                    <a:pt x="17" y="20"/>
                    <a:pt x="17" y="20"/>
                    <a:pt x="17" y="20"/>
                  </a:cubicBezTo>
                  <a:cubicBezTo>
                    <a:pt x="16" y="22"/>
                    <a:pt x="16" y="22"/>
                    <a:pt x="16" y="22"/>
                  </a:cubicBezTo>
                  <a:cubicBezTo>
                    <a:pt x="18" y="26"/>
                    <a:pt x="18" y="26"/>
                    <a:pt x="18" y="26"/>
                  </a:cubicBezTo>
                  <a:cubicBezTo>
                    <a:pt x="18" y="33"/>
                    <a:pt x="18" y="33"/>
                    <a:pt x="18" y="33"/>
                  </a:cubicBezTo>
                  <a:cubicBezTo>
                    <a:pt x="18" y="33"/>
                    <a:pt x="18" y="33"/>
                    <a:pt x="18" y="33"/>
                  </a:cubicBezTo>
                  <a:cubicBezTo>
                    <a:pt x="21" y="36"/>
                    <a:pt x="21" y="36"/>
                    <a:pt x="21" y="36"/>
                  </a:cubicBezTo>
                  <a:cubicBezTo>
                    <a:pt x="30" y="33"/>
                    <a:pt x="30" y="33"/>
                    <a:pt x="30" y="33"/>
                  </a:cubicBezTo>
                  <a:cubicBezTo>
                    <a:pt x="29" y="30"/>
                    <a:pt x="29" y="30"/>
                    <a:pt x="29" y="30"/>
                  </a:cubicBezTo>
                  <a:cubicBezTo>
                    <a:pt x="26" y="25"/>
                    <a:pt x="26" y="25"/>
                    <a:pt x="26" y="25"/>
                  </a:cubicBezTo>
                  <a:cubicBezTo>
                    <a:pt x="34" y="25"/>
                    <a:pt x="34" y="25"/>
                    <a:pt x="34" y="25"/>
                  </a:cubicBezTo>
                  <a:cubicBezTo>
                    <a:pt x="39" y="23"/>
                    <a:pt x="39" y="23"/>
                    <a:pt x="39" y="23"/>
                  </a:cubicBezTo>
                  <a:cubicBezTo>
                    <a:pt x="38" y="21"/>
                    <a:pt x="38" y="21"/>
                    <a:pt x="38" y="21"/>
                  </a:cubicBezTo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7" name="Freeform 212">
              <a:extLst>
                <a:ext uri="{FF2B5EF4-FFF2-40B4-BE49-F238E27FC236}">
                  <a16:creationId xmlns:a16="http://schemas.microsoft.com/office/drawing/2014/main" id="{458D79D3-E6E1-1141-9EC6-88DCC544B9FC}"/>
                </a:ext>
              </a:extLst>
            </p:cNvPr>
            <p:cNvSpPr>
              <a:spLocks/>
            </p:cNvSpPr>
            <p:nvPr/>
          </p:nvSpPr>
          <p:spPr bwMode="auto">
            <a:xfrm>
              <a:off x="2390775" y="4627563"/>
              <a:ext cx="134938" cy="149225"/>
            </a:xfrm>
            <a:custGeom>
              <a:avLst/>
              <a:gdLst>
                <a:gd name="T0" fmla="*/ 2147483646 w 102"/>
                <a:gd name="T1" fmla="*/ 2147483646 h 114"/>
                <a:gd name="T2" fmla="*/ 2147483646 w 102"/>
                <a:gd name="T3" fmla="*/ 2147483646 h 114"/>
                <a:gd name="T4" fmla="*/ 2147483646 w 102"/>
                <a:gd name="T5" fmla="*/ 2147483646 h 114"/>
                <a:gd name="T6" fmla="*/ 2147483646 w 102"/>
                <a:gd name="T7" fmla="*/ 2147483646 h 114"/>
                <a:gd name="T8" fmla="*/ 2147483646 w 102"/>
                <a:gd name="T9" fmla="*/ 2147483646 h 114"/>
                <a:gd name="T10" fmla="*/ 2147483646 w 102"/>
                <a:gd name="T11" fmla="*/ 2147483646 h 114"/>
                <a:gd name="T12" fmla="*/ 2147483646 w 102"/>
                <a:gd name="T13" fmla="*/ 0 h 114"/>
                <a:gd name="T14" fmla="*/ 2147483646 w 102"/>
                <a:gd name="T15" fmla="*/ 2147483646 h 114"/>
                <a:gd name="T16" fmla="*/ 0 w 102"/>
                <a:gd name="T17" fmla="*/ 2147483646 h 114"/>
                <a:gd name="T18" fmla="*/ 2147483646 w 102"/>
                <a:gd name="T19" fmla="*/ 2147483646 h 114"/>
                <a:gd name="T20" fmla="*/ 0 w 102"/>
                <a:gd name="T21" fmla="*/ 2147483646 h 114"/>
                <a:gd name="T22" fmla="*/ 2147483646 w 102"/>
                <a:gd name="T23" fmla="*/ 2147483646 h 114"/>
                <a:gd name="T24" fmla="*/ 2147483646 w 102"/>
                <a:gd name="T25" fmla="*/ 2147483646 h 114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2" h="114">
                  <a:moveTo>
                    <a:pt x="24" y="114"/>
                  </a:moveTo>
                  <a:lnTo>
                    <a:pt x="48" y="90"/>
                  </a:lnTo>
                  <a:lnTo>
                    <a:pt x="66" y="84"/>
                  </a:lnTo>
                  <a:lnTo>
                    <a:pt x="90" y="60"/>
                  </a:lnTo>
                  <a:lnTo>
                    <a:pt x="102" y="36"/>
                  </a:lnTo>
                  <a:lnTo>
                    <a:pt x="78" y="18"/>
                  </a:lnTo>
                  <a:lnTo>
                    <a:pt x="30" y="0"/>
                  </a:lnTo>
                  <a:lnTo>
                    <a:pt x="24" y="12"/>
                  </a:lnTo>
                  <a:lnTo>
                    <a:pt x="0" y="66"/>
                  </a:lnTo>
                  <a:lnTo>
                    <a:pt x="12" y="90"/>
                  </a:lnTo>
                  <a:lnTo>
                    <a:pt x="0" y="96"/>
                  </a:lnTo>
                  <a:lnTo>
                    <a:pt x="6" y="108"/>
                  </a:lnTo>
                  <a:lnTo>
                    <a:pt x="24" y="114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8" name="Freeform 213">
              <a:extLst>
                <a:ext uri="{FF2B5EF4-FFF2-40B4-BE49-F238E27FC236}">
                  <a16:creationId xmlns:a16="http://schemas.microsoft.com/office/drawing/2014/main" id="{8AE11DF5-4163-3A46-8875-A8A283C1483C}"/>
                </a:ext>
              </a:extLst>
            </p:cNvPr>
            <p:cNvSpPr>
              <a:spLocks/>
            </p:cNvSpPr>
            <p:nvPr/>
          </p:nvSpPr>
          <p:spPr bwMode="auto">
            <a:xfrm>
              <a:off x="4757738" y="2967038"/>
              <a:ext cx="49212" cy="96837"/>
            </a:xfrm>
            <a:custGeom>
              <a:avLst/>
              <a:gdLst>
                <a:gd name="T0" fmla="*/ 0 w 429209"/>
                <a:gd name="T1" fmla="*/ 2 h 839755"/>
                <a:gd name="T2" fmla="*/ 0 w 429209"/>
                <a:gd name="T3" fmla="*/ 1 h 839755"/>
                <a:gd name="T4" fmla="*/ 0 w 429209"/>
                <a:gd name="T5" fmla="*/ 1 h 839755"/>
                <a:gd name="T6" fmla="*/ 0 w 429209"/>
                <a:gd name="T7" fmla="*/ 0 h 839755"/>
                <a:gd name="T8" fmla="*/ 1 w 429209"/>
                <a:gd name="T9" fmla="*/ 0 h 839755"/>
                <a:gd name="T10" fmla="*/ 1 w 429209"/>
                <a:gd name="T11" fmla="*/ 0 h 839755"/>
                <a:gd name="T12" fmla="*/ 1 w 429209"/>
                <a:gd name="T13" fmla="*/ 1 h 839755"/>
                <a:gd name="T14" fmla="*/ 1 w 429209"/>
                <a:gd name="T15" fmla="*/ 1 h 839755"/>
                <a:gd name="T16" fmla="*/ 0 w 429209"/>
                <a:gd name="T17" fmla="*/ 1 h 839755"/>
                <a:gd name="T18" fmla="*/ 0 w 429209"/>
                <a:gd name="T19" fmla="*/ 2 h 839755"/>
                <a:gd name="T20" fmla="*/ 0 w 429209"/>
                <a:gd name="T21" fmla="*/ 2 h 839755"/>
                <a:gd name="T22" fmla="*/ 0 w 429209"/>
                <a:gd name="T23" fmla="*/ 2 h 839755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</a:gdLst>
              <a:ahLst/>
              <a:cxnLst>
                <a:cxn ang="T24">
                  <a:pos x="T0" y="T1"/>
                </a:cxn>
                <a:cxn ang="T25">
                  <a:pos x="T2" y="T3"/>
                </a:cxn>
                <a:cxn ang="T26">
                  <a:pos x="T4" y="T5"/>
                </a:cxn>
                <a:cxn ang="T27">
                  <a:pos x="T6" y="T7"/>
                </a:cxn>
                <a:cxn ang="T28">
                  <a:pos x="T8" y="T9"/>
                </a:cxn>
                <a:cxn ang="T29">
                  <a:pos x="T10" y="T11"/>
                </a:cxn>
                <a:cxn ang="T30">
                  <a:pos x="T12" y="T13"/>
                </a:cxn>
                <a:cxn ang="T31">
                  <a:pos x="T14" y="T15"/>
                </a:cxn>
                <a:cxn ang="T32">
                  <a:pos x="T16" y="T17"/>
                </a:cxn>
                <a:cxn ang="T33">
                  <a:pos x="T18" y="T19"/>
                </a:cxn>
                <a:cxn ang="T34">
                  <a:pos x="T20" y="T21"/>
                </a:cxn>
                <a:cxn ang="T35">
                  <a:pos x="T22" y="T23"/>
                </a:cxn>
              </a:cxnLst>
              <a:rect l="0" t="0" r="r" b="b"/>
              <a:pathLst>
                <a:path w="429209" h="839755">
                  <a:moveTo>
                    <a:pt x="53214" y="797282"/>
                  </a:moveTo>
                  <a:cubicBezTo>
                    <a:pt x="54137" y="718133"/>
                    <a:pt x="55061" y="638985"/>
                    <a:pt x="55984" y="559836"/>
                  </a:cubicBezTo>
                  <a:lnTo>
                    <a:pt x="0" y="522514"/>
                  </a:lnTo>
                  <a:lnTo>
                    <a:pt x="111968" y="130628"/>
                  </a:lnTo>
                  <a:lnTo>
                    <a:pt x="261258" y="130628"/>
                  </a:lnTo>
                  <a:lnTo>
                    <a:pt x="391886" y="0"/>
                  </a:lnTo>
                  <a:lnTo>
                    <a:pt x="410547" y="261257"/>
                  </a:lnTo>
                  <a:lnTo>
                    <a:pt x="429209" y="410547"/>
                  </a:lnTo>
                  <a:lnTo>
                    <a:pt x="223935" y="634481"/>
                  </a:lnTo>
                  <a:lnTo>
                    <a:pt x="223935" y="839755"/>
                  </a:lnTo>
                  <a:lnTo>
                    <a:pt x="111968" y="783771"/>
                  </a:lnTo>
                  <a:lnTo>
                    <a:pt x="53214" y="79728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29" name="Freeform 214">
              <a:extLst>
                <a:ext uri="{FF2B5EF4-FFF2-40B4-BE49-F238E27FC236}">
                  <a16:creationId xmlns:a16="http://schemas.microsoft.com/office/drawing/2014/main" id="{0165BFC8-D8E3-DD4B-AF40-74EDB569056B}"/>
                </a:ext>
              </a:extLst>
            </p:cNvPr>
            <p:cNvSpPr>
              <a:spLocks/>
            </p:cNvSpPr>
            <p:nvPr/>
          </p:nvSpPr>
          <p:spPr bwMode="auto">
            <a:xfrm>
              <a:off x="6029325" y="3640138"/>
              <a:ext cx="431800" cy="417512"/>
            </a:xfrm>
            <a:custGeom>
              <a:avLst/>
              <a:gdLst>
                <a:gd name="T0" fmla="*/ 2147483646 w 10795"/>
                <a:gd name="T1" fmla="*/ 2147483646 h 10652"/>
                <a:gd name="T2" fmla="*/ 2147483646 w 10795"/>
                <a:gd name="T3" fmla="*/ 2147483646 h 10652"/>
                <a:gd name="T4" fmla="*/ 2147483646 w 10795"/>
                <a:gd name="T5" fmla="*/ 2147483646 h 10652"/>
                <a:gd name="T6" fmla="*/ 2147483646 w 10795"/>
                <a:gd name="T7" fmla="*/ 2147483646 h 10652"/>
                <a:gd name="T8" fmla="*/ 2147483646 w 10795"/>
                <a:gd name="T9" fmla="*/ 2147483646 h 10652"/>
                <a:gd name="T10" fmla="*/ 2147483646 w 10795"/>
                <a:gd name="T11" fmla="*/ 2147483646 h 10652"/>
                <a:gd name="T12" fmla="*/ 2147483646 w 10795"/>
                <a:gd name="T13" fmla="*/ 2147483646 h 10652"/>
                <a:gd name="T14" fmla="*/ 2147483646 w 10795"/>
                <a:gd name="T15" fmla="*/ 2147483646 h 10652"/>
                <a:gd name="T16" fmla="*/ 2147483646 w 10795"/>
                <a:gd name="T17" fmla="*/ 2147483646 h 10652"/>
                <a:gd name="T18" fmla="*/ 2147483646 w 10795"/>
                <a:gd name="T19" fmla="*/ 2147483646 h 10652"/>
                <a:gd name="T20" fmla="*/ 2147483646 w 10795"/>
                <a:gd name="T21" fmla="*/ 2147483646 h 10652"/>
                <a:gd name="T22" fmla="*/ 2147483646 w 10795"/>
                <a:gd name="T23" fmla="*/ 2147483646 h 10652"/>
                <a:gd name="T24" fmla="*/ 2147483646 w 10795"/>
                <a:gd name="T25" fmla="*/ 2147483646 h 10652"/>
                <a:gd name="T26" fmla="*/ 2147483646 w 10795"/>
                <a:gd name="T27" fmla="*/ 2147483646 h 10652"/>
                <a:gd name="T28" fmla="*/ 2147483646 w 10795"/>
                <a:gd name="T29" fmla="*/ 360875000 h 10652"/>
                <a:gd name="T30" fmla="*/ 2147483646 w 10795"/>
                <a:gd name="T31" fmla="*/ 2147483646 h 10652"/>
                <a:gd name="T32" fmla="*/ 2147483646 w 10795"/>
                <a:gd name="T33" fmla="*/ 2147483646 h 10652"/>
                <a:gd name="T34" fmla="*/ 2147483646 w 10795"/>
                <a:gd name="T35" fmla="*/ 2147483646 h 10652"/>
                <a:gd name="T36" fmla="*/ 2147483646 w 10795"/>
                <a:gd name="T37" fmla="*/ 2147483646 h 10652"/>
                <a:gd name="T38" fmla="*/ 2147483646 w 10795"/>
                <a:gd name="T39" fmla="*/ 2147483646 h 10652"/>
                <a:gd name="T40" fmla="*/ 2147483646 w 10795"/>
                <a:gd name="T41" fmla="*/ 2147483646 h 10652"/>
                <a:gd name="T42" fmla="*/ 2147483646 w 10795"/>
                <a:gd name="T43" fmla="*/ 2147483646 h 10652"/>
                <a:gd name="T44" fmla="*/ 2147483646 w 10795"/>
                <a:gd name="T45" fmla="*/ 2147483646 h 10652"/>
                <a:gd name="T46" fmla="*/ 2147483646 w 10795"/>
                <a:gd name="T47" fmla="*/ 2147483646 h 10652"/>
                <a:gd name="T48" fmla="*/ 2147483646 w 10795"/>
                <a:gd name="T49" fmla="*/ 2147483646 h 10652"/>
                <a:gd name="T50" fmla="*/ 2147483646 w 10795"/>
                <a:gd name="T51" fmla="*/ 2147483646 h 10652"/>
                <a:gd name="T52" fmla="*/ 2147483646 w 10795"/>
                <a:gd name="T53" fmla="*/ 2147483646 h 10652"/>
                <a:gd name="T54" fmla="*/ 2147483646 w 10795"/>
                <a:gd name="T55" fmla="*/ 2147483646 h 10652"/>
                <a:gd name="T56" fmla="*/ 2147483646 w 10795"/>
                <a:gd name="T57" fmla="*/ 2147483646 h 10652"/>
                <a:gd name="T58" fmla="*/ 2147483646 w 10795"/>
                <a:gd name="T59" fmla="*/ 2147483646 h 10652"/>
                <a:gd name="T60" fmla="*/ 2147483646 w 10795"/>
                <a:gd name="T61" fmla="*/ 2147483646 h 10652"/>
                <a:gd name="T62" fmla="*/ 2147483646 w 10795"/>
                <a:gd name="T63" fmla="*/ 2147483646 h 10652"/>
                <a:gd name="T64" fmla="*/ 2147483646 w 10795"/>
                <a:gd name="T65" fmla="*/ 2147483646 h 10652"/>
                <a:gd name="T66" fmla="*/ 2147483646 w 10795"/>
                <a:gd name="T67" fmla="*/ 2147483646 h 10652"/>
                <a:gd name="T68" fmla="*/ 2147483646 w 10795"/>
                <a:gd name="T69" fmla="*/ 2147483646 h 10652"/>
                <a:gd name="T70" fmla="*/ 2147483646 w 10795"/>
                <a:gd name="T71" fmla="*/ 2147483646 h 10652"/>
                <a:gd name="T72" fmla="*/ 2147483646 w 10795"/>
                <a:gd name="T73" fmla="*/ 2147483646 h 10652"/>
                <a:gd name="T74" fmla="*/ 2147483646 w 10795"/>
                <a:gd name="T75" fmla="*/ 2147483646 h 10652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</a:gdLst>
              <a:ahLst/>
              <a:cxnLst>
                <a:cxn ang="T76">
                  <a:pos x="T0" y="T1"/>
                </a:cxn>
                <a:cxn ang="T77">
                  <a:pos x="T2" y="T3"/>
                </a:cxn>
                <a:cxn ang="T78">
                  <a:pos x="T4" y="T5"/>
                </a:cxn>
                <a:cxn ang="T79">
                  <a:pos x="T6" y="T7"/>
                </a:cxn>
                <a:cxn ang="T80">
                  <a:pos x="T8" y="T9"/>
                </a:cxn>
                <a:cxn ang="T81">
                  <a:pos x="T10" y="T11"/>
                </a:cxn>
                <a:cxn ang="T82">
                  <a:pos x="T12" y="T13"/>
                </a:cxn>
                <a:cxn ang="T83">
                  <a:pos x="T14" y="T15"/>
                </a:cxn>
                <a:cxn ang="T84">
                  <a:pos x="T16" y="T17"/>
                </a:cxn>
                <a:cxn ang="T85">
                  <a:pos x="T18" y="T19"/>
                </a:cxn>
                <a:cxn ang="T86">
                  <a:pos x="T20" y="T21"/>
                </a:cxn>
                <a:cxn ang="T87">
                  <a:pos x="T22" y="T23"/>
                </a:cxn>
                <a:cxn ang="T88">
                  <a:pos x="T24" y="T25"/>
                </a:cxn>
                <a:cxn ang="T89">
                  <a:pos x="T26" y="T27"/>
                </a:cxn>
                <a:cxn ang="T90">
                  <a:pos x="T28" y="T29"/>
                </a:cxn>
                <a:cxn ang="T91">
                  <a:pos x="T30" y="T31"/>
                </a:cxn>
                <a:cxn ang="T92">
                  <a:pos x="T32" y="T33"/>
                </a:cxn>
                <a:cxn ang="T93">
                  <a:pos x="T34" y="T35"/>
                </a:cxn>
                <a:cxn ang="T94">
                  <a:pos x="T36" y="T37"/>
                </a:cxn>
                <a:cxn ang="T95">
                  <a:pos x="T38" y="T39"/>
                </a:cxn>
                <a:cxn ang="T96">
                  <a:pos x="T40" y="T41"/>
                </a:cxn>
                <a:cxn ang="T97">
                  <a:pos x="T42" y="T43"/>
                </a:cxn>
                <a:cxn ang="T98">
                  <a:pos x="T44" y="T45"/>
                </a:cxn>
                <a:cxn ang="T99">
                  <a:pos x="T46" y="T47"/>
                </a:cxn>
                <a:cxn ang="T100">
                  <a:pos x="T48" y="T49"/>
                </a:cxn>
                <a:cxn ang="T101">
                  <a:pos x="T50" y="T51"/>
                </a:cxn>
                <a:cxn ang="T102">
                  <a:pos x="T52" y="T53"/>
                </a:cxn>
                <a:cxn ang="T103">
                  <a:pos x="T54" y="T55"/>
                </a:cxn>
                <a:cxn ang="T104">
                  <a:pos x="T56" y="T57"/>
                </a:cxn>
                <a:cxn ang="T105">
                  <a:pos x="T58" y="T59"/>
                </a:cxn>
                <a:cxn ang="T106">
                  <a:pos x="T60" y="T61"/>
                </a:cxn>
                <a:cxn ang="T107">
                  <a:pos x="T62" y="T63"/>
                </a:cxn>
                <a:cxn ang="T108">
                  <a:pos x="T64" y="T65"/>
                </a:cxn>
                <a:cxn ang="T109">
                  <a:pos x="T66" y="T67"/>
                </a:cxn>
                <a:cxn ang="T110">
                  <a:pos x="T68" y="T69"/>
                </a:cxn>
                <a:cxn ang="T111">
                  <a:pos x="T70" y="T71"/>
                </a:cxn>
                <a:cxn ang="T112">
                  <a:pos x="T72" y="T73"/>
                </a:cxn>
                <a:cxn ang="T113">
                  <a:pos x="T74" y="T75"/>
                </a:cxn>
              </a:cxnLst>
              <a:rect l="0" t="0" r="r" b="b"/>
              <a:pathLst>
                <a:path w="10795" h="10652">
                  <a:moveTo>
                    <a:pt x="7118" y="10169"/>
                  </a:moveTo>
                  <a:cubicBezTo>
                    <a:pt x="7403" y="10018"/>
                    <a:pt x="7922" y="10028"/>
                    <a:pt x="7912" y="9685"/>
                  </a:cubicBezTo>
                  <a:cubicBezTo>
                    <a:pt x="7902" y="9342"/>
                    <a:pt x="7173" y="8474"/>
                    <a:pt x="7058" y="8110"/>
                  </a:cubicBezTo>
                  <a:cubicBezTo>
                    <a:pt x="6943" y="7746"/>
                    <a:pt x="7143" y="7666"/>
                    <a:pt x="7222" y="7500"/>
                  </a:cubicBezTo>
                  <a:cubicBezTo>
                    <a:pt x="7301" y="7334"/>
                    <a:pt x="7346" y="7193"/>
                    <a:pt x="7530" y="7116"/>
                  </a:cubicBezTo>
                  <a:cubicBezTo>
                    <a:pt x="7714" y="7039"/>
                    <a:pt x="8027" y="7379"/>
                    <a:pt x="8325" y="7039"/>
                  </a:cubicBezTo>
                  <a:cubicBezTo>
                    <a:pt x="8623" y="6699"/>
                    <a:pt x="9062" y="5615"/>
                    <a:pt x="9319" y="5078"/>
                  </a:cubicBezTo>
                  <a:cubicBezTo>
                    <a:pt x="9576" y="4541"/>
                    <a:pt x="9720" y="4241"/>
                    <a:pt x="9868" y="3816"/>
                  </a:cubicBezTo>
                  <a:cubicBezTo>
                    <a:pt x="10016" y="3391"/>
                    <a:pt x="10257" y="2817"/>
                    <a:pt x="10206" y="2527"/>
                  </a:cubicBezTo>
                  <a:cubicBezTo>
                    <a:pt x="10155" y="2237"/>
                    <a:pt x="9538" y="2325"/>
                    <a:pt x="9564" y="2075"/>
                  </a:cubicBezTo>
                  <a:cubicBezTo>
                    <a:pt x="9591" y="1811"/>
                    <a:pt x="9500" y="1164"/>
                    <a:pt x="9640" y="1129"/>
                  </a:cubicBezTo>
                  <a:cubicBezTo>
                    <a:pt x="10141" y="1004"/>
                    <a:pt x="10598" y="957"/>
                    <a:pt x="10748" y="847"/>
                  </a:cubicBezTo>
                  <a:cubicBezTo>
                    <a:pt x="10898" y="737"/>
                    <a:pt x="10653" y="578"/>
                    <a:pt x="10543" y="467"/>
                  </a:cubicBezTo>
                  <a:cubicBezTo>
                    <a:pt x="10433" y="356"/>
                    <a:pt x="10260" y="257"/>
                    <a:pt x="10085" y="179"/>
                  </a:cubicBezTo>
                  <a:cubicBezTo>
                    <a:pt x="9911" y="102"/>
                    <a:pt x="9805" y="-9"/>
                    <a:pt x="9497" y="1"/>
                  </a:cubicBezTo>
                  <a:cubicBezTo>
                    <a:pt x="9192" y="11"/>
                    <a:pt x="8556" y="193"/>
                    <a:pt x="8247" y="237"/>
                  </a:cubicBezTo>
                  <a:cubicBezTo>
                    <a:pt x="7938" y="279"/>
                    <a:pt x="7858" y="208"/>
                    <a:pt x="7639" y="263"/>
                  </a:cubicBezTo>
                  <a:cubicBezTo>
                    <a:pt x="7421" y="320"/>
                    <a:pt x="7152" y="573"/>
                    <a:pt x="6937" y="573"/>
                  </a:cubicBezTo>
                  <a:cubicBezTo>
                    <a:pt x="6886" y="922"/>
                    <a:pt x="6810" y="1372"/>
                    <a:pt x="6784" y="1623"/>
                  </a:cubicBezTo>
                  <a:cubicBezTo>
                    <a:pt x="6758" y="1873"/>
                    <a:pt x="6784" y="1924"/>
                    <a:pt x="6784" y="2075"/>
                  </a:cubicBezTo>
                  <a:cubicBezTo>
                    <a:pt x="6712" y="2150"/>
                    <a:pt x="6645" y="2133"/>
                    <a:pt x="6569" y="2301"/>
                  </a:cubicBezTo>
                  <a:cubicBezTo>
                    <a:pt x="6493" y="2469"/>
                    <a:pt x="6407" y="2823"/>
                    <a:pt x="6326" y="3084"/>
                  </a:cubicBezTo>
                  <a:cubicBezTo>
                    <a:pt x="6326" y="3084"/>
                    <a:pt x="5388" y="3490"/>
                    <a:pt x="5072" y="3661"/>
                  </a:cubicBezTo>
                  <a:cubicBezTo>
                    <a:pt x="4756" y="3832"/>
                    <a:pt x="4644" y="3888"/>
                    <a:pt x="4431" y="4113"/>
                  </a:cubicBezTo>
                  <a:cubicBezTo>
                    <a:pt x="4217" y="4338"/>
                    <a:pt x="3788" y="5012"/>
                    <a:pt x="3788" y="5012"/>
                  </a:cubicBezTo>
                  <a:cubicBezTo>
                    <a:pt x="3788" y="5012"/>
                    <a:pt x="2925" y="5037"/>
                    <a:pt x="2506" y="5245"/>
                  </a:cubicBezTo>
                  <a:cubicBezTo>
                    <a:pt x="2087" y="5453"/>
                    <a:pt x="1684" y="6101"/>
                    <a:pt x="1270" y="6260"/>
                  </a:cubicBezTo>
                  <a:cubicBezTo>
                    <a:pt x="856" y="6419"/>
                    <a:pt x="140" y="6073"/>
                    <a:pt x="20" y="6198"/>
                  </a:cubicBezTo>
                  <a:cubicBezTo>
                    <a:pt x="-100" y="6323"/>
                    <a:pt x="358" y="6820"/>
                    <a:pt x="552" y="7008"/>
                  </a:cubicBezTo>
                  <a:cubicBezTo>
                    <a:pt x="746" y="7196"/>
                    <a:pt x="1074" y="7217"/>
                    <a:pt x="1182" y="7324"/>
                  </a:cubicBezTo>
                  <a:cubicBezTo>
                    <a:pt x="1290" y="7431"/>
                    <a:pt x="1192" y="7543"/>
                    <a:pt x="1199" y="7649"/>
                  </a:cubicBezTo>
                  <a:cubicBezTo>
                    <a:pt x="1206" y="7755"/>
                    <a:pt x="1239" y="7800"/>
                    <a:pt x="1223" y="7962"/>
                  </a:cubicBezTo>
                  <a:cubicBezTo>
                    <a:pt x="1207" y="8124"/>
                    <a:pt x="1334" y="8396"/>
                    <a:pt x="1102" y="8620"/>
                  </a:cubicBezTo>
                  <a:cubicBezTo>
                    <a:pt x="795" y="8917"/>
                    <a:pt x="443" y="9228"/>
                    <a:pt x="470" y="9744"/>
                  </a:cubicBezTo>
                  <a:cubicBezTo>
                    <a:pt x="479" y="9915"/>
                    <a:pt x="2376" y="9516"/>
                    <a:pt x="3293" y="9667"/>
                  </a:cubicBezTo>
                  <a:cubicBezTo>
                    <a:pt x="4210" y="9818"/>
                    <a:pt x="5529" y="9982"/>
                    <a:pt x="5971" y="10652"/>
                  </a:cubicBezTo>
                  <a:lnTo>
                    <a:pt x="6232" y="10504"/>
                  </a:lnTo>
                  <a:lnTo>
                    <a:pt x="7118" y="1016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0" name="Freeform 215">
              <a:extLst>
                <a:ext uri="{FF2B5EF4-FFF2-40B4-BE49-F238E27FC236}">
                  <a16:creationId xmlns:a16="http://schemas.microsoft.com/office/drawing/2014/main" id="{492D6316-DE17-DC4F-9204-D34440DB7F07}"/>
                </a:ext>
              </a:extLst>
            </p:cNvPr>
            <p:cNvSpPr>
              <a:spLocks/>
            </p:cNvSpPr>
            <p:nvPr/>
          </p:nvSpPr>
          <p:spPr bwMode="auto">
            <a:xfrm>
              <a:off x="6018213" y="3611563"/>
              <a:ext cx="341312" cy="276225"/>
            </a:xfrm>
            <a:custGeom>
              <a:avLst/>
              <a:gdLst>
                <a:gd name="T0" fmla="*/ 2147483646 w 10000"/>
                <a:gd name="T1" fmla="*/ 2147483646 h 11017"/>
                <a:gd name="T2" fmla="*/ 2147483646 w 10000"/>
                <a:gd name="T3" fmla="*/ 2147483646 h 11017"/>
                <a:gd name="T4" fmla="*/ 2147483646 w 10000"/>
                <a:gd name="T5" fmla="*/ 2147483646 h 11017"/>
                <a:gd name="T6" fmla="*/ 2147483646 w 10000"/>
                <a:gd name="T7" fmla="*/ 2147483646 h 11017"/>
                <a:gd name="T8" fmla="*/ 2147483646 w 10000"/>
                <a:gd name="T9" fmla="*/ 0 h 11017"/>
                <a:gd name="T10" fmla="*/ 2147483646 w 10000"/>
                <a:gd name="T11" fmla="*/ 2147483646 h 11017"/>
                <a:gd name="T12" fmla="*/ 2147483646 w 10000"/>
                <a:gd name="T13" fmla="*/ 2147483646 h 11017"/>
                <a:gd name="T14" fmla="*/ 2147483646 w 10000"/>
                <a:gd name="T15" fmla="*/ 2147483646 h 11017"/>
                <a:gd name="T16" fmla="*/ 2147483646 w 10000"/>
                <a:gd name="T17" fmla="*/ 2147483646 h 11017"/>
                <a:gd name="T18" fmla="*/ 2147483646 w 10000"/>
                <a:gd name="T19" fmla="*/ 2147483646 h 11017"/>
                <a:gd name="T20" fmla="*/ 2147483646 w 10000"/>
                <a:gd name="T21" fmla="*/ 2147483646 h 11017"/>
                <a:gd name="T22" fmla="*/ 2147483646 w 10000"/>
                <a:gd name="T23" fmla="*/ 2147483646 h 11017"/>
                <a:gd name="T24" fmla="*/ 2147483646 w 10000"/>
                <a:gd name="T25" fmla="*/ 2147483646 h 11017"/>
                <a:gd name="T26" fmla="*/ 2147483646 w 10000"/>
                <a:gd name="T27" fmla="*/ 2147483646 h 11017"/>
                <a:gd name="T28" fmla="*/ 2147483646 w 10000"/>
                <a:gd name="T29" fmla="*/ 2147483646 h 11017"/>
                <a:gd name="T30" fmla="*/ 2147483646 w 10000"/>
                <a:gd name="T31" fmla="*/ 2147483646 h 11017"/>
                <a:gd name="T32" fmla="*/ 2147483646 w 10000"/>
                <a:gd name="T33" fmla="*/ 2147483646 h 11017"/>
                <a:gd name="T34" fmla="*/ 0 w 10000"/>
                <a:gd name="T35" fmla="*/ 2147483646 h 11017"/>
                <a:gd name="T36" fmla="*/ 0 w 10000"/>
                <a:gd name="T37" fmla="*/ 2147483646 h 11017"/>
                <a:gd name="T38" fmla="*/ 2147483646 w 10000"/>
                <a:gd name="T39" fmla="*/ 2147483646 h 11017"/>
                <a:gd name="T40" fmla="*/ 2147483646 w 10000"/>
                <a:gd name="T41" fmla="*/ 2147483646 h 11017"/>
                <a:gd name="T42" fmla="*/ 2147483646 w 10000"/>
                <a:gd name="T43" fmla="*/ 2147483646 h 11017"/>
                <a:gd name="T44" fmla="*/ 2147483646 w 10000"/>
                <a:gd name="T45" fmla="*/ 2147483646 h 11017"/>
                <a:gd name="T46" fmla="*/ 2147483646 w 10000"/>
                <a:gd name="T47" fmla="*/ 2147483646 h 11017"/>
                <a:gd name="T48" fmla="*/ 2147483646 w 10000"/>
                <a:gd name="T49" fmla="*/ 2147483646 h 11017"/>
                <a:gd name="T50" fmla="*/ 2147483646 w 10000"/>
                <a:gd name="T51" fmla="*/ 2147483646 h 11017"/>
                <a:gd name="T52" fmla="*/ 2147483646 w 10000"/>
                <a:gd name="T53" fmla="*/ 2147483646 h 11017"/>
                <a:gd name="T54" fmla="*/ 2147483646 w 10000"/>
                <a:gd name="T55" fmla="*/ 2147483646 h 11017"/>
                <a:gd name="T56" fmla="*/ 2147483646 w 10000"/>
                <a:gd name="T57" fmla="*/ 2147483646 h 11017"/>
                <a:gd name="T58" fmla="*/ 2147483646 w 10000"/>
                <a:gd name="T59" fmla="*/ 2147483646 h 11017"/>
                <a:gd name="T60" fmla="*/ 2147483646 w 10000"/>
                <a:gd name="T61" fmla="*/ 2147483646 h 11017"/>
                <a:gd name="T62" fmla="*/ 2147483646 w 10000"/>
                <a:gd name="T63" fmla="*/ 2147483646 h 11017"/>
                <a:gd name="T64" fmla="*/ 2147483646 w 10000"/>
                <a:gd name="T65" fmla="*/ 2147483646 h 11017"/>
                <a:gd name="T66" fmla="*/ 2147483646 w 10000"/>
                <a:gd name="T67" fmla="*/ 2147483646 h 11017"/>
                <a:gd name="T68" fmla="*/ 2147483646 w 10000"/>
                <a:gd name="T69" fmla="*/ 2147483646 h 11017"/>
                <a:gd name="T70" fmla="*/ 2147483646 w 10000"/>
                <a:gd name="T71" fmla="*/ 2147483646 h 11017"/>
                <a:gd name="T72" fmla="*/ 2147483646 w 10000"/>
                <a:gd name="T73" fmla="*/ 2147483646 h 11017"/>
                <a:gd name="T74" fmla="*/ 2147483646 w 10000"/>
                <a:gd name="T75" fmla="*/ 2147483646 h 11017"/>
                <a:gd name="T76" fmla="*/ 2147483646 w 10000"/>
                <a:gd name="T77" fmla="*/ 2147483646 h 11017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  <a:gd name="T111" fmla="*/ 0 60000 65536"/>
                <a:gd name="T112" fmla="*/ 0 60000 65536"/>
                <a:gd name="T113" fmla="*/ 0 60000 65536"/>
                <a:gd name="T114" fmla="*/ 0 60000 65536"/>
                <a:gd name="T115" fmla="*/ 0 60000 65536"/>
                <a:gd name="T116" fmla="*/ 0 60000 65536"/>
              </a:gdLst>
              <a:ahLst/>
              <a:cxnLst>
                <a:cxn ang="T78">
                  <a:pos x="T0" y="T1"/>
                </a:cxn>
                <a:cxn ang="T79">
                  <a:pos x="T2" y="T3"/>
                </a:cxn>
                <a:cxn ang="T80">
                  <a:pos x="T4" y="T5"/>
                </a:cxn>
                <a:cxn ang="T81">
                  <a:pos x="T6" y="T7"/>
                </a:cxn>
                <a:cxn ang="T82">
                  <a:pos x="T8" y="T9"/>
                </a:cxn>
                <a:cxn ang="T83">
                  <a:pos x="T10" y="T11"/>
                </a:cxn>
                <a:cxn ang="T84">
                  <a:pos x="T12" y="T13"/>
                </a:cxn>
                <a:cxn ang="T85">
                  <a:pos x="T14" y="T15"/>
                </a:cxn>
                <a:cxn ang="T86">
                  <a:pos x="T16" y="T17"/>
                </a:cxn>
                <a:cxn ang="T87">
                  <a:pos x="T18" y="T19"/>
                </a:cxn>
                <a:cxn ang="T88">
                  <a:pos x="T20" y="T21"/>
                </a:cxn>
                <a:cxn ang="T89">
                  <a:pos x="T22" y="T23"/>
                </a:cxn>
                <a:cxn ang="T90">
                  <a:pos x="T24" y="T25"/>
                </a:cxn>
                <a:cxn ang="T91">
                  <a:pos x="T26" y="T27"/>
                </a:cxn>
                <a:cxn ang="T92">
                  <a:pos x="T28" y="T29"/>
                </a:cxn>
                <a:cxn ang="T93">
                  <a:pos x="T30" y="T31"/>
                </a:cxn>
                <a:cxn ang="T94">
                  <a:pos x="T32" y="T33"/>
                </a:cxn>
                <a:cxn ang="T95">
                  <a:pos x="T34" y="T35"/>
                </a:cxn>
                <a:cxn ang="T96">
                  <a:pos x="T36" y="T37"/>
                </a:cxn>
                <a:cxn ang="T97">
                  <a:pos x="T38" y="T39"/>
                </a:cxn>
                <a:cxn ang="T98">
                  <a:pos x="T40" y="T41"/>
                </a:cxn>
                <a:cxn ang="T99">
                  <a:pos x="T42" y="T43"/>
                </a:cxn>
                <a:cxn ang="T100">
                  <a:pos x="T44" y="T45"/>
                </a:cxn>
                <a:cxn ang="T101">
                  <a:pos x="T46" y="T47"/>
                </a:cxn>
                <a:cxn ang="T102">
                  <a:pos x="T48" y="T49"/>
                </a:cxn>
                <a:cxn ang="T103">
                  <a:pos x="T50" y="T51"/>
                </a:cxn>
                <a:cxn ang="T104">
                  <a:pos x="T52" y="T53"/>
                </a:cxn>
                <a:cxn ang="T105">
                  <a:pos x="T54" y="T55"/>
                </a:cxn>
                <a:cxn ang="T106">
                  <a:pos x="T56" y="T57"/>
                </a:cxn>
                <a:cxn ang="T107">
                  <a:pos x="T58" y="T59"/>
                </a:cxn>
                <a:cxn ang="T108">
                  <a:pos x="T60" y="T61"/>
                </a:cxn>
                <a:cxn ang="T109">
                  <a:pos x="T62" y="T63"/>
                </a:cxn>
                <a:cxn ang="T110">
                  <a:pos x="T64" y="T65"/>
                </a:cxn>
                <a:cxn ang="T111">
                  <a:pos x="T66" y="T67"/>
                </a:cxn>
                <a:cxn ang="T112">
                  <a:pos x="T68" y="T69"/>
                </a:cxn>
                <a:cxn ang="T113">
                  <a:pos x="T70" y="T71"/>
                </a:cxn>
                <a:cxn ang="T114">
                  <a:pos x="T72" y="T73"/>
                </a:cxn>
                <a:cxn ang="T115">
                  <a:pos x="T74" y="T75"/>
                </a:cxn>
                <a:cxn ang="T116">
                  <a:pos x="T76" y="T77"/>
                </a:cxn>
              </a:cxnLst>
              <a:rect l="0" t="0" r="r" b="b"/>
              <a:pathLst>
                <a:path w="10000" h="11017">
                  <a:moveTo>
                    <a:pt x="9226" y="329"/>
                  </a:moveTo>
                  <a:cubicBezTo>
                    <a:pt x="8904" y="611"/>
                    <a:pt x="8531" y="1035"/>
                    <a:pt x="8261" y="1176"/>
                  </a:cubicBezTo>
                  <a:cubicBezTo>
                    <a:pt x="7992" y="1317"/>
                    <a:pt x="7826" y="1176"/>
                    <a:pt x="7609" y="1176"/>
                  </a:cubicBezTo>
                  <a:cubicBezTo>
                    <a:pt x="7536" y="882"/>
                    <a:pt x="7464" y="588"/>
                    <a:pt x="7391" y="294"/>
                  </a:cubicBezTo>
                  <a:lnTo>
                    <a:pt x="7174" y="0"/>
                  </a:lnTo>
                  <a:lnTo>
                    <a:pt x="6522" y="882"/>
                  </a:lnTo>
                  <a:cubicBezTo>
                    <a:pt x="6377" y="1078"/>
                    <a:pt x="6298" y="1425"/>
                    <a:pt x="6087" y="1471"/>
                  </a:cubicBezTo>
                  <a:cubicBezTo>
                    <a:pt x="5876" y="1517"/>
                    <a:pt x="5533" y="1264"/>
                    <a:pt x="5256" y="1160"/>
                  </a:cubicBezTo>
                  <a:cubicBezTo>
                    <a:pt x="5098" y="1165"/>
                    <a:pt x="4971" y="1173"/>
                    <a:pt x="4783" y="1176"/>
                  </a:cubicBezTo>
                  <a:cubicBezTo>
                    <a:pt x="4595" y="1179"/>
                    <a:pt x="4348" y="1176"/>
                    <a:pt x="4130" y="1176"/>
                  </a:cubicBezTo>
                  <a:lnTo>
                    <a:pt x="3261" y="882"/>
                  </a:lnTo>
                  <a:cubicBezTo>
                    <a:pt x="3188" y="1372"/>
                    <a:pt x="3116" y="1863"/>
                    <a:pt x="3043" y="2353"/>
                  </a:cubicBezTo>
                  <a:lnTo>
                    <a:pt x="1957" y="2941"/>
                  </a:lnTo>
                  <a:lnTo>
                    <a:pt x="1522" y="3529"/>
                  </a:lnTo>
                  <a:lnTo>
                    <a:pt x="870" y="3235"/>
                  </a:lnTo>
                  <a:lnTo>
                    <a:pt x="435" y="2941"/>
                  </a:lnTo>
                  <a:cubicBezTo>
                    <a:pt x="362" y="3529"/>
                    <a:pt x="290" y="4118"/>
                    <a:pt x="217" y="4706"/>
                  </a:cubicBezTo>
                  <a:cubicBezTo>
                    <a:pt x="145" y="5098"/>
                    <a:pt x="72" y="5490"/>
                    <a:pt x="0" y="5882"/>
                  </a:cubicBezTo>
                  <a:lnTo>
                    <a:pt x="0" y="7353"/>
                  </a:lnTo>
                  <a:lnTo>
                    <a:pt x="870" y="7941"/>
                  </a:lnTo>
                  <a:cubicBezTo>
                    <a:pt x="435" y="9706"/>
                    <a:pt x="559" y="9259"/>
                    <a:pt x="435" y="9706"/>
                  </a:cubicBezTo>
                  <a:cubicBezTo>
                    <a:pt x="311" y="10153"/>
                    <a:pt x="27" y="10425"/>
                    <a:pt x="124" y="10621"/>
                  </a:cubicBezTo>
                  <a:cubicBezTo>
                    <a:pt x="221" y="10817"/>
                    <a:pt x="794" y="10837"/>
                    <a:pt x="1017" y="10882"/>
                  </a:cubicBezTo>
                  <a:cubicBezTo>
                    <a:pt x="1240" y="10927"/>
                    <a:pt x="1315" y="10844"/>
                    <a:pt x="1460" y="10893"/>
                  </a:cubicBezTo>
                  <a:cubicBezTo>
                    <a:pt x="1605" y="10942"/>
                    <a:pt x="2180" y="11085"/>
                    <a:pt x="2676" y="10980"/>
                  </a:cubicBezTo>
                  <a:cubicBezTo>
                    <a:pt x="3172" y="10875"/>
                    <a:pt x="4096" y="10604"/>
                    <a:pt x="4434" y="10261"/>
                  </a:cubicBezTo>
                  <a:cubicBezTo>
                    <a:pt x="4772" y="9918"/>
                    <a:pt x="4517" y="9199"/>
                    <a:pt x="4703" y="8921"/>
                  </a:cubicBezTo>
                  <a:cubicBezTo>
                    <a:pt x="4889" y="8643"/>
                    <a:pt x="5182" y="8785"/>
                    <a:pt x="5548" y="8595"/>
                  </a:cubicBezTo>
                  <a:cubicBezTo>
                    <a:pt x="5914" y="8405"/>
                    <a:pt x="6666" y="8083"/>
                    <a:pt x="6899" y="7778"/>
                  </a:cubicBezTo>
                  <a:cubicBezTo>
                    <a:pt x="7133" y="7473"/>
                    <a:pt x="6892" y="6977"/>
                    <a:pt x="6949" y="6764"/>
                  </a:cubicBezTo>
                  <a:cubicBezTo>
                    <a:pt x="7006" y="6552"/>
                    <a:pt x="7127" y="6617"/>
                    <a:pt x="7239" y="6503"/>
                  </a:cubicBezTo>
                  <a:cubicBezTo>
                    <a:pt x="7351" y="6389"/>
                    <a:pt x="7449" y="6339"/>
                    <a:pt x="7621" y="6078"/>
                  </a:cubicBezTo>
                  <a:cubicBezTo>
                    <a:pt x="7793" y="5817"/>
                    <a:pt x="8142" y="5240"/>
                    <a:pt x="8271" y="4935"/>
                  </a:cubicBezTo>
                  <a:cubicBezTo>
                    <a:pt x="8400" y="4630"/>
                    <a:pt x="8303" y="4537"/>
                    <a:pt x="8395" y="4248"/>
                  </a:cubicBezTo>
                  <a:cubicBezTo>
                    <a:pt x="8487" y="3959"/>
                    <a:pt x="8811" y="3568"/>
                    <a:pt x="8825" y="3203"/>
                  </a:cubicBezTo>
                  <a:cubicBezTo>
                    <a:pt x="8839" y="2838"/>
                    <a:pt x="8282" y="2299"/>
                    <a:pt x="8478" y="2059"/>
                  </a:cubicBezTo>
                  <a:cubicBezTo>
                    <a:pt x="8674" y="1819"/>
                    <a:pt x="9493" y="1863"/>
                    <a:pt x="10000" y="1765"/>
                  </a:cubicBezTo>
                  <a:lnTo>
                    <a:pt x="9565" y="882"/>
                  </a:lnTo>
                  <a:lnTo>
                    <a:pt x="9226" y="32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1" name="Freeform 216">
              <a:extLst>
                <a:ext uri="{FF2B5EF4-FFF2-40B4-BE49-F238E27FC236}">
                  <a16:creationId xmlns:a16="http://schemas.microsoft.com/office/drawing/2014/main" id="{17007147-A4AC-334F-9350-E4B13C0DD6FC}"/>
                </a:ext>
              </a:extLst>
            </p:cNvPr>
            <p:cNvSpPr>
              <a:spLocks/>
            </p:cNvSpPr>
            <p:nvPr/>
          </p:nvSpPr>
          <p:spPr bwMode="auto">
            <a:xfrm>
              <a:off x="6734175" y="3946525"/>
              <a:ext cx="112713" cy="139700"/>
            </a:xfrm>
            <a:custGeom>
              <a:avLst/>
              <a:gdLst>
                <a:gd name="T0" fmla="*/ 2147483646 w 90"/>
                <a:gd name="T1" fmla="*/ 2147483646 h 78"/>
                <a:gd name="T2" fmla="*/ 2147483646 w 90"/>
                <a:gd name="T3" fmla="*/ 2147483646 h 78"/>
                <a:gd name="T4" fmla="*/ 2147483646 w 90"/>
                <a:gd name="T5" fmla="*/ 2147483646 h 78"/>
                <a:gd name="T6" fmla="*/ 2147483646 w 90"/>
                <a:gd name="T7" fmla="*/ 2147483646 h 78"/>
                <a:gd name="T8" fmla="*/ 2147483646 w 90"/>
                <a:gd name="T9" fmla="*/ 0 h 78"/>
                <a:gd name="T10" fmla="*/ 2147483646 w 90"/>
                <a:gd name="T11" fmla="*/ 0 h 78"/>
                <a:gd name="T12" fmla="*/ 2147483646 w 90"/>
                <a:gd name="T13" fmla="*/ 2147483646 h 78"/>
                <a:gd name="T14" fmla="*/ 0 w 90"/>
                <a:gd name="T15" fmla="*/ 2147483646 h 78"/>
                <a:gd name="T16" fmla="*/ 2147483646 w 90"/>
                <a:gd name="T17" fmla="*/ 2147483646 h 78"/>
                <a:gd name="T18" fmla="*/ 2147483646 w 90"/>
                <a:gd name="T19" fmla="*/ 2147483646 h 78"/>
                <a:gd name="T20" fmla="*/ 2147483646 w 90"/>
                <a:gd name="T21" fmla="*/ 2147483646 h 78"/>
                <a:gd name="T22" fmla="*/ 2147483646 w 90"/>
                <a:gd name="T23" fmla="*/ 2147483646 h 78"/>
                <a:gd name="T24" fmla="*/ 2147483646 w 90"/>
                <a:gd name="T25" fmla="*/ 2147483646 h 78"/>
                <a:gd name="T26" fmla="*/ 2147483646 w 90"/>
                <a:gd name="T27" fmla="*/ 2147483646 h 78"/>
                <a:gd name="T28" fmla="*/ 2147483646 w 90"/>
                <a:gd name="T29" fmla="*/ 2147483646 h 78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90" h="78">
                  <a:moveTo>
                    <a:pt x="72" y="42"/>
                  </a:moveTo>
                  <a:lnTo>
                    <a:pt x="78" y="30"/>
                  </a:lnTo>
                  <a:lnTo>
                    <a:pt x="84" y="18"/>
                  </a:lnTo>
                  <a:lnTo>
                    <a:pt x="48" y="12"/>
                  </a:lnTo>
                  <a:lnTo>
                    <a:pt x="30" y="0"/>
                  </a:lnTo>
                  <a:lnTo>
                    <a:pt x="12" y="0"/>
                  </a:lnTo>
                  <a:lnTo>
                    <a:pt x="6" y="12"/>
                  </a:lnTo>
                  <a:lnTo>
                    <a:pt x="0" y="18"/>
                  </a:lnTo>
                  <a:lnTo>
                    <a:pt x="6" y="30"/>
                  </a:lnTo>
                  <a:lnTo>
                    <a:pt x="18" y="78"/>
                  </a:lnTo>
                  <a:lnTo>
                    <a:pt x="54" y="72"/>
                  </a:lnTo>
                  <a:lnTo>
                    <a:pt x="78" y="66"/>
                  </a:lnTo>
                  <a:lnTo>
                    <a:pt x="84" y="72"/>
                  </a:lnTo>
                  <a:lnTo>
                    <a:pt x="90" y="48"/>
                  </a:lnTo>
                  <a:lnTo>
                    <a:pt x="72" y="42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2" name="Freeform 217">
              <a:extLst>
                <a:ext uri="{FF2B5EF4-FFF2-40B4-BE49-F238E27FC236}">
                  <a16:creationId xmlns:a16="http://schemas.microsoft.com/office/drawing/2014/main" id="{CC9FA575-F76D-6A49-8DAF-6D51D37F75E6}"/>
                </a:ext>
              </a:extLst>
            </p:cNvPr>
            <p:cNvSpPr>
              <a:spLocks/>
            </p:cNvSpPr>
            <p:nvPr/>
          </p:nvSpPr>
          <p:spPr bwMode="auto">
            <a:xfrm>
              <a:off x="6557963" y="3840163"/>
              <a:ext cx="214312" cy="120650"/>
            </a:xfrm>
            <a:custGeom>
              <a:avLst/>
              <a:gdLst>
                <a:gd name="T0" fmla="*/ 2147483646 w 10000"/>
                <a:gd name="T1" fmla="*/ 2147483646 h 11631"/>
                <a:gd name="T2" fmla="*/ 2147483646 w 10000"/>
                <a:gd name="T3" fmla="*/ 2094439447 h 11631"/>
                <a:gd name="T4" fmla="*/ 2147483646 w 10000"/>
                <a:gd name="T5" fmla="*/ 545154810 h 11631"/>
                <a:gd name="T6" fmla="*/ 2147483646 w 10000"/>
                <a:gd name="T7" fmla="*/ 0 h 11631"/>
                <a:gd name="T8" fmla="*/ 0 w 10000"/>
                <a:gd name="T9" fmla="*/ 2147483646 h 11631"/>
                <a:gd name="T10" fmla="*/ 2147483646 w 10000"/>
                <a:gd name="T11" fmla="*/ 2147483646 h 11631"/>
                <a:gd name="T12" fmla="*/ 2147483646 w 10000"/>
                <a:gd name="T13" fmla="*/ 2147483646 h 11631"/>
                <a:gd name="T14" fmla="*/ 2147483646 w 10000"/>
                <a:gd name="T15" fmla="*/ 2147483646 h 11631"/>
                <a:gd name="T16" fmla="*/ 2147483646 w 10000"/>
                <a:gd name="T17" fmla="*/ 2147483646 h 11631"/>
                <a:gd name="T18" fmla="*/ 2147483646 w 10000"/>
                <a:gd name="T19" fmla="*/ 2147483646 h 11631"/>
                <a:gd name="T20" fmla="*/ 2147483646 w 10000"/>
                <a:gd name="T21" fmla="*/ 2147483646 h 11631"/>
                <a:gd name="T22" fmla="*/ 2147483646 w 10000"/>
                <a:gd name="T23" fmla="*/ 2147483646 h 11631"/>
                <a:gd name="T24" fmla="*/ 2147483646 w 10000"/>
                <a:gd name="T25" fmla="*/ 2147483646 h 11631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</a:gdLst>
              <a:ahLst/>
              <a:cxnLst>
                <a:cxn ang="T26">
                  <a:pos x="T0" y="T1"/>
                </a:cxn>
                <a:cxn ang="T27">
                  <a:pos x="T2" y="T3"/>
                </a:cxn>
                <a:cxn ang="T28">
                  <a:pos x="T4" y="T5"/>
                </a:cxn>
                <a:cxn ang="T29">
                  <a:pos x="T6" y="T7"/>
                </a:cxn>
                <a:cxn ang="T30">
                  <a:pos x="T8" y="T9"/>
                </a:cxn>
                <a:cxn ang="T31">
                  <a:pos x="T10" y="T11"/>
                </a:cxn>
                <a:cxn ang="T32">
                  <a:pos x="T12" y="T13"/>
                </a:cxn>
                <a:cxn ang="T33">
                  <a:pos x="T14" y="T15"/>
                </a:cxn>
                <a:cxn ang="T34">
                  <a:pos x="T16" y="T17"/>
                </a:cxn>
                <a:cxn ang="T35">
                  <a:pos x="T18" y="T19"/>
                </a:cxn>
                <a:cxn ang="T36">
                  <a:pos x="T20" y="T21"/>
                </a:cxn>
                <a:cxn ang="T37">
                  <a:pos x="T22" y="T23"/>
                </a:cxn>
                <a:cxn ang="T38">
                  <a:pos x="T24" y="T25"/>
                </a:cxn>
              </a:cxnLst>
              <a:rect l="0" t="0" r="r" b="b"/>
              <a:pathLst>
                <a:path w="10000" h="11631">
                  <a:moveTo>
                    <a:pt x="7686" y="5391"/>
                  </a:moveTo>
                  <a:lnTo>
                    <a:pt x="5498" y="4472"/>
                  </a:lnTo>
                  <a:lnTo>
                    <a:pt x="2084" y="1164"/>
                  </a:lnTo>
                  <a:lnTo>
                    <a:pt x="886" y="0"/>
                  </a:lnTo>
                  <a:lnTo>
                    <a:pt x="0" y="4803"/>
                  </a:lnTo>
                  <a:lnTo>
                    <a:pt x="3459" y="9284"/>
                  </a:lnTo>
                  <a:lnTo>
                    <a:pt x="5903" y="10259"/>
                  </a:lnTo>
                  <a:lnTo>
                    <a:pt x="8016" y="11631"/>
                  </a:lnTo>
                  <a:lnTo>
                    <a:pt x="8676" y="8710"/>
                  </a:lnTo>
                  <a:lnTo>
                    <a:pt x="10000" y="8128"/>
                  </a:lnTo>
                  <a:lnTo>
                    <a:pt x="8915" y="6759"/>
                  </a:lnTo>
                  <a:lnTo>
                    <a:pt x="8310" y="6622"/>
                  </a:lnTo>
                  <a:cubicBezTo>
                    <a:pt x="8207" y="6039"/>
                    <a:pt x="7790" y="5973"/>
                    <a:pt x="7686" y="5391"/>
                  </a:cubicBez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3" name="Freeform 218">
              <a:extLst>
                <a:ext uri="{FF2B5EF4-FFF2-40B4-BE49-F238E27FC236}">
                  <a16:creationId xmlns:a16="http://schemas.microsoft.com/office/drawing/2014/main" id="{7AE05033-7916-5748-9B6F-816379D4E991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5625" y="3975100"/>
              <a:ext cx="233363" cy="490538"/>
            </a:xfrm>
            <a:custGeom>
              <a:avLst/>
              <a:gdLst>
                <a:gd name="T0" fmla="*/ 1296617862 w 11115"/>
                <a:gd name="T1" fmla="*/ 0 h 10000"/>
                <a:gd name="T2" fmla="*/ 1014318022 w 11115"/>
                <a:gd name="T3" fmla="*/ 2147483646 h 10000"/>
                <a:gd name="T4" fmla="*/ 876662132 w 11115"/>
                <a:gd name="T5" fmla="*/ 2147483646 h 10000"/>
                <a:gd name="T6" fmla="*/ 833108975 w 11115"/>
                <a:gd name="T7" fmla="*/ 2147483646 h 10000"/>
                <a:gd name="T8" fmla="*/ 359688197 w 11115"/>
                <a:gd name="T9" fmla="*/ 2147483646 h 10000"/>
                <a:gd name="T10" fmla="*/ 70188704 w 11115"/>
                <a:gd name="T11" fmla="*/ 2147483646 h 10000"/>
                <a:gd name="T12" fmla="*/ 0 w 11115"/>
                <a:gd name="T13" fmla="*/ 2147483646 h 10000"/>
                <a:gd name="T14" fmla="*/ 479454939 w 11115"/>
                <a:gd name="T15" fmla="*/ 2147483646 h 10000"/>
                <a:gd name="T16" fmla="*/ 371738000 w 11115"/>
                <a:gd name="T17" fmla="*/ 2147483646 h 10000"/>
                <a:gd name="T18" fmla="*/ 923713488 w 11115"/>
                <a:gd name="T19" fmla="*/ 2147483646 h 10000"/>
                <a:gd name="T20" fmla="*/ 1240431715 w 11115"/>
                <a:gd name="T21" fmla="*/ 2147483646 h 10000"/>
                <a:gd name="T22" fmla="*/ 1064090476 w 11115"/>
                <a:gd name="T23" fmla="*/ 2147483646 h 10000"/>
                <a:gd name="T24" fmla="*/ 1180552953 w 11115"/>
                <a:gd name="T25" fmla="*/ 2147483646 h 10000"/>
                <a:gd name="T26" fmla="*/ 1299347758 w 11115"/>
                <a:gd name="T27" fmla="*/ 2147483646 h 10000"/>
                <a:gd name="T28" fmla="*/ 1436411642 w 11115"/>
                <a:gd name="T29" fmla="*/ 2147483646 h 10000"/>
                <a:gd name="T30" fmla="*/ 1469080908 w 11115"/>
                <a:gd name="T31" fmla="*/ 2147483646 h 10000"/>
                <a:gd name="T32" fmla="*/ 1751186353 w 11115"/>
                <a:gd name="T33" fmla="*/ 2147483646 h 10000"/>
                <a:gd name="T34" fmla="*/ 1628893350 w 11115"/>
                <a:gd name="T35" fmla="*/ 2147483646 h 10000"/>
                <a:gd name="T36" fmla="*/ 1429609158 w 11115"/>
                <a:gd name="T37" fmla="*/ 2147483646 h 10000"/>
                <a:gd name="T38" fmla="*/ 1529154066 w 11115"/>
                <a:gd name="T39" fmla="*/ 2147483646 h 10000"/>
                <a:gd name="T40" fmla="*/ 1512430411 w 11115"/>
                <a:gd name="T41" fmla="*/ 2147483646 h 10000"/>
                <a:gd name="T42" fmla="*/ 1246845408 w 11115"/>
                <a:gd name="T43" fmla="*/ 2147483646 h 10000"/>
                <a:gd name="T44" fmla="*/ 1379642749 w 11115"/>
                <a:gd name="T45" fmla="*/ 2147483646 h 10000"/>
                <a:gd name="T46" fmla="*/ 1539065958 w 11115"/>
                <a:gd name="T47" fmla="*/ 2147483646 h 10000"/>
                <a:gd name="T48" fmla="*/ 1883011737 w 11115"/>
                <a:gd name="T49" fmla="*/ 2147483646 h 10000"/>
                <a:gd name="T50" fmla="*/ 2007831422 w 11115"/>
                <a:gd name="T51" fmla="*/ 2147483646 h 10000"/>
                <a:gd name="T52" fmla="*/ 2147483646 w 11115"/>
                <a:gd name="T53" fmla="*/ 2147483646 h 10000"/>
                <a:gd name="T54" fmla="*/ 1877560763 w 11115"/>
                <a:gd name="T55" fmla="*/ 2147483646 h 10000"/>
                <a:gd name="T56" fmla="*/ 1862207137 w 11115"/>
                <a:gd name="T57" fmla="*/ 2147483646 h 10000"/>
                <a:gd name="T58" fmla="*/ 1728437817 w 11115"/>
                <a:gd name="T59" fmla="*/ 2147483646 h 10000"/>
                <a:gd name="T60" fmla="*/ 1716582389 w 11115"/>
                <a:gd name="T61" fmla="*/ 2147483646 h 10000"/>
                <a:gd name="T62" fmla="*/ 1512236456 w 11115"/>
                <a:gd name="T63" fmla="*/ 2147483646 h 10000"/>
                <a:gd name="T64" fmla="*/ 1444574434 w 11115"/>
                <a:gd name="T65" fmla="*/ 2147483646 h 10000"/>
                <a:gd name="T66" fmla="*/ 1379642749 w 11115"/>
                <a:gd name="T67" fmla="*/ 2147483646 h 10000"/>
                <a:gd name="T68" fmla="*/ 1529154066 w 11115"/>
                <a:gd name="T69" fmla="*/ 2147483646 h 10000"/>
                <a:gd name="T70" fmla="*/ 1529154066 w 11115"/>
                <a:gd name="T71" fmla="*/ 2147483646 h 10000"/>
                <a:gd name="T72" fmla="*/ 1296617862 w 11115"/>
                <a:gd name="T73" fmla="*/ 0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1115" h="10000">
                  <a:moveTo>
                    <a:pt x="6669" y="0"/>
                  </a:moveTo>
                  <a:lnTo>
                    <a:pt x="5217" y="627"/>
                  </a:lnTo>
                  <a:lnTo>
                    <a:pt x="4509" y="795"/>
                  </a:lnTo>
                  <a:lnTo>
                    <a:pt x="4285" y="602"/>
                  </a:lnTo>
                  <a:lnTo>
                    <a:pt x="1850" y="1511"/>
                  </a:lnTo>
                  <a:lnTo>
                    <a:pt x="361" y="2700"/>
                  </a:lnTo>
                  <a:lnTo>
                    <a:pt x="0" y="3527"/>
                  </a:lnTo>
                  <a:lnTo>
                    <a:pt x="2466" y="5401"/>
                  </a:lnTo>
                  <a:lnTo>
                    <a:pt x="1912" y="6416"/>
                  </a:lnTo>
                  <a:cubicBezTo>
                    <a:pt x="2658" y="6304"/>
                    <a:pt x="4006" y="6725"/>
                    <a:pt x="4751" y="6612"/>
                  </a:cubicBezTo>
                  <a:lnTo>
                    <a:pt x="6380" y="6578"/>
                  </a:lnTo>
                  <a:lnTo>
                    <a:pt x="5473" y="5791"/>
                  </a:lnTo>
                  <a:lnTo>
                    <a:pt x="6072" y="6005"/>
                  </a:lnTo>
                  <a:lnTo>
                    <a:pt x="6683" y="7153"/>
                  </a:lnTo>
                  <a:lnTo>
                    <a:pt x="7388" y="8015"/>
                  </a:lnTo>
                  <a:cubicBezTo>
                    <a:pt x="7359" y="8285"/>
                    <a:pt x="7584" y="9729"/>
                    <a:pt x="7556" y="10000"/>
                  </a:cubicBezTo>
                  <a:lnTo>
                    <a:pt x="9007" y="8884"/>
                  </a:lnTo>
                  <a:lnTo>
                    <a:pt x="8378" y="6935"/>
                  </a:lnTo>
                  <a:lnTo>
                    <a:pt x="7353" y="6381"/>
                  </a:lnTo>
                  <a:lnTo>
                    <a:pt x="7865" y="5938"/>
                  </a:lnTo>
                  <a:cubicBezTo>
                    <a:pt x="7836" y="5815"/>
                    <a:pt x="7808" y="5693"/>
                    <a:pt x="7779" y="5570"/>
                  </a:cubicBezTo>
                  <a:lnTo>
                    <a:pt x="6413" y="4795"/>
                  </a:lnTo>
                  <a:lnTo>
                    <a:pt x="7096" y="4205"/>
                  </a:lnTo>
                  <a:lnTo>
                    <a:pt x="7916" y="4196"/>
                  </a:lnTo>
                  <a:lnTo>
                    <a:pt x="9685" y="3821"/>
                  </a:lnTo>
                  <a:cubicBezTo>
                    <a:pt x="9793" y="3687"/>
                    <a:pt x="10219" y="3634"/>
                    <a:pt x="10327" y="3500"/>
                  </a:cubicBezTo>
                  <a:lnTo>
                    <a:pt x="11115" y="3002"/>
                  </a:lnTo>
                  <a:lnTo>
                    <a:pt x="9657" y="3072"/>
                  </a:lnTo>
                  <a:cubicBezTo>
                    <a:pt x="9631" y="3012"/>
                    <a:pt x="9604" y="2953"/>
                    <a:pt x="9578" y="2893"/>
                  </a:cubicBezTo>
                  <a:lnTo>
                    <a:pt x="8890" y="2693"/>
                  </a:lnTo>
                  <a:cubicBezTo>
                    <a:pt x="8870" y="2548"/>
                    <a:pt x="8849" y="2402"/>
                    <a:pt x="8829" y="2257"/>
                  </a:cubicBezTo>
                  <a:lnTo>
                    <a:pt x="7778" y="1711"/>
                  </a:lnTo>
                  <a:lnTo>
                    <a:pt x="7430" y="1763"/>
                  </a:lnTo>
                  <a:lnTo>
                    <a:pt x="7096" y="1550"/>
                  </a:lnTo>
                  <a:lnTo>
                    <a:pt x="7865" y="1254"/>
                  </a:lnTo>
                  <a:lnTo>
                    <a:pt x="7865" y="480"/>
                  </a:lnTo>
                  <a:lnTo>
                    <a:pt x="666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4" name="Freeform 219">
              <a:extLst>
                <a:ext uri="{FF2B5EF4-FFF2-40B4-BE49-F238E27FC236}">
                  <a16:creationId xmlns:a16="http://schemas.microsoft.com/office/drawing/2014/main" id="{51ABD634-B352-724E-8F9A-C81129C2DA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797675" y="3925888"/>
              <a:ext cx="88900" cy="49212"/>
            </a:xfrm>
            <a:custGeom>
              <a:avLst/>
              <a:gdLst>
                <a:gd name="T0" fmla="*/ 0 w 348468"/>
                <a:gd name="T1" fmla="*/ 595 h 191264"/>
                <a:gd name="T2" fmla="*/ 432 w 348468"/>
                <a:gd name="T3" fmla="*/ 836 h 191264"/>
                <a:gd name="T4" fmla="*/ 687 w 348468"/>
                <a:gd name="T5" fmla="*/ 710 h 191264"/>
                <a:gd name="T6" fmla="*/ 920 w 348468"/>
                <a:gd name="T7" fmla="*/ 824 h 191264"/>
                <a:gd name="T8" fmla="*/ 1375 w 348468"/>
                <a:gd name="T9" fmla="*/ 733 h 191264"/>
                <a:gd name="T10" fmla="*/ 1475 w 348468"/>
                <a:gd name="T11" fmla="*/ 458 h 191264"/>
                <a:gd name="T12" fmla="*/ 1075 w 348468"/>
                <a:gd name="T13" fmla="*/ 23 h 191264"/>
                <a:gd name="T14" fmla="*/ 709 w 348468"/>
                <a:gd name="T15" fmla="*/ 92 h 191264"/>
                <a:gd name="T16" fmla="*/ 488 w 348468"/>
                <a:gd name="T17" fmla="*/ 0 h 191264"/>
                <a:gd name="T18" fmla="*/ 122 w 348468"/>
                <a:gd name="T19" fmla="*/ 321 h 191264"/>
                <a:gd name="T20" fmla="*/ 0 w 348468"/>
                <a:gd name="T21" fmla="*/ 595 h 191264"/>
                <a:gd name="T22" fmla="*/ 0 60000 65536"/>
                <a:gd name="T23" fmla="*/ 0 60000 65536"/>
                <a:gd name="T24" fmla="*/ 0 60000 65536"/>
                <a:gd name="T25" fmla="*/ 0 60000 65536"/>
                <a:gd name="T26" fmla="*/ 0 60000 65536"/>
                <a:gd name="T27" fmla="*/ 0 60000 65536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</a:gdLst>
              <a:ahLst/>
              <a:cxnLst>
                <a:cxn ang="T22">
                  <a:pos x="T0" y="T1"/>
                </a:cxn>
                <a:cxn ang="T23">
                  <a:pos x="T2" y="T3"/>
                </a:cxn>
                <a:cxn ang="T24">
                  <a:pos x="T4" y="T5"/>
                </a:cxn>
                <a:cxn ang="T25">
                  <a:pos x="T6" y="T7"/>
                </a:cxn>
                <a:cxn ang="T26">
                  <a:pos x="T8" y="T9"/>
                </a:cxn>
                <a:cxn ang="T27">
                  <a:pos x="T10" y="T11"/>
                </a:cxn>
                <a:cxn ang="T28">
                  <a:pos x="T12" y="T13"/>
                </a:cxn>
                <a:cxn ang="T29">
                  <a:pos x="T14" y="T15"/>
                </a:cxn>
                <a:cxn ang="T30">
                  <a:pos x="T16" y="T17"/>
                </a:cxn>
                <a:cxn ang="T31">
                  <a:pos x="T18" y="T19"/>
                </a:cxn>
                <a:cxn ang="T32">
                  <a:pos x="T20" y="T21"/>
                </a:cxn>
              </a:cxnLst>
              <a:rect l="0" t="0" r="r" b="b"/>
              <a:pathLst>
                <a:path w="348468" h="191264">
                  <a:moveTo>
                    <a:pt x="0" y="136243"/>
                  </a:moveTo>
                  <a:lnTo>
                    <a:pt x="102182" y="191264"/>
                  </a:lnTo>
                  <a:lnTo>
                    <a:pt x="162443" y="162443"/>
                  </a:lnTo>
                  <a:lnTo>
                    <a:pt x="217465" y="188644"/>
                  </a:lnTo>
                  <a:lnTo>
                    <a:pt x="324887" y="167683"/>
                  </a:lnTo>
                  <a:lnTo>
                    <a:pt x="348468" y="104802"/>
                  </a:lnTo>
                  <a:lnTo>
                    <a:pt x="254145" y="5240"/>
                  </a:lnTo>
                  <a:lnTo>
                    <a:pt x="167684" y="20960"/>
                  </a:lnTo>
                  <a:lnTo>
                    <a:pt x="115282" y="0"/>
                  </a:lnTo>
                  <a:lnTo>
                    <a:pt x="28821" y="73361"/>
                  </a:lnTo>
                  <a:lnTo>
                    <a:pt x="0" y="136243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5" name="Freeform 220">
              <a:extLst>
                <a:ext uri="{FF2B5EF4-FFF2-40B4-BE49-F238E27FC236}">
                  <a16:creationId xmlns:a16="http://schemas.microsoft.com/office/drawing/2014/main" id="{696BB34C-A62C-6E4B-AFC0-60736C9927E3}"/>
                </a:ext>
              </a:extLst>
            </p:cNvPr>
            <p:cNvSpPr>
              <a:spLocks/>
            </p:cNvSpPr>
            <p:nvPr/>
          </p:nvSpPr>
          <p:spPr bwMode="auto">
            <a:xfrm>
              <a:off x="7132638" y="4551363"/>
              <a:ext cx="128587" cy="147637"/>
            </a:xfrm>
            <a:custGeom>
              <a:avLst/>
              <a:gdLst>
                <a:gd name="T0" fmla="*/ 0 w 675"/>
                <a:gd name="T1" fmla="*/ 2147483646 h 773"/>
                <a:gd name="T2" fmla="*/ 2147483646 w 675"/>
                <a:gd name="T3" fmla="*/ 2147483646 h 773"/>
                <a:gd name="T4" fmla="*/ 2147483646 w 675"/>
                <a:gd name="T5" fmla="*/ 2147483646 h 773"/>
                <a:gd name="T6" fmla="*/ 2147483646 w 675"/>
                <a:gd name="T7" fmla="*/ 2147483646 h 773"/>
                <a:gd name="T8" fmla="*/ 2147483646 w 675"/>
                <a:gd name="T9" fmla="*/ 2147483646 h 773"/>
                <a:gd name="T10" fmla="*/ 2147483646 w 675"/>
                <a:gd name="T11" fmla="*/ 2147483646 h 773"/>
                <a:gd name="T12" fmla="*/ 2147483646 w 675"/>
                <a:gd name="T13" fmla="*/ 2147483646 h 773"/>
                <a:gd name="T14" fmla="*/ 2147483646 w 675"/>
                <a:gd name="T15" fmla="*/ 2147483646 h 773"/>
                <a:gd name="T16" fmla="*/ 2147483646 w 675"/>
                <a:gd name="T17" fmla="*/ 2147483646 h 773"/>
                <a:gd name="T18" fmla="*/ 2147483646 w 675"/>
                <a:gd name="T19" fmla="*/ 2147483646 h 773"/>
                <a:gd name="T20" fmla="*/ 2147483646 w 675"/>
                <a:gd name="T21" fmla="*/ 2147483646 h 773"/>
                <a:gd name="T22" fmla="*/ 2147483646 w 675"/>
                <a:gd name="T23" fmla="*/ 2147483646 h 773"/>
                <a:gd name="T24" fmla="*/ 2147483646 w 675"/>
                <a:gd name="T25" fmla="*/ 2147483646 h 773"/>
                <a:gd name="T26" fmla="*/ 2147483646 w 675"/>
                <a:gd name="T27" fmla="*/ 0 h 773"/>
                <a:gd name="T28" fmla="*/ 0 w 675"/>
                <a:gd name="T29" fmla="*/ 2147483646 h 773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</a:gdLst>
              <a:ahLst/>
              <a:cxnLst>
                <a:cxn ang="T30">
                  <a:pos x="T0" y="T1"/>
                </a:cxn>
                <a:cxn ang="T31">
                  <a:pos x="T2" y="T3"/>
                </a:cxn>
                <a:cxn ang="T32">
                  <a:pos x="T4" y="T5"/>
                </a:cxn>
                <a:cxn ang="T33">
                  <a:pos x="T6" y="T7"/>
                </a:cxn>
                <a:cxn ang="T34">
                  <a:pos x="T8" y="T9"/>
                </a:cxn>
                <a:cxn ang="T35">
                  <a:pos x="T10" y="T11"/>
                </a:cxn>
                <a:cxn ang="T36">
                  <a:pos x="T12" y="T13"/>
                </a:cxn>
                <a:cxn ang="T37">
                  <a:pos x="T14" y="T15"/>
                </a:cxn>
                <a:cxn ang="T38">
                  <a:pos x="T16" y="T17"/>
                </a:cxn>
                <a:cxn ang="T39">
                  <a:pos x="T18" y="T19"/>
                </a:cxn>
                <a:cxn ang="T40">
                  <a:pos x="T20" y="T21"/>
                </a:cxn>
                <a:cxn ang="T41">
                  <a:pos x="T22" y="T23"/>
                </a:cxn>
                <a:cxn ang="T42">
                  <a:pos x="T24" y="T25"/>
                </a:cxn>
                <a:cxn ang="T43">
                  <a:pos x="T26" y="T27"/>
                </a:cxn>
                <a:cxn ang="T44">
                  <a:pos x="T28" y="T29"/>
                </a:cxn>
              </a:cxnLst>
              <a:rect l="0" t="0" r="r" b="b"/>
              <a:pathLst>
                <a:path w="675" h="773">
                  <a:moveTo>
                    <a:pt x="0" y="41"/>
                  </a:moveTo>
                  <a:lnTo>
                    <a:pt x="75" y="339"/>
                  </a:lnTo>
                  <a:lnTo>
                    <a:pt x="273" y="579"/>
                  </a:lnTo>
                  <a:lnTo>
                    <a:pt x="605" y="769"/>
                  </a:lnTo>
                  <a:lnTo>
                    <a:pt x="675" y="773"/>
                  </a:lnTo>
                  <a:lnTo>
                    <a:pt x="563" y="583"/>
                  </a:lnTo>
                  <a:lnTo>
                    <a:pt x="493" y="521"/>
                  </a:lnTo>
                  <a:lnTo>
                    <a:pt x="493" y="269"/>
                  </a:lnTo>
                  <a:lnTo>
                    <a:pt x="323" y="78"/>
                  </a:lnTo>
                  <a:lnTo>
                    <a:pt x="286" y="58"/>
                  </a:lnTo>
                  <a:lnTo>
                    <a:pt x="253" y="111"/>
                  </a:lnTo>
                  <a:lnTo>
                    <a:pt x="141" y="128"/>
                  </a:lnTo>
                  <a:lnTo>
                    <a:pt x="145" y="70"/>
                  </a:lnTo>
                  <a:lnTo>
                    <a:pt x="17" y="0"/>
                  </a:lnTo>
                  <a:lnTo>
                    <a:pt x="0" y="41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6" name="Freeform 221">
              <a:extLst>
                <a:ext uri="{FF2B5EF4-FFF2-40B4-BE49-F238E27FC236}">
                  <a16:creationId xmlns:a16="http://schemas.microsoft.com/office/drawing/2014/main" id="{1409FF02-9350-5A45-94EE-2109F824F205}"/>
                </a:ext>
              </a:extLst>
            </p:cNvPr>
            <p:cNvSpPr>
              <a:spLocks/>
            </p:cNvSpPr>
            <p:nvPr/>
          </p:nvSpPr>
          <p:spPr bwMode="auto">
            <a:xfrm>
              <a:off x="7167563" y="4094163"/>
              <a:ext cx="200025" cy="393700"/>
            </a:xfrm>
            <a:custGeom>
              <a:avLst/>
              <a:gdLst>
                <a:gd name="T0" fmla="*/ 2147483646 w 138"/>
                <a:gd name="T1" fmla="*/ 0 h 271"/>
                <a:gd name="T2" fmla="*/ 2147483646 w 138"/>
                <a:gd name="T3" fmla="*/ 0 h 271"/>
                <a:gd name="T4" fmla="*/ 0 w 138"/>
                <a:gd name="T5" fmla="*/ 2147483646 h 271"/>
                <a:gd name="T6" fmla="*/ 2147483646 w 138"/>
                <a:gd name="T7" fmla="*/ 2147483646 h 271"/>
                <a:gd name="T8" fmla="*/ 2147483646 w 138"/>
                <a:gd name="T9" fmla="*/ 2147483646 h 271"/>
                <a:gd name="T10" fmla="*/ 2147483646 w 138"/>
                <a:gd name="T11" fmla="*/ 2147483646 h 271"/>
                <a:gd name="T12" fmla="*/ 2147483646 w 138"/>
                <a:gd name="T13" fmla="*/ 2147483646 h 271"/>
                <a:gd name="T14" fmla="*/ 2147483646 w 138"/>
                <a:gd name="T15" fmla="*/ 2147483646 h 271"/>
                <a:gd name="T16" fmla="*/ 2147483646 w 138"/>
                <a:gd name="T17" fmla="*/ 2147483646 h 271"/>
                <a:gd name="T18" fmla="*/ 2147483646 w 138"/>
                <a:gd name="T19" fmla="*/ 2147483646 h 271"/>
                <a:gd name="T20" fmla="*/ 2147483646 w 138"/>
                <a:gd name="T21" fmla="*/ 2147483646 h 271"/>
                <a:gd name="T22" fmla="*/ 2147483646 w 138"/>
                <a:gd name="T23" fmla="*/ 2147483646 h 271"/>
                <a:gd name="T24" fmla="*/ 2147483646 w 138"/>
                <a:gd name="T25" fmla="*/ 2147483646 h 271"/>
                <a:gd name="T26" fmla="*/ 2147483646 w 138"/>
                <a:gd name="T27" fmla="*/ 2147483646 h 271"/>
                <a:gd name="T28" fmla="*/ 2147483646 w 138"/>
                <a:gd name="T29" fmla="*/ 2147483646 h 271"/>
                <a:gd name="T30" fmla="*/ 2147483646 w 138"/>
                <a:gd name="T31" fmla="*/ 2147483646 h 271"/>
                <a:gd name="T32" fmla="*/ 2147483646 w 138"/>
                <a:gd name="T33" fmla="*/ 2147483646 h 271"/>
                <a:gd name="T34" fmla="*/ 2147483646 w 138"/>
                <a:gd name="T35" fmla="*/ 2147483646 h 271"/>
                <a:gd name="T36" fmla="*/ 2147483646 w 138"/>
                <a:gd name="T37" fmla="*/ 2147483646 h 271"/>
                <a:gd name="T38" fmla="*/ 2147483646 w 138"/>
                <a:gd name="T39" fmla="*/ 2147483646 h 271"/>
                <a:gd name="T40" fmla="*/ 2147483646 w 138"/>
                <a:gd name="T41" fmla="*/ 2147483646 h 271"/>
                <a:gd name="T42" fmla="*/ 2147483646 w 138"/>
                <a:gd name="T43" fmla="*/ 2147483646 h 271"/>
                <a:gd name="T44" fmla="*/ 2147483646 w 138"/>
                <a:gd name="T45" fmla="*/ 2147483646 h 271"/>
                <a:gd name="T46" fmla="*/ 2147483646 w 138"/>
                <a:gd name="T47" fmla="*/ 2147483646 h 271"/>
                <a:gd name="T48" fmla="*/ 2147483646 w 138"/>
                <a:gd name="T49" fmla="*/ 2147483646 h 271"/>
                <a:gd name="T50" fmla="*/ 2147483646 w 138"/>
                <a:gd name="T51" fmla="*/ 2147483646 h 271"/>
                <a:gd name="T52" fmla="*/ 2147483646 w 138"/>
                <a:gd name="T53" fmla="*/ 2147483646 h 271"/>
                <a:gd name="T54" fmla="*/ 2147483646 w 138"/>
                <a:gd name="T55" fmla="*/ 2147483646 h 271"/>
                <a:gd name="T56" fmla="*/ 2147483646 w 138"/>
                <a:gd name="T57" fmla="*/ 0 h 271"/>
                <a:gd name="T58" fmla="*/ 0 60000 65536"/>
                <a:gd name="T59" fmla="*/ 0 60000 65536"/>
                <a:gd name="T60" fmla="*/ 0 60000 65536"/>
                <a:gd name="T61" fmla="*/ 0 60000 65536"/>
                <a:gd name="T62" fmla="*/ 0 60000 65536"/>
                <a:gd name="T63" fmla="*/ 0 60000 65536"/>
                <a:gd name="T64" fmla="*/ 0 60000 65536"/>
                <a:gd name="T65" fmla="*/ 0 60000 65536"/>
                <a:gd name="T66" fmla="*/ 0 60000 65536"/>
                <a:gd name="T67" fmla="*/ 0 60000 65536"/>
                <a:gd name="T68" fmla="*/ 0 60000 65536"/>
                <a:gd name="T69" fmla="*/ 0 60000 65536"/>
                <a:gd name="T70" fmla="*/ 0 60000 65536"/>
                <a:gd name="T71" fmla="*/ 0 60000 65536"/>
                <a:gd name="T72" fmla="*/ 0 60000 65536"/>
                <a:gd name="T73" fmla="*/ 0 60000 65536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</a:gdLst>
              <a:ahLst/>
              <a:cxnLst>
                <a:cxn ang="T58">
                  <a:pos x="T0" y="T1"/>
                </a:cxn>
                <a:cxn ang="T59">
                  <a:pos x="T2" y="T3"/>
                </a:cxn>
                <a:cxn ang="T60">
                  <a:pos x="T4" y="T5"/>
                </a:cxn>
                <a:cxn ang="T61">
                  <a:pos x="T6" y="T7"/>
                </a:cxn>
                <a:cxn ang="T62">
                  <a:pos x="T8" y="T9"/>
                </a:cxn>
                <a:cxn ang="T63">
                  <a:pos x="T10" y="T11"/>
                </a:cxn>
                <a:cxn ang="T64">
                  <a:pos x="T12" y="T13"/>
                </a:cxn>
                <a:cxn ang="T65">
                  <a:pos x="T14" y="T15"/>
                </a:cxn>
                <a:cxn ang="T66">
                  <a:pos x="T16" y="T17"/>
                </a:cxn>
                <a:cxn ang="T67">
                  <a:pos x="T18" y="T19"/>
                </a:cxn>
                <a:cxn ang="T68">
                  <a:pos x="T20" y="T21"/>
                </a:cxn>
                <a:cxn ang="T69">
                  <a:pos x="T22" y="T23"/>
                </a:cxn>
                <a:cxn ang="T70">
                  <a:pos x="T24" y="T25"/>
                </a:cxn>
                <a:cxn ang="T71">
                  <a:pos x="T26" y="T27"/>
                </a:cxn>
                <a:cxn ang="T72">
                  <a:pos x="T28" y="T29"/>
                </a:cxn>
                <a:cxn ang="T73">
                  <a:pos x="T30" y="T31"/>
                </a:cxn>
                <a:cxn ang="T74">
                  <a:pos x="T32" y="T33"/>
                </a:cxn>
                <a:cxn ang="T75">
                  <a:pos x="T34" y="T35"/>
                </a:cxn>
                <a:cxn ang="T76">
                  <a:pos x="T36" y="T37"/>
                </a:cxn>
                <a:cxn ang="T77">
                  <a:pos x="T38" y="T39"/>
                </a:cxn>
                <a:cxn ang="T78">
                  <a:pos x="T40" y="T41"/>
                </a:cxn>
                <a:cxn ang="T79">
                  <a:pos x="T42" y="T43"/>
                </a:cxn>
                <a:cxn ang="T80">
                  <a:pos x="T44" y="T45"/>
                </a:cxn>
                <a:cxn ang="T81">
                  <a:pos x="T46" y="T47"/>
                </a:cxn>
                <a:cxn ang="T82">
                  <a:pos x="T48" y="T49"/>
                </a:cxn>
                <a:cxn ang="T83">
                  <a:pos x="T50" y="T51"/>
                </a:cxn>
                <a:cxn ang="T84">
                  <a:pos x="T52" y="T53"/>
                </a:cxn>
                <a:cxn ang="T85">
                  <a:pos x="T54" y="T55"/>
                </a:cxn>
                <a:cxn ang="T86">
                  <a:pos x="T56" y="T57"/>
                </a:cxn>
              </a:cxnLst>
              <a:rect l="0" t="0" r="r" b="b"/>
              <a:pathLst>
                <a:path w="138" h="271">
                  <a:moveTo>
                    <a:pt x="66" y="0"/>
                  </a:moveTo>
                  <a:lnTo>
                    <a:pt x="6" y="0"/>
                  </a:lnTo>
                  <a:lnTo>
                    <a:pt x="0" y="24"/>
                  </a:lnTo>
                  <a:lnTo>
                    <a:pt x="6" y="24"/>
                  </a:lnTo>
                  <a:lnTo>
                    <a:pt x="18" y="42"/>
                  </a:lnTo>
                  <a:lnTo>
                    <a:pt x="36" y="48"/>
                  </a:lnTo>
                  <a:lnTo>
                    <a:pt x="42" y="60"/>
                  </a:lnTo>
                  <a:lnTo>
                    <a:pt x="36" y="72"/>
                  </a:lnTo>
                  <a:lnTo>
                    <a:pt x="54" y="96"/>
                  </a:lnTo>
                  <a:lnTo>
                    <a:pt x="78" y="126"/>
                  </a:lnTo>
                  <a:lnTo>
                    <a:pt x="96" y="144"/>
                  </a:lnTo>
                  <a:lnTo>
                    <a:pt x="96" y="175"/>
                  </a:lnTo>
                  <a:lnTo>
                    <a:pt x="96" y="211"/>
                  </a:lnTo>
                  <a:lnTo>
                    <a:pt x="78" y="223"/>
                  </a:lnTo>
                  <a:lnTo>
                    <a:pt x="60" y="229"/>
                  </a:lnTo>
                  <a:lnTo>
                    <a:pt x="54" y="241"/>
                  </a:lnTo>
                  <a:lnTo>
                    <a:pt x="42" y="247"/>
                  </a:lnTo>
                  <a:lnTo>
                    <a:pt x="48" y="253"/>
                  </a:lnTo>
                  <a:lnTo>
                    <a:pt x="66" y="271"/>
                  </a:lnTo>
                  <a:lnTo>
                    <a:pt x="108" y="241"/>
                  </a:lnTo>
                  <a:lnTo>
                    <a:pt x="138" y="211"/>
                  </a:lnTo>
                  <a:lnTo>
                    <a:pt x="114" y="132"/>
                  </a:lnTo>
                  <a:lnTo>
                    <a:pt x="102" y="114"/>
                  </a:lnTo>
                  <a:lnTo>
                    <a:pt x="78" y="84"/>
                  </a:lnTo>
                  <a:lnTo>
                    <a:pt x="66" y="60"/>
                  </a:lnTo>
                  <a:lnTo>
                    <a:pt x="78" y="48"/>
                  </a:lnTo>
                  <a:lnTo>
                    <a:pt x="96" y="36"/>
                  </a:lnTo>
                  <a:lnTo>
                    <a:pt x="90" y="18"/>
                  </a:lnTo>
                  <a:lnTo>
                    <a:pt x="66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7" name="Freeform 222">
              <a:extLst>
                <a:ext uri="{FF2B5EF4-FFF2-40B4-BE49-F238E27FC236}">
                  <a16:creationId xmlns:a16="http://schemas.microsoft.com/office/drawing/2014/main" id="{562FD266-4908-1C42-840A-62938173B93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05650" y="4119563"/>
              <a:ext cx="211138" cy="230187"/>
            </a:xfrm>
            <a:custGeom>
              <a:avLst/>
              <a:gdLst>
                <a:gd name="T0" fmla="*/ 2147483646 w 10000"/>
                <a:gd name="T1" fmla="*/ 2147483646 h 10000"/>
                <a:gd name="T2" fmla="*/ 2147483646 w 10000"/>
                <a:gd name="T3" fmla="*/ 2147483646 h 10000"/>
                <a:gd name="T4" fmla="*/ 2147483646 w 10000"/>
                <a:gd name="T5" fmla="*/ 2147483646 h 10000"/>
                <a:gd name="T6" fmla="*/ 2147483646 w 10000"/>
                <a:gd name="T7" fmla="*/ 2147483646 h 10000"/>
                <a:gd name="T8" fmla="*/ 2147483646 w 10000"/>
                <a:gd name="T9" fmla="*/ 2147483646 h 10000"/>
                <a:gd name="T10" fmla="*/ 2147483646 w 10000"/>
                <a:gd name="T11" fmla="*/ 2147483646 h 10000"/>
                <a:gd name="T12" fmla="*/ 2147483646 w 10000"/>
                <a:gd name="T13" fmla="*/ 2147483646 h 10000"/>
                <a:gd name="T14" fmla="*/ 2147483646 w 10000"/>
                <a:gd name="T15" fmla="*/ 2147483646 h 10000"/>
                <a:gd name="T16" fmla="*/ 2147483646 w 10000"/>
                <a:gd name="T17" fmla="*/ 2147483646 h 10000"/>
                <a:gd name="T18" fmla="*/ 2147483646 w 10000"/>
                <a:gd name="T19" fmla="*/ 0 h 10000"/>
                <a:gd name="T20" fmla="*/ 2147483646 w 10000"/>
                <a:gd name="T21" fmla="*/ 0 h 10000"/>
                <a:gd name="T22" fmla="*/ 2147483646 w 10000"/>
                <a:gd name="T23" fmla="*/ 2147483646 h 10000"/>
                <a:gd name="T24" fmla="*/ 0 w 10000"/>
                <a:gd name="T25" fmla="*/ 2147483646 h 10000"/>
                <a:gd name="T26" fmla="*/ 1649038812 w 10000"/>
                <a:gd name="T27" fmla="*/ 2147483646 h 10000"/>
                <a:gd name="T28" fmla="*/ 2147483646 w 10000"/>
                <a:gd name="T29" fmla="*/ 2147483646 h 10000"/>
                <a:gd name="T30" fmla="*/ 2147483646 w 10000"/>
                <a:gd name="T31" fmla="*/ 2147483646 h 10000"/>
                <a:gd name="T32" fmla="*/ 2147483646 w 10000"/>
                <a:gd name="T33" fmla="*/ 2147483646 h 10000"/>
                <a:gd name="T34" fmla="*/ 2147483646 w 10000"/>
                <a:gd name="T35" fmla="*/ 2147483646 h 10000"/>
                <a:gd name="T36" fmla="*/ 2147483646 w 10000"/>
                <a:gd name="T37" fmla="*/ 2147483646 h 10000"/>
                <a:gd name="T38" fmla="*/ 2147483646 w 10000"/>
                <a:gd name="T39" fmla="*/ 2147483646 h 10000"/>
                <a:gd name="T40" fmla="*/ 0 60000 65536"/>
                <a:gd name="T41" fmla="*/ 0 60000 65536"/>
                <a:gd name="T42" fmla="*/ 0 60000 65536"/>
                <a:gd name="T43" fmla="*/ 0 60000 65536"/>
                <a:gd name="T44" fmla="*/ 0 60000 65536"/>
                <a:gd name="T45" fmla="*/ 0 60000 65536"/>
                <a:gd name="T46" fmla="*/ 0 60000 65536"/>
                <a:gd name="T47" fmla="*/ 0 60000 65536"/>
                <a:gd name="T48" fmla="*/ 0 60000 65536"/>
                <a:gd name="T49" fmla="*/ 0 60000 65536"/>
                <a:gd name="T50" fmla="*/ 0 60000 65536"/>
                <a:gd name="T51" fmla="*/ 0 60000 65536"/>
                <a:gd name="T52" fmla="*/ 0 60000 65536"/>
                <a:gd name="T53" fmla="*/ 0 60000 65536"/>
                <a:gd name="T54" fmla="*/ 0 60000 65536"/>
                <a:gd name="T55" fmla="*/ 0 60000 65536"/>
                <a:gd name="T56" fmla="*/ 0 60000 65536"/>
                <a:gd name="T57" fmla="*/ 0 60000 65536"/>
                <a:gd name="T58" fmla="*/ 0 60000 65536"/>
                <a:gd name="T59" fmla="*/ 0 60000 65536"/>
              </a:gdLst>
              <a:ahLst/>
              <a:cxnLst>
                <a:cxn ang="T40">
                  <a:pos x="T0" y="T1"/>
                </a:cxn>
                <a:cxn ang="T41">
                  <a:pos x="T2" y="T3"/>
                </a:cxn>
                <a:cxn ang="T42">
                  <a:pos x="T4" y="T5"/>
                </a:cxn>
                <a:cxn ang="T43">
                  <a:pos x="T6" y="T7"/>
                </a:cxn>
                <a:cxn ang="T44">
                  <a:pos x="T8" y="T9"/>
                </a:cxn>
                <a:cxn ang="T45">
                  <a:pos x="T10" y="T11"/>
                </a:cxn>
                <a:cxn ang="T46">
                  <a:pos x="T12" y="T13"/>
                </a:cxn>
                <a:cxn ang="T47">
                  <a:pos x="T14" y="T15"/>
                </a:cxn>
                <a:cxn ang="T48">
                  <a:pos x="T16" y="T17"/>
                </a:cxn>
                <a:cxn ang="T49">
                  <a:pos x="T18" y="T19"/>
                </a:cxn>
                <a:cxn ang="T50">
                  <a:pos x="T20" y="T21"/>
                </a:cxn>
                <a:cxn ang="T51">
                  <a:pos x="T22" y="T23"/>
                </a:cxn>
                <a:cxn ang="T52">
                  <a:pos x="T24" y="T25"/>
                </a:cxn>
                <a:cxn ang="T53">
                  <a:pos x="T26" y="T27"/>
                </a:cxn>
                <a:cxn ang="T54">
                  <a:pos x="T28" y="T29"/>
                </a:cxn>
                <a:cxn ang="T55">
                  <a:pos x="T30" y="T31"/>
                </a:cxn>
                <a:cxn ang="T56">
                  <a:pos x="T32" y="T33"/>
                </a:cxn>
                <a:cxn ang="T57">
                  <a:pos x="T34" y="T35"/>
                </a:cxn>
                <a:cxn ang="T58">
                  <a:pos x="T36" y="T37"/>
                </a:cxn>
                <a:cxn ang="T59">
                  <a:pos x="T38" y="T39"/>
                </a:cxn>
              </a:cxnLst>
              <a:rect l="0" t="0" r="r" b="b"/>
              <a:pathLst>
                <a:path w="10000" h="10000">
                  <a:moveTo>
                    <a:pt x="8672" y="9830"/>
                  </a:moveTo>
                  <a:lnTo>
                    <a:pt x="10000" y="10000"/>
                  </a:lnTo>
                  <a:lnTo>
                    <a:pt x="10000" y="7948"/>
                  </a:lnTo>
                  <a:lnTo>
                    <a:pt x="8696" y="6754"/>
                  </a:lnTo>
                  <a:lnTo>
                    <a:pt x="6957" y="4769"/>
                  </a:lnTo>
                  <a:lnTo>
                    <a:pt x="5652" y="3176"/>
                  </a:lnTo>
                  <a:lnTo>
                    <a:pt x="6087" y="2384"/>
                  </a:lnTo>
                  <a:lnTo>
                    <a:pt x="5652" y="1590"/>
                  </a:lnTo>
                  <a:lnTo>
                    <a:pt x="4348" y="1191"/>
                  </a:lnTo>
                  <a:lnTo>
                    <a:pt x="3478" y="0"/>
                  </a:lnTo>
                  <a:lnTo>
                    <a:pt x="3043" y="0"/>
                  </a:lnTo>
                  <a:lnTo>
                    <a:pt x="870" y="396"/>
                  </a:lnTo>
                  <a:lnTo>
                    <a:pt x="0" y="1590"/>
                  </a:lnTo>
                  <a:lnTo>
                    <a:pt x="435" y="2384"/>
                  </a:lnTo>
                  <a:lnTo>
                    <a:pt x="870" y="4769"/>
                  </a:lnTo>
                  <a:lnTo>
                    <a:pt x="3913" y="4769"/>
                  </a:lnTo>
                  <a:lnTo>
                    <a:pt x="5217" y="5165"/>
                  </a:lnTo>
                  <a:lnTo>
                    <a:pt x="7391" y="8344"/>
                  </a:lnTo>
                  <a:lnTo>
                    <a:pt x="6957" y="9602"/>
                  </a:lnTo>
                  <a:lnTo>
                    <a:pt x="8672" y="983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8" name="Freeform 223">
              <a:extLst>
                <a:ext uri="{FF2B5EF4-FFF2-40B4-BE49-F238E27FC236}">
                  <a16:creationId xmlns:a16="http://schemas.microsoft.com/office/drawing/2014/main" id="{60FED067-1829-7C49-9AEA-4BE172094C19}"/>
                </a:ext>
              </a:extLst>
            </p:cNvPr>
            <p:cNvSpPr>
              <a:spLocks/>
            </p:cNvSpPr>
            <p:nvPr/>
          </p:nvSpPr>
          <p:spPr bwMode="auto">
            <a:xfrm>
              <a:off x="6907213" y="3981450"/>
              <a:ext cx="269875" cy="490538"/>
            </a:xfrm>
            <a:custGeom>
              <a:avLst/>
              <a:gdLst>
                <a:gd name="T0" fmla="*/ 1293612372 w 12864"/>
                <a:gd name="T1" fmla="*/ 0 h 10000"/>
                <a:gd name="T2" fmla="*/ 1011967180 w 12864"/>
                <a:gd name="T3" fmla="*/ 2147483646 h 10000"/>
                <a:gd name="T4" fmla="*/ 874630155 w 12864"/>
                <a:gd name="T5" fmla="*/ 2147483646 h 10000"/>
                <a:gd name="T6" fmla="*/ 831178203 w 12864"/>
                <a:gd name="T7" fmla="*/ 2147483646 h 10000"/>
                <a:gd name="T8" fmla="*/ 358854491 w 12864"/>
                <a:gd name="T9" fmla="*/ 2147483646 h 10000"/>
                <a:gd name="T10" fmla="*/ 70025639 w 12864"/>
                <a:gd name="T11" fmla="*/ 2147483646 h 10000"/>
                <a:gd name="T12" fmla="*/ 0 w 12864"/>
                <a:gd name="T13" fmla="*/ 2147483646 h 10000"/>
                <a:gd name="T14" fmla="*/ 478343703 w 12864"/>
                <a:gd name="T15" fmla="*/ 2147483646 h 10000"/>
                <a:gd name="T16" fmla="*/ 370876432 w 12864"/>
                <a:gd name="T17" fmla="*/ 2147483646 h 10000"/>
                <a:gd name="T18" fmla="*/ 921572691 w 12864"/>
                <a:gd name="T19" fmla="*/ 2147483646 h 10000"/>
                <a:gd name="T20" fmla="*/ 1237556645 w 12864"/>
                <a:gd name="T21" fmla="*/ 2147483646 h 10000"/>
                <a:gd name="T22" fmla="*/ 1061624411 w 12864"/>
                <a:gd name="T23" fmla="*/ 2147483646 h 10000"/>
                <a:gd name="T24" fmla="*/ 1177817116 w 12864"/>
                <a:gd name="T25" fmla="*/ 2147483646 h 10000"/>
                <a:gd name="T26" fmla="*/ 1296336297 w 12864"/>
                <a:gd name="T27" fmla="*/ 2147483646 h 10000"/>
                <a:gd name="T28" fmla="*/ 1433082236 w 12864"/>
                <a:gd name="T29" fmla="*/ 2147483646 h 10000"/>
                <a:gd name="T30" fmla="*/ 1465667125 w 12864"/>
                <a:gd name="T31" fmla="*/ 2147483646 h 10000"/>
                <a:gd name="T32" fmla="*/ 1747127470 w 12864"/>
                <a:gd name="T33" fmla="*/ 2147483646 h 10000"/>
                <a:gd name="T34" fmla="*/ 1625118103 w 12864"/>
                <a:gd name="T35" fmla="*/ 2147483646 h 10000"/>
                <a:gd name="T36" fmla="*/ 1426296004 w 12864"/>
                <a:gd name="T37" fmla="*/ 2147483646 h 10000"/>
                <a:gd name="T38" fmla="*/ 1525610004 w 12864"/>
                <a:gd name="T39" fmla="*/ 2147483646 h 10000"/>
                <a:gd name="T40" fmla="*/ 1508925419 w 12864"/>
                <a:gd name="T41" fmla="*/ 2147483646 h 10000"/>
                <a:gd name="T42" fmla="*/ 1243955582 w 12864"/>
                <a:gd name="T43" fmla="*/ 2147483646 h 10000"/>
                <a:gd name="T44" fmla="*/ 1376445116 w 12864"/>
                <a:gd name="T45" fmla="*/ 2147483646 h 10000"/>
                <a:gd name="T46" fmla="*/ 1535499106 w 12864"/>
                <a:gd name="T47" fmla="*/ 2147483646 h 10000"/>
                <a:gd name="T48" fmla="*/ 1878647414 w 12864"/>
                <a:gd name="T49" fmla="*/ 2147483646 h 10000"/>
                <a:gd name="T50" fmla="*/ 2003177775 w 12864"/>
                <a:gd name="T51" fmla="*/ 2147483646 h 10000"/>
                <a:gd name="T52" fmla="*/ 2147483646 w 12864"/>
                <a:gd name="T53" fmla="*/ 2147483646 h 10000"/>
                <a:gd name="T54" fmla="*/ 2147483646 w 12864"/>
                <a:gd name="T55" fmla="*/ 2147483646 h 10000"/>
                <a:gd name="T56" fmla="*/ 2147483646 w 12864"/>
                <a:gd name="T57" fmla="*/ 2147483646 h 10000"/>
                <a:gd name="T58" fmla="*/ 2143802098 w 12864"/>
                <a:gd name="T59" fmla="*/ 2147483646 h 10000"/>
                <a:gd name="T60" fmla="*/ 1844502730 w 12864"/>
                <a:gd name="T61" fmla="*/ 2147483646 h 10000"/>
                <a:gd name="T62" fmla="*/ 1508731320 w 12864"/>
                <a:gd name="T63" fmla="*/ 2147483646 h 10000"/>
                <a:gd name="T64" fmla="*/ 1441226277 w 12864"/>
                <a:gd name="T65" fmla="*/ 2147483646 h 10000"/>
                <a:gd name="T66" fmla="*/ 1376445116 w 12864"/>
                <a:gd name="T67" fmla="*/ 2147483646 h 10000"/>
                <a:gd name="T68" fmla="*/ 1525610004 w 12864"/>
                <a:gd name="T69" fmla="*/ 2147483646 h 10000"/>
                <a:gd name="T70" fmla="*/ 1525610004 w 12864"/>
                <a:gd name="T71" fmla="*/ 2147483646 h 10000"/>
                <a:gd name="T72" fmla="*/ 1293612372 w 12864"/>
                <a:gd name="T73" fmla="*/ 0 h 10000"/>
                <a:gd name="T74" fmla="*/ 0 60000 65536"/>
                <a:gd name="T75" fmla="*/ 0 60000 65536"/>
                <a:gd name="T76" fmla="*/ 0 60000 65536"/>
                <a:gd name="T77" fmla="*/ 0 60000 65536"/>
                <a:gd name="T78" fmla="*/ 0 60000 65536"/>
                <a:gd name="T79" fmla="*/ 0 60000 65536"/>
                <a:gd name="T80" fmla="*/ 0 60000 65536"/>
                <a:gd name="T81" fmla="*/ 0 60000 65536"/>
                <a:gd name="T82" fmla="*/ 0 60000 65536"/>
                <a:gd name="T83" fmla="*/ 0 60000 65536"/>
                <a:gd name="T84" fmla="*/ 0 60000 65536"/>
                <a:gd name="T85" fmla="*/ 0 60000 65536"/>
                <a:gd name="T86" fmla="*/ 0 60000 65536"/>
                <a:gd name="T87" fmla="*/ 0 60000 65536"/>
                <a:gd name="T88" fmla="*/ 0 60000 65536"/>
                <a:gd name="T89" fmla="*/ 0 60000 65536"/>
                <a:gd name="T90" fmla="*/ 0 60000 65536"/>
                <a:gd name="T91" fmla="*/ 0 60000 65536"/>
                <a:gd name="T92" fmla="*/ 0 60000 65536"/>
                <a:gd name="T93" fmla="*/ 0 60000 65536"/>
                <a:gd name="T94" fmla="*/ 0 60000 65536"/>
                <a:gd name="T95" fmla="*/ 0 60000 65536"/>
                <a:gd name="T96" fmla="*/ 0 60000 65536"/>
                <a:gd name="T97" fmla="*/ 0 60000 65536"/>
                <a:gd name="T98" fmla="*/ 0 60000 65536"/>
                <a:gd name="T99" fmla="*/ 0 60000 65536"/>
                <a:gd name="T100" fmla="*/ 0 60000 65536"/>
                <a:gd name="T101" fmla="*/ 0 60000 65536"/>
                <a:gd name="T102" fmla="*/ 0 60000 65536"/>
                <a:gd name="T103" fmla="*/ 0 60000 65536"/>
                <a:gd name="T104" fmla="*/ 0 60000 65536"/>
                <a:gd name="T105" fmla="*/ 0 60000 65536"/>
                <a:gd name="T106" fmla="*/ 0 60000 65536"/>
                <a:gd name="T107" fmla="*/ 0 60000 65536"/>
                <a:gd name="T108" fmla="*/ 0 60000 65536"/>
                <a:gd name="T109" fmla="*/ 0 60000 65536"/>
                <a:gd name="T110" fmla="*/ 0 60000 65536"/>
              </a:gdLst>
              <a:ahLst/>
              <a:cxnLst>
                <a:cxn ang="T74">
                  <a:pos x="T0" y="T1"/>
                </a:cxn>
                <a:cxn ang="T75">
                  <a:pos x="T2" y="T3"/>
                </a:cxn>
                <a:cxn ang="T76">
                  <a:pos x="T4" y="T5"/>
                </a:cxn>
                <a:cxn ang="T77">
                  <a:pos x="T6" y="T7"/>
                </a:cxn>
                <a:cxn ang="T78">
                  <a:pos x="T8" y="T9"/>
                </a:cxn>
                <a:cxn ang="T79">
                  <a:pos x="T10" y="T11"/>
                </a:cxn>
                <a:cxn ang="T80">
                  <a:pos x="T12" y="T13"/>
                </a:cxn>
                <a:cxn ang="T81">
                  <a:pos x="T14" y="T15"/>
                </a:cxn>
                <a:cxn ang="T82">
                  <a:pos x="T16" y="T17"/>
                </a:cxn>
                <a:cxn ang="T83">
                  <a:pos x="T18" y="T19"/>
                </a:cxn>
                <a:cxn ang="T84">
                  <a:pos x="T20" y="T21"/>
                </a:cxn>
                <a:cxn ang="T85">
                  <a:pos x="T22" y="T23"/>
                </a:cxn>
                <a:cxn ang="T86">
                  <a:pos x="T24" y="T25"/>
                </a:cxn>
                <a:cxn ang="T87">
                  <a:pos x="T26" y="T27"/>
                </a:cxn>
                <a:cxn ang="T88">
                  <a:pos x="T28" y="T29"/>
                </a:cxn>
                <a:cxn ang="T89">
                  <a:pos x="T30" y="T31"/>
                </a:cxn>
                <a:cxn ang="T90">
                  <a:pos x="T32" y="T33"/>
                </a:cxn>
                <a:cxn ang="T91">
                  <a:pos x="T34" y="T35"/>
                </a:cxn>
                <a:cxn ang="T92">
                  <a:pos x="T36" y="T37"/>
                </a:cxn>
                <a:cxn ang="T93">
                  <a:pos x="T38" y="T39"/>
                </a:cxn>
                <a:cxn ang="T94">
                  <a:pos x="T40" y="T41"/>
                </a:cxn>
                <a:cxn ang="T95">
                  <a:pos x="T42" y="T43"/>
                </a:cxn>
                <a:cxn ang="T96">
                  <a:pos x="T44" y="T45"/>
                </a:cxn>
                <a:cxn ang="T97">
                  <a:pos x="T46" y="T47"/>
                </a:cxn>
                <a:cxn ang="T98">
                  <a:pos x="T48" y="T49"/>
                </a:cxn>
                <a:cxn ang="T99">
                  <a:pos x="T50" y="T51"/>
                </a:cxn>
                <a:cxn ang="T100">
                  <a:pos x="T52" y="T53"/>
                </a:cxn>
                <a:cxn ang="T101">
                  <a:pos x="T54" y="T55"/>
                </a:cxn>
                <a:cxn ang="T102">
                  <a:pos x="T56" y="T57"/>
                </a:cxn>
                <a:cxn ang="T103">
                  <a:pos x="T58" y="T59"/>
                </a:cxn>
                <a:cxn ang="T104">
                  <a:pos x="T60" y="T61"/>
                </a:cxn>
                <a:cxn ang="T105">
                  <a:pos x="T62" y="T63"/>
                </a:cxn>
                <a:cxn ang="T106">
                  <a:pos x="T64" y="T65"/>
                </a:cxn>
                <a:cxn ang="T107">
                  <a:pos x="T66" y="T67"/>
                </a:cxn>
                <a:cxn ang="T108">
                  <a:pos x="T68" y="T69"/>
                </a:cxn>
                <a:cxn ang="T109">
                  <a:pos x="T70" y="T71"/>
                </a:cxn>
                <a:cxn ang="T110">
                  <a:pos x="T72" y="T73"/>
                </a:cxn>
              </a:cxnLst>
              <a:rect l="0" t="0" r="r" b="b"/>
              <a:pathLst>
                <a:path w="12864" h="10000">
                  <a:moveTo>
                    <a:pt x="6669" y="0"/>
                  </a:moveTo>
                  <a:lnTo>
                    <a:pt x="5217" y="627"/>
                  </a:lnTo>
                  <a:lnTo>
                    <a:pt x="4509" y="795"/>
                  </a:lnTo>
                  <a:lnTo>
                    <a:pt x="4285" y="602"/>
                  </a:lnTo>
                  <a:lnTo>
                    <a:pt x="1850" y="1511"/>
                  </a:lnTo>
                  <a:lnTo>
                    <a:pt x="361" y="2700"/>
                  </a:lnTo>
                  <a:lnTo>
                    <a:pt x="0" y="3527"/>
                  </a:lnTo>
                  <a:lnTo>
                    <a:pt x="2466" y="5401"/>
                  </a:lnTo>
                  <a:lnTo>
                    <a:pt x="1912" y="6416"/>
                  </a:lnTo>
                  <a:cubicBezTo>
                    <a:pt x="2658" y="6304"/>
                    <a:pt x="4006" y="6725"/>
                    <a:pt x="4751" y="6612"/>
                  </a:cubicBezTo>
                  <a:lnTo>
                    <a:pt x="6380" y="6578"/>
                  </a:lnTo>
                  <a:lnTo>
                    <a:pt x="5473" y="5791"/>
                  </a:lnTo>
                  <a:lnTo>
                    <a:pt x="6072" y="6005"/>
                  </a:lnTo>
                  <a:lnTo>
                    <a:pt x="6683" y="7153"/>
                  </a:lnTo>
                  <a:lnTo>
                    <a:pt x="7388" y="8015"/>
                  </a:lnTo>
                  <a:cubicBezTo>
                    <a:pt x="7359" y="8285"/>
                    <a:pt x="7584" y="9729"/>
                    <a:pt x="7556" y="10000"/>
                  </a:cubicBezTo>
                  <a:lnTo>
                    <a:pt x="9007" y="8884"/>
                  </a:lnTo>
                  <a:lnTo>
                    <a:pt x="8378" y="6935"/>
                  </a:lnTo>
                  <a:lnTo>
                    <a:pt x="7353" y="6381"/>
                  </a:lnTo>
                  <a:lnTo>
                    <a:pt x="7865" y="5938"/>
                  </a:lnTo>
                  <a:cubicBezTo>
                    <a:pt x="7836" y="5815"/>
                    <a:pt x="7808" y="5693"/>
                    <a:pt x="7779" y="5570"/>
                  </a:cubicBezTo>
                  <a:lnTo>
                    <a:pt x="6413" y="4795"/>
                  </a:lnTo>
                  <a:lnTo>
                    <a:pt x="7096" y="4205"/>
                  </a:lnTo>
                  <a:lnTo>
                    <a:pt x="7916" y="4196"/>
                  </a:lnTo>
                  <a:lnTo>
                    <a:pt x="9685" y="3821"/>
                  </a:lnTo>
                  <a:cubicBezTo>
                    <a:pt x="9793" y="3687"/>
                    <a:pt x="10219" y="3634"/>
                    <a:pt x="10327" y="3500"/>
                  </a:cubicBezTo>
                  <a:lnTo>
                    <a:pt x="11115" y="3002"/>
                  </a:lnTo>
                  <a:cubicBezTo>
                    <a:pt x="11093" y="2923"/>
                    <a:pt x="12886" y="2990"/>
                    <a:pt x="12864" y="2911"/>
                  </a:cubicBezTo>
                  <a:lnTo>
                    <a:pt x="12264" y="2052"/>
                  </a:lnTo>
                  <a:cubicBezTo>
                    <a:pt x="12238" y="1992"/>
                    <a:pt x="11078" y="1787"/>
                    <a:pt x="11052" y="1727"/>
                  </a:cubicBezTo>
                  <a:cubicBezTo>
                    <a:pt x="11067" y="1385"/>
                    <a:pt x="9494" y="1967"/>
                    <a:pt x="9509" y="1625"/>
                  </a:cubicBezTo>
                  <a:lnTo>
                    <a:pt x="7778" y="1711"/>
                  </a:lnTo>
                  <a:lnTo>
                    <a:pt x="7430" y="1763"/>
                  </a:lnTo>
                  <a:lnTo>
                    <a:pt x="7096" y="1550"/>
                  </a:lnTo>
                  <a:lnTo>
                    <a:pt x="7865" y="1254"/>
                  </a:lnTo>
                  <a:lnTo>
                    <a:pt x="7865" y="480"/>
                  </a:lnTo>
                  <a:lnTo>
                    <a:pt x="6669" y="0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  <p:sp>
          <p:nvSpPr>
            <p:cNvPr id="239" name="Freeform 224">
              <a:extLst>
                <a:ext uri="{FF2B5EF4-FFF2-40B4-BE49-F238E27FC236}">
                  <a16:creationId xmlns:a16="http://schemas.microsoft.com/office/drawing/2014/main" id="{83519B7A-C5E3-CF4C-A125-18D1C432EA26}"/>
                </a:ext>
              </a:extLst>
            </p:cNvPr>
            <p:cNvSpPr>
              <a:spLocks/>
            </p:cNvSpPr>
            <p:nvPr/>
          </p:nvSpPr>
          <p:spPr bwMode="auto">
            <a:xfrm>
              <a:off x="7169150" y="4335463"/>
              <a:ext cx="147638" cy="117475"/>
            </a:xfrm>
            <a:custGeom>
              <a:avLst/>
              <a:gdLst>
                <a:gd name="T0" fmla="*/ 2147483646 w 10000"/>
                <a:gd name="T1" fmla="*/ 495727010 h 6448"/>
                <a:gd name="T2" fmla="*/ 2147483646 w 10000"/>
                <a:gd name="T3" fmla="*/ 274643943 h 6448"/>
                <a:gd name="T4" fmla="*/ 2147483646 w 10000"/>
                <a:gd name="T5" fmla="*/ 0 h 6448"/>
                <a:gd name="T6" fmla="*/ 1183506868 w 10000"/>
                <a:gd name="T7" fmla="*/ 914091121 h 6448"/>
                <a:gd name="T8" fmla="*/ 0 w 10000"/>
                <a:gd name="T9" fmla="*/ 2147483646 h 6448"/>
                <a:gd name="T10" fmla="*/ 0 w 10000"/>
                <a:gd name="T11" fmla="*/ 2147483646 h 6448"/>
                <a:gd name="T12" fmla="*/ 1972543557 w 10000"/>
                <a:gd name="T13" fmla="*/ 2147483646 h 6448"/>
                <a:gd name="T14" fmla="*/ 2147483646 w 10000"/>
                <a:gd name="T15" fmla="*/ 2147483646 h 6448"/>
                <a:gd name="T16" fmla="*/ 2147483646 w 10000"/>
                <a:gd name="T17" fmla="*/ 2147483646 h 6448"/>
                <a:gd name="T18" fmla="*/ 2147483646 w 10000"/>
                <a:gd name="T19" fmla="*/ 2147483646 h 6448"/>
                <a:gd name="T20" fmla="*/ 2147483646 w 10000"/>
                <a:gd name="T21" fmla="*/ 2147483646 h 6448"/>
                <a:gd name="T22" fmla="*/ 2147483646 w 10000"/>
                <a:gd name="T23" fmla="*/ 2147483646 h 6448"/>
                <a:gd name="T24" fmla="*/ 2147483646 w 10000"/>
                <a:gd name="T25" fmla="*/ 914091121 h 6448"/>
                <a:gd name="T26" fmla="*/ 2147483646 w 10000"/>
                <a:gd name="T27" fmla="*/ 495727010 h 6448"/>
                <a:gd name="T28" fmla="*/ 0 60000 65536"/>
                <a:gd name="T29" fmla="*/ 0 60000 65536"/>
                <a:gd name="T30" fmla="*/ 0 60000 65536"/>
                <a:gd name="T31" fmla="*/ 0 60000 65536"/>
                <a:gd name="T32" fmla="*/ 0 60000 65536"/>
                <a:gd name="T33" fmla="*/ 0 60000 65536"/>
                <a:gd name="T34" fmla="*/ 0 60000 65536"/>
                <a:gd name="T35" fmla="*/ 0 60000 65536"/>
                <a:gd name="T36" fmla="*/ 0 60000 65536"/>
                <a:gd name="T37" fmla="*/ 0 60000 65536"/>
                <a:gd name="T38" fmla="*/ 0 60000 65536"/>
                <a:gd name="T39" fmla="*/ 0 60000 65536"/>
                <a:gd name="T40" fmla="*/ 0 60000 65536"/>
                <a:gd name="T41" fmla="*/ 0 60000 65536"/>
              </a:gdLst>
              <a:ahLst/>
              <a:cxnLst>
                <a:cxn ang="T28">
                  <a:pos x="T0" y="T1"/>
                </a:cxn>
                <a:cxn ang="T29">
                  <a:pos x="T2" y="T3"/>
                </a:cxn>
                <a:cxn ang="T30">
                  <a:pos x="T4" y="T5"/>
                </a:cxn>
                <a:cxn ang="T31">
                  <a:pos x="T6" y="T7"/>
                </a:cxn>
                <a:cxn ang="T32">
                  <a:pos x="T8" y="T9"/>
                </a:cxn>
                <a:cxn ang="T33">
                  <a:pos x="T10" y="T11"/>
                </a:cxn>
                <a:cxn ang="T34">
                  <a:pos x="T12" y="T13"/>
                </a:cxn>
                <a:cxn ang="T35">
                  <a:pos x="T14" y="T15"/>
                </a:cxn>
                <a:cxn ang="T36">
                  <a:pos x="T16" y="T17"/>
                </a:cxn>
                <a:cxn ang="T37">
                  <a:pos x="T18" y="T19"/>
                </a:cxn>
                <a:cxn ang="T38">
                  <a:pos x="T20" y="T21"/>
                </a:cxn>
                <a:cxn ang="T39">
                  <a:pos x="T22" y="T23"/>
                </a:cxn>
                <a:cxn ang="T40">
                  <a:pos x="T24" y="T25"/>
                </a:cxn>
                <a:cxn ang="T41">
                  <a:pos x="T26" y="T27"/>
                </a:cxn>
              </a:cxnLst>
              <a:rect l="0" t="0" r="r" b="b"/>
              <a:pathLst>
                <a:path w="10000" h="6448">
                  <a:moveTo>
                    <a:pt x="8160" y="269"/>
                  </a:moveTo>
                  <a:cubicBezTo>
                    <a:pt x="7722" y="211"/>
                    <a:pt x="7792" y="194"/>
                    <a:pt x="7370" y="149"/>
                  </a:cubicBezTo>
                  <a:lnTo>
                    <a:pt x="5626" y="0"/>
                  </a:lnTo>
                  <a:lnTo>
                    <a:pt x="1875" y="496"/>
                  </a:lnTo>
                  <a:lnTo>
                    <a:pt x="0" y="1489"/>
                  </a:lnTo>
                  <a:lnTo>
                    <a:pt x="0" y="3473"/>
                  </a:lnTo>
                  <a:lnTo>
                    <a:pt x="3125" y="5951"/>
                  </a:lnTo>
                  <a:lnTo>
                    <a:pt x="4375" y="6448"/>
                  </a:lnTo>
                  <a:lnTo>
                    <a:pt x="5626" y="5951"/>
                  </a:lnTo>
                  <a:lnTo>
                    <a:pt x="6249" y="4959"/>
                  </a:lnTo>
                  <a:lnTo>
                    <a:pt x="8126" y="4466"/>
                  </a:lnTo>
                  <a:lnTo>
                    <a:pt x="10000" y="3473"/>
                  </a:lnTo>
                  <a:lnTo>
                    <a:pt x="10000" y="496"/>
                  </a:lnTo>
                  <a:lnTo>
                    <a:pt x="8160" y="269"/>
                  </a:lnTo>
                  <a:close/>
                </a:path>
              </a:pathLst>
            </a:custGeom>
            <a:grpFill/>
            <a:ln w="9525">
              <a:solidFill>
                <a:schemeClr val="tx2">
                  <a:lumMod val="60000"/>
                  <a:lumOff val="40000"/>
                </a:schemeClr>
              </a:solidFill>
              <a:round/>
              <a:headEnd/>
              <a:tailEnd/>
            </a:ln>
          </p:spPr>
          <p:txBody>
            <a:bodyPr/>
            <a:lstStyle>
              <a:defPPr>
                <a:defRPr lang="en-GB"/>
              </a:defPPr>
              <a:lvl1pPr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1pPr>
              <a:lvl2pPr marL="4572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2pPr>
              <a:lvl3pPr marL="9144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3pPr>
              <a:lvl4pPr marL="13716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4pPr>
              <a:lvl5pPr marL="1828800" algn="l" rtl="0" eaLnBrk="0" fontAlgn="base" hangingPunct="0">
                <a:spcBef>
                  <a:spcPct val="0"/>
                </a:spcBef>
                <a:spcAft>
                  <a:spcPct val="0"/>
                </a:spcAft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5pPr>
              <a:lvl6pPr marL="22860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6pPr>
              <a:lvl7pPr marL="27432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7pPr>
              <a:lvl8pPr marL="32004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8pPr>
              <a:lvl9pPr marL="3657600" algn="l" defTabSz="914400" rtl="0" eaLnBrk="1" latinLnBrk="0" hangingPunct="1">
                <a:defRPr sz="1400" b="1" kern="1200">
                  <a:solidFill>
                    <a:schemeClr val="bg1"/>
                  </a:solidFill>
                  <a:latin typeface="Arial" panose="020B0604020202020204" pitchFamily="34" charset="0"/>
                  <a:ea typeface="MS PGothic" panose="020B0600070205080204" pitchFamily="34" charset="-128"/>
                  <a:cs typeface="+mn-cs"/>
                </a:defRPr>
              </a:lvl9pPr>
            </a:lstStyle>
            <a:p>
              <a:endParaRPr lang="en-GB" b="0" dirty="0"/>
            </a:p>
          </p:txBody>
        </p:sp>
      </p:grpSp>
      <p:grpSp>
        <p:nvGrpSpPr>
          <p:cNvPr id="242" name="Grupo 241">
            <a:extLst>
              <a:ext uri="{FF2B5EF4-FFF2-40B4-BE49-F238E27FC236}">
                <a16:creationId xmlns:a16="http://schemas.microsoft.com/office/drawing/2014/main" id="{5BD128C2-2DEC-884A-A630-B1636ADF9A95}"/>
              </a:ext>
            </a:extLst>
          </p:cNvPr>
          <p:cNvGrpSpPr/>
          <p:nvPr/>
        </p:nvGrpSpPr>
        <p:grpSpPr>
          <a:xfrm>
            <a:off x="532127" y="3072633"/>
            <a:ext cx="4213732" cy="760878"/>
            <a:chOff x="1546799" y="3694110"/>
            <a:chExt cx="4213732" cy="760878"/>
          </a:xfrm>
        </p:grpSpPr>
        <p:sp>
          <p:nvSpPr>
            <p:cNvPr id="243" name="Preparación 11">
              <a:extLst>
                <a:ext uri="{FF2B5EF4-FFF2-40B4-BE49-F238E27FC236}">
                  <a16:creationId xmlns:a16="http://schemas.microsoft.com/office/drawing/2014/main" id="{DA9DE5B7-FB85-884F-9E7D-BC4A4ADC4EC3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44" name="#sl-pollquestion()">
              <a:extLst>
                <a:ext uri="{FF2B5EF4-FFF2-40B4-BE49-F238E27FC236}">
                  <a16:creationId xmlns:a16="http://schemas.microsoft.com/office/drawing/2014/main" id="{2385BFBE-CEA6-A643-92BC-4FE536BF8C6D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United States</a:t>
              </a:r>
            </a:p>
          </p:txBody>
        </p:sp>
        <p:sp>
          <p:nvSpPr>
            <p:cNvPr id="245" name="#sl-pollquestion()">
              <a:extLst>
                <a:ext uri="{FF2B5EF4-FFF2-40B4-BE49-F238E27FC236}">
                  <a16:creationId xmlns:a16="http://schemas.microsoft.com/office/drawing/2014/main" id="{238F9A29-BA35-1947-B7D0-5512D7617DAB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A</a:t>
              </a:r>
            </a:p>
          </p:txBody>
        </p:sp>
      </p:grpSp>
      <p:grpSp>
        <p:nvGrpSpPr>
          <p:cNvPr id="246" name="Grupo 245">
            <a:extLst>
              <a:ext uri="{FF2B5EF4-FFF2-40B4-BE49-F238E27FC236}">
                <a16:creationId xmlns:a16="http://schemas.microsoft.com/office/drawing/2014/main" id="{53B64A2F-B853-494D-B1CC-9C9AD2052395}"/>
              </a:ext>
            </a:extLst>
          </p:cNvPr>
          <p:cNvGrpSpPr/>
          <p:nvPr/>
        </p:nvGrpSpPr>
        <p:grpSpPr>
          <a:xfrm>
            <a:off x="532127" y="4161518"/>
            <a:ext cx="4213732" cy="760878"/>
            <a:chOff x="1546799" y="3694110"/>
            <a:chExt cx="4213732" cy="760878"/>
          </a:xfrm>
        </p:grpSpPr>
        <p:sp>
          <p:nvSpPr>
            <p:cNvPr id="247" name="Preparación 11">
              <a:extLst>
                <a:ext uri="{FF2B5EF4-FFF2-40B4-BE49-F238E27FC236}">
                  <a16:creationId xmlns:a16="http://schemas.microsoft.com/office/drawing/2014/main" id="{6EBEBCF6-62FE-3B43-AD89-3659B28D5138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48" name="#sl-pollquestion()">
              <a:extLst>
                <a:ext uri="{FF2B5EF4-FFF2-40B4-BE49-F238E27FC236}">
                  <a16:creationId xmlns:a16="http://schemas.microsoft.com/office/drawing/2014/main" id="{DB7A5920-5779-C344-923A-C00630CF04F4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France</a:t>
              </a:r>
            </a:p>
          </p:txBody>
        </p:sp>
        <p:sp>
          <p:nvSpPr>
            <p:cNvPr id="249" name="#sl-pollquestion()">
              <a:extLst>
                <a:ext uri="{FF2B5EF4-FFF2-40B4-BE49-F238E27FC236}">
                  <a16:creationId xmlns:a16="http://schemas.microsoft.com/office/drawing/2014/main" id="{5C1DF51E-3DAE-204A-AB79-FCA332FA4FCF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rgbClr val="BD0DFF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B</a:t>
              </a:r>
            </a:p>
          </p:txBody>
        </p:sp>
      </p:grpSp>
      <p:grpSp>
        <p:nvGrpSpPr>
          <p:cNvPr id="250" name="Grupo 249">
            <a:extLst>
              <a:ext uri="{FF2B5EF4-FFF2-40B4-BE49-F238E27FC236}">
                <a16:creationId xmlns:a16="http://schemas.microsoft.com/office/drawing/2014/main" id="{AE539AEA-86E0-5747-8675-030D16723D2D}"/>
              </a:ext>
            </a:extLst>
          </p:cNvPr>
          <p:cNvGrpSpPr/>
          <p:nvPr/>
        </p:nvGrpSpPr>
        <p:grpSpPr>
          <a:xfrm>
            <a:off x="532127" y="5243747"/>
            <a:ext cx="4213732" cy="760878"/>
            <a:chOff x="1546799" y="3694110"/>
            <a:chExt cx="4213732" cy="760878"/>
          </a:xfrm>
        </p:grpSpPr>
        <p:sp>
          <p:nvSpPr>
            <p:cNvPr id="251" name="Preparación 11">
              <a:extLst>
                <a:ext uri="{FF2B5EF4-FFF2-40B4-BE49-F238E27FC236}">
                  <a16:creationId xmlns:a16="http://schemas.microsoft.com/office/drawing/2014/main" id="{38870DA0-1681-1747-8508-782900A66DCB}"/>
                </a:ext>
              </a:extLst>
            </p:cNvPr>
            <p:cNvSpPr/>
            <p:nvPr/>
          </p:nvSpPr>
          <p:spPr>
            <a:xfrm>
              <a:off x="1546799" y="3694110"/>
              <a:ext cx="4213732" cy="760878"/>
            </a:xfrm>
            <a:custGeom>
              <a:avLst/>
              <a:gdLst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800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8000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159 w 10000"/>
                <a:gd name="connsiteY2" fmla="*/ 0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5000 h 10000"/>
                <a:gd name="connsiteX1" fmla="*/ 2000 w 10000"/>
                <a:gd name="connsiteY1" fmla="*/ 0 h 10000"/>
                <a:gd name="connsiteX2" fmla="*/ 9279 w 10000"/>
                <a:gd name="connsiteY2" fmla="*/ 114 h 10000"/>
                <a:gd name="connsiteX3" fmla="*/ 10000 w 10000"/>
                <a:gd name="connsiteY3" fmla="*/ 5000 h 10000"/>
                <a:gd name="connsiteX4" fmla="*/ 9250 w 10000"/>
                <a:gd name="connsiteY4" fmla="*/ 10000 h 10000"/>
                <a:gd name="connsiteX5" fmla="*/ 2000 w 10000"/>
                <a:gd name="connsiteY5" fmla="*/ 10000 h 10000"/>
                <a:gd name="connsiteX6" fmla="*/ 0 w 10000"/>
                <a:gd name="connsiteY6" fmla="*/ 5000 h 10000"/>
                <a:gd name="connsiteX0" fmla="*/ 0 w 10000"/>
                <a:gd name="connsiteY0" fmla="*/ 4886 h 9886"/>
                <a:gd name="connsiteX1" fmla="*/ 1398 w 10000"/>
                <a:gd name="connsiteY1" fmla="*/ 113 h 9886"/>
                <a:gd name="connsiteX2" fmla="*/ 9279 w 10000"/>
                <a:gd name="connsiteY2" fmla="*/ 0 h 9886"/>
                <a:gd name="connsiteX3" fmla="*/ 10000 w 10000"/>
                <a:gd name="connsiteY3" fmla="*/ 4886 h 9886"/>
                <a:gd name="connsiteX4" fmla="*/ 9250 w 10000"/>
                <a:gd name="connsiteY4" fmla="*/ 9886 h 9886"/>
                <a:gd name="connsiteX5" fmla="*/ 2000 w 10000"/>
                <a:gd name="connsiteY5" fmla="*/ 9886 h 9886"/>
                <a:gd name="connsiteX6" fmla="*/ 0 w 10000"/>
                <a:gd name="connsiteY6" fmla="*/ 4886 h 9886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1353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1398 w 10000"/>
                <a:gd name="connsiteY1" fmla="*/ 114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10000"/>
                <a:gd name="connsiteY0" fmla="*/ 4942 h 10000"/>
                <a:gd name="connsiteX1" fmla="*/ 976 w 10000"/>
                <a:gd name="connsiteY1" fmla="*/ 229 h 10000"/>
                <a:gd name="connsiteX2" fmla="*/ 9279 w 10000"/>
                <a:gd name="connsiteY2" fmla="*/ 0 h 10000"/>
                <a:gd name="connsiteX3" fmla="*/ 10000 w 10000"/>
                <a:gd name="connsiteY3" fmla="*/ 4942 h 10000"/>
                <a:gd name="connsiteX4" fmla="*/ 9250 w 10000"/>
                <a:gd name="connsiteY4" fmla="*/ 10000 h 10000"/>
                <a:gd name="connsiteX5" fmla="*/ 992 w 10000"/>
                <a:gd name="connsiteY5" fmla="*/ 10000 h 10000"/>
                <a:gd name="connsiteX6" fmla="*/ 0 w 10000"/>
                <a:gd name="connsiteY6" fmla="*/ 4942 h 10000"/>
                <a:gd name="connsiteX0" fmla="*/ 0 w 9895"/>
                <a:gd name="connsiteY0" fmla="*/ 4942 h 10000"/>
                <a:gd name="connsiteX1" fmla="*/ 871 w 9895"/>
                <a:gd name="connsiteY1" fmla="*/ 229 h 10000"/>
                <a:gd name="connsiteX2" fmla="*/ 9174 w 9895"/>
                <a:gd name="connsiteY2" fmla="*/ 0 h 10000"/>
                <a:gd name="connsiteX3" fmla="*/ 9895 w 9895"/>
                <a:gd name="connsiteY3" fmla="*/ 4942 h 10000"/>
                <a:gd name="connsiteX4" fmla="*/ 9145 w 9895"/>
                <a:gd name="connsiteY4" fmla="*/ 10000 h 10000"/>
                <a:gd name="connsiteX5" fmla="*/ 887 w 9895"/>
                <a:gd name="connsiteY5" fmla="*/ 10000 h 10000"/>
                <a:gd name="connsiteX6" fmla="*/ 0 w 9895"/>
                <a:gd name="connsiteY6" fmla="*/ 4942 h 10000"/>
                <a:gd name="connsiteX0" fmla="*/ 0 w 10000"/>
                <a:gd name="connsiteY0" fmla="*/ 4943 h 10001"/>
                <a:gd name="connsiteX1" fmla="*/ 910 w 10000"/>
                <a:gd name="connsiteY1" fmla="*/ 0 h 10001"/>
                <a:gd name="connsiteX2" fmla="*/ 9271 w 10000"/>
                <a:gd name="connsiteY2" fmla="*/ 1 h 10001"/>
                <a:gd name="connsiteX3" fmla="*/ 10000 w 10000"/>
                <a:gd name="connsiteY3" fmla="*/ 4943 h 10001"/>
                <a:gd name="connsiteX4" fmla="*/ 9242 w 10000"/>
                <a:gd name="connsiteY4" fmla="*/ 10001 h 10001"/>
                <a:gd name="connsiteX5" fmla="*/ 896 w 10000"/>
                <a:gd name="connsiteY5" fmla="*/ 10001 h 10001"/>
                <a:gd name="connsiteX6" fmla="*/ 0 w 10000"/>
                <a:gd name="connsiteY6" fmla="*/ 4943 h 10001"/>
                <a:gd name="connsiteX0" fmla="*/ 0 w 10524"/>
                <a:gd name="connsiteY0" fmla="*/ 4943 h 10001"/>
                <a:gd name="connsiteX1" fmla="*/ 910 w 10524"/>
                <a:gd name="connsiteY1" fmla="*/ 0 h 10001"/>
                <a:gd name="connsiteX2" fmla="*/ 9271 w 10524"/>
                <a:gd name="connsiteY2" fmla="*/ 1 h 10001"/>
                <a:gd name="connsiteX3" fmla="*/ 10524 w 10524"/>
                <a:gd name="connsiteY3" fmla="*/ 5313 h 10001"/>
                <a:gd name="connsiteX4" fmla="*/ 9242 w 10524"/>
                <a:gd name="connsiteY4" fmla="*/ 10001 h 10001"/>
                <a:gd name="connsiteX5" fmla="*/ 896 w 10524"/>
                <a:gd name="connsiteY5" fmla="*/ 10001 h 10001"/>
                <a:gd name="connsiteX6" fmla="*/ 0 w 10524"/>
                <a:gd name="connsiteY6" fmla="*/ 4943 h 10001"/>
                <a:gd name="connsiteX0" fmla="*/ 0 w 11092"/>
                <a:gd name="connsiteY0" fmla="*/ 5128 h 10001"/>
                <a:gd name="connsiteX1" fmla="*/ 1478 w 11092"/>
                <a:gd name="connsiteY1" fmla="*/ 0 h 10001"/>
                <a:gd name="connsiteX2" fmla="*/ 9839 w 11092"/>
                <a:gd name="connsiteY2" fmla="*/ 1 h 10001"/>
                <a:gd name="connsiteX3" fmla="*/ 11092 w 11092"/>
                <a:gd name="connsiteY3" fmla="*/ 5313 h 10001"/>
                <a:gd name="connsiteX4" fmla="*/ 9810 w 11092"/>
                <a:gd name="connsiteY4" fmla="*/ 10001 h 10001"/>
                <a:gd name="connsiteX5" fmla="*/ 1464 w 11092"/>
                <a:gd name="connsiteY5" fmla="*/ 10001 h 10001"/>
                <a:gd name="connsiteX6" fmla="*/ 0 w 11092"/>
                <a:gd name="connsiteY6" fmla="*/ 5128 h 10001"/>
                <a:gd name="connsiteX0" fmla="*/ 0 w 11068"/>
                <a:gd name="connsiteY0" fmla="*/ 5128 h 10001"/>
                <a:gd name="connsiteX1" fmla="*/ 1478 w 11068"/>
                <a:gd name="connsiteY1" fmla="*/ 0 h 10001"/>
                <a:gd name="connsiteX2" fmla="*/ 9839 w 11068"/>
                <a:gd name="connsiteY2" fmla="*/ 1 h 10001"/>
                <a:gd name="connsiteX3" fmla="*/ 11068 w 11068"/>
                <a:gd name="connsiteY3" fmla="*/ 4906 h 10001"/>
                <a:gd name="connsiteX4" fmla="*/ 9810 w 11068"/>
                <a:gd name="connsiteY4" fmla="*/ 10001 h 10001"/>
                <a:gd name="connsiteX5" fmla="*/ 1464 w 11068"/>
                <a:gd name="connsiteY5" fmla="*/ 10001 h 10001"/>
                <a:gd name="connsiteX6" fmla="*/ 0 w 11068"/>
                <a:gd name="connsiteY6" fmla="*/ 5128 h 10001"/>
                <a:gd name="connsiteX0" fmla="*/ 0 w 11092"/>
                <a:gd name="connsiteY0" fmla="*/ 4924 h 10001"/>
                <a:gd name="connsiteX1" fmla="*/ 1502 w 11092"/>
                <a:gd name="connsiteY1" fmla="*/ 0 h 10001"/>
                <a:gd name="connsiteX2" fmla="*/ 9863 w 11092"/>
                <a:gd name="connsiteY2" fmla="*/ 1 h 10001"/>
                <a:gd name="connsiteX3" fmla="*/ 11092 w 11092"/>
                <a:gd name="connsiteY3" fmla="*/ 4906 h 10001"/>
                <a:gd name="connsiteX4" fmla="*/ 9834 w 11092"/>
                <a:gd name="connsiteY4" fmla="*/ 10001 h 10001"/>
                <a:gd name="connsiteX5" fmla="*/ 1488 w 11092"/>
                <a:gd name="connsiteY5" fmla="*/ 10001 h 10001"/>
                <a:gd name="connsiteX6" fmla="*/ 0 w 11092"/>
                <a:gd name="connsiteY6" fmla="*/ 4924 h 100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1092" h="10001">
                  <a:moveTo>
                    <a:pt x="0" y="4924"/>
                  </a:moveTo>
                  <a:lnTo>
                    <a:pt x="1502" y="0"/>
                  </a:lnTo>
                  <a:lnTo>
                    <a:pt x="9863" y="1"/>
                  </a:lnTo>
                  <a:lnTo>
                    <a:pt x="11092" y="4906"/>
                  </a:lnTo>
                  <a:lnTo>
                    <a:pt x="9834" y="10001"/>
                  </a:lnTo>
                  <a:lnTo>
                    <a:pt x="1488" y="10001"/>
                  </a:lnTo>
                  <a:lnTo>
                    <a:pt x="0" y="4924"/>
                  </a:lnTo>
                  <a:close/>
                </a:path>
              </a:pathLst>
            </a:custGeom>
            <a:gradFill>
              <a:gsLst>
                <a:gs pos="0">
                  <a:srgbClr val="BD0DFF"/>
                </a:gs>
                <a:gs pos="65000">
                  <a:srgbClr val="0066FF">
                    <a:alpha val="63137"/>
                  </a:srgbClr>
                </a:gs>
              </a:gsLst>
              <a:path path="circle">
                <a:fillToRect l="100000" b="100000"/>
              </a:path>
            </a:gradFill>
            <a:ln>
              <a:solidFill>
                <a:schemeClr val="bg1">
                  <a:alpha val="40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52" name="#sl-pollquestion()">
              <a:extLst>
                <a:ext uri="{FF2B5EF4-FFF2-40B4-BE49-F238E27FC236}">
                  <a16:creationId xmlns:a16="http://schemas.microsoft.com/office/drawing/2014/main" id="{0E963D32-9440-A64C-93AC-DBC7B4B4E88A}"/>
                </a:ext>
              </a:extLst>
            </p:cNvPr>
            <p:cNvSpPr txBox="1"/>
            <p:nvPr/>
          </p:nvSpPr>
          <p:spPr>
            <a:xfrm>
              <a:off x="2676901" y="3718145"/>
              <a:ext cx="2124221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r>
                <a:rPr lang="en-US" sz="20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India</a:t>
              </a:r>
            </a:p>
          </p:txBody>
        </p:sp>
        <p:sp>
          <p:nvSpPr>
            <p:cNvPr id="253" name="#sl-pollquestion()">
              <a:extLst>
                <a:ext uri="{FF2B5EF4-FFF2-40B4-BE49-F238E27FC236}">
                  <a16:creationId xmlns:a16="http://schemas.microsoft.com/office/drawing/2014/main" id="{04F63DD4-B70C-5B4C-8FE4-0E47F974A1B0}"/>
                </a:ext>
              </a:extLst>
            </p:cNvPr>
            <p:cNvSpPr txBox="1"/>
            <p:nvPr/>
          </p:nvSpPr>
          <p:spPr>
            <a:xfrm>
              <a:off x="2103611" y="3718145"/>
              <a:ext cx="474816" cy="733941"/>
            </a:xfrm>
            <a:prstGeom prst="rect">
              <a:avLst/>
            </a:prstGeom>
            <a:noFill/>
          </p:spPr>
          <p:txBody>
            <a:bodyPr wrap="square" rtlCol="0" anchor="ctr" anchorCtr="0">
              <a:normAutofit/>
            </a:bodyPr>
            <a:lstStyle/>
            <a:p>
              <a:pPr algn="ctr"/>
              <a:r>
                <a:rPr lang="en-US" sz="2400" b="1" dirty="0">
                  <a:solidFill>
                    <a:schemeClr val="bg1"/>
                  </a:solidFill>
                  <a:latin typeface="Arial" panose="020B0604020202020204" pitchFamily="34" charset="0"/>
                  <a:cs typeface="Arial" panose="020B0604020202020204" pitchFamily="34" charset="0"/>
                </a:rPr>
                <a:t>C</a:t>
              </a:r>
            </a:p>
          </p:txBody>
        </p:sp>
      </p:grpSp>
      <p:cxnSp>
        <p:nvCxnSpPr>
          <p:cNvPr id="254" name="Line">
            <a:extLst>
              <a:ext uri="{FF2B5EF4-FFF2-40B4-BE49-F238E27FC236}">
                <a16:creationId xmlns:a16="http://schemas.microsoft.com/office/drawing/2014/main" id="{20B9B675-69B6-7644-AA97-4D9ABD095EA4}"/>
              </a:ext>
            </a:extLst>
          </p:cNvPr>
          <p:cNvCxnSpPr>
            <a:cxnSpLocks/>
          </p:cNvCxnSpPr>
          <p:nvPr/>
        </p:nvCxnSpPr>
        <p:spPr>
          <a:xfrm flipV="1">
            <a:off x="-3048" y="2080759"/>
            <a:ext cx="12192000" cy="1"/>
          </a:xfrm>
          <a:prstGeom prst="line">
            <a:avLst/>
          </a:prstGeom>
          <a:ln w="19050">
            <a:solidFill>
              <a:schemeClr val="bg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55" name="Preparación 11">
            <a:extLst>
              <a:ext uri="{FF2B5EF4-FFF2-40B4-BE49-F238E27FC236}">
                <a16:creationId xmlns:a16="http://schemas.microsoft.com/office/drawing/2014/main" id="{F8CA865B-4599-E94B-ACC1-83F3A88E6CC7}"/>
              </a:ext>
            </a:extLst>
          </p:cNvPr>
          <p:cNvSpPr/>
          <p:nvPr/>
        </p:nvSpPr>
        <p:spPr>
          <a:xfrm>
            <a:off x="552789" y="1614253"/>
            <a:ext cx="6240817" cy="950127"/>
          </a:xfrm>
          <a:custGeom>
            <a:avLst/>
            <a:gdLst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800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8000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159 w 10000"/>
              <a:gd name="connsiteY2" fmla="*/ 0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5000 h 10000"/>
              <a:gd name="connsiteX1" fmla="*/ 2000 w 10000"/>
              <a:gd name="connsiteY1" fmla="*/ 0 h 10000"/>
              <a:gd name="connsiteX2" fmla="*/ 9279 w 10000"/>
              <a:gd name="connsiteY2" fmla="*/ 114 h 10000"/>
              <a:gd name="connsiteX3" fmla="*/ 10000 w 10000"/>
              <a:gd name="connsiteY3" fmla="*/ 5000 h 10000"/>
              <a:gd name="connsiteX4" fmla="*/ 9250 w 10000"/>
              <a:gd name="connsiteY4" fmla="*/ 10000 h 10000"/>
              <a:gd name="connsiteX5" fmla="*/ 2000 w 10000"/>
              <a:gd name="connsiteY5" fmla="*/ 10000 h 10000"/>
              <a:gd name="connsiteX6" fmla="*/ 0 w 10000"/>
              <a:gd name="connsiteY6" fmla="*/ 5000 h 10000"/>
              <a:gd name="connsiteX0" fmla="*/ 0 w 10000"/>
              <a:gd name="connsiteY0" fmla="*/ 4886 h 9886"/>
              <a:gd name="connsiteX1" fmla="*/ 1398 w 10000"/>
              <a:gd name="connsiteY1" fmla="*/ 113 h 9886"/>
              <a:gd name="connsiteX2" fmla="*/ 9279 w 10000"/>
              <a:gd name="connsiteY2" fmla="*/ 0 h 9886"/>
              <a:gd name="connsiteX3" fmla="*/ 10000 w 10000"/>
              <a:gd name="connsiteY3" fmla="*/ 4886 h 9886"/>
              <a:gd name="connsiteX4" fmla="*/ 9250 w 10000"/>
              <a:gd name="connsiteY4" fmla="*/ 9886 h 9886"/>
              <a:gd name="connsiteX5" fmla="*/ 2000 w 10000"/>
              <a:gd name="connsiteY5" fmla="*/ 9886 h 9886"/>
              <a:gd name="connsiteX6" fmla="*/ 0 w 10000"/>
              <a:gd name="connsiteY6" fmla="*/ 4886 h 9886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1353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1398 w 10000"/>
              <a:gd name="connsiteY1" fmla="*/ 114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10000"/>
              <a:gd name="connsiteY0" fmla="*/ 4942 h 10000"/>
              <a:gd name="connsiteX1" fmla="*/ 976 w 10000"/>
              <a:gd name="connsiteY1" fmla="*/ 229 h 10000"/>
              <a:gd name="connsiteX2" fmla="*/ 9279 w 10000"/>
              <a:gd name="connsiteY2" fmla="*/ 0 h 10000"/>
              <a:gd name="connsiteX3" fmla="*/ 10000 w 10000"/>
              <a:gd name="connsiteY3" fmla="*/ 4942 h 10000"/>
              <a:gd name="connsiteX4" fmla="*/ 9250 w 10000"/>
              <a:gd name="connsiteY4" fmla="*/ 10000 h 10000"/>
              <a:gd name="connsiteX5" fmla="*/ 992 w 10000"/>
              <a:gd name="connsiteY5" fmla="*/ 10000 h 10000"/>
              <a:gd name="connsiteX6" fmla="*/ 0 w 10000"/>
              <a:gd name="connsiteY6" fmla="*/ 4942 h 10000"/>
              <a:gd name="connsiteX0" fmla="*/ 0 w 9895"/>
              <a:gd name="connsiteY0" fmla="*/ 4942 h 10000"/>
              <a:gd name="connsiteX1" fmla="*/ 871 w 9895"/>
              <a:gd name="connsiteY1" fmla="*/ 229 h 10000"/>
              <a:gd name="connsiteX2" fmla="*/ 9174 w 9895"/>
              <a:gd name="connsiteY2" fmla="*/ 0 h 10000"/>
              <a:gd name="connsiteX3" fmla="*/ 9895 w 9895"/>
              <a:gd name="connsiteY3" fmla="*/ 4942 h 10000"/>
              <a:gd name="connsiteX4" fmla="*/ 9145 w 9895"/>
              <a:gd name="connsiteY4" fmla="*/ 10000 h 10000"/>
              <a:gd name="connsiteX5" fmla="*/ 887 w 9895"/>
              <a:gd name="connsiteY5" fmla="*/ 10000 h 10000"/>
              <a:gd name="connsiteX6" fmla="*/ 0 w 9895"/>
              <a:gd name="connsiteY6" fmla="*/ 4942 h 10000"/>
              <a:gd name="connsiteX0" fmla="*/ 0 w 10000"/>
              <a:gd name="connsiteY0" fmla="*/ 4943 h 10001"/>
              <a:gd name="connsiteX1" fmla="*/ 910 w 10000"/>
              <a:gd name="connsiteY1" fmla="*/ 0 h 10001"/>
              <a:gd name="connsiteX2" fmla="*/ 9271 w 10000"/>
              <a:gd name="connsiteY2" fmla="*/ 1 h 10001"/>
              <a:gd name="connsiteX3" fmla="*/ 10000 w 10000"/>
              <a:gd name="connsiteY3" fmla="*/ 4943 h 10001"/>
              <a:gd name="connsiteX4" fmla="*/ 9242 w 10000"/>
              <a:gd name="connsiteY4" fmla="*/ 10001 h 10001"/>
              <a:gd name="connsiteX5" fmla="*/ 896 w 10000"/>
              <a:gd name="connsiteY5" fmla="*/ 10001 h 10001"/>
              <a:gd name="connsiteX6" fmla="*/ 0 w 10000"/>
              <a:gd name="connsiteY6" fmla="*/ 4943 h 10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10000" h="10001">
                <a:moveTo>
                  <a:pt x="0" y="4943"/>
                </a:moveTo>
                <a:lnTo>
                  <a:pt x="910" y="0"/>
                </a:lnTo>
                <a:lnTo>
                  <a:pt x="9271" y="1"/>
                </a:lnTo>
                <a:lnTo>
                  <a:pt x="10000" y="4943"/>
                </a:lnTo>
                <a:lnTo>
                  <a:pt x="9242" y="10001"/>
                </a:lnTo>
                <a:lnTo>
                  <a:pt x="896" y="10001"/>
                </a:lnTo>
                <a:lnTo>
                  <a:pt x="0" y="4943"/>
                </a:lnTo>
                <a:close/>
              </a:path>
            </a:pathLst>
          </a:custGeom>
          <a:ln w="19050">
            <a:solidFill>
              <a:schemeClr val="bg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56" name="#sl-pollquestion()">
            <a:extLst>
              <a:ext uri="{FF2B5EF4-FFF2-40B4-BE49-F238E27FC236}">
                <a16:creationId xmlns:a16="http://schemas.microsoft.com/office/drawing/2014/main" id="{AD324603-1645-CD4D-BE6F-0E353CF3B8CB}"/>
              </a:ext>
            </a:extLst>
          </p:cNvPr>
          <p:cNvSpPr txBox="1"/>
          <p:nvPr/>
        </p:nvSpPr>
        <p:spPr>
          <a:xfrm>
            <a:off x="1051978" y="1614253"/>
            <a:ext cx="5142153" cy="933012"/>
          </a:xfrm>
          <a:prstGeom prst="rect">
            <a:avLst/>
          </a:prstGeom>
          <a:noFill/>
        </p:spPr>
        <p:txBody>
          <a:bodyPr wrap="square" rtlCol="0" anchor="ctr" anchorCtr="0">
            <a:normAutofit/>
          </a:bodyPr>
          <a:lstStyle/>
          <a:p>
            <a:r>
              <a:rPr lang="en-US" sz="2400" b="1" dirty="0">
                <a:solidFill>
                  <a:schemeClr val="bg1"/>
                </a:solidFill>
                <a:latin typeface="Arial" panose="020B0604020202020204" pitchFamily="34" charset="0"/>
                <a:cs typeface="Arial" panose="020B0604020202020204" pitchFamily="34" charset="0"/>
              </a:rPr>
              <a:t>Write your question here?</a:t>
            </a:r>
          </a:p>
        </p:txBody>
      </p:sp>
    </p:spTree>
    <p:extLst>
      <p:ext uri="{BB962C8B-B14F-4D97-AF65-F5344CB8AC3E}">
        <p14:creationId xmlns:p14="http://schemas.microsoft.com/office/powerpoint/2010/main" val="28796255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Network - 80645" descr="Network - 80645">
            <a:hlinkClick r:id="" action="ppaction://media"/>
            <a:extLst>
              <a:ext uri="{FF2B5EF4-FFF2-40B4-BE49-F238E27FC236}">
                <a16:creationId xmlns:a16="http://schemas.microsoft.com/office/drawing/2014/main" id="{6C4B5269-140A-CB41-8A67-A01CB9EAB927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>
            <a:lum bright="-27000"/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Rectángulo redondeado 5">
            <a:extLst>
              <a:ext uri="{FF2B5EF4-FFF2-40B4-BE49-F238E27FC236}">
                <a16:creationId xmlns:a16="http://schemas.microsoft.com/office/drawing/2014/main" id="{ED85D471-D10E-C845-940F-2A0B137CE4C6}"/>
              </a:ext>
            </a:extLst>
          </p:cNvPr>
          <p:cNvSpPr/>
          <p:nvPr/>
        </p:nvSpPr>
        <p:spPr>
          <a:xfrm>
            <a:off x="748675" y="2606556"/>
            <a:ext cx="3049470" cy="3342108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8" name="Rectángulo redondeado 7">
            <a:extLst>
              <a:ext uri="{FF2B5EF4-FFF2-40B4-BE49-F238E27FC236}">
                <a16:creationId xmlns:a16="http://schemas.microsoft.com/office/drawing/2014/main" id="{C73D2D6B-8343-CB42-B8DB-18F6309BCE02}"/>
              </a:ext>
            </a:extLst>
          </p:cNvPr>
          <p:cNvSpPr/>
          <p:nvPr/>
        </p:nvSpPr>
        <p:spPr>
          <a:xfrm>
            <a:off x="1458979" y="2313767"/>
            <a:ext cx="1628860" cy="58149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600" b="1" spc="300" dirty="0"/>
              <a:t>TEAM A</a:t>
            </a:r>
          </a:p>
        </p:txBody>
      </p:sp>
      <p:sp>
        <p:nvSpPr>
          <p:cNvPr id="19" name="CuadroTexto 18">
            <a:extLst>
              <a:ext uri="{FF2B5EF4-FFF2-40B4-BE49-F238E27FC236}">
                <a16:creationId xmlns:a16="http://schemas.microsoft.com/office/drawing/2014/main" id="{8402EC76-2996-B342-A502-6EF3F28D5EEE}"/>
              </a:ext>
            </a:extLst>
          </p:cNvPr>
          <p:cNvSpPr txBox="1"/>
          <p:nvPr/>
        </p:nvSpPr>
        <p:spPr>
          <a:xfrm>
            <a:off x="748675" y="3253706"/>
            <a:ext cx="3049469" cy="24006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John Doe</a:t>
            </a:r>
          </a:p>
          <a:p>
            <a:pPr algn="ctr">
              <a:spcAft>
                <a:spcPts val="1800"/>
              </a:spcAft>
            </a:pPr>
            <a:r>
              <a:rPr lang="en-GB" dirty="0" err="1">
                <a:solidFill>
                  <a:schemeClr val="bg1"/>
                </a:solidFill>
              </a:rPr>
              <a:t>Lucija</a:t>
            </a:r>
            <a:r>
              <a:rPr lang="en-GB" dirty="0">
                <a:solidFill>
                  <a:schemeClr val="bg1"/>
                </a:solidFill>
              </a:rPr>
              <a:t> Robert</a:t>
            </a: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Helena </a:t>
            </a:r>
            <a:r>
              <a:rPr lang="en-GB" dirty="0" err="1">
                <a:solidFill>
                  <a:schemeClr val="bg1"/>
                </a:solidFill>
              </a:rPr>
              <a:t>Regana</a:t>
            </a:r>
            <a:endParaRPr lang="en-GB" dirty="0">
              <a:solidFill>
                <a:schemeClr val="bg1"/>
              </a:solidFill>
            </a:endParaRP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René Mehdi</a:t>
            </a:r>
          </a:p>
          <a:p>
            <a:pPr algn="ctr">
              <a:spcAft>
                <a:spcPts val="1800"/>
              </a:spcAft>
            </a:pPr>
            <a:endParaRPr lang="en-GB" dirty="0">
              <a:solidFill>
                <a:schemeClr val="bg1"/>
              </a:solidFill>
            </a:endParaRPr>
          </a:p>
        </p:txBody>
      </p:sp>
      <p:sp>
        <p:nvSpPr>
          <p:cNvPr id="59" name="CuadroTexto 58">
            <a:extLst>
              <a:ext uri="{FF2B5EF4-FFF2-40B4-BE49-F238E27FC236}">
                <a16:creationId xmlns:a16="http://schemas.microsoft.com/office/drawing/2014/main" id="{15E35B39-BD6A-074F-9C1D-F840A0B449F0}"/>
              </a:ext>
            </a:extLst>
          </p:cNvPr>
          <p:cNvSpPr txBox="1"/>
          <p:nvPr/>
        </p:nvSpPr>
        <p:spPr>
          <a:xfrm>
            <a:off x="-576" y="596259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ROUND 3</a:t>
            </a:r>
          </a:p>
        </p:txBody>
      </p:sp>
      <p:sp>
        <p:nvSpPr>
          <p:cNvPr id="60" name="Título 1">
            <a:extLst>
              <a:ext uri="{FF2B5EF4-FFF2-40B4-BE49-F238E27FC236}">
                <a16:creationId xmlns:a16="http://schemas.microsoft.com/office/drawing/2014/main" id="{E33804A0-1A5F-574D-A139-E70CDFC4C1EA}"/>
              </a:ext>
            </a:extLst>
          </p:cNvPr>
          <p:cNvSpPr txBox="1">
            <a:spLocks/>
          </p:cNvSpPr>
          <p:nvPr/>
        </p:nvSpPr>
        <p:spPr>
          <a:xfrm>
            <a:off x="22225" y="1183194"/>
            <a:ext cx="12147550" cy="1037492"/>
          </a:xfrm>
          <a:prstGeom prst="rect">
            <a:avLst/>
          </a:prstGeom>
        </p:spPr>
        <p:txBody>
          <a:bodyPr vert="horz" lIns="91440" tIns="45720" rIns="91440" bIns="45720" rtlCol="0" anchor="t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n-GB" sz="6000" b="1" dirty="0">
                <a:solidFill>
                  <a:schemeClr val="bg1"/>
                </a:solidFill>
              </a:rPr>
              <a:t>Scores</a:t>
            </a:r>
          </a:p>
        </p:txBody>
      </p:sp>
      <p:sp>
        <p:nvSpPr>
          <p:cNvPr id="36" name="Rectángulo redondeado 35">
            <a:extLst>
              <a:ext uri="{FF2B5EF4-FFF2-40B4-BE49-F238E27FC236}">
                <a16:creationId xmlns:a16="http://schemas.microsoft.com/office/drawing/2014/main" id="{D3580182-6104-9F48-A195-45916D31D331}"/>
              </a:ext>
            </a:extLst>
          </p:cNvPr>
          <p:cNvSpPr/>
          <p:nvPr/>
        </p:nvSpPr>
        <p:spPr>
          <a:xfrm>
            <a:off x="1171383" y="5611322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1000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37" name="Forma libre 36">
            <a:extLst>
              <a:ext uri="{FF2B5EF4-FFF2-40B4-BE49-F238E27FC236}">
                <a16:creationId xmlns:a16="http://schemas.microsoft.com/office/drawing/2014/main" id="{EEC7F54B-BEBC-6A4E-ACEA-1AD0194B4F46}"/>
              </a:ext>
            </a:extLst>
          </p:cNvPr>
          <p:cNvSpPr/>
          <p:nvPr/>
        </p:nvSpPr>
        <p:spPr>
          <a:xfrm>
            <a:off x="2662643" y="5759207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63" name="Rectángulo redondeado 62">
            <a:extLst>
              <a:ext uri="{FF2B5EF4-FFF2-40B4-BE49-F238E27FC236}">
                <a16:creationId xmlns:a16="http://schemas.microsoft.com/office/drawing/2014/main" id="{994596BD-6C53-EE45-A314-F14446E4CC99}"/>
              </a:ext>
            </a:extLst>
          </p:cNvPr>
          <p:cNvSpPr/>
          <p:nvPr/>
        </p:nvSpPr>
        <p:spPr>
          <a:xfrm>
            <a:off x="4579099" y="2606556"/>
            <a:ext cx="3049470" cy="3342108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64" name="Rectángulo redondeado 63">
            <a:extLst>
              <a:ext uri="{FF2B5EF4-FFF2-40B4-BE49-F238E27FC236}">
                <a16:creationId xmlns:a16="http://schemas.microsoft.com/office/drawing/2014/main" id="{C8334F58-E40E-3145-99C3-FACF4E80A519}"/>
              </a:ext>
            </a:extLst>
          </p:cNvPr>
          <p:cNvSpPr/>
          <p:nvPr/>
        </p:nvSpPr>
        <p:spPr>
          <a:xfrm>
            <a:off x="5289403" y="2313767"/>
            <a:ext cx="1628860" cy="58149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600" b="1" spc="300" dirty="0"/>
              <a:t>TEAM B</a:t>
            </a:r>
          </a:p>
        </p:txBody>
      </p:sp>
      <p:sp>
        <p:nvSpPr>
          <p:cNvPr id="65" name="CuadroTexto 64">
            <a:extLst>
              <a:ext uri="{FF2B5EF4-FFF2-40B4-BE49-F238E27FC236}">
                <a16:creationId xmlns:a16="http://schemas.microsoft.com/office/drawing/2014/main" id="{D5BE0A1A-074F-754E-AF5D-ADFE55623BEE}"/>
              </a:ext>
            </a:extLst>
          </p:cNvPr>
          <p:cNvSpPr txBox="1"/>
          <p:nvPr/>
        </p:nvSpPr>
        <p:spPr>
          <a:xfrm>
            <a:off x="4579099" y="3253706"/>
            <a:ext cx="3049469" cy="24006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John Doe</a:t>
            </a:r>
          </a:p>
          <a:p>
            <a:pPr algn="ctr">
              <a:spcAft>
                <a:spcPts val="1800"/>
              </a:spcAft>
            </a:pPr>
            <a:r>
              <a:rPr lang="en-GB" dirty="0" err="1">
                <a:solidFill>
                  <a:schemeClr val="bg1"/>
                </a:solidFill>
              </a:rPr>
              <a:t>Lucija</a:t>
            </a:r>
            <a:r>
              <a:rPr lang="en-GB" dirty="0">
                <a:solidFill>
                  <a:schemeClr val="bg1"/>
                </a:solidFill>
              </a:rPr>
              <a:t> Robert</a:t>
            </a: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Helena </a:t>
            </a:r>
            <a:r>
              <a:rPr lang="en-GB" dirty="0" err="1">
                <a:solidFill>
                  <a:schemeClr val="bg1"/>
                </a:solidFill>
              </a:rPr>
              <a:t>Regana</a:t>
            </a:r>
            <a:endParaRPr lang="en-GB" dirty="0">
              <a:solidFill>
                <a:schemeClr val="bg1"/>
              </a:solidFill>
            </a:endParaRP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René Mehdi</a:t>
            </a:r>
          </a:p>
          <a:p>
            <a:pPr algn="ctr">
              <a:spcAft>
                <a:spcPts val="1800"/>
              </a:spcAft>
            </a:pPr>
            <a:endParaRPr lang="en-GB" dirty="0">
              <a:solidFill>
                <a:schemeClr val="bg1"/>
              </a:solidFill>
            </a:endParaRPr>
          </a:p>
        </p:txBody>
      </p:sp>
      <p:sp>
        <p:nvSpPr>
          <p:cNvPr id="66" name="Rectángulo redondeado 65">
            <a:extLst>
              <a:ext uri="{FF2B5EF4-FFF2-40B4-BE49-F238E27FC236}">
                <a16:creationId xmlns:a16="http://schemas.microsoft.com/office/drawing/2014/main" id="{F0C9DC1C-F46C-C747-9FBD-EB7C81069DD6}"/>
              </a:ext>
            </a:extLst>
          </p:cNvPr>
          <p:cNvSpPr/>
          <p:nvPr/>
        </p:nvSpPr>
        <p:spPr>
          <a:xfrm>
            <a:off x="5001807" y="5611322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1750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67" name="Forma libre 66">
            <a:extLst>
              <a:ext uri="{FF2B5EF4-FFF2-40B4-BE49-F238E27FC236}">
                <a16:creationId xmlns:a16="http://schemas.microsoft.com/office/drawing/2014/main" id="{B6C946ED-32D5-C748-9A3D-681ADDFAFB0F}"/>
              </a:ext>
            </a:extLst>
          </p:cNvPr>
          <p:cNvSpPr/>
          <p:nvPr/>
        </p:nvSpPr>
        <p:spPr>
          <a:xfrm>
            <a:off x="6493067" y="5759207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68" name="Rectángulo redondeado 67">
            <a:extLst>
              <a:ext uri="{FF2B5EF4-FFF2-40B4-BE49-F238E27FC236}">
                <a16:creationId xmlns:a16="http://schemas.microsoft.com/office/drawing/2014/main" id="{3C856682-0EB1-3C40-8099-35F6659F9851}"/>
              </a:ext>
            </a:extLst>
          </p:cNvPr>
          <p:cNvSpPr/>
          <p:nvPr/>
        </p:nvSpPr>
        <p:spPr>
          <a:xfrm>
            <a:off x="8350327" y="2606556"/>
            <a:ext cx="3049470" cy="3342108"/>
          </a:xfrm>
          <a:prstGeom prst="roundRect">
            <a:avLst>
              <a:gd name="adj" fmla="val 3218"/>
            </a:avLst>
          </a:prstGeom>
          <a:noFill/>
          <a:ln>
            <a:gradFill>
              <a:gsLst>
                <a:gs pos="0">
                  <a:srgbClr val="0053FF"/>
                </a:gs>
                <a:gs pos="99000">
                  <a:srgbClr val="A74DED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bg1"/>
              </a:solidFill>
            </a:endParaRPr>
          </a:p>
        </p:txBody>
      </p:sp>
      <p:sp>
        <p:nvSpPr>
          <p:cNvPr id="69" name="Rectángulo redondeado 68">
            <a:extLst>
              <a:ext uri="{FF2B5EF4-FFF2-40B4-BE49-F238E27FC236}">
                <a16:creationId xmlns:a16="http://schemas.microsoft.com/office/drawing/2014/main" id="{C0438255-C164-F742-B2CB-09CFBCBF1242}"/>
              </a:ext>
            </a:extLst>
          </p:cNvPr>
          <p:cNvSpPr/>
          <p:nvPr/>
        </p:nvSpPr>
        <p:spPr>
          <a:xfrm>
            <a:off x="9060631" y="2313767"/>
            <a:ext cx="1628860" cy="58149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2ABE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1600" b="1" spc="300" dirty="0"/>
              <a:t>TEAM C</a:t>
            </a:r>
          </a:p>
        </p:txBody>
      </p:sp>
      <p:sp>
        <p:nvSpPr>
          <p:cNvPr id="70" name="CuadroTexto 69">
            <a:extLst>
              <a:ext uri="{FF2B5EF4-FFF2-40B4-BE49-F238E27FC236}">
                <a16:creationId xmlns:a16="http://schemas.microsoft.com/office/drawing/2014/main" id="{D6B15BD7-EA85-BC4E-8ADF-21609827C5FC}"/>
              </a:ext>
            </a:extLst>
          </p:cNvPr>
          <p:cNvSpPr txBox="1"/>
          <p:nvPr/>
        </p:nvSpPr>
        <p:spPr>
          <a:xfrm>
            <a:off x="8350327" y="3253706"/>
            <a:ext cx="3049469" cy="2400657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John Doe</a:t>
            </a:r>
          </a:p>
          <a:p>
            <a:pPr algn="ctr">
              <a:spcAft>
                <a:spcPts val="1800"/>
              </a:spcAft>
            </a:pPr>
            <a:r>
              <a:rPr lang="en-GB" dirty="0" err="1">
                <a:solidFill>
                  <a:schemeClr val="bg1"/>
                </a:solidFill>
              </a:rPr>
              <a:t>Lucija</a:t>
            </a:r>
            <a:r>
              <a:rPr lang="en-GB" dirty="0">
                <a:solidFill>
                  <a:schemeClr val="bg1"/>
                </a:solidFill>
              </a:rPr>
              <a:t> Robert</a:t>
            </a: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Helena </a:t>
            </a:r>
            <a:r>
              <a:rPr lang="en-GB" dirty="0" err="1">
                <a:solidFill>
                  <a:schemeClr val="bg1"/>
                </a:solidFill>
              </a:rPr>
              <a:t>Regana</a:t>
            </a:r>
            <a:endParaRPr lang="en-GB" dirty="0">
              <a:solidFill>
                <a:schemeClr val="bg1"/>
              </a:solidFill>
            </a:endParaRPr>
          </a:p>
          <a:p>
            <a:pPr algn="ctr">
              <a:spcAft>
                <a:spcPts val="1800"/>
              </a:spcAft>
            </a:pPr>
            <a:r>
              <a:rPr lang="en-GB" dirty="0">
                <a:solidFill>
                  <a:schemeClr val="bg1"/>
                </a:solidFill>
              </a:rPr>
              <a:t>René Mehdi</a:t>
            </a:r>
          </a:p>
          <a:p>
            <a:pPr algn="ctr">
              <a:spcAft>
                <a:spcPts val="1800"/>
              </a:spcAft>
            </a:pPr>
            <a:endParaRPr lang="en-GB" dirty="0">
              <a:solidFill>
                <a:schemeClr val="bg1"/>
              </a:solidFill>
            </a:endParaRPr>
          </a:p>
        </p:txBody>
      </p:sp>
      <p:sp>
        <p:nvSpPr>
          <p:cNvPr id="71" name="Rectángulo redondeado 70">
            <a:extLst>
              <a:ext uri="{FF2B5EF4-FFF2-40B4-BE49-F238E27FC236}">
                <a16:creationId xmlns:a16="http://schemas.microsoft.com/office/drawing/2014/main" id="{15107808-C2D5-F44E-8F04-35CD6699C0E1}"/>
              </a:ext>
            </a:extLst>
          </p:cNvPr>
          <p:cNvSpPr/>
          <p:nvPr/>
        </p:nvSpPr>
        <p:spPr>
          <a:xfrm>
            <a:off x="8773035" y="5611322"/>
            <a:ext cx="1916456" cy="650419"/>
          </a:xfrm>
          <a:prstGeom prst="roundRect">
            <a:avLst/>
          </a:prstGeom>
          <a:gradFill flip="none" rotWithShape="1">
            <a:gsLst>
              <a:gs pos="99000">
                <a:srgbClr val="BD0DFF"/>
              </a:gs>
              <a:gs pos="47000">
                <a:srgbClr val="0053FF"/>
              </a:gs>
            </a:gsLst>
            <a:lin ang="2400000" scaled="0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sz="1600" b="1" dirty="0"/>
              <a:t>  2950 </a:t>
            </a:r>
            <a:r>
              <a:rPr lang="es-ES" sz="1600" b="1" dirty="0" err="1"/>
              <a:t>Points</a:t>
            </a:r>
            <a:endParaRPr lang="es-ES" sz="1600" b="1" dirty="0"/>
          </a:p>
        </p:txBody>
      </p:sp>
      <p:sp>
        <p:nvSpPr>
          <p:cNvPr id="72" name="Forma libre 71">
            <a:extLst>
              <a:ext uri="{FF2B5EF4-FFF2-40B4-BE49-F238E27FC236}">
                <a16:creationId xmlns:a16="http://schemas.microsoft.com/office/drawing/2014/main" id="{05552D4C-1D36-EA4B-B332-B9C46A95E993}"/>
              </a:ext>
            </a:extLst>
          </p:cNvPr>
          <p:cNvSpPr/>
          <p:nvPr/>
        </p:nvSpPr>
        <p:spPr>
          <a:xfrm>
            <a:off x="10264295" y="5759207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82817685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0000" fill="hold"/>
                                        <p:tgtEl>
                                          <p:spTgt spid="1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15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15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1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15"/>
                  </p:tgtEl>
                </p:cond>
              </p:nextCondLst>
            </p:seq>
          </p:childTnLst>
        </p:cTn>
      </p:par>
    </p:tnLst>
  </p:timing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Confetti - 31150" descr="Confetti - 31150">
            <a:hlinkClick r:id="" action="ppaction://media"/>
            <a:extLst>
              <a:ext uri="{FF2B5EF4-FFF2-40B4-BE49-F238E27FC236}">
                <a16:creationId xmlns:a16="http://schemas.microsoft.com/office/drawing/2014/main" id="{F8E4C790-F48D-CD42-8E5F-300802A24B29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/>
          <a:stretch>
            <a:fillRect/>
          </a:stretch>
        </p:blipFill>
        <p:spPr>
          <a:xfrm>
            <a:off x="7938" y="3175"/>
            <a:ext cx="12192000" cy="6858000"/>
          </a:xfrm>
          <a:prstGeom prst="rect">
            <a:avLst/>
          </a:prstGeom>
        </p:spPr>
      </p:pic>
      <p:sp>
        <p:nvSpPr>
          <p:cNvPr id="12" name="Título 1">
            <a:extLst>
              <a:ext uri="{FF2B5EF4-FFF2-40B4-BE49-F238E27FC236}">
                <a16:creationId xmlns:a16="http://schemas.microsoft.com/office/drawing/2014/main" id="{2CF1B66A-AD3D-764E-B519-CF8C6EBCE379}"/>
              </a:ext>
            </a:extLst>
          </p:cNvPr>
          <p:cNvSpPr txBox="1">
            <a:spLocks/>
          </p:cNvSpPr>
          <p:nvPr/>
        </p:nvSpPr>
        <p:spPr>
          <a:xfrm>
            <a:off x="0" y="1131399"/>
            <a:ext cx="12192000" cy="1374057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>
              <a:lnSpc>
                <a:spcPct val="150000"/>
              </a:lnSpc>
            </a:pPr>
            <a:r>
              <a:rPr lang="en-GB" sz="6000" b="1" dirty="0">
                <a:solidFill>
                  <a:schemeClr val="bg1"/>
                </a:solidFill>
              </a:rPr>
              <a:t>The winner team is.. </a:t>
            </a:r>
          </a:p>
        </p:txBody>
      </p:sp>
      <p:sp>
        <p:nvSpPr>
          <p:cNvPr id="13" name="CuadroTexto 12">
            <a:extLst>
              <a:ext uri="{FF2B5EF4-FFF2-40B4-BE49-F238E27FC236}">
                <a16:creationId xmlns:a16="http://schemas.microsoft.com/office/drawing/2014/main" id="{F81EA5FE-75C2-AA41-AA24-9CD0E98C7D02}"/>
              </a:ext>
            </a:extLst>
          </p:cNvPr>
          <p:cNvSpPr txBox="1"/>
          <p:nvPr/>
        </p:nvSpPr>
        <p:spPr>
          <a:xfrm>
            <a:off x="-576" y="596259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EXTRA SLIDES</a:t>
            </a:r>
          </a:p>
        </p:txBody>
      </p:sp>
      <p:sp>
        <p:nvSpPr>
          <p:cNvPr id="5" name="Rectángulo redondeado 4">
            <a:extLst>
              <a:ext uri="{FF2B5EF4-FFF2-40B4-BE49-F238E27FC236}">
                <a16:creationId xmlns:a16="http://schemas.microsoft.com/office/drawing/2014/main" id="{AE485A90-FB93-5D4B-A8E1-41FC7AF2456F}"/>
              </a:ext>
            </a:extLst>
          </p:cNvPr>
          <p:cNvSpPr/>
          <p:nvPr/>
        </p:nvSpPr>
        <p:spPr>
          <a:xfrm>
            <a:off x="4904585" y="3597311"/>
            <a:ext cx="2381678" cy="672938"/>
          </a:xfrm>
          <a:prstGeom prst="roundRect">
            <a:avLst>
              <a:gd name="adj" fmla="val 50000"/>
            </a:avLst>
          </a:prstGeom>
          <a:solidFill>
            <a:schemeClr val="tx1"/>
          </a:solidFill>
          <a:ln>
            <a:gradFill>
              <a:gsLst>
                <a:gs pos="0">
                  <a:srgbClr val="BD0DFF"/>
                </a:gs>
                <a:gs pos="99000">
                  <a:srgbClr val="0053FF"/>
                </a:gs>
              </a:gsLst>
              <a:lin ang="5400000" scaled="1"/>
            </a:gra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400" b="1" spc="300" dirty="0"/>
              <a:t>TEAM A</a:t>
            </a:r>
          </a:p>
        </p:txBody>
      </p:sp>
    </p:spTree>
    <p:extLst>
      <p:ext uri="{BB962C8B-B14F-4D97-AF65-F5344CB8AC3E}">
        <p14:creationId xmlns:p14="http://schemas.microsoft.com/office/powerpoint/2010/main" val="14226667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0033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2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2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2"/>
                  </p:tgtEl>
                </p:cond>
              </p:nextCondLst>
            </p:seq>
          </p:childTnLst>
        </p:cTn>
      </p:par>
    </p:tnLst>
  </p:timing>
</p:sld>
</file>

<file path=ppt/slides/slide3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ángulo 8">
            <a:extLst>
              <a:ext uri="{FF2B5EF4-FFF2-40B4-BE49-F238E27FC236}">
                <a16:creationId xmlns:a16="http://schemas.microsoft.com/office/drawing/2014/main" id="{1570AD73-B8ED-AF40-B6AD-640CA9D110E2}"/>
              </a:ext>
            </a:extLst>
          </p:cNvPr>
          <p:cNvSpPr/>
          <p:nvPr/>
        </p:nvSpPr>
        <p:spPr>
          <a:xfrm>
            <a:off x="-578" y="0"/>
            <a:ext cx="12192577" cy="6858000"/>
          </a:xfrm>
          <a:prstGeom prst="rect">
            <a:avLst/>
          </a:prstGeom>
          <a:gradFill flip="none" rotWithShape="1">
            <a:gsLst>
              <a:gs pos="34000">
                <a:srgbClr val="0070C0">
                  <a:alpha val="29000"/>
                </a:srgbClr>
              </a:gs>
              <a:gs pos="6000">
                <a:srgbClr val="7030A0">
                  <a:alpha val="68000"/>
                </a:srgbClr>
              </a:gs>
              <a:gs pos="62000">
                <a:schemeClr val="tx1">
                  <a:alpha val="58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s-ES" sz="1800" b="0" i="0" u="none" strike="noStrike" kern="1200" cap="none" spc="0" normalizeH="0" baseline="0" noProof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Arial" panose="020B0604020202020204"/>
              <a:ea typeface="+mn-ea"/>
              <a:cs typeface="+mn-cs"/>
            </a:endParaRPr>
          </a:p>
        </p:txBody>
      </p: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A397B1EE-A403-2A41-AC68-6B4149076CD1}"/>
              </a:ext>
            </a:extLst>
          </p:cNvPr>
          <p:cNvCxnSpPr/>
          <p:nvPr/>
        </p:nvCxnSpPr>
        <p:spPr>
          <a:xfrm>
            <a:off x="19658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" name="Conector recto 17">
            <a:extLst>
              <a:ext uri="{FF2B5EF4-FFF2-40B4-BE49-F238E27FC236}">
                <a16:creationId xmlns:a16="http://schemas.microsoft.com/office/drawing/2014/main" id="{C2B51F7C-C63D-5D46-B4CA-3591A339B7BD}"/>
              </a:ext>
            </a:extLst>
          </p:cNvPr>
          <p:cNvCxnSpPr/>
          <p:nvPr/>
        </p:nvCxnSpPr>
        <p:spPr>
          <a:xfrm>
            <a:off x="47217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" name="Conector recto 18">
            <a:extLst>
              <a:ext uri="{FF2B5EF4-FFF2-40B4-BE49-F238E27FC236}">
                <a16:creationId xmlns:a16="http://schemas.microsoft.com/office/drawing/2014/main" id="{2B01BA1D-61E8-0A4A-A528-614229D31853}"/>
              </a:ext>
            </a:extLst>
          </p:cNvPr>
          <p:cNvCxnSpPr/>
          <p:nvPr/>
        </p:nvCxnSpPr>
        <p:spPr>
          <a:xfrm>
            <a:off x="74649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" name="Conector recto 20">
            <a:extLst>
              <a:ext uri="{FF2B5EF4-FFF2-40B4-BE49-F238E27FC236}">
                <a16:creationId xmlns:a16="http://schemas.microsoft.com/office/drawing/2014/main" id="{A3FFE7C0-8946-4A46-AE71-74DD31E53BEA}"/>
              </a:ext>
            </a:extLst>
          </p:cNvPr>
          <p:cNvCxnSpPr/>
          <p:nvPr/>
        </p:nvCxnSpPr>
        <p:spPr>
          <a:xfrm>
            <a:off x="10106594" y="0"/>
            <a:ext cx="0" cy="6858000"/>
          </a:xfrm>
          <a:prstGeom prst="line">
            <a:avLst/>
          </a:prstGeom>
          <a:ln>
            <a:solidFill>
              <a:srgbClr val="0053FF">
                <a:alpha val="46000"/>
              </a:srgb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CuadroTexto 7">
            <a:extLst>
              <a:ext uri="{FF2B5EF4-FFF2-40B4-BE49-F238E27FC236}">
                <a16:creationId xmlns:a16="http://schemas.microsoft.com/office/drawing/2014/main" id="{92A5D198-8970-9E42-BD92-A9713A976E47}"/>
              </a:ext>
            </a:extLst>
          </p:cNvPr>
          <p:cNvSpPr txBox="1"/>
          <p:nvPr/>
        </p:nvSpPr>
        <p:spPr>
          <a:xfrm>
            <a:off x="0" y="4219737"/>
            <a:ext cx="12192000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s-ES" sz="6000" b="1" u="none" strike="noStrike" kern="120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rPr>
              <a:t>Break Time!</a:t>
            </a:r>
          </a:p>
        </p:txBody>
      </p:sp>
      <p:grpSp>
        <p:nvGrpSpPr>
          <p:cNvPr id="3" name="Grupo 2">
            <a:extLst>
              <a:ext uri="{FF2B5EF4-FFF2-40B4-BE49-F238E27FC236}">
                <a16:creationId xmlns:a16="http://schemas.microsoft.com/office/drawing/2014/main" id="{8219EE07-014C-ED41-BB21-DF77A9F6820F}"/>
              </a:ext>
            </a:extLst>
          </p:cNvPr>
          <p:cNvGrpSpPr/>
          <p:nvPr/>
        </p:nvGrpSpPr>
        <p:grpSpPr>
          <a:xfrm>
            <a:off x="0" y="2021566"/>
            <a:ext cx="12191424" cy="1471321"/>
            <a:chOff x="-576" y="1099264"/>
            <a:chExt cx="12192000" cy="1471321"/>
          </a:xfrm>
        </p:grpSpPr>
        <p:sp>
          <p:nvSpPr>
            <p:cNvPr id="10" name="CuadroTexto 9">
              <a:extLst>
                <a:ext uri="{FF2B5EF4-FFF2-40B4-BE49-F238E27FC236}">
                  <a16:creationId xmlns:a16="http://schemas.microsoft.com/office/drawing/2014/main" id="{4C7EC774-DE39-FB4C-ACDC-5610C61AFE34}"/>
                </a:ext>
              </a:extLst>
            </p:cNvPr>
            <p:cNvSpPr txBox="1"/>
            <p:nvPr/>
          </p:nvSpPr>
          <p:spPr>
            <a:xfrm>
              <a:off x="-576" y="2106997"/>
              <a:ext cx="12192000" cy="46358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marL="0" marR="0" lvl="0" indent="0" algn="ctr" defTabSz="914400" rtl="0" eaLnBrk="1" fontAlgn="auto" latinLnBrk="0" hangingPunct="1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r>
                <a:rPr lang="es-ES" spc="600" dirty="0">
                  <a:solidFill>
                    <a:srgbClr val="FFFFFF"/>
                  </a:solidFill>
                  <a:latin typeface="Arial" panose="020B0604020202020204" pitchFamily="34" charset="0"/>
                  <a:ea typeface="Open Sans" panose="020B0606030504020204" pitchFamily="34" charset="0"/>
                  <a:cs typeface="Arial" panose="020B0604020202020204" pitchFamily="34" charset="0"/>
                </a:rPr>
                <a:t>MIN</a:t>
              </a:r>
              <a:endParaRPr kumimoji="0" lang="es-ES" u="none" strike="noStrike" kern="1200" cap="none" spc="60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endParaRPr>
            </a:p>
          </p:txBody>
        </p:sp>
        <p:sp>
          <p:nvSpPr>
            <p:cNvPr id="17" name="CuadroTexto 16">
              <a:extLst>
                <a:ext uri="{FF2B5EF4-FFF2-40B4-BE49-F238E27FC236}">
                  <a16:creationId xmlns:a16="http://schemas.microsoft.com/office/drawing/2014/main" id="{B25C16CC-9900-F846-A52D-76DAB8C518AA}"/>
                </a:ext>
              </a:extLst>
            </p:cNvPr>
            <p:cNvSpPr txBox="1"/>
            <p:nvPr/>
          </p:nvSpPr>
          <p:spPr>
            <a:xfrm>
              <a:off x="5249391" y="1099264"/>
              <a:ext cx="1692065" cy="110799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r>
                <a:rPr kumimoji="0" lang="en-GB" sz="6600" b="1" u="none" strike="noStrike" kern="1200" cap="none" spc="600" normalizeH="0" baseline="0" noProof="0" dirty="0">
                  <a:ln>
                    <a:noFill/>
                  </a:ln>
                  <a:gradFill>
                    <a:gsLst>
                      <a:gs pos="100000">
                        <a:srgbClr val="00B0F0"/>
                      </a:gs>
                      <a:gs pos="42000">
                        <a:srgbClr val="0053FF"/>
                      </a:gs>
                    </a:gsLst>
                    <a:path path="circle">
                      <a:fillToRect l="100000" b="100000"/>
                    </a:path>
                  </a:gradFill>
                  <a:effectLst/>
                  <a:uLnTx/>
                  <a:uFillTx/>
                  <a:latin typeface="Arial" panose="020B0604020202020204" pitchFamily="34" charset="0"/>
                  <a:ea typeface="Open Sans" panose="020B0606030504020204" pitchFamily="34" charset="0"/>
                  <a:cs typeface="Arial" panose="020B0604020202020204" pitchFamily="34" charset="0"/>
                </a:rPr>
                <a:t>15</a:t>
              </a:r>
              <a:endParaRPr kumimoji="0" lang="en-GB" sz="5400" b="1" u="none" strike="noStrike" kern="1200" cap="none" spc="600" normalizeH="0" baseline="0" noProof="0" dirty="0">
                <a:ln>
                  <a:noFill/>
                </a:ln>
                <a:gradFill>
                  <a:gsLst>
                    <a:gs pos="100000">
                      <a:srgbClr val="00B0F0"/>
                    </a:gs>
                    <a:gs pos="42000">
                      <a:srgbClr val="0053FF"/>
                    </a:gs>
                  </a:gsLst>
                  <a:path path="circle">
                    <a:fillToRect l="100000" b="100000"/>
                  </a:path>
                </a:gradFill>
                <a:effectLst/>
                <a:uLnTx/>
                <a:uFillTx/>
                <a:latin typeface="Arial" panose="020B0604020202020204" pitchFamily="34" charset="0"/>
                <a:ea typeface="Open Sans" panose="020B0606030504020204" pitchFamily="34" charset="0"/>
                <a:cs typeface="Arial" panose="020B0604020202020204" pitchFamily="34" charset="0"/>
              </a:endParaRPr>
            </a:p>
          </p:txBody>
        </p:sp>
      </p:grpSp>
      <p:sp>
        <p:nvSpPr>
          <p:cNvPr id="15" name="Forma libre 14">
            <a:extLst>
              <a:ext uri="{FF2B5EF4-FFF2-40B4-BE49-F238E27FC236}">
                <a16:creationId xmlns:a16="http://schemas.microsoft.com/office/drawing/2014/main" id="{894EA3F2-E20E-5343-8E88-103F6E31F4AF}"/>
              </a:ext>
            </a:extLst>
          </p:cNvPr>
          <p:cNvSpPr/>
          <p:nvPr/>
        </p:nvSpPr>
        <p:spPr>
          <a:xfrm>
            <a:off x="5900314" y="1527610"/>
            <a:ext cx="390218" cy="390218"/>
          </a:xfrm>
          <a:custGeom>
            <a:avLst/>
            <a:gdLst>
              <a:gd name="connsiteX0" fmla="*/ 2914650 w 5829300"/>
              <a:gd name="connsiteY0" fmla="*/ 0 h 5829300"/>
              <a:gd name="connsiteX1" fmla="*/ 0 w 5829300"/>
              <a:gd name="connsiteY1" fmla="*/ 2914650 h 5829300"/>
              <a:gd name="connsiteX2" fmla="*/ 2914650 w 5829300"/>
              <a:gd name="connsiteY2" fmla="*/ 5829300 h 5829300"/>
              <a:gd name="connsiteX3" fmla="*/ 5829300 w 5829300"/>
              <a:gd name="connsiteY3" fmla="*/ 2914650 h 5829300"/>
              <a:gd name="connsiteX4" fmla="*/ 2914650 w 5829300"/>
              <a:gd name="connsiteY4" fmla="*/ 0 h 5829300"/>
              <a:gd name="connsiteX5" fmla="*/ 2914650 w 5829300"/>
              <a:gd name="connsiteY5" fmla="*/ 5533578 h 5829300"/>
              <a:gd name="connsiteX6" fmla="*/ 304086 w 5829300"/>
              <a:gd name="connsiteY6" fmla="*/ 2923013 h 5829300"/>
              <a:gd name="connsiteX7" fmla="*/ 2914650 w 5829300"/>
              <a:gd name="connsiteY7" fmla="*/ 312449 h 5829300"/>
              <a:gd name="connsiteX8" fmla="*/ 5525215 w 5829300"/>
              <a:gd name="connsiteY8" fmla="*/ 2923013 h 5829300"/>
              <a:gd name="connsiteX9" fmla="*/ 2914650 w 5829300"/>
              <a:gd name="connsiteY9" fmla="*/ 5533578 h 5829300"/>
              <a:gd name="connsiteX10" fmla="*/ 2808218 w 5829300"/>
              <a:gd name="connsiteY10" fmla="*/ 894769 h 5829300"/>
              <a:gd name="connsiteX11" fmla="*/ 2767165 w 5829300"/>
              <a:gd name="connsiteY11" fmla="*/ 788337 h 5829300"/>
              <a:gd name="connsiteX12" fmla="*/ 2808218 w 5829300"/>
              <a:gd name="connsiteY12" fmla="*/ 681904 h 5829300"/>
              <a:gd name="connsiteX13" fmla="*/ 3021835 w 5829300"/>
              <a:gd name="connsiteY13" fmla="*/ 681904 h 5829300"/>
              <a:gd name="connsiteX14" fmla="*/ 3062888 w 5829300"/>
              <a:gd name="connsiteY14" fmla="*/ 788337 h 5829300"/>
              <a:gd name="connsiteX15" fmla="*/ 3021835 w 5829300"/>
              <a:gd name="connsiteY15" fmla="*/ 894769 h 5829300"/>
              <a:gd name="connsiteX16" fmla="*/ 2915403 w 5829300"/>
              <a:gd name="connsiteY16" fmla="*/ 935822 h 5829300"/>
              <a:gd name="connsiteX17" fmla="*/ 2808218 w 5829300"/>
              <a:gd name="connsiteY17" fmla="*/ 894769 h 5829300"/>
              <a:gd name="connsiteX18" fmla="*/ 1954502 w 5829300"/>
              <a:gd name="connsiteY18" fmla="*/ 968512 h 5829300"/>
              <a:gd name="connsiteX19" fmla="*/ 1995554 w 5829300"/>
              <a:gd name="connsiteY19" fmla="*/ 1074944 h 5829300"/>
              <a:gd name="connsiteX20" fmla="*/ 1954502 w 5829300"/>
              <a:gd name="connsiteY20" fmla="*/ 1181376 h 5829300"/>
              <a:gd name="connsiteX21" fmla="*/ 1848069 w 5829300"/>
              <a:gd name="connsiteY21" fmla="*/ 1222429 h 5829300"/>
              <a:gd name="connsiteX22" fmla="*/ 1741637 w 5829300"/>
              <a:gd name="connsiteY22" fmla="*/ 1181376 h 5829300"/>
              <a:gd name="connsiteX23" fmla="*/ 1700584 w 5829300"/>
              <a:gd name="connsiteY23" fmla="*/ 1074944 h 5829300"/>
              <a:gd name="connsiteX24" fmla="*/ 1741637 w 5829300"/>
              <a:gd name="connsiteY24" fmla="*/ 968512 h 5829300"/>
              <a:gd name="connsiteX25" fmla="*/ 1954502 w 5829300"/>
              <a:gd name="connsiteY25" fmla="*/ 968512 h 5829300"/>
              <a:gd name="connsiteX26" fmla="*/ 1174528 w 5829300"/>
              <a:gd name="connsiteY26" fmla="*/ 1748485 h 5829300"/>
              <a:gd name="connsiteX27" fmla="*/ 1215581 w 5829300"/>
              <a:gd name="connsiteY27" fmla="*/ 1854918 h 5829300"/>
              <a:gd name="connsiteX28" fmla="*/ 1174528 w 5829300"/>
              <a:gd name="connsiteY28" fmla="*/ 1961350 h 5829300"/>
              <a:gd name="connsiteX29" fmla="*/ 1068095 w 5829300"/>
              <a:gd name="connsiteY29" fmla="*/ 2002403 h 5829300"/>
              <a:gd name="connsiteX30" fmla="*/ 961663 w 5829300"/>
              <a:gd name="connsiteY30" fmla="*/ 1961350 h 5829300"/>
              <a:gd name="connsiteX31" fmla="*/ 920610 w 5829300"/>
              <a:gd name="connsiteY31" fmla="*/ 1854918 h 5829300"/>
              <a:gd name="connsiteX32" fmla="*/ 961663 w 5829300"/>
              <a:gd name="connsiteY32" fmla="*/ 1748485 h 5829300"/>
              <a:gd name="connsiteX33" fmla="*/ 1174528 w 5829300"/>
              <a:gd name="connsiteY33" fmla="*/ 1748485 h 5829300"/>
              <a:gd name="connsiteX34" fmla="*/ 936584 w 5829300"/>
              <a:gd name="connsiteY34" fmla="*/ 2922251 h 5829300"/>
              <a:gd name="connsiteX35" fmla="*/ 895531 w 5829300"/>
              <a:gd name="connsiteY35" fmla="*/ 3028683 h 5829300"/>
              <a:gd name="connsiteX36" fmla="*/ 789099 w 5829300"/>
              <a:gd name="connsiteY36" fmla="*/ 3069736 h 5829300"/>
              <a:gd name="connsiteX37" fmla="*/ 682666 w 5829300"/>
              <a:gd name="connsiteY37" fmla="*/ 3028683 h 5829300"/>
              <a:gd name="connsiteX38" fmla="*/ 641614 w 5829300"/>
              <a:gd name="connsiteY38" fmla="*/ 2922251 h 5829300"/>
              <a:gd name="connsiteX39" fmla="*/ 682666 w 5829300"/>
              <a:gd name="connsiteY39" fmla="*/ 2815819 h 5829300"/>
              <a:gd name="connsiteX40" fmla="*/ 896283 w 5829300"/>
              <a:gd name="connsiteY40" fmla="*/ 2815819 h 5829300"/>
              <a:gd name="connsiteX41" fmla="*/ 936584 w 5829300"/>
              <a:gd name="connsiteY41" fmla="*/ 2922251 h 5829300"/>
              <a:gd name="connsiteX42" fmla="*/ 1174528 w 5829300"/>
              <a:gd name="connsiteY42" fmla="*/ 3874799 h 5829300"/>
              <a:gd name="connsiteX43" fmla="*/ 1215581 w 5829300"/>
              <a:gd name="connsiteY43" fmla="*/ 3981231 h 5829300"/>
              <a:gd name="connsiteX44" fmla="*/ 1174528 w 5829300"/>
              <a:gd name="connsiteY44" fmla="*/ 4087663 h 5829300"/>
              <a:gd name="connsiteX45" fmla="*/ 1068095 w 5829300"/>
              <a:gd name="connsiteY45" fmla="*/ 4128716 h 5829300"/>
              <a:gd name="connsiteX46" fmla="*/ 961663 w 5829300"/>
              <a:gd name="connsiteY46" fmla="*/ 4087663 h 5829300"/>
              <a:gd name="connsiteX47" fmla="*/ 920610 w 5829300"/>
              <a:gd name="connsiteY47" fmla="*/ 3981231 h 5829300"/>
              <a:gd name="connsiteX48" fmla="*/ 961663 w 5829300"/>
              <a:gd name="connsiteY48" fmla="*/ 3874799 h 5829300"/>
              <a:gd name="connsiteX49" fmla="*/ 1174528 w 5829300"/>
              <a:gd name="connsiteY49" fmla="*/ 3874799 h 5829300"/>
              <a:gd name="connsiteX50" fmla="*/ 1954502 w 5829300"/>
              <a:gd name="connsiteY50" fmla="*/ 4654773 h 5829300"/>
              <a:gd name="connsiteX51" fmla="*/ 1995554 w 5829300"/>
              <a:gd name="connsiteY51" fmla="*/ 4761205 h 5829300"/>
              <a:gd name="connsiteX52" fmla="*/ 1954502 w 5829300"/>
              <a:gd name="connsiteY52" fmla="*/ 4867637 h 5829300"/>
              <a:gd name="connsiteX53" fmla="*/ 1848069 w 5829300"/>
              <a:gd name="connsiteY53" fmla="*/ 4908690 h 5829300"/>
              <a:gd name="connsiteX54" fmla="*/ 1741637 w 5829300"/>
              <a:gd name="connsiteY54" fmla="*/ 4867637 h 5829300"/>
              <a:gd name="connsiteX55" fmla="*/ 1700584 w 5829300"/>
              <a:gd name="connsiteY55" fmla="*/ 4761205 h 5829300"/>
              <a:gd name="connsiteX56" fmla="*/ 1741637 w 5829300"/>
              <a:gd name="connsiteY56" fmla="*/ 4654773 h 5829300"/>
              <a:gd name="connsiteX57" fmla="*/ 1954502 w 5829300"/>
              <a:gd name="connsiteY57" fmla="*/ 4654773 h 5829300"/>
              <a:gd name="connsiteX58" fmla="*/ 3021844 w 5829300"/>
              <a:gd name="connsiteY58" fmla="*/ 4942132 h 5829300"/>
              <a:gd name="connsiteX59" fmla="*/ 3062897 w 5829300"/>
              <a:gd name="connsiteY59" fmla="*/ 5048565 h 5829300"/>
              <a:gd name="connsiteX60" fmla="*/ 3021844 w 5829300"/>
              <a:gd name="connsiteY60" fmla="*/ 5154997 h 5829300"/>
              <a:gd name="connsiteX61" fmla="*/ 2915412 w 5829300"/>
              <a:gd name="connsiteY61" fmla="*/ 5196050 h 5829300"/>
              <a:gd name="connsiteX62" fmla="*/ 2808980 w 5829300"/>
              <a:gd name="connsiteY62" fmla="*/ 5154997 h 5829300"/>
              <a:gd name="connsiteX63" fmla="*/ 2767927 w 5829300"/>
              <a:gd name="connsiteY63" fmla="*/ 5048565 h 5829300"/>
              <a:gd name="connsiteX64" fmla="*/ 2808980 w 5829300"/>
              <a:gd name="connsiteY64" fmla="*/ 4942132 h 5829300"/>
              <a:gd name="connsiteX65" fmla="*/ 3021844 w 5829300"/>
              <a:gd name="connsiteY65" fmla="*/ 4942132 h 5829300"/>
              <a:gd name="connsiteX66" fmla="*/ 4089178 w 5829300"/>
              <a:gd name="connsiteY66" fmla="*/ 4654773 h 5829300"/>
              <a:gd name="connsiteX67" fmla="*/ 4130231 w 5829300"/>
              <a:gd name="connsiteY67" fmla="*/ 4761205 h 5829300"/>
              <a:gd name="connsiteX68" fmla="*/ 4089178 w 5829300"/>
              <a:gd name="connsiteY68" fmla="*/ 4867637 h 5829300"/>
              <a:gd name="connsiteX69" fmla="*/ 3982745 w 5829300"/>
              <a:gd name="connsiteY69" fmla="*/ 4908690 h 5829300"/>
              <a:gd name="connsiteX70" fmla="*/ 3876313 w 5829300"/>
              <a:gd name="connsiteY70" fmla="*/ 4867637 h 5829300"/>
              <a:gd name="connsiteX71" fmla="*/ 3835261 w 5829300"/>
              <a:gd name="connsiteY71" fmla="*/ 4761205 h 5829300"/>
              <a:gd name="connsiteX72" fmla="*/ 3876313 w 5829300"/>
              <a:gd name="connsiteY72" fmla="*/ 4654773 h 5829300"/>
              <a:gd name="connsiteX73" fmla="*/ 4089178 w 5829300"/>
              <a:gd name="connsiteY73" fmla="*/ 4654773 h 5829300"/>
              <a:gd name="connsiteX74" fmla="*/ 4869152 w 5829300"/>
              <a:gd name="connsiteY74" fmla="*/ 3874799 h 5829300"/>
              <a:gd name="connsiteX75" fmla="*/ 4910205 w 5829300"/>
              <a:gd name="connsiteY75" fmla="*/ 3981231 h 5829300"/>
              <a:gd name="connsiteX76" fmla="*/ 4869152 w 5829300"/>
              <a:gd name="connsiteY76" fmla="*/ 4087663 h 5829300"/>
              <a:gd name="connsiteX77" fmla="*/ 4762719 w 5829300"/>
              <a:gd name="connsiteY77" fmla="*/ 4128716 h 5829300"/>
              <a:gd name="connsiteX78" fmla="*/ 4656287 w 5829300"/>
              <a:gd name="connsiteY78" fmla="*/ 4087663 h 5829300"/>
              <a:gd name="connsiteX79" fmla="*/ 4615234 w 5829300"/>
              <a:gd name="connsiteY79" fmla="*/ 3981231 h 5829300"/>
              <a:gd name="connsiteX80" fmla="*/ 4656287 w 5829300"/>
              <a:gd name="connsiteY80" fmla="*/ 3874799 h 5829300"/>
              <a:gd name="connsiteX81" fmla="*/ 4869152 w 5829300"/>
              <a:gd name="connsiteY81" fmla="*/ 3874799 h 5829300"/>
              <a:gd name="connsiteX82" fmla="*/ 5197564 w 5829300"/>
              <a:gd name="connsiteY82" fmla="*/ 2922251 h 5829300"/>
              <a:gd name="connsiteX83" fmla="*/ 5156512 w 5829300"/>
              <a:gd name="connsiteY83" fmla="*/ 3028683 h 5829300"/>
              <a:gd name="connsiteX84" fmla="*/ 5050079 w 5829300"/>
              <a:gd name="connsiteY84" fmla="*/ 3069736 h 5829300"/>
              <a:gd name="connsiteX85" fmla="*/ 4943647 w 5829300"/>
              <a:gd name="connsiteY85" fmla="*/ 3028683 h 5829300"/>
              <a:gd name="connsiteX86" fmla="*/ 4902594 w 5829300"/>
              <a:gd name="connsiteY86" fmla="*/ 2922251 h 5829300"/>
              <a:gd name="connsiteX87" fmla="*/ 4943647 w 5829300"/>
              <a:gd name="connsiteY87" fmla="*/ 2815819 h 5829300"/>
              <a:gd name="connsiteX88" fmla="*/ 5157264 w 5829300"/>
              <a:gd name="connsiteY88" fmla="*/ 2815819 h 5829300"/>
              <a:gd name="connsiteX89" fmla="*/ 5197564 w 5829300"/>
              <a:gd name="connsiteY89" fmla="*/ 2922251 h 5829300"/>
              <a:gd name="connsiteX90" fmla="*/ 4655534 w 5829300"/>
              <a:gd name="connsiteY90" fmla="*/ 1962102 h 5829300"/>
              <a:gd name="connsiteX91" fmla="*/ 4614482 w 5829300"/>
              <a:gd name="connsiteY91" fmla="*/ 1855670 h 5829300"/>
              <a:gd name="connsiteX92" fmla="*/ 4655534 w 5829300"/>
              <a:gd name="connsiteY92" fmla="*/ 1749238 h 5829300"/>
              <a:gd name="connsiteX93" fmla="*/ 4869152 w 5829300"/>
              <a:gd name="connsiteY93" fmla="*/ 1749238 h 5829300"/>
              <a:gd name="connsiteX94" fmla="*/ 4910205 w 5829300"/>
              <a:gd name="connsiteY94" fmla="*/ 1855670 h 5829300"/>
              <a:gd name="connsiteX95" fmla="*/ 4869152 w 5829300"/>
              <a:gd name="connsiteY95" fmla="*/ 1962102 h 5829300"/>
              <a:gd name="connsiteX96" fmla="*/ 4762719 w 5829300"/>
              <a:gd name="connsiteY96" fmla="*/ 2003155 h 5829300"/>
              <a:gd name="connsiteX97" fmla="*/ 4655534 w 5829300"/>
              <a:gd name="connsiteY97" fmla="*/ 1962102 h 5829300"/>
              <a:gd name="connsiteX98" fmla="*/ 4089178 w 5829300"/>
              <a:gd name="connsiteY98" fmla="*/ 968512 h 5829300"/>
              <a:gd name="connsiteX99" fmla="*/ 4130231 w 5829300"/>
              <a:gd name="connsiteY99" fmla="*/ 1074944 h 5829300"/>
              <a:gd name="connsiteX100" fmla="*/ 4089178 w 5829300"/>
              <a:gd name="connsiteY100" fmla="*/ 1181376 h 5829300"/>
              <a:gd name="connsiteX101" fmla="*/ 3982745 w 5829300"/>
              <a:gd name="connsiteY101" fmla="*/ 1222429 h 5829300"/>
              <a:gd name="connsiteX102" fmla="*/ 3876313 w 5829300"/>
              <a:gd name="connsiteY102" fmla="*/ 1181376 h 5829300"/>
              <a:gd name="connsiteX103" fmla="*/ 3835261 w 5829300"/>
              <a:gd name="connsiteY103" fmla="*/ 1074944 h 5829300"/>
              <a:gd name="connsiteX104" fmla="*/ 3876313 w 5829300"/>
              <a:gd name="connsiteY104" fmla="*/ 968512 h 5829300"/>
              <a:gd name="connsiteX105" fmla="*/ 4089178 w 5829300"/>
              <a:gd name="connsiteY105" fmla="*/ 968512 h 5829300"/>
              <a:gd name="connsiteX106" fmla="*/ 2758812 w 5829300"/>
              <a:gd name="connsiteY106" fmla="*/ 2922251 h 5829300"/>
              <a:gd name="connsiteX107" fmla="*/ 2758812 w 5829300"/>
              <a:gd name="connsiteY107" fmla="*/ 1543231 h 5829300"/>
              <a:gd name="connsiteX108" fmla="*/ 2906297 w 5829300"/>
              <a:gd name="connsiteY108" fmla="*/ 1395746 h 5829300"/>
              <a:gd name="connsiteX109" fmla="*/ 3054534 w 5829300"/>
              <a:gd name="connsiteY109" fmla="*/ 1543231 h 5829300"/>
              <a:gd name="connsiteX110" fmla="*/ 3054534 w 5829300"/>
              <a:gd name="connsiteY110" fmla="*/ 2766413 h 5829300"/>
              <a:gd name="connsiteX111" fmla="*/ 3883924 w 5829300"/>
              <a:gd name="connsiteY111" fmla="*/ 2766413 h 5829300"/>
              <a:gd name="connsiteX112" fmla="*/ 4031409 w 5829300"/>
              <a:gd name="connsiteY112" fmla="*/ 2913898 h 5829300"/>
              <a:gd name="connsiteX113" fmla="*/ 3883924 w 5829300"/>
              <a:gd name="connsiteY113" fmla="*/ 3061383 h 5829300"/>
              <a:gd name="connsiteX114" fmla="*/ 2914650 w 5829300"/>
              <a:gd name="connsiteY114" fmla="*/ 3061383 h 5829300"/>
              <a:gd name="connsiteX115" fmla="*/ 2758812 w 5829300"/>
              <a:gd name="connsiteY115" fmla="*/ 292225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</a:cxnLst>
            <a:rect l="l" t="t" r="r" b="b"/>
            <a:pathLst>
              <a:path w="5829300" h="582930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6" name="CuadroTexto 15">
            <a:extLst>
              <a:ext uri="{FF2B5EF4-FFF2-40B4-BE49-F238E27FC236}">
                <a16:creationId xmlns:a16="http://schemas.microsoft.com/office/drawing/2014/main" id="{99ECEB2F-8882-C34C-8CBA-8A647306FC9E}"/>
              </a:ext>
            </a:extLst>
          </p:cNvPr>
          <p:cNvSpPr txBox="1"/>
          <p:nvPr/>
        </p:nvSpPr>
        <p:spPr>
          <a:xfrm>
            <a:off x="-576" y="596259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EXTRA SLIDES</a:t>
            </a:r>
          </a:p>
        </p:txBody>
      </p:sp>
    </p:spTree>
    <p:extLst>
      <p:ext uri="{BB962C8B-B14F-4D97-AF65-F5344CB8AC3E}">
        <p14:creationId xmlns:p14="http://schemas.microsoft.com/office/powerpoint/2010/main" val="42336939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0" presetClass="entr" presetSubtype="0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7" dur="500"/>
                                        <p:tgtEl>
                                          <p:spTgt spid="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8" fill="hold">
                            <p:stCondLst>
                              <p:cond delay="500"/>
                            </p:stCondLst>
                            <p:childTnLst>
                              <p:par>
                                <p:cTn id="9" presetID="10" presetClass="entr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fade">
                                      <p:cBhvr>
                                        <p:cTn id="11" dur="500"/>
                                        <p:tgtEl>
                                          <p:spTgt spid="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2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4" dur="1000"/>
                                        <p:tgtEl>
                                          <p:spTgt spid="13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5" presetID="22" presetClass="entr" presetSubtype="1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up)">
                                      <p:cBhvr>
                                        <p:cTn id="17" dur="1000"/>
                                        <p:tgtEl>
                                          <p:spTgt spid="1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18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0" dur="1000"/>
                                        <p:tgtEl>
                                          <p:spTgt spid="18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  <p:par>
                                <p:cTn id="21" presetID="22" presetClass="entr" presetSubtype="4" fill="hold" nodeType="with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wipe(down)">
                                      <p:cBhvr>
                                        <p:cTn id="23" dur="1000"/>
                                        <p:tgtEl>
                                          <p:spTgt spid="2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8" grpId="0"/>
    </p:bldLst>
  </p:timing>
</p:sld>
</file>

<file path=ppt/slides/slide3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Dots Background - 108199" descr="Dots Background - 108199">
            <a:hlinkClick r:id="" action="ppaction://media"/>
            <a:extLst>
              <a:ext uri="{FF2B5EF4-FFF2-40B4-BE49-F238E27FC236}">
                <a16:creationId xmlns:a16="http://schemas.microsoft.com/office/drawing/2014/main" id="{BEC5494D-A12A-7449-9DAA-708961A45CCB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/>
          <a:stretch>
            <a:fillRect/>
          </a:stretch>
        </p:blipFill>
        <p:spPr>
          <a:xfrm>
            <a:off x="3175" y="1588"/>
            <a:ext cx="12192000" cy="6858000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B0C6B73E-CB5C-BE44-9E85-5CFE2F4CC4AD}"/>
              </a:ext>
            </a:extLst>
          </p:cNvPr>
          <p:cNvSpPr/>
          <p:nvPr/>
        </p:nvSpPr>
        <p:spPr>
          <a:xfrm>
            <a:off x="-1" y="0"/>
            <a:ext cx="12192000" cy="6854391"/>
          </a:xfrm>
          <a:prstGeom prst="rect">
            <a:avLst/>
          </a:prstGeom>
          <a:gradFill flip="none" rotWithShape="1">
            <a:gsLst>
              <a:gs pos="47000">
                <a:srgbClr val="0070C0">
                  <a:alpha val="27000"/>
                </a:srgbClr>
              </a:gs>
              <a:gs pos="9000">
                <a:srgbClr val="0053FF">
                  <a:alpha val="56000"/>
                </a:srgbClr>
              </a:gs>
              <a:gs pos="82000">
                <a:schemeClr val="tx1"/>
              </a:gs>
            </a:gsLst>
            <a:path path="circle">
              <a:fillToRect l="50000" t="50000" r="50000" b="50000"/>
            </a:path>
            <a:tileRect/>
          </a:gradFill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s-ES" sz="1800" b="0" i="0" u="none" strike="noStrike" kern="1200" cap="none" spc="0" normalizeH="0" baseline="0" noProof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Arial" panose="020B0604020202020204"/>
              <a:ea typeface="+mn-ea"/>
              <a:cs typeface="+mn-cs"/>
            </a:endParaRP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2CF1B66A-AD3D-764E-B519-CF8C6EBCE379}"/>
              </a:ext>
            </a:extLst>
          </p:cNvPr>
          <p:cNvSpPr txBox="1">
            <a:spLocks/>
          </p:cNvSpPr>
          <p:nvPr/>
        </p:nvSpPr>
        <p:spPr>
          <a:xfrm>
            <a:off x="1526016" y="2310974"/>
            <a:ext cx="9139967" cy="3130399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>
              <a:lnSpc>
                <a:spcPct val="150000"/>
              </a:lnSpc>
            </a:pPr>
            <a:r>
              <a:rPr lang="en-GB" sz="8000" b="1" dirty="0">
                <a:solidFill>
                  <a:schemeClr val="bg1"/>
                </a:solidFill>
              </a:rPr>
              <a:t>Background </a:t>
            </a:r>
            <a:br>
              <a:rPr lang="en-GB" sz="8000" b="1" dirty="0">
                <a:solidFill>
                  <a:schemeClr val="bg1"/>
                </a:solidFill>
              </a:rPr>
            </a:br>
            <a:r>
              <a:rPr lang="en-GB" sz="3200" b="1" spc="600" dirty="0">
                <a:solidFill>
                  <a:schemeClr val="bg1"/>
                </a:solidFill>
              </a:rPr>
              <a:t>VIDEO</a:t>
            </a:r>
            <a:endParaRPr lang="en-GB" sz="8000" b="1" spc="600" dirty="0">
              <a:solidFill>
                <a:schemeClr val="bg1"/>
              </a:solidFill>
            </a:endParaRPr>
          </a:p>
        </p:txBody>
      </p:sp>
      <p:sp>
        <p:nvSpPr>
          <p:cNvPr id="13" name="CuadroTexto 12">
            <a:extLst>
              <a:ext uri="{FF2B5EF4-FFF2-40B4-BE49-F238E27FC236}">
                <a16:creationId xmlns:a16="http://schemas.microsoft.com/office/drawing/2014/main" id="{F81EA5FE-75C2-AA41-AA24-9CD0E98C7D02}"/>
              </a:ext>
            </a:extLst>
          </p:cNvPr>
          <p:cNvSpPr txBox="1"/>
          <p:nvPr/>
        </p:nvSpPr>
        <p:spPr>
          <a:xfrm>
            <a:off x="-576" y="596259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EXTRA SLIDES</a:t>
            </a:r>
          </a:p>
        </p:txBody>
      </p:sp>
    </p:spTree>
    <p:extLst>
      <p:ext uri="{BB962C8B-B14F-4D97-AF65-F5344CB8AC3E}">
        <p14:creationId xmlns:p14="http://schemas.microsoft.com/office/powerpoint/2010/main" val="14417224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0000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2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2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2"/>
                  </p:tgtEl>
                </p:cond>
              </p:nextCondLst>
            </p:seq>
          </p:childTnLst>
        </p:cTn>
      </p:par>
    </p:tnLst>
  </p:timing>
</p:sld>
</file>

<file path=ppt/slides/slide3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Marcador de posición de imagen 17">
            <a:extLst>
              <a:ext uri="{FF2B5EF4-FFF2-40B4-BE49-F238E27FC236}">
                <a16:creationId xmlns:a16="http://schemas.microsoft.com/office/drawing/2014/main" id="{318DAB8D-ABD4-AA4A-A7CA-46BF7DCE089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2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D08E400A-4F02-FF44-92EB-EEB349981DEC}"/>
              </a:ext>
            </a:extLst>
          </p:cNvPr>
          <p:cNvSpPr/>
          <p:nvPr/>
        </p:nvSpPr>
        <p:spPr>
          <a:xfrm>
            <a:off x="-15333" y="0"/>
            <a:ext cx="12207333" cy="6858000"/>
          </a:xfrm>
          <a:prstGeom prst="rect">
            <a:avLst/>
          </a:prstGeom>
          <a:solidFill>
            <a:schemeClr val="tx1">
              <a:alpha val="61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s-ES" sz="1800" b="0" i="0" u="none" strike="noStrike" kern="1200" cap="none" spc="0" normalizeH="0" baseline="0" noProof="0" dirty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Arial" panose="020B0604020202020204"/>
              <a:ea typeface="+mn-ea"/>
              <a:cs typeface="+mn-cs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E939E952-7270-1A46-945E-FBEEC4359389}"/>
              </a:ext>
            </a:extLst>
          </p:cNvPr>
          <p:cNvSpPr/>
          <p:nvPr/>
        </p:nvSpPr>
        <p:spPr>
          <a:xfrm>
            <a:off x="-577" y="0"/>
            <a:ext cx="12192000" cy="6858000"/>
          </a:xfrm>
          <a:prstGeom prst="rect">
            <a:avLst/>
          </a:prstGeom>
          <a:gradFill flip="none" rotWithShape="1">
            <a:gsLst>
              <a:gs pos="34000">
                <a:srgbClr val="0070C0">
                  <a:alpha val="29000"/>
                </a:srgbClr>
              </a:gs>
              <a:gs pos="6000">
                <a:srgbClr val="7030A0">
                  <a:alpha val="68000"/>
                </a:srgbClr>
              </a:gs>
              <a:gs pos="62000">
                <a:schemeClr val="tx1">
                  <a:alpha val="58000"/>
                </a:schemeClr>
              </a:gs>
            </a:gsLst>
            <a:path path="circle">
              <a:fillToRect l="100000" b="100000"/>
            </a:path>
            <a:tileRect t="-100000" r="-100000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s-ES" sz="1800" b="0" i="0" u="none" strike="noStrike" kern="1200" cap="none" spc="0" normalizeH="0" baseline="0" noProof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Arial" panose="020B0604020202020204"/>
              <a:ea typeface="+mn-ea"/>
              <a:cs typeface="+mn-cs"/>
            </a:endParaRPr>
          </a:p>
        </p:txBody>
      </p:sp>
      <p:sp>
        <p:nvSpPr>
          <p:cNvPr id="12" name="Forma libre 11">
            <a:extLst>
              <a:ext uri="{FF2B5EF4-FFF2-40B4-BE49-F238E27FC236}">
                <a16:creationId xmlns:a16="http://schemas.microsoft.com/office/drawing/2014/main" id="{25BE8ABA-39E6-9C49-805A-EEBD77882873}"/>
              </a:ext>
            </a:extLst>
          </p:cNvPr>
          <p:cNvSpPr/>
          <p:nvPr/>
        </p:nvSpPr>
        <p:spPr>
          <a:xfrm rot="16200000">
            <a:off x="5897204" y="5442389"/>
            <a:ext cx="446175" cy="446175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402884 w 5829300"/>
              <a:gd name="connsiteY10" fmla="*/ 2914298 h 5829300"/>
              <a:gd name="connsiteX11" fmla="*/ 4265819 w 5829300"/>
              <a:gd name="connsiteY11" fmla="*/ 3051362 h 5829300"/>
              <a:gd name="connsiteX12" fmla="*/ 2029768 w 5829300"/>
              <a:gd name="connsiteY12" fmla="*/ 3051362 h 5829300"/>
              <a:gd name="connsiteX13" fmla="*/ 2823162 w 5829300"/>
              <a:gd name="connsiteY13" fmla="*/ 3844757 h 5829300"/>
              <a:gd name="connsiteX14" fmla="*/ 2823162 w 5829300"/>
              <a:gd name="connsiteY14" fmla="*/ 4043287 h 5829300"/>
              <a:gd name="connsiteX15" fmla="*/ 2724255 w 5829300"/>
              <a:gd name="connsiteY15" fmla="*/ 4081434 h 5829300"/>
              <a:gd name="connsiteX16" fmla="*/ 2625347 w 5829300"/>
              <a:gd name="connsiteY16" fmla="*/ 4043287 h 5829300"/>
              <a:gd name="connsiteX17" fmla="*/ 1587503 w 5829300"/>
              <a:gd name="connsiteY17" fmla="*/ 3013920 h 5829300"/>
              <a:gd name="connsiteX18" fmla="*/ 1571958 w 5829300"/>
              <a:gd name="connsiteY18" fmla="*/ 2991307 h 5829300"/>
              <a:gd name="connsiteX19" fmla="*/ 1564186 w 5829300"/>
              <a:gd name="connsiteY19" fmla="*/ 2983535 h 5829300"/>
              <a:gd name="connsiteX20" fmla="*/ 1556414 w 5829300"/>
              <a:gd name="connsiteY20" fmla="*/ 2967990 h 5829300"/>
              <a:gd name="connsiteX21" fmla="*/ 1548641 w 5829300"/>
              <a:gd name="connsiteY21" fmla="*/ 2952445 h 5829300"/>
              <a:gd name="connsiteX22" fmla="*/ 1548641 w 5829300"/>
              <a:gd name="connsiteY22" fmla="*/ 2936901 h 5829300"/>
              <a:gd name="connsiteX23" fmla="*/ 1548641 w 5829300"/>
              <a:gd name="connsiteY23" fmla="*/ 2883208 h 5829300"/>
              <a:gd name="connsiteX24" fmla="*/ 1548641 w 5829300"/>
              <a:gd name="connsiteY24" fmla="*/ 2867663 h 5829300"/>
              <a:gd name="connsiteX25" fmla="*/ 1556414 w 5829300"/>
              <a:gd name="connsiteY25" fmla="*/ 2852119 h 5829300"/>
              <a:gd name="connsiteX26" fmla="*/ 1564186 w 5829300"/>
              <a:gd name="connsiteY26" fmla="*/ 2836574 h 5829300"/>
              <a:gd name="connsiteX27" fmla="*/ 1571958 w 5829300"/>
              <a:gd name="connsiteY27" fmla="*/ 2828801 h 5829300"/>
              <a:gd name="connsiteX28" fmla="*/ 1587503 w 5829300"/>
              <a:gd name="connsiteY28" fmla="*/ 2806189 h 5829300"/>
              <a:gd name="connsiteX29" fmla="*/ 2633110 w 5829300"/>
              <a:gd name="connsiteY29" fmla="*/ 1760592 h 5829300"/>
              <a:gd name="connsiteX30" fmla="*/ 2831640 w 5829300"/>
              <a:gd name="connsiteY30" fmla="*/ 1760592 h 5829300"/>
              <a:gd name="connsiteX31" fmla="*/ 2831640 w 5829300"/>
              <a:gd name="connsiteY31" fmla="*/ 1959121 h 5829300"/>
              <a:gd name="connsiteX32" fmla="*/ 2029768 w 5829300"/>
              <a:gd name="connsiteY32" fmla="*/ 2769470 h 5829300"/>
              <a:gd name="connsiteX33" fmla="*/ 4265124 w 5829300"/>
              <a:gd name="connsiteY33" fmla="*/ 2769470 h 5829300"/>
              <a:gd name="connsiteX34" fmla="*/ 4402884 w 5829300"/>
              <a:gd name="connsiteY34" fmla="*/ 291429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chemeClr val="bg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4" name="Título 1">
            <a:extLst>
              <a:ext uri="{FF2B5EF4-FFF2-40B4-BE49-F238E27FC236}">
                <a16:creationId xmlns:a16="http://schemas.microsoft.com/office/drawing/2014/main" id="{6FDC325F-FE10-C046-ABF0-847696A981CB}"/>
              </a:ext>
            </a:extLst>
          </p:cNvPr>
          <p:cNvSpPr txBox="1">
            <a:spLocks/>
          </p:cNvSpPr>
          <p:nvPr/>
        </p:nvSpPr>
        <p:spPr>
          <a:xfrm>
            <a:off x="1526016" y="2310974"/>
            <a:ext cx="9139967" cy="3130399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>
              <a:lnSpc>
                <a:spcPct val="150000"/>
              </a:lnSpc>
            </a:pPr>
            <a:r>
              <a:rPr lang="en-GB" sz="8000" b="1" dirty="0">
                <a:solidFill>
                  <a:schemeClr val="bg1"/>
                </a:solidFill>
              </a:rPr>
              <a:t>Background </a:t>
            </a:r>
            <a:br>
              <a:rPr lang="en-GB" sz="8000" b="1" dirty="0">
                <a:solidFill>
                  <a:schemeClr val="bg1"/>
                </a:solidFill>
              </a:rPr>
            </a:br>
            <a:r>
              <a:rPr lang="en-GB" sz="3200" b="1" spc="600" dirty="0">
                <a:solidFill>
                  <a:schemeClr val="bg1"/>
                </a:solidFill>
              </a:rPr>
              <a:t>IMAGE</a:t>
            </a:r>
            <a:endParaRPr lang="en-GB" sz="8000" b="1" spc="600" dirty="0">
              <a:solidFill>
                <a:schemeClr val="bg1"/>
              </a:solidFill>
            </a:endParaRPr>
          </a:p>
        </p:txBody>
      </p:sp>
      <p:sp>
        <p:nvSpPr>
          <p:cNvPr id="13" name="CuadroTexto 12">
            <a:extLst>
              <a:ext uri="{FF2B5EF4-FFF2-40B4-BE49-F238E27FC236}">
                <a16:creationId xmlns:a16="http://schemas.microsoft.com/office/drawing/2014/main" id="{E57E2D3A-29C8-3C4F-BA50-F33C73F03A82}"/>
              </a:ext>
            </a:extLst>
          </p:cNvPr>
          <p:cNvSpPr txBox="1"/>
          <p:nvPr/>
        </p:nvSpPr>
        <p:spPr>
          <a:xfrm>
            <a:off x="-576" y="596259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EXTRA SLIDES</a:t>
            </a:r>
          </a:p>
        </p:txBody>
      </p:sp>
      <p:sp>
        <p:nvSpPr>
          <p:cNvPr id="15" name="CuadroTexto 14">
            <a:extLst>
              <a:ext uri="{FF2B5EF4-FFF2-40B4-BE49-F238E27FC236}">
                <a16:creationId xmlns:a16="http://schemas.microsoft.com/office/drawing/2014/main" id="{1566297C-638F-D34A-AC6A-AEB8956F7D6F}"/>
              </a:ext>
            </a:extLst>
          </p:cNvPr>
          <p:cNvSpPr txBox="1"/>
          <p:nvPr/>
        </p:nvSpPr>
        <p:spPr>
          <a:xfrm>
            <a:off x="-15333" y="6185506"/>
            <a:ext cx="12207333" cy="37555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GB" sz="1400" dirty="0">
                <a:solidFill>
                  <a:schemeClr val="bg1">
                    <a:alpha val="36000"/>
                  </a:schemeClr>
                </a:solidFill>
              </a:rPr>
              <a:t>Change the background image to adapt it to your topic. </a:t>
            </a: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9FDC442A-6D83-624C-9254-457B7A812012}"/>
              </a:ext>
            </a:extLst>
          </p:cNvPr>
          <p:cNvSpPr txBox="1"/>
          <p:nvPr/>
        </p:nvSpPr>
        <p:spPr>
          <a:xfrm>
            <a:off x="-15910" y="378545"/>
            <a:ext cx="12192000" cy="3350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spc="600" dirty="0">
                <a:solidFill>
                  <a:schemeClr val="bg1"/>
                </a:solidFill>
              </a:rPr>
              <a:t>EXTRA SLIDES</a:t>
            </a:r>
          </a:p>
        </p:txBody>
      </p:sp>
    </p:spTree>
    <p:extLst>
      <p:ext uri="{BB962C8B-B14F-4D97-AF65-F5344CB8AC3E}">
        <p14:creationId xmlns:p14="http://schemas.microsoft.com/office/powerpoint/2010/main" val="14307378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Forma libre 254">
            <a:extLst>
              <a:ext uri="{FF2B5EF4-FFF2-40B4-BE49-F238E27FC236}">
                <a16:creationId xmlns:a16="http://schemas.microsoft.com/office/drawing/2014/main" id="{641740E4-12CC-2E42-BCD9-8F4772D3A737}"/>
              </a:ext>
            </a:extLst>
          </p:cNvPr>
          <p:cNvSpPr/>
          <p:nvPr/>
        </p:nvSpPr>
        <p:spPr>
          <a:xfrm>
            <a:off x="8803178" y="5940311"/>
            <a:ext cx="289670" cy="355095"/>
          </a:xfrm>
          <a:custGeom>
            <a:avLst/>
            <a:gdLst>
              <a:gd name="connsiteX0" fmla="*/ 5543902 w 5594443"/>
              <a:gd name="connsiteY0" fmla="*/ 5429018 h 6858000"/>
              <a:gd name="connsiteX1" fmla="*/ 5534975 w 5594443"/>
              <a:gd name="connsiteY1" fmla="*/ 5411154 h 6858000"/>
              <a:gd name="connsiteX2" fmla="*/ 4982818 w 5594443"/>
              <a:gd name="connsiteY2" fmla="*/ 2981655 h 6858000"/>
              <a:gd name="connsiteX3" fmla="*/ 4982818 w 5594443"/>
              <a:gd name="connsiteY3" fmla="*/ 2955670 h 6858000"/>
              <a:gd name="connsiteX4" fmla="*/ 3807857 w 5594443"/>
              <a:gd name="connsiteY4" fmla="*/ 1052351 h 6858000"/>
              <a:gd name="connsiteX5" fmla="*/ 3807857 w 5594443"/>
              <a:gd name="connsiteY5" fmla="*/ 648791 h 6858000"/>
              <a:gd name="connsiteX6" fmla="*/ 3159057 w 5594443"/>
              <a:gd name="connsiteY6" fmla="*/ 0 h 6858000"/>
              <a:gd name="connsiteX7" fmla="*/ 2545189 w 5594443"/>
              <a:gd name="connsiteY7" fmla="*/ 0 h 6858000"/>
              <a:gd name="connsiteX8" fmla="*/ 1896398 w 5594443"/>
              <a:gd name="connsiteY8" fmla="*/ 648791 h 6858000"/>
              <a:gd name="connsiteX9" fmla="*/ 1896398 w 5594443"/>
              <a:gd name="connsiteY9" fmla="*/ 1008501 h 6858000"/>
              <a:gd name="connsiteX10" fmla="*/ 624811 w 5594443"/>
              <a:gd name="connsiteY10" fmla="*/ 2981655 h 6858000"/>
              <a:gd name="connsiteX11" fmla="*/ 72655 w 5594443"/>
              <a:gd name="connsiteY11" fmla="*/ 5411154 h 6858000"/>
              <a:gd name="connsiteX12" fmla="*/ 63728 w 5594443"/>
              <a:gd name="connsiteY12" fmla="*/ 5420091 h 6858000"/>
              <a:gd name="connsiteX13" fmla="*/ 54801 w 5594443"/>
              <a:gd name="connsiteY13" fmla="*/ 5876436 h 6858000"/>
              <a:gd name="connsiteX14" fmla="*/ 458360 w 5594443"/>
              <a:gd name="connsiteY14" fmla="*/ 6077809 h 6858000"/>
              <a:gd name="connsiteX15" fmla="*/ 1940256 w 5594443"/>
              <a:gd name="connsiteY15" fmla="*/ 6077809 h 6858000"/>
              <a:gd name="connsiteX16" fmla="*/ 2799347 w 5594443"/>
              <a:gd name="connsiteY16" fmla="*/ 6858138 h 6858000"/>
              <a:gd name="connsiteX17" fmla="*/ 3658437 w 5594443"/>
              <a:gd name="connsiteY17" fmla="*/ 6077809 h 6858000"/>
              <a:gd name="connsiteX18" fmla="*/ 5140333 w 5594443"/>
              <a:gd name="connsiteY18" fmla="*/ 6077809 h 6858000"/>
              <a:gd name="connsiteX19" fmla="*/ 5149269 w 5594443"/>
              <a:gd name="connsiteY19" fmla="*/ 6077809 h 6858000"/>
              <a:gd name="connsiteX20" fmla="*/ 5543902 w 5594443"/>
              <a:gd name="connsiteY20" fmla="*/ 5876436 h 6858000"/>
              <a:gd name="connsiteX21" fmla="*/ 5543902 w 5594443"/>
              <a:gd name="connsiteY21" fmla="*/ 5429018 h 6858000"/>
              <a:gd name="connsiteX22" fmla="*/ 2228512 w 5594443"/>
              <a:gd name="connsiteY22" fmla="*/ 640669 h 6858000"/>
              <a:gd name="connsiteX23" fmla="*/ 2553310 w 5594443"/>
              <a:gd name="connsiteY23" fmla="*/ 315871 h 6858000"/>
              <a:gd name="connsiteX24" fmla="*/ 3158252 w 5594443"/>
              <a:gd name="connsiteY24" fmla="*/ 315871 h 6858000"/>
              <a:gd name="connsiteX25" fmla="*/ 3483050 w 5594443"/>
              <a:gd name="connsiteY25" fmla="*/ 640669 h 6858000"/>
              <a:gd name="connsiteX26" fmla="*/ 3483050 w 5594443"/>
              <a:gd name="connsiteY26" fmla="*/ 912691 h 6858000"/>
              <a:gd name="connsiteX27" fmla="*/ 3150130 w 5594443"/>
              <a:gd name="connsiteY27" fmla="*/ 833929 h 6858000"/>
              <a:gd name="connsiteX28" fmla="*/ 3150130 w 5594443"/>
              <a:gd name="connsiteY28" fmla="*/ 833929 h 6858000"/>
              <a:gd name="connsiteX29" fmla="*/ 2992607 w 5594443"/>
              <a:gd name="connsiteY29" fmla="*/ 816065 h 6858000"/>
              <a:gd name="connsiteX30" fmla="*/ 2957694 w 5594443"/>
              <a:gd name="connsiteY30" fmla="*/ 816065 h 6858000"/>
              <a:gd name="connsiteX31" fmla="*/ 2808283 w 5594443"/>
              <a:gd name="connsiteY31" fmla="*/ 807129 h 6858000"/>
              <a:gd name="connsiteX32" fmla="*/ 2676736 w 5594443"/>
              <a:gd name="connsiteY32" fmla="*/ 816065 h 6858000"/>
              <a:gd name="connsiteX33" fmla="*/ 2641823 w 5594443"/>
              <a:gd name="connsiteY33" fmla="*/ 816065 h 6858000"/>
              <a:gd name="connsiteX34" fmla="*/ 2528140 w 5594443"/>
              <a:gd name="connsiteY34" fmla="*/ 825002 h 6858000"/>
              <a:gd name="connsiteX35" fmla="*/ 2510276 w 5594443"/>
              <a:gd name="connsiteY35" fmla="*/ 825002 h 6858000"/>
              <a:gd name="connsiteX36" fmla="*/ 2229327 w 5594443"/>
              <a:gd name="connsiteY36" fmla="*/ 886715 h 6858000"/>
              <a:gd name="connsiteX37" fmla="*/ 2228512 w 5594443"/>
              <a:gd name="connsiteY37" fmla="*/ 640669 h 6858000"/>
              <a:gd name="connsiteX38" fmla="*/ 2228512 w 5594443"/>
              <a:gd name="connsiteY38" fmla="*/ 640669 h 6858000"/>
              <a:gd name="connsiteX39" fmla="*/ 2807468 w 5594443"/>
              <a:gd name="connsiteY39" fmla="*/ 6533339 h 6858000"/>
              <a:gd name="connsiteX40" fmla="*/ 2272361 w 5594443"/>
              <a:gd name="connsiteY40" fmla="*/ 6076994 h 6858000"/>
              <a:gd name="connsiteX41" fmla="*/ 3342575 w 5594443"/>
              <a:gd name="connsiteY41" fmla="*/ 6076994 h 6858000"/>
              <a:gd name="connsiteX42" fmla="*/ 2807468 w 5594443"/>
              <a:gd name="connsiteY42" fmla="*/ 6533339 h 6858000"/>
              <a:gd name="connsiteX43" fmla="*/ 5280817 w 5594443"/>
              <a:gd name="connsiteY43" fmla="*/ 5709162 h 6858000"/>
              <a:gd name="connsiteX44" fmla="*/ 5149269 w 5594443"/>
              <a:gd name="connsiteY44" fmla="*/ 5753011 h 6858000"/>
              <a:gd name="connsiteX45" fmla="*/ 3509035 w 5594443"/>
              <a:gd name="connsiteY45" fmla="*/ 5753011 h 6858000"/>
              <a:gd name="connsiteX46" fmla="*/ 3509035 w 5594443"/>
              <a:gd name="connsiteY46" fmla="*/ 5753011 h 6858000"/>
              <a:gd name="connsiteX47" fmla="*/ 2105901 w 5594443"/>
              <a:gd name="connsiteY47" fmla="*/ 5753011 h 6858000"/>
              <a:gd name="connsiteX48" fmla="*/ 2105901 w 5594443"/>
              <a:gd name="connsiteY48" fmla="*/ 5753011 h 6858000"/>
              <a:gd name="connsiteX49" fmla="*/ 474594 w 5594443"/>
              <a:gd name="connsiteY49" fmla="*/ 5753011 h 6858000"/>
              <a:gd name="connsiteX50" fmla="*/ 334120 w 5594443"/>
              <a:gd name="connsiteY50" fmla="*/ 5709162 h 6858000"/>
              <a:gd name="connsiteX51" fmla="*/ 360105 w 5594443"/>
              <a:gd name="connsiteY51" fmla="*/ 5559751 h 6858000"/>
              <a:gd name="connsiteX52" fmla="*/ 956110 w 5594443"/>
              <a:gd name="connsiteY52" fmla="*/ 2981655 h 6858000"/>
              <a:gd name="connsiteX53" fmla="*/ 2122144 w 5594443"/>
              <a:gd name="connsiteY53" fmla="*/ 1262650 h 6858000"/>
              <a:gd name="connsiteX54" fmla="*/ 2131072 w 5594443"/>
              <a:gd name="connsiteY54" fmla="*/ 1262650 h 6858000"/>
              <a:gd name="connsiteX55" fmla="*/ 2858624 w 5594443"/>
              <a:gd name="connsiteY55" fmla="*/ 1131103 h 6858000"/>
              <a:gd name="connsiteX56" fmla="*/ 2858624 w 5594443"/>
              <a:gd name="connsiteY56" fmla="*/ 1131103 h 6858000"/>
              <a:gd name="connsiteX57" fmla="*/ 3578055 w 5594443"/>
              <a:gd name="connsiteY57" fmla="*/ 1297563 h 6858000"/>
              <a:gd name="connsiteX58" fmla="*/ 3586982 w 5594443"/>
              <a:gd name="connsiteY58" fmla="*/ 1297563 h 6858000"/>
              <a:gd name="connsiteX59" fmla="*/ 4666939 w 5594443"/>
              <a:gd name="connsiteY59" fmla="*/ 2981646 h 6858000"/>
              <a:gd name="connsiteX60" fmla="*/ 4666939 w 5594443"/>
              <a:gd name="connsiteY60" fmla="*/ 3007632 h 6858000"/>
              <a:gd name="connsiteX61" fmla="*/ 5254822 w 5594443"/>
              <a:gd name="connsiteY61" fmla="*/ 5559742 h 6858000"/>
              <a:gd name="connsiteX62" fmla="*/ 5280817 w 5594443"/>
              <a:gd name="connsiteY62" fmla="*/ 5709162 h 6858000"/>
              <a:gd name="connsiteX63" fmla="*/ 2403899 w 5594443"/>
              <a:gd name="connsiteY63" fmla="*/ 1877343 h 6858000"/>
              <a:gd name="connsiteX64" fmla="*/ 2351123 w 5594443"/>
              <a:gd name="connsiteY64" fmla="*/ 2096580 h 6858000"/>
              <a:gd name="connsiteX65" fmla="*/ 1850928 w 5594443"/>
              <a:gd name="connsiteY65" fmla="*/ 3148930 h 6858000"/>
              <a:gd name="connsiteX66" fmla="*/ 1728317 w 5594443"/>
              <a:gd name="connsiteY66" fmla="*/ 4446502 h 6858000"/>
              <a:gd name="connsiteX67" fmla="*/ 1570794 w 5594443"/>
              <a:gd name="connsiteY67" fmla="*/ 4578049 h 6858000"/>
              <a:gd name="connsiteX68" fmla="*/ 1535881 w 5594443"/>
              <a:gd name="connsiteY68" fmla="*/ 4578049 h 6858000"/>
              <a:gd name="connsiteX69" fmla="*/ 1413271 w 5594443"/>
              <a:gd name="connsiteY69" fmla="*/ 4384799 h 6858000"/>
              <a:gd name="connsiteX70" fmla="*/ 1526954 w 5594443"/>
              <a:gd name="connsiteY70" fmla="*/ 3157061 h 6858000"/>
              <a:gd name="connsiteX71" fmla="*/ 1526954 w 5594443"/>
              <a:gd name="connsiteY71" fmla="*/ 3148134 h 6858000"/>
              <a:gd name="connsiteX72" fmla="*/ 2184672 w 5594443"/>
              <a:gd name="connsiteY72" fmla="*/ 1823761 h 6858000"/>
              <a:gd name="connsiteX73" fmla="*/ 2403899 w 5594443"/>
              <a:gd name="connsiteY73" fmla="*/ 1877343 h 6858000"/>
              <a:gd name="connsiteX74" fmla="*/ 1570794 w 5594443"/>
              <a:gd name="connsiteY74" fmla="*/ 5025458 h 6858000"/>
              <a:gd name="connsiteX75" fmla="*/ 1395407 w 5594443"/>
              <a:gd name="connsiteY75" fmla="*/ 5200846 h 6858000"/>
              <a:gd name="connsiteX76" fmla="*/ 1220020 w 5594443"/>
              <a:gd name="connsiteY76" fmla="*/ 5025458 h 6858000"/>
              <a:gd name="connsiteX77" fmla="*/ 1395407 w 5594443"/>
              <a:gd name="connsiteY77" fmla="*/ 4850071 h 6858000"/>
              <a:gd name="connsiteX78" fmla="*/ 1570794 w 5594443"/>
              <a:gd name="connsiteY78" fmla="*/ 502545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594443" h="6858000">
                <a:moveTo>
                  <a:pt x="5543902" y="5429018"/>
                </a:moveTo>
                <a:cubicBezTo>
                  <a:pt x="5543902" y="5420091"/>
                  <a:pt x="5534975" y="5411154"/>
                  <a:pt x="5534975" y="5411154"/>
                </a:cubicBezTo>
                <a:cubicBezTo>
                  <a:pt x="4990940" y="4428638"/>
                  <a:pt x="4982818" y="2999519"/>
                  <a:pt x="4982818" y="2981655"/>
                </a:cubicBezTo>
                <a:cubicBezTo>
                  <a:pt x="4982818" y="2972719"/>
                  <a:pt x="4982818" y="2963791"/>
                  <a:pt x="4982818" y="2955670"/>
                </a:cubicBezTo>
                <a:cubicBezTo>
                  <a:pt x="4973891" y="2131492"/>
                  <a:pt x="4500488" y="1412061"/>
                  <a:pt x="3807857" y="1052351"/>
                </a:cubicBezTo>
                <a:lnTo>
                  <a:pt x="3807857" y="648791"/>
                </a:lnTo>
                <a:cubicBezTo>
                  <a:pt x="3807848" y="289071"/>
                  <a:pt x="3518777" y="0"/>
                  <a:pt x="3159057" y="0"/>
                </a:cubicBezTo>
                <a:lnTo>
                  <a:pt x="2545189" y="0"/>
                </a:lnTo>
                <a:cubicBezTo>
                  <a:pt x="2185478" y="0"/>
                  <a:pt x="1896398" y="289071"/>
                  <a:pt x="1896398" y="648791"/>
                </a:cubicBezTo>
                <a:lnTo>
                  <a:pt x="1896398" y="1008501"/>
                </a:lnTo>
                <a:cubicBezTo>
                  <a:pt x="1150982" y="1350349"/>
                  <a:pt x="624811" y="2104701"/>
                  <a:pt x="624811" y="2981655"/>
                </a:cubicBezTo>
                <a:cubicBezTo>
                  <a:pt x="624811" y="2999519"/>
                  <a:pt x="615884" y="4437566"/>
                  <a:pt x="72655" y="5411154"/>
                </a:cubicBezTo>
                <a:lnTo>
                  <a:pt x="63728" y="5420091"/>
                </a:lnTo>
                <a:cubicBezTo>
                  <a:pt x="-15034" y="5604415"/>
                  <a:pt x="-23970" y="5753011"/>
                  <a:pt x="54801" y="5876436"/>
                </a:cubicBezTo>
                <a:cubicBezTo>
                  <a:pt x="124635" y="5999047"/>
                  <a:pt x="265110" y="6060760"/>
                  <a:pt x="458360" y="6077809"/>
                </a:cubicBezTo>
                <a:lnTo>
                  <a:pt x="1940256" y="6077809"/>
                </a:lnTo>
                <a:cubicBezTo>
                  <a:pt x="1984105" y="6516290"/>
                  <a:pt x="2352753" y="6858138"/>
                  <a:pt x="2799347" y="6858138"/>
                </a:cubicBezTo>
                <a:cubicBezTo>
                  <a:pt x="3246756" y="6858138"/>
                  <a:pt x="3614597" y="6516290"/>
                  <a:pt x="3658437" y="6077809"/>
                </a:cubicBezTo>
                <a:lnTo>
                  <a:pt x="5140333" y="6077809"/>
                </a:lnTo>
                <a:lnTo>
                  <a:pt x="5149269" y="6077809"/>
                </a:lnTo>
                <a:cubicBezTo>
                  <a:pt x="5333593" y="6068872"/>
                  <a:pt x="5474068" y="5999047"/>
                  <a:pt x="5543902" y="5876436"/>
                </a:cubicBezTo>
                <a:cubicBezTo>
                  <a:pt x="5622664" y="5753011"/>
                  <a:pt x="5622664" y="5604415"/>
                  <a:pt x="5543902" y="5429018"/>
                </a:cubicBezTo>
                <a:close/>
                <a:moveTo>
                  <a:pt x="2228512" y="640669"/>
                </a:moveTo>
                <a:cubicBezTo>
                  <a:pt x="2228512" y="465282"/>
                  <a:pt x="2368987" y="315871"/>
                  <a:pt x="2553310" y="315871"/>
                </a:cubicBezTo>
                <a:lnTo>
                  <a:pt x="3158252" y="315871"/>
                </a:lnTo>
                <a:cubicBezTo>
                  <a:pt x="3333648" y="315871"/>
                  <a:pt x="3483050" y="456345"/>
                  <a:pt x="3483050" y="640669"/>
                </a:cubicBezTo>
                <a:lnTo>
                  <a:pt x="3483050" y="912691"/>
                </a:lnTo>
                <a:cubicBezTo>
                  <a:pt x="3377488" y="877778"/>
                  <a:pt x="3263814" y="850978"/>
                  <a:pt x="3150130" y="833929"/>
                </a:cubicBezTo>
                <a:lnTo>
                  <a:pt x="3150130" y="833929"/>
                </a:lnTo>
                <a:cubicBezTo>
                  <a:pt x="3097354" y="824993"/>
                  <a:pt x="3044568" y="816065"/>
                  <a:pt x="2992607" y="816065"/>
                </a:cubicBezTo>
                <a:cubicBezTo>
                  <a:pt x="2983679" y="816065"/>
                  <a:pt x="2974743" y="816065"/>
                  <a:pt x="2957694" y="816065"/>
                </a:cubicBezTo>
                <a:cubicBezTo>
                  <a:pt x="2913845" y="807129"/>
                  <a:pt x="2861069" y="807129"/>
                  <a:pt x="2808283" y="807129"/>
                </a:cubicBezTo>
                <a:cubicBezTo>
                  <a:pt x="2764434" y="807129"/>
                  <a:pt x="2720585" y="807129"/>
                  <a:pt x="2676736" y="816065"/>
                </a:cubicBezTo>
                <a:cubicBezTo>
                  <a:pt x="2667808" y="816065"/>
                  <a:pt x="2658872" y="816065"/>
                  <a:pt x="2641823" y="816065"/>
                </a:cubicBezTo>
                <a:cubicBezTo>
                  <a:pt x="2606910" y="816065"/>
                  <a:pt x="2563061" y="825002"/>
                  <a:pt x="2528140" y="825002"/>
                </a:cubicBezTo>
                <a:cubicBezTo>
                  <a:pt x="2519212" y="825002"/>
                  <a:pt x="2519212" y="825002"/>
                  <a:pt x="2510276" y="825002"/>
                </a:cubicBezTo>
                <a:cubicBezTo>
                  <a:pt x="2413650" y="842866"/>
                  <a:pt x="2317016" y="859914"/>
                  <a:pt x="2229327" y="886715"/>
                </a:cubicBezTo>
                <a:lnTo>
                  <a:pt x="2228512" y="640669"/>
                </a:lnTo>
                <a:lnTo>
                  <a:pt x="2228512" y="640669"/>
                </a:lnTo>
                <a:close/>
                <a:moveTo>
                  <a:pt x="2807468" y="6533339"/>
                </a:moveTo>
                <a:cubicBezTo>
                  <a:pt x="2535446" y="6533339"/>
                  <a:pt x="2316210" y="6331967"/>
                  <a:pt x="2272361" y="6076994"/>
                </a:cubicBezTo>
                <a:lnTo>
                  <a:pt x="3342575" y="6076994"/>
                </a:lnTo>
                <a:cubicBezTo>
                  <a:pt x="3298726" y="6331967"/>
                  <a:pt x="3079481" y="6533339"/>
                  <a:pt x="2807468" y="6533339"/>
                </a:cubicBezTo>
                <a:close/>
                <a:moveTo>
                  <a:pt x="5280817" y="5709162"/>
                </a:moveTo>
                <a:cubicBezTo>
                  <a:pt x="5271880" y="5727025"/>
                  <a:pt x="5228040" y="5744074"/>
                  <a:pt x="5149269" y="5753011"/>
                </a:cubicBezTo>
                <a:lnTo>
                  <a:pt x="3509035" y="5753011"/>
                </a:lnTo>
                <a:lnTo>
                  <a:pt x="3509035" y="5753011"/>
                </a:lnTo>
                <a:lnTo>
                  <a:pt x="2105901" y="5753011"/>
                </a:lnTo>
                <a:lnTo>
                  <a:pt x="2105901" y="5753011"/>
                </a:lnTo>
                <a:lnTo>
                  <a:pt x="474594" y="5753011"/>
                </a:lnTo>
                <a:cubicBezTo>
                  <a:pt x="386896" y="5744084"/>
                  <a:pt x="343047" y="5727025"/>
                  <a:pt x="334120" y="5709162"/>
                </a:cubicBezTo>
                <a:cubicBezTo>
                  <a:pt x="325193" y="5691298"/>
                  <a:pt x="325193" y="5647449"/>
                  <a:pt x="360105" y="5559751"/>
                </a:cubicBezTo>
                <a:cubicBezTo>
                  <a:pt x="939061" y="4507400"/>
                  <a:pt x="956110" y="3042553"/>
                  <a:pt x="956110" y="2981655"/>
                </a:cubicBezTo>
                <a:cubicBezTo>
                  <a:pt x="956110" y="2201327"/>
                  <a:pt x="1438441" y="1534672"/>
                  <a:pt x="2122144" y="1262650"/>
                </a:cubicBezTo>
                <a:cubicBezTo>
                  <a:pt x="2122144" y="1262650"/>
                  <a:pt x="2122144" y="1262650"/>
                  <a:pt x="2131072" y="1262650"/>
                </a:cubicBezTo>
                <a:cubicBezTo>
                  <a:pt x="2368172" y="1166025"/>
                  <a:pt x="2613402" y="1131103"/>
                  <a:pt x="2858624" y="1131103"/>
                </a:cubicBezTo>
                <a:lnTo>
                  <a:pt x="2858624" y="1131103"/>
                </a:lnTo>
                <a:cubicBezTo>
                  <a:pt x="3103845" y="1140040"/>
                  <a:pt x="3349882" y="1192816"/>
                  <a:pt x="3578055" y="1297563"/>
                </a:cubicBezTo>
                <a:cubicBezTo>
                  <a:pt x="3578055" y="1297563"/>
                  <a:pt x="3578055" y="1297563"/>
                  <a:pt x="3586982" y="1297563"/>
                </a:cubicBezTo>
                <a:cubicBezTo>
                  <a:pt x="4228457" y="1587448"/>
                  <a:pt x="4666939" y="2236230"/>
                  <a:pt x="4666939" y="2981646"/>
                </a:cubicBezTo>
                <a:cubicBezTo>
                  <a:pt x="4666939" y="2990583"/>
                  <a:pt x="4666939" y="2999510"/>
                  <a:pt x="4666939" y="3007632"/>
                </a:cubicBezTo>
                <a:cubicBezTo>
                  <a:pt x="4666939" y="3226868"/>
                  <a:pt x="4710788" y="4568289"/>
                  <a:pt x="5254822" y="5559742"/>
                </a:cubicBezTo>
                <a:cubicBezTo>
                  <a:pt x="5288929" y="5648264"/>
                  <a:pt x="5288929" y="5692113"/>
                  <a:pt x="5280817" y="5709162"/>
                </a:cubicBezTo>
                <a:close/>
                <a:moveTo>
                  <a:pt x="2403899" y="1877343"/>
                </a:moveTo>
                <a:cubicBezTo>
                  <a:pt x="2447748" y="1956105"/>
                  <a:pt x="2429885" y="2052730"/>
                  <a:pt x="2351123" y="2096580"/>
                </a:cubicBezTo>
                <a:cubicBezTo>
                  <a:pt x="2333259" y="2114443"/>
                  <a:pt x="1877728" y="2412450"/>
                  <a:pt x="1850928" y="3148930"/>
                </a:cubicBezTo>
                <a:cubicBezTo>
                  <a:pt x="1850928" y="3218764"/>
                  <a:pt x="1868792" y="3788784"/>
                  <a:pt x="1728317" y="4446502"/>
                </a:cubicBezTo>
                <a:cubicBezTo>
                  <a:pt x="1710454" y="4525264"/>
                  <a:pt x="1649556" y="4578049"/>
                  <a:pt x="1570794" y="4578049"/>
                </a:cubicBezTo>
                <a:cubicBezTo>
                  <a:pt x="1561867" y="4578049"/>
                  <a:pt x="1552930" y="4578049"/>
                  <a:pt x="1535881" y="4578049"/>
                </a:cubicBezTo>
                <a:cubicBezTo>
                  <a:pt x="1448183" y="4560186"/>
                  <a:pt x="1395407" y="4472487"/>
                  <a:pt x="1413271" y="4384799"/>
                </a:cubicBezTo>
                <a:cubicBezTo>
                  <a:pt x="1544818" y="3736008"/>
                  <a:pt x="1526954" y="3157061"/>
                  <a:pt x="1526954" y="3157061"/>
                </a:cubicBezTo>
                <a:lnTo>
                  <a:pt x="1526954" y="3148134"/>
                </a:lnTo>
                <a:cubicBezTo>
                  <a:pt x="1561867" y="2227330"/>
                  <a:pt x="2158687" y="1841625"/>
                  <a:pt x="2184672" y="1823761"/>
                </a:cubicBezTo>
                <a:cubicBezTo>
                  <a:pt x="2255303" y="1780709"/>
                  <a:pt x="2351123" y="1806694"/>
                  <a:pt x="2403899" y="1877343"/>
                </a:cubicBezTo>
                <a:close/>
                <a:moveTo>
                  <a:pt x="1570794" y="5025458"/>
                </a:moveTo>
                <a:cubicBezTo>
                  <a:pt x="1570794" y="5122084"/>
                  <a:pt x="1492032" y="5200846"/>
                  <a:pt x="1395407" y="5200846"/>
                </a:cubicBezTo>
                <a:cubicBezTo>
                  <a:pt x="1298781" y="5200846"/>
                  <a:pt x="1220020" y="5122084"/>
                  <a:pt x="1220020" y="5025458"/>
                </a:cubicBezTo>
                <a:cubicBezTo>
                  <a:pt x="1220020" y="4928833"/>
                  <a:pt x="1298781" y="4850071"/>
                  <a:pt x="1395407" y="4850071"/>
                </a:cubicBezTo>
                <a:cubicBezTo>
                  <a:pt x="1492032" y="4850071"/>
                  <a:pt x="1570794" y="4928833"/>
                  <a:pt x="1570794" y="502545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156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7" name="Forma libre 256">
            <a:extLst>
              <a:ext uri="{FF2B5EF4-FFF2-40B4-BE49-F238E27FC236}">
                <a16:creationId xmlns:a16="http://schemas.microsoft.com/office/drawing/2014/main" id="{3CF7709D-C5BC-FE4E-B8D0-A94014CAB870}"/>
              </a:ext>
            </a:extLst>
          </p:cNvPr>
          <p:cNvSpPr/>
          <p:nvPr/>
        </p:nvSpPr>
        <p:spPr>
          <a:xfrm>
            <a:off x="7936638" y="1419188"/>
            <a:ext cx="301831" cy="30183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9" name="Forma libre 258">
            <a:extLst>
              <a:ext uri="{FF2B5EF4-FFF2-40B4-BE49-F238E27FC236}">
                <a16:creationId xmlns:a16="http://schemas.microsoft.com/office/drawing/2014/main" id="{F66DF2BE-4C87-2A42-9FDD-86196BD642E7}"/>
              </a:ext>
            </a:extLst>
          </p:cNvPr>
          <p:cNvSpPr/>
          <p:nvPr/>
        </p:nvSpPr>
        <p:spPr>
          <a:xfrm>
            <a:off x="3547609" y="5941512"/>
            <a:ext cx="257354" cy="355095"/>
          </a:xfrm>
          <a:custGeom>
            <a:avLst/>
            <a:gdLst>
              <a:gd name="connsiteX0" fmla="*/ 4907289 w 4970318"/>
              <a:gd name="connsiteY0" fmla="*/ 5670718 h 6858000"/>
              <a:gd name="connsiteX1" fmla="*/ 4170348 w 4970318"/>
              <a:gd name="connsiteY1" fmla="*/ 4265884 h 6858000"/>
              <a:gd name="connsiteX2" fmla="*/ 4941804 w 4970318"/>
              <a:gd name="connsiteY2" fmla="*/ 2470906 h 6858000"/>
              <a:gd name="connsiteX3" fmla="*/ 2470898 w 4970318"/>
              <a:gd name="connsiteY3" fmla="*/ 0 h 6858000"/>
              <a:gd name="connsiteX4" fmla="*/ 0 w 4970318"/>
              <a:gd name="connsiteY4" fmla="*/ 2471703 h 6858000"/>
              <a:gd name="connsiteX5" fmla="*/ 884647 w 4970318"/>
              <a:gd name="connsiteY5" fmla="*/ 4361402 h 6858000"/>
              <a:gd name="connsiteX6" fmla="*/ 199895 w 4970318"/>
              <a:gd name="connsiteY6" fmla="*/ 5670709 h 6858000"/>
              <a:gd name="connsiteX7" fmla="*/ 174204 w 4970318"/>
              <a:gd name="connsiteY7" fmla="*/ 6017506 h 6858000"/>
              <a:gd name="connsiteX8" fmla="*/ 434297 w 4970318"/>
              <a:gd name="connsiteY8" fmla="*/ 6147556 h 6858000"/>
              <a:gd name="connsiteX9" fmla="*/ 459988 w 4970318"/>
              <a:gd name="connsiteY9" fmla="*/ 6147556 h 6858000"/>
              <a:gd name="connsiteX10" fmla="*/ 485680 w 4970318"/>
              <a:gd name="connsiteY10" fmla="*/ 6147556 h 6858000"/>
              <a:gd name="connsiteX11" fmla="*/ 1213788 w 4970318"/>
              <a:gd name="connsiteY11" fmla="*/ 5982990 h 6858000"/>
              <a:gd name="connsiteX12" fmla="*/ 1473881 w 4970318"/>
              <a:gd name="connsiteY12" fmla="*/ 6615563 h 6858000"/>
              <a:gd name="connsiteX13" fmla="*/ 1751630 w 4970318"/>
              <a:gd name="connsiteY13" fmla="*/ 6858000 h 6858000"/>
              <a:gd name="connsiteX14" fmla="*/ 2046247 w 4970318"/>
              <a:gd name="connsiteY14" fmla="*/ 6641254 h 6858000"/>
              <a:gd name="connsiteX15" fmla="*/ 2046247 w 4970318"/>
              <a:gd name="connsiteY15" fmla="*/ 6632422 h 6858000"/>
              <a:gd name="connsiteX16" fmla="*/ 2566433 w 4970318"/>
              <a:gd name="connsiteY16" fmla="*/ 5644221 h 6858000"/>
              <a:gd name="connsiteX17" fmla="*/ 3086620 w 4970318"/>
              <a:gd name="connsiteY17" fmla="*/ 6632422 h 6858000"/>
              <a:gd name="connsiteX18" fmla="*/ 3086620 w 4970318"/>
              <a:gd name="connsiteY18" fmla="*/ 6641254 h 6858000"/>
              <a:gd name="connsiteX19" fmla="*/ 3086620 w 4970318"/>
              <a:gd name="connsiteY19" fmla="*/ 6641254 h 6858000"/>
              <a:gd name="connsiteX20" fmla="*/ 3372404 w 4970318"/>
              <a:gd name="connsiteY20" fmla="*/ 6858000 h 6858000"/>
              <a:gd name="connsiteX21" fmla="*/ 3650162 w 4970318"/>
              <a:gd name="connsiteY21" fmla="*/ 6615563 h 6858000"/>
              <a:gd name="connsiteX22" fmla="*/ 3910255 w 4970318"/>
              <a:gd name="connsiteY22" fmla="*/ 5982990 h 6858000"/>
              <a:gd name="connsiteX23" fmla="*/ 4638364 w 4970318"/>
              <a:gd name="connsiteY23" fmla="*/ 6147556 h 6858000"/>
              <a:gd name="connsiteX24" fmla="*/ 4664055 w 4970318"/>
              <a:gd name="connsiteY24" fmla="*/ 6147556 h 6858000"/>
              <a:gd name="connsiteX25" fmla="*/ 4689747 w 4970318"/>
              <a:gd name="connsiteY25" fmla="*/ 6147556 h 6858000"/>
              <a:gd name="connsiteX26" fmla="*/ 4949840 w 4970318"/>
              <a:gd name="connsiteY26" fmla="*/ 6017506 h 6858000"/>
              <a:gd name="connsiteX27" fmla="*/ 4907289 w 4970318"/>
              <a:gd name="connsiteY27" fmla="*/ 5670718 h 6858000"/>
              <a:gd name="connsiteX28" fmla="*/ 329937 w 4970318"/>
              <a:gd name="connsiteY28" fmla="*/ 2471703 h 6858000"/>
              <a:gd name="connsiteX29" fmla="*/ 2479739 w 4970318"/>
              <a:gd name="connsiteY29" fmla="*/ 321902 h 6858000"/>
              <a:gd name="connsiteX30" fmla="*/ 4629540 w 4970318"/>
              <a:gd name="connsiteY30" fmla="*/ 2471703 h 6858000"/>
              <a:gd name="connsiteX31" fmla="*/ 3874943 w 4970318"/>
              <a:gd name="connsiteY31" fmla="*/ 4110141 h 6858000"/>
              <a:gd name="connsiteX32" fmla="*/ 3874943 w 4970318"/>
              <a:gd name="connsiteY32" fmla="*/ 4110141 h 6858000"/>
              <a:gd name="connsiteX33" fmla="*/ 2860254 w 4970318"/>
              <a:gd name="connsiteY33" fmla="*/ 4595813 h 6858000"/>
              <a:gd name="connsiteX34" fmla="*/ 2851421 w 4970318"/>
              <a:gd name="connsiteY34" fmla="*/ 4595813 h 6858000"/>
              <a:gd name="connsiteX35" fmla="*/ 2825730 w 4970318"/>
              <a:gd name="connsiteY35" fmla="*/ 4595813 h 6858000"/>
              <a:gd name="connsiteX36" fmla="*/ 2816898 w 4970318"/>
              <a:gd name="connsiteY36" fmla="*/ 4595813 h 6858000"/>
              <a:gd name="connsiteX37" fmla="*/ 2643499 w 4970318"/>
              <a:gd name="connsiteY37" fmla="*/ 4621504 h 6858000"/>
              <a:gd name="connsiteX38" fmla="*/ 2478933 w 4970318"/>
              <a:gd name="connsiteY38" fmla="*/ 4630337 h 6858000"/>
              <a:gd name="connsiteX39" fmla="*/ 2366547 w 4970318"/>
              <a:gd name="connsiteY39" fmla="*/ 4621504 h 6858000"/>
              <a:gd name="connsiteX40" fmla="*/ 2305535 w 4970318"/>
              <a:gd name="connsiteY40" fmla="*/ 4612672 h 6858000"/>
              <a:gd name="connsiteX41" fmla="*/ 2296703 w 4970318"/>
              <a:gd name="connsiteY41" fmla="*/ 4612672 h 6858000"/>
              <a:gd name="connsiteX42" fmla="*/ 2287871 w 4970318"/>
              <a:gd name="connsiteY42" fmla="*/ 4612672 h 6858000"/>
              <a:gd name="connsiteX43" fmla="*/ 2140164 w 4970318"/>
              <a:gd name="connsiteY43" fmla="*/ 4595007 h 6858000"/>
              <a:gd name="connsiteX44" fmla="*/ 2122499 w 4970318"/>
              <a:gd name="connsiteY44" fmla="*/ 4595007 h 6858000"/>
              <a:gd name="connsiteX45" fmla="*/ 1974792 w 4970318"/>
              <a:gd name="connsiteY45" fmla="*/ 4569316 h 6858000"/>
              <a:gd name="connsiteX46" fmla="*/ 1957128 w 4970318"/>
              <a:gd name="connsiteY46" fmla="*/ 4569316 h 6858000"/>
              <a:gd name="connsiteX47" fmla="*/ 1801394 w 4970318"/>
              <a:gd name="connsiteY47" fmla="*/ 4525969 h 6858000"/>
              <a:gd name="connsiteX48" fmla="*/ 1792562 w 4970318"/>
              <a:gd name="connsiteY48" fmla="*/ 4525969 h 6858000"/>
              <a:gd name="connsiteX49" fmla="*/ 1185672 w 4970318"/>
              <a:gd name="connsiteY49" fmla="*/ 4204864 h 6858000"/>
              <a:gd name="connsiteX50" fmla="*/ 1176840 w 4970318"/>
              <a:gd name="connsiteY50" fmla="*/ 4196031 h 6858000"/>
              <a:gd name="connsiteX51" fmla="*/ 329937 w 4970318"/>
              <a:gd name="connsiteY51" fmla="*/ 2471703 h 6858000"/>
              <a:gd name="connsiteX52" fmla="*/ 2557601 w 4970318"/>
              <a:gd name="connsiteY52" fmla="*/ 4942609 h 6858000"/>
              <a:gd name="connsiteX53" fmla="*/ 2557601 w 4970318"/>
              <a:gd name="connsiteY53" fmla="*/ 4942609 h 6858000"/>
              <a:gd name="connsiteX54" fmla="*/ 2557601 w 4970318"/>
              <a:gd name="connsiteY54" fmla="*/ 4942609 h 6858000"/>
              <a:gd name="connsiteX55" fmla="*/ 2557601 w 4970318"/>
              <a:gd name="connsiteY55" fmla="*/ 4942609 h 6858000"/>
              <a:gd name="connsiteX56" fmla="*/ 1760454 w 4970318"/>
              <a:gd name="connsiteY56" fmla="*/ 6467856 h 6858000"/>
              <a:gd name="connsiteX57" fmla="*/ 1457013 w 4970318"/>
              <a:gd name="connsiteY57" fmla="*/ 5730924 h 6858000"/>
              <a:gd name="connsiteX58" fmla="*/ 1309307 w 4970318"/>
              <a:gd name="connsiteY58" fmla="*/ 5635397 h 6858000"/>
              <a:gd name="connsiteX59" fmla="*/ 1274791 w 4970318"/>
              <a:gd name="connsiteY59" fmla="*/ 5635397 h 6858000"/>
              <a:gd name="connsiteX60" fmla="*/ 494503 w 4970318"/>
              <a:gd name="connsiteY60" fmla="*/ 5808795 h 6858000"/>
              <a:gd name="connsiteX61" fmla="*/ 1153573 w 4970318"/>
              <a:gd name="connsiteY61" fmla="*/ 4560501 h 6858000"/>
              <a:gd name="connsiteX62" fmla="*/ 1778118 w 4970318"/>
              <a:gd name="connsiteY62" fmla="*/ 4846286 h 6858000"/>
              <a:gd name="connsiteX63" fmla="*/ 1803810 w 4970318"/>
              <a:gd name="connsiteY63" fmla="*/ 4855118 h 6858000"/>
              <a:gd name="connsiteX64" fmla="*/ 1933861 w 4970318"/>
              <a:gd name="connsiteY64" fmla="*/ 4889633 h 6858000"/>
              <a:gd name="connsiteX65" fmla="*/ 1959552 w 4970318"/>
              <a:gd name="connsiteY65" fmla="*/ 4898466 h 6858000"/>
              <a:gd name="connsiteX66" fmla="*/ 2115286 w 4970318"/>
              <a:gd name="connsiteY66" fmla="*/ 4924157 h 6858000"/>
              <a:gd name="connsiteX67" fmla="*/ 2149801 w 4970318"/>
              <a:gd name="connsiteY67" fmla="*/ 4932989 h 6858000"/>
              <a:gd name="connsiteX68" fmla="*/ 2184316 w 4970318"/>
              <a:gd name="connsiteY68" fmla="*/ 4941821 h 6858000"/>
              <a:gd name="connsiteX69" fmla="*/ 2375370 w 4970318"/>
              <a:gd name="connsiteY69" fmla="*/ 5306274 h 6858000"/>
              <a:gd name="connsiteX70" fmla="*/ 1760454 w 4970318"/>
              <a:gd name="connsiteY70" fmla="*/ 6467856 h 6858000"/>
              <a:gd name="connsiteX71" fmla="*/ 3841216 w 4970318"/>
              <a:gd name="connsiteY71" fmla="*/ 5636194 h 6858000"/>
              <a:gd name="connsiteX72" fmla="*/ 3658986 w 4970318"/>
              <a:gd name="connsiteY72" fmla="*/ 5731721 h 6858000"/>
              <a:gd name="connsiteX73" fmla="*/ 3355545 w 4970318"/>
              <a:gd name="connsiteY73" fmla="*/ 6468653 h 6858000"/>
              <a:gd name="connsiteX74" fmla="*/ 2739823 w 4970318"/>
              <a:gd name="connsiteY74" fmla="*/ 5289406 h 6858000"/>
              <a:gd name="connsiteX75" fmla="*/ 2938904 w 4970318"/>
              <a:gd name="connsiteY75" fmla="*/ 4899262 h 6858000"/>
              <a:gd name="connsiteX76" fmla="*/ 3918274 w 4970318"/>
              <a:gd name="connsiteY76" fmla="*/ 4474603 h 6858000"/>
              <a:gd name="connsiteX77" fmla="*/ 3918274 w 4970318"/>
              <a:gd name="connsiteY77" fmla="*/ 4474603 h 6858000"/>
              <a:gd name="connsiteX78" fmla="*/ 4611858 w 4970318"/>
              <a:gd name="connsiteY78" fmla="*/ 5809601 h 6858000"/>
              <a:gd name="connsiteX79" fmla="*/ 3841216 w 4970318"/>
              <a:gd name="connsiteY79" fmla="*/ 5636194 h 6858000"/>
              <a:gd name="connsiteX80" fmla="*/ 2479730 w 4970318"/>
              <a:gd name="connsiteY80" fmla="*/ 3719997 h 6858000"/>
              <a:gd name="connsiteX81" fmla="*/ 3719192 w 4970318"/>
              <a:gd name="connsiteY81" fmla="*/ 2480535 h 6858000"/>
              <a:gd name="connsiteX82" fmla="*/ 2479730 w 4970318"/>
              <a:gd name="connsiteY82" fmla="*/ 1241073 h 6858000"/>
              <a:gd name="connsiteX83" fmla="*/ 1240268 w 4970318"/>
              <a:gd name="connsiteY83" fmla="*/ 2480535 h 6858000"/>
              <a:gd name="connsiteX84" fmla="*/ 2479730 w 4970318"/>
              <a:gd name="connsiteY84" fmla="*/ 3719997 h 6858000"/>
              <a:gd name="connsiteX85" fmla="*/ 2479730 w 4970318"/>
              <a:gd name="connsiteY85" fmla="*/ 1552540 h 6858000"/>
              <a:gd name="connsiteX86" fmla="*/ 3398893 w 4970318"/>
              <a:gd name="connsiteY86" fmla="*/ 2471703 h 6858000"/>
              <a:gd name="connsiteX87" fmla="*/ 2479730 w 4970318"/>
              <a:gd name="connsiteY87" fmla="*/ 3390866 h 6858000"/>
              <a:gd name="connsiteX88" fmla="*/ 1560567 w 4970318"/>
              <a:gd name="connsiteY88" fmla="*/ 2471703 h 6858000"/>
              <a:gd name="connsiteX89" fmla="*/ 2479730 w 4970318"/>
              <a:gd name="connsiteY89" fmla="*/ 155254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4970318" h="6858000">
                <a:moveTo>
                  <a:pt x="4907289" y="5670718"/>
                </a:moveTo>
                <a:lnTo>
                  <a:pt x="4170348" y="4265884"/>
                </a:lnTo>
                <a:cubicBezTo>
                  <a:pt x="4647187" y="3814728"/>
                  <a:pt x="4941804" y="3182156"/>
                  <a:pt x="4941804" y="2470906"/>
                </a:cubicBezTo>
                <a:cubicBezTo>
                  <a:pt x="4941804" y="1109420"/>
                  <a:pt x="3832384" y="0"/>
                  <a:pt x="2470898" y="0"/>
                </a:cubicBezTo>
                <a:cubicBezTo>
                  <a:pt x="1109411" y="0"/>
                  <a:pt x="0" y="1110217"/>
                  <a:pt x="0" y="2471703"/>
                </a:cubicBezTo>
                <a:cubicBezTo>
                  <a:pt x="0" y="3226299"/>
                  <a:pt x="346797" y="3911052"/>
                  <a:pt x="884647" y="4361402"/>
                </a:cubicBezTo>
                <a:lnTo>
                  <a:pt x="199895" y="5670709"/>
                </a:lnTo>
                <a:cubicBezTo>
                  <a:pt x="130856" y="5809583"/>
                  <a:pt x="122024" y="5921970"/>
                  <a:pt x="174204" y="6017506"/>
                </a:cubicBezTo>
                <a:cubicBezTo>
                  <a:pt x="226383" y="6095377"/>
                  <a:pt x="321910" y="6147556"/>
                  <a:pt x="434297" y="6147556"/>
                </a:cubicBezTo>
                <a:cubicBezTo>
                  <a:pt x="434297" y="6147556"/>
                  <a:pt x="451961" y="6147556"/>
                  <a:pt x="459988" y="6147556"/>
                </a:cubicBezTo>
                <a:cubicBezTo>
                  <a:pt x="468821" y="6147556"/>
                  <a:pt x="477653" y="6147556"/>
                  <a:pt x="485680" y="6147556"/>
                </a:cubicBezTo>
                <a:lnTo>
                  <a:pt x="1213788" y="5982990"/>
                </a:lnTo>
                <a:lnTo>
                  <a:pt x="1473881" y="6615563"/>
                </a:lnTo>
                <a:cubicBezTo>
                  <a:pt x="1551735" y="6814653"/>
                  <a:pt x="1672954" y="6858000"/>
                  <a:pt x="1751630" y="6858000"/>
                </a:cubicBezTo>
                <a:cubicBezTo>
                  <a:pt x="1907364" y="6858000"/>
                  <a:pt x="2002891" y="6710294"/>
                  <a:pt x="2046247" y="6641254"/>
                </a:cubicBezTo>
                <a:cubicBezTo>
                  <a:pt x="2046247" y="6641254"/>
                  <a:pt x="2046247" y="6641254"/>
                  <a:pt x="2046247" y="6632422"/>
                </a:cubicBezTo>
                <a:lnTo>
                  <a:pt x="2566433" y="5644221"/>
                </a:lnTo>
                <a:lnTo>
                  <a:pt x="3086620" y="6632422"/>
                </a:lnTo>
                <a:cubicBezTo>
                  <a:pt x="3086620" y="6632422"/>
                  <a:pt x="3086620" y="6632422"/>
                  <a:pt x="3086620" y="6641254"/>
                </a:cubicBezTo>
                <a:lnTo>
                  <a:pt x="3086620" y="6641254"/>
                </a:lnTo>
                <a:cubicBezTo>
                  <a:pt x="3121143" y="6710294"/>
                  <a:pt x="3216671" y="6858000"/>
                  <a:pt x="3372404" y="6858000"/>
                </a:cubicBezTo>
                <a:cubicBezTo>
                  <a:pt x="3450276" y="6858000"/>
                  <a:pt x="3571494" y="6814653"/>
                  <a:pt x="3650162" y="6615563"/>
                </a:cubicBezTo>
                <a:lnTo>
                  <a:pt x="3910255" y="5982990"/>
                </a:lnTo>
                <a:lnTo>
                  <a:pt x="4638364" y="6147556"/>
                </a:lnTo>
                <a:cubicBezTo>
                  <a:pt x="4647196" y="6147556"/>
                  <a:pt x="4656028" y="6147556"/>
                  <a:pt x="4664055" y="6147556"/>
                </a:cubicBezTo>
                <a:cubicBezTo>
                  <a:pt x="4664055" y="6147556"/>
                  <a:pt x="4681711" y="6147556"/>
                  <a:pt x="4689747" y="6147556"/>
                </a:cubicBezTo>
                <a:cubicBezTo>
                  <a:pt x="4802133" y="6147556"/>
                  <a:pt x="4897660" y="6104209"/>
                  <a:pt x="4949840" y="6017506"/>
                </a:cubicBezTo>
                <a:cubicBezTo>
                  <a:pt x="4993983" y="5921979"/>
                  <a:pt x="4985152" y="5809592"/>
                  <a:pt x="4907289" y="5670718"/>
                </a:cubicBezTo>
                <a:close/>
                <a:moveTo>
                  <a:pt x="329937" y="2471703"/>
                </a:moveTo>
                <a:cubicBezTo>
                  <a:pt x="329937" y="1283615"/>
                  <a:pt x="1292447" y="321902"/>
                  <a:pt x="2479739" y="321902"/>
                </a:cubicBezTo>
                <a:cubicBezTo>
                  <a:pt x="3667030" y="321902"/>
                  <a:pt x="4629540" y="1284412"/>
                  <a:pt x="4629540" y="2471703"/>
                </a:cubicBezTo>
                <a:cubicBezTo>
                  <a:pt x="4629540" y="3121940"/>
                  <a:pt x="4334923" y="3711165"/>
                  <a:pt x="3874943" y="4110141"/>
                </a:cubicBezTo>
                <a:lnTo>
                  <a:pt x="3874943" y="4110141"/>
                </a:lnTo>
                <a:cubicBezTo>
                  <a:pt x="3580327" y="4361402"/>
                  <a:pt x="3233538" y="4525969"/>
                  <a:pt x="2860254" y="4595813"/>
                </a:cubicBezTo>
                <a:lnTo>
                  <a:pt x="2851421" y="4595813"/>
                </a:lnTo>
                <a:cubicBezTo>
                  <a:pt x="2842589" y="4595813"/>
                  <a:pt x="2833757" y="4595813"/>
                  <a:pt x="2825730" y="4595813"/>
                </a:cubicBezTo>
                <a:lnTo>
                  <a:pt x="2816898" y="4595813"/>
                </a:lnTo>
                <a:cubicBezTo>
                  <a:pt x="2755886" y="4604645"/>
                  <a:pt x="2695679" y="4613477"/>
                  <a:pt x="2643499" y="4621504"/>
                </a:cubicBezTo>
                <a:cubicBezTo>
                  <a:pt x="2591320" y="4621504"/>
                  <a:pt x="2539140" y="4630337"/>
                  <a:pt x="2478933" y="4630337"/>
                </a:cubicBezTo>
                <a:cubicBezTo>
                  <a:pt x="2444418" y="4630337"/>
                  <a:pt x="2401062" y="4630337"/>
                  <a:pt x="2366547" y="4621504"/>
                </a:cubicBezTo>
                <a:cubicBezTo>
                  <a:pt x="2348882" y="4621504"/>
                  <a:pt x="2323199" y="4621504"/>
                  <a:pt x="2305535" y="4612672"/>
                </a:cubicBezTo>
                <a:lnTo>
                  <a:pt x="2296703" y="4612672"/>
                </a:lnTo>
                <a:cubicBezTo>
                  <a:pt x="2296703" y="4612672"/>
                  <a:pt x="2296703" y="4612672"/>
                  <a:pt x="2287871" y="4612672"/>
                </a:cubicBezTo>
                <a:cubicBezTo>
                  <a:pt x="2235691" y="4603840"/>
                  <a:pt x="2183511" y="4603840"/>
                  <a:pt x="2140164" y="4595007"/>
                </a:cubicBezTo>
                <a:cubicBezTo>
                  <a:pt x="2131331" y="4595007"/>
                  <a:pt x="2131331" y="4595007"/>
                  <a:pt x="2122499" y="4595007"/>
                </a:cubicBezTo>
                <a:cubicBezTo>
                  <a:pt x="2070320" y="4586175"/>
                  <a:pt x="2026972" y="4577343"/>
                  <a:pt x="1974792" y="4569316"/>
                </a:cubicBezTo>
                <a:cubicBezTo>
                  <a:pt x="1965960" y="4569316"/>
                  <a:pt x="1965960" y="4569316"/>
                  <a:pt x="1957128" y="4569316"/>
                </a:cubicBezTo>
                <a:cubicBezTo>
                  <a:pt x="1904948" y="4551652"/>
                  <a:pt x="1852768" y="4543625"/>
                  <a:pt x="1801394" y="4525969"/>
                </a:cubicBezTo>
                <a:lnTo>
                  <a:pt x="1792562" y="4525969"/>
                </a:lnTo>
                <a:cubicBezTo>
                  <a:pt x="1575816" y="4456930"/>
                  <a:pt x="1376735" y="4343738"/>
                  <a:pt x="1185672" y="4204864"/>
                </a:cubicBezTo>
                <a:cubicBezTo>
                  <a:pt x="1185672" y="4204864"/>
                  <a:pt x="1176840" y="4204864"/>
                  <a:pt x="1176840" y="4196031"/>
                </a:cubicBezTo>
                <a:cubicBezTo>
                  <a:pt x="659069" y="3797869"/>
                  <a:pt x="329937" y="3173323"/>
                  <a:pt x="329937" y="2471703"/>
                </a:cubicBezTo>
                <a:close/>
                <a:moveTo>
                  <a:pt x="2557601" y="4942609"/>
                </a:moveTo>
                <a:lnTo>
                  <a:pt x="2557601" y="4942609"/>
                </a:lnTo>
                <a:lnTo>
                  <a:pt x="2557601" y="4942609"/>
                </a:lnTo>
                <a:lnTo>
                  <a:pt x="2557601" y="4942609"/>
                </a:lnTo>
                <a:close/>
                <a:moveTo>
                  <a:pt x="1760454" y="6467856"/>
                </a:moveTo>
                <a:lnTo>
                  <a:pt x="1457013" y="5730924"/>
                </a:lnTo>
                <a:cubicBezTo>
                  <a:pt x="1431322" y="5669913"/>
                  <a:pt x="1370319" y="5635397"/>
                  <a:pt x="1309307" y="5635397"/>
                </a:cubicBezTo>
                <a:cubicBezTo>
                  <a:pt x="1300474" y="5635397"/>
                  <a:pt x="1283615" y="5635397"/>
                  <a:pt x="1274791" y="5635397"/>
                </a:cubicBezTo>
                <a:lnTo>
                  <a:pt x="494503" y="5808795"/>
                </a:lnTo>
                <a:lnTo>
                  <a:pt x="1153573" y="4560501"/>
                </a:lnTo>
                <a:cubicBezTo>
                  <a:pt x="1344627" y="4681720"/>
                  <a:pt x="1552549" y="4777247"/>
                  <a:pt x="1778118" y="4846286"/>
                </a:cubicBezTo>
                <a:cubicBezTo>
                  <a:pt x="1786951" y="4846286"/>
                  <a:pt x="1795783" y="4855118"/>
                  <a:pt x="1803810" y="4855118"/>
                </a:cubicBezTo>
                <a:cubicBezTo>
                  <a:pt x="1847157" y="4863950"/>
                  <a:pt x="1890505" y="4880810"/>
                  <a:pt x="1933861" y="4889633"/>
                </a:cubicBezTo>
                <a:cubicBezTo>
                  <a:pt x="1942693" y="4889633"/>
                  <a:pt x="1951525" y="4898466"/>
                  <a:pt x="1959552" y="4898466"/>
                </a:cubicBezTo>
                <a:cubicBezTo>
                  <a:pt x="2011732" y="4907297"/>
                  <a:pt x="2063912" y="4916130"/>
                  <a:pt x="2115286" y="4924157"/>
                </a:cubicBezTo>
                <a:cubicBezTo>
                  <a:pt x="2124118" y="4924157"/>
                  <a:pt x="2140978" y="4924157"/>
                  <a:pt x="2149801" y="4932989"/>
                </a:cubicBezTo>
                <a:cubicBezTo>
                  <a:pt x="2158633" y="4932989"/>
                  <a:pt x="2175493" y="4932989"/>
                  <a:pt x="2184316" y="4941821"/>
                </a:cubicBezTo>
                <a:lnTo>
                  <a:pt x="2375370" y="5306274"/>
                </a:lnTo>
                <a:lnTo>
                  <a:pt x="1760454" y="6467856"/>
                </a:lnTo>
                <a:close/>
                <a:moveTo>
                  <a:pt x="3841216" y="5636194"/>
                </a:moveTo>
                <a:cubicBezTo>
                  <a:pt x="3763345" y="5618529"/>
                  <a:pt x="3685482" y="5661886"/>
                  <a:pt x="3658986" y="5731721"/>
                </a:cubicBezTo>
                <a:lnTo>
                  <a:pt x="3355545" y="6468653"/>
                </a:lnTo>
                <a:lnTo>
                  <a:pt x="2739823" y="5289406"/>
                </a:lnTo>
                <a:lnTo>
                  <a:pt x="2938904" y="4899262"/>
                </a:lnTo>
                <a:cubicBezTo>
                  <a:pt x="3294524" y="4830223"/>
                  <a:pt x="3632489" y="4682516"/>
                  <a:pt x="3918274" y="4474603"/>
                </a:cubicBezTo>
                <a:lnTo>
                  <a:pt x="3918274" y="4474603"/>
                </a:lnTo>
                <a:lnTo>
                  <a:pt x="4611858" y="5809601"/>
                </a:lnTo>
                <a:lnTo>
                  <a:pt x="3841216" y="5636194"/>
                </a:lnTo>
                <a:close/>
                <a:moveTo>
                  <a:pt x="2479730" y="3719997"/>
                </a:moveTo>
                <a:cubicBezTo>
                  <a:pt x="3164491" y="3719997"/>
                  <a:pt x="3719192" y="3165288"/>
                  <a:pt x="3719192" y="2480535"/>
                </a:cubicBezTo>
                <a:cubicBezTo>
                  <a:pt x="3719192" y="1795783"/>
                  <a:pt x="3164482" y="1241073"/>
                  <a:pt x="2479730" y="1241073"/>
                </a:cubicBezTo>
                <a:cubicBezTo>
                  <a:pt x="1794978" y="1241073"/>
                  <a:pt x="1240268" y="1795783"/>
                  <a:pt x="1240268" y="2480535"/>
                </a:cubicBezTo>
                <a:cubicBezTo>
                  <a:pt x="1231435" y="3156464"/>
                  <a:pt x="1794978" y="3719997"/>
                  <a:pt x="2479730" y="3719997"/>
                </a:cubicBezTo>
                <a:close/>
                <a:moveTo>
                  <a:pt x="2479730" y="1552540"/>
                </a:moveTo>
                <a:cubicBezTo>
                  <a:pt x="2991093" y="1552540"/>
                  <a:pt x="3398893" y="1968367"/>
                  <a:pt x="3398893" y="2471703"/>
                </a:cubicBezTo>
                <a:cubicBezTo>
                  <a:pt x="3398893" y="2983066"/>
                  <a:pt x="2983066" y="3390866"/>
                  <a:pt x="2479730" y="3390866"/>
                </a:cubicBezTo>
                <a:cubicBezTo>
                  <a:pt x="1968367" y="3390866"/>
                  <a:pt x="1560567" y="2975039"/>
                  <a:pt x="1560567" y="2471703"/>
                </a:cubicBezTo>
                <a:cubicBezTo>
                  <a:pt x="1552540" y="1968376"/>
                  <a:pt x="1968376" y="1552540"/>
                  <a:pt x="2479730" y="15525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1" name="Forma libre 260">
            <a:extLst>
              <a:ext uri="{FF2B5EF4-FFF2-40B4-BE49-F238E27FC236}">
                <a16:creationId xmlns:a16="http://schemas.microsoft.com/office/drawing/2014/main" id="{D490F226-BB3B-614E-A7E3-986668ACDFB9}"/>
              </a:ext>
            </a:extLst>
          </p:cNvPr>
          <p:cNvSpPr/>
          <p:nvPr/>
        </p:nvSpPr>
        <p:spPr>
          <a:xfrm>
            <a:off x="8808271" y="2113388"/>
            <a:ext cx="260029" cy="260880"/>
          </a:xfrm>
          <a:custGeom>
            <a:avLst/>
            <a:gdLst>
              <a:gd name="connsiteX0" fmla="*/ 4497243 w 5810281"/>
              <a:gd name="connsiteY0" fmla="*/ 2917027 h 5829300"/>
              <a:gd name="connsiteX1" fmla="*/ 5596357 w 5810281"/>
              <a:gd name="connsiteY1" fmla="*/ 1817914 h 5829300"/>
              <a:gd name="connsiteX2" fmla="*/ 5596357 w 5810281"/>
              <a:gd name="connsiteY2" fmla="*/ 729262 h 5829300"/>
              <a:gd name="connsiteX3" fmla="*/ 5093392 w 5810281"/>
              <a:gd name="connsiteY3" fmla="*/ 226297 h 5829300"/>
              <a:gd name="connsiteX4" fmla="*/ 4549536 w 5810281"/>
              <a:gd name="connsiteY4" fmla="*/ 0 h 5829300"/>
              <a:gd name="connsiteX5" fmla="*/ 4005680 w 5810281"/>
              <a:gd name="connsiteY5" fmla="*/ 226287 h 5829300"/>
              <a:gd name="connsiteX6" fmla="*/ 2905626 w 5810281"/>
              <a:gd name="connsiteY6" fmla="*/ 1335861 h 5829300"/>
              <a:gd name="connsiteX7" fmla="*/ 1807454 w 5810281"/>
              <a:gd name="connsiteY7" fmla="*/ 236748 h 5829300"/>
              <a:gd name="connsiteX8" fmla="*/ 1263608 w 5810281"/>
              <a:gd name="connsiteY8" fmla="*/ 10460 h 5829300"/>
              <a:gd name="connsiteX9" fmla="*/ 719752 w 5810281"/>
              <a:gd name="connsiteY9" fmla="*/ 236748 h 5829300"/>
              <a:gd name="connsiteX10" fmla="*/ 215836 w 5810281"/>
              <a:gd name="connsiteY10" fmla="*/ 739713 h 5829300"/>
              <a:gd name="connsiteX11" fmla="*/ 0 w 5810281"/>
              <a:gd name="connsiteY11" fmla="*/ 1274059 h 5829300"/>
              <a:gd name="connsiteX12" fmla="*/ 226287 w 5810281"/>
              <a:gd name="connsiteY12" fmla="*/ 1817914 h 5829300"/>
              <a:gd name="connsiteX13" fmla="*/ 1324459 w 5810281"/>
              <a:gd name="connsiteY13" fmla="*/ 2917027 h 5829300"/>
              <a:gd name="connsiteX14" fmla="*/ 226297 w 5810281"/>
              <a:gd name="connsiteY14" fmla="*/ 4016141 h 5829300"/>
              <a:gd name="connsiteX15" fmla="*/ 0 w 5810281"/>
              <a:gd name="connsiteY15" fmla="*/ 4559996 h 5829300"/>
              <a:gd name="connsiteX16" fmla="*/ 226287 w 5810281"/>
              <a:gd name="connsiteY16" fmla="*/ 5103852 h 5829300"/>
              <a:gd name="connsiteX17" fmla="*/ 729262 w 5810281"/>
              <a:gd name="connsiteY17" fmla="*/ 5606817 h 5829300"/>
              <a:gd name="connsiteX18" fmla="*/ 1273117 w 5810281"/>
              <a:gd name="connsiteY18" fmla="*/ 5833104 h 5829300"/>
              <a:gd name="connsiteX19" fmla="*/ 1816973 w 5810281"/>
              <a:gd name="connsiteY19" fmla="*/ 5606817 h 5829300"/>
              <a:gd name="connsiteX20" fmla="*/ 2916086 w 5810281"/>
              <a:gd name="connsiteY20" fmla="*/ 4507704 h 5829300"/>
              <a:gd name="connsiteX21" fmla="*/ 4004739 w 5810281"/>
              <a:gd name="connsiteY21" fmla="*/ 5596357 h 5829300"/>
              <a:gd name="connsiteX22" fmla="*/ 4548595 w 5810281"/>
              <a:gd name="connsiteY22" fmla="*/ 5822644 h 5829300"/>
              <a:gd name="connsiteX23" fmla="*/ 5092450 w 5810281"/>
              <a:gd name="connsiteY23" fmla="*/ 5596357 h 5829300"/>
              <a:gd name="connsiteX24" fmla="*/ 5595415 w 5810281"/>
              <a:gd name="connsiteY24" fmla="*/ 5093391 h 5829300"/>
              <a:gd name="connsiteX25" fmla="*/ 5595415 w 5810281"/>
              <a:gd name="connsiteY25" fmla="*/ 4004739 h 5829300"/>
              <a:gd name="connsiteX26" fmla="*/ 4497243 w 5810281"/>
              <a:gd name="connsiteY26" fmla="*/ 2917027 h 5829300"/>
              <a:gd name="connsiteX27" fmla="*/ 5318728 w 5810281"/>
              <a:gd name="connsiteY27" fmla="*/ 4827165 h 5829300"/>
              <a:gd name="connsiteX28" fmla="*/ 4826214 w 5810281"/>
              <a:gd name="connsiteY28" fmla="*/ 5330130 h 5829300"/>
              <a:gd name="connsiteX29" fmla="*/ 4282358 w 5810281"/>
              <a:gd name="connsiteY29" fmla="*/ 5330130 h 5829300"/>
              <a:gd name="connsiteX30" fmla="*/ 3050141 w 5810281"/>
              <a:gd name="connsiteY30" fmla="*/ 4097912 h 5829300"/>
              <a:gd name="connsiteX31" fmla="*/ 2917028 w 5810281"/>
              <a:gd name="connsiteY31" fmla="*/ 4046571 h 5829300"/>
              <a:gd name="connsiteX32" fmla="*/ 2783914 w 5810281"/>
              <a:gd name="connsiteY32" fmla="*/ 4097912 h 5829300"/>
              <a:gd name="connsiteX33" fmla="*/ 1550746 w 5810281"/>
              <a:gd name="connsiteY33" fmla="*/ 5330130 h 5829300"/>
              <a:gd name="connsiteX34" fmla="*/ 1006890 w 5810281"/>
              <a:gd name="connsiteY34" fmla="*/ 5330130 h 5829300"/>
              <a:gd name="connsiteX35" fmla="*/ 503925 w 5810281"/>
              <a:gd name="connsiteY35" fmla="*/ 4827165 h 5829300"/>
              <a:gd name="connsiteX36" fmla="*/ 390782 w 5810281"/>
              <a:gd name="connsiteY36" fmla="*/ 4549536 h 5829300"/>
              <a:gd name="connsiteX37" fmla="*/ 503925 w 5810281"/>
              <a:gd name="connsiteY37" fmla="*/ 4271907 h 5829300"/>
              <a:gd name="connsiteX38" fmla="*/ 1735201 w 5810281"/>
              <a:gd name="connsiteY38" fmla="*/ 3040631 h 5829300"/>
              <a:gd name="connsiteX39" fmla="*/ 1735201 w 5810281"/>
              <a:gd name="connsiteY39" fmla="*/ 2773463 h 5829300"/>
              <a:gd name="connsiteX40" fmla="*/ 502974 w 5810281"/>
              <a:gd name="connsiteY40" fmla="*/ 1541237 h 5829300"/>
              <a:gd name="connsiteX41" fmla="*/ 379370 w 5810281"/>
              <a:gd name="connsiteY41" fmla="*/ 1274068 h 5829300"/>
              <a:gd name="connsiteX42" fmla="*/ 492514 w 5810281"/>
              <a:gd name="connsiteY42" fmla="*/ 996439 h 5829300"/>
              <a:gd name="connsiteX43" fmla="*/ 995479 w 5810281"/>
              <a:gd name="connsiteY43" fmla="*/ 493475 h 5829300"/>
              <a:gd name="connsiteX44" fmla="*/ 1539335 w 5810281"/>
              <a:gd name="connsiteY44" fmla="*/ 493475 h 5829300"/>
              <a:gd name="connsiteX45" fmla="*/ 2771561 w 5810281"/>
              <a:gd name="connsiteY45" fmla="*/ 1725682 h 5829300"/>
              <a:gd name="connsiteX46" fmla="*/ 2904675 w 5810281"/>
              <a:gd name="connsiteY46" fmla="*/ 1777024 h 5829300"/>
              <a:gd name="connsiteX47" fmla="*/ 3037788 w 5810281"/>
              <a:gd name="connsiteY47" fmla="*/ 1725682 h 5829300"/>
              <a:gd name="connsiteX48" fmla="*/ 4270005 w 5810281"/>
              <a:gd name="connsiteY48" fmla="*/ 493465 h 5829300"/>
              <a:gd name="connsiteX49" fmla="*/ 4813861 w 5810281"/>
              <a:gd name="connsiteY49" fmla="*/ 493465 h 5829300"/>
              <a:gd name="connsiteX50" fmla="*/ 5318728 w 5810281"/>
              <a:gd name="connsiteY50" fmla="*/ 996430 h 5829300"/>
              <a:gd name="connsiteX51" fmla="*/ 5318728 w 5810281"/>
              <a:gd name="connsiteY51" fmla="*/ 1540286 h 5829300"/>
              <a:gd name="connsiteX52" fmla="*/ 4086501 w 5810281"/>
              <a:gd name="connsiteY52" fmla="*/ 2772503 h 5829300"/>
              <a:gd name="connsiteX53" fmla="*/ 4035159 w 5810281"/>
              <a:gd name="connsiteY53" fmla="*/ 2905616 h 5829300"/>
              <a:gd name="connsiteX54" fmla="*/ 4086501 w 5810281"/>
              <a:gd name="connsiteY54" fmla="*/ 3038730 h 5829300"/>
              <a:gd name="connsiteX55" fmla="*/ 5318728 w 5810281"/>
              <a:gd name="connsiteY55" fmla="*/ 4272858 h 5829300"/>
              <a:gd name="connsiteX56" fmla="*/ 5318728 w 5810281"/>
              <a:gd name="connsiteY56" fmla="*/ 482716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10281" h="5829300">
                <a:moveTo>
                  <a:pt x="4497243" y="2917027"/>
                </a:moveTo>
                <a:lnTo>
                  <a:pt x="5596357" y="1817914"/>
                </a:lnTo>
                <a:cubicBezTo>
                  <a:pt x="5893955" y="1520316"/>
                  <a:pt x="5893955" y="1037311"/>
                  <a:pt x="5596357" y="729262"/>
                </a:cubicBezTo>
                <a:lnTo>
                  <a:pt x="5093392" y="226297"/>
                </a:lnTo>
                <a:cubicBezTo>
                  <a:pt x="4949818" y="82723"/>
                  <a:pt x="4754912" y="0"/>
                  <a:pt x="4549536" y="0"/>
                </a:cubicBezTo>
                <a:cubicBezTo>
                  <a:pt x="4344170" y="0"/>
                  <a:pt x="4149254" y="81772"/>
                  <a:pt x="4005680" y="226287"/>
                </a:cubicBezTo>
                <a:lnTo>
                  <a:pt x="2905626" y="1335861"/>
                </a:lnTo>
                <a:lnTo>
                  <a:pt x="1807454" y="236748"/>
                </a:lnTo>
                <a:cubicBezTo>
                  <a:pt x="1663890" y="93174"/>
                  <a:pt x="1468974" y="10460"/>
                  <a:pt x="1263608" y="10460"/>
                </a:cubicBezTo>
                <a:cubicBezTo>
                  <a:pt x="1058242" y="10460"/>
                  <a:pt x="863326" y="92232"/>
                  <a:pt x="719752" y="236748"/>
                </a:cubicBezTo>
                <a:lnTo>
                  <a:pt x="215836" y="739713"/>
                </a:lnTo>
                <a:cubicBezTo>
                  <a:pt x="82723" y="872826"/>
                  <a:pt x="0" y="1068692"/>
                  <a:pt x="0" y="1274059"/>
                </a:cubicBezTo>
                <a:cubicBezTo>
                  <a:pt x="0" y="1479425"/>
                  <a:pt x="81772" y="1674340"/>
                  <a:pt x="226287" y="1817914"/>
                </a:cubicBezTo>
                <a:lnTo>
                  <a:pt x="1324459" y="2917027"/>
                </a:lnTo>
                <a:lnTo>
                  <a:pt x="226297" y="4016141"/>
                </a:lnTo>
                <a:cubicBezTo>
                  <a:pt x="82723" y="4159705"/>
                  <a:pt x="0" y="4354620"/>
                  <a:pt x="0" y="4559996"/>
                </a:cubicBezTo>
                <a:cubicBezTo>
                  <a:pt x="0" y="4765363"/>
                  <a:pt x="81772" y="4960278"/>
                  <a:pt x="226287" y="5103852"/>
                </a:cubicBezTo>
                <a:lnTo>
                  <a:pt x="729262" y="5606817"/>
                </a:lnTo>
                <a:cubicBezTo>
                  <a:pt x="872835" y="5750391"/>
                  <a:pt x="1067741" y="5833104"/>
                  <a:pt x="1273117" y="5833104"/>
                </a:cubicBezTo>
                <a:cubicBezTo>
                  <a:pt x="1478484" y="5833104"/>
                  <a:pt x="1673399" y="5751332"/>
                  <a:pt x="1816973" y="5606817"/>
                </a:cubicBezTo>
                <a:lnTo>
                  <a:pt x="2916086" y="4507704"/>
                </a:lnTo>
                <a:lnTo>
                  <a:pt x="4004739" y="5596357"/>
                </a:lnTo>
                <a:cubicBezTo>
                  <a:pt x="4148312" y="5739930"/>
                  <a:pt x="4343219" y="5822644"/>
                  <a:pt x="4548595" y="5822644"/>
                </a:cubicBezTo>
                <a:cubicBezTo>
                  <a:pt x="4753961" y="5822644"/>
                  <a:pt x="4948876" y="5740872"/>
                  <a:pt x="5092450" y="5596357"/>
                </a:cubicBezTo>
                <a:lnTo>
                  <a:pt x="5595415" y="5093391"/>
                </a:lnTo>
                <a:cubicBezTo>
                  <a:pt x="5893014" y="4795793"/>
                  <a:pt x="5893014" y="4312788"/>
                  <a:pt x="5595415" y="4004739"/>
                </a:cubicBezTo>
                <a:lnTo>
                  <a:pt x="4497243" y="2917027"/>
                </a:lnTo>
                <a:close/>
                <a:moveTo>
                  <a:pt x="5318728" y="4827165"/>
                </a:moveTo>
                <a:lnTo>
                  <a:pt x="4826214" y="5330130"/>
                </a:lnTo>
                <a:cubicBezTo>
                  <a:pt x="4682640" y="5473704"/>
                  <a:pt x="4425932" y="5473704"/>
                  <a:pt x="4282358" y="5330130"/>
                </a:cubicBezTo>
                <a:lnTo>
                  <a:pt x="3050141" y="4097912"/>
                </a:lnTo>
                <a:cubicBezTo>
                  <a:pt x="3009260" y="4057031"/>
                  <a:pt x="2968369" y="4046571"/>
                  <a:pt x="2917028" y="4046571"/>
                </a:cubicBezTo>
                <a:cubicBezTo>
                  <a:pt x="2865686" y="4046571"/>
                  <a:pt x="2824805" y="4067492"/>
                  <a:pt x="2783914" y="4097912"/>
                </a:cubicBezTo>
                <a:lnTo>
                  <a:pt x="1550746" y="5330130"/>
                </a:lnTo>
                <a:cubicBezTo>
                  <a:pt x="1407172" y="5473704"/>
                  <a:pt x="1150464" y="5473704"/>
                  <a:pt x="1006890" y="5330130"/>
                </a:cubicBezTo>
                <a:lnTo>
                  <a:pt x="503925" y="4827165"/>
                </a:lnTo>
                <a:cubicBezTo>
                  <a:pt x="431663" y="4754902"/>
                  <a:pt x="390782" y="4652219"/>
                  <a:pt x="390782" y="4549536"/>
                </a:cubicBezTo>
                <a:cubicBezTo>
                  <a:pt x="390782" y="4446853"/>
                  <a:pt x="431663" y="4344169"/>
                  <a:pt x="503925" y="4271907"/>
                </a:cubicBezTo>
                <a:lnTo>
                  <a:pt x="1735201" y="3040631"/>
                </a:lnTo>
                <a:cubicBezTo>
                  <a:pt x="1807463" y="2968369"/>
                  <a:pt x="1807463" y="2845716"/>
                  <a:pt x="1735201" y="2773463"/>
                </a:cubicBezTo>
                <a:lnTo>
                  <a:pt x="502974" y="1541237"/>
                </a:lnTo>
                <a:cubicBezTo>
                  <a:pt x="421203" y="1479435"/>
                  <a:pt x="379370" y="1376751"/>
                  <a:pt x="379370" y="1274068"/>
                </a:cubicBezTo>
                <a:cubicBezTo>
                  <a:pt x="379370" y="1171385"/>
                  <a:pt x="420252" y="1068702"/>
                  <a:pt x="492514" y="996439"/>
                </a:cubicBezTo>
                <a:lnTo>
                  <a:pt x="995479" y="493475"/>
                </a:lnTo>
                <a:cubicBezTo>
                  <a:pt x="1139053" y="349901"/>
                  <a:pt x="1395761" y="349901"/>
                  <a:pt x="1539335" y="493475"/>
                </a:cubicBezTo>
                <a:lnTo>
                  <a:pt x="2771561" y="1725682"/>
                </a:lnTo>
                <a:cubicBezTo>
                  <a:pt x="2801982" y="1756103"/>
                  <a:pt x="2853333" y="1777024"/>
                  <a:pt x="2904675" y="1777024"/>
                </a:cubicBezTo>
                <a:cubicBezTo>
                  <a:pt x="2956016" y="1777024"/>
                  <a:pt x="3007358" y="1756103"/>
                  <a:pt x="3037788" y="1725682"/>
                </a:cubicBezTo>
                <a:lnTo>
                  <a:pt x="4270005" y="493465"/>
                </a:lnTo>
                <a:cubicBezTo>
                  <a:pt x="4413579" y="349891"/>
                  <a:pt x="4670287" y="349891"/>
                  <a:pt x="4813861" y="493465"/>
                </a:cubicBezTo>
                <a:lnTo>
                  <a:pt x="5318728" y="996430"/>
                </a:lnTo>
                <a:cubicBezTo>
                  <a:pt x="5472753" y="1150455"/>
                  <a:pt x="5472753" y="1396712"/>
                  <a:pt x="5318728" y="1540286"/>
                </a:cubicBezTo>
                <a:lnTo>
                  <a:pt x="4086501" y="2772503"/>
                </a:lnTo>
                <a:cubicBezTo>
                  <a:pt x="4056080" y="2802924"/>
                  <a:pt x="4035159" y="2854275"/>
                  <a:pt x="4035159" y="2905616"/>
                </a:cubicBezTo>
                <a:cubicBezTo>
                  <a:pt x="4035159" y="2956958"/>
                  <a:pt x="4056080" y="3008299"/>
                  <a:pt x="4086501" y="3038730"/>
                </a:cubicBezTo>
                <a:lnTo>
                  <a:pt x="5318728" y="4272858"/>
                </a:lnTo>
                <a:cubicBezTo>
                  <a:pt x="5472753" y="4436392"/>
                  <a:pt x="5472753" y="4683600"/>
                  <a:pt x="5318728" y="482716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3" name="Forma libre 262">
            <a:extLst>
              <a:ext uri="{FF2B5EF4-FFF2-40B4-BE49-F238E27FC236}">
                <a16:creationId xmlns:a16="http://schemas.microsoft.com/office/drawing/2014/main" id="{5922B87E-AB40-AA4D-89A5-0C1093DEC01F}"/>
              </a:ext>
            </a:extLst>
          </p:cNvPr>
          <p:cNvSpPr/>
          <p:nvPr/>
        </p:nvSpPr>
        <p:spPr>
          <a:xfrm>
            <a:off x="2834543" y="1454038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5" name="Forma libre 264">
            <a:extLst>
              <a:ext uri="{FF2B5EF4-FFF2-40B4-BE49-F238E27FC236}">
                <a16:creationId xmlns:a16="http://schemas.microsoft.com/office/drawing/2014/main" id="{C06D503B-43C0-704F-8E2F-4CCE7921572D}"/>
              </a:ext>
            </a:extLst>
          </p:cNvPr>
          <p:cNvSpPr/>
          <p:nvPr/>
        </p:nvSpPr>
        <p:spPr>
          <a:xfrm>
            <a:off x="3518916" y="5305298"/>
            <a:ext cx="301831" cy="301831"/>
          </a:xfrm>
          <a:custGeom>
            <a:avLst/>
            <a:gdLst>
              <a:gd name="connsiteX0" fmla="*/ 2914650 w 5829300"/>
              <a:gd name="connsiteY0" fmla="*/ 0 h 5829300"/>
              <a:gd name="connsiteX1" fmla="*/ 0 w 5829300"/>
              <a:gd name="connsiteY1" fmla="*/ 2914650 h 5829300"/>
              <a:gd name="connsiteX2" fmla="*/ 2914650 w 5829300"/>
              <a:gd name="connsiteY2" fmla="*/ 5829300 h 5829300"/>
              <a:gd name="connsiteX3" fmla="*/ 5829300 w 5829300"/>
              <a:gd name="connsiteY3" fmla="*/ 2914650 h 5829300"/>
              <a:gd name="connsiteX4" fmla="*/ 2914650 w 5829300"/>
              <a:gd name="connsiteY4" fmla="*/ 0 h 5829300"/>
              <a:gd name="connsiteX5" fmla="*/ 2914650 w 5829300"/>
              <a:gd name="connsiteY5" fmla="*/ 5533578 h 5829300"/>
              <a:gd name="connsiteX6" fmla="*/ 304086 w 5829300"/>
              <a:gd name="connsiteY6" fmla="*/ 2923013 h 5829300"/>
              <a:gd name="connsiteX7" fmla="*/ 2914650 w 5829300"/>
              <a:gd name="connsiteY7" fmla="*/ 312449 h 5829300"/>
              <a:gd name="connsiteX8" fmla="*/ 5525215 w 5829300"/>
              <a:gd name="connsiteY8" fmla="*/ 2923013 h 5829300"/>
              <a:gd name="connsiteX9" fmla="*/ 2914650 w 5829300"/>
              <a:gd name="connsiteY9" fmla="*/ 5533578 h 5829300"/>
              <a:gd name="connsiteX10" fmla="*/ 2808218 w 5829300"/>
              <a:gd name="connsiteY10" fmla="*/ 894769 h 5829300"/>
              <a:gd name="connsiteX11" fmla="*/ 2767165 w 5829300"/>
              <a:gd name="connsiteY11" fmla="*/ 788337 h 5829300"/>
              <a:gd name="connsiteX12" fmla="*/ 2808218 w 5829300"/>
              <a:gd name="connsiteY12" fmla="*/ 681904 h 5829300"/>
              <a:gd name="connsiteX13" fmla="*/ 3021835 w 5829300"/>
              <a:gd name="connsiteY13" fmla="*/ 681904 h 5829300"/>
              <a:gd name="connsiteX14" fmla="*/ 3062888 w 5829300"/>
              <a:gd name="connsiteY14" fmla="*/ 788337 h 5829300"/>
              <a:gd name="connsiteX15" fmla="*/ 3021835 w 5829300"/>
              <a:gd name="connsiteY15" fmla="*/ 894769 h 5829300"/>
              <a:gd name="connsiteX16" fmla="*/ 2915403 w 5829300"/>
              <a:gd name="connsiteY16" fmla="*/ 935822 h 5829300"/>
              <a:gd name="connsiteX17" fmla="*/ 2808218 w 5829300"/>
              <a:gd name="connsiteY17" fmla="*/ 894769 h 5829300"/>
              <a:gd name="connsiteX18" fmla="*/ 1954502 w 5829300"/>
              <a:gd name="connsiteY18" fmla="*/ 968512 h 5829300"/>
              <a:gd name="connsiteX19" fmla="*/ 1995554 w 5829300"/>
              <a:gd name="connsiteY19" fmla="*/ 1074944 h 5829300"/>
              <a:gd name="connsiteX20" fmla="*/ 1954502 w 5829300"/>
              <a:gd name="connsiteY20" fmla="*/ 1181376 h 5829300"/>
              <a:gd name="connsiteX21" fmla="*/ 1848069 w 5829300"/>
              <a:gd name="connsiteY21" fmla="*/ 1222429 h 5829300"/>
              <a:gd name="connsiteX22" fmla="*/ 1741637 w 5829300"/>
              <a:gd name="connsiteY22" fmla="*/ 1181376 h 5829300"/>
              <a:gd name="connsiteX23" fmla="*/ 1700584 w 5829300"/>
              <a:gd name="connsiteY23" fmla="*/ 1074944 h 5829300"/>
              <a:gd name="connsiteX24" fmla="*/ 1741637 w 5829300"/>
              <a:gd name="connsiteY24" fmla="*/ 968512 h 5829300"/>
              <a:gd name="connsiteX25" fmla="*/ 1954502 w 5829300"/>
              <a:gd name="connsiteY25" fmla="*/ 968512 h 5829300"/>
              <a:gd name="connsiteX26" fmla="*/ 1174528 w 5829300"/>
              <a:gd name="connsiteY26" fmla="*/ 1748485 h 5829300"/>
              <a:gd name="connsiteX27" fmla="*/ 1215581 w 5829300"/>
              <a:gd name="connsiteY27" fmla="*/ 1854918 h 5829300"/>
              <a:gd name="connsiteX28" fmla="*/ 1174528 w 5829300"/>
              <a:gd name="connsiteY28" fmla="*/ 1961350 h 5829300"/>
              <a:gd name="connsiteX29" fmla="*/ 1068095 w 5829300"/>
              <a:gd name="connsiteY29" fmla="*/ 2002403 h 5829300"/>
              <a:gd name="connsiteX30" fmla="*/ 961663 w 5829300"/>
              <a:gd name="connsiteY30" fmla="*/ 1961350 h 5829300"/>
              <a:gd name="connsiteX31" fmla="*/ 920610 w 5829300"/>
              <a:gd name="connsiteY31" fmla="*/ 1854918 h 5829300"/>
              <a:gd name="connsiteX32" fmla="*/ 961663 w 5829300"/>
              <a:gd name="connsiteY32" fmla="*/ 1748485 h 5829300"/>
              <a:gd name="connsiteX33" fmla="*/ 1174528 w 5829300"/>
              <a:gd name="connsiteY33" fmla="*/ 1748485 h 5829300"/>
              <a:gd name="connsiteX34" fmla="*/ 936584 w 5829300"/>
              <a:gd name="connsiteY34" fmla="*/ 2922251 h 5829300"/>
              <a:gd name="connsiteX35" fmla="*/ 895531 w 5829300"/>
              <a:gd name="connsiteY35" fmla="*/ 3028683 h 5829300"/>
              <a:gd name="connsiteX36" fmla="*/ 789099 w 5829300"/>
              <a:gd name="connsiteY36" fmla="*/ 3069736 h 5829300"/>
              <a:gd name="connsiteX37" fmla="*/ 682666 w 5829300"/>
              <a:gd name="connsiteY37" fmla="*/ 3028683 h 5829300"/>
              <a:gd name="connsiteX38" fmla="*/ 641614 w 5829300"/>
              <a:gd name="connsiteY38" fmla="*/ 2922251 h 5829300"/>
              <a:gd name="connsiteX39" fmla="*/ 682666 w 5829300"/>
              <a:gd name="connsiteY39" fmla="*/ 2815819 h 5829300"/>
              <a:gd name="connsiteX40" fmla="*/ 896283 w 5829300"/>
              <a:gd name="connsiteY40" fmla="*/ 2815819 h 5829300"/>
              <a:gd name="connsiteX41" fmla="*/ 936584 w 5829300"/>
              <a:gd name="connsiteY41" fmla="*/ 2922251 h 5829300"/>
              <a:gd name="connsiteX42" fmla="*/ 1174528 w 5829300"/>
              <a:gd name="connsiteY42" fmla="*/ 3874799 h 5829300"/>
              <a:gd name="connsiteX43" fmla="*/ 1215581 w 5829300"/>
              <a:gd name="connsiteY43" fmla="*/ 3981231 h 5829300"/>
              <a:gd name="connsiteX44" fmla="*/ 1174528 w 5829300"/>
              <a:gd name="connsiteY44" fmla="*/ 4087663 h 5829300"/>
              <a:gd name="connsiteX45" fmla="*/ 1068095 w 5829300"/>
              <a:gd name="connsiteY45" fmla="*/ 4128716 h 5829300"/>
              <a:gd name="connsiteX46" fmla="*/ 961663 w 5829300"/>
              <a:gd name="connsiteY46" fmla="*/ 4087663 h 5829300"/>
              <a:gd name="connsiteX47" fmla="*/ 920610 w 5829300"/>
              <a:gd name="connsiteY47" fmla="*/ 3981231 h 5829300"/>
              <a:gd name="connsiteX48" fmla="*/ 961663 w 5829300"/>
              <a:gd name="connsiteY48" fmla="*/ 3874799 h 5829300"/>
              <a:gd name="connsiteX49" fmla="*/ 1174528 w 5829300"/>
              <a:gd name="connsiteY49" fmla="*/ 3874799 h 5829300"/>
              <a:gd name="connsiteX50" fmla="*/ 1954502 w 5829300"/>
              <a:gd name="connsiteY50" fmla="*/ 4654773 h 5829300"/>
              <a:gd name="connsiteX51" fmla="*/ 1995554 w 5829300"/>
              <a:gd name="connsiteY51" fmla="*/ 4761205 h 5829300"/>
              <a:gd name="connsiteX52" fmla="*/ 1954502 w 5829300"/>
              <a:gd name="connsiteY52" fmla="*/ 4867637 h 5829300"/>
              <a:gd name="connsiteX53" fmla="*/ 1848069 w 5829300"/>
              <a:gd name="connsiteY53" fmla="*/ 4908690 h 5829300"/>
              <a:gd name="connsiteX54" fmla="*/ 1741637 w 5829300"/>
              <a:gd name="connsiteY54" fmla="*/ 4867637 h 5829300"/>
              <a:gd name="connsiteX55" fmla="*/ 1700584 w 5829300"/>
              <a:gd name="connsiteY55" fmla="*/ 4761205 h 5829300"/>
              <a:gd name="connsiteX56" fmla="*/ 1741637 w 5829300"/>
              <a:gd name="connsiteY56" fmla="*/ 4654773 h 5829300"/>
              <a:gd name="connsiteX57" fmla="*/ 1954502 w 5829300"/>
              <a:gd name="connsiteY57" fmla="*/ 4654773 h 5829300"/>
              <a:gd name="connsiteX58" fmla="*/ 3021844 w 5829300"/>
              <a:gd name="connsiteY58" fmla="*/ 4942132 h 5829300"/>
              <a:gd name="connsiteX59" fmla="*/ 3062897 w 5829300"/>
              <a:gd name="connsiteY59" fmla="*/ 5048565 h 5829300"/>
              <a:gd name="connsiteX60" fmla="*/ 3021844 w 5829300"/>
              <a:gd name="connsiteY60" fmla="*/ 5154997 h 5829300"/>
              <a:gd name="connsiteX61" fmla="*/ 2915412 w 5829300"/>
              <a:gd name="connsiteY61" fmla="*/ 5196050 h 5829300"/>
              <a:gd name="connsiteX62" fmla="*/ 2808980 w 5829300"/>
              <a:gd name="connsiteY62" fmla="*/ 5154997 h 5829300"/>
              <a:gd name="connsiteX63" fmla="*/ 2767927 w 5829300"/>
              <a:gd name="connsiteY63" fmla="*/ 5048565 h 5829300"/>
              <a:gd name="connsiteX64" fmla="*/ 2808980 w 5829300"/>
              <a:gd name="connsiteY64" fmla="*/ 4942132 h 5829300"/>
              <a:gd name="connsiteX65" fmla="*/ 3021844 w 5829300"/>
              <a:gd name="connsiteY65" fmla="*/ 4942132 h 5829300"/>
              <a:gd name="connsiteX66" fmla="*/ 4089178 w 5829300"/>
              <a:gd name="connsiteY66" fmla="*/ 4654773 h 5829300"/>
              <a:gd name="connsiteX67" fmla="*/ 4130231 w 5829300"/>
              <a:gd name="connsiteY67" fmla="*/ 4761205 h 5829300"/>
              <a:gd name="connsiteX68" fmla="*/ 4089178 w 5829300"/>
              <a:gd name="connsiteY68" fmla="*/ 4867637 h 5829300"/>
              <a:gd name="connsiteX69" fmla="*/ 3982745 w 5829300"/>
              <a:gd name="connsiteY69" fmla="*/ 4908690 h 5829300"/>
              <a:gd name="connsiteX70" fmla="*/ 3876313 w 5829300"/>
              <a:gd name="connsiteY70" fmla="*/ 4867637 h 5829300"/>
              <a:gd name="connsiteX71" fmla="*/ 3835261 w 5829300"/>
              <a:gd name="connsiteY71" fmla="*/ 4761205 h 5829300"/>
              <a:gd name="connsiteX72" fmla="*/ 3876313 w 5829300"/>
              <a:gd name="connsiteY72" fmla="*/ 4654773 h 5829300"/>
              <a:gd name="connsiteX73" fmla="*/ 4089178 w 5829300"/>
              <a:gd name="connsiteY73" fmla="*/ 4654773 h 5829300"/>
              <a:gd name="connsiteX74" fmla="*/ 4869152 w 5829300"/>
              <a:gd name="connsiteY74" fmla="*/ 3874799 h 5829300"/>
              <a:gd name="connsiteX75" fmla="*/ 4910205 w 5829300"/>
              <a:gd name="connsiteY75" fmla="*/ 3981231 h 5829300"/>
              <a:gd name="connsiteX76" fmla="*/ 4869152 w 5829300"/>
              <a:gd name="connsiteY76" fmla="*/ 4087663 h 5829300"/>
              <a:gd name="connsiteX77" fmla="*/ 4762719 w 5829300"/>
              <a:gd name="connsiteY77" fmla="*/ 4128716 h 5829300"/>
              <a:gd name="connsiteX78" fmla="*/ 4656287 w 5829300"/>
              <a:gd name="connsiteY78" fmla="*/ 4087663 h 5829300"/>
              <a:gd name="connsiteX79" fmla="*/ 4615234 w 5829300"/>
              <a:gd name="connsiteY79" fmla="*/ 3981231 h 5829300"/>
              <a:gd name="connsiteX80" fmla="*/ 4656287 w 5829300"/>
              <a:gd name="connsiteY80" fmla="*/ 3874799 h 5829300"/>
              <a:gd name="connsiteX81" fmla="*/ 4869152 w 5829300"/>
              <a:gd name="connsiteY81" fmla="*/ 3874799 h 5829300"/>
              <a:gd name="connsiteX82" fmla="*/ 5197564 w 5829300"/>
              <a:gd name="connsiteY82" fmla="*/ 2922251 h 5829300"/>
              <a:gd name="connsiteX83" fmla="*/ 5156512 w 5829300"/>
              <a:gd name="connsiteY83" fmla="*/ 3028683 h 5829300"/>
              <a:gd name="connsiteX84" fmla="*/ 5050079 w 5829300"/>
              <a:gd name="connsiteY84" fmla="*/ 3069736 h 5829300"/>
              <a:gd name="connsiteX85" fmla="*/ 4943647 w 5829300"/>
              <a:gd name="connsiteY85" fmla="*/ 3028683 h 5829300"/>
              <a:gd name="connsiteX86" fmla="*/ 4902594 w 5829300"/>
              <a:gd name="connsiteY86" fmla="*/ 2922251 h 5829300"/>
              <a:gd name="connsiteX87" fmla="*/ 4943647 w 5829300"/>
              <a:gd name="connsiteY87" fmla="*/ 2815819 h 5829300"/>
              <a:gd name="connsiteX88" fmla="*/ 5157264 w 5829300"/>
              <a:gd name="connsiteY88" fmla="*/ 2815819 h 5829300"/>
              <a:gd name="connsiteX89" fmla="*/ 5197564 w 5829300"/>
              <a:gd name="connsiteY89" fmla="*/ 2922251 h 5829300"/>
              <a:gd name="connsiteX90" fmla="*/ 4655534 w 5829300"/>
              <a:gd name="connsiteY90" fmla="*/ 1962102 h 5829300"/>
              <a:gd name="connsiteX91" fmla="*/ 4614482 w 5829300"/>
              <a:gd name="connsiteY91" fmla="*/ 1855670 h 5829300"/>
              <a:gd name="connsiteX92" fmla="*/ 4655534 w 5829300"/>
              <a:gd name="connsiteY92" fmla="*/ 1749238 h 5829300"/>
              <a:gd name="connsiteX93" fmla="*/ 4869152 w 5829300"/>
              <a:gd name="connsiteY93" fmla="*/ 1749238 h 5829300"/>
              <a:gd name="connsiteX94" fmla="*/ 4910205 w 5829300"/>
              <a:gd name="connsiteY94" fmla="*/ 1855670 h 5829300"/>
              <a:gd name="connsiteX95" fmla="*/ 4869152 w 5829300"/>
              <a:gd name="connsiteY95" fmla="*/ 1962102 h 5829300"/>
              <a:gd name="connsiteX96" fmla="*/ 4762719 w 5829300"/>
              <a:gd name="connsiteY96" fmla="*/ 2003155 h 5829300"/>
              <a:gd name="connsiteX97" fmla="*/ 4655534 w 5829300"/>
              <a:gd name="connsiteY97" fmla="*/ 1962102 h 5829300"/>
              <a:gd name="connsiteX98" fmla="*/ 4089178 w 5829300"/>
              <a:gd name="connsiteY98" fmla="*/ 968512 h 5829300"/>
              <a:gd name="connsiteX99" fmla="*/ 4130231 w 5829300"/>
              <a:gd name="connsiteY99" fmla="*/ 1074944 h 5829300"/>
              <a:gd name="connsiteX100" fmla="*/ 4089178 w 5829300"/>
              <a:gd name="connsiteY100" fmla="*/ 1181376 h 5829300"/>
              <a:gd name="connsiteX101" fmla="*/ 3982745 w 5829300"/>
              <a:gd name="connsiteY101" fmla="*/ 1222429 h 5829300"/>
              <a:gd name="connsiteX102" fmla="*/ 3876313 w 5829300"/>
              <a:gd name="connsiteY102" fmla="*/ 1181376 h 5829300"/>
              <a:gd name="connsiteX103" fmla="*/ 3835261 w 5829300"/>
              <a:gd name="connsiteY103" fmla="*/ 1074944 h 5829300"/>
              <a:gd name="connsiteX104" fmla="*/ 3876313 w 5829300"/>
              <a:gd name="connsiteY104" fmla="*/ 968512 h 5829300"/>
              <a:gd name="connsiteX105" fmla="*/ 4089178 w 5829300"/>
              <a:gd name="connsiteY105" fmla="*/ 968512 h 5829300"/>
              <a:gd name="connsiteX106" fmla="*/ 2758812 w 5829300"/>
              <a:gd name="connsiteY106" fmla="*/ 2922251 h 5829300"/>
              <a:gd name="connsiteX107" fmla="*/ 2758812 w 5829300"/>
              <a:gd name="connsiteY107" fmla="*/ 1543231 h 5829300"/>
              <a:gd name="connsiteX108" fmla="*/ 2906297 w 5829300"/>
              <a:gd name="connsiteY108" fmla="*/ 1395746 h 5829300"/>
              <a:gd name="connsiteX109" fmla="*/ 3054534 w 5829300"/>
              <a:gd name="connsiteY109" fmla="*/ 1543231 h 5829300"/>
              <a:gd name="connsiteX110" fmla="*/ 3054534 w 5829300"/>
              <a:gd name="connsiteY110" fmla="*/ 2766413 h 5829300"/>
              <a:gd name="connsiteX111" fmla="*/ 3883924 w 5829300"/>
              <a:gd name="connsiteY111" fmla="*/ 2766413 h 5829300"/>
              <a:gd name="connsiteX112" fmla="*/ 4031409 w 5829300"/>
              <a:gd name="connsiteY112" fmla="*/ 2913898 h 5829300"/>
              <a:gd name="connsiteX113" fmla="*/ 3883924 w 5829300"/>
              <a:gd name="connsiteY113" fmla="*/ 3061383 h 5829300"/>
              <a:gd name="connsiteX114" fmla="*/ 2914650 w 5829300"/>
              <a:gd name="connsiteY114" fmla="*/ 3061383 h 5829300"/>
              <a:gd name="connsiteX115" fmla="*/ 2758812 w 5829300"/>
              <a:gd name="connsiteY115" fmla="*/ 292225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</a:cxnLst>
            <a:rect l="l" t="t" r="r" b="b"/>
            <a:pathLst>
              <a:path w="5829300" h="582930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7" name="Forma libre 266">
            <a:extLst>
              <a:ext uri="{FF2B5EF4-FFF2-40B4-BE49-F238E27FC236}">
                <a16:creationId xmlns:a16="http://schemas.microsoft.com/office/drawing/2014/main" id="{BAA18C5E-DA7B-454F-BCEC-E566691E465C}"/>
              </a:ext>
            </a:extLst>
          </p:cNvPr>
          <p:cNvSpPr/>
          <p:nvPr/>
        </p:nvSpPr>
        <p:spPr>
          <a:xfrm>
            <a:off x="4269259" y="1492204"/>
            <a:ext cx="301831" cy="160779"/>
          </a:xfrm>
          <a:custGeom>
            <a:avLst/>
            <a:gdLst>
              <a:gd name="connsiteX0" fmla="*/ 5823428 w 5829300"/>
              <a:gd name="connsiteY0" fmla="*/ 2064296 h 3105150"/>
              <a:gd name="connsiteX1" fmla="*/ 4888501 w 5829300"/>
              <a:gd name="connsiteY1" fmla="*/ 1208608 h 3105150"/>
              <a:gd name="connsiteX2" fmla="*/ 4845220 w 5829300"/>
              <a:gd name="connsiteY2" fmla="*/ 1208608 h 3105150"/>
              <a:gd name="connsiteX3" fmla="*/ 4830570 w 5829300"/>
              <a:gd name="connsiteY3" fmla="*/ 1165327 h 3105150"/>
              <a:gd name="connsiteX4" fmla="*/ 4039481 w 5829300"/>
              <a:gd name="connsiteY4" fmla="*/ 546706 h 3105150"/>
              <a:gd name="connsiteX5" fmla="*/ 3651261 w 5829300"/>
              <a:gd name="connsiteY5" fmla="*/ 633270 h 3105150"/>
              <a:gd name="connsiteX6" fmla="*/ 3600655 w 5829300"/>
              <a:gd name="connsiteY6" fmla="*/ 654577 h 3105150"/>
              <a:gd name="connsiteX7" fmla="*/ 3564698 w 5829300"/>
              <a:gd name="connsiteY7" fmla="*/ 611295 h 3105150"/>
              <a:gd name="connsiteX8" fmla="*/ 2327457 w 5829300"/>
              <a:gd name="connsiteY8" fmla="*/ 0 h 3105150"/>
              <a:gd name="connsiteX9" fmla="*/ 1284660 w 5829300"/>
              <a:gd name="connsiteY9" fmla="*/ 410194 h 3105150"/>
              <a:gd name="connsiteX10" fmla="*/ 781236 w 5829300"/>
              <a:gd name="connsiteY10" fmla="*/ 1431684 h 3105150"/>
              <a:gd name="connsiteX11" fmla="*/ 781236 w 5829300"/>
              <a:gd name="connsiteY11" fmla="*/ 1496273 h 3105150"/>
              <a:gd name="connsiteX12" fmla="*/ 781236 w 5829300"/>
              <a:gd name="connsiteY12" fmla="*/ 1510922 h 3105150"/>
              <a:gd name="connsiteX13" fmla="*/ 766586 w 5829300"/>
              <a:gd name="connsiteY13" fmla="*/ 1510922 h 3105150"/>
              <a:gd name="connsiteX14" fmla="*/ 709322 w 5829300"/>
              <a:gd name="connsiteY14" fmla="*/ 1518247 h 3105150"/>
              <a:gd name="connsiteX15" fmla="*/ 177265 w 5829300"/>
              <a:gd name="connsiteY15" fmla="*/ 1805921 h 3105150"/>
              <a:gd name="connsiteX16" fmla="*/ 76709 w 5829300"/>
              <a:gd name="connsiteY16" fmla="*/ 2640292 h 3105150"/>
              <a:gd name="connsiteX17" fmla="*/ 810534 w 5829300"/>
              <a:gd name="connsiteY17" fmla="*/ 3107750 h 3105150"/>
              <a:gd name="connsiteX18" fmla="*/ 1680872 w 5829300"/>
              <a:gd name="connsiteY18" fmla="*/ 3107750 h 3105150"/>
              <a:gd name="connsiteX19" fmla="*/ 3745168 w 5829300"/>
              <a:gd name="connsiteY19" fmla="*/ 3107750 h 3105150"/>
              <a:gd name="connsiteX20" fmla="*/ 4888520 w 5829300"/>
              <a:gd name="connsiteY20" fmla="*/ 3107750 h 3105150"/>
              <a:gd name="connsiteX21" fmla="*/ 5118921 w 5829300"/>
              <a:gd name="connsiteY21" fmla="*/ 3079118 h 3105150"/>
              <a:gd name="connsiteX22" fmla="*/ 5823428 w 5829300"/>
              <a:gd name="connsiteY22" fmla="*/ 2064296 h 3105150"/>
              <a:gd name="connsiteX23" fmla="*/ 5054313 w 5829300"/>
              <a:gd name="connsiteY23" fmla="*/ 2826753 h 3105150"/>
              <a:gd name="connsiteX24" fmla="*/ 4889168 w 5829300"/>
              <a:gd name="connsiteY24" fmla="*/ 2848061 h 3105150"/>
              <a:gd name="connsiteX25" fmla="*/ 3745816 w 5829300"/>
              <a:gd name="connsiteY25" fmla="*/ 2848061 h 3105150"/>
              <a:gd name="connsiteX26" fmla="*/ 2860829 w 5829300"/>
              <a:gd name="connsiteY26" fmla="*/ 2848061 h 3105150"/>
              <a:gd name="connsiteX27" fmla="*/ 1681519 w 5829300"/>
              <a:gd name="connsiteY27" fmla="*/ 2848061 h 3105150"/>
              <a:gd name="connsiteX28" fmla="*/ 811182 w 5829300"/>
              <a:gd name="connsiteY28" fmla="*/ 2848061 h 3105150"/>
              <a:gd name="connsiteX29" fmla="*/ 322407 w 5829300"/>
              <a:gd name="connsiteY29" fmla="*/ 2531754 h 3105150"/>
              <a:gd name="connsiteX30" fmla="*/ 401645 w 5829300"/>
              <a:gd name="connsiteY30" fmla="*/ 1971065 h 3105150"/>
              <a:gd name="connsiteX31" fmla="*/ 761233 w 5829300"/>
              <a:gd name="connsiteY31" fmla="*/ 1783947 h 3105150"/>
              <a:gd name="connsiteX32" fmla="*/ 797190 w 5829300"/>
              <a:gd name="connsiteY32" fmla="*/ 1783947 h 3105150"/>
              <a:gd name="connsiteX33" fmla="*/ 1005616 w 5829300"/>
              <a:gd name="connsiteY33" fmla="*/ 1712033 h 3105150"/>
              <a:gd name="connsiteX34" fmla="*/ 1062880 w 5829300"/>
              <a:gd name="connsiteY34" fmla="*/ 1503607 h 3105150"/>
              <a:gd name="connsiteX35" fmla="*/ 1062880 w 5829300"/>
              <a:gd name="connsiteY35" fmla="*/ 1460325 h 3105150"/>
              <a:gd name="connsiteX36" fmla="*/ 1479732 w 5829300"/>
              <a:gd name="connsiteY36" fmla="*/ 611972 h 3105150"/>
              <a:gd name="connsiteX37" fmla="*/ 2342745 w 5829300"/>
              <a:gd name="connsiteY37" fmla="*/ 273691 h 3105150"/>
              <a:gd name="connsiteX38" fmla="*/ 3370893 w 5829300"/>
              <a:gd name="connsiteY38" fmla="*/ 784441 h 3105150"/>
              <a:gd name="connsiteX39" fmla="*/ 3593968 w 5829300"/>
              <a:gd name="connsiteY39" fmla="*/ 942927 h 3105150"/>
              <a:gd name="connsiteX40" fmla="*/ 3773762 w 5829300"/>
              <a:gd name="connsiteY40" fmla="*/ 885663 h 3105150"/>
              <a:gd name="connsiteX41" fmla="*/ 4054102 w 5829300"/>
              <a:gd name="connsiteY41" fmla="*/ 821074 h 3105150"/>
              <a:gd name="connsiteX42" fmla="*/ 4593483 w 5829300"/>
              <a:gd name="connsiteY42" fmla="*/ 1252575 h 3105150"/>
              <a:gd name="connsiteX43" fmla="*/ 4902465 w 5829300"/>
              <a:gd name="connsiteY43" fmla="*/ 1482976 h 3105150"/>
              <a:gd name="connsiteX44" fmla="*/ 5571035 w 5829300"/>
              <a:gd name="connsiteY44" fmla="*/ 2101596 h 3105150"/>
              <a:gd name="connsiteX45" fmla="*/ 5054313 w 5829300"/>
              <a:gd name="connsiteY45" fmla="*/ 2826753 h 3105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29300" h="3105150">
                <a:moveTo>
                  <a:pt x="5823428" y="2064296"/>
                </a:moveTo>
                <a:cubicBezTo>
                  <a:pt x="5766163" y="1568196"/>
                  <a:pt x="5384602" y="1222601"/>
                  <a:pt x="4888501" y="1208608"/>
                </a:cubicBezTo>
                <a:cubicBezTo>
                  <a:pt x="4873852" y="1208608"/>
                  <a:pt x="4859869" y="1208608"/>
                  <a:pt x="4845220" y="1208608"/>
                </a:cubicBezTo>
                <a:cubicBezTo>
                  <a:pt x="4837895" y="1193959"/>
                  <a:pt x="4837895" y="1179976"/>
                  <a:pt x="4830570" y="1165327"/>
                </a:cubicBezTo>
                <a:cubicBezTo>
                  <a:pt x="4715366" y="784431"/>
                  <a:pt x="4413718" y="546706"/>
                  <a:pt x="4039481" y="546706"/>
                </a:cubicBezTo>
                <a:cubicBezTo>
                  <a:pt x="3910293" y="546706"/>
                  <a:pt x="3780448" y="575339"/>
                  <a:pt x="3651261" y="633270"/>
                </a:cubicBezTo>
                <a:cubicBezTo>
                  <a:pt x="3636612" y="640594"/>
                  <a:pt x="3615304" y="647919"/>
                  <a:pt x="3600655" y="654577"/>
                </a:cubicBezTo>
                <a:cubicBezTo>
                  <a:pt x="3593330" y="639928"/>
                  <a:pt x="3579347" y="625945"/>
                  <a:pt x="3564698" y="611295"/>
                </a:cubicBezTo>
                <a:cubicBezTo>
                  <a:pt x="3262374" y="223075"/>
                  <a:pt x="2809565" y="0"/>
                  <a:pt x="2327457" y="0"/>
                </a:cubicBezTo>
                <a:cubicBezTo>
                  <a:pt x="1939237" y="0"/>
                  <a:pt x="1572325" y="143837"/>
                  <a:pt x="1284660" y="410194"/>
                </a:cubicBezTo>
                <a:cubicBezTo>
                  <a:pt x="989662" y="683209"/>
                  <a:pt x="817202" y="1028814"/>
                  <a:pt x="781236" y="1431684"/>
                </a:cubicBezTo>
                <a:cubicBezTo>
                  <a:pt x="781236" y="1452991"/>
                  <a:pt x="781236" y="1474965"/>
                  <a:pt x="781236" y="1496273"/>
                </a:cubicBezTo>
                <a:cubicBezTo>
                  <a:pt x="781236" y="1496273"/>
                  <a:pt x="781236" y="1503597"/>
                  <a:pt x="781236" y="1510922"/>
                </a:cubicBezTo>
                <a:cubicBezTo>
                  <a:pt x="773911" y="1510922"/>
                  <a:pt x="773911" y="1510922"/>
                  <a:pt x="766586" y="1510922"/>
                </a:cubicBezTo>
                <a:cubicBezTo>
                  <a:pt x="745279" y="1510922"/>
                  <a:pt x="723304" y="1510922"/>
                  <a:pt x="709322" y="1518247"/>
                </a:cubicBezTo>
                <a:cubicBezTo>
                  <a:pt x="486246" y="1546879"/>
                  <a:pt x="306452" y="1640777"/>
                  <a:pt x="177265" y="1805921"/>
                </a:cubicBezTo>
                <a:cubicBezTo>
                  <a:pt x="-17179" y="2057629"/>
                  <a:pt x="-53135" y="2345303"/>
                  <a:pt x="76709" y="2640292"/>
                </a:cubicBezTo>
                <a:cubicBezTo>
                  <a:pt x="213222" y="2942615"/>
                  <a:pt x="472254" y="3107750"/>
                  <a:pt x="810534" y="3107750"/>
                </a:cubicBezTo>
                <a:cubicBezTo>
                  <a:pt x="1098209" y="3107750"/>
                  <a:pt x="1393198" y="3107750"/>
                  <a:pt x="1680872" y="3107750"/>
                </a:cubicBezTo>
                <a:lnTo>
                  <a:pt x="3745168" y="3107750"/>
                </a:lnTo>
                <a:cubicBezTo>
                  <a:pt x="4126063" y="3107750"/>
                  <a:pt x="4507625" y="3107750"/>
                  <a:pt x="4888520" y="3107750"/>
                </a:cubicBezTo>
                <a:cubicBezTo>
                  <a:pt x="4975084" y="3107750"/>
                  <a:pt x="5047007" y="3100426"/>
                  <a:pt x="5118921" y="3079118"/>
                </a:cubicBezTo>
                <a:cubicBezTo>
                  <a:pt x="5571720" y="2970581"/>
                  <a:pt x="5881359" y="2524430"/>
                  <a:pt x="5823428" y="2064296"/>
                </a:cubicBezTo>
                <a:close/>
                <a:moveTo>
                  <a:pt x="5054313" y="2826753"/>
                </a:moveTo>
                <a:cubicBezTo>
                  <a:pt x="5003706" y="2841403"/>
                  <a:pt x="4946433" y="2841403"/>
                  <a:pt x="4889168" y="2848061"/>
                </a:cubicBezTo>
                <a:cubicBezTo>
                  <a:pt x="4508273" y="2848061"/>
                  <a:pt x="4126711" y="2848061"/>
                  <a:pt x="3745816" y="2848061"/>
                </a:cubicBezTo>
                <a:lnTo>
                  <a:pt x="2860829" y="2848061"/>
                </a:lnTo>
                <a:lnTo>
                  <a:pt x="1681519" y="2848061"/>
                </a:lnTo>
                <a:cubicBezTo>
                  <a:pt x="1393845" y="2848061"/>
                  <a:pt x="1098856" y="2848061"/>
                  <a:pt x="811182" y="2848061"/>
                </a:cubicBezTo>
                <a:cubicBezTo>
                  <a:pt x="580782" y="2848061"/>
                  <a:pt x="415637" y="2740181"/>
                  <a:pt x="322407" y="2531754"/>
                </a:cubicBezTo>
                <a:cubicBezTo>
                  <a:pt x="229176" y="2330653"/>
                  <a:pt x="257818" y="2150859"/>
                  <a:pt x="401645" y="1971065"/>
                </a:cubicBezTo>
                <a:cubicBezTo>
                  <a:pt x="488208" y="1863185"/>
                  <a:pt x="602747" y="1805921"/>
                  <a:pt x="761233" y="1783947"/>
                </a:cubicBezTo>
                <a:cubicBezTo>
                  <a:pt x="775882" y="1783947"/>
                  <a:pt x="789865" y="1783947"/>
                  <a:pt x="797190" y="1783947"/>
                </a:cubicBezTo>
                <a:cubicBezTo>
                  <a:pt x="861779" y="1783947"/>
                  <a:pt x="941027" y="1776622"/>
                  <a:pt x="1005616" y="1712033"/>
                </a:cubicBezTo>
                <a:cubicBezTo>
                  <a:pt x="1062880" y="1647444"/>
                  <a:pt x="1062880" y="1568196"/>
                  <a:pt x="1062880" y="1503607"/>
                </a:cubicBezTo>
                <a:cubicBezTo>
                  <a:pt x="1062880" y="1488958"/>
                  <a:pt x="1062880" y="1474975"/>
                  <a:pt x="1062880" y="1460325"/>
                </a:cubicBezTo>
                <a:cubicBezTo>
                  <a:pt x="1091512" y="1122045"/>
                  <a:pt x="1228025" y="841705"/>
                  <a:pt x="1479732" y="611972"/>
                </a:cubicBezTo>
                <a:cubicBezTo>
                  <a:pt x="1716791" y="388896"/>
                  <a:pt x="2026439" y="273691"/>
                  <a:pt x="2342745" y="273691"/>
                </a:cubicBezTo>
                <a:cubicBezTo>
                  <a:pt x="2745614" y="273691"/>
                  <a:pt x="3119185" y="460810"/>
                  <a:pt x="3370893" y="784441"/>
                </a:cubicBezTo>
                <a:cubicBezTo>
                  <a:pt x="3435482" y="871004"/>
                  <a:pt x="3493422" y="942927"/>
                  <a:pt x="3593968" y="942927"/>
                </a:cubicBezTo>
                <a:cubicBezTo>
                  <a:pt x="3651232" y="942927"/>
                  <a:pt x="3694523" y="921620"/>
                  <a:pt x="3773762" y="885663"/>
                </a:cubicBezTo>
                <a:cubicBezTo>
                  <a:pt x="3866993" y="842381"/>
                  <a:pt x="3960881" y="821074"/>
                  <a:pt x="4054102" y="821074"/>
                </a:cubicBezTo>
                <a:cubicBezTo>
                  <a:pt x="4305809" y="821074"/>
                  <a:pt x="4506911" y="986218"/>
                  <a:pt x="4593483" y="1252575"/>
                </a:cubicBezTo>
                <a:cubicBezTo>
                  <a:pt x="4650748" y="1439694"/>
                  <a:pt x="4701364" y="1482976"/>
                  <a:pt x="4902465" y="1482976"/>
                </a:cubicBezTo>
                <a:cubicBezTo>
                  <a:pt x="5262053" y="1490301"/>
                  <a:pt x="5528410" y="1734684"/>
                  <a:pt x="5571035" y="2101596"/>
                </a:cubicBezTo>
                <a:cubicBezTo>
                  <a:pt x="5601019" y="2423884"/>
                  <a:pt x="5377943" y="2747505"/>
                  <a:pt x="5054313" y="282675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9" name="Forma libre 268">
            <a:extLst>
              <a:ext uri="{FF2B5EF4-FFF2-40B4-BE49-F238E27FC236}">
                <a16:creationId xmlns:a16="http://schemas.microsoft.com/office/drawing/2014/main" id="{257B3DA4-3077-B244-88B6-A04ADBE40015}"/>
              </a:ext>
            </a:extLst>
          </p:cNvPr>
          <p:cNvSpPr/>
          <p:nvPr/>
        </p:nvSpPr>
        <p:spPr>
          <a:xfrm>
            <a:off x="4983499" y="1393573"/>
            <a:ext cx="301338" cy="297392"/>
          </a:xfrm>
          <a:custGeom>
            <a:avLst/>
            <a:gdLst>
              <a:gd name="connsiteX0" fmla="*/ 3668335 w 5819775"/>
              <a:gd name="connsiteY0" fmla="*/ 5745259 h 5743575"/>
              <a:gd name="connsiteX1" fmla="*/ 3638655 w 5819775"/>
              <a:gd name="connsiteY1" fmla="*/ 5745259 h 5743575"/>
              <a:gd name="connsiteX2" fmla="*/ 3265951 w 5819775"/>
              <a:gd name="connsiteY2" fmla="*/ 5469186 h 5743575"/>
              <a:gd name="connsiteX3" fmla="*/ 3250768 w 5819775"/>
              <a:gd name="connsiteY3" fmla="*/ 5447098 h 5743575"/>
              <a:gd name="connsiteX4" fmla="*/ 3011967 w 5819775"/>
              <a:gd name="connsiteY4" fmla="*/ 5313205 h 5743575"/>
              <a:gd name="connsiteX5" fmla="*/ 3005061 w 5819775"/>
              <a:gd name="connsiteY5" fmla="*/ 5313205 h 5743575"/>
              <a:gd name="connsiteX6" fmla="*/ 2833897 w 5819775"/>
              <a:gd name="connsiteY6" fmla="*/ 5313205 h 5743575"/>
              <a:gd name="connsiteX7" fmla="*/ 2825611 w 5819775"/>
              <a:gd name="connsiteY7" fmla="*/ 5313205 h 5743575"/>
              <a:gd name="connsiteX8" fmla="*/ 2586809 w 5819775"/>
              <a:gd name="connsiteY8" fmla="*/ 5447098 h 5743575"/>
              <a:gd name="connsiteX9" fmla="*/ 2571626 w 5819775"/>
              <a:gd name="connsiteY9" fmla="*/ 5469186 h 5743575"/>
              <a:gd name="connsiteX10" fmla="*/ 2198923 w 5819775"/>
              <a:gd name="connsiteY10" fmla="*/ 5745259 h 5743575"/>
              <a:gd name="connsiteX11" fmla="*/ 2131971 w 5819775"/>
              <a:gd name="connsiteY11" fmla="*/ 5745259 h 5743575"/>
              <a:gd name="connsiteX12" fmla="*/ 1706813 w 5819775"/>
              <a:gd name="connsiteY12" fmla="*/ 5588592 h 5743575"/>
              <a:gd name="connsiteX13" fmla="*/ 1654359 w 5819775"/>
              <a:gd name="connsiteY13" fmla="*/ 5551320 h 5743575"/>
              <a:gd name="connsiteX14" fmla="*/ 1550146 w 5819775"/>
              <a:gd name="connsiteY14" fmla="*/ 5096492 h 5743575"/>
              <a:gd name="connsiteX15" fmla="*/ 1557738 w 5819775"/>
              <a:gd name="connsiteY15" fmla="*/ 5066812 h 5743575"/>
              <a:gd name="connsiteX16" fmla="*/ 1461116 w 5819775"/>
              <a:gd name="connsiteY16" fmla="*/ 4813514 h 5743575"/>
              <a:gd name="connsiteX17" fmla="*/ 1453525 w 5819775"/>
              <a:gd name="connsiteY17" fmla="*/ 4805922 h 5743575"/>
              <a:gd name="connsiteX18" fmla="*/ 1319632 w 5819775"/>
              <a:gd name="connsiteY18" fmla="*/ 4694108 h 5743575"/>
              <a:gd name="connsiteX19" fmla="*/ 1319632 w 5819775"/>
              <a:gd name="connsiteY19" fmla="*/ 4694108 h 5743575"/>
              <a:gd name="connsiteX20" fmla="*/ 1133285 w 5819775"/>
              <a:gd name="connsiteY20" fmla="*/ 4627157 h 5743575"/>
              <a:gd name="connsiteX21" fmla="*/ 1043559 w 5819775"/>
              <a:gd name="connsiteY21" fmla="*/ 4642340 h 5743575"/>
              <a:gd name="connsiteX22" fmla="*/ 1013879 w 5819775"/>
              <a:gd name="connsiteY22" fmla="*/ 4649931 h 5743575"/>
              <a:gd name="connsiteX23" fmla="*/ 544554 w 5819775"/>
              <a:gd name="connsiteY23" fmla="*/ 4620252 h 5743575"/>
              <a:gd name="connsiteX24" fmla="*/ 499691 w 5819775"/>
              <a:gd name="connsiteY24" fmla="*/ 4575389 h 5743575"/>
              <a:gd name="connsiteX25" fmla="*/ 276073 w 5819775"/>
              <a:gd name="connsiteY25" fmla="*/ 4195094 h 5743575"/>
              <a:gd name="connsiteX26" fmla="*/ 260890 w 5819775"/>
              <a:gd name="connsiteY26" fmla="*/ 4135734 h 5743575"/>
              <a:gd name="connsiteX27" fmla="*/ 469325 w 5819775"/>
              <a:gd name="connsiteY27" fmla="*/ 3710576 h 5743575"/>
              <a:gd name="connsiteX28" fmla="*/ 491414 w 5819775"/>
              <a:gd name="connsiteY28" fmla="*/ 3695393 h 5743575"/>
              <a:gd name="connsiteX29" fmla="*/ 581139 w 5819775"/>
              <a:gd name="connsiteY29" fmla="*/ 3434503 h 5743575"/>
              <a:gd name="connsiteX30" fmla="*/ 581139 w 5819775"/>
              <a:gd name="connsiteY30" fmla="*/ 3426912 h 5743575"/>
              <a:gd name="connsiteX31" fmla="*/ 551459 w 5819775"/>
              <a:gd name="connsiteY31" fmla="*/ 3255748 h 5743575"/>
              <a:gd name="connsiteX32" fmla="*/ 551459 w 5819775"/>
              <a:gd name="connsiteY32" fmla="*/ 3248156 h 5743575"/>
              <a:gd name="connsiteX33" fmla="*/ 380295 w 5819775"/>
              <a:gd name="connsiteY33" fmla="*/ 3039721 h 5743575"/>
              <a:gd name="connsiteX34" fmla="*/ 350615 w 5819775"/>
              <a:gd name="connsiteY34" fmla="*/ 3032129 h 5743575"/>
              <a:gd name="connsiteX35" fmla="*/ 7591 w 5819775"/>
              <a:gd name="connsiteY35" fmla="*/ 2696697 h 5743575"/>
              <a:gd name="connsiteX36" fmla="*/ 0 w 5819775"/>
              <a:gd name="connsiteY36" fmla="*/ 2637356 h 5743575"/>
              <a:gd name="connsiteX37" fmla="*/ 74543 w 5819775"/>
              <a:gd name="connsiteY37" fmla="*/ 2219790 h 5743575"/>
              <a:gd name="connsiteX38" fmla="*/ 104223 w 5819775"/>
              <a:gd name="connsiteY38" fmla="*/ 2167335 h 5743575"/>
              <a:gd name="connsiteX39" fmla="*/ 543868 w 5819775"/>
              <a:gd name="connsiteY39" fmla="*/ 1965805 h 5743575"/>
              <a:gd name="connsiteX40" fmla="*/ 573548 w 5819775"/>
              <a:gd name="connsiteY40" fmla="*/ 1965805 h 5743575"/>
              <a:gd name="connsiteX41" fmla="*/ 804758 w 5819775"/>
              <a:gd name="connsiteY41" fmla="*/ 1824321 h 5743575"/>
              <a:gd name="connsiteX42" fmla="*/ 812349 w 5819775"/>
              <a:gd name="connsiteY42" fmla="*/ 1816729 h 5743575"/>
              <a:gd name="connsiteX43" fmla="*/ 902075 w 5819775"/>
              <a:gd name="connsiteY43" fmla="*/ 1667654 h 5743575"/>
              <a:gd name="connsiteX44" fmla="*/ 909666 w 5819775"/>
              <a:gd name="connsiteY44" fmla="*/ 1660062 h 5743575"/>
              <a:gd name="connsiteX45" fmla="*/ 917258 w 5819775"/>
              <a:gd name="connsiteY45" fmla="*/ 1383990 h 5743575"/>
              <a:gd name="connsiteX46" fmla="*/ 902075 w 5819775"/>
              <a:gd name="connsiteY46" fmla="*/ 1361901 h 5743575"/>
              <a:gd name="connsiteX47" fmla="*/ 857212 w 5819775"/>
              <a:gd name="connsiteY47" fmla="*/ 869802 h 5743575"/>
              <a:gd name="connsiteX48" fmla="*/ 886892 w 5819775"/>
              <a:gd name="connsiteY48" fmla="*/ 817347 h 5743575"/>
              <a:gd name="connsiteX49" fmla="*/ 1200236 w 5819775"/>
              <a:gd name="connsiteY49" fmla="*/ 556458 h 5743575"/>
              <a:gd name="connsiteX50" fmla="*/ 1252690 w 5819775"/>
              <a:gd name="connsiteY50" fmla="*/ 534369 h 5743575"/>
              <a:gd name="connsiteX51" fmla="*/ 1729607 w 5819775"/>
              <a:gd name="connsiteY51" fmla="*/ 661366 h 5743575"/>
              <a:gd name="connsiteX52" fmla="*/ 1751695 w 5819775"/>
              <a:gd name="connsiteY52" fmla="*/ 676549 h 5743575"/>
              <a:gd name="connsiteX53" fmla="*/ 1915963 w 5819775"/>
              <a:gd name="connsiteY53" fmla="*/ 735909 h 5743575"/>
              <a:gd name="connsiteX54" fmla="*/ 2020176 w 5819775"/>
              <a:gd name="connsiteY54" fmla="*/ 720726 h 5743575"/>
              <a:gd name="connsiteX55" fmla="*/ 2020176 w 5819775"/>
              <a:gd name="connsiteY55" fmla="*/ 720726 h 5743575"/>
              <a:gd name="connsiteX56" fmla="*/ 2191341 w 5819775"/>
              <a:gd name="connsiteY56" fmla="*/ 661366 h 5743575"/>
              <a:gd name="connsiteX57" fmla="*/ 2370096 w 5819775"/>
              <a:gd name="connsiteY57" fmla="*/ 452930 h 5743575"/>
              <a:gd name="connsiteX58" fmla="*/ 2377688 w 5819775"/>
              <a:gd name="connsiteY58" fmla="*/ 430842 h 5743575"/>
              <a:gd name="connsiteX59" fmla="*/ 2660666 w 5819775"/>
              <a:gd name="connsiteY59" fmla="*/ 20876 h 5743575"/>
              <a:gd name="connsiteX60" fmla="*/ 2713120 w 5819775"/>
              <a:gd name="connsiteY60" fmla="*/ 5694 h 5743575"/>
              <a:gd name="connsiteX61" fmla="*/ 3115494 w 5819775"/>
              <a:gd name="connsiteY61" fmla="*/ 5694 h 5743575"/>
              <a:gd name="connsiteX62" fmla="*/ 3167948 w 5819775"/>
              <a:gd name="connsiteY62" fmla="*/ 20876 h 5743575"/>
              <a:gd name="connsiteX63" fmla="*/ 3450927 w 5819775"/>
              <a:gd name="connsiteY63" fmla="*/ 423251 h 5743575"/>
              <a:gd name="connsiteX64" fmla="*/ 3458518 w 5819775"/>
              <a:gd name="connsiteY64" fmla="*/ 452930 h 5743575"/>
              <a:gd name="connsiteX65" fmla="*/ 3637274 w 5819775"/>
              <a:gd name="connsiteY65" fmla="*/ 661366 h 5743575"/>
              <a:gd name="connsiteX66" fmla="*/ 3637274 w 5819775"/>
              <a:gd name="connsiteY66" fmla="*/ 661366 h 5743575"/>
              <a:gd name="connsiteX67" fmla="*/ 3808438 w 5819775"/>
              <a:gd name="connsiteY67" fmla="*/ 720726 h 5743575"/>
              <a:gd name="connsiteX68" fmla="*/ 3808438 w 5819775"/>
              <a:gd name="connsiteY68" fmla="*/ 720726 h 5743575"/>
              <a:gd name="connsiteX69" fmla="*/ 3912651 w 5819775"/>
              <a:gd name="connsiteY69" fmla="*/ 742814 h 5743575"/>
              <a:gd name="connsiteX70" fmla="*/ 4076919 w 5819775"/>
              <a:gd name="connsiteY70" fmla="*/ 683455 h 5743575"/>
              <a:gd name="connsiteX71" fmla="*/ 4099008 w 5819775"/>
              <a:gd name="connsiteY71" fmla="*/ 668272 h 5743575"/>
              <a:gd name="connsiteX72" fmla="*/ 4575924 w 5819775"/>
              <a:gd name="connsiteY72" fmla="*/ 541275 h 5743575"/>
              <a:gd name="connsiteX73" fmla="*/ 4628379 w 5819775"/>
              <a:gd name="connsiteY73" fmla="*/ 563363 h 5743575"/>
              <a:gd name="connsiteX74" fmla="*/ 4941722 w 5819775"/>
              <a:gd name="connsiteY74" fmla="*/ 824253 h 5743575"/>
              <a:gd name="connsiteX75" fmla="*/ 4971403 w 5819775"/>
              <a:gd name="connsiteY75" fmla="*/ 876707 h 5743575"/>
              <a:gd name="connsiteX76" fmla="*/ 4926540 w 5819775"/>
              <a:gd name="connsiteY76" fmla="*/ 1368807 h 5743575"/>
              <a:gd name="connsiteX77" fmla="*/ 4911357 w 5819775"/>
              <a:gd name="connsiteY77" fmla="*/ 1390895 h 5743575"/>
              <a:gd name="connsiteX78" fmla="*/ 4918948 w 5819775"/>
              <a:gd name="connsiteY78" fmla="*/ 1666968 h 5743575"/>
              <a:gd name="connsiteX79" fmla="*/ 4926540 w 5819775"/>
              <a:gd name="connsiteY79" fmla="*/ 1674559 h 5743575"/>
              <a:gd name="connsiteX80" fmla="*/ 5016266 w 5819775"/>
              <a:gd name="connsiteY80" fmla="*/ 1823635 h 5743575"/>
              <a:gd name="connsiteX81" fmla="*/ 5023857 w 5819775"/>
              <a:gd name="connsiteY81" fmla="*/ 1831227 h 5743575"/>
              <a:gd name="connsiteX82" fmla="*/ 5255067 w 5819775"/>
              <a:gd name="connsiteY82" fmla="*/ 1972711 h 5743575"/>
              <a:gd name="connsiteX83" fmla="*/ 5284746 w 5819775"/>
              <a:gd name="connsiteY83" fmla="*/ 1972711 h 5743575"/>
              <a:gd name="connsiteX84" fmla="*/ 5724392 w 5819775"/>
              <a:gd name="connsiteY84" fmla="*/ 2174241 h 5743575"/>
              <a:gd name="connsiteX85" fmla="*/ 5754072 w 5819775"/>
              <a:gd name="connsiteY85" fmla="*/ 2226695 h 5743575"/>
              <a:gd name="connsiteX86" fmla="*/ 5828614 w 5819775"/>
              <a:gd name="connsiteY86" fmla="*/ 2644262 h 5743575"/>
              <a:gd name="connsiteX87" fmla="*/ 5821023 w 5819775"/>
              <a:gd name="connsiteY87" fmla="*/ 2703621 h 5743575"/>
              <a:gd name="connsiteX88" fmla="*/ 5477999 w 5819775"/>
              <a:gd name="connsiteY88" fmla="*/ 3039054 h 5743575"/>
              <a:gd name="connsiteX89" fmla="*/ 5448319 w 5819775"/>
              <a:gd name="connsiteY89" fmla="*/ 3046645 h 5743575"/>
              <a:gd name="connsiteX90" fmla="*/ 5277155 w 5819775"/>
              <a:gd name="connsiteY90" fmla="*/ 3262672 h 5743575"/>
              <a:gd name="connsiteX91" fmla="*/ 5277155 w 5819775"/>
              <a:gd name="connsiteY91" fmla="*/ 3270263 h 5743575"/>
              <a:gd name="connsiteX92" fmla="*/ 5247475 w 5819775"/>
              <a:gd name="connsiteY92" fmla="*/ 3441428 h 5743575"/>
              <a:gd name="connsiteX93" fmla="*/ 5247475 w 5819775"/>
              <a:gd name="connsiteY93" fmla="*/ 3449019 h 5743575"/>
              <a:gd name="connsiteX94" fmla="*/ 5337201 w 5819775"/>
              <a:gd name="connsiteY94" fmla="*/ 3680229 h 5743575"/>
              <a:gd name="connsiteX95" fmla="*/ 5359289 w 5819775"/>
              <a:gd name="connsiteY95" fmla="*/ 3702318 h 5743575"/>
              <a:gd name="connsiteX96" fmla="*/ 5567725 w 5819775"/>
              <a:gd name="connsiteY96" fmla="*/ 4127475 h 5743575"/>
              <a:gd name="connsiteX97" fmla="*/ 5552542 w 5819775"/>
              <a:gd name="connsiteY97" fmla="*/ 4186835 h 5743575"/>
              <a:gd name="connsiteX98" fmla="*/ 5328923 w 5819775"/>
              <a:gd name="connsiteY98" fmla="*/ 4567131 h 5743575"/>
              <a:gd name="connsiteX99" fmla="*/ 5284061 w 5819775"/>
              <a:gd name="connsiteY99" fmla="*/ 4611993 h 5743575"/>
              <a:gd name="connsiteX100" fmla="*/ 5015580 w 5819775"/>
              <a:gd name="connsiteY100" fmla="*/ 4678944 h 5743575"/>
              <a:gd name="connsiteX101" fmla="*/ 5015580 w 5819775"/>
              <a:gd name="connsiteY101" fmla="*/ 4678944 h 5743575"/>
              <a:gd name="connsiteX102" fmla="*/ 4814049 w 5819775"/>
              <a:gd name="connsiteY102" fmla="*/ 4641673 h 5743575"/>
              <a:gd name="connsiteX103" fmla="*/ 4784370 w 5819775"/>
              <a:gd name="connsiteY103" fmla="*/ 4634082 h 5743575"/>
              <a:gd name="connsiteX104" fmla="*/ 4784370 w 5819775"/>
              <a:gd name="connsiteY104" fmla="*/ 4634082 h 5743575"/>
              <a:gd name="connsiteX105" fmla="*/ 4694644 w 5819775"/>
              <a:gd name="connsiteY105" fmla="*/ 4618899 h 5743575"/>
              <a:gd name="connsiteX106" fmla="*/ 4515889 w 5819775"/>
              <a:gd name="connsiteY106" fmla="*/ 4685850 h 5743575"/>
              <a:gd name="connsiteX107" fmla="*/ 4508297 w 5819775"/>
              <a:gd name="connsiteY107" fmla="*/ 4685850 h 5743575"/>
              <a:gd name="connsiteX108" fmla="*/ 4374404 w 5819775"/>
              <a:gd name="connsiteY108" fmla="*/ 4797664 h 5743575"/>
              <a:gd name="connsiteX109" fmla="*/ 4366813 w 5819775"/>
              <a:gd name="connsiteY109" fmla="*/ 4805256 h 5743575"/>
              <a:gd name="connsiteX110" fmla="*/ 4262600 w 5819775"/>
              <a:gd name="connsiteY110" fmla="*/ 5050962 h 5743575"/>
              <a:gd name="connsiteX111" fmla="*/ 4270191 w 5819775"/>
              <a:gd name="connsiteY111" fmla="*/ 5095825 h 5743575"/>
              <a:gd name="connsiteX112" fmla="*/ 4270191 w 5819775"/>
              <a:gd name="connsiteY112" fmla="*/ 5095825 h 5743575"/>
              <a:gd name="connsiteX113" fmla="*/ 4158377 w 5819775"/>
              <a:gd name="connsiteY113" fmla="*/ 5535471 h 5743575"/>
              <a:gd name="connsiteX114" fmla="*/ 4105923 w 5819775"/>
              <a:gd name="connsiteY114" fmla="*/ 5572742 h 5743575"/>
              <a:gd name="connsiteX115" fmla="*/ 3680765 w 5819775"/>
              <a:gd name="connsiteY115" fmla="*/ 5729409 h 5743575"/>
              <a:gd name="connsiteX116" fmla="*/ 3668335 w 5819775"/>
              <a:gd name="connsiteY116" fmla="*/ 5745259 h 5743575"/>
              <a:gd name="connsiteX117" fmla="*/ 1849698 w 5819775"/>
              <a:gd name="connsiteY117" fmla="*/ 5349781 h 5743575"/>
              <a:gd name="connsiteX118" fmla="*/ 2163042 w 5819775"/>
              <a:gd name="connsiteY118" fmla="*/ 5461595 h 5743575"/>
              <a:gd name="connsiteX119" fmla="*/ 2327310 w 5819775"/>
              <a:gd name="connsiteY119" fmla="*/ 5320111 h 5743575"/>
              <a:gd name="connsiteX120" fmla="*/ 2342493 w 5819775"/>
              <a:gd name="connsiteY120" fmla="*/ 5290430 h 5743575"/>
              <a:gd name="connsiteX121" fmla="*/ 2804913 w 5819775"/>
              <a:gd name="connsiteY121" fmla="*/ 5029541 h 5743575"/>
              <a:gd name="connsiteX122" fmla="*/ 2812504 w 5819775"/>
              <a:gd name="connsiteY122" fmla="*/ 5029541 h 5743575"/>
              <a:gd name="connsiteX123" fmla="*/ 2820095 w 5819775"/>
              <a:gd name="connsiteY123" fmla="*/ 5029541 h 5743575"/>
              <a:gd name="connsiteX124" fmla="*/ 2991260 w 5819775"/>
              <a:gd name="connsiteY124" fmla="*/ 5029541 h 5743575"/>
              <a:gd name="connsiteX125" fmla="*/ 2998851 w 5819775"/>
              <a:gd name="connsiteY125" fmla="*/ 5029541 h 5743575"/>
              <a:gd name="connsiteX126" fmla="*/ 3006442 w 5819775"/>
              <a:gd name="connsiteY126" fmla="*/ 5029541 h 5743575"/>
              <a:gd name="connsiteX127" fmla="*/ 3468862 w 5819775"/>
              <a:gd name="connsiteY127" fmla="*/ 5290430 h 5743575"/>
              <a:gd name="connsiteX128" fmla="*/ 3484045 w 5819775"/>
              <a:gd name="connsiteY128" fmla="*/ 5320111 h 5743575"/>
              <a:gd name="connsiteX129" fmla="*/ 3648313 w 5819775"/>
              <a:gd name="connsiteY129" fmla="*/ 5461595 h 5743575"/>
              <a:gd name="connsiteX130" fmla="*/ 3961657 w 5819775"/>
              <a:gd name="connsiteY130" fmla="*/ 5349781 h 5743575"/>
              <a:gd name="connsiteX131" fmla="*/ 3991337 w 5819775"/>
              <a:gd name="connsiteY131" fmla="*/ 5133754 h 5743575"/>
              <a:gd name="connsiteX132" fmla="*/ 3983746 w 5819775"/>
              <a:gd name="connsiteY132" fmla="*/ 5104074 h 5743575"/>
              <a:gd name="connsiteX133" fmla="*/ 4170093 w 5819775"/>
              <a:gd name="connsiteY133" fmla="*/ 4604383 h 5743575"/>
              <a:gd name="connsiteX134" fmla="*/ 4177684 w 5819775"/>
              <a:gd name="connsiteY134" fmla="*/ 4596791 h 5743575"/>
              <a:gd name="connsiteX135" fmla="*/ 4185275 w 5819775"/>
              <a:gd name="connsiteY135" fmla="*/ 4589200 h 5743575"/>
              <a:gd name="connsiteX136" fmla="*/ 4319169 w 5819775"/>
              <a:gd name="connsiteY136" fmla="*/ 4477386 h 5743575"/>
              <a:gd name="connsiteX137" fmla="*/ 4326760 w 5819775"/>
              <a:gd name="connsiteY137" fmla="*/ 4469794 h 5743575"/>
              <a:gd name="connsiteX138" fmla="*/ 4334351 w 5819775"/>
              <a:gd name="connsiteY138" fmla="*/ 4462203 h 5743575"/>
              <a:gd name="connsiteX139" fmla="*/ 4684967 w 5819775"/>
              <a:gd name="connsiteY139" fmla="*/ 4335206 h 5743575"/>
              <a:gd name="connsiteX140" fmla="*/ 4856131 w 5819775"/>
              <a:gd name="connsiteY140" fmla="*/ 4364886 h 5743575"/>
              <a:gd name="connsiteX141" fmla="*/ 4885811 w 5819775"/>
              <a:gd name="connsiteY141" fmla="*/ 4372478 h 5743575"/>
              <a:gd name="connsiteX142" fmla="*/ 4997625 w 5819775"/>
              <a:gd name="connsiteY142" fmla="*/ 4394566 h 5743575"/>
              <a:gd name="connsiteX143" fmla="*/ 4997625 w 5819775"/>
              <a:gd name="connsiteY143" fmla="*/ 4394566 h 5743575"/>
              <a:gd name="connsiteX144" fmla="*/ 5101848 w 5819775"/>
              <a:gd name="connsiteY144" fmla="*/ 4372478 h 5743575"/>
              <a:gd name="connsiteX145" fmla="*/ 5266115 w 5819775"/>
              <a:gd name="connsiteY145" fmla="*/ 4089499 h 5743575"/>
              <a:gd name="connsiteX146" fmla="*/ 5154301 w 5819775"/>
              <a:gd name="connsiteY146" fmla="*/ 3895561 h 5743575"/>
              <a:gd name="connsiteX147" fmla="*/ 5132213 w 5819775"/>
              <a:gd name="connsiteY147" fmla="*/ 3873472 h 5743575"/>
              <a:gd name="connsiteX148" fmla="*/ 4953457 w 5819775"/>
              <a:gd name="connsiteY148" fmla="*/ 3373781 h 5743575"/>
              <a:gd name="connsiteX149" fmla="*/ 4953457 w 5819775"/>
              <a:gd name="connsiteY149" fmla="*/ 3366190 h 5743575"/>
              <a:gd name="connsiteX150" fmla="*/ 4953457 w 5819775"/>
              <a:gd name="connsiteY150" fmla="*/ 3358599 h 5743575"/>
              <a:gd name="connsiteX151" fmla="*/ 4983137 w 5819775"/>
              <a:gd name="connsiteY151" fmla="*/ 3187434 h 5743575"/>
              <a:gd name="connsiteX152" fmla="*/ 4983137 w 5819775"/>
              <a:gd name="connsiteY152" fmla="*/ 3172251 h 5743575"/>
              <a:gd name="connsiteX153" fmla="*/ 4983137 w 5819775"/>
              <a:gd name="connsiteY153" fmla="*/ 3164660 h 5743575"/>
              <a:gd name="connsiteX154" fmla="*/ 5318570 w 5819775"/>
              <a:gd name="connsiteY154" fmla="*/ 2754694 h 5743575"/>
              <a:gd name="connsiteX155" fmla="*/ 5348249 w 5819775"/>
              <a:gd name="connsiteY155" fmla="*/ 2739512 h 5743575"/>
              <a:gd name="connsiteX156" fmla="*/ 5527005 w 5819775"/>
              <a:gd name="connsiteY156" fmla="*/ 2590436 h 5743575"/>
              <a:gd name="connsiteX157" fmla="*/ 5474551 w 5819775"/>
              <a:gd name="connsiteY157" fmla="*/ 2284683 h 5743575"/>
              <a:gd name="connsiteX158" fmla="*/ 5258524 w 5819775"/>
              <a:gd name="connsiteY158" fmla="*/ 2202549 h 5743575"/>
              <a:gd name="connsiteX159" fmla="*/ 5221253 w 5819775"/>
              <a:gd name="connsiteY159" fmla="*/ 2202549 h 5743575"/>
              <a:gd name="connsiteX160" fmla="*/ 4766424 w 5819775"/>
              <a:gd name="connsiteY160" fmla="*/ 1934068 h 5743575"/>
              <a:gd name="connsiteX161" fmla="*/ 4758833 w 5819775"/>
              <a:gd name="connsiteY161" fmla="*/ 1926477 h 5743575"/>
              <a:gd name="connsiteX162" fmla="*/ 4669108 w 5819775"/>
              <a:gd name="connsiteY162" fmla="*/ 1769800 h 5743575"/>
              <a:gd name="connsiteX163" fmla="*/ 4661516 w 5819775"/>
              <a:gd name="connsiteY163" fmla="*/ 1762208 h 5743575"/>
              <a:gd name="connsiteX164" fmla="*/ 4653925 w 5819775"/>
              <a:gd name="connsiteY164" fmla="*/ 1754617 h 5743575"/>
              <a:gd name="connsiteX165" fmla="*/ 4646333 w 5819775"/>
              <a:gd name="connsiteY165" fmla="*/ 1225246 h 5743575"/>
              <a:gd name="connsiteX166" fmla="*/ 4661516 w 5819775"/>
              <a:gd name="connsiteY166" fmla="*/ 1195566 h 5743575"/>
              <a:gd name="connsiteX167" fmla="*/ 4698788 w 5819775"/>
              <a:gd name="connsiteY167" fmla="*/ 964356 h 5743575"/>
              <a:gd name="connsiteX168" fmla="*/ 4467578 w 5819775"/>
              <a:gd name="connsiteY168" fmla="*/ 770418 h 5743575"/>
              <a:gd name="connsiteX169" fmla="*/ 4243959 w 5819775"/>
              <a:gd name="connsiteY169" fmla="*/ 844960 h 5743575"/>
              <a:gd name="connsiteX170" fmla="*/ 4214279 w 5819775"/>
              <a:gd name="connsiteY170" fmla="*/ 867049 h 5743575"/>
              <a:gd name="connsiteX171" fmla="*/ 3923709 w 5819775"/>
              <a:gd name="connsiteY171" fmla="*/ 994046 h 5743575"/>
              <a:gd name="connsiteX172" fmla="*/ 3737362 w 5819775"/>
              <a:gd name="connsiteY172" fmla="*/ 964366 h 5743575"/>
              <a:gd name="connsiteX173" fmla="*/ 3729771 w 5819775"/>
              <a:gd name="connsiteY173" fmla="*/ 964366 h 5743575"/>
              <a:gd name="connsiteX174" fmla="*/ 3722180 w 5819775"/>
              <a:gd name="connsiteY174" fmla="*/ 964366 h 5743575"/>
              <a:gd name="connsiteX175" fmla="*/ 3557911 w 5819775"/>
              <a:gd name="connsiteY175" fmla="*/ 905006 h 5743575"/>
              <a:gd name="connsiteX176" fmla="*/ 3550320 w 5819775"/>
              <a:gd name="connsiteY176" fmla="*/ 905006 h 5743575"/>
              <a:gd name="connsiteX177" fmla="*/ 3542729 w 5819775"/>
              <a:gd name="connsiteY177" fmla="*/ 905006 h 5743575"/>
              <a:gd name="connsiteX178" fmla="*/ 3192113 w 5819775"/>
              <a:gd name="connsiteY178" fmla="*/ 502632 h 5743575"/>
              <a:gd name="connsiteX179" fmla="*/ 3184522 w 5819775"/>
              <a:gd name="connsiteY179" fmla="*/ 472952 h 5743575"/>
              <a:gd name="connsiteX180" fmla="*/ 3065117 w 5819775"/>
              <a:gd name="connsiteY180" fmla="*/ 271422 h 5743575"/>
              <a:gd name="connsiteX181" fmla="*/ 2766955 w 5819775"/>
              <a:gd name="connsiteY181" fmla="*/ 271422 h 5743575"/>
              <a:gd name="connsiteX182" fmla="*/ 2647550 w 5819775"/>
              <a:gd name="connsiteY182" fmla="*/ 472952 h 5743575"/>
              <a:gd name="connsiteX183" fmla="*/ 2639959 w 5819775"/>
              <a:gd name="connsiteY183" fmla="*/ 502632 h 5743575"/>
              <a:gd name="connsiteX184" fmla="*/ 2289343 w 5819775"/>
              <a:gd name="connsiteY184" fmla="*/ 905006 h 5743575"/>
              <a:gd name="connsiteX185" fmla="*/ 2281752 w 5819775"/>
              <a:gd name="connsiteY185" fmla="*/ 905006 h 5743575"/>
              <a:gd name="connsiteX186" fmla="*/ 2274161 w 5819775"/>
              <a:gd name="connsiteY186" fmla="*/ 905006 h 5743575"/>
              <a:gd name="connsiteX187" fmla="*/ 2109892 w 5819775"/>
              <a:gd name="connsiteY187" fmla="*/ 964366 h 5743575"/>
              <a:gd name="connsiteX188" fmla="*/ 2102301 w 5819775"/>
              <a:gd name="connsiteY188" fmla="*/ 964366 h 5743575"/>
              <a:gd name="connsiteX189" fmla="*/ 2094710 w 5819775"/>
              <a:gd name="connsiteY189" fmla="*/ 964366 h 5743575"/>
              <a:gd name="connsiteX190" fmla="*/ 1908362 w 5819775"/>
              <a:gd name="connsiteY190" fmla="*/ 994046 h 5743575"/>
              <a:gd name="connsiteX191" fmla="*/ 1572930 w 5819775"/>
              <a:gd name="connsiteY191" fmla="*/ 874640 h 5743575"/>
              <a:gd name="connsiteX192" fmla="*/ 1543250 w 5819775"/>
              <a:gd name="connsiteY192" fmla="*/ 852552 h 5743575"/>
              <a:gd name="connsiteX193" fmla="*/ 1319632 w 5819775"/>
              <a:gd name="connsiteY193" fmla="*/ 778009 h 5743575"/>
              <a:gd name="connsiteX194" fmla="*/ 1088422 w 5819775"/>
              <a:gd name="connsiteY194" fmla="*/ 971948 h 5743575"/>
              <a:gd name="connsiteX195" fmla="*/ 1125693 w 5819775"/>
              <a:gd name="connsiteY195" fmla="*/ 1203158 h 5743575"/>
              <a:gd name="connsiteX196" fmla="*/ 1140876 w 5819775"/>
              <a:gd name="connsiteY196" fmla="*/ 1232838 h 5743575"/>
              <a:gd name="connsiteX197" fmla="*/ 1133285 w 5819775"/>
              <a:gd name="connsiteY197" fmla="*/ 1762208 h 5743575"/>
              <a:gd name="connsiteX198" fmla="*/ 1133285 w 5819775"/>
              <a:gd name="connsiteY198" fmla="*/ 1769800 h 5743575"/>
              <a:gd name="connsiteX199" fmla="*/ 1125693 w 5819775"/>
              <a:gd name="connsiteY199" fmla="*/ 1777391 h 5743575"/>
              <a:gd name="connsiteX200" fmla="*/ 1035968 w 5819775"/>
              <a:gd name="connsiteY200" fmla="*/ 1926467 h 5743575"/>
              <a:gd name="connsiteX201" fmla="*/ 1028376 w 5819775"/>
              <a:gd name="connsiteY201" fmla="*/ 1941650 h 5743575"/>
              <a:gd name="connsiteX202" fmla="*/ 573548 w 5819775"/>
              <a:gd name="connsiteY202" fmla="*/ 2210131 h 5743575"/>
              <a:gd name="connsiteX203" fmla="*/ 543868 w 5819775"/>
              <a:gd name="connsiteY203" fmla="*/ 2210131 h 5743575"/>
              <a:gd name="connsiteX204" fmla="*/ 327841 w 5819775"/>
              <a:gd name="connsiteY204" fmla="*/ 2292265 h 5743575"/>
              <a:gd name="connsiteX205" fmla="*/ 275387 w 5819775"/>
              <a:gd name="connsiteY205" fmla="*/ 2598018 h 5743575"/>
              <a:gd name="connsiteX206" fmla="*/ 454142 w 5819775"/>
              <a:gd name="connsiteY206" fmla="*/ 2747093 h 5743575"/>
              <a:gd name="connsiteX207" fmla="*/ 483822 w 5819775"/>
              <a:gd name="connsiteY207" fmla="*/ 2762276 h 5743575"/>
              <a:gd name="connsiteX208" fmla="*/ 819255 w 5819775"/>
              <a:gd name="connsiteY208" fmla="*/ 3172242 h 5743575"/>
              <a:gd name="connsiteX209" fmla="*/ 819255 w 5819775"/>
              <a:gd name="connsiteY209" fmla="*/ 3179833 h 5743575"/>
              <a:gd name="connsiteX210" fmla="*/ 819255 w 5819775"/>
              <a:gd name="connsiteY210" fmla="*/ 3195016 h 5743575"/>
              <a:gd name="connsiteX211" fmla="*/ 848935 w 5819775"/>
              <a:gd name="connsiteY211" fmla="*/ 3366180 h 5743575"/>
              <a:gd name="connsiteX212" fmla="*/ 848935 w 5819775"/>
              <a:gd name="connsiteY212" fmla="*/ 3373772 h 5743575"/>
              <a:gd name="connsiteX213" fmla="*/ 848935 w 5819775"/>
              <a:gd name="connsiteY213" fmla="*/ 3381363 h 5743575"/>
              <a:gd name="connsiteX214" fmla="*/ 670179 w 5819775"/>
              <a:gd name="connsiteY214" fmla="*/ 3881054 h 5743575"/>
              <a:gd name="connsiteX215" fmla="*/ 648091 w 5819775"/>
              <a:gd name="connsiteY215" fmla="*/ 3903143 h 5743575"/>
              <a:gd name="connsiteX216" fmla="*/ 536277 w 5819775"/>
              <a:gd name="connsiteY216" fmla="*/ 4097081 h 5743575"/>
              <a:gd name="connsiteX217" fmla="*/ 700545 w 5819775"/>
              <a:gd name="connsiteY217" fmla="*/ 4380060 h 5743575"/>
              <a:gd name="connsiteX218" fmla="*/ 924163 w 5819775"/>
              <a:gd name="connsiteY218" fmla="*/ 4372468 h 5743575"/>
              <a:gd name="connsiteX219" fmla="*/ 953843 w 5819775"/>
              <a:gd name="connsiteY219" fmla="*/ 4364877 h 5743575"/>
              <a:gd name="connsiteX220" fmla="*/ 1125007 w 5819775"/>
              <a:gd name="connsiteY220" fmla="*/ 4335197 h 5743575"/>
              <a:gd name="connsiteX221" fmla="*/ 1475623 w 5819775"/>
              <a:gd name="connsiteY221" fmla="*/ 4462194 h 5743575"/>
              <a:gd name="connsiteX222" fmla="*/ 1483214 w 5819775"/>
              <a:gd name="connsiteY222" fmla="*/ 4462194 h 5743575"/>
              <a:gd name="connsiteX223" fmla="*/ 1498397 w 5819775"/>
              <a:gd name="connsiteY223" fmla="*/ 4469785 h 5743575"/>
              <a:gd name="connsiteX224" fmla="*/ 1632290 w 5819775"/>
              <a:gd name="connsiteY224" fmla="*/ 4581599 h 5743575"/>
              <a:gd name="connsiteX225" fmla="*/ 1639881 w 5819775"/>
              <a:gd name="connsiteY225" fmla="*/ 4589190 h 5743575"/>
              <a:gd name="connsiteX226" fmla="*/ 1647473 w 5819775"/>
              <a:gd name="connsiteY226" fmla="*/ 4596782 h 5743575"/>
              <a:gd name="connsiteX227" fmla="*/ 1833820 w 5819775"/>
              <a:gd name="connsiteY227" fmla="*/ 5096473 h 5743575"/>
              <a:gd name="connsiteX228" fmla="*/ 1826228 w 5819775"/>
              <a:gd name="connsiteY228" fmla="*/ 5126153 h 5743575"/>
              <a:gd name="connsiteX229" fmla="*/ 1849698 w 5819775"/>
              <a:gd name="connsiteY229" fmla="*/ 5349781 h 5743575"/>
              <a:gd name="connsiteX230" fmla="*/ 2915336 w 5819775"/>
              <a:gd name="connsiteY230" fmla="*/ 4366267 h 5743575"/>
              <a:gd name="connsiteX231" fmla="*/ 1461811 w 5819775"/>
              <a:gd name="connsiteY231" fmla="*/ 2912733 h 5743575"/>
              <a:gd name="connsiteX232" fmla="*/ 2915336 w 5819775"/>
              <a:gd name="connsiteY232" fmla="*/ 1451608 h 5743575"/>
              <a:gd name="connsiteX233" fmla="*/ 4368861 w 5819775"/>
              <a:gd name="connsiteY233" fmla="*/ 2905132 h 5743575"/>
              <a:gd name="connsiteX234" fmla="*/ 2915336 w 5819775"/>
              <a:gd name="connsiteY234" fmla="*/ 4366267 h 5743575"/>
              <a:gd name="connsiteX235" fmla="*/ 2915336 w 5819775"/>
              <a:gd name="connsiteY235" fmla="*/ 1727004 h 5743575"/>
              <a:gd name="connsiteX236" fmla="*/ 1730293 w 5819775"/>
              <a:gd name="connsiteY236" fmla="*/ 2912047 h 5743575"/>
              <a:gd name="connsiteX237" fmla="*/ 2915336 w 5819775"/>
              <a:gd name="connsiteY237" fmla="*/ 4090195 h 5743575"/>
              <a:gd name="connsiteX238" fmla="*/ 4100379 w 5819775"/>
              <a:gd name="connsiteY238" fmla="*/ 2905151 h 5743575"/>
              <a:gd name="connsiteX239" fmla="*/ 2915336 w 5819775"/>
              <a:gd name="connsiteY239" fmla="*/ 1727004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</a:cxnLst>
            <a:rect l="l" t="t" r="r" b="b"/>
            <a:pathLst>
              <a:path w="5819775" h="5743575">
                <a:moveTo>
                  <a:pt x="3668335" y="5745259"/>
                </a:moveTo>
                <a:cubicBezTo>
                  <a:pt x="3660743" y="5745259"/>
                  <a:pt x="3646246" y="5745259"/>
                  <a:pt x="3638655" y="5745259"/>
                </a:cubicBezTo>
                <a:cubicBezTo>
                  <a:pt x="3481988" y="5715579"/>
                  <a:pt x="3340494" y="5611366"/>
                  <a:pt x="3265951" y="5469186"/>
                </a:cubicBezTo>
                <a:cubicBezTo>
                  <a:pt x="3258360" y="5461595"/>
                  <a:pt x="3258360" y="5454004"/>
                  <a:pt x="3250768" y="5447098"/>
                </a:cubicBezTo>
                <a:cubicBezTo>
                  <a:pt x="3243177" y="5431915"/>
                  <a:pt x="3183817" y="5320101"/>
                  <a:pt x="3011967" y="5313205"/>
                </a:cubicBezTo>
                <a:lnTo>
                  <a:pt x="3005061" y="5313205"/>
                </a:lnTo>
                <a:cubicBezTo>
                  <a:pt x="2945702" y="5313205"/>
                  <a:pt x="2893247" y="5313205"/>
                  <a:pt x="2833897" y="5313205"/>
                </a:cubicBezTo>
                <a:lnTo>
                  <a:pt x="2825611" y="5313205"/>
                </a:lnTo>
                <a:cubicBezTo>
                  <a:pt x="2646855" y="5313205"/>
                  <a:pt x="2586809" y="5440202"/>
                  <a:pt x="2586809" y="5447098"/>
                </a:cubicBezTo>
                <a:cubicBezTo>
                  <a:pt x="2579218" y="5454689"/>
                  <a:pt x="2579218" y="5462280"/>
                  <a:pt x="2571626" y="5469186"/>
                </a:cubicBezTo>
                <a:cubicBezTo>
                  <a:pt x="2497084" y="5610671"/>
                  <a:pt x="2355599" y="5714893"/>
                  <a:pt x="2198923" y="5745259"/>
                </a:cubicBezTo>
                <a:cubicBezTo>
                  <a:pt x="2176834" y="5752850"/>
                  <a:pt x="2154060" y="5752850"/>
                  <a:pt x="2131971" y="5745259"/>
                </a:cubicBezTo>
                <a:cubicBezTo>
                  <a:pt x="1990487" y="5707988"/>
                  <a:pt x="1841402" y="5655533"/>
                  <a:pt x="1706813" y="5588592"/>
                </a:cubicBezTo>
                <a:cubicBezTo>
                  <a:pt x="1684725" y="5581000"/>
                  <a:pt x="1669542" y="5566503"/>
                  <a:pt x="1654359" y="5551320"/>
                </a:cubicBezTo>
                <a:cubicBezTo>
                  <a:pt x="1557738" y="5424323"/>
                  <a:pt x="1512875" y="5253159"/>
                  <a:pt x="1550146" y="5096492"/>
                </a:cubicBezTo>
                <a:cubicBezTo>
                  <a:pt x="1550146" y="5088900"/>
                  <a:pt x="1550146" y="5081309"/>
                  <a:pt x="1557738" y="5066812"/>
                </a:cubicBezTo>
                <a:cubicBezTo>
                  <a:pt x="1557738" y="5051629"/>
                  <a:pt x="1587418" y="4925328"/>
                  <a:pt x="1461116" y="4813514"/>
                </a:cubicBezTo>
                <a:lnTo>
                  <a:pt x="1453525" y="4805922"/>
                </a:lnTo>
                <a:cubicBezTo>
                  <a:pt x="1408662" y="4768651"/>
                  <a:pt x="1363799" y="4731380"/>
                  <a:pt x="1319632" y="4694108"/>
                </a:cubicBezTo>
                <a:lnTo>
                  <a:pt x="1319632" y="4694108"/>
                </a:lnTo>
                <a:cubicBezTo>
                  <a:pt x="1260272" y="4649246"/>
                  <a:pt x="1200226" y="4627157"/>
                  <a:pt x="1133285" y="4627157"/>
                </a:cubicBezTo>
                <a:cubicBezTo>
                  <a:pt x="1080830" y="4627157"/>
                  <a:pt x="1043559" y="4642340"/>
                  <a:pt x="1043559" y="4642340"/>
                </a:cubicBezTo>
                <a:cubicBezTo>
                  <a:pt x="1035968" y="4649931"/>
                  <a:pt x="1028376" y="4649931"/>
                  <a:pt x="1013879" y="4649931"/>
                </a:cubicBezTo>
                <a:cubicBezTo>
                  <a:pt x="864803" y="4709291"/>
                  <a:pt x="686038" y="4702386"/>
                  <a:pt x="544554" y="4620252"/>
                </a:cubicBezTo>
                <a:cubicBezTo>
                  <a:pt x="522465" y="4612660"/>
                  <a:pt x="507282" y="4598163"/>
                  <a:pt x="499691" y="4575389"/>
                </a:cubicBezTo>
                <a:cubicBezTo>
                  <a:pt x="417557" y="4455983"/>
                  <a:pt x="343014" y="4329682"/>
                  <a:pt x="276073" y="4195094"/>
                </a:cubicBezTo>
                <a:cubicBezTo>
                  <a:pt x="268481" y="4173005"/>
                  <a:pt x="260890" y="4157822"/>
                  <a:pt x="260890" y="4135734"/>
                </a:cubicBezTo>
                <a:cubicBezTo>
                  <a:pt x="260890" y="3971465"/>
                  <a:pt x="343024" y="3807893"/>
                  <a:pt x="469325" y="3710576"/>
                </a:cubicBezTo>
                <a:cubicBezTo>
                  <a:pt x="476917" y="3702984"/>
                  <a:pt x="484508" y="3695393"/>
                  <a:pt x="491414" y="3695393"/>
                </a:cubicBezTo>
                <a:cubicBezTo>
                  <a:pt x="499005" y="3687801"/>
                  <a:pt x="603228" y="3605667"/>
                  <a:pt x="581139" y="3434503"/>
                </a:cubicBezTo>
                <a:cubicBezTo>
                  <a:pt x="581139" y="3434503"/>
                  <a:pt x="581139" y="3434503"/>
                  <a:pt x="581139" y="3426912"/>
                </a:cubicBezTo>
                <a:cubicBezTo>
                  <a:pt x="565956" y="3374458"/>
                  <a:pt x="559051" y="3315098"/>
                  <a:pt x="551459" y="3255748"/>
                </a:cubicBezTo>
                <a:cubicBezTo>
                  <a:pt x="551459" y="3248156"/>
                  <a:pt x="551459" y="3248156"/>
                  <a:pt x="551459" y="3248156"/>
                </a:cubicBezTo>
                <a:cubicBezTo>
                  <a:pt x="521780" y="3076992"/>
                  <a:pt x="380295" y="3039721"/>
                  <a:pt x="380295" y="3039721"/>
                </a:cubicBezTo>
                <a:cubicBezTo>
                  <a:pt x="372704" y="3039721"/>
                  <a:pt x="365112" y="3032129"/>
                  <a:pt x="350615" y="3032129"/>
                </a:cubicBezTo>
                <a:cubicBezTo>
                  <a:pt x="193939" y="2979675"/>
                  <a:pt x="60046" y="2853374"/>
                  <a:pt x="7591" y="2696697"/>
                </a:cubicBezTo>
                <a:cubicBezTo>
                  <a:pt x="0" y="2674627"/>
                  <a:pt x="0" y="2659444"/>
                  <a:pt x="0" y="2637356"/>
                </a:cubicBezTo>
                <a:cubicBezTo>
                  <a:pt x="15183" y="2503463"/>
                  <a:pt x="37271" y="2361283"/>
                  <a:pt x="74543" y="2219790"/>
                </a:cubicBezTo>
                <a:cubicBezTo>
                  <a:pt x="82134" y="2197701"/>
                  <a:pt x="89726" y="2182518"/>
                  <a:pt x="104223" y="2167335"/>
                </a:cubicBezTo>
                <a:cubicBezTo>
                  <a:pt x="216037" y="2033442"/>
                  <a:pt x="380295" y="1958900"/>
                  <a:pt x="543868" y="1965805"/>
                </a:cubicBezTo>
                <a:cubicBezTo>
                  <a:pt x="551459" y="1965805"/>
                  <a:pt x="559051" y="1965805"/>
                  <a:pt x="573548" y="1965805"/>
                </a:cubicBezTo>
                <a:cubicBezTo>
                  <a:pt x="610819" y="1965805"/>
                  <a:pt x="730225" y="1958214"/>
                  <a:pt x="804758" y="1824321"/>
                </a:cubicBezTo>
                <a:cubicBezTo>
                  <a:pt x="804758" y="1824321"/>
                  <a:pt x="804758" y="1816729"/>
                  <a:pt x="812349" y="1816729"/>
                </a:cubicBezTo>
                <a:cubicBezTo>
                  <a:pt x="834438" y="1771867"/>
                  <a:pt x="864803" y="1720108"/>
                  <a:pt x="902075" y="1667654"/>
                </a:cubicBezTo>
                <a:cubicBezTo>
                  <a:pt x="902075" y="1667654"/>
                  <a:pt x="902075" y="1660062"/>
                  <a:pt x="909666" y="1660062"/>
                </a:cubicBezTo>
                <a:cubicBezTo>
                  <a:pt x="991800" y="1510987"/>
                  <a:pt x="924849" y="1399173"/>
                  <a:pt x="917258" y="1383990"/>
                </a:cubicBezTo>
                <a:cubicBezTo>
                  <a:pt x="909666" y="1376398"/>
                  <a:pt x="909666" y="1368807"/>
                  <a:pt x="902075" y="1361901"/>
                </a:cubicBezTo>
                <a:cubicBezTo>
                  <a:pt x="812349" y="1212826"/>
                  <a:pt x="790261" y="1034060"/>
                  <a:pt x="857212" y="869802"/>
                </a:cubicBezTo>
                <a:cubicBezTo>
                  <a:pt x="864803" y="854619"/>
                  <a:pt x="872395" y="832530"/>
                  <a:pt x="886892" y="817347"/>
                </a:cubicBezTo>
                <a:cubicBezTo>
                  <a:pt x="983513" y="720726"/>
                  <a:pt x="1088422" y="631000"/>
                  <a:pt x="1200236" y="556458"/>
                </a:cubicBezTo>
                <a:cubicBezTo>
                  <a:pt x="1215419" y="541275"/>
                  <a:pt x="1237507" y="534369"/>
                  <a:pt x="1252690" y="534369"/>
                </a:cubicBezTo>
                <a:cubicBezTo>
                  <a:pt x="1423854" y="497098"/>
                  <a:pt x="1603305" y="549552"/>
                  <a:pt x="1729607" y="661366"/>
                </a:cubicBezTo>
                <a:cubicBezTo>
                  <a:pt x="1737198" y="668957"/>
                  <a:pt x="1744789" y="668957"/>
                  <a:pt x="1751695" y="676549"/>
                </a:cubicBezTo>
                <a:cubicBezTo>
                  <a:pt x="1751695" y="676549"/>
                  <a:pt x="1818646" y="735909"/>
                  <a:pt x="1915963" y="735909"/>
                </a:cubicBezTo>
                <a:cubicBezTo>
                  <a:pt x="1945643" y="735909"/>
                  <a:pt x="1982914" y="728317"/>
                  <a:pt x="2020176" y="720726"/>
                </a:cubicBezTo>
                <a:lnTo>
                  <a:pt x="2020176" y="720726"/>
                </a:lnTo>
                <a:cubicBezTo>
                  <a:pt x="2079536" y="698637"/>
                  <a:pt x="2139582" y="675863"/>
                  <a:pt x="2191341" y="661366"/>
                </a:cubicBezTo>
                <a:cubicBezTo>
                  <a:pt x="2348017" y="602006"/>
                  <a:pt x="2370096" y="467427"/>
                  <a:pt x="2370096" y="452930"/>
                </a:cubicBezTo>
                <a:cubicBezTo>
                  <a:pt x="2370096" y="445339"/>
                  <a:pt x="2370096" y="437748"/>
                  <a:pt x="2377688" y="430842"/>
                </a:cubicBezTo>
                <a:cubicBezTo>
                  <a:pt x="2399776" y="259678"/>
                  <a:pt x="2504685" y="103001"/>
                  <a:pt x="2660666" y="20876"/>
                </a:cubicBezTo>
                <a:cubicBezTo>
                  <a:pt x="2675849" y="13285"/>
                  <a:pt x="2697937" y="5694"/>
                  <a:pt x="2713120" y="5694"/>
                </a:cubicBezTo>
                <a:cubicBezTo>
                  <a:pt x="2862196" y="-1898"/>
                  <a:pt x="2966418" y="-1898"/>
                  <a:pt x="3115494" y="5694"/>
                </a:cubicBezTo>
                <a:cubicBezTo>
                  <a:pt x="3137583" y="5694"/>
                  <a:pt x="3152766" y="13285"/>
                  <a:pt x="3167948" y="20876"/>
                </a:cubicBezTo>
                <a:cubicBezTo>
                  <a:pt x="3324616" y="103010"/>
                  <a:pt x="3428838" y="252086"/>
                  <a:pt x="3450927" y="423251"/>
                </a:cubicBezTo>
                <a:cubicBezTo>
                  <a:pt x="3450927" y="430842"/>
                  <a:pt x="3458518" y="438433"/>
                  <a:pt x="3458518" y="452930"/>
                </a:cubicBezTo>
                <a:cubicBezTo>
                  <a:pt x="3458518" y="468113"/>
                  <a:pt x="3480607" y="594415"/>
                  <a:pt x="3637274" y="661366"/>
                </a:cubicBezTo>
                <a:lnTo>
                  <a:pt x="3637274" y="661366"/>
                </a:lnTo>
                <a:cubicBezTo>
                  <a:pt x="3696633" y="676549"/>
                  <a:pt x="3756679" y="698637"/>
                  <a:pt x="3808438" y="720726"/>
                </a:cubicBezTo>
                <a:lnTo>
                  <a:pt x="3808438" y="720726"/>
                </a:lnTo>
                <a:cubicBezTo>
                  <a:pt x="3845709" y="735909"/>
                  <a:pt x="3882981" y="742814"/>
                  <a:pt x="3912651" y="742814"/>
                </a:cubicBezTo>
                <a:cubicBezTo>
                  <a:pt x="4016864" y="742814"/>
                  <a:pt x="4076919" y="683455"/>
                  <a:pt x="4076919" y="683455"/>
                </a:cubicBezTo>
                <a:cubicBezTo>
                  <a:pt x="4084511" y="675863"/>
                  <a:pt x="4092102" y="668272"/>
                  <a:pt x="4099008" y="668272"/>
                </a:cubicBezTo>
                <a:cubicBezTo>
                  <a:pt x="4226005" y="556458"/>
                  <a:pt x="4404760" y="504003"/>
                  <a:pt x="4575924" y="541275"/>
                </a:cubicBezTo>
                <a:cubicBezTo>
                  <a:pt x="4598013" y="548866"/>
                  <a:pt x="4613196" y="556458"/>
                  <a:pt x="4628379" y="563363"/>
                </a:cubicBezTo>
                <a:cubicBezTo>
                  <a:pt x="4740193" y="645497"/>
                  <a:pt x="4844406" y="734528"/>
                  <a:pt x="4941722" y="824253"/>
                </a:cubicBezTo>
                <a:cubicBezTo>
                  <a:pt x="4956905" y="839436"/>
                  <a:pt x="4963811" y="853933"/>
                  <a:pt x="4971403" y="876707"/>
                </a:cubicBezTo>
                <a:cubicBezTo>
                  <a:pt x="5030762" y="1040975"/>
                  <a:pt x="5016266" y="1219731"/>
                  <a:pt x="4926540" y="1368807"/>
                </a:cubicBezTo>
                <a:cubicBezTo>
                  <a:pt x="4926540" y="1376398"/>
                  <a:pt x="4918948" y="1383990"/>
                  <a:pt x="4911357" y="1390895"/>
                </a:cubicBezTo>
                <a:cubicBezTo>
                  <a:pt x="4903765" y="1397801"/>
                  <a:pt x="4836814" y="1517892"/>
                  <a:pt x="4918948" y="1666968"/>
                </a:cubicBezTo>
                <a:cubicBezTo>
                  <a:pt x="4918948" y="1666968"/>
                  <a:pt x="4918948" y="1674559"/>
                  <a:pt x="4926540" y="1674559"/>
                </a:cubicBezTo>
                <a:cubicBezTo>
                  <a:pt x="4956220" y="1727014"/>
                  <a:pt x="4985899" y="1771181"/>
                  <a:pt x="5016266" y="1823635"/>
                </a:cubicBezTo>
                <a:cubicBezTo>
                  <a:pt x="5016266" y="1823635"/>
                  <a:pt x="5016266" y="1831227"/>
                  <a:pt x="5023857" y="1831227"/>
                </a:cubicBezTo>
                <a:cubicBezTo>
                  <a:pt x="5098400" y="1958223"/>
                  <a:pt x="5217795" y="1972711"/>
                  <a:pt x="5255067" y="1972711"/>
                </a:cubicBezTo>
                <a:cubicBezTo>
                  <a:pt x="5262658" y="1972711"/>
                  <a:pt x="5277155" y="1972711"/>
                  <a:pt x="5284746" y="1972711"/>
                </a:cubicBezTo>
                <a:cubicBezTo>
                  <a:pt x="5449015" y="1965120"/>
                  <a:pt x="5620179" y="2039662"/>
                  <a:pt x="5724392" y="2174241"/>
                </a:cubicBezTo>
                <a:cubicBezTo>
                  <a:pt x="5739575" y="2189424"/>
                  <a:pt x="5746480" y="2211512"/>
                  <a:pt x="5754072" y="2226695"/>
                </a:cubicBezTo>
                <a:cubicBezTo>
                  <a:pt x="5791343" y="2360588"/>
                  <a:pt x="5813431" y="2502768"/>
                  <a:pt x="5828614" y="2644262"/>
                </a:cubicBezTo>
                <a:cubicBezTo>
                  <a:pt x="5828614" y="2666350"/>
                  <a:pt x="5828614" y="2681533"/>
                  <a:pt x="5821023" y="2703621"/>
                </a:cubicBezTo>
                <a:cubicBezTo>
                  <a:pt x="5761663" y="2867890"/>
                  <a:pt x="5634676" y="2986600"/>
                  <a:pt x="5477999" y="3039054"/>
                </a:cubicBezTo>
                <a:cubicBezTo>
                  <a:pt x="5470408" y="3046645"/>
                  <a:pt x="5462816" y="3046645"/>
                  <a:pt x="5448319" y="3046645"/>
                </a:cubicBezTo>
                <a:cubicBezTo>
                  <a:pt x="5433137" y="3046645"/>
                  <a:pt x="5306835" y="3091508"/>
                  <a:pt x="5277155" y="3262672"/>
                </a:cubicBezTo>
                <a:lnTo>
                  <a:pt x="5277155" y="3270263"/>
                </a:lnTo>
                <a:cubicBezTo>
                  <a:pt x="5269563" y="3329624"/>
                  <a:pt x="5261972" y="3389669"/>
                  <a:pt x="5247475" y="3441428"/>
                </a:cubicBezTo>
                <a:lnTo>
                  <a:pt x="5247475" y="3449019"/>
                </a:lnTo>
                <a:cubicBezTo>
                  <a:pt x="5225387" y="3598095"/>
                  <a:pt x="5337201" y="3680229"/>
                  <a:pt x="5337201" y="3680229"/>
                </a:cubicBezTo>
                <a:cubicBezTo>
                  <a:pt x="5344792" y="3687821"/>
                  <a:pt x="5352383" y="3695412"/>
                  <a:pt x="5359289" y="3702318"/>
                </a:cubicBezTo>
                <a:cubicBezTo>
                  <a:pt x="5486286" y="3806531"/>
                  <a:pt x="5567725" y="3963207"/>
                  <a:pt x="5567725" y="4127475"/>
                </a:cubicBezTo>
                <a:cubicBezTo>
                  <a:pt x="5567725" y="4149564"/>
                  <a:pt x="5560134" y="4172338"/>
                  <a:pt x="5552542" y="4186835"/>
                </a:cubicBezTo>
                <a:cubicBezTo>
                  <a:pt x="5493182" y="4313832"/>
                  <a:pt x="5418649" y="4447725"/>
                  <a:pt x="5328923" y="4567131"/>
                </a:cubicBezTo>
                <a:cubicBezTo>
                  <a:pt x="5313740" y="4582313"/>
                  <a:pt x="5299244" y="4596811"/>
                  <a:pt x="5284061" y="4611993"/>
                </a:cubicBezTo>
                <a:cubicBezTo>
                  <a:pt x="5201926" y="4656856"/>
                  <a:pt x="5112896" y="4678944"/>
                  <a:pt x="5015580" y="4678944"/>
                </a:cubicBezTo>
                <a:lnTo>
                  <a:pt x="5015580" y="4678944"/>
                </a:lnTo>
                <a:cubicBezTo>
                  <a:pt x="4948628" y="4678944"/>
                  <a:pt x="4874095" y="4663762"/>
                  <a:pt x="4814049" y="4641673"/>
                </a:cubicBezTo>
                <a:cubicBezTo>
                  <a:pt x="4806458" y="4641673"/>
                  <a:pt x="4798867" y="4634082"/>
                  <a:pt x="4784370" y="4634082"/>
                </a:cubicBezTo>
                <a:lnTo>
                  <a:pt x="4784370" y="4634082"/>
                </a:lnTo>
                <a:cubicBezTo>
                  <a:pt x="4784370" y="4634082"/>
                  <a:pt x="4747098" y="4618899"/>
                  <a:pt x="4694644" y="4618899"/>
                </a:cubicBezTo>
                <a:cubicBezTo>
                  <a:pt x="4627693" y="4618899"/>
                  <a:pt x="4567647" y="4640988"/>
                  <a:pt x="4515889" y="4685850"/>
                </a:cubicBezTo>
                <a:cubicBezTo>
                  <a:pt x="4515889" y="4685850"/>
                  <a:pt x="4515889" y="4685850"/>
                  <a:pt x="4508297" y="4685850"/>
                </a:cubicBezTo>
                <a:cubicBezTo>
                  <a:pt x="4471026" y="4723121"/>
                  <a:pt x="4426163" y="4760393"/>
                  <a:pt x="4374404" y="4797664"/>
                </a:cubicBezTo>
                <a:cubicBezTo>
                  <a:pt x="4374404" y="4797664"/>
                  <a:pt x="4366813" y="4797664"/>
                  <a:pt x="4366813" y="4805256"/>
                </a:cubicBezTo>
                <a:cubicBezTo>
                  <a:pt x="4254999" y="4901877"/>
                  <a:pt x="4254999" y="5006786"/>
                  <a:pt x="4262600" y="5050962"/>
                </a:cubicBezTo>
                <a:cubicBezTo>
                  <a:pt x="4270191" y="5066145"/>
                  <a:pt x="4270191" y="5080643"/>
                  <a:pt x="4270191" y="5095825"/>
                </a:cubicBezTo>
                <a:lnTo>
                  <a:pt x="4270191" y="5095825"/>
                </a:lnTo>
                <a:cubicBezTo>
                  <a:pt x="4299871" y="5252493"/>
                  <a:pt x="4262600" y="5416075"/>
                  <a:pt x="4158377" y="5535471"/>
                </a:cubicBezTo>
                <a:cubicBezTo>
                  <a:pt x="4143194" y="5550653"/>
                  <a:pt x="4128697" y="5565150"/>
                  <a:pt x="4105923" y="5572742"/>
                </a:cubicBezTo>
                <a:cubicBezTo>
                  <a:pt x="3972030" y="5632102"/>
                  <a:pt x="3822945" y="5684556"/>
                  <a:pt x="3680765" y="5729409"/>
                </a:cubicBezTo>
                <a:cubicBezTo>
                  <a:pt x="3690414" y="5745259"/>
                  <a:pt x="3675926" y="5745259"/>
                  <a:pt x="3668335" y="5745259"/>
                </a:cubicBezTo>
                <a:close/>
                <a:moveTo>
                  <a:pt x="1849698" y="5349781"/>
                </a:moveTo>
                <a:cubicBezTo>
                  <a:pt x="1953911" y="5394643"/>
                  <a:pt x="2058133" y="5431915"/>
                  <a:pt x="2163042" y="5461595"/>
                </a:cubicBezTo>
                <a:cubicBezTo>
                  <a:pt x="2237585" y="5439506"/>
                  <a:pt x="2296935" y="5387052"/>
                  <a:pt x="2327310" y="5320111"/>
                </a:cubicBezTo>
                <a:cubicBezTo>
                  <a:pt x="2334902" y="5312519"/>
                  <a:pt x="2334902" y="5304928"/>
                  <a:pt x="2342493" y="5290430"/>
                </a:cubicBezTo>
                <a:cubicBezTo>
                  <a:pt x="2401853" y="5186218"/>
                  <a:pt x="2550928" y="5037132"/>
                  <a:pt x="2804913" y="5029541"/>
                </a:cubicBezTo>
                <a:cubicBezTo>
                  <a:pt x="2812504" y="5029541"/>
                  <a:pt x="2812504" y="5029541"/>
                  <a:pt x="2812504" y="5029541"/>
                </a:cubicBezTo>
                <a:lnTo>
                  <a:pt x="2820095" y="5029541"/>
                </a:lnTo>
                <a:cubicBezTo>
                  <a:pt x="2879455" y="5029541"/>
                  <a:pt x="2931910" y="5029541"/>
                  <a:pt x="2991260" y="5029541"/>
                </a:cubicBezTo>
                <a:lnTo>
                  <a:pt x="2998851" y="5029541"/>
                </a:lnTo>
                <a:lnTo>
                  <a:pt x="3006442" y="5029541"/>
                </a:lnTo>
                <a:cubicBezTo>
                  <a:pt x="3252150" y="5037132"/>
                  <a:pt x="3408817" y="5186218"/>
                  <a:pt x="3468862" y="5290430"/>
                </a:cubicBezTo>
                <a:cubicBezTo>
                  <a:pt x="3476454" y="5298022"/>
                  <a:pt x="3484045" y="5305613"/>
                  <a:pt x="3484045" y="5320111"/>
                </a:cubicBezTo>
                <a:cubicBezTo>
                  <a:pt x="3513725" y="5387062"/>
                  <a:pt x="3573771" y="5439516"/>
                  <a:pt x="3648313" y="5461595"/>
                </a:cubicBezTo>
                <a:cubicBezTo>
                  <a:pt x="3752526" y="5431915"/>
                  <a:pt x="3864340" y="5394643"/>
                  <a:pt x="3961657" y="5349781"/>
                </a:cubicBezTo>
                <a:cubicBezTo>
                  <a:pt x="3998928" y="5282830"/>
                  <a:pt x="4014111" y="5208296"/>
                  <a:pt x="3991337" y="5133754"/>
                </a:cubicBezTo>
                <a:cubicBezTo>
                  <a:pt x="3991337" y="5126163"/>
                  <a:pt x="3983746" y="5111665"/>
                  <a:pt x="3983746" y="5104074"/>
                </a:cubicBezTo>
                <a:cubicBezTo>
                  <a:pt x="3961657" y="4984668"/>
                  <a:pt x="3983746" y="4776233"/>
                  <a:pt x="4170093" y="4604383"/>
                </a:cubicBezTo>
                <a:lnTo>
                  <a:pt x="4177684" y="4596791"/>
                </a:lnTo>
                <a:lnTo>
                  <a:pt x="4185275" y="4589200"/>
                </a:lnTo>
                <a:cubicBezTo>
                  <a:pt x="4237730" y="4551929"/>
                  <a:pt x="4275001" y="4514657"/>
                  <a:pt x="4319169" y="4477386"/>
                </a:cubicBezTo>
                <a:lnTo>
                  <a:pt x="4326760" y="4469794"/>
                </a:lnTo>
                <a:cubicBezTo>
                  <a:pt x="4326760" y="4469794"/>
                  <a:pt x="4334351" y="4469794"/>
                  <a:pt x="4334351" y="4462203"/>
                </a:cubicBezTo>
                <a:cubicBezTo>
                  <a:pt x="4438564" y="4380069"/>
                  <a:pt x="4557970" y="4335206"/>
                  <a:pt x="4684967" y="4335206"/>
                </a:cubicBezTo>
                <a:cubicBezTo>
                  <a:pt x="4759509" y="4335206"/>
                  <a:pt x="4818860" y="4350389"/>
                  <a:pt x="4856131" y="4364886"/>
                </a:cubicBezTo>
                <a:cubicBezTo>
                  <a:pt x="4863723" y="4364886"/>
                  <a:pt x="4878219" y="4372478"/>
                  <a:pt x="4885811" y="4372478"/>
                </a:cubicBezTo>
                <a:cubicBezTo>
                  <a:pt x="4923082" y="4387661"/>
                  <a:pt x="4960353" y="4394566"/>
                  <a:pt x="4997625" y="4394566"/>
                </a:cubicBezTo>
                <a:lnTo>
                  <a:pt x="4997625" y="4394566"/>
                </a:lnTo>
                <a:cubicBezTo>
                  <a:pt x="5034896" y="4394566"/>
                  <a:pt x="5072167" y="4386975"/>
                  <a:pt x="5101848" y="4372478"/>
                </a:cubicBezTo>
                <a:cubicBezTo>
                  <a:pt x="5161207" y="4282752"/>
                  <a:pt x="5221253" y="4186131"/>
                  <a:pt x="5266115" y="4089499"/>
                </a:cubicBezTo>
                <a:cubicBezTo>
                  <a:pt x="5258524" y="4014957"/>
                  <a:pt x="5213662" y="3940423"/>
                  <a:pt x="5154301" y="3895561"/>
                </a:cubicBezTo>
                <a:cubicBezTo>
                  <a:pt x="5146710" y="3887969"/>
                  <a:pt x="5139119" y="3880378"/>
                  <a:pt x="5132213" y="3873472"/>
                </a:cubicBezTo>
                <a:cubicBezTo>
                  <a:pt x="5035592" y="3791338"/>
                  <a:pt x="4916186" y="3620174"/>
                  <a:pt x="4953457" y="3373781"/>
                </a:cubicBezTo>
                <a:lnTo>
                  <a:pt x="4953457" y="3366190"/>
                </a:lnTo>
                <a:lnTo>
                  <a:pt x="4953457" y="3358599"/>
                </a:lnTo>
                <a:cubicBezTo>
                  <a:pt x="4968641" y="3306144"/>
                  <a:pt x="4975546" y="3246784"/>
                  <a:pt x="4983137" y="3187434"/>
                </a:cubicBezTo>
                <a:cubicBezTo>
                  <a:pt x="4983137" y="3179843"/>
                  <a:pt x="4983137" y="3179843"/>
                  <a:pt x="4983137" y="3172251"/>
                </a:cubicBezTo>
                <a:lnTo>
                  <a:pt x="4983137" y="3164660"/>
                </a:lnTo>
                <a:cubicBezTo>
                  <a:pt x="5035592" y="2918953"/>
                  <a:pt x="5206756" y="2799548"/>
                  <a:pt x="5318570" y="2754694"/>
                </a:cubicBezTo>
                <a:cubicBezTo>
                  <a:pt x="5326161" y="2747103"/>
                  <a:pt x="5333753" y="2747103"/>
                  <a:pt x="5348249" y="2739512"/>
                </a:cubicBezTo>
                <a:cubicBezTo>
                  <a:pt x="5422793" y="2717423"/>
                  <a:pt x="5489734" y="2664969"/>
                  <a:pt x="5527005" y="2590436"/>
                </a:cubicBezTo>
                <a:cubicBezTo>
                  <a:pt x="5511823" y="2486223"/>
                  <a:pt x="5497325" y="2382000"/>
                  <a:pt x="5474551" y="2284683"/>
                </a:cubicBezTo>
                <a:cubicBezTo>
                  <a:pt x="5415191" y="2225324"/>
                  <a:pt x="5340658" y="2194958"/>
                  <a:pt x="5258524" y="2202549"/>
                </a:cubicBezTo>
                <a:cubicBezTo>
                  <a:pt x="5243341" y="2202549"/>
                  <a:pt x="5236436" y="2202549"/>
                  <a:pt x="5221253" y="2202549"/>
                </a:cubicBezTo>
                <a:cubicBezTo>
                  <a:pt x="5139119" y="2202549"/>
                  <a:pt x="4915500" y="2172869"/>
                  <a:pt x="4766424" y="1934068"/>
                </a:cubicBezTo>
                <a:lnTo>
                  <a:pt x="4758833" y="1926477"/>
                </a:lnTo>
                <a:cubicBezTo>
                  <a:pt x="4729153" y="1867117"/>
                  <a:pt x="4699473" y="1822254"/>
                  <a:pt x="4669108" y="1769800"/>
                </a:cubicBezTo>
                <a:lnTo>
                  <a:pt x="4661516" y="1762208"/>
                </a:lnTo>
                <a:cubicBezTo>
                  <a:pt x="4661516" y="1762208"/>
                  <a:pt x="4661516" y="1754617"/>
                  <a:pt x="4653925" y="1754617"/>
                </a:cubicBezTo>
                <a:cubicBezTo>
                  <a:pt x="4534519" y="1530999"/>
                  <a:pt x="4586973" y="1329459"/>
                  <a:pt x="4646333" y="1225246"/>
                </a:cubicBezTo>
                <a:cubicBezTo>
                  <a:pt x="4653925" y="1217655"/>
                  <a:pt x="4653925" y="1210063"/>
                  <a:pt x="4661516" y="1195566"/>
                </a:cubicBezTo>
                <a:cubicBezTo>
                  <a:pt x="4706379" y="1128615"/>
                  <a:pt x="4720876" y="1046490"/>
                  <a:pt x="4698788" y="964356"/>
                </a:cubicBezTo>
                <a:cubicBezTo>
                  <a:pt x="4624245" y="897405"/>
                  <a:pt x="4549712" y="830463"/>
                  <a:pt x="4467578" y="770418"/>
                </a:cubicBezTo>
                <a:cubicBezTo>
                  <a:pt x="4385444" y="762826"/>
                  <a:pt x="4303309" y="792506"/>
                  <a:pt x="4243959" y="844960"/>
                </a:cubicBezTo>
                <a:cubicBezTo>
                  <a:pt x="4236368" y="852552"/>
                  <a:pt x="4228776" y="860143"/>
                  <a:pt x="4214279" y="867049"/>
                </a:cubicBezTo>
                <a:cubicBezTo>
                  <a:pt x="4206688" y="919503"/>
                  <a:pt x="4094874" y="994046"/>
                  <a:pt x="3923709" y="994046"/>
                </a:cubicBezTo>
                <a:cubicBezTo>
                  <a:pt x="3864350" y="994046"/>
                  <a:pt x="3796713" y="986454"/>
                  <a:pt x="3737362" y="964366"/>
                </a:cubicBezTo>
                <a:lnTo>
                  <a:pt x="3729771" y="964366"/>
                </a:lnTo>
                <a:lnTo>
                  <a:pt x="3722180" y="964366"/>
                </a:lnTo>
                <a:cubicBezTo>
                  <a:pt x="3669726" y="942277"/>
                  <a:pt x="3610366" y="919503"/>
                  <a:pt x="3557911" y="905006"/>
                </a:cubicBezTo>
                <a:lnTo>
                  <a:pt x="3550320" y="905006"/>
                </a:lnTo>
                <a:cubicBezTo>
                  <a:pt x="3550320" y="905006"/>
                  <a:pt x="3550320" y="905006"/>
                  <a:pt x="3542729" y="905006"/>
                </a:cubicBezTo>
                <a:cubicBezTo>
                  <a:pt x="3311519" y="815280"/>
                  <a:pt x="3214888" y="622028"/>
                  <a:pt x="3192113" y="502632"/>
                </a:cubicBezTo>
                <a:cubicBezTo>
                  <a:pt x="3192113" y="495040"/>
                  <a:pt x="3184522" y="480543"/>
                  <a:pt x="3184522" y="472952"/>
                </a:cubicBezTo>
                <a:cubicBezTo>
                  <a:pt x="3176931" y="390818"/>
                  <a:pt x="3132068" y="316285"/>
                  <a:pt x="3065117" y="271422"/>
                </a:cubicBezTo>
                <a:cubicBezTo>
                  <a:pt x="2953303" y="263831"/>
                  <a:pt x="2878769" y="263831"/>
                  <a:pt x="2766955" y="271422"/>
                </a:cubicBezTo>
                <a:cubicBezTo>
                  <a:pt x="2700004" y="316285"/>
                  <a:pt x="2655142" y="390827"/>
                  <a:pt x="2647550" y="472952"/>
                </a:cubicBezTo>
                <a:cubicBezTo>
                  <a:pt x="2647550" y="480543"/>
                  <a:pt x="2647550" y="495040"/>
                  <a:pt x="2639959" y="502632"/>
                </a:cubicBezTo>
                <a:cubicBezTo>
                  <a:pt x="2617870" y="622037"/>
                  <a:pt x="2528145" y="815976"/>
                  <a:pt x="2289343" y="905006"/>
                </a:cubicBezTo>
                <a:cubicBezTo>
                  <a:pt x="2289343" y="905006"/>
                  <a:pt x="2289343" y="905006"/>
                  <a:pt x="2281752" y="905006"/>
                </a:cubicBezTo>
                <a:lnTo>
                  <a:pt x="2274161" y="905006"/>
                </a:lnTo>
                <a:cubicBezTo>
                  <a:pt x="2221706" y="920189"/>
                  <a:pt x="2162347" y="942277"/>
                  <a:pt x="2109892" y="964366"/>
                </a:cubicBezTo>
                <a:lnTo>
                  <a:pt x="2102301" y="964366"/>
                </a:lnTo>
                <a:lnTo>
                  <a:pt x="2094710" y="964366"/>
                </a:lnTo>
                <a:cubicBezTo>
                  <a:pt x="2035350" y="986454"/>
                  <a:pt x="1975304" y="994046"/>
                  <a:pt x="1908362" y="994046"/>
                </a:cubicBezTo>
                <a:cubicBezTo>
                  <a:pt x="1737198" y="994046"/>
                  <a:pt x="1625384" y="919503"/>
                  <a:pt x="1572930" y="874640"/>
                </a:cubicBezTo>
                <a:cubicBezTo>
                  <a:pt x="1565339" y="867049"/>
                  <a:pt x="1557747" y="859457"/>
                  <a:pt x="1543250" y="852552"/>
                </a:cubicBezTo>
                <a:cubicBezTo>
                  <a:pt x="1483890" y="793192"/>
                  <a:pt x="1401766" y="762826"/>
                  <a:pt x="1319632" y="778009"/>
                </a:cubicBezTo>
                <a:cubicBezTo>
                  <a:pt x="1237498" y="837369"/>
                  <a:pt x="1162955" y="905006"/>
                  <a:pt x="1088422" y="971948"/>
                </a:cubicBezTo>
                <a:cubicBezTo>
                  <a:pt x="1066333" y="1054082"/>
                  <a:pt x="1080830" y="1136216"/>
                  <a:pt x="1125693" y="1203158"/>
                </a:cubicBezTo>
                <a:cubicBezTo>
                  <a:pt x="1133285" y="1210749"/>
                  <a:pt x="1133285" y="1218340"/>
                  <a:pt x="1140876" y="1232838"/>
                </a:cubicBezTo>
                <a:cubicBezTo>
                  <a:pt x="1200236" y="1337060"/>
                  <a:pt x="1252690" y="1546181"/>
                  <a:pt x="1133285" y="1762208"/>
                </a:cubicBezTo>
                <a:lnTo>
                  <a:pt x="1133285" y="1769800"/>
                </a:lnTo>
                <a:lnTo>
                  <a:pt x="1125693" y="1777391"/>
                </a:lnTo>
                <a:cubicBezTo>
                  <a:pt x="1096013" y="1829845"/>
                  <a:pt x="1066333" y="1874013"/>
                  <a:pt x="1035968" y="1926467"/>
                </a:cubicBezTo>
                <a:cubicBezTo>
                  <a:pt x="1035968" y="1934059"/>
                  <a:pt x="1028376" y="1934059"/>
                  <a:pt x="1028376" y="1941650"/>
                </a:cubicBezTo>
                <a:cubicBezTo>
                  <a:pt x="879300" y="2180451"/>
                  <a:pt x="655672" y="2210131"/>
                  <a:pt x="573548" y="2210131"/>
                </a:cubicBezTo>
                <a:cubicBezTo>
                  <a:pt x="565956" y="2210131"/>
                  <a:pt x="551459" y="2210131"/>
                  <a:pt x="543868" y="2210131"/>
                </a:cubicBezTo>
                <a:cubicBezTo>
                  <a:pt x="461734" y="2202540"/>
                  <a:pt x="387191" y="2232220"/>
                  <a:pt x="327841" y="2292265"/>
                </a:cubicBezTo>
                <a:cubicBezTo>
                  <a:pt x="305753" y="2396488"/>
                  <a:pt x="282978" y="2500701"/>
                  <a:pt x="275387" y="2598018"/>
                </a:cubicBezTo>
                <a:cubicBezTo>
                  <a:pt x="312658" y="2672560"/>
                  <a:pt x="372008" y="2725015"/>
                  <a:pt x="454142" y="2747093"/>
                </a:cubicBezTo>
                <a:cubicBezTo>
                  <a:pt x="461734" y="2747093"/>
                  <a:pt x="476231" y="2754685"/>
                  <a:pt x="483822" y="2762276"/>
                </a:cubicBezTo>
                <a:cubicBezTo>
                  <a:pt x="595636" y="2807139"/>
                  <a:pt x="766801" y="2926544"/>
                  <a:pt x="819255" y="3172242"/>
                </a:cubicBezTo>
                <a:lnTo>
                  <a:pt x="819255" y="3179833"/>
                </a:lnTo>
                <a:cubicBezTo>
                  <a:pt x="819255" y="3187425"/>
                  <a:pt x="819255" y="3187425"/>
                  <a:pt x="819255" y="3195016"/>
                </a:cubicBezTo>
                <a:cubicBezTo>
                  <a:pt x="826846" y="3254376"/>
                  <a:pt x="834438" y="3306830"/>
                  <a:pt x="848935" y="3366180"/>
                </a:cubicBezTo>
                <a:lnTo>
                  <a:pt x="848935" y="3373772"/>
                </a:lnTo>
                <a:lnTo>
                  <a:pt x="848935" y="3381363"/>
                </a:lnTo>
                <a:cubicBezTo>
                  <a:pt x="886206" y="3627070"/>
                  <a:pt x="766801" y="3798930"/>
                  <a:pt x="670179" y="3881054"/>
                </a:cubicBezTo>
                <a:cubicBezTo>
                  <a:pt x="662588" y="3888646"/>
                  <a:pt x="654996" y="3896237"/>
                  <a:pt x="648091" y="3903143"/>
                </a:cubicBezTo>
                <a:cubicBezTo>
                  <a:pt x="581139" y="3948006"/>
                  <a:pt x="543878" y="4022548"/>
                  <a:pt x="536277" y="4097081"/>
                </a:cubicBezTo>
                <a:cubicBezTo>
                  <a:pt x="588731" y="4193703"/>
                  <a:pt x="640490" y="4291020"/>
                  <a:pt x="700545" y="4380060"/>
                </a:cubicBezTo>
                <a:cubicBezTo>
                  <a:pt x="767496" y="4409739"/>
                  <a:pt x="849620" y="4409739"/>
                  <a:pt x="924163" y="4372468"/>
                </a:cubicBezTo>
                <a:cubicBezTo>
                  <a:pt x="931755" y="4364877"/>
                  <a:pt x="946252" y="4364877"/>
                  <a:pt x="953843" y="4364877"/>
                </a:cubicBezTo>
                <a:cubicBezTo>
                  <a:pt x="991114" y="4349694"/>
                  <a:pt x="1050465" y="4335197"/>
                  <a:pt x="1125007" y="4335197"/>
                </a:cubicBezTo>
                <a:cubicBezTo>
                  <a:pt x="1252004" y="4335197"/>
                  <a:pt x="1370714" y="4380060"/>
                  <a:pt x="1475623" y="4462194"/>
                </a:cubicBezTo>
                <a:cubicBezTo>
                  <a:pt x="1475623" y="4462194"/>
                  <a:pt x="1475623" y="4462194"/>
                  <a:pt x="1483214" y="4462194"/>
                </a:cubicBezTo>
                <a:cubicBezTo>
                  <a:pt x="1490805" y="4462194"/>
                  <a:pt x="1490805" y="4469785"/>
                  <a:pt x="1498397" y="4469785"/>
                </a:cubicBezTo>
                <a:cubicBezTo>
                  <a:pt x="1535668" y="4507056"/>
                  <a:pt x="1580531" y="4544328"/>
                  <a:pt x="1632290" y="4581599"/>
                </a:cubicBezTo>
                <a:lnTo>
                  <a:pt x="1639881" y="4589190"/>
                </a:lnTo>
                <a:lnTo>
                  <a:pt x="1647473" y="4596782"/>
                </a:lnTo>
                <a:cubicBezTo>
                  <a:pt x="1833820" y="4761050"/>
                  <a:pt x="1855908" y="4977077"/>
                  <a:pt x="1833820" y="5096473"/>
                </a:cubicBezTo>
                <a:cubicBezTo>
                  <a:pt x="1833820" y="5104064"/>
                  <a:pt x="1833820" y="5118561"/>
                  <a:pt x="1826228" y="5126153"/>
                </a:cubicBezTo>
                <a:cubicBezTo>
                  <a:pt x="1797244" y="5208296"/>
                  <a:pt x="1812427" y="5282830"/>
                  <a:pt x="1849698" y="5349781"/>
                </a:cubicBezTo>
                <a:close/>
                <a:moveTo>
                  <a:pt x="2915336" y="4366267"/>
                </a:moveTo>
                <a:cubicBezTo>
                  <a:pt x="2110578" y="4366267"/>
                  <a:pt x="1461811" y="3710595"/>
                  <a:pt x="1461811" y="2912733"/>
                </a:cubicBezTo>
                <a:cubicBezTo>
                  <a:pt x="1461811" y="2114872"/>
                  <a:pt x="2110588" y="1451608"/>
                  <a:pt x="2915336" y="1451608"/>
                </a:cubicBezTo>
                <a:cubicBezTo>
                  <a:pt x="3720084" y="1451608"/>
                  <a:pt x="4368861" y="2107280"/>
                  <a:pt x="4368861" y="2905132"/>
                </a:cubicBezTo>
                <a:cubicBezTo>
                  <a:pt x="4368861" y="3702984"/>
                  <a:pt x="3720094" y="4366267"/>
                  <a:pt x="2915336" y="4366267"/>
                </a:cubicBezTo>
                <a:close/>
                <a:moveTo>
                  <a:pt x="2915336" y="1727004"/>
                </a:moveTo>
                <a:cubicBezTo>
                  <a:pt x="2266560" y="1727004"/>
                  <a:pt x="1730293" y="2256375"/>
                  <a:pt x="1730293" y="2912047"/>
                </a:cubicBezTo>
                <a:cubicBezTo>
                  <a:pt x="1730293" y="3567720"/>
                  <a:pt x="2266569" y="4090195"/>
                  <a:pt x="2915336" y="4090195"/>
                </a:cubicBezTo>
                <a:cubicBezTo>
                  <a:pt x="3564103" y="4090195"/>
                  <a:pt x="4100379" y="3560824"/>
                  <a:pt x="4100379" y="2905151"/>
                </a:cubicBezTo>
                <a:cubicBezTo>
                  <a:pt x="4100379" y="2249479"/>
                  <a:pt x="3564112" y="1727004"/>
                  <a:pt x="2915336" y="17270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1" name="Forma libre 270">
            <a:extLst>
              <a:ext uri="{FF2B5EF4-FFF2-40B4-BE49-F238E27FC236}">
                <a16:creationId xmlns:a16="http://schemas.microsoft.com/office/drawing/2014/main" id="{10AC1155-3554-3448-8E10-2918B46A002D}"/>
              </a:ext>
            </a:extLst>
          </p:cNvPr>
          <p:cNvSpPr/>
          <p:nvPr/>
        </p:nvSpPr>
        <p:spPr>
          <a:xfrm>
            <a:off x="5003153" y="5359499"/>
            <a:ext cx="301338" cy="176068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3" name="Forma libre 272">
            <a:extLst>
              <a:ext uri="{FF2B5EF4-FFF2-40B4-BE49-F238E27FC236}">
                <a16:creationId xmlns:a16="http://schemas.microsoft.com/office/drawing/2014/main" id="{70090C90-24A5-1941-A2A7-EB0904758501}"/>
              </a:ext>
            </a:extLst>
          </p:cNvPr>
          <p:cNvSpPr/>
          <p:nvPr/>
        </p:nvSpPr>
        <p:spPr>
          <a:xfrm>
            <a:off x="3533484" y="1459831"/>
            <a:ext cx="301338" cy="205166"/>
          </a:xfrm>
          <a:custGeom>
            <a:avLst/>
            <a:gdLst>
              <a:gd name="connsiteX0" fmla="*/ 5300672 w 5819775"/>
              <a:gd name="connsiteY0" fmla="*/ 176213 h 3962400"/>
              <a:gd name="connsiteX1" fmla="*/ 2438886 w 5819775"/>
              <a:gd name="connsiteY1" fmla="*/ 176213 h 3962400"/>
              <a:gd name="connsiteX2" fmla="*/ 1952673 w 5819775"/>
              <a:gd name="connsiteY2" fmla="*/ 0 h 3962400"/>
              <a:gd name="connsiteX3" fmla="*/ 648719 w 5819775"/>
              <a:gd name="connsiteY3" fmla="*/ 0 h 3962400"/>
              <a:gd name="connsiteX4" fmla="*/ 0 w 5819775"/>
              <a:gd name="connsiteY4" fmla="*/ 507749 h 3962400"/>
              <a:gd name="connsiteX5" fmla="*/ 0 w 5819775"/>
              <a:gd name="connsiteY5" fmla="*/ 522103 h 3962400"/>
              <a:gd name="connsiteX6" fmla="*/ 0 w 5819775"/>
              <a:gd name="connsiteY6" fmla="*/ 3369535 h 3962400"/>
              <a:gd name="connsiteX7" fmla="*/ 599113 w 5819775"/>
              <a:gd name="connsiteY7" fmla="*/ 3968649 h 3962400"/>
              <a:gd name="connsiteX8" fmla="*/ 5230178 w 5819775"/>
              <a:gd name="connsiteY8" fmla="*/ 3968649 h 3962400"/>
              <a:gd name="connsiteX9" fmla="*/ 5829291 w 5819775"/>
              <a:gd name="connsiteY9" fmla="*/ 3369535 h 3962400"/>
              <a:gd name="connsiteX10" fmla="*/ 5829291 w 5819775"/>
              <a:gd name="connsiteY10" fmla="*/ 979599 h 3962400"/>
              <a:gd name="connsiteX11" fmla="*/ 5829291 w 5819775"/>
              <a:gd name="connsiteY11" fmla="*/ 697659 h 3962400"/>
              <a:gd name="connsiteX12" fmla="*/ 5300672 w 5819775"/>
              <a:gd name="connsiteY12" fmla="*/ 176213 h 3962400"/>
              <a:gd name="connsiteX13" fmla="*/ 5568249 w 5819775"/>
              <a:gd name="connsiteY13" fmla="*/ 697659 h 3962400"/>
              <a:gd name="connsiteX14" fmla="*/ 5568249 w 5819775"/>
              <a:gd name="connsiteY14" fmla="*/ 852983 h 3962400"/>
              <a:gd name="connsiteX15" fmla="*/ 3559445 w 5819775"/>
              <a:gd name="connsiteY15" fmla="*/ 852983 h 3962400"/>
              <a:gd name="connsiteX16" fmla="*/ 2945968 w 5819775"/>
              <a:gd name="connsiteY16" fmla="*/ 655892 h 3962400"/>
              <a:gd name="connsiteX17" fmla="*/ 2720807 w 5819775"/>
              <a:gd name="connsiteY17" fmla="*/ 430082 h 3962400"/>
              <a:gd name="connsiteX18" fmla="*/ 5307835 w 5819775"/>
              <a:gd name="connsiteY18" fmla="*/ 430082 h 3962400"/>
              <a:gd name="connsiteX19" fmla="*/ 5568249 w 5819775"/>
              <a:gd name="connsiteY19" fmla="*/ 697659 h 3962400"/>
              <a:gd name="connsiteX20" fmla="*/ 5568249 w 5819775"/>
              <a:gd name="connsiteY20" fmla="*/ 3368878 h 3962400"/>
              <a:gd name="connsiteX21" fmla="*/ 5230187 w 5819775"/>
              <a:gd name="connsiteY21" fmla="*/ 3706940 h 3962400"/>
              <a:gd name="connsiteX22" fmla="*/ 599113 w 5819775"/>
              <a:gd name="connsiteY22" fmla="*/ 3706940 h 3962400"/>
              <a:gd name="connsiteX23" fmla="*/ 261052 w 5819775"/>
              <a:gd name="connsiteY23" fmla="*/ 3368878 h 3962400"/>
              <a:gd name="connsiteX24" fmla="*/ 261052 w 5819775"/>
              <a:gd name="connsiteY24" fmla="*/ 528628 h 3962400"/>
              <a:gd name="connsiteX25" fmla="*/ 648719 w 5819775"/>
              <a:gd name="connsiteY25" fmla="*/ 261052 h 3962400"/>
              <a:gd name="connsiteX26" fmla="*/ 1945500 w 5819775"/>
              <a:gd name="connsiteY26" fmla="*/ 261052 h 3962400"/>
              <a:gd name="connsiteX27" fmla="*/ 2312280 w 5819775"/>
              <a:gd name="connsiteY27" fmla="*/ 409204 h 3962400"/>
              <a:gd name="connsiteX28" fmla="*/ 2312280 w 5819775"/>
              <a:gd name="connsiteY28" fmla="*/ 409204 h 3962400"/>
              <a:gd name="connsiteX29" fmla="*/ 2361876 w 5819775"/>
              <a:gd name="connsiteY29" fmla="*/ 458800 h 3962400"/>
              <a:gd name="connsiteX30" fmla="*/ 2756716 w 5819775"/>
              <a:gd name="connsiteY30" fmla="*/ 846468 h 3962400"/>
              <a:gd name="connsiteX31" fmla="*/ 2763898 w 5819775"/>
              <a:gd name="connsiteY31" fmla="*/ 853650 h 3962400"/>
              <a:gd name="connsiteX32" fmla="*/ 3553578 w 5819775"/>
              <a:gd name="connsiteY32" fmla="*/ 1114701 h 3962400"/>
              <a:gd name="connsiteX33" fmla="*/ 5562372 w 5819775"/>
              <a:gd name="connsiteY33" fmla="*/ 1114701 h 3962400"/>
              <a:gd name="connsiteX34" fmla="*/ 5562372 w 5819775"/>
              <a:gd name="connsiteY34" fmla="*/ 3370193 h 3962400"/>
              <a:gd name="connsiteX35" fmla="*/ 5568249 w 5819775"/>
              <a:gd name="connsiteY35" fmla="*/ 3370193 h 3962400"/>
              <a:gd name="connsiteX36" fmla="*/ 5568249 w 5819775"/>
              <a:gd name="connsiteY36" fmla="*/ 3368878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962400">
                <a:moveTo>
                  <a:pt x="5300672" y="176213"/>
                </a:moveTo>
                <a:lnTo>
                  <a:pt x="2438886" y="176213"/>
                </a:lnTo>
                <a:cubicBezTo>
                  <a:pt x="2206552" y="7182"/>
                  <a:pt x="1959855" y="0"/>
                  <a:pt x="1952673" y="0"/>
                </a:cubicBezTo>
                <a:lnTo>
                  <a:pt x="648719" y="0"/>
                </a:lnTo>
                <a:cubicBezTo>
                  <a:pt x="120091" y="0"/>
                  <a:pt x="21536" y="352425"/>
                  <a:pt x="0" y="507749"/>
                </a:cubicBezTo>
                <a:cubicBezTo>
                  <a:pt x="0" y="514931"/>
                  <a:pt x="0" y="514931"/>
                  <a:pt x="0" y="522103"/>
                </a:cubicBezTo>
                <a:lnTo>
                  <a:pt x="0" y="3369535"/>
                </a:lnTo>
                <a:cubicBezTo>
                  <a:pt x="0" y="3701072"/>
                  <a:pt x="267576" y="3968649"/>
                  <a:pt x="599113" y="3968649"/>
                </a:cubicBezTo>
                <a:lnTo>
                  <a:pt x="5230178" y="3968649"/>
                </a:lnTo>
                <a:cubicBezTo>
                  <a:pt x="5561714" y="3968649"/>
                  <a:pt x="5829291" y="3701072"/>
                  <a:pt x="5829291" y="3369535"/>
                </a:cubicBezTo>
                <a:lnTo>
                  <a:pt x="5829291" y="979599"/>
                </a:lnTo>
                <a:lnTo>
                  <a:pt x="5829291" y="697659"/>
                </a:lnTo>
                <a:cubicBezTo>
                  <a:pt x="5829300" y="408546"/>
                  <a:pt x="5589785" y="176213"/>
                  <a:pt x="5300672" y="176213"/>
                </a:cubicBezTo>
                <a:close/>
                <a:moveTo>
                  <a:pt x="5568249" y="697659"/>
                </a:moveTo>
                <a:lnTo>
                  <a:pt x="5568249" y="852983"/>
                </a:lnTo>
                <a:lnTo>
                  <a:pt x="3559445" y="852983"/>
                </a:lnTo>
                <a:cubicBezTo>
                  <a:pt x="3192666" y="852983"/>
                  <a:pt x="3009929" y="719195"/>
                  <a:pt x="2945968" y="655892"/>
                </a:cubicBezTo>
                <a:lnTo>
                  <a:pt x="2720807" y="430082"/>
                </a:lnTo>
                <a:lnTo>
                  <a:pt x="5307835" y="430082"/>
                </a:lnTo>
                <a:cubicBezTo>
                  <a:pt x="5448815" y="436607"/>
                  <a:pt x="5568249" y="556698"/>
                  <a:pt x="5568249" y="697659"/>
                </a:cubicBezTo>
                <a:close/>
                <a:moveTo>
                  <a:pt x="5568249" y="3368878"/>
                </a:moveTo>
                <a:cubicBezTo>
                  <a:pt x="5568249" y="3552263"/>
                  <a:pt x="5420097" y="3706940"/>
                  <a:pt x="5230187" y="3706940"/>
                </a:cubicBezTo>
                <a:lnTo>
                  <a:pt x="599113" y="3706940"/>
                </a:lnTo>
                <a:cubicBezTo>
                  <a:pt x="415728" y="3706940"/>
                  <a:pt x="261052" y="3558788"/>
                  <a:pt x="261052" y="3368878"/>
                </a:cubicBezTo>
                <a:lnTo>
                  <a:pt x="261052" y="528628"/>
                </a:lnTo>
                <a:cubicBezTo>
                  <a:pt x="281940" y="352416"/>
                  <a:pt x="409204" y="261052"/>
                  <a:pt x="648719" y="261052"/>
                </a:cubicBezTo>
                <a:lnTo>
                  <a:pt x="1945500" y="261052"/>
                </a:lnTo>
                <a:cubicBezTo>
                  <a:pt x="1945500" y="261052"/>
                  <a:pt x="2136067" y="268234"/>
                  <a:pt x="2312280" y="409204"/>
                </a:cubicBezTo>
                <a:lnTo>
                  <a:pt x="2312280" y="409204"/>
                </a:lnTo>
                <a:cubicBezTo>
                  <a:pt x="2333168" y="423558"/>
                  <a:pt x="2347522" y="437264"/>
                  <a:pt x="2361876" y="458800"/>
                </a:cubicBezTo>
                <a:lnTo>
                  <a:pt x="2756716" y="846468"/>
                </a:lnTo>
                <a:lnTo>
                  <a:pt x="2763898" y="853650"/>
                </a:lnTo>
                <a:cubicBezTo>
                  <a:pt x="2848737" y="931316"/>
                  <a:pt x="3101959" y="1114701"/>
                  <a:pt x="3553578" y="1114701"/>
                </a:cubicBezTo>
                <a:lnTo>
                  <a:pt x="5562372" y="1114701"/>
                </a:lnTo>
                <a:lnTo>
                  <a:pt x="5562372" y="3370193"/>
                </a:lnTo>
                <a:lnTo>
                  <a:pt x="5568249" y="3370193"/>
                </a:lnTo>
                <a:lnTo>
                  <a:pt x="5568249" y="336887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5" name="Forma libre 274">
            <a:extLst>
              <a:ext uri="{FF2B5EF4-FFF2-40B4-BE49-F238E27FC236}">
                <a16:creationId xmlns:a16="http://schemas.microsoft.com/office/drawing/2014/main" id="{349C541A-E8BD-2145-8321-87E02C9A1DF9}"/>
              </a:ext>
            </a:extLst>
          </p:cNvPr>
          <p:cNvSpPr/>
          <p:nvPr/>
        </p:nvSpPr>
        <p:spPr>
          <a:xfrm>
            <a:off x="4273559" y="5942754"/>
            <a:ext cx="270805" cy="354647"/>
          </a:xfrm>
          <a:custGeom>
            <a:avLst/>
            <a:gdLst>
              <a:gd name="connsiteX0" fmla="*/ 4803215 w 5230090"/>
              <a:gd name="connsiteY0" fmla="*/ 864879 h 6849340"/>
              <a:gd name="connsiteX1" fmla="*/ 3595869 w 5230090"/>
              <a:gd name="connsiteY1" fmla="*/ 864879 h 6849340"/>
              <a:gd name="connsiteX2" fmla="*/ 2602568 w 5230090"/>
              <a:gd name="connsiteY2" fmla="*/ 0 h 6849340"/>
              <a:gd name="connsiteX3" fmla="*/ 1609257 w 5230090"/>
              <a:gd name="connsiteY3" fmla="*/ 864879 h 6849340"/>
              <a:gd name="connsiteX4" fmla="*/ 419360 w 5230090"/>
              <a:gd name="connsiteY4" fmla="*/ 864879 h 6849340"/>
              <a:gd name="connsiteX5" fmla="*/ 0 w 5230090"/>
              <a:gd name="connsiteY5" fmla="*/ 1284239 h 6849340"/>
              <a:gd name="connsiteX6" fmla="*/ 0 w 5230090"/>
              <a:gd name="connsiteY6" fmla="*/ 1712318 h 6849340"/>
              <a:gd name="connsiteX7" fmla="*/ 359906 w 5230090"/>
              <a:gd name="connsiteY7" fmla="*/ 2122958 h 6849340"/>
              <a:gd name="connsiteX8" fmla="*/ 359906 w 5230090"/>
              <a:gd name="connsiteY8" fmla="*/ 6300701 h 6849340"/>
              <a:gd name="connsiteX9" fmla="*/ 916409 w 5230090"/>
              <a:gd name="connsiteY9" fmla="*/ 6857204 h 6849340"/>
              <a:gd name="connsiteX10" fmla="*/ 4314886 w 5230090"/>
              <a:gd name="connsiteY10" fmla="*/ 6857204 h 6849340"/>
              <a:gd name="connsiteX11" fmla="*/ 4871388 w 5230090"/>
              <a:gd name="connsiteY11" fmla="*/ 6300701 h 6849340"/>
              <a:gd name="connsiteX12" fmla="*/ 4871388 w 5230090"/>
              <a:gd name="connsiteY12" fmla="*/ 2130890 h 6849340"/>
              <a:gd name="connsiteX13" fmla="*/ 5231295 w 5230090"/>
              <a:gd name="connsiteY13" fmla="*/ 1720250 h 6849340"/>
              <a:gd name="connsiteX14" fmla="*/ 5231295 w 5230090"/>
              <a:gd name="connsiteY14" fmla="*/ 1292170 h 6849340"/>
              <a:gd name="connsiteX15" fmla="*/ 4803215 w 5230090"/>
              <a:gd name="connsiteY15" fmla="*/ 864879 h 6849340"/>
              <a:gd name="connsiteX16" fmla="*/ 2602568 w 5230090"/>
              <a:gd name="connsiteY16" fmla="*/ 317096 h 6849340"/>
              <a:gd name="connsiteX17" fmla="*/ 3270054 w 5230090"/>
              <a:gd name="connsiteY17" fmla="*/ 864879 h 6849340"/>
              <a:gd name="connsiteX18" fmla="*/ 1926353 w 5230090"/>
              <a:gd name="connsiteY18" fmla="*/ 864879 h 6849340"/>
              <a:gd name="connsiteX19" fmla="*/ 2602568 w 5230090"/>
              <a:gd name="connsiteY19" fmla="*/ 317096 h 6849340"/>
              <a:gd name="connsiteX20" fmla="*/ 4546361 w 5230090"/>
              <a:gd name="connsiteY20" fmla="*/ 6310218 h 6849340"/>
              <a:gd name="connsiteX21" fmla="*/ 4306954 w 5230090"/>
              <a:gd name="connsiteY21" fmla="*/ 6549624 h 6849340"/>
              <a:gd name="connsiteX22" fmla="*/ 907689 w 5230090"/>
              <a:gd name="connsiteY22" fmla="*/ 6549624 h 6849340"/>
              <a:gd name="connsiteX23" fmla="*/ 668283 w 5230090"/>
              <a:gd name="connsiteY23" fmla="*/ 6310218 h 6849340"/>
              <a:gd name="connsiteX24" fmla="*/ 668283 w 5230090"/>
              <a:gd name="connsiteY24" fmla="*/ 2140397 h 6849340"/>
              <a:gd name="connsiteX25" fmla="*/ 4538446 w 5230090"/>
              <a:gd name="connsiteY25" fmla="*/ 2140397 h 6849340"/>
              <a:gd name="connsiteX26" fmla="*/ 4538446 w 5230090"/>
              <a:gd name="connsiteY26" fmla="*/ 6310218 h 6849340"/>
              <a:gd name="connsiteX27" fmla="*/ 4546361 w 5230090"/>
              <a:gd name="connsiteY27" fmla="*/ 6310218 h 6849340"/>
              <a:gd name="connsiteX28" fmla="*/ 4905479 w 5230090"/>
              <a:gd name="connsiteY28" fmla="*/ 1712318 h 6849340"/>
              <a:gd name="connsiteX29" fmla="*/ 4802419 w 5230090"/>
              <a:gd name="connsiteY29" fmla="*/ 1815378 h 6849340"/>
              <a:gd name="connsiteX30" fmla="*/ 418563 w 5230090"/>
              <a:gd name="connsiteY30" fmla="*/ 1815378 h 6849340"/>
              <a:gd name="connsiteX31" fmla="*/ 315503 w 5230090"/>
              <a:gd name="connsiteY31" fmla="*/ 1712318 h 6849340"/>
              <a:gd name="connsiteX32" fmla="*/ 315503 w 5230090"/>
              <a:gd name="connsiteY32" fmla="*/ 1284239 h 6849340"/>
              <a:gd name="connsiteX33" fmla="*/ 418563 w 5230090"/>
              <a:gd name="connsiteY33" fmla="*/ 1181178 h 6849340"/>
              <a:gd name="connsiteX34" fmla="*/ 4793699 w 5230090"/>
              <a:gd name="connsiteY34" fmla="*/ 1181178 h 6849340"/>
              <a:gd name="connsiteX35" fmla="*/ 4896751 w 5230090"/>
              <a:gd name="connsiteY35" fmla="*/ 1284239 h 6849340"/>
              <a:gd name="connsiteX36" fmla="*/ 4896751 w 5230090"/>
              <a:gd name="connsiteY36" fmla="*/ 1712318 h 6849340"/>
              <a:gd name="connsiteX37" fmla="*/ 4905479 w 5230090"/>
              <a:gd name="connsiteY37" fmla="*/ 1712318 h 6849340"/>
              <a:gd name="connsiteX38" fmla="*/ 1378571 w 5230090"/>
              <a:gd name="connsiteY38" fmla="*/ 5727556 h 6849340"/>
              <a:gd name="connsiteX39" fmla="*/ 1378571 w 5230090"/>
              <a:gd name="connsiteY39" fmla="*/ 3022724 h 6849340"/>
              <a:gd name="connsiteX40" fmla="*/ 1532365 w 5230090"/>
              <a:gd name="connsiteY40" fmla="*/ 2868930 h 6849340"/>
              <a:gd name="connsiteX41" fmla="*/ 1686159 w 5230090"/>
              <a:gd name="connsiteY41" fmla="*/ 3022724 h 6849340"/>
              <a:gd name="connsiteX42" fmla="*/ 1686159 w 5230090"/>
              <a:gd name="connsiteY42" fmla="*/ 5727556 h 6849340"/>
              <a:gd name="connsiteX43" fmla="*/ 1532365 w 5230090"/>
              <a:gd name="connsiteY43" fmla="*/ 5881350 h 6849340"/>
              <a:gd name="connsiteX44" fmla="*/ 1378571 w 5230090"/>
              <a:gd name="connsiteY44" fmla="*/ 5727556 h 6849340"/>
              <a:gd name="connsiteX45" fmla="*/ 2465425 w 5230090"/>
              <a:gd name="connsiteY45" fmla="*/ 5727556 h 6849340"/>
              <a:gd name="connsiteX46" fmla="*/ 2465425 w 5230090"/>
              <a:gd name="connsiteY46" fmla="*/ 3022724 h 6849340"/>
              <a:gd name="connsiteX47" fmla="*/ 2619219 w 5230090"/>
              <a:gd name="connsiteY47" fmla="*/ 2868930 h 6849340"/>
              <a:gd name="connsiteX48" fmla="*/ 2773013 w 5230090"/>
              <a:gd name="connsiteY48" fmla="*/ 3022724 h 6849340"/>
              <a:gd name="connsiteX49" fmla="*/ 2773013 w 5230090"/>
              <a:gd name="connsiteY49" fmla="*/ 5727556 h 6849340"/>
              <a:gd name="connsiteX50" fmla="*/ 2619219 w 5230090"/>
              <a:gd name="connsiteY50" fmla="*/ 5881350 h 6849340"/>
              <a:gd name="connsiteX51" fmla="*/ 2465425 w 5230090"/>
              <a:gd name="connsiteY51" fmla="*/ 5727556 h 6849340"/>
              <a:gd name="connsiteX52" fmla="*/ 3553059 w 5230090"/>
              <a:gd name="connsiteY52" fmla="*/ 5727556 h 6849340"/>
              <a:gd name="connsiteX53" fmla="*/ 3553059 w 5230090"/>
              <a:gd name="connsiteY53" fmla="*/ 3022724 h 6849340"/>
              <a:gd name="connsiteX54" fmla="*/ 3706853 w 5230090"/>
              <a:gd name="connsiteY54" fmla="*/ 2868930 h 6849340"/>
              <a:gd name="connsiteX55" fmla="*/ 3860647 w 5230090"/>
              <a:gd name="connsiteY55" fmla="*/ 3022724 h 6849340"/>
              <a:gd name="connsiteX56" fmla="*/ 3860647 w 5230090"/>
              <a:gd name="connsiteY56" fmla="*/ 5727556 h 6849340"/>
              <a:gd name="connsiteX57" fmla="*/ 3706853 w 5230090"/>
              <a:gd name="connsiteY57" fmla="*/ 5881350 h 6849340"/>
              <a:gd name="connsiteX58" fmla="*/ 3553059 w 5230090"/>
              <a:gd name="connsiteY58" fmla="*/ 5727556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230090" h="6849340">
                <a:moveTo>
                  <a:pt x="4803215" y="864879"/>
                </a:moveTo>
                <a:lnTo>
                  <a:pt x="3595869" y="864879"/>
                </a:lnTo>
                <a:cubicBezTo>
                  <a:pt x="3518977" y="376549"/>
                  <a:pt x="3107540" y="0"/>
                  <a:pt x="2602568" y="0"/>
                </a:cubicBezTo>
                <a:cubicBezTo>
                  <a:pt x="2097596" y="0"/>
                  <a:pt x="1678227" y="376549"/>
                  <a:pt x="1609257" y="864879"/>
                </a:cubicBezTo>
                <a:lnTo>
                  <a:pt x="419360" y="864879"/>
                </a:lnTo>
                <a:cubicBezTo>
                  <a:pt x="187876" y="864879"/>
                  <a:pt x="0" y="1053552"/>
                  <a:pt x="0" y="1284239"/>
                </a:cubicBezTo>
                <a:lnTo>
                  <a:pt x="0" y="1712318"/>
                </a:lnTo>
                <a:cubicBezTo>
                  <a:pt x="0" y="1926362"/>
                  <a:pt x="153794" y="2097587"/>
                  <a:pt x="359906" y="2122958"/>
                </a:cubicBezTo>
                <a:lnTo>
                  <a:pt x="359906" y="6300701"/>
                </a:lnTo>
                <a:cubicBezTo>
                  <a:pt x="359906" y="6609077"/>
                  <a:pt x="608033" y="6857204"/>
                  <a:pt x="916409" y="6857204"/>
                </a:cubicBezTo>
                <a:lnTo>
                  <a:pt x="4314886" y="6857204"/>
                </a:lnTo>
                <a:cubicBezTo>
                  <a:pt x="4623262" y="6857204"/>
                  <a:pt x="4871388" y="6609077"/>
                  <a:pt x="4871388" y="6300701"/>
                </a:cubicBezTo>
                <a:lnTo>
                  <a:pt x="4871388" y="2130890"/>
                </a:lnTo>
                <a:cubicBezTo>
                  <a:pt x="5076704" y="2096799"/>
                  <a:pt x="5231295" y="1925574"/>
                  <a:pt x="5231295" y="1720250"/>
                </a:cubicBezTo>
                <a:lnTo>
                  <a:pt x="5231295" y="1292170"/>
                </a:lnTo>
                <a:cubicBezTo>
                  <a:pt x="5222575" y="1053552"/>
                  <a:pt x="5033902" y="864879"/>
                  <a:pt x="4803215" y="864879"/>
                </a:cubicBezTo>
                <a:close/>
                <a:moveTo>
                  <a:pt x="2602568" y="317096"/>
                </a:moveTo>
                <a:cubicBezTo>
                  <a:pt x="2936315" y="317096"/>
                  <a:pt x="3210600" y="548579"/>
                  <a:pt x="3270054" y="864879"/>
                </a:cubicBezTo>
                <a:lnTo>
                  <a:pt x="1926353" y="864879"/>
                </a:lnTo>
                <a:cubicBezTo>
                  <a:pt x="1994535" y="556502"/>
                  <a:pt x="2268820" y="317096"/>
                  <a:pt x="2602568" y="317096"/>
                </a:cubicBezTo>
                <a:close/>
                <a:moveTo>
                  <a:pt x="4546361" y="6310218"/>
                </a:moveTo>
                <a:cubicBezTo>
                  <a:pt x="4546361" y="6438641"/>
                  <a:pt x="4443309" y="6549624"/>
                  <a:pt x="4306954" y="6549624"/>
                </a:cubicBezTo>
                <a:lnTo>
                  <a:pt x="907689" y="6549624"/>
                </a:lnTo>
                <a:cubicBezTo>
                  <a:pt x="779266" y="6549624"/>
                  <a:pt x="668283" y="6446572"/>
                  <a:pt x="668283" y="6310218"/>
                </a:cubicBezTo>
                <a:lnTo>
                  <a:pt x="668283" y="2140397"/>
                </a:lnTo>
                <a:lnTo>
                  <a:pt x="4538446" y="2140397"/>
                </a:lnTo>
                <a:lnTo>
                  <a:pt x="4538446" y="6310218"/>
                </a:lnTo>
                <a:lnTo>
                  <a:pt x="4546361" y="6310218"/>
                </a:lnTo>
                <a:close/>
                <a:moveTo>
                  <a:pt x="4905479" y="1712318"/>
                </a:moveTo>
                <a:cubicBezTo>
                  <a:pt x="4905479" y="1772568"/>
                  <a:pt x="4862669" y="1815378"/>
                  <a:pt x="4802419" y="1815378"/>
                </a:cubicBezTo>
                <a:lnTo>
                  <a:pt x="418563" y="1815378"/>
                </a:lnTo>
                <a:cubicBezTo>
                  <a:pt x="358313" y="1815378"/>
                  <a:pt x="315503" y="1772568"/>
                  <a:pt x="315503" y="1712318"/>
                </a:cubicBezTo>
                <a:lnTo>
                  <a:pt x="315503" y="1284239"/>
                </a:lnTo>
                <a:cubicBezTo>
                  <a:pt x="315503" y="1223989"/>
                  <a:pt x="358313" y="1181178"/>
                  <a:pt x="418563" y="1181178"/>
                </a:cubicBezTo>
                <a:lnTo>
                  <a:pt x="4793699" y="1181178"/>
                </a:lnTo>
                <a:cubicBezTo>
                  <a:pt x="4853949" y="1181178"/>
                  <a:pt x="4896751" y="1223989"/>
                  <a:pt x="4896751" y="1284239"/>
                </a:cubicBezTo>
                <a:lnTo>
                  <a:pt x="4896751" y="1712318"/>
                </a:lnTo>
                <a:lnTo>
                  <a:pt x="4905479" y="1712318"/>
                </a:lnTo>
                <a:close/>
                <a:moveTo>
                  <a:pt x="1378571" y="5727556"/>
                </a:moveTo>
                <a:lnTo>
                  <a:pt x="1378571" y="3022724"/>
                </a:lnTo>
                <a:cubicBezTo>
                  <a:pt x="1378571" y="2937112"/>
                  <a:pt x="1446744" y="2868930"/>
                  <a:pt x="1532365" y="2868930"/>
                </a:cubicBezTo>
                <a:cubicBezTo>
                  <a:pt x="1617986" y="2868930"/>
                  <a:pt x="1686159" y="2937103"/>
                  <a:pt x="1686159" y="3022724"/>
                </a:cubicBezTo>
                <a:lnTo>
                  <a:pt x="1686159" y="5727556"/>
                </a:lnTo>
                <a:cubicBezTo>
                  <a:pt x="1686159" y="5813168"/>
                  <a:pt x="1617986" y="5881350"/>
                  <a:pt x="1532365" y="5881350"/>
                </a:cubicBezTo>
                <a:cubicBezTo>
                  <a:pt x="1446752" y="5890858"/>
                  <a:pt x="1378571" y="5813168"/>
                  <a:pt x="1378571" y="5727556"/>
                </a:cubicBezTo>
                <a:close/>
                <a:moveTo>
                  <a:pt x="2465425" y="5727556"/>
                </a:moveTo>
                <a:lnTo>
                  <a:pt x="2465425" y="3022724"/>
                </a:lnTo>
                <a:cubicBezTo>
                  <a:pt x="2465425" y="2937112"/>
                  <a:pt x="2533598" y="2868930"/>
                  <a:pt x="2619219" y="2868930"/>
                </a:cubicBezTo>
                <a:cubicBezTo>
                  <a:pt x="2704832" y="2868930"/>
                  <a:pt x="2773013" y="2937103"/>
                  <a:pt x="2773013" y="3022724"/>
                </a:cubicBezTo>
                <a:lnTo>
                  <a:pt x="2773013" y="5727556"/>
                </a:lnTo>
                <a:cubicBezTo>
                  <a:pt x="2773013" y="5813168"/>
                  <a:pt x="2704840" y="5881350"/>
                  <a:pt x="2619219" y="5881350"/>
                </a:cubicBezTo>
                <a:cubicBezTo>
                  <a:pt x="2534386" y="5890858"/>
                  <a:pt x="2465425" y="5813168"/>
                  <a:pt x="2465425" y="5727556"/>
                </a:cubicBezTo>
                <a:close/>
                <a:moveTo>
                  <a:pt x="3553059" y="5727556"/>
                </a:moveTo>
                <a:lnTo>
                  <a:pt x="3553059" y="3022724"/>
                </a:lnTo>
                <a:cubicBezTo>
                  <a:pt x="3553059" y="2937112"/>
                  <a:pt x="3621232" y="2868930"/>
                  <a:pt x="3706853" y="2868930"/>
                </a:cubicBezTo>
                <a:cubicBezTo>
                  <a:pt x="3792474" y="2868930"/>
                  <a:pt x="3860647" y="2937103"/>
                  <a:pt x="3860647" y="3022724"/>
                </a:cubicBezTo>
                <a:lnTo>
                  <a:pt x="3860647" y="5727556"/>
                </a:lnTo>
                <a:cubicBezTo>
                  <a:pt x="3860647" y="5813168"/>
                  <a:pt x="3792474" y="5881350"/>
                  <a:pt x="3706853" y="5881350"/>
                </a:cubicBezTo>
                <a:cubicBezTo>
                  <a:pt x="3629960" y="5890858"/>
                  <a:pt x="3553059" y="5813168"/>
                  <a:pt x="3553059" y="572755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7" name="Forma libre 276">
            <a:extLst>
              <a:ext uri="{FF2B5EF4-FFF2-40B4-BE49-F238E27FC236}">
                <a16:creationId xmlns:a16="http://schemas.microsoft.com/office/drawing/2014/main" id="{D5B1B53F-52E4-D44F-8916-6C679E65E36E}"/>
              </a:ext>
            </a:extLst>
          </p:cNvPr>
          <p:cNvSpPr/>
          <p:nvPr/>
        </p:nvSpPr>
        <p:spPr>
          <a:xfrm>
            <a:off x="2755364" y="5316036"/>
            <a:ext cx="301831" cy="261883"/>
          </a:xfrm>
          <a:custGeom>
            <a:avLst/>
            <a:gdLst>
              <a:gd name="connsiteX0" fmla="*/ 5503812 w 5829300"/>
              <a:gd name="connsiteY0" fmla="*/ 2857157 h 5057775"/>
              <a:gd name="connsiteX1" fmla="*/ 5503812 w 5829300"/>
              <a:gd name="connsiteY1" fmla="*/ 2592619 h 5057775"/>
              <a:gd name="connsiteX2" fmla="*/ 2911192 w 5829300"/>
              <a:gd name="connsiteY2" fmla="*/ 0 h 5057775"/>
              <a:gd name="connsiteX3" fmla="*/ 319211 w 5829300"/>
              <a:gd name="connsiteY3" fmla="*/ 2592619 h 5057775"/>
              <a:gd name="connsiteX4" fmla="*/ 319211 w 5829300"/>
              <a:gd name="connsiteY4" fmla="*/ 2857157 h 5057775"/>
              <a:gd name="connsiteX5" fmla="*/ 0 w 5829300"/>
              <a:gd name="connsiteY5" fmla="*/ 3339113 h 5057775"/>
              <a:gd name="connsiteX6" fmla="*/ 0 w 5829300"/>
              <a:gd name="connsiteY6" fmla="*/ 4221328 h 5057775"/>
              <a:gd name="connsiteX7" fmla="*/ 522799 w 5829300"/>
              <a:gd name="connsiteY7" fmla="*/ 4744126 h 5057775"/>
              <a:gd name="connsiteX8" fmla="*/ 862108 w 5829300"/>
              <a:gd name="connsiteY8" fmla="*/ 4744126 h 5057775"/>
              <a:gd name="connsiteX9" fmla="*/ 956986 w 5829300"/>
              <a:gd name="connsiteY9" fmla="*/ 4737212 h 5057775"/>
              <a:gd name="connsiteX10" fmla="*/ 1432027 w 5829300"/>
              <a:gd name="connsiteY10" fmla="*/ 5062700 h 5057775"/>
              <a:gd name="connsiteX11" fmla="*/ 1472870 w 5829300"/>
              <a:gd name="connsiteY11" fmla="*/ 5062700 h 5057775"/>
              <a:gd name="connsiteX12" fmla="*/ 1981838 w 5829300"/>
              <a:gd name="connsiteY12" fmla="*/ 4553731 h 5057775"/>
              <a:gd name="connsiteX13" fmla="*/ 1981838 w 5829300"/>
              <a:gd name="connsiteY13" fmla="*/ 3006709 h 5057775"/>
              <a:gd name="connsiteX14" fmla="*/ 1526905 w 5829300"/>
              <a:gd name="connsiteY14" fmla="*/ 2497741 h 5057775"/>
              <a:gd name="connsiteX15" fmla="*/ 2925004 w 5829300"/>
              <a:gd name="connsiteY15" fmla="*/ 1215257 h 5057775"/>
              <a:gd name="connsiteX16" fmla="*/ 4309282 w 5829300"/>
              <a:gd name="connsiteY16" fmla="*/ 2504656 h 5057775"/>
              <a:gd name="connsiteX17" fmla="*/ 3848062 w 5829300"/>
              <a:gd name="connsiteY17" fmla="*/ 3006719 h 5057775"/>
              <a:gd name="connsiteX18" fmla="*/ 3848062 w 5829300"/>
              <a:gd name="connsiteY18" fmla="*/ 4547455 h 5057775"/>
              <a:gd name="connsiteX19" fmla="*/ 4357031 w 5829300"/>
              <a:gd name="connsiteY19" fmla="*/ 5056423 h 5057775"/>
              <a:gd name="connsiteX20" fmla="*/ 4397874 w 5829300"/>
              <a:gd name="connsiteY20" fmla="*/ 5056423 h 5057775"/>
              <a:gd name="connsiteX21" fmla="*/ 4872914 w 5829300"/>
              <a:gd name="connsiteY21" fmla="*/ 4730935 h 5057775"/>
              <a:gd name="connsiteX22" fmla="*/ 4967792 w 5829300"/>
              <a:gd name="connsiteY22" fmla="*/ 4737849 h 5057775"/>
              <a:gd name="connsiteX23" fmla="*/ 5307111 w 5829300"/>
              <a:gd name="connsiteY23" fmla="*/ 4737849 h 5057775"/>
              <a:gd name="connsiteX24" fmla="*/ 5829910 w 5829300"/>
              <a:gd name="connsiteY24" fmla="*/ 4215051 h 5057775"/>
              <a:gd name="connsiteX25" fmla="*/ 5829910 w 5829300"/>
              <a:gd name="connsiteY25" fmla="*/ 3332207 h 5057775"/>
              <a:gd name="connsiteX26" fmla="*/ 5503812 w 5829300"/>
              <a:gd name="connsiteY26" fmla="*/ 2857157 h 5057775"/>
              <a:gd name="connsiteX27" fmla="*/ 515884 w 5829300"/>
              <a:gd name="connsiteY27" fmla="*/ 4485866 h 5057775"/>
              <a:gd name="connsiteX28" fmla="*/ 251346 w 5829300"/>
              <a:gd name="connsiteY28" fmla="*/ 4221328 h 5057775"/>
              <a:gd name="connsiteX29" fmla="*/ 251346 w 5829300"/>
              <a:gd name="connsiteY29" fmla="*/ 3339113 h 5057775"/>
              <a:gd name="connsiteX30" fmla="*/ 461848 w 5829300"/>
              <a:gd name="connsiteY30" fmla="*/ 3081481 h 5057775"/>
              <a:gd name="connsiteX31" fmla="*/ 468763 w 5829300"/>
              <a:gd name="connsiteY31" fmla="*/ 3081481 h 5057775"/>
              <a:gd name="connsiteX32" fmla="*/ 475679 w 5829300"/>
              <a:gd name="connsiteY32" fmla="*/ 3081481 h 5057775"/>
              <a:gd name="connsiteX33" fmla="*/ 516522 w 5829300"/>
              <a:gd name="connsiteY33" fmla="*/ 3074565 h 5057775"/>
              <a:gd name="connsiteX34" fmla="*/ 855840 w 5829300"/>
              <a:gd name="connsiteY34" fmla="*/ 3074565 h 5057775"/>
              <a:gd name="connsiteX35" fmla="*/ 916791 w 5829300"/>
              <a:gd name="connsiteY35" fmla="*/ 3081481 h 5057775"/>
              <a:gd name="connsiteX36" fmla="*/ 916791 w 5829300"/>
              <a:gd name="connsiteY36" fmla="*/ 4472674 h 5057775"/>
              <a:gd name="connsiteX37" fmla="*/ 855840 w 5829300"/>
              <a:gd name="connsiteY37" fmla="*/ 4479589 h 5057775"/>
              <a:gd name="connsiteX38" fmla="*/ 516512 w 5829300"/>
              <a:gd name="connsiteY38" fmla="*/ 4479589 h 5057775"/>
              <a:gd name="connsiteX39" fmla="*/ 516512 w 5829300"/>
              <a:gd name="connsiteY39" fmla="*/ 4485875 h 5057775"/>
              <a:gd name="connsiteX40" fmla="*/ 515884 w 5829300"/>
              <a:gd name="connsiteY40" fmla="*/ 4485875 h 5057775"/>
              <a:gd name="connsiteX41" fmla="*/ 1717310 w 5829300"/>
              <a:gd name="connsiteY41" fmla="*/ 3006709 h 5057775"/>
              <a:gd name="connsiteX42" fmla="*/ 1717310 w 5829300"/>
              <a:gd name="connsiteY42" fmla="*/ 4547445 h 5057775"/>
              <a:gd name="connsiteX43" fmla="*/ 1465964 w 5829300"/>
              <a:gd name="connsiteY43" fmla="*/ 4798790 h 5057775"/>
              <a:gd name="connsiteX44" fmla="*/ 1425121 w 5829300"/>
              <a:gd name="connsiteY44" fmla="*/ 4798790 h 5057775"/>
              <a:gd name="connsiteX45" fmla="*/ 1173775 w 5829300"/>
              <a:gd name="connsiteY45" fmla="*/ 4554360 h 5057775"/>
              <a:gd name="connsiteX46" fmla="*/ 1173775 w 5829300"/>
              <a:gd name="connsiteY46" fmla="*/ 4554360 h 5057775"/>
              <a:gd name="connsiteX47" fmla="*/ 1173775 w 5829300"/>
              <a:gd name="connsiteY47" fmla="*/ 4540539 h 5057775"/>
              <a:gd name="connsiteX48" fmla="*/ 1173775 w 5829300"/>
              <a:gd name="connsiteY48" fmla="*/ 3013624 h 5057775"/>
              <a:gd name="connsiteX49" fmla="*/ 1173775 w 5829300"/>
              <a:gd name="connsiteY49" fmla="*/ 2999804 h 5057775"/>
              <a:gd name="connsiteX50" fmla="*/ 1234726 w 5829300"/>
              <a:gd name="connsiteY50" fmla="*/ 2843975 h 5057775"/>
              <a:gd name="connsiteX51" fmla="*/ 1234726 w 5829300"/>
              <a:gd name="connsiteY51" fmla="*/ 2843975 h 5057775"/>
              <a:gd name="connsiteX52" fmla="*/ 1268654 w 5829300"/>
              <a:gd name="connsiteY52" fmla="*/ 2816952 h 5057775"/>
              <a:gd name="connsiteX53" fmla="*/ 1268654 w 5829300"/>
              <a:gd name="connsiteY53" fmla="*/ 2816952 h 5057775"/>
              <a:gd name="connsiteX54" fmla="*/ 1390555 w 5829300"/>
              <a:gd name="connsiteY54" fmla="*/ 2769194 h 5057775"/>
              <a:gd name="connsiteX55" fmla="*/ 1390555 w 5829300"/>
              <a:gd name="connsiteY55" fmla="*/ 2769194 h 5057775"/>
              <a:gd name="connsiteX56" fmla="*/ 1417577 w 5829300"/>
              <a:gd name="connsiteY56" fmla="*/ 2769194 h 5057775"/>
              <a:gd name="connsiteX57" fmla="*/ 1458420 w 5829300"/>
              <a:gd name="connsiteY57" fmla="*/ 2769194 h 5057775"/>
              <a:gd name="connsiteX58" fmla="*/ 1717310 w 5829300"/>
              <a:gd name="connsiteY58" fmla="*/ 3006709 h 5057775"/>
              <a:gd name="connsiteX59" fmla="*/ 2911821 w 5829300"/>
              <a:gd name="connsiteY59" fmla="*/ 956996 h 5057775"/>
              <a:gd name="connsiteX60" fmla="*/ 1256090 w 5829300"/>
              <a:gd name="connsiteY60" fmla="*/ 2524754 h 5057775"/>
              <a:gd name="connsiteX61" fmla="*/ 1113454 w 5829300"/>
              <a:gd name="connsiteY61" fmla="*/ 2606440 h 5057775"/>
              <a:gd name="connsiteX62" fmla="*/ 1113454 w 5829300"/>
              <a:gd name="connsiteY62" fmla="*/ 2606440 h 5057775"/>
              <a:gd name="connsiteX63" fmla="*/ 1072610 w 5829300"/>
              <a:gd name="connsiteY63" fmla="*/ 2640368 h 5057775"/>
              <a:gd name="connsiteX64" fmla="*/ 1072610 w 5829300"/>
              <a:gd name="connsiteY64" fmla="*/ 2640368 h 5057775"/>
              <a:gd name="connsiteX65" fmla="*/ 1004745 w 5829300"/>
              <a:gd name="connsiteY65" fmla="*/ 2722055 h 5057775"/>
              <a:gd name="connsiteX66" fmla="*/ 997830 w 5829300"/>
              <a:gd name="connsiteY66" fmla="*/ 2728970 h 5057775"/>
              <a:gd name="connsiteX67" fmla="*/ 977722 w 5829300"/>
              <a:gd name="connsiteY67" fmla="*/ 2769813 h 5057775"/>
              <a:gd name="connsiteX68" fmla="*/ 977722 w 5829300"/>
              <a:gd name="connsiteY68" fmla="*/ 2776728 h 5057775"/>
              <a:gd name="connsiteX69" fmla="*/ 957615 w 5829300"/>
              <a:gd name="connsiteY69" fmla="*/ 2824487 h 5057775"/>
              <a:gd name="connsiteX70" fmla="*/ 957615 w 5829300"/>
              <a:gd name="connsiteY70" fmla="*/ 2824487 h 5057775"/>
              <a:gd name="connsiteX71" fmla="*/ 943794 w 5829300"/>
              <a:gd name="connsiteY71" fmla="*/ 2824487 h 5057775"/>
              <a:gd name="connsiteX72" fmla="*/ 862108 w 5829300"/>
              <a:gd name="connsiteY72" fmla="*/ 2817571 h 5057775"/>
              <a:gd name="connsiteX73" fmla="*/ 583749 w 5829300"/>
              <a:gd name="connsiteY73" fmla="*/ 2817571 h 5057775"/>
              <a:gd name="connsiteX74" fmla="*/ 583749 w 5829300"/>
              <a:gd name="connsiteY74" fmla="*/ 2593877 h 5057775"/>
              <a:gd name="connsiteX75" fmla="*/ 2918108 w 5829300"/>
              <a:gd name="connsiteY75" fmla="*/ 259518 h 5057775"/>
              <a:gd name="connsiteX76" fmla="*/ 5252466 w 5829300"/>
              <a:gd name="connsiteY76" fmla="*/ 2593877 h 5057775"/>
              <a:gd name="connsiteX77" fmla="*/ 5252466 w 5829300"/>
              <a:gd name="connsiteY77" fmla="*/ 2817571 h 5057775"/>
              <a:gd name="connsiteX78" fmla="*/ 4974098 w 5829300"/>
              <a:gd name="connsiteY78" fmla="*/ 2817571 h 5057775"/>
              <a:gd name="connsiteX79" fmla="*/ 4892412 w 5829300"/>
              <a:gd name="connsiteY79" fmla="*/ 2824487 h 5057775"/>
              <a:gd name="connsiteX80" fmla="*/ 4885497 w 5829300"/>
              <a:gd name="connsiteY80" fmla="*/ 2824487 h 5057775"/>
              <a:gd name="connsiteX81" fmla="*/ 4885497 w 5829300"/>
              <a:gd name="connsiteY81" fmla="*/ 2824487 h 5057775"/>
              <a:gd name="connsiteX82" fmla="*/ 4865389 w 5829300"/>
              <a:gd name="connsiteY82" fmla="*/ 2776728 h 5057775"/>
              <a:gd name="connsiteX83" fmla="*/ 4865389 w 5829300"/>
              <a:gd name="connsiteY83" fmla="*/ 2769813 h 5057775"/>
              <a:gd name="connsiteX84" fmla="*/ 4845282 w 5829300"/>
              <a:gd name="connsiteY84" fmla="*/ 2728970 h 5057775"/>
              <a:gd name="connsiteX85" fmla="*/ 4838367 w 5829300"/>
              <a:gd name="connsiteY85" fmla="*/ 2722055 h 5057775"/>
              <a:gd name="connsiteX86" fmla="*/ 4770501 w 5829300"/>
              <a:gd name="connsiteY86" fmla="*/ 2640368 h 5057775"/>
              <a:gd name="connsiteX87" fmla="*/ 4770501 w 5829300"/>
              <a:gd name="connsiteY87" fmla="*/ 2640368 h 5057775"/>
              <a:gd name="connsiteX88" fmla="*/ 4729658 w 5829300"/>
              <a:gd name="connsiteY88" fmla="*/ 2606440 h 5057775"/>
              <a:gd name="connsiteX89" fmla="*/ 4729658 w 5829300"/>
              <a:gd name="connsiteY89" fmla="*/ 2606440 h 5057775"/>
              <a:gd name="connsiteX90" fmla="*/ 4587021 w 5829300"/>
              <a:gd name="connsiteY90" fmla="*/ 2524754 h 5057775"/>
              <a:gd name="connsiteX91" fmla="*/ 2911821 w 5829300"/>
              <a:gd name="connsiteY91" fmla="*/ 956996 h 5057775"/>
              <a:gd name="connsiteX92" fmla="*/ 4397893 w 5829300"/>
              <a:gd name="connsiteY92" fmla="*/ 4798162 h 5057775"/>
              <a:gd name="connsiteX93" fmla="*/ 4357050 w 5829300"/>
              <a:gd name="connsiteY93" fmla="*/ 4798162 h 5057775"/>
              <a:gd name="connsiteX94" fmla="*/ 4105704 w 5829300"/>
              <a:gd name="connsiteY94" fmla="*/ 4546816 h 5057775"/>
              <a:gd name="connsiteX95" fmla="*/ 4105704 w 5829300"/>
              <a:gd name="connsiteY95" fmla="*/ 3006709 h 5057775"/>
              <a:gd name="connsiteX96" fmla="*/ 4357050 w 5829300"/>
              <a:gd name="connsiteY96" fmla="*/ 2755364 h 5057775"/>
              <a:gd name="connsiteX97" fmla="*/ 4397893 w 5829300"/>
              <a:gd name="connsiteY97" fmla="*/ 2755364 h 5057775"/>
              <a:gd name="connsiteX98" fmla="*/ 4424915 w 5829300"/>
              <a:gd name="connsiteY98" fmla="*/ 2755364 h 5057775"/>
              <a:gd name="connsiteX99" fmla="*/ 4424915 w 5829300"/>
              <a:gd name="connsiteY99" fmla="*/ 2755364 h 5057775"/>
              <a:gd name="connsiteX100" fmla="*/ 4546816 w 5829300"/>
              <a:gd name="connsiteY100" fmla="*/ 2803122 h 5057775"/>
              <a:gd name="connsiteX101" fmla="*/ 4546816 w 5829300"/>
              <a:gd name="connsiteY101" fmla="*/ 2803122 h 5057775"/>
              <a:gd name="connsiteX102" fmla="*/ 4580744 w 5829300"/>
              <a:gd name="connsiteY102" fmla="*/ 2830144 h 5057775"/>
              <a:gd name="connsiteX103" fmla="*/ 4580744 w 5829300"/>
              <a:gd name="connsiteY103" fmla="*/ 2830144 h 5057775"/>
              <a:gd name="connsiteX104" fmla="*/ 4641695 w 5829300"/>
              <a:gd name="connsiteY104" fmla="*/ 2985973 h 5057775"/>
              <a:gd name="connsiteX105" fmla="*/ 4641695 w 5829300"/>
              <a:gd name="connsiteY105" fmla="*/ 2999794 h 5057775"/>
              <a:gd name="connsiteX106" fmla="*/ 4641695 w 5829300"/>
              <a:gd name="connsiteY106" fmla="*/ 4526709 h 5057775"/>
              <a:gd name="connsiteX107" fmla="*/ 4641695 w 5829300"/>
              <a:gd name="connsiteY107" fmla="*/ 4540529 h 5057775"/>
              <a:gd name="connsiteX108" fmla="*/ 4641695 w 5829300"/>
              <a:gd name="connsiteY108" fmla="*/ 4540529 h 5057775"/>
              <a:gd name="connsiteX109" fmla="*/ 4397893 w 5829300"/>
              <a:gd name="connsiteY109" fmla="*/ 4798162 h 5057775"/>
              <a:gd name="connsiteX110" fmla="*/ 5564762 w 5829300"/>
              <a:gd name="connsiteY110" fmla="*/ 4221328 h 5057775"/>
              <a:gd name="connsiteX111" fmla="*/ 5300224 w 5829300"/>
              <a:gd name="connsiteY111" fmla="*/ 4485866 h 5057775"/>
              <a:gd name="connsiteX112" fmla="*/ 4960906 w 5829300"/>
              <a:gd name="connsiteY112" fmla="*/ 4485866 h 5057775"/>
              <a:gd name="connsiteX113" fmla="*/ 4899956 w 5829300"/>
              <a:gd name="connsiteY113" fmla="*/ 4478951 h 5057775"/>
              <a:gd name="connsiteX114" fmla="*/ 4899956 w 5829300"/>
              <a:gd name="connsiteY114" fmla="*/ 3081481 h 5057775"/>
              <a:gd name="connsiteX115" fmla="*/ 4960906 w 5829300"/>
              <a:gd name="connsiteY115" fmla="*/ 3074565 h 5057775"/>
              <a:gd name="connsiteX116" fmla="*/ 5300224 w 5829300"/>
              <a:gd name="connsiteY116" fmla="*/ 3074565 h 5057775"/>
              <a:gd name="connsiteX117" fmla="*/ 5341068 w 5829300"/>
              <a:gd name="connsiteY117" fmla="*/ 3081481 h 5057775"/>
              <a:gd name="connsiteX118" fmla="*/ 5347983 w 5829300"/>
              <a:gd name="connsiteY118" fmla="*/ 3081481 h 5057775"/>
              <a:gd name="connsiteX119" fmla="*/ 5354898 w 5829300"/>
              <a:gd name="connsiteY119" fmla="*/ 3081481 h 5057775"/>
              <a:gd name="connsiteX120" fmla="*/ 5565401 w 5829300"/>
              <a:gd name="connsiteY120" fmla="*/ 3339113 h 5057775"/>
              <a:gd name="connsiteX121" fmla="*/ 5564762 w 5829300"/>
              <a:gd name="connsiteY121" fmla="*/ 4221328 h 5057775"/>
              <a:gd name="connsiteX122" fmla="*/ 5564762 w 5829300"/>
              <a:gd name="connsiteY122" fmla="*/ 4221328 h 5057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</a:cxnLst>
            <a:rect l="l" t="t" r="r" b="b"/>
            <a:pathLst>
              <a:path w="5829300" h="5057775">
                <a:moveTo>
                  <a:pt x="5503812" y="2857157"/>
                </a:moveTo>
                <a:lnTo>
                  <a:pt x="5503812" y="2592619"/>
                </a:lnTo>
                <a:cubicBezTo>
                  <a:pt x="5503812" y="1160583"/>
                  <a:pt x="4343229" y="0"/>
                  <a:pt x="2911192" y="0"/>
                </a:cubicBezTo>
                <a:cubicBezTo>
                  <a:pt x="1479156" y="0"/>
                  <a:pt x="319211" y="1160583"/>
                  <a:pt x="319211" y="2592619"/>
                </a:cubicBezTo>
                <a:lnTo>
                  <a:pt x="319211" y="2857157"/>
                </a:lnTo>
                <a:cubicBezTo>
                  <a:pt x="129445" y="2938844"/>
                  <a:pt x="0" y="3121695"/>
                  <a:pt x="0" y="3339113"/>
                </a:cubicBezTo>
                <a:lnTo>
                  <a:pt x="0" y="4221328"/>
                </a:lnTo>
                <a:cubicBezTo>
                  <a:pt x="0" y="4506602"/>
                  <a:pt x="230610" y="4744126"/>
                  <a:pt x="522799" y="4744126"/>
                </a:cubicBezTo>
                <a:lnTo>
                  <a:pt x="862108" y="4744126"/>
                </a:lnTo>
                <a:cubicBezTo>
                  <a:pt x="896036" y="4744126"/>
                  <a:pt x="923058" y="4737212"/>
                  <a:pt x="956986" y="4737212"/>
                </a:cubicBezTo>
                <a:cubicBezTo>
                  <a:pt x="1031758" y="4926978"/>
                  <a:pt x="1214619" y="5062700"/>
                  <a:pt x="1432027" y="5062700"/>
                </a:cubicBezTo>
                <a:lnTo>
                  <a:pt x="1472870" y="5062700"/>
                </a:lnTo>
                <a:cubicBezTo>
                  <a:pt x="1751238" y="5062700"/>
                  <a:pt x="1981838" y="4832090"/>
                  <a:pt x="1981838" y="4553731"/>
                </a:cubicBezTo>
                <a:lnTo>
                  <a:pt x="1981838" y="3006709"/>
                </a:lnTo>
                <a:cubicBezTo>
                  <a:pt x="1981838" y="2742171"/>
                  <a:pt x="1778251" y="2524754"/>
                  <a:pt x="1526905" y="2497741"/>
                </a:cubicBezTo>
                <a:cubicBezTo>
                  <a:pt x="1587856" y="1778270"/>
                  <a:pt x="2191712" y="1215257"/>
                  <a:pt x="2925004" y="1215257"/>
                </a:cubicBezTo>
                <a:cubicBezTo>
                  <a:pt x="3658295" y="1215257"/>
                  <a:pt x="4248331" y="1785176"/>
                  <a:pt x="4309282" y="2504656"/>
                </a:cubicBezTo>
                <a:cubicBezTo>
                  <a:pt x="4051649" y="2524763"/>
                  <a:pt x="3848062" y="2742171"/>
                  <a:pt x="3848062" y="3006719"/>
                </a:cubicBezTo>
                <a:lnTo>
                  <a:pt x="3848062" y="4547455"/>
                </a:lnTo>
                <a:cubicBezTo>
                  <a:pt x="3848062" y="4825813"/>
                  <a:pt x="4078672" y="5056423"/>
                  <a:pt x="4357031" y="5056423"/>
                </a:cubicBezTo>
                <a:lnTo>
                  <a:pt x="4397874" y="5056423"/>
                </a:lnTo>
                <a:cubicBezTo>
                  <a:pt x="4615282" y="5056423"/>
                  <a:pt x="4798143" y="4920701"/>
                  <a:pt x="4872914" y="4730935"/>
                </a:cubicBezTo>
                <a:cubicBezTo>
                  <a:pt x="4906842" y="4737849"/>
                  <a:pt x="4933865" y="4737849"/>
                  <a:pt x="4967792" y="4737849"/>
                </a:cubicBezTo>
                <a:lnTo>
                  <a:pt x="5307111" y="4737849"/>
                </a:lnTo>
                <a:cubicBezTo>
                  <a:pt x="5592385" y="4737849"/>
                  <a:pt x="5829910" y="4507240"/>
                  <a:pt x="5829910" y="4215051"/>
                </a:cubicBezTo>
                <a:lnTo>
                  <a:pt x="5829910" y="3332207"/>
                </a:lnTo>
                <a:cubicBezTo>
                  <a:pt x="5823014" y="3122324"/>
                  <a:pt x="5694207" y="2931938"/>
                  <a:pt x="5503812" y="2857157"/>
                </a:cubicBezTo>
                <a:close/>
                <a:moveTo>
                  <a:pt x="515884" y="4485866"/>
                </a:moveTo>
                <a:cubicBezTo>
                  <a:pt x="373247" y="4485866"/>
                  <a:pt x="251346" y="4370251"/>
                  <a:pt x="251346" y="4221328"/>
                </a:cubicBezTo>
                <a:lnTo>
                  <a:pt x="251346" y="3339113"/>
                </a:lnTo>
                <a:cubicBezTo>
                  <a:pt x="251346" y="3210297"/>
                  <a:pt x="339319" y="3108503"/>
                  <a:pt x="461848" y="3081481"/>
                </a:cubicBezTo>
                <a:lnTo>
                  <a:pt x="468763" y="3081481"/>
                </a:lnTo>
                <a:lnTo>
                  <a:pt x="475679" y="3081481"/>
                </a:lnTo>
                <a:cubicBezTo>
                  <a:pt x="489499" y="3081481"/>
                  <a:pt x="502701" y="3074565"/>
                  <a:pt x="516522" y="3074565"/>
                </a:cubicBezTo>
                <a:lnTo>
                  <a:pt x="855840" y="3074565"/>
                </a:lnTo>
                <a:cubicBezTo>
                  <a:pt x="875948" y="3074565"/>
                  <a:pt x="896684" y="3074565"/>
                  <a:pt x="916791" y="3081481"/>
                </a:cubicBezTo>
                <a:lnTo>
                  <a:pt x="916791" y="4472674"/>
                </a:lnTo>
                <a:cubicBezTo>
                  <a:pt x="896684" y="4479589"/>
                  <a:pt x="875948" y="4479589"/>
                  <a:pt x="855840" y="4479589"/>
                </a:cubicBezTo>
                <a:lnTo>
                  <a:pt x="516512" y="4479589"/>
                </a:lnTo>
                <a:lnTo>
                  <a:pt x="516512" y="4485875"/>
                </a:lnTo>
                <a:lnTo>
                  <a:pt x="515884" y="4485875"/>
                </a:lnTo>
                <a:close/>
                <a:moveTo>
                  <a:pt x="1717310" y="3006709"/>
                </a:moveTo>
                <a:lnTo>
                  <a:pt x="1717310" y="4547445"/>
                </a:lnTo>
                <a:cubicBezTo>
                  <a:pt x="1717310" y="4683167"/>
                  <a:pt x="1601695" y="4798790"/>
                  <a:pt x="1465964" y="4798790"/>
                </a:cubicBezTo>
                <a:lnTo>
                  <a:pt x="1425121" y="4798790"/>
                </a:lnTo>
                <a:cubicBezTo>
                  <a:pt x="1289399" y="4798790"/>
                  <a:pt x="1180690" y="4690082"/>
                  <a:pt x="1173775" y="4554360"/>
                </a:cubicBezTo>
                <a:lnTo>
                  <a:pt x="1173775" y="4554360"/>
                </a:lnTo>
                <a:cubicBezTo>
                  <a:pt x="1173775" y="4547445"/>
                  <a:pt x="1173775" y="4547445"/>
                  <a:pt x="1173775" y="4540539"/>
                </a:cubicBezTo>
                <a:lnTo>
                  <a:pt x="1173775" y="3013624"/>
                </a:lnTo>
                <a:cubicBezTo>
                  <a:pt x="1173775" y="3006709"/>
                  <a:pt x="1173775" y="3006709"/>
                  <a:pt x="1173775" y="2999804"/>
                </a:cubicBezTo>
                <a:cubicBezTo>
                  <a:pt x="1173775" y="2938853"/>
                  <a:pt x="1200798" y="2884189"/>
                  <a:pt x="1234726" y="2843975"/>
                </a:cubicBezTo>
                <a:lnTo>
                  <a:pt x="1234726" y="2843975"/>
                </a:lnTo>
                <a:cubicBezTo>
                  <a:pt x="1241641" y="2830154"/>
                  <a:pt x="1254833" y="2823867"/>
                  <a:pt x="1268654" y="2816952"/>
                </a:cubicBezTo>
                <a:lnTo>
                  <a:pt x="1268654" y="2816952"/>
                </a:lnTo>
                <a:cubicBezTo>
                  <a:pt x="1302582" y="2789930"/>
                  <a:pt x="1343425" y="2776109"/>
                  <a:pt x="1390555" y="2769194"/>
                </a:cubicBezTo>
                <a:lnTo>
                  <a:pt x="1390555" y="2769194"/>
                </a:lnTo>
                <a:cubicBezTo>
                  <a:pt x="1397470" y="2769194"/>
                  <a:pt x="1410662" y="2769194"/>
                  <a:pt x="1417577" y="2769194"/>
                </a:cubicBezTo>
                <a:lnTo>
                  <a:pt x="1458420" y="2769194"/>
                </a:lnTo>
                <a:cubicBezTo>
                  <a:pt x="1601695" y="2755364"/>
                  <a:pt x="1717310" y="2870988"/>
                  <a:pt x="1717310" y="3006709"/>
                </a:cubicBezTo>
                <a:close/>
                <a:moveTo>
                  <a:pt x="2911821" y="956996"/>
                </a:moveTo>
                <a:cubicBezTo>
                  <a:pt x="2029606" y="956996"/>
                  <a:pt x="1303220" y="1655731"/>
                  <a:pt x="1256090" y="2524754"/>
                </a:cubicBezTo>
                <a:cubicBezTo>
                  <a:pt x="1202055" y="2544861"/>
                  <a:pt x="1154297" y="2572512"/>
                  <a:pt x="1113454" y="2606440"/>
                </a:cubicBezTo>
                <a:lnTo>
                  <a:pt x="1113454" y="2606440"/>
                </a:lnTo>
                <a:cubicBezTo>
                  <a:pt x="1099633" y="2620261"/>
                  <a:pt x="1086431" y="2626548"/>
                  <a:pt x="1072610" y="2640368"/>
                </a:cubicBezTo>
                <a:lnTo>
                  <a:pt x="1072610" y="2640368"/>
                </a:lnTo>
                <a:cubicBezTo>
                  <a:pt x="1045588" y="2667391"/>
                  <a:pt x="1024852" y="2694404"/>
                  <a:pt x="1004745" y="2722055"/>
                </a:cubicBezTo>
                <a:cubicBezTo>
                  <a:pt x="1004745" y="2722055"/>
                  <a:pt x="1004745" y="2728970"/>
                  <a:pt x="997830" y="2728970"/>
                </a:cubicBezTo>
                <a:cubicBezTo>
                  <a:pt x="990914" y="2742790"/>
                  <a:pt x="984009" y="2755992"/>
                  <a:pt x="977722" y="2769813"/>
                </a:cubicBezTo>
                <a:lnTo>
                  <a:pt x="977722" y="2776728"/>
                </a:lnTo>
                <a:cubicBezTo>
                  <a:pt x="970807" y="2790549"/>
                  <a:pt x="963901" y="2803751"/>
                  <a:pt x="957615" y="2824487"/>
                </a:cubicBezTo>
                <a:lnTo>
                  <a:pt x="957615" y="2824487"/>
                </a:lnTo>
                <a:cubicBezTo>
                  <a:pt x="950700" y="2824487"/>
                  <a:pt x="950700" y="2824487"/>
                  <a:pt x="943794" y="2824487"/>
                </a:cubicBezTo>
                <a:cubicBezTo>
                  <a:pt x="916772" y="2817571"/>
                  <a:pt x="889759" y="2817571"/>
                  <a:pt x="862108" y="2817571"/>
                </a:cubicBezTo>
                <a:lnTo>
                  <a:pt x="583749" y="2817571"/>
                </a:lnTo>
                <a:lnTo>
                  <a:pt x="583749" y="2593877"/>
                </a:lnTo>
                <a:cubicBezTo>
                  <a:pt x="583749" y="1304477"/>
                  <a:pt x="1628708" y="259518"/>
                  <a:pt x="2918108" y="259518"/>
                </a:cubicBezTo>
                <a:cubicBezTo>
                  <a:pt x="4207507" y="259518"/>
                  <a:pt x="5252466" y="1304477"/>
                  <a:pt x="5252466" y="2593877"/>
                </a:cubicBezTo>
                <a:lnTo>
                  <a:pt x="5252466" y="2817571"/>
                </a:lnTo>
                <a:lnTo>
                  <a:pt x="4974098" y="2817571"/>
                </a:lnTo>
                <a:cubicBezTo>
                  <a:pt x="4947076" y="2817571"/>
                  <a:pt x="4920063" y="2817571"/>
                  <a:pt x="4892412" y="2824487"/>
                </a:cubicBezTo>
                <a:lnTo>
                  <a:pt x="4885497" y="2824487"/>
                </a:lnTo>
                <a:lnTo>
                  <a:pt x="4885497" y="2824487"/>
                </a:lnTo>
                <a:cubicBezTo>
                  <a:pt x="4878582" y="2810666"/>
                  <a:pt x="4871676" y="2797464"/>
                  <a:pt x="4865389" y="2776728"/>
                </a:cubicBezTo>
                <a:lnTo>
                  <a:pt x="4865389" y="2769813"/>
                </a:lnTo>
                <a:cubicBezTo>
                  <a:pt x="4858474" y="2755992"/>
                  <a:pt x="4851569" y="2742790"/>
                  <a:pt x="4845282" y="2728970"/>
                </a:cubicBezTo>
                <a:cubicBezTo>
                  <a:pt x="4845282" y="2728970"/>
                  <a:pt x="4845282" y="2722055"/>
                  <a:pt x="4838367" y="2722055"/>
                </a:cubicBezTo>
                <a:cubicBezTo>
                  <a:pt x="4818260" y="2695032"/>
                  <a:pt x="4797524" y="2668019"/>
                  <a:pt x="4770501" y="2640368"/>
                </a:cubicBezTo>
                <a:lnTo>
                  <a:pt x="4770501" y="2640368"/>
                </a:lnTo>
                <a:cubicBezTo>
                  <a:pt x="4756681" y="2626548"/>
                  <a:pt x="4743479" y="2620261"/>
                  <a:pt x="4729658" y="2606440"/>
                </a:cubicBezTo>
                <a:lnTo>
                  <a:pt x="4729658" y="2606440"/>
                </a:lnTo>
                <a:cubicBezTo>
                  <a:pt x="4688815" y="2572512"/>
                  <a:pt x="4641685" y="2545490"/>
                  <a:pt x="4587021" y="2524754"/>
                </a:cubicBezTo>
                <a:cubicBezTo>
                  <a:pt x="4519794" y="1656359"/>
                  <a:pt x="3794036" y="956996"/>
                  <a:pt x="2911821" y="956996"/>
                </a:cubicBezTo>
                <a:close/>
                <a:moveTo>
                  <a:pt x="4397893" y="4798162"/>
                </a:moveTo>
                <a:lnTo>
                  <a:pt x="4357050" y="4798162"/>
                </a:lnTo>
                <a:cubicBezTo>
                  <a:pt x="4221328" y="4798162"/>
                  <a:pt x="4105704" y="4682547"/>
                  <a:pt x="4105704" y="4546816"/>
                </a:cubicBezTo>
                <a:lnTo>
                  <a:pt x="4105704" y="3006709"/>
                </a:lnTo>
                <a:cubicBezTo>
                  <a:pt x="4105704" y="2870988"/>
                  <a:pt x="4221318" y="2755364"/>
                  <a:pt x="4357050" y="2755364"/>
                </a:cubicBezTo>
                <a:lnTo>
                  <a:pt x="4397893" y="2755364"/>
                </a:lnTo>
                <a:cubicBezTo>
                  <a:pt x="4404808" y="2755364"/>
                  <a:pt x="4418000" y="2755364"/>
                  <a:pt x="4424915" y="2755364"/>
                </a:cubicBezTo>
                <a:lnTo>
                  <a:pt x="4424915" y="2755364"/>
                </a:lnTo>
                <a:cubicBezTo>
                  <a:pt x="4472673" y="2762279"/>
                  <a:pt x="4512888" y="2775471"/>
                  <a:pt x="4546816" y="2803122"/>
                </a:cubicBezTo>
                <a:lnTo>
                  <a:pt x="4546816" y="2803122"/>
                </a:lnTo>
                <a:cubicBezTo>
                  <a:pt x="4560637" y="2810037"/>
                  <a:pt x="4566924" y="2823229"/>
                  <a:pt x="4580744" y="2830144"/>
                </a:cubicBezTo>
                <a:lnTo>
                  <a:pt x="4580744" y="2830144"/>
                </a:lnTo>
                <a:cubicBezTo>
                  <a:pt x="4621587" y="2870988"/>
                  <a:pt x="4641695" y="2925023"/>
                  <a:pt x="4641695" y="2985973"/>
                </a:cubicBezTo>
                <a:cubicBezTo>
                  <a:pt x="4641695" y="2992889"/>
                  <a:pt x="4641695" y="2992889"/>
                  <a:pt x="4641695" y="2999794"/>
                </a:cubicBezTo>
                <a:lnTo>
                  <a:pt x="4641695" y="4526709"/>
                </a:lnTo>
                <a:cubicBezTo>
                  <a:pt x="4641695" y="4533624"/>
                  <a:pt x="4641695" y="4540529"/>
                  <a:pt x="4641695" y="4540529"/>
                </a:cubicBezTo>
                <a:lnTo>
                  <a:pt x="4641695" y="4540529"/>
                </a:lnTo>
                <a:cubicBezTo>
                  <a:pt x="4642323" y="4689463"/>
                  <a:pt x="4533624" y="4798162"/>
                  <a:pt x="4397893" y="4798162"/>
                </a:cubicBezTo>
                <a:close/>
                <a:moveTo>
                  <a:pt x="5564762" y="4221328"/>
                </a:moveTo>
                <a:cubicBezTo>
                  <a:pt x="5564762" y="4363965"/>
                  <a:pt x="5449148" y="4485866"/>
                  <a:pt x="5300224" y="4485866"/>
                </a:cubicBezTo>
                <a:lnTo>
                  <a:pt x="4960906" y="4485866"/>
                </a:lnTo>
                <a:cubicBezTo>
                  <a:pt x="4940799" y="4485866"/>
                  <a:pt x="4920063" y="4485866"/>
                  <a:pt x="4899956" y="4478951"/>
                </a:cubicBezTo>
                <a:lnTo>
                  <a:pt x="4899956" y="3081481"/>
                </a:lnTo>
                <a:cubicBezTo>
                  <a:pt x="4920063" y="3074565"/>
                  <a:pt x="4940799" y="3074565"/>
                  <a:pt x="4960906" y="3074565"/>
                </a:cubicBezTo>
                <a:lnTo>
                  <a:pt x="5300224" y="3074565"/>
                </a:lnTo>
                <a:cubicBezTo>
                  <a:pt x="5314046" y="3074565"/>
                  <a:pt x="5327247" y="3074565"/>
                  <a:pt x="5341068" y="3081481"/>
                </a:cubicBezTo>
                <a:lnTo>
                  <a:pt x="5347983" y="3081481"/>
                </a:lnTo>
                <a:lnTo>
                  <a:pt x="5354898" y="3081481"/>
                </a:lnTo>
                <a:cubicBezTo>
                  <a:pt x="5476799" y="3108503"/>
                  <a:pt x="5565401" y="3210297"/>
                  <a:pt x="5565401" y="3339113"/>
                </a:cubicBezTo>
                <a:lnTo>
                  <a:pt x="5564762" y="4221328"/>
                </a:lnTo>
                <a:lnTo>
                  <a:pt x="5564762" y="42213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9" name="Forma libre 278">
            <a:extLst>
              <a:ext uri="{FF2B5EF4-FFF2-40B4-BE49-F238E27FC236}">
                <a16:creationId xmlns:a16="http://schemas.microsoft.com/office/drawing/2014/main" id="{E5180E6A-F875-324B-B9BE-C57A339F8938}"/>
              </a:ext>
            </a:extLst>
          </p:cNvPr>
          <p:cNvSpPr/>
          <p:nvPr/>
        </p:nvSpPr>
        <p:spPr>
          <a:xfrm>
            <a:off x="1258534" y="5942984"/>
            <a:ext cx="290446" cy="355095"/>
          </a:xfrm>
          <a:custGeom>
            <a:avLst/>
            <a:gdLst>
              <a:gd name="connsiteX0" fmla="*/ 5617758 w 5609421"/>
              <a:gd name="connsiteY0" fmla="*/ 2708378 h 6858000"/>
              <a:gd name="connsiteX1" fmla="*/ 5399027 w 5609421"/>
              <a:gd name="connsiteY1" fmla="*/ 2243044 h 6858000"/>
              <a:gd name="connsiteX2" fmla="*/ 5389737 w 5609421"/>
              <a:gd name="connsiteY2" fmla="*/ 2233753 h 6858000"/>
              <a:gd name="connsiteX3" fmla="*/ 5171006 w 5609421"/>
              <a:gd name="connsiteY3" fmla="*/ 2015022 h 6858000"/>
              <a:gd name="connsiteX4" fmla="*/ 5171006 w 5609421"/>
              <a:gd name="connsiteY4" fmla="*/ 1996440 h 6858000"/>
              <a:gd name="connsiteX5" fmla="*/ 5171006 w 5609421"/>
              <a:gd name="connsiteY5" fmla="*/ 346251 h 6858000"/>
              <a:gd name="connsiteX6" fmla="*/ 4824746 w 5609421"/>
              <a:gd name="connsiteY6" fmla="*/ 0 h 6858000"/>
              <a:gd name="connsiteX7" fmla="*/ 4222600 w 5609421"/>
              <a:gd name="connsiteY7" fmla="*/ 0 h 6858000"/>
              <a:gd name="connsiteX8" fmla="*/ 3876349 w 5609421"/>
              <a:gd name="connsiteY8" fmla="*/ 346251 h 6858000"/>
              <a:gd name="connsiteX9" fmla="*/ 3876349 w 5609421"/>
              <a:gd name="connsiteY9" fmla="*/ 793003 h 6858000"/>
              <a:gd name="connsiteX10" fmla="*/ 3338387 w 5609421"/>
              <a:gd name="connsiteY10" fmla="*/ 272778 h 6858000"/>
              <a:gd name="connsiteX11" fmla="*/ 2781851 w 5609421"/>
              <a:gd name="connsiteY11" fmla="*/ 44756 h 6858000"/>
              <a:gd name="connsiteX12" fmla="*/ 2207578 w 5609421"/>
              <a:gd name="connsiteY12" fmla="*/ 309087 h 6858000"/>
              <a:gd name="connsiteX13" fmla="*/ 273622 w 5609421"/>
              <a:gd name="connsiteY13" fmla="*/ 2188152 h 6858000"/>
              <a:gd name="connsiteX14" fmla="*/ 81920 w 5609421"/>
              <a:gd name="connsiteY14" fmla="*/ 2452483 h 6858000"/>
              <a:gd name="connsiteX15" fmla="*/ 72629 w 5609421"/>
              <a:gd name="connsiteY15" fmla="*/ 2461774 h 6858000"/>
              <a:gd name="connsiteX16" fmla="*/ 0 w 5609421"/>
              <a:gd name="connsiteY16" fmla="*/ 2735397 h 6858000"/>
              <a:gd name="connsiteX17" fmla="*/ 0 w 5609421"/>
              <a:gd name="connsiteY17" fmla="*/ 2744687 h 6858000"/>
              <a:gd name="connsiteX18" fmla="*/ 0 w 5609421"/>
              <a:gd name="connsiteY18" fmla="*/ 6539126 h 6858000"/>
              <a:gd name="connsiteX19" fmla="*/ 319232 w 5609421"/>
              <a:gd name="connsiteY19" fmla="*/ 6858358 h 6858000"/>
              <a:gd name="connsiteX20" fmla="*/ 1906083 w 5609421"/>
              <a:gd name="connsiteY20" fmla="*/ 6858358 h 6858000"/>
              <a:gd name="connsiteX21" fmla="*/ 2225315 w 5609421"/>
              <a:gd name="connsiteY21" fmla="*/ 6539126 h 6858000"/>
              <a:gd name="connsiteX22" fmla="*/ 2225315 w 5609421"/>
              <a:gd name="connsiteY22" fmla="*/ 5919244 h 6858000"/>
              <a:gd name="connsiteX23" fmla="*/ 2225315 w 5609421"/>
              <a:gd name="connsiteY23" fmla="*/ 5892216 h 6858000"/>
              <a:gd name="connsiteX24" fmla="*/ 2225315 w 5609421"/>
              <a:gd name="connsiteY24" fmla="*/ 4605170 h 6858000"/>
              <a:gd name="connsiteX25" fmla="*/ 3383996 w 5609421"/>
              <a:gd name="connsiteY25" fmla="*/ 4605170 h 6858000"/>
              <a:gd name="connsiteX26" fmla="*/ 3383996 w 5609421"/>
              <a:gd name="connsiteY26" fmla="*/ 6529835 h 6858000"/>
              <a:gd name="connsiteX27" fmla="*/ 3703228 w 5609421"/>
              <a:gd name="connsiteY27" fmla="*/ 6849067 h 6858000"/>
              <a:gd name="connsiteX28" fmla="*/ 5272342 w 5609421"/>
              <a:gd name="connsiteY28" fmla="*/ 6849067 h 6858000"/>
              <a:gd name="connsiteX29" fmla="*/ 5591575 w 5609421"/>
              <a:gd name="connsiteY29" fmla="*/ 6529835 h 6858000"/>
              <a:gd name="connsiteX30" fmla="*/ 5591575 w 5609421"/>
              <a:gd name="connsiteY30" fmla="*/ 2726115 h 6858000"/>
              <a:gd name="connsiteX31" fmla="*/ 5617758 w 5609421"/>
              <a:gd name="connsiteY31" fmla="*/ 2708378 h 6858000"/>
              <a:gd name="connsiteX32" fmla="*/ 4222600 w 5609421"/>
              <a:gd name="connsiteY32" fmla="*/ 336960 h 6858000"/>
              <a:gd name="connsiteX33" fmla="*/ 4824746 w 5609421"/>
              <a:gd name="connsiteY33" fmla="*/ 346251 h 6858000"/>
              <a:gd name="connsiteX34" fmla="*/ 4824746 w 5609421"/>
              <a:gd name="connsiteY34" fmla="*/ 1695799 h 6858000"/>
              <a:gd name="connsiteX35" fmla="*/ 4213309 w 5609421"/>
              <a:gd name="connsiteY35" fmla="*/ 1112235 h 6858000"/>
              <a:gd name="connsiteX36" fmla="*/ 4222600 w 5609421"/>
              <a:gd name="connsiteY36" fmla="*/ 336960 h 6858000"/>
              <a:gd name="connsiteX37" fmla="*/ 2444046 w 5609421"/>
              <a:gd name="connsiteY37" fmla="*/ 546409 h 6858000"/>
              <a:gd name="connsiteX38" fmla="*/ 2790297 w 5609421"/>
              <a:gd name="connsiteY38" fmla="*/ 382570 h 6858000"/>
              <a:gd name="connsiteX39" fmla="*/ 3109529 w 5609421"/>
              <a:gd name="connsiteY39" fmla="*/ 519381 h 6858000"/>
              <a:gd name="connsiteX40" fmla="*/ 5024904 w 5609421"/>
              <a:gd name="connsiteY40" fmla="*/ 2352836 h 6858000"/>
              <a:gd name="connsiteX41" fmla="*/ 592010 w 5609421"/>
              <a:gd name="connsiteY41" fmla="*/ 2352836 h 6858000"/>
              <a:gd name="connsiteX42" fmla="*/ 2444046 w 5609421"/>
              <a:gd name="connsiteY42" fmla="*/ 546409 h 6858000"/>
              <a:gd name="connsiteX43" fmla="*/ 5280789 w 5609421"/>
              <a:gd name="connsiteY43" fmla="*/ 6511263 h 6858000"/>
              <a:gd name="connsiteX44" fmla="*/ 3739538 w 5609421"/>
              <a:gd name="connsiteY44" fmla="*/ 6511263 h 6858000"/>
              <a:gd name="connsiteX45" fmla="*/ 3739538 w 5609421"/>
              <a:gd name="connsiteY45" fmla="*/ 4441340 h 6858000"/>
              <a:gd name="connsiteX46" fmla="*/ 3575699 w 5609421"/>
              <a:gd name="connsiteY46" fmla="*/ 4277501 h 6858000"/>
              <a:gd name="connsiteX47" fmla="*/ 2069923 w 5609421"/>
              <a:gd name="connsiteY47" fmla="*/ 4277501 h 6858000"/>
              <a:gd name="connsiteX48" fmla="*/ 1906083 w 5609421"/>
              <a:gd name="connsiteY48" fmla="*/ 4441340 h 6858000"/>
              <a:gd name="connsiteX49" fmla="*/ 1906083 w 5609421"/>
              <a:gd name="connsiteY49" fmla="*/ 5845780 h 6858000"/>
              <a:gd name="connsiteX50" fmla="*/ 1906083 w 5609421"/>
              <a:gd name="connsiteY50" fmla="*/ 5872808 h 6858000"/>
              <a:gd name="connsiteX51" fmla="*/ 1906083 w 5609421"/>
              <a:gd name="connsiteY51" fmla="*/ 6511263 h 6858000"/>
              <a:gd name="connsiteX52" fmla="*/ 336960 w 5609421"/>
              <a:gd name="connsiteY52" fmla="*/ 6511263 h 6858000"/>
              <a:gd name="connsiteX53" fmla="*/ 336960 w 5609421"/>
              <a:gd name="connsiteY53" fmla="*/ 2744697 h 6858000"/>
              <a:gd name="connsiteX54" fmla="*/ 346251 w 5609421"/>
              <a:gd name="connsiteY54" fmla="*/ 2689805 h 6858000"/>
              <a:gd name="connsiteX55" fmla="*/ 5262207 w 5609421"/>
              <a:gd name="connsiteY55" fmla="*/ 2689805 h 6858000"/>
              <a:gd name="connsiteX56" fmla="*/ 5271498 w 5609421"/>
              <a:gd name="connsiteY56" fmla="*/ 2689805 h 6858000"/>
              <a:gd name="connsiteX57" fmla="*/ 5280789 w 5609421"/>
              <a:gd name="connsiteY57" fmla="*/ 2735406 h 6858000"/>
              <a:gd name="connsiteX58" fmla="*/ 5280789 w 5609421"/>
              <a:gd name="connsiteY58" fmla="*/ 6511263 h 6858000"/>
              <a:gd name="connsiteX59" fmla="*/ 5280789 w 5609421"/>
              <a:gd name="connsiteY59" fmla="*/ 651126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5609421" h="6858000">
                <a:moveTo>
                  <a:pt x="5617758" y="2708378"/>
                </a:moveTo>
                <a:cubicBezTo>
                  <a:pt x="5608467" y="2590148"/>
                  <a:pt x="5562866" y="2416173"/>
                  <a:pt x="5399027" y="2243044"/>
                </a:cubicBezTo>
                <a:lnTo>
                  <a:pt x="5389737" y="2233753"/>
                </a:lnTo>
                <a:lnTo>
                  <a:pt x="5171006" y="2015022"/>
                </a:lnTo>
                <a:cubicBezTo>
                  <a:pt x="5171006" y="2005731"/>
                  <a:pt x="5171006" y="2005731"/>
                  <a:pt x="5171006" y="1996440"/>
                </a:cubicBezTo>
                <a:lnTo>
                  <a:pt x="5171006" y="346251"/>
                </a:lnTo>
                <a:cubicBezTo>
                  <a:pt x="5171006" y="154548"/>
                  <a:pt x="5015613" y="0"/>
                  <a:pt x="4824746" y="0"/>
                </a:cubicBezTo>
                <a:lnTo>
                  <a:pt x="4222600" y="0"/>
                </a:lnTo>
                <a:cubicBezTo>
                  <a:pt x="4030898" y="0"/>
                  <a:pt x="3876349" y="155393"/>
                  <a:pt x="3876349" y="346251"/>
                </a:cubicBezTo>
                <a:lnTo>
                  <a:pt x="3876349" y="793003"/>
                </a:lnTo>
                <a:lnTo>
                  <a:pt x="3338387" y="272778"/>
                </a:lnTo>
                <a:cubicBezTo>
                  <a:pt x="3265758" y="208595"/>
                  <a:pt x="3055473" y="44756"/>
                  <a:pt x="2781851" y="44756"/>
                </a:cubicBezTo>
                <a:cubicBezTo>
                  <a:pt x="2572411" y="44756"/>
                  <a:pt x="2380699" y="135967"/>
                  <a:pt x="2207578" y="309087"/>
                </a:cubicBezTo>
                <a:lnTo>
                  <a:pt x="273622" y="2188152"/>
                </a:lnTo>
                <a:cubicBezTo>
                  <a:pt x="182412" y="2279362"/>
                  <a:pt x="118229" y="2370573"/>
                  <a:pt x="81920" y="2452483"/>
                </a:cubicBezTo>
                <a:cubicBezTo>
                  <a:pt x="81920" y="2452483"/>
                  <a:pt x="81920" y="2461774"/>
                  <a:pt x="72629" y="2461774"/>
                </a:cubicBezTo>
                <a:cubicBezTo>
                  <a:pt x="17737" y="2571567"/>
                  <a:pt x="0" y="2671214"/>
                  <a:pt x="0" y="2735397"/>
                </a:cubicBezTo>
                <a:lnTo>
                  <a:pt x="0" y="2744687"/>
                </a:lnTo>
                <a:lnTo>
                  <a:pt x="0" y="6539126"/>
                </a:lnTo>
                <a:cubicBezTo>
                  <a:pt x="0" y="6721547"/>
                  <a:pt x="146102" y="6858358"/>
                  <a:pt x="319232" y="6858358"/>
                </a:cubicBezTo>
                <a:lnTo>
                  <a:pt x="1906083" y="6858358"/>
                </a:lnTo>
                <a:cubicBezTo>
                  <a:pt x="2088504" y="6858358"/>
                  <a:pt x="2225315" y="6712256"/>
                  <a:pt x="2225315" y="6539126"/>
                </a:cubicBezTo>
                <a:lnTo>
                  <a:pt x="2225315" y="5919244"/>
                </a:lnTo>
                <a:cubicBezTo>
                  <a:pt x="2225315" y="5909953"/>
                  <a:pt x="2225315" y="5900662"/>
                  <a:pt x="2225315" y="5892216"/>
                </a:cubicBezTo>
                <a:lnTo>
                  <a:pt x="2225315" y="4605170"/>
                </a:lnTo>
                <a:lnTo>
                  <a:pt x="3383996" y="4605170"/>
                </a:lnTo>
                <a:lnTo>
                  <a:pt x="3383996" y="6529835"/>
                </a:lnTo>
                <a:cubicBezTo>
                  <a:pt x="3383996" y="6712256"/>
                  <a:pt x="3530098" y="6849067"/>
                  <a:pt x="3703228" y="6849067"/>
                </a:cubicBezTo>
                <a:lnTo>
                  <a:pt x="5272342" y="6849067"/>
                </a:lnTo>
                <a:cubicBezTo>
                  <a:pt x="5454763" y="6849067"/>
                  <a:pt x="5591575" y="6702965"/>
                  <a:pt x="5591575" y="6529835"/>
                </a:cubicBezTo>
                <a:lnTo>
                  <a:pt x="5591575" y="2726115"/>
                </a:lnTo>
                <a:cubicBezTo>
                  <a:pt x="5617758" y="2717669"/>
                  <a:pt x="5617758" y="2708378"/>
                  <a:pt x="5617758" y="2708378"/>
                </a:cubicBezTo>
                <a:close/>
                <a:moveTo>
                  <a:pt x="4222600" y="336960"/>
                </a:moveTo>
                <a:lnTo>
                  <a:pt x="4824746" y="346251"/>
                </a:lnTo>
                <a:lnTo>
                  <a:pt x="4824746" y="1695799"/>
                </a:lnTo>
                <a:lnTo>
                  <a:pt x="4213309" y="1112235"/>
                </a:lnTo>
                <a:lnTo>
                  <a:pt x="4222600" y="336960"/>
                </a:lnTo>
                <a:close/>
                <a:moveTo>
                  <a:pt x="2444046" y="546409"/>
                </a:moveTo>
                <a:cubicBezTo>
                  <a:pt x="2553829" y="436617"/>
                  <a:pt x="2672068" y="382570"/>
                  <a:pt x="2790297" y="382570"/>
                </a:cubicBezTo>
                <a:cubicBezTo>
                  <a:pt x="2945690" y="382570"/>
                  <a:pt x="3073210" y="483071"/>
                  <a:pt x="3109529" y="519381"/>
                </a:cubicBezTo>
                <a:lnTo>
                  <a:pt x="5024904" y="2352836"/>
                </a:lnTo>
                <a:lnTo>
                  <a:pt x="592010" y="2352836"/>
                </a:lnTo>
                <a:lnTo>
                  <a:pt x="2444046" y="546409"/>
                </a:lnTo>
                <a:close/>
                <a:moveTo>
                  <a:pt x="5280789" y="6511263"/>
                </a:moveTo>
                <a:lnTo>
                  <a:pt x="3739538" y="6511263"/>
                </a:lnTo>
                <a:lnTo>
                  <a:pt x="3739538" y="4441340"/>
                </a:lnTo>
                <a:cubicBezTo>
                  <a:pt x="3739538" y="4350130"/>
                  <a:pt x="3666909" y="4277501"/>
                  <a:pt x="3575699" y="4277501"/>
                </a:cubicBezTo>
                <a:lnTo>
                  <a:pt x="2069923" y="4277501"/>
                </a:lnTo>
                <a:cubicBezTo>
                  <a:pt x="1978712" y="4277501"/>
                  <a:pt x="1906083" y="4350130"/>
                  <a:pt x="1906083" y="4441340"/>
                </a:cubicBezTo>
                <a:lnTo>
                  <a:pt x="1906083" y="5845780"/>
                </a:lnTo>
                <a:cubicBezTo>
                  <a:pt x="1906083" y="5855071"/>
                  <a:pt x="1906083" y="5864361"/>
                  <a:pt x="1906083" y="5872808"/>
                </a:cubicBezTo>
                <a:lnTo>
                  <a:pt x="1906083" y="6511263"/>
                </a:lnTo>
                <a:lnTo>
                  <a:pt x="336960" y="6511263"/>
                </a:lnTo>
                <a:lnTo>
                  <a:pt x="336960" y="2744697"/>
                </a:lnTo>
                <a:cubicBezTo>
                  <a:pt x="336960" y="2726115"/>
                  <a:pt x="336960" y="2708387"/>
                  <a:pt x="346251" y="2689805"/>
                </a:cubicBezTo>
                <a:lnTo>
                  <a:pt x="5262207" y="2689805"/>
                </a:lnTo>
                <a:cubicBezTo>
                  <a:pt x="5262207" y="2689805"/>
                  <a:pt x="5262207" y="2689805"/>
                  <a:pt x="5271498" y="2689805"/>
                </a:cubicBezTo>
                <a:cubicBezTo>
                  <a:pt x="5271498" y="2708387"/>
                  <a:pt x="5280789" y="2726124"/>
                  <a:pt x="5280789" y="2735406"/>
                </a:cubicBezTo>
                <a:lnTo>
                  <a:pt x="5280789" y="6511263"/>
                </a:lnTo>
                <a:lnTo>
                  <a:pt x="5280789" y="6511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1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1" name="Forma libre 280">
            <a:extLst>
              <a:ext uri="{FF2B5EF4-FFF2-40B4-BE49-F238E27FC236}">
                <a16:creationId xmlns:a16="http://schemas.microsoft.com/office/drawing/2014/main" id="{D720868B-67F8-F04A-B5CB-72F3C9ABDD8E}"/>
              </a:ext>
            </a:extLst>
          </p:cNvPr>
          <p:cNvSpPr/>
          <p:nvPr/>
        </p:nvSpPr>
        <p:spPr>
          <a:xfrm>
            <a:off x="2002489" y="5944557"/>
            <a:ext cx="237627" cy="355095"/>
          </a:xfrm>
          <a:custGeom>
            <a:avLst/>
            <a:gdLst>
              <a:gd name="connsiteX0" fmla="*/ 4587084 w 4589318"/>
              <a:gd name="connsiteY0" fmla="*/ 2905922 h 6858000"/>
              <a:gd name="connsiteX1" fmla="*/ 4115597 w 4589318"/>
              <a:gd name="connsiteY1" fmla="*/ 2477297 h 6858000"/>
              <a:gd name="connsiteX2" fmla="*/ 3695700 w 4589318"/>
              <a:gd name="connsiteY2" fmla="*/ 2477297 h 6858000"/>
              <a:gd name="connsiteX3" fmla="*/ 3695700 w 4589318"/>
              <a:gd name="connsiteY3" fmla="*/ 1337466 h 6858000"/>
              <a:gd name="connsiteX4" fmla="*/ 2358234 w 4589318"/>
              <a:gd name="connsiteY4" fmla="*/ 0 h 6858000"/>
              <a:gd name="connsiteX5" fmla="*/ 2229647 w 4589318"/>
              <a:gd name="connsiteY5" fmla="*/ 0 h 6858000"/>
              <a:gd name="connsiteX6" fmla="*/ 892181 w 4589318"/>
              <a:gd name="connsiteY6" fmla="*/ 1337466 h 6858000"/>
              <a:gd name="connsiteX7" fmla="*/ 892181 w 4589318"/>
              <a:gd name="connsiteY7" fmla="*/ 2477288 h 6858000"/>
              <a:gd name="connsiteX8" fmla="*/ 403228 w 4589318"/>
              <a:gd name="connsiteY8" fmla="*/ 2477288 h 6858000"/>
              <a:gd name="connsiteX9" fmla="*/ 0 w 4589318"/>
              <a:gd name="connsiteY9" fmla="*/ 2880516 h 6858000"/>
              <a:gd name="connsiteX10" fmla="*/ 0 w 4589318"/>
              <a:gd name="connsiteY10" fmla="*/ 3094828 h 6858000"/>
              <a:gd name="connsiteX11" fmla="*/ 2160590 w 4589318"/>
              <a:gd name="connsiteY11" fmla="*/ 5375269 h 6858000"/>
              <a:gd name="connsiteX12" fmla="*/ 2160590 w 4589318"/>
              <a:gd name="connsiteY12" fmla="*/ 5692772 h 6858000"/>
              <a:gd name="connsiteX13" fmla="*/ 1132687 w 4589318"/>
              <a:gd name="connsiteY13" fmla="*/ 5692772 h 6858000"/>
              <a:gd name="connsiteX14" fmla="*/ 781059 w 4589318"/>
              <a:gd name="connsiteY14" fmla="*/ 6044401 h 6858000"/>
              <a:gd name="connsiteX15" fmla="*/ 781059 w 4589318"/>
              <a:gd name="connsiteY15" fmla="*/ 6507160 h 6858000"/>
              <a:gd name="connsiteX16" fmla="*/ 1132687 w 4589318"/>
              <a:gd name="connsiteY16" fmla="*/ 6858788 h 6858000"/>
              <a:gd name="connsiteX17" fmla="*/ 3490125 w 4589318"/>
              <a:gd name="connsiteY17" fmla="*/ 6858788 h 6858000"/>
              <a:gd name="connsiteX18" fmla="*/ 3841753 w 4589318"/>
              <a:gd name="connsiteY18" fmla="*/ 6507160 h 6858000"/>
              <a:gd name="connsiteX19" fmla="*/ 3841753 w 4589318"/>
              <a:gd name="connsiteY19" fmla="*/ 6053138 h 6858000"/>
              <a:gd name="connsiteX20" fmla="*/ 3490125 w 4589318"/>
              <a:gd name="connsiteY20" fmla="*/ 5701510 h 6858000"/>
              <a:gd name="connsiteX21" fmla="*/ 2469365 w 4589318"/>
              <a:gd name="connsiteY21" fmla="*/ 5701510 h 6858000"/>
              <a:gd name="connsiteX22" fmla="*/ 2469365 w 4589318"/>
              <a:gd name="connsiteY22" fmla="*/ 5376075 h 6858000"/>
              <a:gd name="connsiteX23" fmla="*/ 4595025 w 4589318"/>
              <a:gd name="connsiteY23" fmla="*/ 3104362 h 6858000"/>
              <a:gd name="connsiteX24" fmla="*/ 4595025 w 4589318"/>
              <a:gd name="connsiteY24" fmla="*/ 2924175 h 6858000"/>
              <a:gd name="connsiteX25" fmla="*/ 4587084 w 4589318"/>
              <a:gd name="connsiteY25" fmla="*/ 2905922 h 6858000"/>
              <a:gd name="connsiteX26" fmla="*/ 3515522 w 4589318"/>
              <a:gd name="connsiteY26" fmla="*/ 6052341 h 6858000"/>
              <a:gd name="connsiteX27" fmla="*/ 3515522 w 4589318"/>
              <a:gd name="connsiteY27" fmla="*/ 6506363 h 6858000"/>
              <a:gd name="connsiteX28" fmla="*/ 3481388 w 4589318"/>
              <a:gd name="connsiteY28" fmla="*/ 6540497 h 6858000"/>
              <a:gd name="connsiteX29" fmla="*/ 1123950 w 4589318"/>
              <a:gd name="connsiteY29" fmla="*/ 6540497 h 6858000"/>
              <a:gd name="connsiteX30" fmla="*/ 1089816 w 4589318"/>
              <a:gd name="connsiteY30" fmla="*/ 6506363 h 6858000"/>
              <a:gd name="connsiteX31" fmla="*/ 1089816 w 4589318"/>
              <a:gd name="connsiteY31" fmla="*/ 6052341 h 6858000"/>
              <a:gd name="connsiteX32" fmla="*/ 1123950 w 4589318"/>
              <a:gd name="connsiteY32" fmla="*/ 6018207 h 6858000"/>
              <a:gd name="connsiteX33" fmla="*/ 3481388 w 4589318"/>
              <a:gd name="connsiteY33" fmla="*/ 6018207 h 6858000"/>
              <a:gd name="connsiteX34" fmla="*/ 3515522 w 4589318"/>
              <a:gd name="connsiteY34" fmla="*/ 6052341 h 6858000"/>
              <a:gd name="connsiteX35" fmla="*/ 2220918 w 4589318"/>
              <a:gd name="connsiteY35" fmla="*/ 316706 h 6858000"/>
              <a:gd name="connsiteX36" fmla="*/ 2349506 w 4589318"/>
              <a:gd name="connsiteY36" fmla="*/ 316706 h 6858000"/>
              <a:gd name="connsiteX37" fmla="*/ 3369477 w 4589318"/>
              <a:gd name="connsiteY37" fmla="*/ 1336678 h 6858000"/>
              <a:gd name="connsiteX38" fmla="*/ 3369477 w 4589318"/>
              <a:gd name="connsiteY38" fmla="*/ 2631281 h 6858000"/>
              <a:gd name="connsiteX39" fmla="*/ 3369477 w 4589318"/>
              <a:gd name="connsiteY39" fmla="*/ 3256754 h 6858000"/>
              <a:gd name="connsiteX40" fmla="*/ 2349506 w 4589318"/>
              <a:gd name="connsiteY40" fmla="*/ 4276725 h 6858000"/>
              <a:gd name="connsiteX41" fmla="*/ 2220918 w 4589318"/>
              <a:gd name="connsiteY41" fmla="*/ 4276725 h 6858000"/>
              <a:gd name="connsiteX42" fmla="*/ 1200947 w 4589318"/>
              <a:gd name="connsiteY42" fmla="*/ 3256754 h 6858000"/>
              <a:gd name="connsiteX43" fmla="*/ 1200947 w 4589318"/>
              <a:gd name="connsiteY43" fmla="*/ 2785266 h 6858000"/>
              <a:gd name="connsiteX44" fmla="*/ 2289975 w 4589318"/>
              <a:gd name="connsiteY44" fmla="*/ 2785266 h 6858000"/>
              <a:gd name="connsiteX45" fmla="*/ 2443959 w 4589318"/>
              <a:gd name="connsiteY45" fmla="*/ 2631281 h 6858000"/>
              <a:gd name="connsiteX46" fmla="*/ 2289975 w 4589318"/>
              <a:gd name="connsiteY46" fmla="*/ 2477297 h 6858000"/>
              <a:gd name="connsiteX47" fmla="*/ 1200947 w 4589318"/>
              <a:gd name="connsiteY47" fmla="*/ 2477297 h 6858000"/>
              <a:gd name="connsiteX48" fmla="*/ 1200947 w 4589318"/>
              <a:gd name="connsiteY48" fmla="*/ 2005809 h 6858000"/>
              <a:gd name="connsiteX49" fmla="*/ 2289975 w 4589318"/>
              <a:gd name="connsiteY49" fmla="*/ 2005809 h 6858000"/>
              <a:gd name="connsiteX50" fmla="*/ 2443959 w 4589318"/>
              <a:gd name="connsiteY50" fmla="*/ 1851825 h 6858000"/>
              <a:gd name="connsiteX51" fmla="*/ 2289975 w 4589318"/>
              <a:gd name="connsiteY51" fmla="*/ 1697840 h 6858000"/>
              <a:gd name="connsiteX52" fmla="*/ 1200947 w 4589318"/>
              <a:gd name="connsiteY52" fmla="*/ 1697840 h 6858000"/>
              <a:gd name="connsiteX53" fmla="*/ 1200947 w 4589318"/>
              <a:gd name="connsiteY53" fmla="*/ 1346212 h 6858000"/>
              <a:gd name="connsiteX54" fmla="*/ 1209675 w 4589318"/>
              <a:gd name="connsiteY54" fmla="*/ 1235089 h 6858000"/>
              <a:gd name="connsiteX55" fmla="*/ 2289966 w 4589318"/>
              <a:gd name="connsiteY55" fmla="*/ 1235089 h 6858000"/>
              <a:gd name="connsiteX56" fmla="*/ 2443951 w 4589318"/>
              <a:gd name="connsiteY56" fmla="*/ 1081105 h 6858000"/>
              <a:gd name="connsiteX57" fmla="*/ 2289966 w 4589318"/>
              <a:gd name="connsiteY57" fmla="*/ 927120 h 6858000"/>
              <a:gd name="connsiteX58" fmla="*/ 1295409 w 4589318"/>
              <a:gd name="connsiteY58" fmla="*/ 927120 h 6858000"/>
              <a:gd name="connsiteX59" fmla="*/ 2220918 w 4589318"/>
              <a:gd name="connsiteY59" fmla="*/ 316706 h 6858000"/>
              <a:gd name="connsiteX60" fmla="*/ 4269590 w 4589318"/>
              <a:gd name="connsiteY60" fmla="*/ 3094828 h 6858000"/>
              <a:gd name="connsiteX61" fmla="*/ 2306643 w 4589318"/>
              <a:gd name="connsiteY61" fmla="*/ 5057775 h 6858000"/>
              <a:gd name="connsiteX62" fmla="*/ 2272509 w 4589318"/>
              <a:gd name="connsiteY62" fmla="*/ 5057775 h 6858000"/>
              <a:gd name="connsiteX63" fmla="*/ 309563 w 4589318"/>
              <a:gd name="connsiteY63" fmla="*/ 3094828 h 6858000"/>
              <a:gd name="connsiteX64" fmla="*/ 309563 w 4589318"/>
              <a:gd name="connsiteY64" fmla="*/ 2880516 h 6858000"/>
              <a:gd name="connsiteX65" fmla="*/ 395287 w 4589318"/>
              <a:gd name="connsiteY65" fmla="*/ 2794791 h 6858000"/>
              <a:gd name="connsiteX66" fmla="*/ 884240 w 4589318"/>
              <a:gd name="connsiteY66" fmla="*/ 2794791 h 6858000"/>
              <a:gd name="connsiteX67" fmla="*/ 884240 w 4589318"/>
              <a:gd name="connsiteY67" fmla="*/ 3266279 h 6858000"/>
              <a:gd name="connsiteX68" fmla="*/ 2221706 w 4589318"/>
              <a:gd name="connsiteY68" fmla="*/ 4603745 h 6858000"/>
              <a:gd name="connsiteX69" fmla="*/ 2350294 w 4589318"/>
              <a:gd name="connsiteY69" fmla="*/ 4603745 h 6858000"/>
              <a:gd name="connsiteX70" fmla="*/ 3687760 w 4589318"/>
              <a:gd name="connsiteY70" fmla="*/ 3266279 h 6858000"/>
              <a:gd name="connsiteX71" fmla="*/ 3687760 w 4589318"/>
              <a:gd name="connsiteY71" fmla="*/ 2794791 h 6858000"/>
              <a:gd name="connsiteX72" fmla="*/ 4116385 w 4589318"/>
              <a:gd name="connsiteY72" fmla="*/ 2794791 h 6858000"/>
              <a:gd name="connsiteX73" fmla="*/ 4270370 w 4589318"/>
              <a:gd name="connsiteY73" fmla="*/ 2914650 h 6858000"/>
              <a:gd name="connsiteX74" fmla="*/ 4270370 w 4589318"/>
              <a:gd name="connsiteY74" fmla="*/ 3094828 h 6858000"/>
              <a:gd name="connsiteX75" fmla="*/ 4269590 w 4589318"/>
              <a:gd name="connsiteY75" fmla="*/ 309482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4589318" h="6858000">
                <a:moveTo>
                  <a:pt x="4587084" y="2905922"/>
                </a:moveTo>
                <a:cubicBezTo>
                  <a:pt x="4578356" y="2700338"/>
                  <a:pt x="4441031" y="2477297"/>
                  <a:pt x="4115597" y="2477297"/>
                </a:cubicBezTo>
                <a:lnTo>
                  <a:pt x="3695700" y="2477297"/>
                </a:lnTo>
                <a:lnTo>
                  <a:pt x="3695700" y="1337466"/>
                </a:lnTo>
                <a:cubicBezTo>
                  <a:pt x="3695709" y="600075"/>
                  <a:pt x="3095634" y="0"/>
                  <a:pt x="2358234" y="0"/>
                </a:cubicBezTo>
                <a:lnTo>
                  <a:pt x="2229647" y="0"/>
                </a:lnTo>
                <a:cubicBezTo>
                  <a:pt x="1492256" y="0"/>
                  <a:pt x="892181" y="600075"/>
                  <a:pt x="892181" y="1337466"/>
                </a:cubicBezTo>
                <a:lnTo>
                  <a:pt x="892181" y="2477288"/>
                </a:lnTo>
                <a:lnTo>
                  <a:pt x="403228" y="2477288"/>
                </a:lnTo>
                <a:cubicBezTo>
                  <a:pt x="128587" y="2477288"/>
                  <a:pt x="0" y="2682872"/>
                  <a:pt x="0" y="2880516"/>
                </a:cubicBezTo>
                <a:lnTo>
                  <a:pt x="0" y="3094828"/>
                </a:lnTo>
                <a:cubicBezTo>
                  <a:pt x="0" y="4312444"/>
                  <a:pt x="960440" y="5306213"/>
                  <a:pt x="2160590" y="5375269"/>
                </a:cubicBezTo>
                <a:lnTo>
                  <a:pt x="2160590" y="5692772"/>
                </a:lnTo>
                <a:lnTo>
                  <a:pt x="1132687" y="5692772"/>
                </a:lnTo>
                <a:cubicBezTo>
                  <a:pt x="935840" y="5692772"/>
                  <a:pt x="781059" y="5846757"/>
                  <a:pt x="781059" y="6044401"/>
                </a:cubicBezTo>
                <a:lnTo>
                  <a:pt x="781059" y="6507160"/>
                </a:lnTo>
                <a:cubicBezTo>
                  <a:pt x="781059" y="6704007"/>
                  <a:pt x="935043" y="6858788"/>
                  <a:pt x="1132687" y="6858788"/>
                </a:cubicBezTo>
                <a:lnTo>
                  <a:pt x="3490125" y="6858788"/>
                </a:lnTo>
                <a:cubicBezTo>
                  <a:pt x="3686972" y="6858788"/>
                  <a:pt x="3841753" y="6704803"/>
                  <a:pt x="3841753" y="6507160"/>
                </a:cubicBezTo>
                <a:lnTo>
                  <a:pt x="3841753" y="6053138"/>
                </a:lnTo>
                <a:cubicBezTo>
                  <a:pt x="3841753" y="5856291"/>
                  <a:pt x="3679031" y="5701510"/>
                  <a:pt x="3490125" y="5701510"/>
                </a:cubicBezTo>
                <a:lnTo>
                  <a:pt x="2469365" y="5701510"/>
                </a:lnTo>
                <a:lnTo>
                  <a:pt x="2469365" y="5376075"/>
                </a:lnTo>
                <a:cubicBezTo>
                  <a:pt x="3652049" y="5299078"/>
                  <a:pt x="4595025" y="4304512"/>
                  <a:pt x="4595025" y="3104362"/>
                </a:cubicBezTo>
                <a:lnTo>
                  <a:pt x="4595025" y="2924175"/>
                </a:lnTo>
                <a:cubicBezTo>
                  <a:pt x="4587084" y="2914650"/>
                  <a:pt x="4587084" y="2905922"/>
                  <a:pt x="4587084" y="2905922"/>
                </a:cubicBezTo>
                <a:close/>
                <a:moveTo>
                  <a:pt x="3515522" y="6052341"/>
                </a:moveTo>
                <a:lnTo>
                  <a:pt x="3515522" y="6506363"/>
                </a:lnTo>
                <a:cubicBezTo>
                  <a:pt x="3515522" y="6523829"/>
                  <a:pt x="3498056" y="6540497"/>
                  <a:pt x="3481388" y="6540497"/>
                </a:cubicBezTo>
                <a:lnTo>
                  <a:pt x="1123950" y="6540497"/>
                </a:lnTo>
                <a:cubicBezTo>
                  <a:pt x="1106485" y="6540497"/>
                  <a:pt x="1089816" y="6523032"/>
                  <a:pt x="1089816" y="6506363"/>
                </a:cubicBezTo>
                <a:lnTo>
                  <a:pt x="1089816" y="6052341"/>
                </a:lnTo>
                <a:cubicBezTo>
                  <a:pt x="1089816" y="6034876"/>
                  <a:pt x="1107281" y="6018207"/>
                  <a:pt x="1123950" y="6018207"/>
                </a:cubicBezTo>
                <a:lnTo>
                  <a:pt x="3481388" y="6018207"/>
                </a:lnTo>
                <a:cubicBezTo>
                  <a:pt x="3498065" y="6017419"/>
                  <a:pt x="3515522" y="6026147"/>
                  <a:pt x="3515522" y="6052341"/>
                </a:cubicBezTo>
                <a:close/>
                <a:moveTo>
                  <a:pt x="2220918" y="316706"/>
                </a:moveTo>
                <a:lnTo>
                  <a:pt x="2349506" y="316706"/>
                </a:lnTo>
                <a:cubicBezTo>
                  <a:pt x="2915447" y="316706"/>
                  <a:pt x="3369477" y="779465"/>
                  <a:pt x="3369477" y="1336678"/>
                </a:cubicBezTo>
                <a:lnTo>
                  <a:pt x="3369477" y="2631281"/>
                </a:lnTo>
                <a:lnTo>
                  <a:pt x="3369477" y="3256754"/>
                </a:lnTo>
                <a:cubicBezTo>
                  <a:pt x="3369477" y="3822694"/>
                  <a:pt x="2906718" y="4276725"/>
                  <a:pt x="2349506" y="4276725"/>
                </a:cubicBezTo>
                <a:lnTo>
                  <a:pt x="2220918" y="4276725"/>
                </a:lnTo>
                <a:cubicBezTo>
                  <a:pt x="1654978" y="4276725"/>
                  <a:pt x="1200947" y="3813966"/>
                  <a:pt x="1200947" y="3256754"/>
                </a:cubicBezTo>
                <a:lnTo>
                  <a:pt x="1200947" y="2785266"/>
                </a:lnTo>
                <a:lnTo>
                  <a:pt x="2289975" y="2785266"/>
                </a:lnTo>
                <a:cubicBezTo>
                  <a:pt x="2375700" y="2785266"/>
                  <a:pt x="2443959" y="2717006"/>
                  <a:pt x="2443959" y="2631281"/>
                </a:cubicBezTo>
                <a:cubicBezTo>
                  <a:pt x="2443959" y="2545556"/>
                  <a:pt x="2375700" y="2477297"/>
                  <a:pt x="2289975" y="2477297"/>
                </a:cubicBezTo>
                <a:lnTo>
                  <a:pt x="1200947" y="2477297"/>
                </a:lnTo>
                <a:lnTo>
                  <a:pt x="1200947" y="2005809"/>
                </a:lnTo>
                <a:lnTo>
                  <a:pt x="2289975" y="2005809"/>
                </a:lnTo>
                <a:cubicBezTo>
                  <a:pt x="2375700" y="2005809"/>
                  <a:pt x="2443959" y="1937550"/>
                  <a:pt x="2443959" y="1851825"/>
                </a:cubicBezTo>
                <a:cubicBezTo>
                  <a:pt x="2443959" y="1766100"/>
                  <a:pt x="2375700" y="1697840"/>
                  <a:pt x="2289975" y="1697840"/>
                </a:cubicBezTo>
                <a:lnTo>
                  <a:pt x="1200947" y="1697840"/>
                </a:lnTo>
                <a:lnTo>
                  <a:pt x="1200947" y="1346212"/>
                </a:lnTo>
                <a:cubicBezTo>
                  <a:pt x="1200947" y="1303349"/>
                  <a:pt x="1200947" y="1269215"/>
                  <a:pt x="1209675" y="1235089"/>
                </a:cubicBezTo>
                <a:lnTo>
                  <a:pt x="2289966" y="1235089"/>
                </a:lnTo>
                <a:cubicBezTo>
                  <a:pt x="2375691" y="1235089"/>
                  <a:pt x="2443951" y="1166830"/>
                  <a:pt x="2443951" y="1081105"/>
                </a:cubicBezTo>
                <a:cubicBezTo>
                  <a:pt x="2443951" y="995380"/>
                  <a:pt x="2375691" y="927120"/>
                  <a:pt x="2289966" y="927120"/>
                </a:cubicBezTo>
                <a:lnTo>
                  <a:pt x="1295409" y="927120"/>
                </a:lnTo>
                <a:cubicBezTo>
                  <a:pt x="1458122" y="557213"/>
                  <a:pt x="1818487" y="316706"/>
                  <a:pt x="2220918" y="316706"/>
                </a:cubicBezTo>
                <a:close/>
                <a:moveTo>
                  <a:pt x="4269590" y="3094828"/>
                </a:moveTo>
                <a:cubicBezTo>
                  <a:pt x="4269590" y="4175119"/>
                  <a:pt x="3386943" y="5057775"/>
                  <a:pt x="2306643" y="5057775"/>
                </a:cubicBezTo>
                <a:lnTo>
                  <a:pt x="2272509" y="5057775"/>
                </a:lnTo>
                <a:cubicBezTo>
                  <a:pt x="1192218" y="5057775"/>
                  <a:pt x="309563" y="4175128"/>
                  <a:pt x="309563" y="3094828"/>
                </a:cubicBezTo>
                <a:lnTo>
                  <a:pt x="309563" y="2880516"/>
                </a:lnTo>
                <a:cubicBezTo>
                  <a:pt x="309563" y="2794791"/>
                  <a:pt x="361153" y="2794791"/>
                  <a:pt x="395287" y="2794791"/>
                </a:cubicBezTo>
                <a:lnTo>
                  <a:pt x="884240" y="2794791"/>
                </a:lnTo>
                <a:lnTo>
                  <a:pt x="884240" y="3266279"/>
                </a:lnTo>
                <a:cubicBezTo>
                  <a:pt x="884240" y="4003669"/>
                  <a:pt x="1484315" y="4603745"/>
                  <a:pt x="2221706" y="4603745"/>
                </a:cubicBezTo>
                <a:lnTo>
                  <a:pt x="2350294" y="4603745"/>
                </a:lnTo>
                <a:cubicBezTo>
                  <a:pt x="3087685" y="4603745"/>
                  <a:pt x="3687760" y="4003669"/>
                  <a:pt x="3687760" y="3266279"/>
                </a:cubicBezTo>
                <a:lnTo>
                  <a:pt x="3687760" y="2794791"/>
                </a:lnTo>
                <a:lnTo>
                  <a:pt x="4116385" y="2794791"/>
                </a:lnTo>
                <a:cubicBezTo>
                  <a:pt x="4219575" y="2794791"/>
                  <a:pt x="4262438" y="2828925"/>
                  <a:pt x="4270370" y="2914650"/>
                </a:cubicBezTo>
                <a:lnTo>
                  <a:pt x="4270370" y="3094828"/>
                </a:lnTo>
                <a:lnTo>
                  <a:pt x="4269590" y="30948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3" name="Forma libre 282">
            <a:extLst>
              <a:ext uri="{FF2B5EF4-FFF2-40B4-BE49-F238E27FC236}">
                <a16:creationId xmlns:a16="http://schemas.microsoft.com/office/drawing/2014/main" id="{5E5F4884-64C8-B641-80F5-6CD2B5152EBF}"/>
              </a:ext>
            </a:extLst>
          </p:cNvPr>
          <p:cNvSpPr/>
          <p:nvPr/>
        </p:nvSpPr>
        <p:spPr>
          <a:xfrm>
            <a:off x="485989" y="1450303"/>
            <a:ext cx="301338" cy="265335"/>
          </a:xfrm>
          <a:custGeom>
            <a:avLst/>
            <a:gdLst>
              <a:gd name="connsiteX0" fmla="*/ 1519333 w 5819775"/>
              <a:gd name="connsiteY0" fmla="*/ 2119065 h 5124450"/>
              <a:gd name="connsiteX1" fmla="*/ 2175339 w 5819775"/>
              <a:gd name="connsiteY1" fmla="*/ 1463059 h 5124450"/>
              <a:gd name="connsiteX2" fmla="*/ 1519333 w 5819775"/>
              <a:gd name="connsiteY2" fmla="*/ 807053 h 5124450"/>
              <a:gd name="connsiteX3" fmla="*/ 863327 w 5819775"/>
              <a:gd name="connsiteY3" fmla="*/ 1463059 h 5124450"/>
              <a:gd name="connsiteX4" fmla="*/ 1519333 w 5819775"/>
              <a:gd name="connsiteY4" fmla="*/ 2119065 h 5124450"/>
              <a:gd name="connsiteX5" fmla="*/ 1519333 w 5819775"/>
              <a:gd name="connsiteY5" fmla="*/ 1103214 h 5124450"/>
              <a:gd name="connsiteX6" fmla="*/ 1879178 w 5819775"/>
              <a:gd name="connsiteY6" fmla="*/ 1463059 h 5124450"/>
              <a:gd name="connsiteX7" fmla="*/ 1519333 w 5819775"/>
              <a:gd name="connsiteY7" fmla="*/ 1822904 h 5124450"/>
              <a:gd name="connsiteX8" fmla="*/ 1159488 w 5819775"/>
              <a:gd name="connsiteY8" fmla="*/ 1463059 h 5124450"/>
              <a:gd name="connsiteX9" fmla="*/ 1519333 w 5819775"/>
              <a:gd name="connsiteY9" fmla="*/ 1103214 h 5124450"/>
              <a:gd name="connsiteX10" fmla="*/ 5437623 w 5819775"/>
              <a:gd name="connsiteY10" fmla="*/ 0 h 5124450"/>
              <a:gd name="connsiteX11" fmla="*/ 383534 w 5819775"/>
              <a:gd name="connsiteY11" fmla="*/ 0 h 5124450"/>
              <a:gd name="connsiteX12" fmla="*/ 0 w 5819775"/>
              <a:gd name="connsiteY12" fmla="*/ 383534 h 5124450"/>
              <a:gd name="connsiteX13" fmla="*/ 0 w 5819775"/>
              <a:gd name="connsiteY13" fmla="*/ 4741621 h 5124450"/>
              <a:gd name="connsiteX14" fmla="*/ 383534 w 5819775"/>
              <a:gd name="connsiteY14" fmla="*/ 5125155 h 5124450"/>
              <a:gd name="connsiteX15" fmla="*/ 5445024 w 5819775"/>
              <a:gd name="connsiteY15" fmla="*/ 5125155 h 5124450"/>
              <a:gd name="connsiteX16" fmla="*/ 5828557 w 5819775"/>
              <a:gd name="connsiteY16" fmla="*/ 4741621 h 5124450"/>
              <a:gd name="connsiteX17" fmla="*/ 5828557 w 5819775"/>
              <a:gd name="connsiteY17" fmla="*/ 383534 h 5124450"/>
              <a:gd name="connsiteX18" fmla="*/ 5437623 w 5819775"/>
              <a:gd name="connsiteY18" fmla="*/ 0 h 5124450"/>
              <a:gd name="connsiteX19" fmla="*/ 5525729 w 5819775"/>
              <a:gd name="connsiteY19" fmla="*/ 4141889 h 5124450"/>
              <a:gd name="connsiteX20" fmla="*/ 1151344 w 5819775"/>
              <a:gd name="connsiteY20" fmla="*/ 4141889 h 5124450"/>
              <a:gd name="connsiteX21" fmla="*/ 2062801 w 5819775"/>
              <a:gd name="connsiteY21" fmla="*/ 2926128 h 5124450"/>
              <a:gd name="connsiteX22" fmla="*/ 2638844 w 5819775"/>
              <a:gd name="connsiteY22" fmla="*/ 3462185 h 5124450"/>
              <a:gd name="connsiteX23" fmla="*/ 2758792 w 5819775"/>
              <a:gd name="connsiteY23" fmla="*/ 3502171 h 5124450"/>
              <a:gd name="connsiteX24" fmla="*/ 2862453 w 5819775"/>
              <a:gd name="connsiteY24" fmla="*/ 3438496 h 5124450"/>
              <a:gd name="connsiteX25" fmla="*/ 4318111 w 5819775"/>
              <a:gd name="connsiteY25" fmla="*/ 1367552 h 5124450"/>
              <a:gd name="connsiteX26" fmla="*/ 5525729 w 5819775"/>
              <a:gd name="connsiteY26" fmla="*/ 2718816 h 5124450"/>
              <a:gd name="connsiteX27" fmla="*/ 5525729 w 5819775"/>
              <a:gd name="connsiteY27" fmla="*/ 4141889 h 5124450"/>
              <a:gd name="connsiteX28" fmla="*/ 5525729 w 5819775"/>
              <a:gd name="connsiteY28" fmla="*/ 4141889 h 5124450"/>
              <a:gd name="connsiteX29" fmla="*/ 383534 w 5819775"/>
              <a:gd name="connsiteY29" fmla="*/ 295427 h 5124450"/>
              <a:gd name="connsiteX30" fmla="*/ 5445024 w 5819775"/>
              <a:gd name="connsiteY30" fmla="*/ 295427 h 5124450"/>
              <a:gd name="connsiteX31" fmla="*/ 5533130 w 5819775"/>
              <a:gd name="connsiteY31" fmla="*/ 383534 h 5124450"/>
              <a:gd name="connsiteX32" fmla="*/ 5533130 w 5819775"/>
              <a:gd name="connsiteY32" fmla="*/ 2262712 h 5124450"/>
              <a:gd name="connsiteX33" fmla="*/ 4421772 w 5819775"/>
              <a:gd name="connsiteY33" fmla="*/ 1023252 h 5124450"/>
              <a:gd name="connsiteX34" fmla="*/ 4301824 w 5819775"/>
              <a:gd name="connsiteY34" fmla="*/ 975122 h 5124450"/>
              <a:gd name="connsiteX35" fmla="*/ 4190019 w 5819775"/>
              <a:gd name="connsiteY35" fmla="*/ 1038796 h 5124450"/>
              <a:gd name="connsiteX36" fmla="*/ 2718807 w 5819775"/>
              <a:gd name="connsiteY36" fmla="*/ 3126038 h 5124450"/>
              <a:gd name="connsiteX37" fmla="*/ 2142763 w 5819775"/>
              <a:gd name="connsiteY37" fmla="*/ 2598858 h 5124450"/>
              <a:gd name="connsiteX38" fmla="*/ 2030959 w 5819775"/>
              <a:gd name="connsiteY38" fmla="*/ 2558872 h 5124450"/>
              <a:gd name="connsiteX39" fmla="*/ 1927298 w 5819775"/>
              <a:gd name="connsiteY39" fmla="*/ 2615146 h 5124450"/>
              <a:gd name="connsiteX40" fmla="*/ 783365 w 5819775"/>
              <a:gd name="connsiteY40" fmla="*/ 4133745 h 5124450"/>
              <a:gd name="connsiteX41" fmla="*/ 295427 w 5819775"/>
              <a:gd name="connsiteY41" fmla="*/ 4133745 h 5124450"/>
              <a:gd name="connsiteX42" fmla="*/ 295427 w 5819775"/>
              <a:gd name="connsiteY42" fmla="*/ 375390 h 5124450"/>
              <a:gd name="connsiteX43" fmla="*/ 383534 w 5819775"/>
              <a:gd name="connsiteY43" fmla="*/ 295427 h 5124450"/>
              <a:gd name="connsiteX44" fmla="*/ 5437623 w 5819775"/>
              <a:gd name="connsiteY44" fmla="*/ 4829737 h 5124450"/>
              <a:gd name="connsiteX45" fmla="*/ 383534 w 5819775"/>
              <a:gd name="connsiteY45" fmla="*/ 4829737 h 5124450"/>
              <a:gd name="connsiteX46" fmla="*/ 295427 w 5819775"/>
              <a:gd name="connsiteY46" fmla="*/ 4741631 h 5124450"/>
              <a:gd name="connsiteX47" fmla="*/ 295427 w 5819775"/>
              <a:gd name="connsiteY47" fmla="*/ 4438060 h 5124450"/>
              <a:gd name="connsiteX48" fmla="*/ 5524986 w 5819775"/>
              <a:gd name="connsiteY48" fmla="*/ 4438060 h 5124450"/>
              <a:gd name="connsiteX49" fmla="*/ 5524986 w 5819775"/>
              <a:gd name="connsiteY49" fmla="*/ 4741631 h 5124450"/>
              <a:gd name="connsiteX50" fmla="*/ 5437623 w 5819775"/>
              <a:gd name="connsiteY50" fmla="*/ 4829737 h 5124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</a:cxnLst>
            <a:rect l="l" t="t" r="r" b="b"/>
            <a:pathLst>
              <a:path w="5819775" h="5124450">
                <a:moveTo>
                  <a:pt x="1519333" y="2119065"/>
                </a:moveTo>
                <a:cubicBezTo>
                  <a:pt x="1879178" y="2119065"/>
                  <a:pt x="2175339" y="1822895"/>
                  <a:pt x="2175339" y="1463059"/>
                </a:cubicBezTo>
                <a:cubicBezTo>
                  <a:pt x="2175339" y="1103224"/>
                  <a:pt x="1879168" y="807053"/>
                  <a:pt x="1519333" y="807053"/>
                </a:cubicBezTo>
                <a:cubicBezTo>
                  <a:pt x="1159497" y="807053"/>
                  <a:pt x="863327" y="1103224"/>
                  <a:pt x="863327" y="1463059"/>
                </a:cubicBezTo>
                <a:cubicBezTo>
                  <a:pt x="871471" y="1822904"/>
                  <a:pt x="1159488" y="2119065"/>
                  <a:pt x="1519333" y="2119065"/>
                </a:cubicBezTo>
                <a:close/>
                <a:moveTo>
                  <a:pt x="1519333" y="1103214"/>
                </a:moveTo>
                <a:cubicBezTo>
                  <a:pt x="1719244" y="1103214"/>
                  <a:pt x="1879178" y="1263148"/>
                  <a:pt x="1879178" y="1463059"/>
                </a:cubicBezTo>
                <a:cubicBezTo>
                  <a:pt x="1879178" y="1662970"/>
                  <a:pt x="1719244" y="1822904"/>
                  <a:pt x="1519333" y="1822904"/>
                </a:cubicBezTo>
                <a:cubicBezTo>
                  <a:pt x="1319422" y="1822904"/>
                  <a:pt x="1159488" y="1662970"/>
                  <a:pt x="1159488" y="1463059"/>
                </a:cubicBezTo>
                <a:cubicBezTo>
                  <a:pt x="1167641" y="1263148"/>
                  <a:pt x="1327566" y="1103214"/>
                  <a:pt x="1519333" y="1103214"/>
                </a:cubicBezTo>
                <a:close/>
                <a:moveTo>
                  <a:pt x="5437623" y="0"/>
                </a:moveTo>
                <a:lnTo>
                  <a:pt x="383534" y="0"/>
                </a:lnTo>
                <a:cubicBezTo>
                  <a:pt x="175479" y="0"/>
                  <a:pt x="0" y="168069"/>
                  <a:pt x="0" y="383534"/>
                </a:cubicBezTo>
                <a:lnTo>
                  <a:pt x="0" y="4741621"/>
                </a:lnTo>
                <a:cubicBezTo>
                  <a:pt x="0" y="4949676"/>
                  <a:pt x="168078" y="5125155"/>
                  <a:pt x="383534" y="5125155"/>
                </a:cubicBezTo>
                <a:lnTo>
                  <a:pt x="5445024" y="5125155"/>
                </a:lnTo>
                <a:cubicBezTo>
                  <a:pt x="5653078" y="5125155"/>
                  <a:pt x="5828557" y="4957077"/>
                  <a:pt x="5828557" y="4741621"/>
                </a:cubicBezTo>
                <a:lnTo>
                  <a:pt x="5828557" y="383534"/>
                </a:lnTo>
                <a:cubicBezTo>
                  <a:pt x="5821157" y="175479"/>
                  <a:pt x="5653078" y="0"/>
                  <a:pt x="5437623" y="0"/>
                </a:cubicBezTo>
                <a:close/>
                <a:moveTo>
                  <a:pt x="5525729" y="4141889"/>
                </a:moveTo>
                <a:lnTo>
                  <a:pt x="1151344" y="4141889"/>
                </a:lnTo>
                <a:lnTo>
                  <a:pt x="2062801" y="2926128"/>
                </a:lnTo>
                <a:lnTo>
                  <a:pt x="2638844" y="3462185"/>
                </a:lnTo>
                <a:cubicBezTo>
                  <a:pt x="2670686" y="3494027"/>
                  <a:pt x="2710663" y="3502171"/>
                  <a:pt x="2758792" y="3502171"/>
                </a:cubicBezTo>
                <a:cubicBezTo>
                  <a:pt x="2798778" y="3494027"/>
                  <a:pt x="2838755" y="3478482"/>
                  <a:pt x="2862453" y="3438496"/>
                </a:cubicBezTo>
                <a:lnTo>
                  <a:pt x="4318111" y="1367552"/>
                </a:lnTo>
                <a:lnTo>
                  <a:pt x="5525729" y="2718816"/>
                </a:lnTo>
                <a:lnTo>
                  <a:pt x="5525729" y="4141889"/>
                </a:lnTo>
                <a:lnTo>
                  <a:pt x="5525729" y="4141889"/>
                </a:lnTo>
                <a:close/>
                <a:moveTo>
                  <a:pt x="383534" y="295427"/>
                </a:moveTo>
                <a:lnTo>
                  <a:pt x="5445024" y="295427"/>
                </a:lnTo>
                <a:cubicBezTo>
                  <a:pt x="5493153" y="295427"/>
                  <a:pt x="5533130" y="335413"/>
                  <a:pt x="5533130" y="383534"/>
                </a:cubicBezTo>
                <a:lnTo>
                  <a:pt x="5533130" y="2262712"/>
                </a:lnTo>
                <a:lnTo>
                  <a:pt x="4421772" y="1023252"/>
                </a:lnTo>
                <a:cubicBezTo>
                  <a:pt x="4389930" y="991410"/>
                  <a:pt x="4349953" y="975122"/>
                  <a:pt x="4301824" y="975122"/>
                </a:cubicBezTo>
                <a:cubicBezTo>
                  <a:pt x="4253694" y="975122"/>
                  <a:pt x="4213717" y="998820"/>
                  <a:pt x="4190019" y="1038796"/>
                </a:cubicBezTo>
                <a:lnTo>
                  <a:pt x="2718807" y="3126038"/>
                </a:lnTo>
                <a:lnTo>
                  <a:pt x="2142763" y="2598858"/>
                </a:lnTo>
                <a:cubicBezTo>
                  <a:pt x="2110921" y="2567016"/>
                  <a:pt x="2070945" y="2558872"/>
                  <a:pt x="2030959" y="2558872"/>
                </a:cubicBezTo>
                <a:cubicBezTo>
                  <a:pt x="1990973" y="2558872"/>
                  <a:pt x="1950996" y="2582561"/>
                  <a:pt x="1927298" y="2615146"/>
                </a:cubicBezTo>
                <a:lnTo>
                  <a:pt x="783365" y="4133745"/>
                </a:lnTo>
                <a:lnTo>
                  <a:pt x="295427" y="4133745"/>
                </a:lnTo>
                <a:lnTo>
                  <a:pt x="295427" y="375390"/>
                </a:lnTo>
                <a:cubicBezTo>
                  <a:pt x="295427" y="335404"/>
                  <a:pt x="335413" y="295427"/>
                  <a:pt x="383534" y="295427"/>
                </a:cubicBezTo>
                <a:close/>
                <a:moveTo>
                  <a:pt x="5437623" y="4829737"/>
                </a:moveTo>
                <a:lnTo>
                  <a:pt x="383534" y="4829737"/>
                </a:lnTo>
                <a:cubicBezTo>
                  <a:pt x="335404" y="4829737"/>
                  <a:pt x="295427" y="4789751"/>
                  <a:pt x="295427" y="4741631"/>
                </a:cubicBezTo>
                <a:lnTo>
                  <a:pt x="295427" y="4438060"/>
                </a:lnTo>
                <a:lnTo>
                  <a:pt x="5524986" y="4438060"/>
                </a:lnTo>
                <a:lnTo>
                  <a:pt x="5524986" y="4741631"/>
                </a:lnTo>
                <a:cubicBezTo>
                  <a:pt x="5525729" y="4789751"/>
                  <a:pt x="5485743" y="4829737"/>
                  <a:pt x="5437623" y="482973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5" name="Forma libre 284">
            <a:extLst>
              <a:ext uri="{FF2B5EF4-FFF2-40B4-BE49-F238E27FC236}">
                <a16:creationId xmlns:a16="http://schemas.microsoft.com/office/drawing/2014/main" id="{046FFBE9-0172-CE4C-8BE9-494E79038EEE}"/>
              </a:ext>
            </a:extLst>
          </p:cNvPr>
          <p:cNvSpPr/>
          <p:nvPr/>
        </p:nvSpPr>
        <p:spPr>
          <a:xfrm>
            <a:off x="7210867" y="1424734"/>
            <a:ext cx="301831" cy="267801"/>
          </a:xfrm>
          <a:custGeom>
            <a:avLst/>
            <a:gdLst>
              <a:gd name="connsiteX0" fmla="*/ 5829300 w 5829300"/>
              <a:gd name="connsiteY0" fmla="*/ 772792 h 5172075"/>
              <a:gd name="connsiteX1" fmla="*/ 5821804 w 5829300"/>
              <a:gd name="connsiteY1" fmla="*/ 743493 h 5172075"/>
              <a:gd name="connsiteX2" fmla="*/ 5821804 w 5829300"/>
              <a:gd name="connsiteY2" fmla="*/ 360502 h 5172075"/>
              <a:gd name="connsiteX3" fmla="*/ 5461302 w 5829300"/>
              <a:gd name="connsiteY3" fmla="*/ 0 h 5172075"/>
              <a:gd name="connsiteX4" fmla="*/ 360502 w 5829300"/>
              <a:gd name="connsiteY4" fmla="*/ 0 h 5172075"/>
              <a:gd name="connsiteX5" fmla="*/ 0 w 5829300"/>
              <a:gd name="connsiteY5" fmla="*/ 360502 h 5172075"/>
              <a:gd name="connsiteX6" fmla="*/ 0 w 5829300"/>
              <a:gd name="connsiteY6" fmla="*/ 4135851 h 5172075"/>
              <a:gd name="connsiteX7" fmla="*/ 360502 w 5829300"/>
              <a:gd name="connsiteY7" fmla="*/ 4496353 h 5172075"/>
              <a:gd name="connsiteX8" fmla="*/ 1965369 w 5829300"/>
              <a:gd name="connsiteY8" fmla="*/ 4496353 h 5172075"/>
              <a:gd name="connsiteX9" fmla="*/ 1965369 w 5829300"/>
              <a:gd name="connsiteY9" fmla="*/ 5048346 h 5172075"/>
              <a:gd name="connsiteX10" fmla="*/ 2097577 w 5829300"/>
              <a:gd name="connsiteY10" fmla="*/ 5180553 h 5172075"/>
              <a:gd name="connsiteX11" fmla="*/ 3731743 w 5829300"/>
              <a:gd name="connsiteY11" fmla="*/ 5180553 h 5172075"/>
              <a:gd name="connsiteX12" fmla="*/ 3863950 w 5829300"/>
              <a:gd name="connsiteY12" fmla="*/ 5048346 h 5172075"/>
              <a:gd name="connsiteX13" fmla="*/ 3863950 w 5829300"/>
              <a:gd name="connsiteY13" fmla="*/ 4496353 h 5172075"/>
              <a:gd name="connsiteX14" fmla="*/ 5453825 w 5829300"/>
              <a:gd name="connsiteY14" fmla="*/ 4496353 h 5172075"/>
              <a:gd name="connsiteX15" fmla="*/ 5814327 w 5829300"/>
              <a:gd name="connsiteY15" fmla="*/ 4135851 h 5172075"/>
              <a:gd name="connsiteX16" fmla="*/ 5814327 w 5829300"/>
              <a:gd name="connsiteY16" fmla="*/ 3731057 h 5172075"/>
              <a:gd name="connsiteX17" fmla="*/ 5821823 w 5829300"/>
              <a:gd name="connsiteY17" fmla="*/ 3701758 h 5172075"/>
              <a:gd name="connsiteX18" fmla="*/ 5821823 w 5829300"/>
              <a:gd name="connsiteY18" fmla="*/ 772792 h 5172075"/>
              <a:gd name="connsiteX19" fmla="*/ 5829300 w 5829300"/>
              <a:gd name="connsiteY19" fmla="*/ 772792 h 5172075"/>
              <a:gd name="connsiteX20" fmla="*/ 5549217 w 5829300"/>
              <a:gd name="connsiteY20" fmla="*/ 3569551 h 5172075"/>
              <a:gd name="connsiteX21" fmla="*/ 286903 w 5829300"/>
              <a:gd name="connsiteY21" fmla="*/ 3569551 h 5172075"/>
              <a:gd name="connsiteX22" fmla="*/ 286903 w 5829300"/>
              <a:gd name="connsiteY22" fmla="*/ 904999 h 5172075"/>
              <a:gd name="connsiteX23" fmla="*/ 5556714 w 5829300"/>
              <a:gd name="connsiteY23" fmla="*/ 904999 h 5172075"/>
              <a:gd name="connsiteX24" fmla="*/ 5556714 w 5829300"/>
              <a:gd name="connsiteY24" fmla="*/ 3569551 h 5172075"/>
              <a:gd name="connsiteX25" fmla="*/ 5549217 w 5829300"/>
              <a:gd name="connsiteY25" fmla="*/ 3569551 h 5172075"/>
              <a:gd name="connsiteX26" fmla="*/ 360502 w 5829300"/>
              <a:gd name="connsiteY26" fmla="*/ 272596 h 5172075"/>
              <a:gd name="connsiteX27" fmla="*/ 5468122 w 5829300"/>
              <a:gd name="connsiteY27" fmla="*/ 272596 h 5172075"/>
              <a:gd name="connsiteX28" fmla="*/ 5556714 w 5829300"/>
              <a:gd name="connsiteY28" fmla="*/ 361188 h 5172075"/>
              <a:gd name="connsiteX29" fmla="*/ 5556714 w 5829300"/>
              <a:gd name="connsiteY29" fmla="*/ 640594 h 5172075"/>
              <a:gd name="connsiteX30" fmla="*/ 272586 w 5829300"/>
              <a:gd name="connsiteY30" fmla="*/ 640594 h 5172075"/>
              <a:gd name="connsiteX31" fmla="*/ 272586 w 5829300"/>
              <a:gd name="connsiteY31" fmla="*/ 361188 h 5172075"/>
              <a:gd name="connsiteX32" fmla="*/ 360502 w 5829300"/>
              <a:gd name="connsiteY32" fmla="*/ 272596 h 5172075"/>
              <a:gd name="connsiteX33" fmla="*/ 3606346 w 5829300"/>
              <a:gd name="connsiteY33" fmla="*/ 4909319 h 5172075"/>
              <a:gd name="connsiteX34" fmla="*/ 2237270 w 5829300"/>
              <a:gd name="connsiteY34" fmla="*/ 4909319 h 5172075"/>
              <a:gd name="connsiteX35" fmla="*/ 2237270 w 5829300"/>
              <a:gd name="connsiteY35" fmla="*/ 4497029 h 5172075"/>
              <a:gd name="connsiteX36" fmla="*/ 3598850 w 5829300"/>
              <a:gd name="connsiteY36" fmla="*/ 4497029 h 5172075"/>
              <a:gd name="connsiteX37" fmla="*/ 3598850 w 5829300"/>
              <a:gd name="connsiteY37" fmla="*/ 4909319 h 5172075"/>
              <a:gd name="connsiteX38" fmla="*/ 3606346 w 5829300"/>
              <a:gd name="connsiteY38" fmla="*/ 4909319 h 5172075"/>
              <a:gd name="connsiteX39" fmla="*/ 5468122 w 5829300"/>
              <a:gd name="connsiteY39" fmla="*/ 4225128 h 5172075"/>
              <a:gd name="connsiteX40" fmla="*/ 3738543 w 5829300"/>
              <a:gd name="connsiteY40" fmla="*/ 4225128 h 5172075"/>
              <a:gd name="connsiteX41" fmla="*/ 2105063 w 5829300"/>
              <a:gd name="connsiteY41" fmla="*/ 4225128 h 5172075"/>
              <a:gd name="connsiteX42" fmla="*/ 360502 w 5829300"/>
              <a:gd name="connsiteY42" fmla="*/ 4225128 h 5172075"/>
              <a:gd name="connsiteX43" fmla="*/ 271910 w 5829300"/>
              <a:gd name="connsiteY43" fmla="*/ 4136536 h 5172075"/>
              <a:gd name="connsiteX44" fmla="*/ 271910 w 5829300"/>
              <a:gd name="connsiteY44" fmla="*/ 3842137 h 5172075"/>
              <a:gd name="connsiteX45" fmla="*/ 5549217 w 5829300"/>
              <a:gd name="connsiteY45" fmla="*/ 3842137 h 5172075"/>
              <a:gd name="connsiteX46" fmla="*/ 5549217 w 5829300"/>
              <a:gd name="connsiteY46" fmla="*/ 4136536 h 5172075"/>
              <a:gd name="connsiteX47" fmla="*/ 5468122 w 5829300"/>
              <a:gd name="connsiteY47" fmla="*/ 4225128 h 51720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5829300" h="5172075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7" name="Forma libre 286">
            <a:extLst>
              <a:ext uri="{FF2B5EF4-FFF2-40B4-BE49-F238E27FC236}">
                <a16:creationId xmlns:a16="http://schemas.microsoft.com/office/drawing/2014/main" id="{8ADF2CC4-9A4E-A648-B462-4EABE0BB5EB3}"/>
              </a:ext>
            </a:extLst>
          </p:cNvPr>
          <p:cNvSpPr/>
          <p:nvPr/>
        </p:nvSpPr>
        <p:spPr>
          <a:xfrm>
            <a:off x="8046838" y="5940759"/>
            <a:ext cx="207139" cy="354647"/>
          </a:xfrm>
          <a:custGeom>
            <a:avLst/>
            <a:gdLst>
              <a:gd name="connsiteX0" fmla="*/ 3644629 w 4000500"/>
              <a:gd name="connsiteY0" fmla="*/ 0 h 6849340"/>
              <a:gd name="connsiteX1" fmla="*/ 365154 w 4000500"/>
              <a:gd name="connsiteY1" fmla="*/ 0 h 6849340"/>
              <a:gd name="connsiteX2" fmla="*/ 0 w 4000500"/>
              <a:gd name="connsiteY2" fmla="*/ 365154 h 6849340"/>
              <a:gd name="connsiteX3" fmla="*/ 0 w 4000500"/>
              <a:gd name="connsiteY3" fmla="*/ 6492076 h 6849340"/>
              <a:gd name="connsiteX4" fmla="*/ 365154 w 4000500"/>
              <a:gd name="connsiteY4" fmla="*/ 6857230 h 6849340"/>
              <a:gd name="connsiteX5" fmla="*/ 3636177 w 4000500"/>
              <a:gd name="connsiteY5" fmla="*/ 6857230 h 6849340"/>
              <a:gd name="connsiteX6" fmla="*/ 4001332 w 4000500"/>
              <a:gd name="connsiteY6" fmla="*/ 6492076 h 6849340"/>
              <a:gd name="connsiteX7" fmla="*/ 4001332 w 4000500"/>
              <a:gd name="connsiteY7" fmla="*/ 365154 h 6849340"/>
              <a:gd name="connsiteX8" fmla="*/ 3644629 w 4000500"/>
              <a:gd name="connsiteY8" fmla="*/ 0 h 6849340"/>
              <a:gd name="connsiteX9" fmla="*/ 365154 w 4000500"/>
              <a:gd name="connsiteY9" fmla="*/ 307502 h 6849340"/>
              <a:gd name="connsiteX10" fmla="*/ 3636177 w 4000500"/>
              <a:gd name="connsiteY10" fmla="*/ 307502 h 6849340"/>
              <a:gd name="connsiteX11" fmla="*/ 3694600 w 4000500"/>
              <a:gd name="connsiteY11" fmla="*/ 365925 h 6849340"/>
              <a:gd name="connsiteX12" fmla="*/ 3694600 w 4000500"/>
              <a:gd name="connsiteY12" fmla="*/ 880985 h 6849340"/>
              <a:gd name="connsiteX13" fmla="*/ 307493 w 4000500"/>
              <a:gd name="connsiteY13" fmla="*/ 880985 h 6849340"/>
              <a:gd name="connsiteX14" fmla="*/ 307493 w 4000500"/>
              <a:gd name="connsiteY14" fmla="*/ 365925 h 6849340"/>
              <a:gd name="connsiteX15" fmla="*/ 365154 w 4000500"/>
              <a:gd name="connsiteY15" fmla="*/ 307502 h 6849340"/>
              <a:gd name="connsiteX16" fmla="*/ 3694600 w 4000500"/>
              <a:gd name="connsiteY16" fmla="*/ 1187716 h 6849340"/>
              <a:gd name="connsiteX17" fmla="*/ 3694600 w 4000500"/>
              <a:gd name="connsiteY17" fmla="*/ 5471948 h 6849340"/>
              <a:gd name="connsiteX18" fmla="*/ 332094 w 4000500"/>
              <a:gd name="connsiteY18" fmla="*/ 5471948 h 6849340"/>
              <a:gd name="connsiteX19" fmla="*/ 332094 w 4000500"/>
              <a:gd name="connsiteY19" fmla="*/ 1187716 h 6849340"/>
              <a:gd name="connsiteX20" fmla="*/ 3694600 w 4000500"/>
              <a:gd name="connsiteY20" fmla="*/ 1187716 h 6849340"/>
              <a:gd name="connsiteX21" fmla="*/ 3644629 w 4000500"/>
              <a:gd name="connsiteY21" fmla="*/ 6551270 h 6849340"/>
              <a:gd name="connsiteX22" fmla="*/ 365154 w 4000500"/>
              <a:gd name="connsiteY22" fmla="*/ 6551270 h 6849340"/>
              <a:gd name="connsiteX23" fmla="*/ 306731 w 4000500"/>
              <a:gd name="connsiteY23" fmla="*/ 6492847 h 6849340"/>
              <a:gd name="connsiteX24" fmla="*/ 306731 w 4000500"/>
              <a:gd name="connsiteY24" fmla="*/ 5787139 h 6849340"/>
              <a:gd name="connsiteX25" fmla="*/ 3702290 w 4000500"/>
              <a:gd name="connsiteY25" fmla="*/ 5787139 h 6849340"/>
              <a:gd name="connsiteX26" fmla="*/ 3702290 w 4000500"/>
              <a:gd name="connsiteY26" fmla="*/ 6492847 h 6849340"/>
              <a:gd name="connsiteX27" fmla="*/ 3644629 w 4000500"/>
              <a:gd name="connsiteY27" fmla="*/ 6551270 h 6849340"/>
              <a:gd name="connsiteX28" fmla="*/ 2158642 w 4000500"/>
              <a:gd name="connsiteY28" fmla="*/ 6177655 h 6849340"/>
              <a:gd name="connsiteX29" fmla="*/ 1992596 w 4000500"/>
              <a:gd name="connsiteY29" fmla="*/ 6343702 h 6849340"/>
              <a:gd name="connsiteX30" fmla="*/ 1826549 w 4000500"/>
              <a:gd name="connsiteY30" fmla="*/ 6177655 h 6849340"/>
              <a:gd name="connsiteX31" fmla="*/ 1992596 w 4000500"/>
              <a:gd name="connsiteY31" fmla="*/ 6011609 h 6849340"/>
              <a:gd name="connsiteX32" fmla="*/ 2158642 w 4000500"/>
              <a:gd name="connsiteY32" fmla="*/ 6177655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4000500" h="6849340">
                <a:moveTo>
                  <a:pt x="3644629" y="0"/>
                </a:moveTo>
                <a:lnTo>
                  <a:pt x="365154" y="0"/>
                </a:lnTo>
                <a:cubicBezTo>
                  <a:pt x="166047" y="0"/>
                  <a:pt x="0" y="166047"/>
                  <a:pt x="0" y="365154"/>
                </a:cubicBezTo>
                <a:lnTo>
                  <a:pt x="0" y="6492076"/>
                </a:lnTo>
                <a:cubicBezTo>
                  <a:pt x="0" y="6691183"/>
                  <a:pt x="166047" y="6857230"/>
                  <a:pt x="365154" y="6857230"/>
                </a:cubicBezTo>
                <a:lnTo>
                  <a:pt x="3636177" y="6857230"/>
                </a:lnTo>
                <a:cubicBezTo>
                  <a:pt x="3835285" y="6857230"/>
                  <a:pt x="4001332" y="6691183"/>
                  <a:pt x="4001332" y="6492076"/>
                </a:cubicBezTo>
                <a:lnTo>
                  <a:pt x="4001332" y="365154"/>
                </a:lnTo>
                <a:cubicBezTo>
                  <a:pt x="4009782" y="158366"/>
                  <a:pt x="3843736" y="0"/>
                  <a:pt x="3644629" y="0"/>
                </a:cubicBezTo>
                <a:close/>
                <a:moveTo>
                  <a:pt x="365154" y="307502"/>
                </a:moveTo>
                <a:lnTo>
                  <a:pt x="3636177" y="307502"/>
                </a:lnTo>
                <a:cubicBezTo>
                  <a:pt x="3669238" y="307502"/>
                  <a:pt x="3694600" y="332102"/>
                  <a:pt x="3694600" y="365925"/>
                </a:cubicBezTo>
                <a:lnTo>
                  <a:pt x="3694600" y="880985"/>
                </a:lnTo>
                <a:lnTo>
                  <a:pt x="307493" y="880985"/>
                </a:lnTo>
                <a:lnTo>
                  <a:pt x="307493" y="365925"/>
                </a:lnTo>
                <a:cubicBezTo>
                  <a:pt x="307493" y="332102"/>
                  <a:pt x="332094" y="307502"/>
                  <a:pt x="365154" y="307502"/>
                </a:cubicBezTo>
                <a:close/>
                <a:moveTo>
                  <a:pt x="3694600" y="1187716"/>
                </a:moveTo>
                <a:lnTo>
                  <a:pt x="3694600" y="5471948"/>
                </a:lnTo>
                <a:lnTo>
                  <a:pt x="332094" y="5471948"/>
                </a:lnTo>
                <a:lnTo>
                  <a:pt x="332094" y="1187716"/>
                </a:lnTo>
                <a:lnTo>
                  <a:pt x="3694600" y="1187716"/>
                </a:lnTo>
                <a:close/>
                <a:moveTo>
                  <a:pt x="3644629" y="6551270"/>
                </a:moveTo>
                <a:lnTo>
                  <a:pt x="365154" y="6551270"/>
                </a:lnTo>
                <a:cubicBezTo>
                  <a:pt x="332094" y="6551270"/>
                  <a:pt x="306731" y="6526669"/>
                  <a:pt x="306731" y="6492847"/>
                </a:cubicBezTo>
                <a:lnTo>
                  <a:pt x="306731" y="5787139"/>
                </a:lnTo>
                <a:lnTo>
                  <a:pt x="3702290" y="5787139"/>
                </a:lnTo>
                <a:lnTo>
                  <a:pt x="3702290" y="6492847"/>
                </a:lnTo>
                <a:cubicBezTo>
                  <a:pt x="3703052" y="6517447"/>
                  <a:pt x="3677689" y="6551270"/>
                  <a:pt x="3644629" y="6551270"/>
                </a:cubicBezTo>
                <a:close/>
                <a:moveTo>
                  <a:pt x="2158642" y="6177655"/>
                </a:moveTo>
                <a:cubicBezTo>
                  <a:pt x="2158642" y="6269139"/>
                  <a:pt x="2084070" y="6343702"/>
                  <a:pt x="1992596" y="6343702"/>
                </a:cubicBezTo>
                <a:cubicBezTo>
                  <a:pt x="1901121" y="6343702"/>
                  <a:pt x="1826549" y="6269130"/>
                  <a:pt x="1826549" y="6177655"/>
                </a:cubicBezTo>
                <a:cubicBezTo>
                  <a:pt x="1826549" y="6086172"/>
                  <a:pt x="1901121" y="6011609"/>
                  <a:pt x="1992596" y="6011609"/>
                </a:cubicBezTo>
                <a:cubicBezTo>
                  <a:pt x="2084070" y="6011609"/>
                  <a:pt x="2158642" y="6086181"/>
                  <a:pt x="2158642" y="617765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9" name="Forma libre 288">
            <a:extLst>
              <a:ext uri="{FF2B5EF4-FFF2-40B4-BE49-F238E27FC236}">
                <a16:creationId xmlns:a16="http://schemas.microsoft.com/office/drawing/2014/main" id="{2F3E3C50-B63C-BA4A-9DD8-A2C0BC75956E}"/>
              </a:ext>
            </a:extLst>
          </p:cNvPr>
          <p:cNvSpPr/>
          <p:nvPr/>
        </p:nvSpPr>
        <p:spPr>
          <a:xfrm>
            <a:off x="7243893" y="5282693"/>
            <a:ext cx="301338" cy="28703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1" name="Forma libre 290">
            <a:extLst>
              <a:ext uri="{FF2B5EF4-FFF2-40B4-BE49-F238E27FC236}">
                <a16:creationId xmlns:a16="http://schemas.microsoft.com/office/drawing/2014/main" id="{86AA13A3-B742-6F4E-9399-F084F4AD4972}"/>
              </a:ext>
            </a:extLst>
          </p:cNvPr>
          <p:cNvSpPr/>
          <p:nvPr/>
        </p:nvSpPr>
        <p:spPr>
          <a:xfrm>
            <a:off x="8783761" y="2749913"/>
            <a:ext cx="300846" cy="301339"/>
          </a:xfrm>
          <a:custGeom>
            <a:avLst/>
            <a:gdLst>
              <a:gd name="connsiteX0" fmla="*/ 2905721 w 5810281"/>
              <a:gd name="connsiteY0" fmla="*/ 1261306 h 5819790"/>
              <a:gd name="connsiteX1" fmla="*/ 1253651 w 5810281"/>
              <a:gd name="connsiteY1" fmla="*/ 2913376 h 5819790"/>
              <a:gd name="connsiteX2" fmla="*/ 2905721 w 5810281"/>
              <a:gd name="connsiteY2" fmla="*/ 4565445 h 5819790"/>
              <a:gd name="connsiteX3" fmla="*/ 4557790 w 5810281"/>
              <a:gd name="connsiteY3" fmla="*/ 2913376 h 5819790"/>
              <a:gd name="connsiteX4" fmla="*/ 2905721 w 5810281"/>
              <a:gd name="connsiteY4" fmla="*/ 1261306 h 5819790"/>
              <a:gd name="connsiteX5" fmla="*/ 2905721 w 5810281"/>
              <a:gd name="connsiteY5" fmla="*/ 4287312 h 5819790"/>
              <a:gd name="connsiteX6" fmla="*/ 1531775 w 5810281"/>
              <a:gd name="connsiteY6" fmla="*/ 2913366 h 5819790"/>
              <a:gd name="connsiteX7" fmla="*/ 2905721 w 5810281"/>
              <a:gd name="connsiteY7" fmla="*/ 1539420 h 5819790"/>
              <a:gd name="connsiteX8" fmla="*/ 4279667 w 5810281"/>
              <a:gd name="connsiteY8" fmla="*/ 2913366 h 5819790"/>
              <a:gd name="connsiteX9" fmla="*/ 2905721 w 5810281"/>
              <a:gd name="connsiteY9" fmla="*/ 4287312 h 5819790"/>
              <a:gd name="connsiteX10" fmla="*/ 2770829 w 5810281"/>
              <a:gd name="connsiteY10" fmla="*/ 607702 h 5819790"/>
              <a:gd name="connsiteX11" fmla="*/ 2770829 w 5810281"/>
              <a:gd name="connsiteY11" fmla="*/ 134892 h 5819790"/>
              <a:gd name="connsiteX12" fmla="*/ 2905721 w 5810281"/>
              <a:gd name="connsiteY12" fmla="*/ 0 h 5819790"/>
              <a:gd name="connsiteX13" fmla="*/ 3040612 w 5810281"/>
              <a:gd name="connsiteY13" fmla="*/ 134892 h 5819790"/>
              <a:gd name="connsiteX14" fmla="*/ 3040612 w 5810281"/>
              <a:gd name="connsiteY14" fmla="*/ 607702 h 5819790"/>
              <a:gd name="connsiteX15" fmla="*/ 2905721 w 5810281"/>
              <a:gd name="connsiteY15" fmla="*/ 742594 h 5819790"/>
              <a:gd name="connsiteX16" fmla="*/ 2770829 w 5810281"/>
              <a:gd name="connsiteY16" fmla="*/ 607702 h 5819790"/>
              <a:gd name="connsiteX17" fmla="*/ 1403834 w 5810281"/>
              <a:gd name="connsiteY17" fmla="*/ 577804 h 5819790"/>
              <a:gd name="connsiteX18" fmla="*/ 1456678 w 5810281"/>
              <a:gd name="connsiteY18" fmla="*/ 390069 h 5819790"/>
              <a:gd name="connsiteX19" fmla="*/ 1644414 w 5810281"/>
              <a:gd name="connsiteY19" fmla="*/ 442913 h 5819790"/>
              <a:gd name="connsiteX20" fmla="*/ 1877349 w 5810281"/>
              <a:gd name="connsiteY20" fmla="*/ 848282 h 5819790"/>
              <a:gd name="connsiteX21" fmla="*/ 1824504 w 5810281"/>
              <a:gd name="connsiteY21" fmla="*/ 1036018 h 5819790"/>
              <a:gd name="connsiteX22" fmla="*/ 1757063 w 5810281"/>
              <a:gd name="connsiteY22" fmla="*/ 1051319 h 5819790"/>
              <a:gd name="connsiteX23" fmla="*/ 1636778 w 5810281"/>
              <a:gd name="connsiteY23" fmla="*/ 983877 h 5819790"/>
              <a:gd name="connsiteX24" fmla="*/ 1403834 w 5810281"/>
              <a:gd name="connsiteY24" fmla="*/ 577804 h 5819790"/>
              <a:gd name="connsiteX25" fmla="*/ 1036018 w 5810281"/>
              <a:gd name="connsiteY25" fmla="*/ 1831465 h 5819790"/>
              <a:gd name="connsiteX26" fmla="*/ 915733 w 5810281"/>
              <a:gd name="connsiteY26" fmla="*/ 1898906 h 5819790"/>
              <a:gd name="connsiteX27" fmla="*/ 848292 w 5810281"/>
              <a:gd name="connsiteY27" fmla="*/ 1883606 h 5819790"/>
              <a:gd name="connsiteX28" fmla="*/ 442922 w 5810281"/>
              <a:gd name="connsiteY28" fmla="*/ 1650671 h 5819790"/>
              <a:gd name="connsiteX29" fmla="*/ 390078 w 5810281"/>
              <a:gd name="connsiteY29" fmla="*/ 1462936 h 5819790"/>
              <a:gd name="connsiteX30" fmla="*/ 577814 w 5810281"/>
              <a:gd name="connsiteY30" fmla="*/ 1410092 h 5819790"/>
              <a:gd name="connsiteX31" fmla="*/ 983183 w 5810281"/>
              <a:gd name="connsiteY31" fmla="*/ 1643026 h 5819790"/>
              <a:gd name="connsiteX32" fmla="*/ 1036018 w 5810281"/>
              <a:gd name="connsiteY32" fmla="*/ 1831465 h 5819790"/>
              <a:gd name="connsiteX33" fmla="*/ 607702 w 5810281"/>
              <a:gd name="connsiteY33" fmla="*/ 3048268 h 5819790"/>
              <a:gd name="connsiteX34" fmla="*/ 134892 w 5810281"/>
              <a:gd name="connsiteY34" fmla="*/ 3048268 h 5819790"/>
              <a:gd name="connsiteX35" fmla="*/ 0 w 5810281"/>
              <a:gd name="connsiteY35" fmla="*/ 2913376 h 5819790"/>
              <a:gd name="connsiteX36" fmla="*/ 134892 w 5810281"/>
              <a:gd name="connsiteY36" fmla="*/ 2778484 h 5819790"/>
              <a:gd name="connsiteX37" fmla="*/ 607702 w 5810281"/>
              <a:gd name="connsiteY37" fmla="*/ 2778484 h 5819790"/>
              <a:gd name="connsiteX38" fmla="*/ 742594 w 5810281"/>
              <a:gd name="connsiteY38" fmla="*/ 2913376 h 5819790"/>
              <a:gd name="connsiteX39" fmla="*/ 607702 w 5810281"/>
              <a:gd name="connsiteY39" fmla="*/ 3048268 h 5819790"/>
              <a:gd name="connsiteX40" fmla="*/ 1036018 w 5810281"/>
              <a:gd name="connsiteY40" fmla="*/ 3994592 h 5819790"/>
              <a:gd name="connsiteX41" fmla="*/ 983174 w 5810281"/>
              <a:gd name="connsiteY41" fmla="*/ 4182328 h 5819790"/>
              <a:gd name="connsiteX42" fmla="*/ 577804 w 5810281"/>
              <a:gd name="connsiteY42" fmla="*/ 4415262 h 5819790"/>
              <a:gd name="connsiteX43" fmla="*/ 510363 w 5810281"/>
              <a:gd name="connsiteY43" fmla="*/ 4430563 h 5819790"/>
              <a:gd name="connsiteX44" fmla="*/ 390078 w 5810281"/>
              <a:gd name="connsiteY44" fmla="*/ 4363122 h 5819790"/>
              <a:gd name="connsiteX45" fmla="*/ 442922 w 5810281"/>
              <a:gd name="connsiteY45" fmla="*/ 4175386 h 5819790"/>
              <a:gd name="connsiteX46" fmla="*/ 848292 w 5810281"/>
              <a:gd name="connsiteY46" fmla="*/ 3942452 h 5819790"/>
              <a:gd name="connsiteX47" fmla="*/ 1036018 w 5810281"/>
              <a:gd name="connsiteY47" fmla="*/ 3994592 h 5819790"/>
              <a:gd name="connsiteX48" fmla="*/ 1876654 w 5810281"/>
              <a:gd name="connsiteY48" fmla="*/ 4978460 h 5819790"/>
              <a:gd name="connsiteX49" fmla="*/ 1644414 w 5810281"/>
              <a:gd name="connsiteY49" fmla="*/ 5383830 h 5819790"/>
              <a:gd name="connsiteX50" fmla="*/ 1524129 w 5810281"/>
              <a:gd name="connsiteY50" fmla="*/ 5451271 h 5819790"/>
              <a:gd name="connsiteX51" fmla="*/ 1456688 w 5810281"/>
              <a:gd name="connsiteY51" fmla="*/ 5435970 h 5819790"/>
              <a:gd name="connsiteX52" fmla="*/ 1403844 w 5810281"/>
              <a:gd name="connsiteY52" fmla="*/ 5248234 h 5819790"/>
              <a:gd name="connsiteX53" fmla="*/ 1636778 w 5810281"/>
              <a:gd name="connsiteY53" fmla="*/ 4842865 h 5819790"/>
              <a:gd name="connsiteX54" fmla="*/ 1824514 w 5810281"/>
              <a:gd name="connsiteY54" fmla="*/ 4790021 h 5819790"/>
              <a:gd name="connsiteX55" fmla="*/ 1876654 w 5810281"/>
              <a:gd name="connsiteY55" fmla="*/ 4978460 h 5819790"/>
              <a:gd name="connsiteX56" fmla="*/ 3048258 w 5810281"/>
              <a:gd name="connsiteY56" fmla="*/ 5218346 h 5819790"/>
              <a:gd name="connsiteX57" fmla="*/ 3048258 w 5810281"/>
              <a:gd name="connsiteY57" fmla="*/ 5691157 h 5819790"/>
              <a:gd name="connsiteX58" fmla="*/ 2913366 w 5810281"/>
              <a:gd name="connsiteY58" fmla="*/ 5826048 h 5819790"/>
              <a:gd name="connsiteX59" fmla="*/ 2778475 w 5810281"/>
              <a:gd name="connsiteY59" fmla="*/ 5691157 h 5819790"/>
              <a:gd name="connsiteX60" fmla="*/ 2778475 w 5810281"/>
              <a:gd name="connsiteY60" fmla="*/ 5218346 h 5819790"/>
              <a:gd name="connsiteX61" fmla="*/ 2913366 w 5810281"/>
              <a:gd name="connsiteY61" fmla="*/ 5083454 h 5819790"/>
              <a:gd name="connsiteX62" fmla="*/ 3048258 w 5810281"/>
              <a:gd name="connsiteY62" fmla="*/ 5218346 h 5819790"/>
              <a:gd name="connsiteX63" fmla="*/ 4415253 w 5810281"/>
              <a:gd name="connsiteY63" fmla="*/ 5248243 h 5819790"/>
              <a:gd name="connsiteX64" fmla="*/ 4362409 w 5810281"/>
              <a:gd name="connsiteY64" fmla="*/ 5435979 h 5819790"/>
              <a:gd name="connsiteX65" fmla="*/ 4294968 w 5810281"/>
              <a:gd name="connsiteY65" fmla="*/ 5451280 h 5819790"/>
              <a:gd name="connsiteX66" fmla="*/ 4174673 w 5810281"/>
              <a:gd name="connsiteY66" fmla="*/ 5383839 h 5819790"/>
              <a:gd name="connsiteX67" fmla="*/ 3941738 w 5810281"/>
              <a:gd name="connsiteY67" fmla="*/ 4978470 h 5819790"/>
              <a:gd name="connsiteX68" fmla="*/ 3994583 w 5810281"/>
              <a:gd name="connsiteY68" fmla="*/ 4790734 h 5819790"/>
              <a:gd name="connsiteX69" fmla="*/ 4182318 w 5810281"/>
              <a:gd name="connsiteY69" fmla="*/ 4843578 h 5819790"/>
              <a:gd name="connsiteX70" fmla="*/ 4415253 w 5810281"/>
              <a:gd name="connsiteY70" fmla="*/ 5248243 h 5819790"/>
              <a:gd name="connsiteX71" fmla="*/ 5429019 w 5810281"/>
              <a:gd name="connsiteY71" fmla="*/ 4370054 h 5819790"/>
              <a:gd name="connsiteX72" fmla="*/ 5308724 w 5810281"/>
              <a:gd name="connsiteY72" fmla="*/ 4437496 h 5819790"/>
              <a:gd name="connsiteX73" fmla="*/ 5241283 w 5810281"/>
              <a:gd name="connsiteY73" fmla="*/ 4422195 h 5819790"/>
              <a:gd name="connsiteX74" fmla="*/ 4835914 w 5810281"/>
              <a:gd name="connsiteY74" fmla="*/ 4189260 h 5819790"/>
              <a:gd name="connsiteX75" fmla="*/ 4783069 w 5810281"/>
              <a:gd name="connsiteY75" fmla="*/ 4001525 h 5819790"/>
              <a:gd name="connsiteX76" fmla="*/ 4970805 w 5810281"/>
              <a:gd name="connsiteY76" fmla="*/ 3948680 h 5819790"/>
              <a:gd name="connsiteX77" fmla="*/ 5376174 w 5810281"/>
              <a:gd name="connsiteY77" fmla="*/ 4181615 h 5819790"/>
              <a:gd name="connsiteX78" fmla="*/ 5429019 w 5810281"/>
              <a:gd name="connsiteY78" fmla="*/ 4370054 h 5819790"/>
              <a:gd name="connsiteX79" fmla="*/ 5819087 w 5810281"/>
              <a:gd name="connsiteY79" fmla="*/ 2913376 h 5819790"/>
              <a:gd name="connsiteX80" fmla="*/ 5684195 w 5810281"/>
              <a:gd name="connsiteY80" fmla="*/ 3048268 h 5819790"/>
              <a:gd name="connsiteX81" fmla="*/ 5211385 w 5810281"/>
              <a:gd name="connsiteY81" fmla="*/ 3048268 h 5819790"/>
              <a:gd name="connsiteX82" fmla="*/ 5076493 w 5810281"/>
              <a:gd name="connsiteY82" fmla="*/ 2913376 h 5819790"/>
              <a:gd name="connsiteX83" fmla="*/ 5211385 w 5810281"/>
              <a:gd name="connsiteY83" fmla="*/ 2778484 h 5819790"/>
              <a:gd name="connsiteX84" fmla="*/ 5684195 w 5810281"/>
              <a:gd name="connsiteY84" fmla="*/ 2778484 h 5819790"/>
              <a:gd name="connsiteX85" fmla="*/ 5819087 w 5810281"/>
              <a:gd name="connsiteY85" fmla="*/ 2913376 h 5819790"/>
              <a:gd name="connsiteX86" fmla="*/ 4783069 w 5810281"/>
              <a:gd name="connsiteY86" fmla="*/ 1831465 h 5819790"/>
              <a:gd name="connsiteX87" fmla="*/ 4835914 w 5810281"/>
              <a:gd name="connsiteY87" fmla="*/ 1643730 h 5819790"/>
              <a:gd name="connsiteX88" fmla="*/ 5241283 w 5810281"/>
              <a:gd name="connsiteY88" fmla="*/ 1410795 h 5819790"/>
              <a:gd name="connsiteX89" fmla="*/ 5429019 w 5810281"/>
              <a:gd name="connsiteY89" fmla="*/ 1463639 h 5819790"/>
              <a:gd name="connsiteX90" fmla="*/ 5376174 w 5810281"/>
              <a:gd name="connsiteY90" fmla="*/ 1651375 h 5819790"/>
              <a:gd name="connsiteX91" fmla="*/ 4970805 w 5810281"/>
              <a:gd name="connsiteY91" fmla="*/ 1884309 h 5819790"/>
              <a:gd name="connsiteX92" fmla="*/ 4903364 w 5810281"/>
              <a:gd name="connsiteY92" fmla="*/ 1899610 h 5819790"/>
              <a:gd name="connsiteX93" fmla="*/ 4783069 w 5810281"/>
              <a:gd name="connsiteY93" fmla="*/ 1831465 h 5819790"/>
              <a:gd name="connsiteX94" fmla="*/ 3941738 w 5810281"/>
              <a:gd name="connsiteY94" fmla="*/ 848282 h 5819790"/>
              <a:gd name="connsiteX95" fmla="*/ 4174673 w 5810281"/>
              <a:gd name="connsiteY95" fmla="*/ 442913 h 5819790"/>
              <a:gd name="connsiteX96" fmla="*/ 4362409 w 5810281"/>
              <a:gd name="connsiteY96" fmla="*/ 390069 h 5819790"/>
              <a:gd name="connsiteX97" fmla="*/ 4415253 w 5810281"/>
              <a:gd name="connsiteY97" fmla="*/ 577804 h 5819790"/>
              <a:gd name="connsiteX98" fmla="*/ 4182318 w 5810281"/>
              <a:gd name="connsiteY98" fmla="*/ 983174 h 5819790"/>
              <a:gd name="connsiteX99" fmla="*/ 4062024 w 5810281"/>
              <a:gd name="connsiteY99" fmla="*/ 1050615 h 5819790"/>
              <a:gd name="connsiteX100" fmla="*/ 3994583 w 5810281"/>
              <a:gd name="connsiteY100" fmla="*/ 1035314 h 5819790"/>
              <a:gd name="connsiteX101" fmla="*/ 3941738 w 5810281"/>
              <a:gd name="connsiteY101" fmla="*/ 848282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</a:cxnLst>
            <a:rect l="l" t="t" r="r" b="b"/>
            <a:pathLst>
              <a:path w="5810281" h="5819790">
                <a:moveTo>
                  <a:pt x="2905721" y="1261306"/>
                </a:moveTo>
                <a:cubicBezTo>
                  <a:pt x="1996939" y="1261306"/>
                  <a:pt x="1253651" y="2004595"/>
                  <a:pt x="1253651" y="2913376"/>
                </a:cubicBezTo>
                <a:cubicBezTo>
                  <a:pt x="1253651" y="3822157"/>
                  <a:pt x="1996939" y="4565445"/>
                  <a:pt x="2905721" y="4565445"/>
                </a:cubicBezTo>
                <a:cubicBezTo>
                  <a:pt x="3814502" y="4565445"/>
                  <a:pt x="4557790" y="3821453"/>
                  <a:pt x="4557790" y="2913376"/>
                </a:cubicBezTo>
                <a:cubicBezTo>
                  <a:pt x="4557790" y="2005298"/>
                  <a:pt x="3822148" y="1261306"/>
                  <a:pt x="2905721" y="1261306"/>
                </a:cubicBezTo>
                <a:close/>
                <a:moveTo>
                  <a:pt x="2905721" y="4287312"/>
                </a:moveTo>
                <a:cubicBezTo>
                  <a:pt x="2147132" y="4287312"/>
                  <a:pt x="1531775" y="3671261"/>
                  <a:pt x="1531775" y="2913366"/>
                </a:cubicBezTo>
                <a:cubicBezTo>
                  <a:pt x="1531775" y="2155472"/>
                  <a:pt x="2147826" y="1539420"/>
                  <a:pt x="2905721" y="1539420"/>
                </a:cubicBezTo>
                <a:cubicBezTo>
                  <a:pt x="3663615" y="1539420"/>
                  <a:pt x="4279667" y="2154778"/>
                  <a:pt x="4279667" y="2913366"/>
                </a:cubicBezTo>
                <a:cubicBezTo>
                  <a:pt x="4279667" y="3671955"/>
                  <a:pt x="3664310" y="4287312"/>
                  <a:pt x="2905721" y="4287312"/>
                </a:cubicBezTo>
                <a:close/>
                <a:moveTo>
                  <a:pt x="2770829" y="607702"/>
                </a:moveTo>
                <a:lnTo>
                  <a:pt x="2770829" y="134892"/>
                </a:lnTo>
                <a:cubicBezTo>
                  <a:pt x="2770829" y="59795"/>
                  <a:pt x="2830625" y="0"/>
                  <a:pt x="2905721" y="0"/>
                </a:cubicBezTo>
                <a:cubicBezTo>
                  <a:pt x="2980817" y="0"/>
                  <a:pt x="3040612" y="59795"/>
                  <a:pt x="3040612" y="134892"/>
                </a:cubicBezTo>
                <a:lnTo>
                  <a:pt x="3040612" y="607702"/>
                </a:lnTo>
                <a:cubicBezTo>
                  <a:pt x="3040612" y="682798"/>
                  <a:pt x="2980817" y="742594"/>
                  <a:pt x="2905721" y="742594"/>
                </a:cubicBezTo>
                <a:cubicBezTo>
                  <a:pt x="2830625" y="750249"/>
                  <a:pt x="2770829" y="682798"/>
                  <a:pt x="2770829" y="607702"/>
                </a:cubicBezTo>
                <a:close/>
                <a:moveTo>
                  <a:pt x="1403834" y="577804"/>
                </a:moveTo>
                <a:cubicBezTo>
                  <a:pt x="1366291" y="510363"/>
                  <a:pt x="1388534" y="427612"/>
                  <a:pt x="1456678" y="390069"/>
                </a:cubicBezTo>
                <a:cubicBezTo>
                  <a:pt x="1524120" y="352525"/>
                  <a:pt x="1606871" y="374768"/>
                  <a:pt x="1644414" y="442913"/>
                </a:cubicBezTo>
                <a:lnTo>
                  <a:pt x="1877349" y="848282"/>
                </a:lnTo>
                <a:cubicBezTo>
                  <a:pt x="1914892" y="915723"/>
                  <a:pt x="1892649" y="998474"/>
                  <a:pt x="1824504" y="1036018"/>
                </a:cubicBezTo>
                <a:cubicBezTo>
                  <a:pt x="1802252" y="1051319"/>
                  <a:pt x="1779306" y="1051319"/>
                  <a:pt x="1757063" y="1051319"/>
                </a:cubicBezTo>
                <a:cubicBezTo>
                  <a:pt x="1711865" y="1051319"/>
                  <a:pt x="1659715" y="1029066"/>
                  <a:pt x="1636778" y="983877"/>
                </a:cubicBezTo>
                <a:lnTo>
                  <a:pt x="1403834" y="577804"/>
                </a:lnTo>
                <a:close/>
                <a:moveTo>
                  <a:pt x="1036018" y="1831465"/>
                </a:moveTo>
                <a:cubicBezTo>
                  <a:pt x="1013766" y="1876664"/>
                  <a:pt x="960922" y="1898906"/>
                  <a:pt x="915733" y="1898906"/>
                </a:cubicBezTo>
                <a:cubicBezTo>
                  <a:pt x="893481" y="1898906"/>
                  <a:pt x="870534" y="1891261"/>
                  <a:pt x="848292" y="1883606"/>
                </a:cubicBezTo>
                <a:lnTo>
                  <a:pt x="442922" y="1650671"/>
                </a:lnTo>
                <a:cubicBezTo>
                  <a:pt x="375481" y="1613128"/>
                  <a:pt x="352535" y="1530386"/>
                  <a:pt x="390078" y="1462936"/>
                </a:cubicBezTo>
                <a:cubicBezTo>
                  <a:pt x="427621" y="1395485"/>
                  <a:pt x="510363" y="1372548"/>
                  <a:pt x="577814" y="1410092"/>
                </a:cubicBezTo>
                <a:lnTo>
                  <a:pt x="983183" y="1643026"/>
                </a:lnTo>
                <a:cubicBezTo>
                  <a:pt x="1050615" y="1681273"/>
                  <a:pt x="1073561" y="1764015"/>
                  <a:pt x="1036018" y="1831465"/>
                </a:cubicBezTo>
                <a:close/>
                <a:moveTo>
                  <a:pt x="607702" y="3048268"/>
                </a:moveTo>
                <a:lnTo>
                  <a:pt x="134892" y="3048268"/>
                </a:lnTo>
                <a:cubicBezTo>
                  <a:pt x="59795" y="3048268"/>
                  <a:pt x="0" y="2988472"/>
                  <a:pt x="0" y="2913376"/>
                </a:cubicBezTo>
                <a:cubicBezTo>
                  <a:pt x="0" y="2838280"/>
                  <a:pt x="59795" y="2778484"/>
                  <a:pt x="134892" y="2778484"/>
                </a:cubicBezTo>
                <a:lnTo>
                  <a:pt x="607702" y="2778484"/>
                </a:lnTo>
                <a:cubicBezTo>
                  <a:pt x="682798" y="2778484"/>
                  <a:pt x="742594" y="2838280"/>
                  <a:pt x="742594" y="2913376"/>
                </a:cubicBezTo>
                <a:cubicBezTo>
                  <a:pt x="743288" y="2988463"/>
                  <a:pt x="682798" y="3048268"/>
                  <a:pt x="607702" y="3048268"/>
                </a:cubicBezTo>
                <a:close/>
                <a:moveTo>
                  <a:pt x="1036018" y="3994592"/>
                </a:moveTo>
                <a:cubicBezTo>
                  <a:pt x="1073561" y="4062033"/>
                  <a:pt x="1051319" y="4144785"/>
                  <a:pt x="983174" y="4182328"/>
                </a:cubicBezTo>
                <a:lnTo>
                  <a:pt x="577804" y="4415262"/>
                </a:lnTo>
                <a:cubicBezTo>
                  <a:pt x="555552" y="4430563"/>
                  <a:pt x="532606" y="4430563"/>
                  <a:pt x="510363" y="4430563"/>
                </a:cubicBezTo>
                <a:cubicBezTo>
                  <a:pt x="465165" y="4430563"/>
                  <a:pt x="413015" y="4408311"/>
                  <a:pt x="390078" y="4363122"/>
                </a:cubicBezTo>
                <a:cubicBezTo>
                  <a:pt x="352535" y="4295681"/>
                  <a:pt x="374777" y="4212929"/>
                  <a:pt x="442922" y="4175386"/>
                </a:cubicBezTo>
                <a:lnTo>
                  <a:pt x="848292" y="3942452"/>
                </a:lnTo>
                <a:cubicBezTo>
                  <a:pt x="908078" y="3904195"/>
                  <a:pt x="998465" y="3927141"/>
                  <a:pt x="1036018" y="3994592"/>
                </a:cubicBezTo>
                <a:close/>
                <a:moveTo>
                  <a:pt x="1876654" y="4978460"/>
                </a:moveTo>
                <a:lnTo>
                  <a:pt x="1644414" y="5383830"/>
                </a:lnTo>
                <a:cubicBezTo>
                  <a:pt x="1622162" y="5429028"/>
                  <a:pt x="1569318" y="5451271"/>
                  <a:pt x="1524129" y="5451271"/>
                </a:cubicBezTo>
                <a:cubicBezTo>
                  <a:pt x="1501877" y="5451271"/>
                  <a:pt x="1478931" y="5443625"/>
                  <a:pt x="1456688" y="5435970"/>
                </a:cubicBezTo>
                <a:cubicBezTo>
                  <a:pt x="1389247" y="5398427"/>
                  <a:pt x="1366301" y="5315685"/>
                  <a:pt x="1403844" y="5248234"/>
                </a:cubicBezTo>
                <a:lnTo>
                  <a:pt x="1636778" y="4842865"/>
                </a:lnTo>
                <a:cubicBezTo>
                  <a:pt x="1674321" y="4775424"/>
                  <a:pt x="1757063" y="4752477"/>
                  <a:pt x="1824514" y="4790021"/>
                </a:cubicBezTo>
                <a:cubicBezTo>
                  <a:pt x="1891946" y="4828268"/>
                  <a:pt x="1914198" y="4910316"/>
                  <a:pt x="1876654" y="4978460"/>
                </a:cubicBezTo>
                <a:close/>
                <a:moveTo>
                  <a:pt x="3048258" y="5218346"/>
                </a:moveTo>
                <a:lnTo>
                  <a:pt x="3048258" y="5691157"/>
                </a:lnTo>
                <a:cubicBezTo>
                  <a:pt x="3048258" y="5766252"/>
                  <a:pt x="2988462" y="5826048"/>
                  <a:pt x="2913366" y="5826048"/>
                </a:cubicBezTo>
                <a:cubicBezTo>
                  <a:pt x="2838270" y="5826048"/>
                  <a:pt x="2778475" y="5766252"/>
                  <a:pt x="2778475" y="5691157"/>
                </a:cubicBezTo>
                <a:lnTo>
                  <a:pt x="2778475" y="5218346"/>
                </a:lnTo>
                <a:cubicBezTo>
                  <a:pt x="2778475" y="5143250"/>
                  <a:pt x="2838270" y="5083454"/>
                  <a:pt x="2913366" y="5083454"/>
                </a:cubicBezTo>
                <a:cubicBezTo>
                  <a:pt x="2988462" y="5075799"/>
                  <a:pt x="3048258" y="5143250"/>
                  <a:pt x="3048258" y="5218346"/>
                </a:cubicBezTo>
                <a:close/>
                <a:moveTo>
                  <a:pt x="4415253" y="5248243"/>
                </a:moveTo>
                <a:cubicBezTo>
                  <a:pt x="4452796" y="5315685"/>
                  <a:pt x="4430554" y="5398436"/>
                  <a:pt x="4362409" y="5435979"/>
                </a:cubicBezTo>
                <a:cubicBezTo>
                  <a:pt x="4340156" y="5443625"/>
                  <a:pt x="4317210" y="5451280"/>
                  <a:pt x="4294968" y="5451280"/>
                </a:cubicBezTo>
                <a:cubicBezTo>
                  <a:pt x="4249769" y="5451280"/>
                  <a:pt x="4197619" y="5429028"/>
                  <a:pt x="4174673" y="5383839"/>
                </a:cubicBezTo>
                <a:lnTo>
                  <a:pt x="3941738" y="4978470"/>
                </a:lnTo>
                <a:cubicBezTo>
                  <a:pt x="3904195" y="4911028"/>
                  <a:pt x="3926438" y="4828277"/>
                  <a:pt x="3994583" y="4790734"/>
                </a:cubicBezTo>
                <a:cubicBezTo>
                  <a:pt x="4062024" y="4753191"/>
                  <a:pt x="4144775" y="4775433"/>
                  <a:pt x="4182318" y="4843578"/>
                </a:cubicBezTo>
                <a:lnTo>
                  <a:pt x="4415253" y="5248243"/>
                </a:lnTo>
                <a:close/>
                <a:moveTo>
                  <a:pt x="5429019" y="4370054"/>
                </a:moveTo>
                <a:cubicBezTo>
                  <a:pt x="5406766" y="4415253"/>
                  <a:pt x="5353922" y="4437496"/>
                  <a:pt x="5308724" y="4437496"/>
                </a:cubicBezTo>
                <a:cubicBezTo>
                  <a:pt x="5286472" y="4437496"/>
                  <a:pt x="5263525" y="4429850"/>
                  <a:pt x="5241283" y="4422195"/>
                </a:cubicBezTo>
                <a:lnTo>
                  <a:pt x="4835914" y="4189260"/>
                </a:lnTo>
                <a:cubicBezTo>
                  <a:pt x="4768472" y="4151717"/>
                  <a:pt x="4745526" y="4068975"/>
                  <a:pt x="4783069" y="4001525"/>
                </a:cubicBezTo>
                <a:cubicBezTo>
                  <a:pt x="4820613" y="3934083"/>
                  <a:pt x="4903364" y="3911137"/>
                  <a:pt x="4970805" y="3948680"/>
                </a:cubicBezTo>
                <a:lnTo>
                  <a:pt x="5376174" y="4181615"/>
                </a:lnTo>
                <a:cubicBezTo>
                  <a:pt x="5443625" y="4219871"/>
                  <a:pt x="5466562" y="4302613"/>
                  <a:pt x="5429019" y="4370054"/>
                </a:cubicBezTo>
                <a:close/>
                <a:moveTo>
                  <a:pt x="5819087" y="2913376"/>
                </a:moveTo>
                <a:cubicBezTo>
                  <a:pt x="5819087" y="2988472"/>
                  <a:pt x="5759292" y="3048268"/>
                  <a:pt x="5684195" y="3048268"/>
                </a:cubicBezTo>
                <a:lnTo>
                  <a:pt x="5211385" y="3048268"/>
                </a:lnTo>
                <a:cubicBezTo>
                  <a:pt x="5136289" y="3048268"/>
                  <a:pt x="5076493" y="2988472"/>
                  <a:pt x="5076493" y="2913376"/>
                </a:cubicBezTo>
                <a:cubicBezTo>
                  <a:pt x="5076493" y="2838280"/>
                  <a:pt x="5136289" y="2778484"/>
                  <a:pt x="5211385" y="2778484"/>
                </a:cubicBezTo>
                <a:lnTo>
                  <a:pt x="5684195" y="2778484"/>
                </a:lnTo>
                <a:cubicBezTo>
                  <a:pt x="5759292" y="2770135"/>
                  <a:pt x="5819087" y="2838280"/>
                  <a:pt x="5819087" y="2913376"/>
                </a:cubicBezTo>
                <a:close/>
                <a:moveTo>
                  <a:pt x="4783069" y="1831465"/>
                </a:moveTo>
                <a:cubicBezTo>
                  <a:pt x="4745526" y="1764024"/>
                  <a:pt x="4767769" y="1681273"/>
                  <a:pt x="4835914" y="1643730"/>
                </a:cubicBezTo>
                <a:lnTo>
                  <a:pt x="5241283" y="1410795"/>
                </a:lnTo>
                <a:cubicBezTo>
                  <a:pt x="5308724" y="1373252"/>
                  <a:pt x="5391475" y="1395495"/>
                  <a:pt x="5429019" y="1463639"/>
                </a:cubicBezTo>
                <a:cubicBezTo>
                  <a:pt x="5466562" y="1531080"/>
                  <a:pt x="5444319" y="1613832"/>
                  <a:pt x="5376174" y="1651375"/>
                </a:cubicBezTo>
                <a:lnTo>
                  <a:pt x="4970805" y="1884309"/>
                </a:lnTo>
                <a:cubicBezTo>
                  <a:pt x="4948553" y="1899610"/>
                  <a:pt x="4925607" y="1899610"/>
                  <a:pt x="4903364" y="1899610"/>
                </a:cubicBezTo>
                <a:cubicBezTo>
                  <a:pt x="4858166" y="1899601"/>
                  <a:pt x="4812967" y="1876654"/>
                  <a:pt x="4783069" y="1831465"/>
                </a:cubicBezTo>
                <a:close/>
                <a:moveTo>
                  <a:pt x="3941738" y="848282"/>
                </a:moveTo>
                <a:lnTo>
                  <a:pt x="4174673" y="442913"/>
                </a:lnTo>
                <a:cubicBezTo>
                  <a:pt x="4212216" y="375472"/>
                  <a:pt x="4294968" y="352525"/>
                  <a:pt x="4362409" y="390069"/>
                </a:cubicBezTo>
                <a:cubicBezTo>
                  <a:pt x="4429850" y="427612"/>
                  <a:pt x="4452796" y="510354"/>
                  <a:pt x="4415253" y="577804"/>
                </a:cubicBezTo>
                <a:lnTo>
                  <a:pt x="4182318" y="983174"/>
                </a:lnTo>
                <a:cubicBezTo>
                  <a:pt x="4160066" y="1028372"/>
                  <a:pt x="4107222" y="1050615"/>
                  <a:pt x="4062024" y="1050615"/>
                </a:cubicBezTo>
                <a:cubicBezTo>
                  <a:pt x="4039772" y="1050615"/>
                  <a:pt x="4016825" y="1042969"/>
                  <a:pt x="3994583" y="1035314"/>
                </a:cubicBezTo>
                <a:cubicBezTo>
                  <a:pt x="3927142" y="998474"/>
                  <a:pt x="3904195" y="915733"/>
                  <a:pt x="3941738" y="84828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3" name="Forma libre 292">
            <a:extLst>
              <a:ext uri="{FF2B5EF4-FFF2-40B4-BE49-F238E27FC236}">
                <a16:creationId xmlns:a16="http://schemas.microsoft.com/office/drawing/2014/main" id="{0A471B34-4063-2E46-AA07-E4D9214F7D95}"/>
              </a:ext>
            </a:extLst>
          </p:cNvPr>
          <p:cNvSpPr/>
          <p:nvPr/>
        </p:nvSpPr>
        <p:spPr>
          <a:xfrm>
            <a:off x="8073693" y="5288451"/>
            <a:ext cx="166339" cy="354647"/>
          </a:xfrm>
          <a:custGeom>
            <a:avLst/>
            <a:gdLst>
              <a:gd name="connsiteX0" fmla="*/ 2573768 w 3212522"/>
              <a:gd name="connsiteY0" fmla="*/ 0 h 6849340"/>
              <a:gd name="connsiteX1" fmla="*/ 647284 w 3212522"/>
              <a:gd name="connsiteY1" fmla="*/ 0 h 6849340"/>
              <a:gd name="connsiteX2" fmla="*/ 0 w 3212522"/>
              <a:gd name="connsiteY2" fmla="*/ 647284 h 6849340"/>
              <a:gd name="connsiteX3" fmla="*/ 0 w 3212522"/>
              <a:gd name="connsiteY3" fmla="*/ 6209945 h 6849340"/>
              <a:gd name="connsiteX4" fmla="*/ 647284 w 3212522"/>
              <a:gd name="connsiteY4" fmla="*/ 6857230 h 6849340"/>
              <a:gd name="connsiteX5" fmla="*/ 2573768 w 3212522"/>
              <a:gd name="connsiteY5" fmla="*/ 6857230 h 6849340"/>
              <a:gd name="connsiteX6" fmla="*/ 3221052 w 3212522"/>
              <a:gd name="connsiteY6" fmla="*/ 6209945 h 6849340"/>
              <a:gd name="connsiteX7" fmla="*/ 3221052 w 3212522"/>
              <a:gd name="connsiteY7" fmla="*/ 647284 h 6849340"/>
              <a:gd name="connsiteX8" fmla="*/ 2573768 w 3212522"/>
              <a:gd name="connsiteY8" fmla="*/ 0 h 6849340"/>
              <a:gd name="connsiteX9" fmla="*/ 2914321 w 3212522"/>
              <a:gd name="connsiteY9" fmla="*/ 6209945 h 6849340"/>
              <a:gd name="connsiteX10" fmla="*/ 2573768 w 3212522"/>
              <a:gd name="connsiteY10" fmla="*/ 6550498 h 6849340"/>
              <a:gd name="connsiteX11" fmla="*/ 647284 w 3212522"/>
              <a:gd name="connsiteY11" fmla="*/ 6550498 h 6849340"/>
              <a:gd name="connsiteX12" fmla="*/ 306731 w 3212522"/>
              <a:gd name="connsiteY12" fmla="*/ 6209945 h 6849340"/>
              <a:gd name="connsiteX13" fmla="*/ 306731 w 3212522"/>
              <a:gd name="connsiteY13" fmla="*/ 647284 h 6849340"/>
              <a:gd name="connsiteX14" fmla="*/ 647284 w 3212522"/>
              <a:gd name="connsiteY14" fmla="*/ 306731 h 6849340"/>
              <a:gd name="connsiteX15" fmla="*/ 2573768 w 3212522"/>
              <a:gd name="connsiteY15" fmla="*/ 306731 h 6849340"/>
              <a:gd name="connsiteX16" fmla="*/ 2914321 w 3212522"/>
              <a:gd name="connsiteY16" fmla="*/ 647284 h 6849340"/>
              <a:gd name="connsiteX17" fmla="*/ 2914321 w 3212522"/>
              <a:gd name="connsiteY17" fmla="*/ 6209945 h 6849340"/>
              <a:gd name="connsiteX18" fmla="*/ 2914321 w 3212522"/>
              <a:gd name="connsiteY18" fmla="*/ 6209945 h 6849340"/>
              <a:gd name="connsiteX19" fmla="*/ 1610530 w 3212522"/>
              <a:gd name="connsiteY19" fmla="*/ 804880 h 6849340"/>
              <a:gd name="connsiteX20" fmla="*/ 830251 w 3212522"/>
              <a:gd name="connsiteY20" fmla="*/ 1585159 h 6849340"/>
              <a:gd name="connsiteX21" fmla="*/ 1610530 w 3212522"/>
              <a:gd name="connsiteY21" fmla="*/ 2365439 h 6849340"/>
              <a:gd name="connsiteX22" fmla="*/ 2390810 w 3212522"/>
              <a:gd name="connsiteY22" fmla="*/ 1585159 h 6849340"/>
              <a:gd name="connsiteX23" fmla="*/ 1610530 w 3212522"/>
              <a:gd name="connsiteY23" fmla="*/ 804880 h 6849340"/>
              <a:gd name="connsiteX24" fmla="*/ 1610530 w 3212522"/>
              <a:gd name="connsiteY24" fmla="*/ 2058708 h 6849340"/>
              <a:gd name="connsiteX25" fmla="*/ 1136982 w 3212522"/>
              <a:gd name="connsiteY25" fmla="*/ 1585159 h 6849340"/>
              <a:gd name="connsiteX26" fmla="*/ 1610530 w 3212522"/>
              <a:gd name="connsiteY26" fmla="*/ 1111611 h 6849340"/>
              <a:gd name="connsiteX27" fmla="*/ 2084079 w 3212522"/>
              <a:gd name="connsiteY27" fmla="*/ 1585159 h 6849340"/>
              <a:gd name="connsiteX28" fmla="*/ 1610530 w 3212522"/>
              <a:gd name="connsiteY28" fmla="*/ 2058708 h 6849340"/>
              <a:gd name="connsiteX29" fmla="*/ 1610530 w 3212522"/>
              <a:gd name="connsiteY29" fmla="*/ 2672940 h 6849340"/>
              <a:gd name="connsiteX30" fmla="*/ 830251 w 3212522"/>
              <a:gd name="connsiteY30" fmla="*/ 3453220 h 6849340"/>
              <a:gd name="connsiteX31" fmla="*/ 1610530 w 3212522"/>
              <a:gd name="connsiteY31" fmla="*/ 4233499 h 6849340"/>
              <a:gd name="connsiteX32" fmla="*/ 2390810 w 3212522"/>
              <a:gd name="connsiteY32" fmla="*/ 3453220 h 6849340"/>
              <a:gd name="connsiteX33" fmla="*/ 1610530 w 3212522"/>
              <a:gd name="connsiteY33" fmla="*/ 2672940 h 6849340"/>
              <a:gd name="connsiteX34" fmla="*/ 1610530 w 3212522"/>
              <a:gd name="connsiteY34" fmla="*/ 3926768 h 6849340"/>
              <a:gd name="connsiteX35" fmla="*/ 1136982 w 3212522"/>
              <a:gd name="connsiteY35" fmla="*/ 3453220 h 6849340"/>
              <a:gd name="connsiteX36" fmla="*/ 1610530 w 3212522"/>
              <a:gd name="connsiteY36" fmla="*/ 2979671 h 6849340"/>
              <a:gd name="connsiteX37" fmla="*/ 2084079 w 3212522"/>
              <a:gd name="connsiteY37" fmla="*/ 3453220 h 6849340"/>
              <a:gd name="connsiteX38" fmla="*/ 1610530 w 3212522"/>
              <a:gd name="connsiteY38" fmla="*/ 3926768 h 6849340"/>
              <a:gd name="connsiteX39" fmla="*/ 1610530 w 3212522"/>
              <a:gd name="connsiteY39" fmla="*/ 4540992 h 6849340"/>
              <a:gd name="connsiteX40" fmla="*/ 830251 w 3212522"/>
              <a:gd name="connsiteY40" fmla="*/ 5321272 h 6849340"/>
              <a:gd name="connsiteX41" fmla="*/ 1610530 w 3212522"/>
              <a:gd name="connsiteY41" fmla="*/ 6101551 h 6849340"/>
              <a:gd name="connsiteX42" fmla="*/ 2390810 w 3212522"/>
              <a:gd name="connsiteY42" fmla="*/ 5321272 h 6849340"/>
              <a:gd name="connsiteX43" fmla="*/ 1610530 w 3212522"/>
              <a:gd name="connsiteY43" fmla="*/ 4540992 h 6849340"/>
              <a:gd name="connsiteX44" fmla="*/ 1610530 w 3212522"/>
              <a:gd name="connsiteY44" fmla="*/ 5803280 h 6849340"/>
              <a:gd name="connsiteX45" fmla="*/ 1136982 w 3212522"/>
              <a:gd name="connsiteY45" fmla="*/ 5329731 h 6849340"/>
              <a:gd name="connsiteX46" fmla="*/ 1610530 w 3212522"/>
              <a:gd name="connsiteY46" fmla="*/ 4856183 h 6849340"/>
              <a:gd name="connsiteX47" fmla="*/ 2084079 w 3212522"/>
              <a:gd name="connsiteY47" fmla="*/ 5329731 h 6849340"/>
              <a:gd name="connsiteX48" fmla="*/ 1610530 w 3212522"/>
              <a:gd name="connsiteY48" fmla="*/ 580328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212522" h="6849340">
                <a:moveTo>
                  <a:pt x="2573768" y="0"/>
                </a:moveTo>
                <a:lnTo>
                  <a:pt x="647284" y="0"/>
                </a:lnTo>
                <a:cubicBezTo>
                  <a:pt x="290582" y="0"/>
                  <a:pt x="0" y="290590"/>
                  <a:pt x="0" y="647284"/>
                </a:cubicBezTo>
                <a:lnTo>
                  <a:pt x="0" y="6209945"/>
                </a:lnTo>
                <a:cubicBezTo>
                  <a:pt x="0" y="6566648"/>
                  <a:pt x="290590" y="6857230"/>
                  <a:pt x="647284" y="6857230"/>
                </a:cubicBezTo>
                <a:lnTo>
                  <a:pt x="2573768" y="6857230"/>
                </a:lnTo>
                <a:cubicBezTo>
                  <a:pt x="2930470" y="6857230"/>
                  <a:pt x="3221052" y="6566639"/>
                  <a:pt x="3221052" y="6209945"/>
                </a:cubicBezTo>
                <a:lnTo>
                  <a:pt x="3221052" y="647284"/>
                </a:lnTo>
                <a:cubicBezTo>
                  <a:pt x="3221052" y="290590"/>
                  <a:pt x="2930470" y="0"/>
                  <a:pt x="2573768" y="0"/>
                </a:cubicBezTo>
                <a:close/>
                <a:moveTo>
                  <a:pt x="2914321" y="6209945"/>
                </a:moveTo>
                <a:cubicBezTo>
                  <a:pt x="2914321" y="6400593"/>
                  <a:pt x="2765186" y="6550498"/>
                  <a:pt x="2573768" y="6550498"/>
                </a:cubicBezTo>
                <a:lnTo>
                  <a:pt x="647284" y="6550498"/>
                </a:lnTo>
                <a:cubicBezTo>
                  <a:pt x="456637" y="6550498"/>
                  <a:pt x="306731" y="6401363"/>
                  <a:pt x="306731" y="6209945"/>
                </a:cubicBezTo>
                <a:lnTo>
                  <a:pt x="306731" y="647284"/>
                </a:lnTo>
                <a:cubicBezTo>
                  <a:pt x="306731" y="456637"/>
                  <a:pt x="455867" y="306731"/>
                  <a:pt x="647284" y="306731"/>
                </a:cubicBezTo>
                <a:lnTo>
                  <a:pt x="2573768" y="306731"/>
                </a:lnTo>
                <a:cubicBezTo>
                  <a:pt x="2764415" y="306731"/>
                  <a:pt x="2914321" y="455867"/>
                  <a:pt x="2914321" y="647284"/>
                </a:cubicBezTo>
                <a:lnTo>
                  <a:pt x="2914321" y="6209945"/>
                </a:lnTo>
                <a:lnTo>
                  <a:pt x="2914321" y="6209945"/>
                </a:lnTo>
                <a:close/>
                <a:moveTo>
                  <a:pt x="1610530" y="804880"/>
                </a:moveTo>
                <a:cubicBezTo>
                  <a:pt x="1178494" y="804880"/>
                  <a:pt x="830251" y="1153893"/>
                  <a:pt x="830251" y="1585159"/>
                </a:cubicBezTo>
                <a:cubicBezTo>
                  <a:pt x="830251" y="2016425"/>
                  <a:pt x="1179264" y="2365439"/>
                  <a:pt x="1610530" y="2365439"/>
                </a:cubicBezTo>
                <a:cubicBezTo>
                  <a:pt x="2042567" y="2365439"/>
                  <a:pt x="2390810" y="2016425"/>
                  <a:pt x="2390810" y="1585159"/>
                </a:cubicBezTo>
                <a:cubicBezTo>
                  <a:pt x="2390810" y="1153893"/>
                  <a:pt x="2042567" y="804880"/>
                  <a:pt x="1610530" y="804880"/>
                </a:cubicBezTo>
                <a:close/>
                <a:moveTo>
                  <a:pt x="1610530" y="2058708"/>
                </a:moveTo>
                <a:cubicBezTo>
                  <a:pt x="1344540" y="2058708"/>
                  <a:pt x="1136982" y="1842689"/>
                  <a:pt x="1136982" y="1585159"/>
                </a:cubicBezTo>
                <a:cubicBezTo>
                  <a:pt x="1136982" y="1319169"/>
                  <a:pt x="1353000" y="1111611"/>
                  <a:pt x="1610530" y="1111611"/>
                </a:cubicBezTo>
                <a:cubicBezTo>
                  <a:pt x="1876520" y="1111611"/>
                  <a:pt x="2084079" y="1327629"/>
                  <a:pt x="2084079" y="1585159"/>
                </a:cubicBezTo>
                <a:cubicBezTo>
                  <a:pt x="2084079" y="1851149"/>
                  <a:pt x="1876512" y="2058708"/>
                  <a:pt x="1610530" y="2058708"/>
                </a:cubicBezTo>
                <a:close/>
                <a:moveTo>
                  <a:pt x="1610530" y="2672940"/>
                </a:moveTo>
                <a:cubicBezTo>
                  <a:pt x="1178494" y="2672940"/>
                  <a:pt x="830251" y="3021954"/>
                  <a:pt x="830251" y="3453220"/>
                </a:cubicBezTo>
                <a:cubicBezTo>
                  <a:pt x="830251" y="3884486"/>
                  <a:pt x="1179264" y="4233499"/>
                  <a:pt x="1610530" y="4233499"/>
                </a:cubicBezTo>
                <a:cubicBezTo>
                  <a:pt x="2042567" y="4233499"/>
                  <a:pt x="2390810" y="3884486"/>
                  <a:pt x="2390810" y="3453220"/>
                </a:cubicBezTo>
                <a:cubicBezTo>
                  <a:pt x="2390810" y="3021954"/>
                  <a:pt x="2042567" y="2672940"/>
                  <a:pt x="1610530" y="2672940"/>
                </a:cubicBezTo>
                <a:close/>
                <a:moveTo>
                  <a:pt x="1610530" y="3926768"/>
                </a:moveTo>
                <a:cubicBezTo>
                  <a:pt x="1344540" y="3926768"/>
                  <a:pt x="1136982" y="3710750"/>
                  <a:pt x="1136982" y="3453220"/>
                </a:cubicBezTo>
                <a:cubicBezTo>
                  <a:pt x="1136982" y="3187230"/>
                  <a:pt x="1353000" y="2979671"/>
                  <a:pt x="1610530" y="2979671"/>
                </a:cubicBezTo>
                <a:cubicBezTo>
                  <a:pt x="1876520" y="2979671"/>
                  <a:pt x="2084079" y="3195690"/>
                  <a:pt x="2084079" y="3453220"/>
                </a:cubicBezTo>
                <a:cubicBezTo>
                  <a:pt x="2084079" y="3719201"/>
                  <a:pt x="1876512" y="3926768"/>
                  <a:pt x="1610530" y="3926768"/>
                </a:cubicBezTo>
                <a:close/>
                <a:moveTo>
                  <a:pt x="1610530" y="4540992"/>
                </a:moveTo>
                <a:cubicBezTo>
                  <a:pt x="1178494" y="4540992"/>
                  <a:pt x="830251" y="4890005"/>
                  <a:pt x="830251" y="5321272"/>
                </a:cubicBezTo>
                <a:cubicBezTo>
                  <a:pt x="830251" y="5753308"/>
                  <a:pt x="1179264" y="6101551"/>
                  <a:pt x="1610530" y="6101551"/>
                </a:cubicBezTo>
                <a:cubicBezTo>
                  <a:pt x="2042567" y="6101551"/>
                  <a:pt x="2390810" y="5752538"/>
                  <a:pt x="2390810" y="5321272"/>
                </a:cubicBezTo>
                <a:cubicBezTo>
                  <a:pt x="2390810" y="4890005"/>
                  <a:pt x="2042567" y="4540992"/>
                  <a:pt x="1610530" y="4540992"/>
                </a:cubicBezTo>
                <a:close/>
                <a:moveTo>
                  <a:pt x="1610530" y="5803280"/>
                </a:moveTo>
                <a:cubicBezTo>
                  <a:pt x="1344540" y="5803280"/>
                  <a:pt x="1136982" y="5587261"/>
                  <a:pt x="1136982" y="5329731"/>
                </a:cubicBezTo>
                <a:cubicBezTo>
                  <a:pt x="1136982" y="5063741"/>
                  <a:pt x="1353000" y="4856183"/>
                  <a:pt x="1610530" y="4856183"/>
                </a:cubicBezTo>
                <a:cubicBezTo>
                  <a:pt x="1876520" y="4856183"/>
                  <a:pt x="2084079" y="5072201"/>
                  <a:pt x="2084079" y="5329731"/>
                </a:cubicBezTo>
                <a:cubicBezTo>
                  <a:pt x="2084079" y="5587261"/>
                  <a:pt x="1876512" y="5803280"/>
                  <a:pt x="1610530" y="58032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5" name="Forma libre 294">
            <a:extLst>
              <a:ext uri="{FF2B5EF4-FFF2-40B4-BE49-F238E27FC236}">
                <a16:creationId xmlns:a16="http://schemas.microsoft.com/office/drawing/2014/main" id="{249CE053-0289-3842-A6EF-B8B58748A310}"/>
              </a:ext>
            </a:extLst>
          </p:cNvPr>
          <p:cNvSpPr/>
          <p:nvPr/>
        </p:nvSpPr>
        <p:spPr>
          <a:xfrm>
            <a:off x="5036126" y="5923134"/>
            <a:ext cx="244352" cy="355095"/>
          </a:xfrm>
          <a:custGeom>
            <a:avLst/>
            <a:gdLst>
              <a:gd name="connsiteX0" fmla="*/ 4692319 w 4719204"/>
              <a:gd name="connsiteY0" fmla="*/ 4215047 h 6858000"/>
              <a:gd name="connsiteX1" fmla="*/ 4318575 w 4719204"/>
              <a:gd name="connsiteY1" fmla="*/ 3118996 h 6858000"/>
              <a:gd name="connsiteX2" fmla="*/ 2763800 w 4719204"/>
              <a:gd name="connsiteY2" fmla="*/ 339913 h 6858000"/>
              <a:gd name="connsiteX3" fmla="*/ 2696129 w 4719204"/>
              <a:gd name="connsiteY3" fmla="*/ 221101 h 6858000"/>
              <a:gd name="connsiteX4" fmla="*/ 2364876 w 4719204"/>
              <a:gd name="connsiteY4" fmla="*/ 0 h 6858000"/>
              <a:gd name="connsiteX5" fmla="*/ 2024963 w 4719204"/>
              <a:gd name="connsiteY5" fmla="*/ 221101 h 6858000"/>
              <a:gd name="connsiteX6" fmla="*/ 2024963 w 4719204"/>
              <a:gd name="connsiteY6" fmla="*/ 229760 h 6858000"/>
              <a:gd name="connsiteX7" fmla="*/ 1906152 w 4719204"/>
              <a:gd name="connsiteY7" fmla="*/ 417022 h 6858000"/>
              <a:gd name="connsiteX8" fmla="*/ 1260167 w 4719204"/>
              <a:gd name="connsiteY8" fmla="*/ 1470582 h 6858000"/>
              <a:gd name="connsiteX9" fmla="*/ 206606 w 4719204"/>
              <a:gd name="connsiteY9" fmla="*/ 3577711 h 6858000"/>
              <a:gd name="connsiteX10" fmla="*/ 2814 w 4719204"/>
              <a:gd name="connsiteY10" fmla="*/ 4393649 h 6858000"/>
              <a:gd name="connsiteX11" fmla="*/ 801442 w 4719204"/>
              <a:gd name="connsiteY11" fmla="*/ 6263155 h 6858000"/>
              <a:gd name="connsiteX12" fmla="*/ 2356217 w 4719204"/>
              <a:gd name="connsiteY12" fmla="*/ 6858000 h 6858000"/>
              <a:gd name="connsiteX13" fmla="*/ 2356217 w 4719204"/>
              <a:gd name="connsiteY13" fmla="*/ 6858000 h 6858000"/>
              <a:gd name="connsiteX14" fmla="*/ 4378366 w 4719204"/>
              <a:gd name="connsiteY14" fmla="*/ 5710801 h 6858000"/>
              <a:gd name="connsiteX15" fmla="*/ 4692319 w 4719204"/>
              <a:gd name="connsiteY15" fmla="*/ 4215047 h 6858000"/>
              <a:gd name="connsiteX16" fmla="*/ 4106124 w 4719204"/>
              <a:gd name="connsiteY16" fmla="*/ 5549508 h 6858000"/>
              <a:gd name="connsiteX17" fmla="*/ 2355429 w 4719204"/>
              <a:gd name="connsiteY17" fmla="*/ 6543268 h 6858000"/>
              <a:gd name="connsiteX18" fmla="*/ 1004446 w 4719204"/>
              <a:gd name="connsiteY18" fmla="*/ 6033404 h 6858000"/>
              <a:gd name="connsiteX19" fmla="*/ 307320 w 4719204"/>
              <a:gd name="connsiteY19" fmla="*/ 4410179 h 6858000"/>
              <a:gd name="connsiteX20" fmla="*/ 494582 w 4719204"/>
              <a:gd name="connsiteY20" fmla="*/ 3696523 h 6858000"/>
              <a:gd name="connsiteX21" fmla="*/ 1522970 w 4719204"/>
              <a:gd name="connsiteY21" fmla="*/ 1631884 h 6858000"/>
              <a:gd name="connsiteX22" fmla="*/ 2168956 w 4719204"/>
              <a:gd name="connsiteY22" fmla="*/ 586974 h 6858000"/>
              <a:gd name="connsiteX23" fmla="*/ 2279108 w 4719204"/>
              <a:gd name="connsiteY23" fmla="*/ 408363 h 6858000"/>
              <a:gd name="connsiteX24" fmla="*/ 2287767 w 4719204"/>
              <a:gd name="connsiteY24" fmla="*/ 391053 h 6858000"/>
              <a:gd name="connsiteX25" fmla="*/ 2355438 w 4719204"/>
              <a:gd name="connsiteY25" fmla="*/ 314732 h 6858000"/>
              <a:gd name="connsiteX26" fmla="*/ 2423108 w 4719204"/>
              <a:gd name="connsiteY26" fmla="*/ 391053 h 6858000"/>
              <a:gd name="connsiteX27" fmla="*/ 2490779 w 4719204"/>
              <a:gd name="connsiteY27" fmla="*/ 501206 h 6858000"/>
              <a:gd name="connsiteX28" fmla="*/ 4020373 w 4719204"/>
              <a:gd name="connsiteY28" fmla="*/ 3237799 h 6858000"/>
              <a:gd name="connsiteX29" fmla="*/ 4368936 w 4719204"/>
              <a:gd name="connsiteY29" fmla="*/ 4257528 h 6858000"/>
              <a:gd name="connsiteX30" fmla="*/ 4106124 w 4719204"/>
              <a:gd name="connsiteY30" fmla="*/ 5549508 h 6858000"/>
              <a:gd name="connsiteX31" fmla="*/ 2508080 w 4719204"/>
              <a:gd name="connsiteY31" fmla="*/ 5735981 h 6858000"/>
              <a:gd name="connsiteX32" fmla="*/ 2355438 w 4719204"/>
              <a:gd name="connsiteY32" fmla="*/ 5888624 h 6858000"/>
              <a:gd name="connsiteX33" fmla="*/ 961965 w 4719204"/>
              <a:gd name="connsiteY33" fmla="*/ 4495151 h 6858000"/>
              <a:gd name="connsiteX34" fmla="*/ 1114607 w 4719204"/>
              <a:gd name="connsiteY34" fmla="*/ 4342508 h 6858000"/>
              <a:gd name="connsiteX35" fmla="*/ 1267250 w 4719204"/>
              <a:gd name="connsiteY35" fmla="*/ 4495151 h 6858000"/>
              <a:gd name="connsiteX36" fmla="*/ 2355429 w 4719204"/>
              <a:gd name="connsiteY36" fmla="*/ 5574680 h 6858000"/>
              <a:gd name="connsiteX37" fmla="*/ 2508080 w 4719204"/>
              <a:gd name="connsiteY37" fmla="*/ 573598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4719204" h="6858000">
                <a:moveTo>
                  <a:pt x="4692319" y="4215047"/>
                </a:moveTo>
                <a:cubicBezTo>
                  <a:pt x="4624648" y="3815334"/>
                  <a:pt x="4471218" y="3450250"/>
                  <a:pt x="4318575" y="3118996"/>
                </a:cubicBezTo>
                <a:cubicBezTo>
                  <a:pt x="3859851" y="2107917"/>
                  <a:pt x="3307496" y="1189681"/>
                  <a:pt x="2763800" y="339913"/>
                </a:cubicBezTo>
                <a:lnTo>
                  <a:pt x="2696129" y="221101"/>
                </a:lnTo>
                <a:cubicBezTo>
                  <a:pt x="2602499" y="76321"/>
                  <a:pt x="2492338" y="0"/>
                  <a:pt x="2364876" y="0"/>
                </a:cubicBezTo>
                <a:cubicBezTo>
                  <a:pt x="2177615" y="0"/>
                  <a:pt x="2058803" y="169952"/>
                  <a:pt x="2024963" y="221101"/>
                </a:cubicBezTo>
                <a:cubicBezTo>
                  <a:pt x="2024963" y="221101"/>
                  <a:pt x="2024963" y="221101"/>
                  <a:pt x="2024963" y="229760"/>
                </a:cubicBezTo>
                <a:lnTo>
                  <a:pt x="1906152" y="417022"/>
                </a:lnTo>
                <a:cubicBezTo>
                  <a:pt x="1693710" y="756934"/>
                  <a:pt x="1472609" y="1114148"/>
                  <a:pt x="1260167" y="1470582"/>
                </a:cubicBezTo>
                <a:cubicBezTo>
                  <a:pt x="928913" y="2031596"/>
                  <a:pt x="512679" y="2779083"/>
                  <a:pt x="206606" y="3577711"/>
                </a:cubicBezTo>
                <a:cubicBezTo>
                  <a:pt x="104316" y="3841303"/>
                  <a:pt x="11474" y="4104885"/>
                  <a:pt x="2814" y="4393649"/>
                </a:cubicBezTo>
                <a:cubicBezTo>
                  <a:pt x="-31017" y="5141136"/>
                  <a:pt x="240437" y="5770600"/>
                  <a:pt x="801442" y="6263155"/>
                </a:cubicBezTo>
                <a:cubicBezTo>
                  <a:pt x="1234986" y="6645558"/>
                  <a:pt x="1787341" y="6858000"/>
                  <a:pt x="2356217" y="6858000"/>
                </a:cubicBezTo>
                <a:lnTo>
                  <a:pt x="2356217" y="6858000"/>
                </a:lnTo>
                <a:cubicBezTo>
                  <a:pt x="3188685" y="6858000"/>
                  <a:pt x="3945611" y="6433116"/>
                  <a:pt x="4378366" y="5710801"/>
                </a:cubicBezTo>
                <a:cubicBezTo>
                  <a:pt x="4667138" y="5234776"/>
                  <a:pt x="4777290" y="4724911"/>
                  <a:pt x="4692319" y="4215047"/>
                </a:cubicBezTo>
                <a:close/>
                <a:moveTo>
                  <a:pt x="4106124" y="5549508"/>
                </a:moveTo>
                <a:cubicBezTo>
                  <a:pt x="3732380" y="6178184"/>
                  <a:pt x="3077736" y="6543268"/>
                  <a:pt x="2355429" y="6543268"/>
                </a:cubicBezTo>
                <a:cubicBezTo>
                  <a:pt x="1862874" y="6543268"/>
                  <a:pt x="1378190" y="6364657"/>
                  <a:pt x="1004446" y="6033404"/>
                </a:cubicBezTo>
                <a:cubicBezTo>
                  <a:pt x="519762" y="5608519"/>
                  <a:pt x="282139" y="5056165"/>
                  <a:pt x="307320" y="4410179"/>
                </a:cubicBezTo>
                <a:cubicBezTo>
                  <a:pt x="315979" y="4172556"/>
                  <a:pt x="392300" y="3942805"/>
                  <a:pt x="494582" y="3696523"/>
                </a:cubicBezTo>
                <a:cubicBezTo>
                  <a:pt x="792004" y="2914416"/>
                  <a:pt x="1199579" y="2184238"/>
                  <a:pt x="1522970" y="1631884"/>
                </a:cubicBezTo>
                <a:cubicBezTo>
                  <a:pt x="1726762" y="1283321"/>
                  <a:pt x="1947854" y="926886"/>
                  <a:pt x="2168956" y="586974"/>
                </a:cubicBezTo>
                <a:lnTo>
                  <a:pt x="2279108" y="408363"/>
                </a:lnTo>
                <a:cubicBezTo>
                  <a:pt x="2279108" y="399704"/>
                  <a:pt x="2287767" y="399704"/>
                  <a:pt x="2287767" y="391053"/>
                </a:cubicBezTo>
                <a:cubicBezTo>
                  <a:pt x="2305076" y="365873"/>
                  <a:pt x="2338907" y="323382"/>
                  <a:pt x="2355438" y="314732"/>
                </a:cubicBezTo>
                <a:cubicBezTo>
                  <a:pt x="2355438" y="314732"/>
                  <a:pt x="2380618" y="323391"/>
                  <a:pt x="2423108" y="391053"/>
                </a:cubicBezTo>
                <a:lnTo>
                  <a:pt x="2490779" y="501206"/>
                </a:lnTo>
                <a:cubicBezTo>
                  <a:pt x="3017953" y="1333673"/>
                  <a:pt x="3570308" y="2243242"/>
                  <a:pt x="4020373" y="3237799"/>
                </a:cubicBezTo>
                <a:cubicBezTo>
                  <a:pt x="4165153" y="3560402"/>
                  <a:pt x="4309137" y="3900306"/>
                  <a:pt x="4368936" y="4257528"/>
                </a:cubicBezTo>
                <a:cubicBezTo>
                  <a:pt x="4454696" y="4699730"/>
                  <a:pt x="4361056" y="5132486"/>
                  <a:pt x="4106124" y="5549508"/>
                </a:cubicBezTo>
                <a:close/>
                <a:moveTo>
                  <a:pt x="2508080" y="5735981"/>
                </a:moveTo>
                <a:cubicBezTo>
                  <a:pt x="2508080" y="5820962"/>
                  <a:pt x="2440409" y="5888624"/>
                  <a:pt x="2355438" y="5888624"/>
                </a:cubicBezTo>
                <a:cubicBezTo>
                  <a:pt x="1581982" y="5888624"/>
                  <a:pt x="961965" y="5259948"/>
                  <a:pt x="961965" y="4495151"/>
                </a:cubicBezTo>
                <a:cubicBezTo>
                  <a:pt x="961965" y="4410171"/>
                  <a:pt x="1029636" y="4342508"/>
                  <a:pt x="1114607" y="4342508"/>
                </a:cubicBezTo>
                <a:cubicBezTo>
                  <a:pt x="1199588" y="4342508"/>
                  <a:pt x="1267250" y="4410179"/>
                  <a:pt x="1267250" y="4495151"/>
                </a:cubicBezTo>
                <a:cubicBezTo>
                  <a:pt x="1275900" y="5089996"/>
                  <a:pt x="1760593" y="5574680"/>
                  <a:pt x="2355429" y="5574680"/>
                </a:cubicBezTo>
                <a:cubicBezTo>
                  <a:pt x="2440409" y="5574680"/>
                  <a:pt x="2508080" y="5651001"/>
                  <a:pt x="2508080" y="57359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7" name="Forma libre 296">
            <a:extLst>
              <a:ext uri="{FF2B5EF4-FFF2-40B4-BE49-F238E27FC236}">
                <a16:creationId xmlns:a16="http://schemas.microsoft.com/office/drawing/2014/main" id="{55D98335-B557-5446-8D92-0A9B966B59F2}"/>
              </a:ext>
            </a:extLst>
          </p:cNvPr>
          <p:cNvSpPr/>
          <p:nvPr/>
        </p:nvSpPr>
        <p:spPr>
          <a:xfrm>
            <a:off x="5691910" y="5325181"/>
            <a:ext cx="301338" cy="293447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9" name="Forma libre 298">
            <a:extLst>
              <a:ext uri="{FF2B5EF4-FFF2-40B4-BE49-F238E27FC236}">
                <a16:creationId xmlns:a16="http://schemas.microsoft.com/office/drawing/2014/main" id="{55847BAC-62D5-D24E-9000-A3369E73E127}"/>
              </a:ext>
            </a:extLst>
          </p:cNvPr>
          <p:cNvSpPr/>
          <p:nvPr/>
        </p:nvSpPr>
        <p:spPr>
          <a:xfrm>
            <a:off x="468779" y="5912570"/>
            <a:ext cx="270805" cy="354647"/>
          </a:xfrm>
          <a:custGeom>
            <a:avLst/>
            <a:gdLst>
              <a:gd name="connsiteX0" fmla="*/ 4920667 w 5230090"/>
              <a:gd name="connsiteY0" fmla="*/ 905931 h 6849340"/>
              <a:gd name="connsiteX1" fmla="*/ 4496562 w 5230090"/>
              <a:gd name="connsiteY1" fmla="*/ 905931 h 6849340"/>
              <a:gd name="connsiteX2" fmla="*/ 4496562 w 5230090"/>
              <a:gd name="connsiteY2" fmla="*/ 540327 h 6849340"/>
              <a:gd name="connsiteX3" fmla="*/ 4122489 w 5230090"/>
              <a:gd name="connsiteY3" fmla="*/ 166255 h 6849340"/>
              <a:gd name="connsiteX4" fmla="*/ 3225027 w 5230090"/>
              <a:gd name="connsiteY4" fmla="*/ 166255 h 6849340"/>
              <a:gd name="connsiteX5" fmla="*/ 3225027 w 5230090"/>
              <a:gd name="connsiteY5" fmla="*/ 149317 h 6849340"/>
              <a:gd name="connsiteX6" fmla="*/ 3075709 w 5230090"/>
              <a:gd name="connsiteY6" fmla="*/ 0 h 6849340"/>
              <a:gd name="connsiteX7" fmla="*/ 1453957 w 5230090"/>
              <a:gd name="connsiteY7" fmla="*/ 0 h 6849340"/>
              <a:gd name="connsiteX8" fmla="*/ 1304639 w 5230090"/>
              <a:gd name="connsiteY8" fmla="*/ 149317 h 6849340"/>
              <a:gd name="connsiteX9" fmla="*/ 1304639 w 5230090"/>
              <a:gd name="connsiteY9" fmla="*/ 173944 h 6849340"/>
              <a:gd name="connsiteX10" fmla="*/ 523390 w 5230090"/>
              <a:gd name="connsiteY10" fmla="*/ 173944 h 6849340"/>
              <a:gd name="connsiteX11" fmla="*/ 0 w 5230090"/>
              <a:gd name="connsiteY11" fmla="*/ 672708 h 6849340"/>
              <a:gd name="connsiteX12" fmla="*/ 0 w 5230090"/>
              <a:gd name="connsiteY12" fmla="*/ 697334 h 6849340"/>
              <a:gd name="connsiteX13" fmla="*/ 0 w 5230090"/>
              <a:gd name="connsiteY13" fmla="*/ 6325362 h 6849340"/>
              <a:gd name="connsiteX14" fmla="*/ 0 w 5230090"/>
              <a:gd name="connsiteY14" fmla="*/ 6325362 h 6849340"/>
              <a:gd name="connsiteX15" fmla="*/ 0 w 5230090"/>
              <a:gd name="connsiteY15" fmla="*/ 6333831 h 6849340"/>
              <a:gd name="connsiteX16" fmla="*/ 523390 w 5230090"/>
              <a:gd name="connsiteY16" fmla="*/ 6857221 h 6849340"/>
              <a:gd name="connsiteX17" fmla="*/ 4488873 w 5230090"/>
              <a:gd name="connsiteY17" fmla="*/ 6857221 h 6849340"/>
              <a:gd name="connsiteX18" fmla="*/ 4497342 w 5230090"/>
              <a:gd name="connsiteY18" fmla="*/ 6857221 h 6849340"/>
              <a:gd name="connsiteX19" fmla="*/ 5237019 w 5230090"/>
              <a:gd name="connsiteY19" fmla="*/ 6034417 h 6849340"/>
              <a:gd name="connsiteX20" fmla="*/ 5237019 w 5230090"/>
              <a:gd name="connsiteY20" fmla="*/ 1213035 h 6849340"/>
              <a:gd name="connsiteX21" fmla="*/ 4920667 w 5230090"/>
              <a:gd name="connsiteY21" fmla="*/ 905931 h 6849340"/>
              <a:gd name="connsiteX22" fmla="*/ 1612513 w 5230090"/>
              <a:gd name="connsiteY22" fmla="*/ 298643 h 6849340"/>
              <a:gd name="connsiteX23" fmla="*/ 2917923 w 5230090"/>
              <a:gd name="connsiteY23" fmla="*/ 298643 h 6849340"/>
              <a:gd name="connsiteX24" fmla="*/ 2917923 w 5230090"/>
              <a:gd name="connsiteY24" fmla="*/ 315581 h 6849340"/>
              <a:gd name="connsiteX25" fmla="*/ 2917923 w 5230090"/>
              <a:gd name="connsiteY25" fmla="*/ 3067249 h 6849340"/>
              <a:gd name="connsiteX26" fmla="*/ 2360659 w 5230090"/>
              <a:gd name="connsiteY26" fmla="*/ 2593112 h 6849340"/>
              <a:gd name="connsiteX27" fmla="*/ 2319095 w 5230090"/>
              <a:gd name="connsiteY27" fmla="*/ 2568486 h 6849340"/>
              <a:gd name="connsiteX28" fmla="*/ 2319095 w 5230090"/>
              <a:gd name="connsiteY28" fmla="*/ 2568486 h 6849340"/>
              <a:gd name="connsiteX29" fmla="*/ 2269063 w 5230090"/>
              <a:gd name="connsiteY29" fmla="*/ 2560017 h 6849340"/>
              <a:gd name="connsiteX30" fmla="*/ 2269063 w 5230090"/>
              <a:gd name="connsiteY30" fmla="*/ 2560017 h 6849340"/>
              <a:gd name="connsiteX31" fmla="*/ 2269063 w 5230090"/>
              <a:gd name="connsiteY31" fmla="*/ 2560017 h 6849340"/>
              <a:gd name="connsiteX32" fmla="*/ 2235968 w 5230090"/>
              <a:gd name="connsiteY32" fmla="*/ 2568486 h 6849340"/>
              <a:gd name="connsiteX33" fmla="*/ 2219031 w 5230090"/>
              <a:gd name="connsiteY33" fmla="*/ 2568486 h 6849340"/>
              <a:gd name="connsiteX34" fmla="*/ 2168999 w 5230090"/>
              <a:gd name="connsiteY34" fmla="*/ 2593112 h 6849340"/>
              <a:gd name="connsiteX35" fmla="*/ 1611734 w 5230090"/>
              <a:gd name="connsiteY35" fmla="*/ 3025686 h 6849340"/>
              <a:gd name="connsiteX36" fmla="*/ 1611734 w 5230090"/>
              <a:gd name="connsiteY36" fmla="*/ 324049 h 6849340"/>
              <a:gd name="connsiteX37" fmla="*/ 1611734 w 5230090"/>
              <a:gd name="connsiteY37" fmla="*/ 298652 h 6849340"/>
              <a:gd name="connsiteX38" fmla="*/ 1612513 w 5230090"/>
              <a:gd name="connsiteY38" fmla="*/ 298652 h 6849340"/>
              <a:gd name="connsiteX39" fmla="*/ 307103 w 5230090"/>
              <a:gd name="connsiteY39" fmla="*/ 714280 h 6849340"/>
              <a:gd name="connsiteX40" fmla="*/ 307103 w 5230090"/>
              <a:gd name="connsiteY40" fmla="*/ 697343 h 6849340"/>
              <a:gd name="connsiteX41" fmla="*/ 523390 w 5230090"/>
              <a:gd name="connsiteY41" fmla="*/ 481056 h 6849340"/>
              <a:gd name="connsiteX42" fmla="*/ 1304631 w 5230090"/>
              <a:gd name="connsiteY42" fmla="*/ 481056 h 6849340"/>
              <a:gd name="connsiteX43" fmla="*/ 1304631 w 5230090"/>
              <a:gd name="connsiteY43" fmla="*/ 3340478 h 6849340"/>
              <a:gd name="connsiteX44" fmla="*/ 1387758 w 5230090"/>
              <a:gd name="connsiteY44" fmla="*/ 3482106 h 6849340"/>
              <a:gd name="connsiteX45" fmla="*/ 1545544 w 5230090"/>
              <a:gd name="connsiteY45" fmla="*/ 3465169 h 6849340"/>
              <a:gd name="connsiteX46" fmla="*/ 2252126 w 5230090"/>
              <a:gd name="connsiteY46" fmla="*/ 2916373 h 6849340"/>
              <a:gd name="connsiteX47" fmla="*/ 2967176 w 5230090"/>
              <a:gd name="connsiteY47" fmla="*/ 3522891 h 6849340"/>
              <a:gd name="connsiteX48" fmla="*/ 3000271 w 5230090"/>
              <a:gd name="connsiteY48" fmla="*/ 3547517 h 6849340"/>
              <a:gd name="connsiteX49" fmla="*/ 3008740 w 5230090"/>
              <a:gd name="connsiteY49" fmla="*/ 3547517 h 6849340"/>
              <a:gd name="connsiteX50" fmla="*/ 3041835 w 5230090"/>
              <a:gd name="connsiteY50" fmla="*/ 3555986 h 6849340"/>
              <a:gd name="connsiteX51" fmla="*/ 3050303 w 5230090"/>
              <a:gd name="connsiteY51" fmla="*/ 3555986 h 6849340"/>
              <a:gd name="connsiteX52" fmla="*/ 3067241 w 5230090"/>
              <a:gd name="connsiteY52" fmla="*/ 3555986 h 6849340"/>
              <a:gd name="connsiteX53" fmla="*/ 3084178 w 5230090"/>
              <a:gd name="connsiteY53" fmla="*/ 3555986 h 6849340"/>
              <a:gd name="connsiteX54" fmla="*/ 3092646 w 5230090"/>
              <a:gd name="connsiteY54" fmla="*/ 3555986 h 6849340"/>
              <a:gd name="connsiteX55" fmla="*/ 3134210 w 5230090"/>
              <a:gd name="connsiteY55" fmla="*/ 3547517 h 6849340"/>
              <a:gd name="connsiteX56" fmla="*/ 3225806 w 5230090"/>
              <a:gd name="connsiteY56" fmla="*/ 3405889 h 6849340"/>
              <a:gd name="connsiteX57" fmla="*/ 3225806 w 5230090"/>
              <a:gd name="connsiteY57" fmla="*/ 473367 h 6849340"/>
              <a:gd name="connsiteX58" fmla="*/ 4123269 w 5230090"/>
              <a:gd name="connsiteY58" fmla="*/ 473367 h 6849340"/>
              <a:gd name="connsiteX59" fmla="*/ 4189459 w 5230090"/>
              <a:gd name="connsiteY59" fmla="*/ 539557 h 6849340"/>
              <a:gd name="connsiteX60" fmla="*/ 4189459 w 5230090"/>
              <a:gd name="connsiteY60" fmla="*/ 1062947 h 6849340"/>
              <a:gd name="connsiteX61" fmla="*/ 4189459 w 5230090"/>
              <a:gd name="connsiteY61" fmla="*/ 5684979 h 6849340"/>
              <a:gd name="connsiteX62" fmla="*/ 4097863 w 5230090"/>
              <a:gd name="connsiteY62" fmla="*/ 5818139 h 6849340"/>
              <a:gd name="connsiteX63" fmla="*/ 523390 w 5230090"/>
              <a:gd name="connsiteY63" fmla="*/ 5818139 h 6849340"/>
              <a:gd name="connsiteX64" fmla="*/ 464889 w 5230090"/>
              <a:gd name="connsiteY64" fmla="*/ 5818139 h 6849340"/>
              <a:gd name="connsiteX65" fmla="*/ 431794 w 5230090"/>
              <a:gd name="connsiteY65" fmla="*/ 5826607 h 6849340"/>
              <a:gd name="connsiteX66" fmla="*/ 407168 w 5230090"/>
              <a:gd name="connsiteY66" fmla="*/ 5826607 h 6849340"/>
              <a:gd name="connsiteX67" fmla="*/ 365604 w 5230090"/>
              <a:gd name="connsiteY67" fmla="*/ 5835076 h 6849340"/>
              <a:gd name="connsiteX68" fmla="*/ 357136 w 5230090"/>
              <a:gd name="connsiteY68" fmla="*/ 5835076 h 6849340"/>
              <a:gd name="connsiteX69" fmla="*/ 315572 w 5230090"/>
              <a:gd name="connsiteY69" fmla="*/ 5852013 h 6849340"/>
              <a:gd name="connsiteX70" fmla="*/ 307103 w 5230090"/>
              <a:gd name="connsiteY70" fmla="*/ 5852013 h 6849340"/>
              <a:gd name="connsiteX71" fmla="*/ 298635 w 5230090"/>
              <a:gd name="connsiteY71" fmla="*/ 5860482 h 6849340"/>
              <a:gd name="connsiteX72" fmla="*/ 298635 w 5230090"/>
              <a:gd name="connsiteY72" fmla="*/ 714280 h 6849340"/>
              <a:gd name="connsiteX73" fmla="*/ 307103 w 5230090"/>
              <a:gd name="connsiteY73" fmla="*/ 714280 h 6849340"/>
              <a:gd name="connsiteX74" fmla="*/ 4929136 w 5230090"/>
              <a:gd name="connsiteY74" fmla="*/ 6042894 h 6849340"/>
              <a:gd name="connsiteX75" fmla="*/ 4488873 w 5230090"/>
              <a:gd name="connsiteY75" fmla="*/ 6558595 h 6849340"/>
              <a:gd name="connsiteX76" fmla="*/ 523390 w 5230090"/>
              <a:gd name="connsiteY76" fmla="*/ 6558595 h 6849340"/>
              <a:gd name="connsiteX77" fmla="*/ 307103 w 5230090"/>
              <a:gd name="connsiteY77" fmla="*/ 6342308 h 6849340"/>
              <a:gd name="connsiteX78" fmla="*/ 307103 w 5230090"/>
              <a:gd name="connsiteY78" fmla="*/ 6333839 h 6849340"/>
              <a:gd name="connsiteX79" fmla="*/ 348667 w 5230090"/>
              <a:gd name="connsiteY79" fmla="*/ 6217617 h 6849340"/>
              <a:gd name="connsiteX80" fmla="*/ 357136 w 5230090"/>
              <a:gd name="connsiteY80" fmla="*/ 6209149 h 6849340"/>
              <a:gd name="connsiteX81" fmla="*/ 374073 w 5230090"/>
              <a:gd name="connsiteY81" fmla="*/ 6184522 h 6849340"/>
              <a:gd name="connsiteX82" fmla="*/ 391010 w 5230090"/>
              <a:gd name="connsiteY82" fmla="*/ 6167585 h 6849340"/>
              <a:gd name="connsiteX83" fmla="*/ 399479 w 5230090"/>
              <a:gd name="connsiteY83" fmla="*/ 6159116 h 6849340"/>
              <a:gd name="connsiteX84" fmla="*/ 432574 w 5230090"/>
              <a:gd name="connsiteY84" fmla="*/ 6142179 h 6849340"/>
              <a:gd name="connsiteX85" fmla="*/ 441042 w 5230090"/>
              <a:gd name="connsiteY85" fmla="*/ 6142179 h 6849340"/>
              <a:gd name="connsiteX86" fmla="*/ 474137 w 5230090"/>
              <a:gd name="connsiteY86" fmla="*/ 6133710 h 6849340"/>
              <a:gd name="connsiteX87" fmla="*/ 482606 w 5230090"/>
              <a:gd name="connsiteY87" fmla="*/ 6133710 h 6849340"/>
              <a:gd name="connsiteX88" fmla="*/ 524169 w 5230090"/>
              <a:gd name="connsiteY88" fmla="*/ 6125242 h 6849340"/>
              <a:gd name="connsiteX89" fmla="*/ 4123269 w 5230090"/>
              <a:gd name="connsiteY89" fmla="*/ 6125242 h 6849340"/>
              <a:gd name="connsiteX90" fmla="*/ 4497342 w 5230090"/>
              <a:gd name="connsiteY90" fmla="*/ 5734232 h 6849340"/>
              <a:gd name="connsiteX91" fmla="*/ 4497342 w 5230090"/>
              <a:gd name="connsiteY91" fmla="*/ 5684200 h 6849340"/>
              <a:gd name="connsiteX92" fmla="*/ 4497342 w 5230090"/>
              <a:gd name="connsiteY92" fmla="*/ 1212273 h 6849340"/>
              <a:gd name="connsiteX93" fmla="*/ 4929915 w 5230090"/>
              <a:gd name="connsiteY93" fmla="*/ 1212273 h 6849340"/>
              <a:gd name="connsiteX94" fmla="*/ 4929915 w 5230090"/>
              <a:gd name="connsiteY94" fmla="*/ 6042894 h 6849340"/>
              <a:gd name="connsiteX95" fmla="*/ 4929136 w 5230090"/>
              <a:gd name="connsiteY95" fmla="*/ 604289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</a:cxnLst>
            <a:rect l="l" t="t" r="r" b="b"/>
            <a:pathLst>
              <a:path w="5230090" h="684934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1" name="Forma libre 300">
            <a:extLst>
              <a:ext uri="{FF2B5EF4-FFF2-40B4-BE49-F238E27FC236}">
                <a16:creationId xmlns:a16="http://schemas.microsoft.com/office/drawing/2014/main" id="{8D02ADF6-06CD-1945-A8EF-D0375ADFDBAA}"/>
              </a:ext>
            </a:extLst>
          </p:cNvPr>
          <p:cNvSpPr/>
          <p:nvPr/>
        </p:nvSpPr>
        <p:spPr>
          <a:xfrm>
            <a:off x="6502609" y="1403342"/>
            <a:ext cx="301338" cy="301831"/>
          </a:xfrm>
          <a:custGeom>
            <a:avLst/>
            <a:gdLst>
              <a:gd name="connsiteX0" fmla="*/ 4975861 w 5819775"/>
              <a:gd name="connsiteY0" fmla="*/ 855383 h 5829300"/>
              <a:gd name="connsiteX1" fmla="*/ 2914469 w 5819775"/>
              <a:gd name="connsiteY1" fmla="*/ 0 h 5829300"/>
              <a:gd name="connsiteX2" fmla="*/ 853078 w 5819775"/>
              <a:gd name="connsiteY2" fmla="*/ 855383 h 5829300"/>
              <a:gd name="connsiteX3" fmla="*/ 853078 w 5819775"/>
              <a:gd name="connsiteY3" fmla="*/ 4978166 h 5829300"/>
              <a:gd name="connsiteX4" fmla="*/ 2914469 w 5819775"/>
              <a:gd name="connsiteY4" fmla="*/ 5833548 h 5829300"/>
              <a:gd name="connsiteX5" fmla="*/ 4975861 w 5819775"/>
              <a:gd name="connsiteY5" fmla="*/ 4978166 h 5829300"/>
              <a:gd name="connsiteX6" fmla="*/ 4975861 w 5819775"/>
              <a:gd name="connsiteY6" fmla="*/ 855383 h 5829300"/>
              <a:gd name="connsiteX7" fmla="*/ 4777216 w 5819775"/>
              <a:gd name="connsiteY7" fmla="*/ 4779521 h 5829300"/>
              <a:gd name="connsiteX8" fmla="*/ 2914469 w 5819775"/>
              <a:gd name="connsiteY8" fmla="*/ 5550779 h 5829300"/>
              <a:gd name="connsiteX9" fmla="*/ 1051722 w 5819775"/>
              <a:gd name="connsiteY9" fmla="*/ 4779521 h 5829300"/>
              <a:gd name="connsiteX10" fmla="*/ 280464 w 5819775"/>
              <a:gd name="connsiteY10" fmla="*/ 2916774 h 5829300"/>
              <a:gd name="connsiteX11" fmla="*/ 1051722 w 5819775"/>
              <a:gd name="connsiteY11" fmla="*/ 1054027 h 5829300"/>
              <a:gd name="connsiteX12" fmla="*/ 2914469 w 5819775"/>
              <a:gd name="connsiteY12" fmla="*/ 282769 h 5829300"/>
              <a:gd name="connsiteX13" fmla="*/ 4777216 w 5819775"/>
              <a:gd name="connsiteY13" fmla="*/ 1054027 h 5829300"/>
              <a:gd name="connsiteX14" fmla="*/ 5548474 w 5819775"/>
              <a:gd name="connsiteY14" fmla="*/ 2916774 h 5829300"/>
              <a:gd name="connsiteX15" fmla="*/ 4777216 w 5819775"/>
              <a:gd name="connsiteY15" fmla="*/ 4779521 h 5829300"/>
              <a:gd name="connsiteX16" fmla="*/ 3800246 w 5819775"/>
              <a:gd name="connsiteY16" fmla="*/ 2237413 h 5829300"/>
              <a:gd name="connsiteX17" fmla="*/ 3090491 w 5819775"/>
              <a:gd name="connsiteY17" fmla="*/ 2947168 h 5829300"/>
              <a:gd name="connsiteX18" fmla="*/ 3800246 w 5819775"/>
              <a:gd name="connsiteY18" fmla="*/ 3656924 h 5829300"/>
              <a:gd name="connsiteX19" fmla="*/ 3800246 w 5819775"/>
              <a:gd name="connsiteY19" fmla="*/ 3855568 h 5829300"/>
              <a:gd name="connsiteX20" fmla="*/ 3701272 w 5819775"/>
              <a:gd name="connsiteY20" fmla="*/ 3893744 h 5829300"/>
              <a:gd name="connsiteX21" fmla="*/ 3602308 w 5819775"/>
              <a:gd name="connsiteY21" fmla="*/ 3855568 h 5829300"/>
              <a:gd name="connsiteX22" fmla="*/ 2891847 w 5819775"/>
              <a:gd name="connsiteY22" fmla="*/ 3145812 h 5829300"/>
              <a:gd name="connsiteX23" fmla="*/ 2181387 w 5819775"/>
              <a:gd name="connsiteY23" fmla="*/ 3855568 h 5829300"/>
              <a:gd name="connsiteX24" fmla="*/ 2082422 w 5819775"/>
              <a:gd name="connsiteY24" fmla="*/ 3893744 h 5829300"/>
              <a:gd name="connsiteX25" fmla="*/ 1983458 w 5819775"/>
              <a:gd name="connsiteY25" fmla="*/ 3855568 h 5829300"/>
              <a:gd name="connsiteX26" fmla="*/ 1983458 w 5819775"/>
              <a:gd name="connsiteY26" fmla="*/ 3656924 h 5829300"/>
              <a:gd name="connsiteX27" fmla="*/ 2693213 w 5819775"/>
              <a:gd name="connsiteY27" fmla="*/ 2947168 h 5829300"/>
              <a:gd name="connsiteX28" fmla="*/ 1983458 w 5819775"/>
              <a:gd name="connsiteY28" fmla="*/ 2237413 h 5829300"/>
              <a:gd name="connsiteX29" fmla="*/ 1983458 w 5819775"/>
              <a:gd name="connsiteY29" fmla="*/ 2038769 h 5829300"/>
              <a:gd name="connsiteX30" fmla="*/ 2182101 w 5819775"/>
              <a:gd name="connsiteY30" fmla="*/ 2038769 h 5829300"/>
              <a:gd name="connsiteX31" fmla="*/ 2891857 w 5819775"/>
              <a:gd name="connsiteY31" fmla="*/ 2748525 h 5829300"/>
              <a:gd name="connsiteX32" fmla="*/ 3601612 w 5819775"/>
              <a:gd name="connsiteY32" fmla="*/ 2038769 h 5829300"/>
              <a:gd name="connsiteX33" fmla="*/ 3800256 w 5819775"/>
              <a:gd name="connsiteY33" fmla="*/ 2038769 h 5829300"/>
              <a:gd name="connsiteX34" fmla="*/ 3800246 w 5819775"/>
              <a:gd name="connsiteY34" fmla="*/ 2237413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75" h="5829300">
                <a:moveTo>
                  <a:pt x="4975861" y="855383"/>
                </a:moveTo>
                <a:cubicBezTo>
                  <a:pt x="4425868" y="305391"/>
                  <a:pt x="3693500" y="0"/>
                  <a:pt x="2914469" y="0"/>
                </a:cubicBezTo>
                <a:cubicBezTo>
                  <a:pt x="2135438" y="0"/>
                  <a:pt x="1403061" y="305391"/>
                  <a:pt x="853078" y="855383"/>
                </a:cubicBezTo>
                <a:cubicBezTo>
                  <a:pt x="-284359" y="1992821"/>
                  <a:pt x="-284359" y="3840728"/>
                  <a:pt x="853078" y="4978166"/>
                </a:cubicBezTo>
                <a:cubicBezTo>
                  <a:pt x="1403061" y="5528148"/>
                  <a:pt x="2135438" y="5833548"/>
                  <a:pt x="2914469" y="5833548"/>
                </a:cubicBezTo>
                <a:cubicBezTo>
                  <a:pt x="3693500" y="5833548"/>
                  <a:pt x="4425877" y="5528158"/>
                  <a:pt x="4975861" y="4978166"/>
                </a:cubicBezTo>
                <a:cubicBezTo>
                  <a:pt x="6113297" y="3840718"/>
                  <a:pt x="6113297" y="1992821"/>
                  <a:pt x="4975861" y="855383"/>
                </a:cubicBezTo>
                <a:close/>
                <a:moveTo>
                  <a:pt x="4777216" y="4779521"/>
                </a:moveTo>
                <a:cubicBezTo>
                  <a:pt x="4280954" y="5275783"/>
                  <a:pt x="3617157" y="5550779"/>
                  <a:pt x="2914469" y="5550779"/>
                </a:cubicBezTo>
                <a:cubicBezTo>
                  <a:pt x="2211781" y="5550779"/>
                  <a:pt x="1547984" y="5275783"/>
                  <a:pt x="1051722" y="4779521"/>
                </a:cubicBezTo>
                <a:cubicBezTo>
                  <a:pt x="555460" y="4283259"/>
                  <a:pt x="280464" y="3619452"/>
                  <a:pt x="280464" y="2916774"/>
                </a:cubicBezTo>
                <a:cubicBezTo>
                  <a:pt x="280464" y="2214096"/>
                  <a:pt x="555460" y="1550289"/>
                  <a:pt x="1051722" y="1054027"/>
                </a:cubicBezTo>
                <a:cubicBezTo>
                  <a:pt x="1547984" y="557765"/>
                  <a:pt x="2212496" y="282769"/>
                  <a:pt x="2914469" y="282769"/>
                </a:cubicBezTo>
                <a:cubicBezTo>
                  <a:pt x="3616442" y="282769"/>
                  <a:pt x="4280954" y="557765"/>
                  <a:pt x="4777216" y="1054027"/>
                </a:cubicBezTo>
                <a:cubicBezTo>
                  <a:pt x="5273478" y="1550289"/>
                  <a:pt x="5548474" y="2214801"/>
                  <a:pt x="5548474" y="2916774"/>
                </a:cubicBezTo>
                <a:cubicBezTo>
                  <a:pt x="5548474" y="3618748"/>
                  <a:pt x="5273469" y="4283259"/>
                  <a:pt x="4777216" y="4779521"/>
                </a:cubicBezTo>
                <a:close/>
                <a:moveTo>
                  <a:pt x="3800246" y="2237413"/>
                </a:moveTo>
                <a:lnTo>
                  <a:pt x="3090491" y="2947168"/>
                </a:lnTo>
                <a:lnTo>
                  <a:pt x="3800246" y="3656924"/>
                </a:lnTo>
                <a:cubicBezTo>
                  <a:pt x="3853977" y="3710654"/>
                  <a:pt x="3853977" y="3801847"/>
                  <a:pt x="3800246" y="3855568"/>
                </a:cubicBezTo>
                <a:cubicBezTo>
                  <a:pt x="3769852" y="3885962"/>
                  <a:pt x="3739448" y="3893744"/>
                  <a:pt x="3701272" y="3893744"/>
                </a:cubicBezTo>
                <a:cubicBezTo>
                  <a:pt x="3663096" y="3893744"/>
                  <a:pt x="3632702" y="3878190"/>
                  <a:pt x="3602308" y="3855568"/>
                </a:cubicBezTo>
                <a:lnTo>
                  <a:pt x="2891847" y="3145812"/>
                </a:lnTo>
                <a:lnTo>
                  <a:pt x="2181387" y="3855568"/>
                </a:lnTo>
                <a:cubicBezTo>
                  <a:pt x="2150993" y="3885962"/>
                  <a:pt x="2120589" y="3893744"/>
                  <a:pt x="2082422" y="3893744"/>
                </a:cubicBezTo>
                <a:cubicBezTo>
                  <a:pt x="2044256" y="3893744"/>
                  <a:pt x="2013852" y="3878190"/>
                  <a:pt x="1983458" y="3855568"/>
                </a:cubicBezTo>
                <a:cubicBezTo>
                  <a:pt x="1929727" y="3801837"/>
                  <a:pt x="1929727" y="3710645"/>
                  <a:pt x="1983458" y="3656924"/>
                </a:cubicBezTo>
                <a:lnTo>
                  <a:pt x="2693213" y="2947168"/>
                </a:lnTo>
                <a:lnTo>
                  <a:pt x="1983458" y="2237413"/>
                </a:lnTo>
                <a:cubicBezTo>
                  <a:pt x="1929727" y="2183683"/>
                  <a:pt x="1929727" y="2092490"/>
                  <a:pt x="1983458" y="2038769"/>
                </a:cubicBezTo>
                <a:cubicBezTo>
                  <a:pt x="2037188" y="1985039"/>
                  <a:pt x="2128380" y="1985039"/>
                  <a:pt x="2182101" y="2038769"/>
                </a:cubicBezTo>
                <a:lnTo>
                  <a:pt x="2891857" y="2748525"/>
                </a:lnTo>
                <a:lnTo>
                  <a:pt x="3601612" y="2038769"/>
                </a:lnTo>
                <a:cubicBezTo>
                  <a:pt x="3655343" y="1985039"/>
                  <a:pt x="3746535" y="1985039"/>
                  <a:pt x="3800256" y="2038769"/>
                </a:cubicBezTo>
                <a:cubicBezTo>
                  <a:pt x="3853968" y="2092500"/>
                  <a:pt x="3853968" y="2175910"/>
                  <a:pt x="3800246" y="223741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3" name="Forma libre 302">
            <a:extLst>
              <a:ext uri="{FF2B5EF4-FFF2-40B4-BE49-F238E27FC236}">
                <a16:creationId xmlns:a16="http://schemas.microsoft.com/office/drawing/2014/main" id="{6294E537-CDA4-7B4E-AA0A-EF15449EDD86}"/>
              </a:ext>
            </a:extLst>
          </p:cNvPr>
          <p:cNvSpPr/>
          <p:nvPr/>
        </p:nvSpPr>
        <p:spPr>
          <a:xfrm>
            <a:off x="6460771" y="4669797"/>
            <a:ext cx="301338" cy="337341"/>
          </a:xfrm>
          <a:custGeom>
            <a:avLst/>
            <a:gdLst>
              <a:gd name="connsiteX0" fmla="*/ 5398875 w 5819775"/>
              <a:gd name="connsiteY0" fmla="*/ 0 h 6515100"/>
              <a:gd name="connsiteX1" fmla="*/ 421100 w 5819775"/>
              <a:gd name="connsiteY1" fmla="*/ 0 h 6515100"/>
              <a:gd name="connsiteX2" fmla="*/ 0 w 5819775"/>
              <a:gd name="connsiteY2" fmla="*/ 421100 h 6515100"/>
              <a:gd name="connsiteX3" fmla="*/ 0 w 5819775"/>
              <a:gd name="connsiteY3" fmla="*/ 485489 h 6515100"/>
              <a:gd name="connsiteX4" fmla="*/ 0 w 5819775"/>
              <a:gd name="connsiteY4" fmla="*/ 494805 h 6515100"/>
              <a:gd name="connsiteX5" fmla="*/ 0 w 5819775"/>
              <a:gd name="connsiteY5" fmla="*/ 1089593 h 6515100"/>
              <a:gd name="connsiteX6" fmla="*/ 0 w 5819775"/>
              <a:gd name="connsiteY6" fmla="*/ 1098909 h 6515100"/>
              <a:gd name="connsiteX7" fmla="*/ 0 w 5819775"/>
              <a:gd name="connsiteY7" fmla="*/ 2004651 h 6515100"/>
              <a:gd name="connsiteX8" fmla="*/ 421100 w 5819775"/>
              <a:gd name="connsiteY8" fmla="*/ 2425751 h 6515100"/>
              <a:gd name="connsiteX9" fmla="*/ 1161621 w 5819775"/>
              <a:gd name="connsiteY9" fmla="*/ 2425751 h 6515100"/>
              <a:gd name="connsiteX10" fmla="*/ 1582722 w 5819775"/>
              <a:gd name="connsiteY10" fmla="*/ 2004651 h 6515100"/>
              <a:gd name="connsiteX11" fmla="*/ 1582722 w 5819775"/>
              <a:gd name="connsiteY11" fmla="*/ 1574235 h 6515100"/>
              <a:gd name="connsiteX12" fmla="*/ 2113121 w 5819775"/>
              <a:gd name="connsiteY12" fmla="*/ 1574235 h 6515100"/>
              <a:gd name="connsiteX13" fmla="*/ 2113121 w 5819775"/>
              <a:gd name="connsiteY13" fmla="*/ 4914233 h 6515100"/>
              <a:gd name="connsiteX14" fmla="*/ 1527648 w 5819775"/>
              <a:gd name="connsiteY14" fmla="*/ 4914233 h 6515100"/>
              <a:gd name="connsiteX15" fmla="*/ 1125188 w 5819775"/>
              <a:gd name="connsiteY15" fmla="*/ 5316693 h 6515100"/>
              <a:gd name="connsiteX16" fmla="*/ 1125188 w 5819775"/>
              <a:gd name="connsiteY16" fmla="*/ 6103820 h 6515100"/>
              <a:gd name="connsiteX17" fmla="*/ 1527648 w 5819775"/>
              <a:gd name="connsiteY17" fmla="*/ 6506280 h 6515100"/>
              <a:gd name="connsiteX18" fmla="*/ 2241061 w 5819775"/>
              <a:gd name="connsiteY18" fmla="*/ 6506280 h 6515100"/>
              <a:gd name="connsiteX19" fmla="*/ 2286819 w 5819775"/>
              <a:gd name="connsiteY19" fmla="*/ 6515605 h 6515100"/>
              <a:gd name="connsiteX20" fmla="*/ 3531479 w 5819775"/>
              <a:gd name="connsiteY20" fmla="*/ 6515605 h 6515100"/>
              <a:gd name="connsiteX21" fmla="*/ 3567913 w 5819775"/>
              <a:gd name="connsiteY21" fmla="*/ 6506280 h 6515100"/>
              <a:gd name="connsiteX22" fmla="*/ 4263533 w 5819775"/>
              <a:gd name="connsiteY22" fmla="*/ 6506280 h 6515100"/>
              <a:gd name="connsiteX23" fmla="*/ 4665993 w 5819775"/>
              <a:gd name="connsiteY23" fmla="*/ 6103820 h 6515100"/>
              <a:gd name="connsiteX24" fmla="*/ 4665993 w 5819775"/>
              <a:gd name="connsiteY24" fmla="*/ 5326018 h 6515100"/>
              <a:gd name="connsiteX25" fmla="*/ 4263533 w 5819775"/>
              <a:gd name="connsiteY25" fmla="*/ 4923558 h 6515100"/>
              <a:gd name="connsiteX26" fmla="*/ 3695853 w 5819775"/>
              <a:gd name="connsiteY26" fmla="*/ 4923558 h 6515100"/>
              <a:gd name="connsiteX27" fmla="*/ 3695853 w 5819775"/>
              <a:gd name="connsiteY27" fmla="*/ 1583569 h 6515100"/>
              <a:gd name="connsiteX28" fmla="*/ 4244893 w 5819775"/>
              <a:gd name="connsiteY28" fmla="*/ 1583569 h 6515100"/>
              <a:gd name="connsiteX29" fmla="*/ 4244893 w 5819775"/>
              <a:gd name="connsiteY29" fmla="*/ 2013985 h 6515100"/>
              <a:gd name="connsiteX30" fmla="*/ 4665993 w 5819775"/>
              <a:gd name="connsiteY30" fmla="*/ 2435085 h 6515100"/>
              <a:gd name="connsiteX31" fmla="*/ 5407362 w 5819775"/>
              <a:gd name="connsiteY31" fmla="*/ 2435085 h 6515100"/>
              <a:gd name="connsiteX32" fmla="*/ 5828462 w 5819775"/>
              <a:gd name="connsiteY32" fmla="*/ 2013985 h 6515100"/>
              <a:gd name="connsiteX33" fmla="*/ 5828462 w 5819775"/>
              <a:gd name="connsiteY33" fmla="*/ 421100 h 6515100"/>
              <a:gd name="connsiteX34" fmla="*/ 5398875 w 5819775"/>
              <a:gd name="connsiteY34" fmla="*/ 0 h 6515100"/>
              <a:gd name="connsiteX35" fmla="*/ 5481066 w 5819775"/>
              <a:gd name="connsiteY35" fmla="*/ 2013137 h 6515100"/>
              <a:gd name="connsiteX36" fmla="*/ 5398885 w 5819775"/>
              <a:gd name="connsiteY36" fmla="*/ 2095319 h 6515100"/>
              <a:gd name="connsiteX37" fmla="*/ 4657516 w 5819775"/>
              <a:gd name="connsiteY37" fmla="*/ 2095319 h 6515100"/>
              <a:gd name="connsiteX38" fmla="*/ 4575334 w 5819775"/>
              <a:gd name="connsiteY38" fmla="*/ 2013137 h 6515100"/>
              <a:gd name="connsiteX39" fmla="*/ 4575334 w 5819775"/>
              <a:gd name="connsiteY39" fmla="*/ 1418349 h 6515100"/>
              <a:gd name="connsiteX40" fmla="*/ 4410961 w 5819775"/>
              <a:gd name="connsiteY40" fmla="*/ 1253976 h 6515100"/>
              <a:gd name="connsiteX41" fmla="*/ 3523012 w 5819775"/>
              <a:gd name="connsiteY41" fmla="*/ 1253976 h 6515100"/>
              <a:gd name="connsiteX42" fmla="*/ 3358639 w 5819775"/>
              <a:gd name="connsiteY42" fmla="*/ 1418349 h 6515100"/>
              <a:gd name="connsiteX43" fmla="*/ 3358639 w 5819775"/>
              <a:gd name="connsiteY43" fmla="*/ 5097247 h 6515100"/>
              <a:gd name="connsiteX44" fmla="*/ 3523012 w 5819775"/>
              <a:gd name="connsiteY44" fmla="*/ 5261620 h 6515100"/>
              <a:gd name="connsiteX45" fmla="*/ 4264381 w 5819775"/>
              <a:gd name="connsiteY45" fmla="*/ 5261620 h 6515100"/>
              <a:gd name="connsiteX46" fmla="*/ 4328770 w 5819775"/>
              <a:gd name="connsiteY46" fmla="*/ 5326009 h 6515100"/>
              <a:gd name="connsiteX47" fmla="*/ 4328770 w 5819775"/>
              <a:gd name="connsiteY47" fmla="*/ 6103811 h 6515100"/>
              <a:gd name="connsiteX48" fmla="*/ 4264381 w 5819775"/>
              <a:gd name="connsiteY48" fmla="*/ 6168200 h 6515100"/>
              <a:gd name="connsiteX49" fmla="*/ 3523012 w 5819775"/>
              <a:gd name="connsiteY49" fmla="*/ 6168200 h 6515100"/>
              <a:gd name="connsiteX50" fmla="*/ 3477263 w 5819775"/>
              <a:gd name="connsiteY50" fmla="*/ 6177515 h 6515100"/>
              <a:gd name="connsiteX51" fmla="*/ 2324091 w 5819775"/>
              <a:gd name="connsiteY51" fmla="*/ 6177515 h 6515100"/>
              <a:gd name="connsiteX52" fmla="*/ 2278342 w 5819775"/>
              <a:gd name="connsiteY52" fmla="*/ 6168200 h 6515100"/>
              <a:gd name="connsiteX53" fmla="*/ 1519180 w 5819775"/>
              <a:gd name="connsiteY53" fmla="*/ 6168200 h 6515100"/>
              <a:gd name="connsiteX54" fmla="*/ 1454791 w 5819775"/>
              <a:gd name="connsiteY54" fmla="*/ 6103811 h 6515100"/>
              <a:gd name="connsiteX55" fmla="*/ 1454791 w 5819775"/>
              <a:gd name="connsiteY55" fmla="*/ 5326009 h 6515100"/>
              <a:gd name="connsiteX56" fmla="*/ 1519180 w 5819775"/>
              <a:gd name="connsiteY56" fmla="*/ 5261620 h 6515100"/>
              <a:gd name="connsiteX57" fmla="*/ 2278342 w 5819775"/>
              <a:gd name="connsiteY57" fmla="*/ 5261620 h 6515100"/>
              <a:gd name="connsiteX58" fmla="*/ 2442715 w 5819775"/>
              <a:gd name="connsiteY58" fmla="*/ 5097247 h 6515100"/>
              <a:gd name="connsiteX59" fmla="*/ 2442715 w 5819775"/>
              <a:gd name="connsiteY59" fmla="*/ 1409881 h 6515100"/>
              <a:gd name="connsiteX60" fmla="*/ 2278342 w 5819775"/>
              <a:gd name="connsiteY60" fmla="*/ 1245508 h 6515100"/>
              <a:gd name="connsiteX61" fmla="*/ 1409024 w 5819775"/>
              <a:gd name="connsiteY61" fmla="*/ 1245508 h 6515100"/>
              <a:gd name="connsiteX62" fmla="*/ 1244651 w 5819775"/>
              <a:gd name="connsiteY62" fmla="*/ 1409881 h 6515100"/>
              <a:gd name="connsiteX63" fmla="*/ 1244651 w 5819775"/>
              <a:gd name="connsiteY63" fmla="*/ 2004670 h 6515100"/>
              <a:gd name="connsiteX64" fmla="*/ 1162469 w 5819775"/>
              <a:gd name="connsiteY64" fmla="*/ 2086861 h 6515100"/>
              <a:gd name="connsiteX65" fmla="*/ 421100 w 5819775"/>
              <a:gd name="connsiteY65" fmla="*/ 2086861 h 6515100"/>
              <a:gd name="connsiteX66" fmla="*/ 338909 w 5819775"/>
              <a:gd name="connsiteY66" fmla="*/ 2004670 h 6515100"/>
              <a:gd name="connsiteX67" fmla="*/ 338909 w 5819775"/>
              <a:gd name="connsiteY67" fmla="*/ 1089603 h 6515100"/>
              <a:gd name="connsiteX68" fmla="*/ 338909 w 5819775"/>
              <a:gd name="connsiteY68" fmla="*/ 1080287 h 6515100"/>
              <a:gd name="connsiteX69" fmla="*/ 338909 w 5819775"/>
              <a:gd name="connsiteY69" fmla="*/ 504130 h 6515100"/>
              <a:gd name="connsiteX70" fmla="*/ 338909 w 5819775"/>
              <a:gd name="connsiteY70" fmla="*/ 494814 h 6515100"/>
              <a:gd name="connsiteX71" fmla="*/ 338909 w 5819775"/>
              <a:gd name="connsiteY71" fmla="*/ 421948 h 6515100"/>
              <a:gd name="connsiteX72" fmla="*/ 421100 w 5819775"/>
              <a:gd name="connsiteY72" fmla="*/ 339766 h 6515100"/>
              <a:gd name="connsiteX73" fmla="*/ 5398885 w 5819775"/>
              <a:gd name="connsiteY73" fmla="*/ 339766 h 6515100"/>
              <a:gd name="connsiteX74" fmla="*/ 5481066 w 5819775"/>
              <a:gd name="connsiteY74" fmla="*/ 421948 h 6515100"/>
              <a:gd name="connsiteX75" fmla="*/ 5481066 w 5819775"/>
              <a:gd name="connsiteY75" fmla="*/ 2013137 h 6515100"/>
              <a:gd name="connsiteX76" fmla="*/ 5481066 w 5819775"/>
              <a:gd name="connsiteY76" fmla="*/ 2013137 h 6515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19775" h="6515100">
                <a:moveTo>
                  <a:pt x="5398875" y="0"/>
                </a:moveTo>
                <a:lnTo>
                  <a:pt x="421100" y="0"/>
                </a:lnTo>
                <a:cubicBezTo>
                  <a:pt x="192338" y="0"/>
                  <a:pt x="0" y="183013"/>
                  <a:pt x="0" y="421100"/>
                </a:cubicBezTo>
                <a:lnTo>
                  <a:pt x="0" y="485489"/>
                </a:lnTo>
                <a:cubicBezTo>
                  <a:pt x="0" y="494805"/>
                  <a:pt x="0" y="494805"/>
                  <a:pt x="0" y="494805"/>
                </a:cubicBezTo>
                <a:lnTo>
                  <a:pt x="0" y="1089593"/>
                </a:lnTo>
                <a:lnTo>
                  <a:pt x="0" y="1098909"/>
                </a:lnTo>
                <a:lnTo>
                  <a:pt x="0" y="2004651"/>
                </a:lnTo>
                <a:cubicBezTo>
                  <a:pt x="0" y="2233413"/>
                  <a:pt x="183013" y="2425751"/>
                  <a:pt x="421100" y="2425751"/>
                </a:cubicBezTo>
                <a:lnTo>
                  <a:pt x="1161621" y="2425751"/>
                </a:lnTo>
                <a:cubicBezTo>
                  <a:pt x="1390383" y="2425751"/>
                  <a:pt x="1582722" y="2242738"/>
                  <a:pt x="1582722" y="2004651"/>
                </a:cubicBezTo>
                <a:lnTo>
                  <a:pt x="1582722" y="1574235"/>
                </a:lnTo>
                <a:lnTo>
                  <a:pt x="2113121" y="1574235"/>
                </a:lnTo>
                <a:lnTo>
                  <a:pt x="2113121" y="4914233"/>
                </a:lnTo>
                <a:lnTo>
                  <a:pt x="1527648" y="4914233"/>
                </a:lnTo>
                <a:cubicBezTo>
                  <a:pt x="1308202" y="4914233"/>
                  <a:pt x="1125188" y="5097247"/>
                  <a:pt x="1125188" y="5316693"/>
                </a:cubicBezTo>
                <a:lnTo>
                  <a:pt x="1125188" y="6103820"/>
                </a:lnTo>
                <a:cubicBezTo>
                  <a:pt x="1125188" y="6323267"/>
                  <a:pt x="1308202" y="6506280"/>
                  <a:pt x="1527648" y="6506280"/>
                </a:cubicBezTo>
                <a:lnTo>
                  <a:pt x="2241061" y="6506280"/>
                </a:lnTo>
                <a:cubicBezTo>
                  <a:pt x="2250377" y="6506280"/>
                  <a:pt x="2268179" y="6515605"/>
                  <a:pt x="2286819" y="6515605"/>
                </a:cubicBezTo>
                <a:lnTo>
                  <a:pt x="3531479" y="6515605"/>
                </a:lnTo>
                <a:cubicBezTo>
                  <a:pt x="3550120" y="6515605"/>
                  <a:pt x="3558588" y="6515605"/>
                  <a:pt x="3567913" y="6506280"/>
                </a:cubicBezTo>
                <a:lnTo>
                  <a:pt x="4263533" y="6506280"/>
                </a:lnTo>
                <a:cubicBezTo>
                  <a:pt x="4482980" y="6506280"/>
                  <a:pt x="4665993" y="6323267"/>
                  <a:pt x="4665993" y="6103820"/>
                </a:cubicBezTo>
                <a:lnTo>
                  <a:pt x="4665993" y="5326018"/>
                </a:lnTo>
                <a:cubicBezTo>
                  <a:pt x="4665993" y="5106572"/>
                  <a:pt x="4482980" y="4923558"/>
                  <a:pt x="4263533" y="4923558"/>
                </a:cubicBezTo>
                <a:lnTo>
                  <a:pt x="3695853" y="4923558"/>
                </a:lnTo>
                <a:lnTo>
                  <a:pt x="3695853" y="1583569"/>
                </a:lnTo>
                <a:lnTo>
                  <a:pt x="4244893" y="1583569"/>
                </a:lnTo>
                <a:lnTo>
                  <a:pt x="4244893" y="2013985"/>
                </a:lnTo>
                <a:cubicBezTo>
                  <a:pt x="4244893" y="2242747"/>
                  <a:pt x="4427906" y="2435085"/>
                  <a:pt x="4665993" y="2435085"/>
                </a:cubicBezTo>
                <a:lnTo>
                  <a:pt x="5407362" y="2435085"/>
                </a:lnTo>
                <a:cubicBezTo>
                  <a:pt x="5636124" y="2435085"/>
                  <a:pt x="5828462" y="2252072"/>
                  <a:pt x="5828462" y="2013985"/>
                </a:cubicBezTo>
                <a:lnTo>
                  <a:pt x="5828462" y="421100"/>
                </a:lnTo>
                <a:cubicBezTo>
                  <a:pt x="5819975" y="192329"/>
                  <a:pt x="5627647" y="0"/>
                  <a:pt x="5398875" y="0"/>
                </a:cubicBezTo>
                <a:close/>
                <a:moveTo>
                  <a:pt x="5481066" y="2013137"/>
                </a:moveTo>
                <a:cubicBezTo>
                  <a:pt x="5481066" y="2058886"/>
                  <a:pt x="5444633" y="2095319"/>
                  <a:pt x="5398885" y="2095319"/>
                </a:cubicBezTo>
                <a:lnTo>
                  <a:pt x="4657516" y="2095319"/>
                </a:lnTo>
                <a:cubicBezTo>
                  <a:pt x="4611767" y="2095319"/>
                  <a:pt x="4575334" y="2058886"/>
                  <a:pt x="4575334" y="2013137"/>
                </a:cubicBezTo>
                <a:lnTo>
                  <a:pt x="4575334" y="1418349"/>
                </a:lnTo>
                <a:cubicBezTo>
                  <a:pt x="4575334" y="1326842"/>
                  <a:pt x="4502468" y="1253976"/>
                  <a:pt x="4410961" y="1253976"/>
                </a:cubicBezTo>
                <a:lnTo>
                  <a:pt x="3523012" y="1253976"/>
                </a:lnTo>
                <a:cubicBezTo>
                  <a:pt x="3431505" y="1253976"/>
                  <a:pt x="3358639" y="1326842"/>
                  <a:pt x="3358639" y="1418349"/>
                </a:cubicBezTo>
                <a:lnTo>
                  <a:pt x="3358639" y="5097247"/>
                </a:lnTo>
                <a:cubicBezTo>
                  <a:pt x="3358639" y="5188753"/>
                  <a:pt x="3431505" y="5261620"/>
                  <a:pt x="3523012" y="5261620"/>
                </a:cubicBezTo>
                <a:lnTo>
                  <a:pt x="4264381" y="5261620"/>
                </a:lnTo>
                <a:cubicBezTo>
                  <a:pt x="4300814" y="5261620"/>
                  <a:pt x="4328770" y="5288728"/>
                  <a:pt x="4328770" y="5326009"/>
                </a:cubicBezTo>
                <a:lnTo>
                  <a:pt x="4328770" y="6103811"/>
                </a:lnTo>
                <a:cubicBezTo>
                  <a:pt x="4328770" y="6140244"/>
                  <a:pt x="4301662" y="6168200"/>
                  <a:pt x="4264381" y="6168200"/>
                </a:cubicBezTo>
                <a:lnTo>
                  <a:pt x="3523012" y="6168200"/>
                </a:lnTo>
                <a:cubicBezTo>
                  <a:pt x="3504372" y="6168200"/>
                  <a:pt x="3495904" y="6168200"/>
                  <a:pt x="3477263" y="6177515"/>
                </a:cubicBezTo>
                <a:lnTo>
                  <a:pt x="2324091" y="6177515"/>
                </a:lnTo>
                <a:cubicBezTo>
                  <a:pt x="2314775" y="6177515"/>
                  <a:pt x="2296973" y="6168200"/>
                  <a:pt x="2278342" y="6168200"/>
                </a:cubicBezTo>
                <a:lnTo>
                  <a:pt x="1519180" y="6168200"/>
                </a:lnTo>
                <a:cubicBezTo>
                  <a:pt x="1482747" y="6168200"/>
                  <a:pt x="1454791" y="6141092"/>
                  <a:pt x="1454791" y="6103811"/>
                </a:cubicBezTo>
                <a:lnTo>
                  <a:pt x="1454791" y="5326009"/>
                </a:lnTo>
                <a:cubicBezTo>
                  <a:pt x="1454791" y="5289576"/>
                  <a:pt x="1481909" y="5261620"/>
                  <a:pt x="1519180" y="5261620"/>
                </a:cubicBezTo>
                <a:lnTo>
                  <a:pt x="2278342" y="5261620"/>
                </a:lnTo>
                <a:cubicBezTo>
                  <a:pt x="2369849" y="5261620"/>
                  <a:pt x="2442715" y="5188753"/>
                  <a:pt x="2442715" y="5097247"/>
                </a:cubicBezTo>
                <a:lnTo>
                  <a:pt x="2442715" y="1409881"/>
                </a:lnTo>
                <a:cubicBezTo>
                  <a:pt x="2442715" y="1318374"/>
                  <a:pt x="2369849" y="1245508"/>
                  <a:pt x="2278342" y="1245508"/>
                </a:cubicBezTo>
                <a:lnTo>
                  <a:pt x="1409024" y="1245508"/>
                </a:lnTo>
                <a:cubicBezTo>
                  <a:pt x="1317517" y="1245508"/>
                  <a:pt x="1244651" y="1318374"/>
                  <a:pt x="1244651" y="1409881"/>
                </a:cubicBezTo>
                <a:lnTo>
                  <a:pt x="1244651" y="2004670"/>
                </a:lnTo>
                <a:cubicBezTo>
                  <a:pt x="1244651" y="2050418"/>
                  <a:pt x="1208218" y="2086861"/>
                  <a:pt x="1162469" y="2086861"/>
                </a:cubicBezTo>
                <a:lnTo>
                  <a:pt x="421100" y="2086861"/>
                </a:lnTo>
                <a:cubicBezTo>
                  <a:pt x="375342" y="2086861"/>
                  <a:pt x="338909" y="2050428"/>
                  <a:pt x="338909" y="2004670"/>
                </a:cubicBezTo>
                <a:lnTo>
                  <a:pt x="338909" y="1089603"/>
                </a:lnTo>
                <a:lnTo>
                  <a:pt x="338909" y="1080287"/>
                </a:lnTo>
                <a:lnTo>
                  <a:pt x="338909" y="504130"/>
                </a:lnTo>
                <a:cubicBezTo>
                  <a:pt x="338909" y="494814"/>
                  <a:pt x="338909" y="494814"/>
                  <a:pt x="338909" y="494814"/>
                </a:cubicBezTo>
                <a:lnTo>
                  <a:pt x="338909" y="421948"/>
                </a:lnTo>
                <a:cubicBezTo>
                  <a:pt x="338909" y="376199"/>
                  <a:pt x="375342" y="339766"/>
                  <a:pt x="421100" y="339766"/>
                </a:cubicBezTo>
                <a:lnTo>
                  <a:pt x="5398885" y="339766"/>
                </a:lnTo>
                <a:cubicBezTo>
                  <a:pt x="5444643" y="339766"/>
                  <a:pt x="5481066" y="376199"/>
                  <a:pt x="5481066" y="421948"/>
                </a:cubicBezTo>
                <a:lnTo>
                  <a:pt x="5481066" y="2013137"/>
                </a:lnTo>
                <a:lnTo>
                  <a:pt x="5481066" y="201313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5" name="Forma libre 304">
            <a:extLst>
              <a:ext uri="{FF2B5EF4-FFF2-40B4-BE49-F238E27FC236}">
                <a16:creationId xmlns:a16="http://schemas.microsoft.com/office/drawing/2014/main" id="{D1436535-17D3-E043-91F5-DFAAE31FCEA7}"/>
              </a:ext>
            </a:extLst>
          </p:cNvPr>
          <p:cNvSpPr/>
          <p:nvPr/>
        </p:nvSpPr>
        <p:spPr>
          <a:xfrm>
            <a:off x="6519133" y="5926515"/>
            <a:ext cx="246145" cy="354647"/>
          </a:xfrm>
          <a:custGeom>
            <a:avLst/>
            <a:gdLst>
              <a:gd name="connsiteX0" fmla="*/ 4748568 w 4753840"/>
              <a:gd name="connsiteY0" fmla="*/ 1037809 h 6849340"/>
              <a:gd name="connsiteX1" fmla="*/ 4748568 w 4753840"/>
              <a:gd name="connsiteY1" fmla="*/ 1037809 h 6849340"/>
              <a:gd name="connsiteX2" fmla="*/ 4748568 w 4753840"/>
              <a:gd name="connsiteY2" fmla="*/ 415126 h 6849340"/>
              <a:gd name="connsiteX3" fmla="*/ 4333442 w 4753840"/>
              <a:gd name="connsiteY3" fmla="*/ 0 h 6849340"/>
              <a:gd name="connsiteX4" fmla="*/ 423585 w 4753840"/>
              <a:gd name="connsiteY4" fmla="*/ 0 h 6849340"/>
              <a:gd name="connsiteX5" fmla="*/ 8460 w 4753840"/>
              <a:gd name="connsiteY5" fmla="*/ 415126 h 6849340"/>
              <a:gd name="connsiteX6" fmla="*/ 8460 w 4753840"/>
              <a:gd name="connsiteY6" fmla="*/ 1004758 h 6849340"/>
              <a:gd name="connsiteX7" fmla="*/ 0 w 4753840"/>
              <a:gd name="connsiteY7" fmla="*/ 1037818 h 6849340"/>
              <a:gd name="connsiteX8" fmla="*/ 0 w 4753840"/>
              <a:gd name="connsiteY8" fmla="*/ 5628782 h 6849340"/>
              <a:gd name="connsiteX9" fmla="*/ 8460 w 4753840"/>
              <a:gd name="connsiteY9" fmla="*/ 5661842 h 6849340"/>
              <a:gd name="connsiteX10" fmla="*/ 8460 w 4753840"/>
              <a:gd name="connsiteY10" fmla="*/ 6442121 h 6849340"/>
              <a:gd name="connsiteX11" fmla="*/ 423585 w 4753840"/>
              <a:gd name="connsiteY11" fmla="*/ 6857247 h 6849340"/>
              <a:gd name="connsiteX12" fmla="*/ 4342664 w 4753840"/>
              <a:gd name="connsiteY12" fmla="*/ 6857247 h 6849340"/>
              <a:gd name="connsiteX13" fmla="*/ 4757790 w 4753840"/>
              <a:gd name="connsiteY13" fmla="*/ 6442121 h 6849340"/>
              <a:gd name="connsiteX14" fmla="*/ 4757790 w 4753840"/>
              <a:gd name="connsiteY14" fmla="*/ 5638012 h 6849340"/>
              <a:gd name="connsiteX15" fmla="*/ 4757790 w 4753840"/>
              <a:gd name="connsiteY15" fmla="*/ 5629553 h 6849340"/>
              <a:gd name="connsiteX16" fmla="*/ 4757790 w 4753840"/>
              <a:gd name="connsiteY16" fmla="*/ 1037809 h 6849340"/>
              <a:gd name="connsiteX17" fmla="*/ 4748568 w 4753840"/>
              <a:gd name="connsiteY17" fmla="*/ 1037809 h 6849340"/>
              <a:gd name="connsiteX18" fmla="*/ 315200 w 4753840"/>
              <a:gd name="connsiteY18" fmla="*/ 1187716 h 6849340"/>
              <a:gd name="connsiteX19" fmla="*/ 4441837 w 4753840"/>
              <a:gd name="connsiteY19" fmla="*/ 1187716 h 6849340"/>
              <a:gd name="connsiteX20" fmla="*/ 4441837 w 4753840"/>
              <a:gd name="connsiteY20" fmla="*/ 5471948 h 6849340"/>
              <a:gd name="connsiteX21" fmla="*/ 315200 w 4753840"/>
              <a:gd name="connsiteY21" fmla="*/ 5471948 h 6849340"/>
              <a:gd name="connsiteX22" fmla="*/ 315200 w 4753840"/>
              <a:gd name="connsiteY22" fmla="*/ 1187716 h 6849340"/>
              <a:gd name="connsiteX23" fmla="*/ 423585 w 4753840"/>
              <a:gd name="connsiteY23" fmla="*/ 307502 h 6849340"/>
              <a:gd name="connsiteX24" fmla="*/ 4342664 w 4753840"/>
              <a:gd name="connsiteY24" fmla="*/ 307502 h 6849340"/>
              <a:gd name="connsiteX25" fmla="*/ 4450288 w 4753840"/>
              <a:gd name="connsiteY25" fmla="*/ 415126 h 6849340"/>
              <a:gd name="connsiteX26" fmla="*/ 4450288 w 4753840"/>
              <a:gd name="connsiteY26" fmla="*/ 888674 h 6849340"/>
              <a:gd name="connsiteX27" fmla="*/ 315200 w 4753840"/>
              <a:gd name="connsiteY27" fmla="*/ 888674 h 6849340"/>
              <a:gd name="connsiteX28" fmla="*/ 315200 w 4753840"/>
              <a:gd name="connsiteY28" fmla="*/ 415126 h 6849340"/>
              <a:gd name="connsiteX29" fmla="*/ 423585 w 4753840"/>
              <a:gd name="connsiteY29" fmla="*/ 307502 h 6849340"/>
              <a:gd name="connsiteX30" fmla="*/ 4341894 w 4753840"/>
              <a:gd name="connsiteY30" fmla="*/ 6551270 h 6849340"/>
              <a:gd name="connsiteX31" fmla="*/ 423585 w 4753840"/>
              <a:gd name="connsiteY31" fmla="*/ 6551270 h 6849340"/>
              <a:gd name="connsiteX32" fmla="*/ 315962 w 4753840"/>
              <a:gd name="connsiteY32" fmla="*/ 6443646 h 6849340"/>
              <a:gd name="connsiteX33" fmla="*/ 315962 w 4753840"/>
              <a:gd name="connsiteY33" fmla="*/ 5779450 h 6849340"/>
              <a:gd name="connsiteX34" fmla="*/ 4442599 w 4753840"/>
              <a:gd name="connsiteY34" fmla="*/ 5779450 h 6849340"/>
              <a:gd name="connsiteX35" fmla="*/ 4442599 w 4753840"/>
              <a:gd name="connsiteY35" fmla="*/ 6443646 h 6849340"/>
              <a:gd name="connsiteX36" fmla="*/ 4341894 w 4753840"/>
              <a:gd name="connsiteY36" fmla="*/ 6551270 h 6849340"/>
              <a:gd name="connsiteX37" fmla="*/ 2532265 w 4753840"/>
              <a:gd name="connsiteY37" fmla="*/ 6169204 h 6849340"/>
              <a:gd name="connsiteX38" fmla="*/ 2357758 w 4753840"/>
              <a:gd name="connsiteY38" fmla="*/ 6343711 h 6849340"/>
              <a:gd name="connsiteX39" fmla="*/ 2183251 w 4753840"/>
              <a:gd name="connsiteY39" fmla="*/ 6169204 h 6849340"/>
              <a:gd name="connsiteX40" fmla="*/ 2357758 w 4753840"/>
              <a:gd name="connsiteY40" fmla="*/ 5994698 h 6849340"/>
              <a:gd name="connsiteX41" fmla="*/ 2532265 w 4753840"/>
              <a:gd name="connsiteY41" fmla="*/ 616920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4753840" h="6849340">
                <a:moveTo>
                  <a:pt x="4748568" y="1037809"/>
                </a:moveTo>
                <a:cubicBezTo>
                  <a:pt x="4748568" y="1030120"/>
                  <a:pt x="4748568" y="1030120"/>
                  <a:pt x="4748568" y="1037809"/>
                </a:cubicBezTo>
                <a:lnTo>
                  <a:pt x="4748568" y="415126"/>
                </a:lnTo>
                <a:cubicBezTo>
                  <a:pt x="4748568" y="190647"/>
                  <a:pt x="4565601" y="0"/>
                  <a:pt x="4333442" y="0"/>
                </a:cubicBezTo>
                <a:lnTo>
                  <a:pt x="423585" y="0"/>
                </a:lnTo>
                <a:cubicBezTo>
                  <a:pt x="199107" y="0"/>
                  <a:pt x="8460" y="182958"/>
                  <a:pt x="8460" y="415126"/>
                </a:cubicBezTo>
                <a:lnTo>
                  <a:pt x="8460" y="1004758"/>
                </a:lnTo>
                <a:cubicBezTo>
                  <a:pt x="8460" y="1013218"/>
                  <a:pt x="0" y="1029358"/>
                  <a:pt x="0" y="1037818"/>
                </a:cubicBezTo>
                <a:lnTo>
                  <a:pt x="0" y="5628782"/>
                </a:lnTo>
                <a:cubicBezTo>
                  <a:pt x="0" y="5645693"/>
                  <a:pt x="0" y="5653382"/>
                  <a:pt x="8460" y="5661842"/>
                </a:cubicBezTo>
                <a:lnTo>
                  <a:pt x="8460" y="6442121"/>
                </a:lnTo>
                <a:cubicBezTo>
                  <a:pt x="8460" y="6666600"/>
                  <a:pt x="191418" y="6857247"/>
                  <a:pt x="423585" y="6857247"/>
                </a:cubicBezTo>
                <a:lnTo>
                  <a:pt x="4342664" y="6857247"/>
                </a:lnTo>
                <a:cubicBezTo>
                  <a:pt x="4567143" y="6857247"/>
                  <a:pt x="4757790" y="6674289"/>
                  <a:pt x="4757790" y="6442121"/>
                </a:cubicBezTo>
                <a:lnTo>
                  <a:pt x="4757790" y="5638012"/>
                </a:lnTo>
                <a:lnTo>
                  <a:pt x="4757790" y="5629553"/>
                </a:lnTo>
                <a:lnTo>
                  <a:pt x="4757790" y="1037809"/>
                </a:lnTo>
                <a:lnTo>
                  <a:pt x="4748568" y="1037809"/>
                </a:lnTo>
                <a:close/>
                <a:moveTo>
                  <a:pt x="315200" y="1187716"/>
                </a:moveTo>
                <a:lnTo>
                  <a:pt x="4441837" y="1187716"/>
                </a:lnTo>
                <a:lnTo>
                  <a:pt x="4441837" y="5471948"/>
                </a:lnTo>
                <a:lnTo>
                  <a:pt x="315200" y="5471948"/>
                </a:lnTo>
                <a:lnTo>
                  <a:pt x="315200" y="1187716"/>
                </a:lnTo>
                <a:close/>
                <a:moveTo>
                  <a:pt x="423585" y="307502"/>
                </a:moveTo>
                <a:lnTo>
                  <a:pt x="4342664" y="307502"/>
                </a:lnTo>
                <a:cubicBezTo>
                  <a:pt x="4401087" y="307502"/>
                  <a:pt x="4450288" y="357473"/>
                  <a:pt x="4450288" y="415126"/>
                </a:cubicBezTo>
                <a:lnTo>
                  <a:pt x="4450288" y="888674"/>
                </a:lnTo>
                <a:lnTo>
                  <a:pt x="315200" y="888674"/>
                </a:lnTo>
                <a:lnTo>
                  <a:pt x="315200" y="415126"/>
                </a:lnTo>
                <a:cubicBezTo>
                  <a:pt x="315200" y="349013"/>
                  <a:pt x="365163" y="307502"/>
                  <a:pt x="423585" y="307502"/>
                </a:cubicBezTo>
                <a:close/>
                <a:moveTo>
                  <a:pt x="4341894" y="6551270"/>
                </a:moveTo>
                <a:lnTo>
                  <a:pt x="423585" y="6551270"/>
                </a:lnTo>
                <a:cubicBezTo>
                  <a:pt x="365163" y="6551270"/>
                  <a:pt x="315962" y="6501298"/>
                  <a:pt x="315962" y="6443646"/>
                </a:cubicBezTo>
                <a:lnTo>
                  <a:pt x="315962" y="5779450"/>
                </a:lnTo>
                <a:lnTo>
                  <a:pt x="4442599" y="5779450"/>
                </a:lnTo>
                <a:lnTo>
                  <a:pt x="4442599" y="6443646"/>
                </a:lnTo>
                <a:cubicBezTo>
                  <a:pt x="4441837" y="6501298"/>
                  <a:pt x="4400325" y="6551270"/>
                  <a:pt x="4341894" y="6551270"/>
                </a:cubicBezTo>
                <a:close/>
                <a:moveTo>
                  <a:pt x="2532265" y="6169204"/>
                </a:moveTo>
                <a:cubicBezTo>
                  <a:pt x="2532265" y="6260687"/>
                  <a:pt x="2457693" y="6343711"/>
                  <a:pt x="2357758" y="6343711"/>
                </a:cubicBezTo>
                <a:cubicBezTo>
                  <a:pt x="2266275" y="6343711"/>
                  <a:pt x="2183251" y="6269139"/>
                  <a:pt x="2183251" y="6169204"/>
                </a:cubicBezTo>
                <a:cubicBezTo>
                  <a:pt x="2183251" y="6077721"/>
                  <a:pt x="2257823" y="5994698"/>
                  <a:pt x="2357758" y="5994698"/>
                </a:cubicBezTo>
                <a:cubicBezTo>
                  <a:pt x="2457693" y="5994698"/>
                  <a:pt x="2532265" y="6077721"/>
                  <a:pt x="2532265" y="61692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7" name="Forma libre 306">
            <a:extLst>
              <a:ext uri="{FF2B5EF4-FFF2-40B4-BE49-F238E27FC236}">
                <a16:creationId xmlns:a16="http://schemas.microsoft.com/office/drawing/2014/main" id="{B07FC896-4470-6D40-B131-4679D37CDDE0}"/>
              </a:ext>
            </a:extLst>
          </p:cNvPr>
          <p:cNvSpPr/>
          <p:nvPr/>
        </p:nvSpPr>
        <p:spPr>
          <a:xfrm>
            <a:off x="4277132" y="5296806"/>
            <a:ext cx="301339" cy="301831"/>
          </a:xfrm>
          <a:custGeom>
            <a:avLst/>
            <a:gdLst>
              <a:gd name="connsiteX0" fmla="*/ 2903191 w 5819790"/>
              <a:gd name="connsiteY0" fmla="*/ 0 h 5829300"/>
              <a:gd name="connsiteX1" fmla="*/ 84644 w 5819790"/>
              <a:gd name="connsiteY1" fmla="*/ 2178808 h 5829300"/>
              <a:gd name="connsiteX2" fmla="*/ 84644 w 5819790"/>
              <a:gd name="connsiteY2" fmla="*/ 2178808 h 5829300"/>
              <a:gd name="connsiteX3" fmla="*/ 84644 w 5819790"/>
              <a:gd name="connsiteY3" fmla="*/ 2194327 h 5829300"/>
              <a:gd name="connsiteX4" fmla="*/ 54318 w 5819790"/>
              <a:gd name="connsiteY4" fmla="*/ 2346678 h 5829300"/>
              <a:gd name="connsiteX5" fmla="*/ 46558 w 5819790"/>
              <a:gd name="connsiteY5" fmla="*/ 2400283 h 5829300"/>
              <a:gd name="connsiteX6" fmla="*/ 31039 w 5819790"/>
              <a:gd name="connsiteY6" fmla="*/ 2514549 h 5829300"/>
              <a:gd name="connsiteX7" fmla="*/ 23279 w 5819790"/>
              <a:gd name="connsiteY7" fmla="*/ 2575210 h 5829300"/>
              <a:gd name="connsiteX8" fmla="*/ 15519 w 5819790"/>
              <a:gd name="connsiteY8" fmla="*/ 2697235 h 5829300"/>
              <a:gd name="connsiteX9" fmla="*/ 7760 w 5819790"/>
              <a:gd name="connsiteY9" fmla="*/ 2750840 h 5829300"/>
              <a:gd name="connsiteX10" fmla="*/ 0 w 5819790"/>
              <a:gd name="connsiteY10" fmla="*/ 2918711 h 5829300"/>
              <a:gd name="connsiteX11" fmla="*/ 7760 w 5819790"/>
              <a:gd name="connsiteY11" fmla="*/ 3086581 h 5829300"/>
              <a:gd name="connsiteX12" fmla="*/ 15519 w 5819790"/>
              <a:gd name="connsiteY12" fmla="*/ 3140186 h 5829300"/>
              <a:gd name="connsiteX13" fmla="*/ 31039 w 5819790"/>
              <a:gd name="connsiteY13" fmla="*/ 3262212 h 5829300"/>
              <a:gd name="connsiteX14" fmla="*/ 38799 w 5819790"/>
              <a:gd name="connsiteY14" fmla="*/ 3315816 h 5829300"/>
              <a:gd name="connsiteX15" fmla="*/ 54318 w 5819790"/>
              <a:gd name="connsiteY15" fmla="*/ 3430082 h 5829300"/>
              <a:gd name="connsiteX16" fmla="*/ 62078 w 5819790"/>
              <a:gd name="connsiteY16" fmla="*/ 3483687 h 5829300"/>
              <a:gd name="connsiteX17" fmla="*/ 92403 w 5819790"/>
              <a:gd name="connsiteY17" fmla="*/ 3636038 h 5829300"/>
              <a:gd name="connsiteX18" fmla="*/ 92403 w 5819790"/>
              <a:gd name="connsiteY18" fmla="*/ 3651557 h 5829300"/>
              <a:gd name="connsiteX19" fmla="*/ 92403 w 5819790"/>
              <a:gd name="connsiteY19" fmla="*/ 3651557 h 5829300"/>
              <a:gd name="connsiteX20" fmla="*/ 2910960 w 5819790"/>
              <a:gd name="connsiteY20" fmla="*/ 5830365 h 5829300"/>
              <a:gd name="connsiteX21" fmla="*/ 5821208 w 5819790"/>
              <a:gd name="connsiteY21" fmla="*/ 2920118 h 5829300"/>
              <a:gd name="connsiteX22" fmla="*/ 2903191 w 5819790"/>
              <a:gd name="connsiteY22" fmla="*/ 0 h 5829300"/>
              <a:gd name="connsiteX23" fmla="*/ 2628815 w 5819790"/>
              <a:gd name="connsiteY23" fmla="*/ 3473816 h 5829300"/>
              <a:gd name="connsiteX24" fmla="*/ 335741 w 5819790"/>
              <a:gd name="connsiteY24" fmla="*/ 3473816 h 5829300"/>
              <a:gd name="connsiteX25" fmla="*/ 327981 w 5819790"/>
              <a:gd name="connsiteY25" fmla="*/ 3458297 h 5829300"/>
              <a:gd name="connsiteX26" fmla="*/ 312462 w 5819790"/>
              <a:gd name="connsiteY26" fmla="*/ 3389876 h 5829300"/>
              <a:gd name="connsiteX27" fmla="*/ 296942 w 5819790"/>
              <a:gd name="connsiteY27" fmla="*/ 3329215 h 5829300"/>
              <a:gd name="connsiteX28" fmla="*/ 289183 w 5819790"/>
              <a:gd name="connsiteY28" fmla="*/ 3245275 h 5829300"/>
              <a:gd name="connsiteX29" fmla="*/ 281423 w 5819790"/>
              <a:gd name="connsiteY29" fmla="*/ 3191670 h 5829300"/>
              <a:gd name="connsiteX30" fmla="*/ 273663 w 5819790"/>
              <a:gd name="connsiteY30" fmla="*/ 3092924 h 5829300"/>
              <a:gd name="connsiteX31" fmla="*/ 273663 w 5819790"/>
              <a:gd name="connsiteY31" fmla="*/ 3054839 h 5829300"/>
              <a:gd name="connsiteX32" fmla="*/ 273663 w 5819790"/>
              <a:gd name="connsiteY32" fmla="*/ 2917997 h 5829300"/>
              <a:gd name="connsiteX33" fmla="*/ 273663 w 5819790"/>
              <a:gd name="connsiteY33" fmla="*/ 2781156 h 5829300"/>
              <a:gd name="connsiteX34" fmla="*/ 273663 w 5819790"/>
              <a:gd name="connsiteY34" fmla="*/ 2743071 h 5829300"/>
              <a:gd name="connsiteX35" fmla="*/ 281423 w 5819790"/>
              <a:gd name="connsiteY35" fmla="*/ 2644325 h 5829300"/>
              <a:gd name="connsiteX36" fmla="*/ 289183 w 5819790"/>
              <a:gd name="connsiteY36" fmla="*/ 2590720 h 5829300"/>
              <a:gd name="connsiteX37" fmla="*/ 296942 w 5819790"/>
              <a:gd name="connsiteY37" fmla="*/ 2506780 h 5829300"/>
              <a:gd name="connsiteX38" fmla="*/ 312462 w 5819790"/>
              <a:gd name="connsiteY38" fmla="*/ 2438359 h 5829300"/>
              <a:gd name="connsiteX39" fmla="*/ 327981 w 5819790"/>
              <a:gd name="connsiteY39" fmla="*/ 2369939 h 5829300"/>
              <a:gd name="connsiteX40" fmla="*/ 335741 w 5819790"/>
              <a:gd name="connsiteY40" fmla="*/ 2354419 h 5829300"/>
              <a:gd name="connsiteX41" fmla="*/ 2628815 w 5819790"/>
              <a:gd name="connsiteY41" fmla="*/ 2354419 h 5829300"/>
              <a:gd name="connsiteX42" fmla="*/ 2765656 w 5819790"/>
              <a:gd name="connsiteY42" fmla="*/ 2217578 h 5829300"/>
              <a:gd name="connsiteX43" fmla="*/ 2765656 w 5819790"/>
              <a:gd name="connsiteY43" fmla="*/ 1684335 h 5829300"/>
              <a:gd name="connsiteX44" fmla="*/ 4022578 w 5819790"/>
              <a:gd name="connsiteY44" fmla="*/ 2903191 h 5829300"/>
              <a:gd name="connsiteX45" fmla="*/ 4038098 w 5819790"/>
              <a:gd name="connsiteY45" fmla="*/ 2918711 h 5829300"/>
              <a:gd name="connsiteX46" fmla="*/ 4022578 w 5819790"/>
              <a:gd name="connsiteY46" fmla="*/ 2934230 h 5829300"/>
              <a:gd name="connsiteX47" fmla="*/ 2773416 w 5819790"/>
              <a:gd name="connsiteY47" fmla="*/ 4143891 h 5829300"/>
              <a:gd name="connsiteX48" fmla="*/ 2773416 w 5819790"/>
              <a:gd name="connsiteY48" fmla="*/ 3610648 h 5829300"/>
              <a:gd name="connsiteX49" fmla="*/ 2628815 w 5819790"/>
              <a:gd name="connsiteY49" fmla="*/ 3473816 h 5829300"/>
              <a:gd name="connsiteX50" fmla="*/ 2903191 w 5819790"/>
              <a:gd name="connsiteY50" fmla="*/ 5546118 h 5829300"/>
              <a:gd name="connsiteX51" fmla="*/ 411921 w 5819790"/>
              <a:gd name="connsiteY51" fmla="*/ 3755952 h 5829300"/>
              <a:gd name="connsiteX52" fmla="*/ 2491270 w 5819790"/>
              <a:gd name="connsiteY52" fmla="*/ 3755952 h 5829300"/>
              <a:gd name="connsiteX53" fmla="*/ 2491270 w 5819790"/>
              <a:gd name="connsiteY53" fmla="*/ 4357607 h 5829300"/>
              <a:gd name="connsiteX54" fmla="*/ 2491270 w 5819790"/>
              <a:gd name="connsiteY54" fmla="*/ 4373126 h 5829300"/>
              <a:gd name="connsiteX55" fmla="*/ 2666197 w 5819790"/>
              <a:gd name="connsiteY55" fmla="*/ 4555812 h 5829300"/>
              <a:gd name="connsiteX56" fmla="*/ 2826307 w 5819790"/>
              <a:gd name="connsiteY56" fmla="*/ 4479632 h 5829300"/>
              <a:gd name="connsiteX57" fmla="*/ 4220775 w 5819790"/>
              <a:gd name="connsiteY57" fmla="*/ 3131010 h 5829300"/>
              <a:gd name="connsiteX58" fmla="*/ 4319521 w 5819790"/>
              <a:gd name="connsiteY58" fmla="*/ 2917997 h 5829300"/>
              <a:gd name="connsiteX59" fmla="*/ 4220775 w 5819790"/>
              <a:gd name="connsiteY59" fmla="*/ 2697226 h 5829300"/>
              <a:gd name="connsiteX60" fmla="*/ 2819261 w 5819790"/>
              <a:gd name="connsiteY60" fmla="*/ 1340863 h 5829300"/>
              <a:gd name="connsiteX61" fmla="*/ 2659150 w 5819790"/>
              <a:gd name="connsiteY61" fmla="*/ 1264682 h 5829300"/>
              <a:gd name="connsiteX62" fmla="*/ 2484223 w 5819790"/>
              <a:gd name="connsiteY62" fmla="*/ 1432553 h 5829300"/>
              <a:gd name="connsiteX63" fmla="*/ 2484223 w 5819790"/>
              <a:gd name="connsiteY63" fmla="*/ 1455128 h 5829300"/>
              <a:gd name="connsiteX64" fmla="*/ 2484223 w 5819790"/>
              <a:gd name="connsiteY64" fmla="*/ 2080062 h 5829300"/>
              <a:gd name="connsiteX65" fmla="*/ 411921 w 5819790"/>
              <a:gd name="connsiteY65" fmla="*/ 2080062 h 5829300"/>
              <a:gd name="connsiteX66" fmla="*/ 2903191 w 5819790"/>
              <a:gd name="connsiteY66" fmla="*/ 282136 h 5829300"/>
              <a:gd name="connsiteX67" fmla="*/ 5531302 w 5819790"/>
              <a:gd name="connsiteY67" fmla="*/ 2910247 h 5829300"/>
              <a:gd name="connsiteX68" fmla="*/ 2903191 w 5819790"/>
              <a:gd name="connsiteY68" fmla="*/ 554611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90" h="5829300">
                <a:moveTo>
                  <a:pt x="2903191" y="0"/>
                </a:moveTo>
                <a:cubicBezTo>
                  <a:pt x="1554578" y="0"/>
                  <a:pt x="411921" y="921885"/>
                  <a:pt x="84644" y="2178808"/>
                </a:cubicBezTo>
                <a:lnTo>
                  <a:pt x="84644" y="2178808"/>
                </a:lnTo>
                <a:cubicBezTo>
                  <a:pt x="84644" y="2186568"/>
                  <a:pt x="84644" y="2186568"/>
                  <a:pt x="84644" y="2194327"/>
                </a:cubicBezTo>
                <a:cubicBezTo>
                  <a:pt x="69124" y="2240173"/>
                  <a:pt x="62068" y="2293074"/>
                  <a:pt x="54318" y="2346678"/>
                </a:cubicBezTo>
                <a:cubicBezTo>
                  <a:pt x="54318" y="2362198"/>
                  <a:pt x="46558" y="2384764"/>
                  <a:pt x="46558" y="2400283"/>
                </a:cubicBezTo>
                <a:cubicBezTo>
                  <a:pt x="38799" y="2438369"/>
                  <a:pt x="31039" y="2476464"/>
                  <a:pt x="31039" y="2514549"/>
                </a:cubicBezTo>
                <a:cubicBezTo>
                  <a:pt x="31039" y="2537124"/>
                  <a:pt x="23279" y="2552634"/>
                  <a:pt x="23279" y="2575210"/>
                </a:cubicBezTo>
                <a:cubicBezTo>
                  <a:pt x="15519" y="2613295"/>
                  <a:pt x="15519" y="2651390"/>
                  <a:pt x="15519" y="2697235"/>
                </a:cubicBezTo>
                <a:cubicBezTo>
                  <a:pt x="15519" y="2712755"/>
                  <a:pt x="15519" y="2727561"/>
                  <a:pt x="7760" y="2750840"/>
                </a:cubicBezTo>
                <a:cubicBezTo>
                  <a:pt x="7760" y="2804445"/>
                  <a:pt x="0" y="2865106"/>
                  <a:pt x="0" y="2918711"/>
                </a:cubicBezTo>
                <a:cubicBezTo>
                  <a:pt x="0" y="2979372"/>
                  <a:pt x="0" y="3032976"/>
                  <a:pt x="7760" y="3086581"/>
                </a:cubicBezTo>
                <a:cubicBezTo>
                  <a:pt x="7760" y="3102101"/>
                  <a:pt x="7760" y="3116907"/>
                  <a:pt x="15519" y="3140186"/>
                </a:cubicBezTo>
                <a:cubicBezTo>
                  <a:pt x="15519" y="3178271"/>
                  <a:pt x="23279" y="3224126"/>
                  <a:pt x="31039" y="3262212"/>
                </a:cubicBezTo>
                <a:cubicBezTo>
                  <a:pt x="31039" y="3284787"/>
                  <a:pt x="38799" y="3300297"/>
                  <a:pt x="38799" y="3315816"/>
                </a:cubicBezTo>
                <a:cubicBezTo>
                  <a:pt x="46558" y="3353902"/>
                  <a:pt x="54318" y="3391996"/>
                  <a:pt x="54318" y="3430082"/>
                </a:cubicBezTo>
                <a:cubicBezTo>
                  <a:pt x="54318" y="3445602"/>
                  <a:pt x="62078" y="3468167"/>
                  <a:pt x="62078" y="3483687"/>
                </a:cubicBezTo>
                <a:cubicBezTo>
                  <a:pt x="69837" y="3537292"/>
                  <a:pt x="84653" y="3582433"/>
                  <a:pt x="92403" y="3636038"/>
                </a:cubicBezTo>
                <a:cubicBezTo>
                  <a:pt x="92403" y="3643798"/>
                  <a:pt x="92403" y="3643798"/>
                  <a:pt x="92403" y="3651557"/>
                </a:cubicBezTo>
                <a:lnTo>
                  <a:pt x="92403" y="3651557"/>
                </a:lnTo>
                <a:cubicBezTo>
                  <a:pt x="419681" y="4900720"/>
                  <a:pt x="1555282" y="5830365"/>
                  <a:pt x="2910960" y="5830365"/>
                </a:cubicBezTo>
                <a:cubicBezTo>
                  <a:pt x="4518440" y="5830365"/>
                  <a:pt x="5821208" y="4527597"/>
                  <a:pt x="5821208" y="2920118"/>
                </a:cubicBezTo>
                <a:cubicBezTo>
                  <a:pt x="5821208" y="1312639"/>
                  <a:pt x="4510671" y="0"/>
                  <a:pt x="2903191" y="0"/>
                </a:cubicBezTo>
                <a:close/>
                <a:moveTo>
                  <a:pt x="2628815" y="3473816"/>
                </a:moveTo>
                <a:lnTo>
                  <a:pt x="335741" y="3473816"/>
                </a:lnTo>
                <a:cubicBezTo>
                  <a:pt x="335741" y="3466056"/>
                  <a:pt x="335741" y="3466056"/>
                  <a:pt x="327981" y="3458297"/>
                </a:cubicBezTo>
                <a:cubicBezTo>
                  <a:pt x="320222" y="3435721"/>
                  <a:pt x="320222" y="3412451"/>
                  <a:pt x="312462" y="3389876"/>
                </a:cubicBezTo>
                <a:cubicBezTo>
                  <a:pt x="304702" y="3367301"/>
                  <a:pt x="304702" y="3344031"/>
                  <a:pt x="296942" y="3329215"/>
                </a:cubicBezTo>
                <a:cubicBezTo>
                  <a:pt x="289183" y="3298889"/>
                  <a:pt x="289183" y="3275610"/>
                  <a:pt x="289183" y="3245275"/>
                </a:cubicBezTo>
                <a:cubicBezTo>
                  <a:pt x="289183" y="3229756"/>
                  <a:pt x="281423" y="3214950"/>
                  <a:pt x="281423" y="3191670"/>
                </a:cubicBezTo>
                <a:cubicBezTo>
                  <a:pt x="281423" y="3161344"/>
                  <a:pt x="273663" y="3123250"/>
                  <a:pt x="273663" y="3092924"/>
                </a:cubicBezTo>
                <a:cubicBezTo>
                  <a:pt x="273663" y="3077404"/>
                  <a:pt x="273663" y="3070348"/>
                  <a:pt x="273663" y="3054839"/>
                </a:cubicBezTo>
                <a:cubicBezTo>
                  <a:pt x="273663" y="3008993"/>
                  <a:pt x="273663" y="2963148"/>
                  <a:pt x="273663" y="2917997"/>
                </a:cubicBezTo>
                <a:cubicBezTo>
                  <a:pt x="273663" y="2872856"/>
                  <a:pt x="273663" y="2826307"/>
                  <a:pt x="273663" y="2781156"/>
                </a:cubicBezTo>
                <a:cubicBezTo>
                  <a:pt x="273663" y="2765637"/>
                  <a:pt x="273663" y="2758581"/>
                  <a:pt x="273663" y="2743071"/>
                </a:cubicBezTo>
                <a:cubicBezTo>
                  <a:pt x="273663" y="2712745"/>
                  <a:pt x="281423" y="2674650"/>
                  <a:pt x="281423" y="2644325"/>
                </a:cubicBezTo>
                <a:cubicBezTo>
                  <a:pt x="281423" y="2628805"/>
                  <a:pt x="289183" y="2606239"/>
                  <a:pt x="289183" y="2590720"/>
                </a:cubicBezTo>
                <a:cubicBezTo>
                  <a:pt x="289183" y="2560394"/>
                  <a:pt x="296942" y="2537115"/>
                  <a:pt x="296942" y="2506780"/>
                </a:cubicBezTo>
                <a:cubicBezTo>
                  <a:pt x="296942" y="2484204"/>
                  <a:pt x="304702" y="2460935"/>
                  <a:pt x="312462" y="2438359"/>
                </a:cubicBezTo>
                <a:cubicBezTo>
                  <a:pt x="320222" y="2415784"/>
                  <a:pt x="320222" y="2392514"/>
                  <a:pt x="327981" y="2369939"/>
                </a:cubicBezTo>
                <a:cubicBezTo>
                  <a:pt x="327981" y="2362179"/>
                  <a:pt x="327981" y="2362179"/>
                  <a:pt x="335741" y="2354419"/>
                </a:cubicBezTo>
                <a:lnTo>
                  <a:pt x="2628815" y="2354419"/>
                </a:lnTo>
                <a:cubicBezTo>
                  <a:pt x="2704995" y="2354419"/>
                  <a:pt x="2765656" y="2293758"/>
                  <a:pt x="2765656" y="2217578"/>
                </a:cubicBezTo>
                <a:lnTo>
                  <a:pt x="2765656" y="1684335"/>
                </a:lnTo>
                <a:lnTo>
                  <a:pt x="4022578" y="2903191"/>
                </a:lnTo>
                <a:cubicBezTo>
                  <a:pt x="4030338" y="2910951"/>
                  <a:pt x="4030338" y="2918711"/>
                  <a:pt x="4038098" y="2918711"/>
                </a:cubicBezTo>
                <a:cubicBezTo>
                  <a:pt x="4038098" y="2918711"/>
                  <a:pt x="4038098" y="2926470"/>
                  <a:pt x="4022578" y="2934230"/>
                </a:cubicBezTo>
                <a:lnTo>
                  <a:pt x="2773416" y="4143891"/>
                </a:lnTo>
                <a:lnTo>
                  <a:pt x="2773416" y="3610648"/>
                </a:lnTo>
                <a:cubicBezTo>
                  <a:pt x="2773416" y="3534477"/>
                  <a:pt x="2704995" y="3473816"/>
                  <a:pt x="2628815" y="3473816"/>
                </a:cubicBezTo>
                <a:close/>
                <a:moveTo>
                  <a:pt x="2903191" y="5546118"/>
                </a:moveTo>
                <a:cubicBezTo>
                  <a:pt x="1745015" y="5546118"/>
                  <a:pt x="762469" y="4792103"/>
                  <a:pt x="411921" y="3755952"/>
                </a:cubicBezTo>
                <a:lnTo>
                  <a:pt x="2491270" y="3755952"/>
                </a:lnTo>
                <a:lnTo>
                  <a:pt x="2491270" y="4357607"/>
                </a:lnTo>
                <a:cubicBezTo>
                  <a:pt x="2491270" y="4365366"/>
                  <a:pt x="2491270" y="4365366"/>
                  <a:pt x="2491270" y="4373126"/>
                </a:cubicBezTo>
                <a:cubicBezTo>
                  <a:pt x="2506789" y="4509967"/>
                  <a:pt x="2597776" y="4555812"/>
                  <a:pt x="2666197" y="4555812"/>
                </a:cubicBezTo>
                <a:cubicBezTo>
                  <a:pt x="2750137" y="4555812"/>
                  <a:pt x="2803038" y="4502207"/>
                  <a:pt x="2826307" y="4479632"/>
                </a:cubicBezTo>
                <a:lnTo>
                  <a:pt x="4220775" y="3131010"/>
                </a:lnTo>
                <a:cubicBezTo>
                  <a:pt x="4304715" y="3054829"/>
                  <a:pt x="4319521" y="2970899"/>
                  <a:pt x="4319521" y="2917997"/>
                </a:cubicBezTo>
                <a:cubicBezTo>
                  <a:pt x="4319521" y="2803732"/>
                  <a:pt x="4251100" y="2727552"/>
                  <a:pt x="4220775" y="2697226"/>
                </a:cubicBezTo>
                <a:lnTo>
                  <a:pt x="2819261" y="1340863"/>
                </a:lnTo>
                <a:cubicBezTo>
                  <a:pt x="2796685" y="1325343"/>
                  <a:pt x="2743080" y="1264682"/>
                  <a:pt x="2659150" y="1264682"/>
                </a:cubicBezTo>
                <a:cubicBezTo>
                  <a:pt x="2590729" y="1264682"/>
                  <a:pt x="2506799" y="1310528"/>
                  <a:pt x="2484223" y="1432553"/>
                </a:cubicBezTo>
                <a:cubicBezTo>
                  <a:pt x="2484223" y="1440313"/>
                  <a:pt x="2484223" y="1448072"/>
                  <a:pt x="2484223" y="1455128"/>
                </a:cubicBezTo>
                <a:lnTo>
                  <a:pt x="2484223" y="2080062"/>
                </a:lnTo>
                <a:lnTo>
                  <a:pt x="411921" y="2080062"/>
                </a:lnTo>
                <a:cubicBezTo>
                  <a:pt x="762478" y="1036151"/>
                  <a:pt x="1745024" y="282136"/>
                  <a:pt x="2903191" y="282136"/>
                </a:cubicBezTo>
                <a:cubicBezTo>
                  <a:pt x="4350560" y="282136"/>
                  <a:pt x="5531302" y="1462879"/>
                  <a:pt x="5531302" y="2910247"/>
                </a:cubicBezTo>
                <a:cubicBezTo>
                  <a:pt x="5531302" y="4357616"/>
                  <a:pt x="4350560" y="5546118"/>
                  <a:pt x="2903191" y="554611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9" name="Forma libre 308">
            <a:extLst>
              <a:ext uri="{FF2B5EF4-FFF2-40B4-BE49-F238E27FC236}">
                <a16:creationId xmlns:a16="http://schemas.microsoft.com/office/drawing/2014/main" id="{D303CE12-56A1-B441-A70C-C106AE2A8E3E}"/>
              </a:ext>
            </a:extLst>
          </p:cNvPr>
          <p:cNvSpPr/>
          <p:nvPr/>
        </p:nvSpPr>
        <p:spPr>
          <a:xfrm>
            <a:off x="8775988" y="141573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1" name="Forma libre 310">
            <a:extLst>
              <a:ext uri="{FF2B5EF4-FFF2-40B4-BE49-F238E27FC236}">
                <a16:creationId xmlns:a16="http://schemas.microsoft.com/office/drawing/2014/main" id="{4F2E8143-F190-8A40-AAE1-168BFA7C5E6F}"/>
              </a:ext>
            </a:extLst>
          </p:cNvPr>
          <p:cNvSpPr/>
          <p:nvPr/>
        </p:nvSpPr>
        <p:spPr>
          <a:xfrm>
            <a:off x="2068138" y="1408345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55180 h 5819775"/>
              <a:gd name="connsiteX6" fmla="*/ 282597 w 5829300"/>
              <a:gd name="connsiteY6" fmla="*/ 2922775 h 5819775"/>
              <a:gd name="connsiteX7" fmla="*/ 2915002 w 5829300"/>
              <a:gd name="connsiteY7" fmla="*/ 290370 h 5819775"/>
              <a:gd name="connsiteX8" fmla="*/ 5547408 w 5829300"/>
              <a:gd name="connsiteY8" fmla="*/ 2922775 h 5819775"/>
              <a:gd name="connsiteX9" fmla="*/ 2915002 w 5829300"/>
              <a:gd name="connsiteY9" fmla="*/ 5555180 h 5819775"/>
              <a:gd name="connsiteX10" fmla="*/ 2449421 w 5829300"/>
              <a:gd name="connsiteY10" fmla="*/ 1808636 h 5819775"/>
              <a:gd name="connsiteX11" fmla="*/ 1991611 w 5829300"/>
              <a:gd name="connsiteY11" fmla="*/ 1808636 h 5819775"/>
              <a:gd name="connsiteX12" fmla="*/ 1732331 w 5829300"/>
              <a:gd name="connsiteY12" fmla="*/ 2067916 h 5819775"/>
              <a:gd name="connsiteX13" fmla="*/ 1732331 w 5829300"/>
              <a:gd name="connsiteY13" fmla="*/ 3776929 h 5819775"/>
              <a:gd name="connsiteX14" fmla="*/ 1991611 w 5829300"/>
              <a:gd name="connsiteY14" fmla="*/ 4036209 h 5819775"/>
              <a:gd name="connsiteX15" fmla="*/ 2449421 w 5829300"/>
              <a:gd name="connsiteY15" fmla="*/ 4036209 h 5819775"/>
              <a:gd name="connsiteX16" fmla="*/ 2708700 w 5829300"/>
              <a:gd name="connsiteY16" fmla="*/ 3776929 h 5819775"/>
              <a:gd name="connsiteX17" fmla="*/ 2708700 w 5829300"/>
              <a:gd name="connsiteY17" fmla="*/ 2067916 h 5819775"/>
              <a:gd name="connsiteX18" fmla="*/ 2449421 w 5829300"/>
              <a:gd name="connsiteY18" fmla="*/ 1808636 h 5819775"/>
              <a:gd name="connsiteX19" fmla="*/ 2426113 w 5829300"/>
              <a:gd name="connsiteY19" fmla="*/ 3746554 h 5819775"/>
              <a:gd name="connsiteX20" fmla="*/ 2021996 w 5829300"/>
              <a:gd name="connsiteY20" fmla="*/ 3746554 h 5819775"/>
              <a:gd name="connsiteX21" fmla="*/ 2021996 w 5829300"/>
              <a:gd name="connsiteY21" fmla="*/ 2090528 h 5819775"/>
              <a:gd name="connsiteX22" fmla="*/ 2426113 w 5829300"/>
              <a:gd name="connsiteY22" fmla="*/ 2090528 h 5819775"/>
              <a:gd name="connsiteX23" fmla="*/ 2426113 w 5829300"/>
              <a:gd name="connsiteY23" fmla="*/ 3746554 h 5819775"/>
              <a:gd name="connsiteX24" fmla="*/ 3830622 w 5829300"/>
              <a:gd name="connsiteY24" fmla="*/ 1808636 h 5819775"/>
              <a:gd name="connsiteX25" fmla="*/ 3372812 w 5829300"/>
              <a:gd name="connsiteY25" fmla="*/ 1808636 h 5819775"/>
              <a:gd name="connsiteX26" fmla="*/ 3113532 w 5829300"/>
              <a:gd name="connsiteY26" fmla="*/ 2067916 h 5819775"/>
              <a:gd name="connsiteX27" fmla="*/ 3113532 w 5829300"/>
              <a:gd name="connsiteY27" fmla="*/ 3776929 h 5819775"/>
              <a:gd name="connsiteX28" fmla="*/ 3372812 w 5829300"/>
              <a:gd name="connsiteY28" fmla="*/ 4036209 h 5819775"/>
              <a:gd name="connsiteX29" fmla="*/ 3830622 w 5829300"/>
              <a:gd name="connsiteY29" fmla="*/ 4036209 h 5819775"/>
              <a:gd name="connsiteX30" fmla="*/ 4089902 w 5829300"/>
              <a:gd name="connsiteY30" fmla="*/ 3776929 h 5819775"/>
              <a:gd name="connsiteX31" fmla="*/ 4089902 w 5829300"/>
              <a:gd name="connsiteY31" fmla="*/ 2067916 h 5819775"/>
              <a:gd name="connsiteX32" fmla="*/ 3830622 w 5829300"/>
              <a:gd name="connsiteY32" fmla="*/ 1808636 h 5819775"/>
              <a:gd name="connsiteX33" fmla="*/ 3807305 w 5829300"/>
              <a:gd name="connsiteY33" fmla="*/ 3746554 h 5819775"/>
              <a:gd name="connsiteX34" fmla="*/ 3403187 w 5829300"/>
              <a:gd name="connsiteY34" fmla="*/ 3746554 h 5819775"/>
              <a:gd name="connsiteX35" fmla="*/ 3403187 w 5829300"/>
              <a:gd name="connsiteY35" fmla="*/ 2090528 h 5819775"/>
              <a:gd name="connsiteX36" fmla="*/ 3807305 w 5829300"/>
              <a:gd name="connsiteY36" fmla="*/ 2090528 h 5819775"/>
              <a:gd name="connsiteX37" fmla="*/ 3807305 w 5829300"/>
              <a:gd name="connsiteY37" fmla="*/ 374655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4404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2449421" y="1808636"/>
                </a:moveTo>
                <a:lnTo>
                  <a:pt x="1991611" y="1808636"/>
                </a:lnTo>
                <a:cubicBezTo>
                  <a:pt x="1846783" y="1808636"/>
                  <a:pt x="1732331" y="1923088"/>
                  <a:pt x="1732331" y="2067916"/>
                </a:cubicBezTo>
                <a:lnTo>
                  <a:pt x="1732331" y="3776929"/>
                </a:lnTo>
                <a:cubicBezTo>
                  <a:pt x="1732331" y="3921757"/>
                  <a:pt x="1846783" y="4036209"/>
                  <a:pt x="1991611" y="4036209"/>
                </a:cubicBezTo>
                <a:lnTo>
                  <a:pt x="2449421" y="4036209"/>
                </a:lnTo>
                <a:cubicBezTo>
                  <a:pt x="2594248" y="4036209"/>
                  <a:pt x="2708700" y="3921757"/>
                  <a:pt x="2708700" y="3776929"/>
                </a:cubicBezTo>
                <a:lnTo>
                  <a:pt x="2708700" y="2067916"/>
                </a:lnTo>
                <a:cubicBezTo>
                  <a:pt x="2708710" y="1923088"/>
                  <a:pt x="2594258" y="1808636"/>
                  <a:pt x="2449421" y="1808636"/>
                </a:cubicBezTo>
                <a:close/>
                <a:moveTo>
                  <a:pt x="2426113" y="3746554"/>
                </a:moveTo>
                <a:lnTo>
                  <a:pt x="2021996" y="3746554"/>
                </a:lnTo>
                <a:lnTo>
                  <a:pt x="2021996" y="2090528"/>
                </a:lnTo>
                <a:lnTo>
                  <a:pt x="2426113" y="2090528"/>
                </a:lnTo>
                <a:lnTo>
                  <a:pt x="2426113" y="3746554"/>
                </a:lnTo>
                <a:close/>
                <a:moveTo>
                  <a:pt x="3830622" y="1808636"/>
                </a:moveTo>
                <a:lnTo>
                  <a:pt x="3372812" y="1808636"/>
                </a:lnTo>
                <a:cubicBezTo>
                  <a:pt x="3227984" y="1808636"/>
                  <a:pt x="3113532" y="1923088"/>
                  <a:pt x="3113532" y="2067916"/>
                </a:cubicBezTo>
                <a:lnTo>
                  <a:pt x="3113532" y="3776929"/>
                </a:lnTo>
                <a:cubicBezTo>
                  <a:pt x="3113532" y="3921757"/>
                  <a:pt x="3227984" y="4036209"/>
                  <a:pt x="3372812" y="4036209"/>
                </a:cubicBezTo>
                <a:lnTo>
                  <a:pt x="3830622" y="4036209"/>
                </a:lnTo>
                <a:cubicBezTo>
                  <a:pt x="3975449" y="4036209"/>
                  <a:pt x="4089902" y="3921757"/>
                  <a:pt x="4089902" y="3776929"/>
                </a:cubicBezTo>
                <a:lnTo>
                  <a:pt x="4089902" y="2067916"/>
                </a:lnTo>
                <a:cubicBezTo>
                  <a:pt x="4089911" y="1923088"/>
                  <a:pt x="3975459" y="1808636"/>
                  <a:pt x="3830622" y="1808636"/>
                </a:cubicBezTo>
                <a:close/>
                <a:moveTo>
                  <a:pt x="3807305" y="3746554"/>
                </a:moveTo>
                <a:lnTo>
                  <a:pt x="3403187" y="3746554"/>
                </a:lnTo>
                <a:lnTo>
                  <a:pt x="3403187" y="2090528"/>
                </a:lnTo>
                <a:lnTo>
                  <a:pt x="3807305" y="2090528"/>
                </a:lnTo>
                <a:lnTo>
                  <a:pt x="3807305" y="374655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3" name="Forma libre 312">
            <a:extLst>
              <a:ext uri="{FF2B5EF4-FFF2-40B4-BE49-F238E27FC236}">
                <a16:creationId xmlns:a16="http://schemas.microsoft.com/office/drawing/2014/main" id="{021F0E8C-9346-1849-A656-29418C69F98C}"/>
              </a:ext>
            </a:extLst>
          </p:cNvPr>
          <p:cNvSpPr/>
          <p:nvPr/>
        </p:nvSpPr>
        <p:spPr>
          <a:xfrm>
            <a:off x="1241107" y="1442587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47408 h 5819775"/>
              <a:gd name="connsiteX6" fmla="*/ 282597 w 5829300"/>
              <a:gd name="connsiteY6" fmla="*/ 2915003 h 5819775"/>
              <a:gd name="connsiteX7" fmla="*/ 2915002 w 5829300"/>
              <a:gd name="connsiteY7" fmla="*/ 282597 h 5819775"/>
              <a:gd name="connsiteX8" fmla="*/ 5547408 w 5829300"/>
              <a:gd name="connsiteY8" fmla="*/ 2915003 h 5819775"/>
              <a:gd name="connsiteX9" fmla="*/ 2915002 w 5829300"/>
              <a:gd name="connsiteY9" fmla="*/ 5547408 h 5819775"/>
              <a:gd name="connsiteX10" fmla="*/ 4051754 w 5829300"/>
              <a:gd name="connsiteY10" fmla="*/ 2716482 h 5819775"/>
              <a:gd name="connsiteX11" fmla="*/ 4036209 w 5829300"/>
              <a:gd name="connsiteY11" fmla="*/ 2708710 h 5819775"/>
              <a:gd name="connsiteX12" fmla="*/ 2418331 w 5829300"/>
              <a:gd name="connsiteY12" fmla="*/ 1777546 h 5819775"/>
              <a:gd name="connsiteX13" fmla="*/ 2265731 w 5829300"/>
              <a:gd name="connsiteY13" fmla="*/ 1731626 h 5819775"/>
              <a:gd name="connsiteX14" fmla="*/ 2044599 w 5829300"/>
              <a:gd name="connsiteY14" fmla="*/ 1998678 h 5819775"/>
              <a:gd name="connsiteX15" fmla="*/ 2044599 w 5829300"/>
              <a:gd name="connsiteY15" fmla="*/ 3829917 h 5819775"/>
              <a:gd name="connsiteX16" fmla="*/ 2273503 w 5829300"/>
              <a:gd name="connsiteY16" fmla="*/ 4096969 h 5819775"/>
              <a:gd name="connsiteX17" fmla="*/ 2433876 w 5829300"/>
              <a:gd name="connsiteY17" fmla="*/ 4051049 h 5819775"/>
              <a:gd name="connsiteX18" fmla="*/ 3982517 w 5829300"/>
              <a:gd name="connsiteY18" fmla="*/ 3158042 h 5819775"/>
              <a:gd name="connsiteX19" fmla="*/ 4157729 w 5829300"/>
              <a:gd name="connsiteY19" fmla="*/ 2921365 h 5819775"/>
              <a:gd name="connsiteX20" fmla="*/ 4051754 w 5829300"/>
              <a:gd name="connsiteY20" fmla="*/ 2716482 h 5819775"/>
              <a:gd name="connsiteX21" fmla="*/ 2327196 w 5829300"/>
              <a:gd name="connsiteY21" fmla="*/ 3792474 h 5819775"/>
              <a:gd name="connsiteX22" fmla="*/ 2327196 w 5829300"/>
              <a:gd name="connsiteY22" fmla="*/ 2052371 h 5819775"/>
              <a:gd name="connsiteX23" fmla="*/ 3830622 w 5829300"/>
              <a:gd name="connsiteY23" fmla="*/ 2922070 h 5819775"/>
              <a:gd name="connsiteX24" fmla="*/ 2327196 w 5829300"/>
              <a:gd name="connsiteY24" fmla="*/ 379247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3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3"/>
                </a:cubicBezTo>
                <a:cubicBezTo>
                  <a:pt x="5547408" y="4364736"/>
                  <a:pt x="4372509" y="5547408"/>
                  <a:pt x="2915002" y="5547408"/>
                </a:cubicBezTo>
                <a:close/>
                <a:moveTo>
                  <a:pt x="4051754" y="2716482"/>
                </a:moveTo>
                <a:cubicBezTo>
                  <a:pt x="4043982" y="2716482"/>
                  <a:pt x="4043982" y="2708710"/>
                  <a:pt x="4036209" y="2708710"/>
                </a:cubicBezTo>
                <a:lnTo>
                  <a:pt x="2418331" y="1777546"/>
                </a:lnTo>
                <a:cubicBezTo>
                  <a:pt x="2364638" y="1747171"/>
                  <a:pt x="2319423" y="1731626"/>
                  <a:pt x="2265731" y="1731626"/>
                </a:cubicBezTo>
                <a:cubicBezTo>
                  <a:pt x="2159051" y="1731626"/>
                  <a:pt x="2044599" y="1815703"/>
                  <a:pt x="2044599" y="1998678"/>
                </a:cubicBezTo>
                <a:lnTo>
                  <a:pt x="2044599" y="3829917"/>
                </a:lnTo>
                <a:cubicBezTo>
                  <a:pt x="2052371" y="4012902"/>
                  <a:pt x="2159051" y="4096969"/>
                  <a:pt x="2273503" y="4096969"/>
                </a:cubicBezTo>
                <a:cubicBezTo>
                  <a:pt x="2327196" y="4096969"/>
                  <a:pt x="2380183" y="4081424"/>
                  <a:pt x="2433876" y="4051049"/>
                </a:cubicBezTo>
                <a:lnTo>
                  <a:pt x="3982517" y="3158042"/>
                </a:lnTo>
                <a:cubicBezTo>
                  <a:pt x="4096969" y="3097282"/>
                  <a:pt x="4150662" y="3013215"/>
                  <a:pt x="4157729" y="2921365"/>
                </a:cubicBezTo>
                <a:cubicBezTo>
                  <a:pt x="4166207" y="2884627"/>
                  <a:pt x="4151376" y="2792778"/>
                  <a:pt x="4051754" y="2716482"/>
                </a:cubicBezTo>
                <a:close/>
                <a:moveTo>
                  <a:pt x="2327196" y="3792474"/>
                </a:moveTo>
                <a:lnTo>
                  <a:pt x="2327196" y="2052371"/>
                </a:lnTo>
                <a:lnTo>
                  <a:pt x="3830622" y="2922070"/>
                </a:lnTo>
                <a:lnTo>
                  <a:pt x="2327196" y="37924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5" name="Forma libre 314">
            <a:extLst>
              <a:ext uri="{FF2B5EF4-FFF2-40B4-BE49-F238E27FC236}">
                <a16:creationId xmlns:a16="http://schemas.microsoft.com/office/drawing/2014/main" id="{7C690D53-49DB-E745-942E-D8C426739B0F}"/>
              </a:ext>
            </a:extLst>
          </p:cNvPr>
          <p:cNvSpPr/>
          <p:nvPr/>
        </p:nvSpPr>
        <p:spPr>
          <a:xfrm>
            <a:off x="5762251" y="1416473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196591 w 5829300"/>
              <a:gd name="connsiteY10" fmla="*/ 2953150 h 5829300"/>
              <a:gd name="connsiteX11" fmla="*/ 4059526 w 5829300"/>
              <a:gd name="connsiteY11" fmla="*/ 3090215 h 5829300"/>
              <a:gd name="connsiteX12" fmla="*/ 3052067 w 5829300"/>
              <a:gd name="connsiteY12" fmla="*/ 3090215 h 5829300"/>
              <a:gd name="connsiteX13" fmla="*/ 3052067 w 5829300"/>
              <a:gd name="connsiteY13" fmla="*/ 4089911 h 5829300"/>
              <a:gd name="connsiteX14" fmla="*/ 2915002 w 5829300"/>
              <a:gd name="connsiteY14" fmla="*/ 4226976 h 5829300"/>
              <a:gd name="connsiteX15" fmla="*/ 2777938 w 5829300"/>
              <a:gd name="connsiteY15" fmla="*/ 4089911 h 5829300"/>
              <a:gd name="connsiteX16" fmla="*/ 2777938 w 5829300"/>
              <a:gd name="connsiteY16" fmla="*/ 3090215 h 5829300"/>
              <a:gd name="connsiteX17" fmla="*/ 1770478 w 5829300"/>
              <a:gd name="connsiteY17" fmla="*/ 3090215 h 5829300"/>
              <a:gd name="connsiteX18" fmla="*/ 1633414 w 5829300"/>
              <a:gd name="connsiteY18" fmla="*/ 2953150 h 5829300"/>
              <a:gd name="connsiteX19" fmla="*/ 1770478 w 5829300"/>
              <a:gd name="connsiteY19" fmla="*/ 2816086 h 5829300"/>
              <a:gd name="connsiteX20" fmla="*/ 2770175 w 5829300"/>
              <a:gd name="connsiteY20" fmla="*/ 2816086 h 5829300"/>
              <a:gd name="connsiteX21" fmla="*/ 2770175 w 5829300"/>
              <a:gd name="connsiteY21" fmla="*/ 1808626 h 5829300"/>
              <a:gd name="connsiteX22" fmla="*/ 2907240 w 5829300"/>
              <a:gd name="connsiteY22" fmla="*/ 1671561 h 5829300"/>
              <a:gd name="connsiteX23" fmla="*/ 3044304 w 5829300"/>
              <a:gd name="connsiteY23" fmla="*/ 1808626 h 5829300"/>
              <a:gd name="connsiteX24" fmla="*/ 3044304 w 5829300"/>
              <a:gd name="connsiteY24" fmla="*/ 2808323 h 5829300"/>
              <a:gd name="connsiteX25" fmla="*/ 4044001 w 5829300"/>
              <a:gd name="connsiteY25" fmla="*/ 2808323 h 5829300"/>
              <a:gd name="connsiteX26" fmla="*/ 4196591 w 5829300"/>
              <a:gd name="connsiteY26" fmla="*/ 2953150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196591" y="2953150"/>
                </a:moveTo>
                <a:cubicBezTo>
                  <a:pt x="4196591" y="3029455"/>
                  <a:pt x="4135831" y="3090215"/>
                  <a:pt x="4059526" y="3090215"/>
                </a:cubicBezTo>
                <a:lnTo>
                  <a:pt x="3052067" y="3090215"/>
                </a:lnTo>
                <a:lnTo>
                  <a:pt x="3052067" y="4089911"/>
                </a:lnTo>
                <a:cubicBezTo>
                  <a:pt x="3052067" y="4166216"/>
                  <a:pt x="2991307" y="4226976"/>
                  <a:pt x="2915002" y="4226976"/>
                </a:cubicBezTo>
                <a:cubicBezTo>
                  <a:pt x="2838698" y="4226976"/>
                  <a:pt x="2777938" y="4166216"/>
                  <a:pt x="2777938" y="4089911"/>
                </a:cubicBezTo>
                <a:lnTo>
                  <a:pt x="2777938" y="3090215"/>
                </a:lnTo>
                <a:lnTo>
                  <a:pt x="1770478" y="3090215"/>
                </a:lnTo>
                <a:cubicBezTo>
                  <a:pt x="1694174" y="3090215"/>
                  <a:pt x="1633414" y="3029455"/>
                  <a:pt x="1633414" y="2953150"/>
                </a:cubicBezTo>
                <a:cubicBezTo>
                  <a:pt x="1633414" y="2876845"/>
                  <a:pt x="1694174" y="2816086"/>
                  <a:pt x="1770478" y="2816086"/>
                </a:cubicBezTo>
                <a:lnTo>
                  <a:pt x="2770175" y="2816086"/>
                </a:lnTo>
                <a:lnTo>
                  <a:pt x="2770175" y="1808626"/>
                </a:lnTo>
                <a:cubicBezTo>
                  <a:pt x="2770175" y="1732321"/>
                  <a:pt x="2830935" y="1671561"/>
                  <a:pt x="2907240" y="1671561"/>
                </a:cubicBezTo>
                <a:cubicBezTo>
                  <a:pt x="2983544" y="1671561"/>
                  <a:pt x="3044304" y="1732321"/>
                  <a:pt x="3044304" y="1808626"/>
                </a:cubicBezTo>
                <a:lnTo>
                  <a:pt x="3044304" y="2808323"/>
                </a:lnTo>
                <a:lnTo>
                  <a:pt x="4044001" y="2808323"/>
                </a:lnTo>
                <a:cubicBezTo>
                  <a:pt x="4135831" y="2808323"/>
                  <a:pt x="4196591" y="2876855"/>
                  <a:pt x="4196591" y="295315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7" name="Forma libre 316">
            <a:extLst>
              <a:ext uri="{FF2B5EF4-FFF2-40B4-BE49-F238E27FC236}">
                <a16:creationId xmlns:a16="http://schemas.microsoft.com/office/drawing/2014/main" id="{AE028597-0E58-704A-ADEE-2F3AA2353731}"/>
              </a:ext>
            </a:extLst>
          </p:cNvPr>
          <p:cNvSpPr/>
          <p:nvPr/>
        </p:nvSpPr>
        <p:spPr>
          <a:xfrm>
            <a:off x="6487380" y="530529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5180 h 5829300"/>
              <a:gd name="connsiteX6" fmla="*/ 282597 w 5829300"/>
              <a:gd name="connsiteY6" fmla="*/ 2922775 h 5829300"/>
              <a:gd name="connsiteX7" fmla="*/ 2915002 w 5829300"/>
              <a:gd name="connsiteY7" fmla="*/ 290370 h 5829300"/>
              <a:gd name="connsiteX8" fmla="*/ 5547408 w 5829300"/>
              <a:gd name="connsiteY8" fmla="*/ 2922775 h 5829300"/>
              <a:gd name="connsiteX9" fmla="*/ 2915002 w 5829300"/>
              <a:gd name="connsiteY9" fmla="*/ 5555180 h 5829300"/>
              <a:gd name="connsiteX10" fmla="*/ 4097674 w 5829300"/>
              <a:gd name="connsiteY10" fmla="*/ 2991307 h 5829300"/>
              <a:gd name="connsiteX11" fmla="*/ 2915002 w 5829300"/>
              <a:gd name="connsiteY11" fmla="*/ 4173979 h 5829300"/>
              <a:gd name="connsiteX12" fmla="*/ 1732331 w 5829300"/>
              <a:gd name="connsiteY12" fmla="*/ 2991307 h 5829300"/>
              <a:gd name="connsiteX13" fmla="*/ 2197913 w 5829300"/>
              <a:gd name="connsiteY13" fmla="*/ 2053076 h 5829300"/>
              <a:gd name="connsiteX14" fmla="*/ 2396443 w 5829300"/>
              <a:gd name="connsiteY14" fmla="*/ 2083451 h 5829300"/>
              <a:gd name="connsiteX15" fmla="*/ 2366067 w 5829300"/>
              <a:gd name="connsiteY15" fmla="*/ 2281981 h 5829300"/>
              <a:gd name="connsiteX16" fmla="*/ 2007165 w 5829300"/>
              <a:gd name="connsiteY16" fmla="*/ 2999070 h 5829300"/>
              <a:gd name="connsiteX17" fmla="*/ 2907240 w 5829300"/>
              <a:gd name="connsiteY17" fmla="*/ 3899145 h 5829300"/>
              <a:gd name="connsiteX18" fmla="*/ 3807314 w 5829300"/>
              <a:gd name="connsiteY18" fmla="*/ 2999070 h 5829300"/>
              <a:gd name="connsiteX19" fmla="*/ 3448412 w 5829300"/>
              <a:gd name="connsiteY19" fmla="*/ 2281981 h 5829300"/>
              <a:gd name="connsiteX20" fmla="*/ 3418037 w 5829300"/>
              <a:gd name="connsiteY20" fmla="*/ 2083451 h 5829300"/>
              <a:gd name="connsiteX21" fmla="*/ 3616566 w 5829300"/>
              <a:gd name="connsiteY21" fmla="*/ 2053076 h 5829300"/>
              <a:gd name="connsiteX22" fmla="*/ 4097674 w 5829300"/>
              <a:gd name="connsiteY22" fmla="*/ 2991307 h 5829300"/>
              <a:gd name="connsiteX23" fmla="*/ 2770175 w 5829300"/>
              <a:gd name="connsiteY23" fmla="*/ 2991307 h 5829300"/>
              <a:gd name="connsiteX24" fmla="*/ 2770175 w 5829300"/>
              <a:gd name="connsiteY24" fmla="*/ 1694174 h 5829300"/>
              <a:gd name="connsiteX25" fmla="*/ 2907240 w 5829300"/>
              <a:gd name="connsiteY25" fmla="*/ 1557109 h 5829300"/>
              <a:gd name="connsiteX26" fmla="*/ 3044304 w 5829300"/>
              <a:gd name="connsiteY26" fmla="*/ 1694174 h 5829300"/>
              <a:gd name="connsiteX27" fmla="*/ 3044304 w 5829300"/>
              <a:gd name="connsiteY27" fmla="*/ 2991298 h 5829300"/>
              <a:gd name="connsiteX28" fmla="*/ 2907240 w 5829300"/>
              <a:gd name="connsiteY28" fmla="*/ 3128363 h 5829300"/>
              <a:gd name="connsiteX29" fmla="*/ 2770175 w 5829300"/>
              <a:gd name="connsiteY29" fmla="*/ 299130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4097674" y="2991307"/>
                </a:moveTo>
                <a:cubicBezTo>
                  <a:pt x="4097674" y="3639874"/>
                  <a:pt x="3571332" y="4173979"/>
                  <a:pt x="2915002" y="4173979"/>
                </a:cubicBezTo>
                <a:cubicBezTo>
                  <a:pt x="2258673" y="4173979"/>
                  <a:pt x="1732331" y="3647637"/>
                  <a:pt x="1732331" y="2991307"/>
                </a:cubicBezTo>
                <a:cubicBezTo>
                  <a:pt x="1732331" y="2617575"/>
                  <a:pt x="1900476" y="2274218"/>
                  <a:pt x="2197913" y="2053076"/>
                </a:cubicBezTo>
                <a:cubicBezTo>
                  <a:pt x="2258673" y="2007156"/>
                  <a:pt x="2350513" y="2014928"/>
                  <a:pt x="2396443" y="2083451"/>
                </a:cubicBezTo>
                <a:cubicBezTo>
                  <a:pt x="2442362" y="2144211"/>
                  <a:pt x="2434590" y="2236051"/>
                  <a:pt x="2366067" y="2281981"/>
                </a:cubicBezTo>
                <a:cubicBezTo>
                  <a:pt x="2137162" y="2450125"/>
                  <a:pt x="2007165" y="2717178"/>
                  <a:pt x="2007165" y="2999070"/>
                </a:cubicBezTo>
                <a:cubicBezTo>
                  <a:pt x="2007165" y="3495027"/>
                  <a:pt x="2411282" y="3899145"/>
                  <a:pt x="2907240" y="3899145"/>
                </a:cubicBezTo>
                <a:cubicBezTo>
                  <a:pt x="3403197" y="3899145"/>
                  <a:pt x="3807314" y="3495027"/>
                  <a:pt x="3807314" y="2999070"/>
                </a:cubicBezTo>
                <a:cubicBezTo>
                  <a:pt x="3807314" y="2716473"/>
                  <a:pt x="3677317" y="2457183"/>
                  <a:pt x="3448412" y="2281981"/>
                </a:cubicBezTo>
                <a:cubicBezTo>
                  <a:pt x="3387652" y="2236061"/>
                  <a:pt x="3372107" y="2144916"/>
                  <a:pt x="3418037" y="2083451"/>
                </a:cubicBezTo>
                <a:cubicBezTo>
                  <a:pt x="3463957" y="2022691"/>
                  <a:pt x="3555102" y="2007146"/>
                  <a:pt x="3616566" y="2053076"/>
                </a:cubicBezTo>
                <a:cubicBezTo>
                  <a:pt x="3921757" y="2274208"/>
                  <a:pt x="4097674" y="2617565"/>
                  <a:pt x="4097674" y="2991307"/>
                </a:cubicBezTo>
                <a:close/>
                <a:moveTo>
                  <a:pt x="2770175" y="2991307"/>
                </a:moveTo>
                <a:lnTo>
                  <a:pt x="2770175" y="1694174"/>
                </a:lnTo>
                <a:cubicBezTo>
                  <a:pt x="2770175" y="1617869"/>
                  <a:pt x="2830935" y="1557109"/>
                  <a:pt x="2907240" y="1557109"/>
                </a:cubicBezTo>
                <a:cubicBezTo>
                  <a:pt x="2983544" y="1557109"/>
                  <a:pt x="3044304" y="1617869"/>
                  <a:pt x="3044304" y="1694174"/>
                </a:cubicBezTo>
                <a:lnTo>
                  <a:pt x="3044304" y="2991298"/>
                </a:lnTo>
                <a:cubicBezTo>
                  <a:pt x="3044304" y="3067603"/>
                  <a:pt x="2983544" y="3128363"/>
                  <a:pt x="2907240" y="3128363"/>
                </a:cubicBezTo>
                <a:cubicBezTo>
                  <a:pt x="2838698" y="3136135"/>
                  <a:pt x="2770175" y="3067603"/>
                  <a:pt x="2770175" y="29913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9" name="Forma libre 318">
            <a:extLst>
              <a:ext uri="{FF2B5EF4-FFF2-40B4-BE49-F238E27FC236}">
                <a16:creationId xmlns:a16="http://schemas.microsoft.com/office/drawing/2014/main" id="{41B60D2C-712D-754C-AE4E-7F243BEC72F7}"/>
              </a:ext>
            </a:extLst>
          </p:cNvPr>
          <p:cNvSpPr/>
          <p:nvPr/>
        </p:nvSpPr>
        <p:spPr>
          <a:xfrm>
            <a:off x="6448858" y="399007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3037227 w 5829300"/>
              <a:gd name="connsiteY10" fmla="*/ 4326579 h 5829300"/>
              <a:gd name="connsiteX11" fmla="*/ 2884627 w 5829300"/>
              <a:gd name="connsiteY11" fmla="*/ 4479179 h 5829300"/>
              <a:gd name="connsiteX12" fmla="*/ 2732027 w 5829300"/>
              <a:gd name="connsiteY12" fmla="*/ 4326579 h 5829300"/>
              <a:gd name="connsiteX13" fmla="*/ 2884627 w 5829300"/>
              <a:gd name="connsiteY13" fmla="*/ 4173979 h 5829300"/>
              <a:gd name="connsiteX14" fmla="*/ 3037227 w 5829300"/>
              <a:gd name="connsiteY14" fmla="*/ 4326579 h 5829300"/>
              <a:gd name="connsiteX15" fmla="*/ 3670249 w 5829300"/>
              <a:gd name="connsiteY15" fmla="*/ 2250901 h 5829300"/>
              <a:gd name="connsiteX16" fmla="*/ 3235052 w 5829300"/>
              <a:gd name="connsiteY16" fmla="*/ 2929843 h 5829300"/>
              <a:gd name="connsiteX17" fmla="*/ 3036523 w 5829300"/>
              <a:gd name="connsiteY17" fmla="*/ 3204667 h 5829300"/>
              <a:gd name="connsiteX18" fmla="*/ 3036523 w 5829300"/>
              <a:gd name="connsiteY18" fmla="*/ 3220212 h 5829300"/>
              <a:gd name="connsiteX19" fmla="*/ 3036523 w 5829300"/>
              <a:gd name="connsiteY19" fmla="*/ 3571342 h 5829300"/>
              <a:gd name="connsiteX20" fmla="*/ 2899458 w 5829300"/>
              <a:gd name="connsiteY20" fmla="*/ 3708407 h 5829300"/>
              <a:gd name="connsiteX21" fmla="*/ 2754630 w 5829300"/>
              <a:gd name="connsiteY21" fmla="*/ 3571342 h 5829300"/>
              <a:gd name="connsiteX22" fmla="*/ 2754630 w 5829300"/>
              <a:gd name="connsiteY22" fmla="*/ 3227984 h 5829300"/>
              <a:gd name="connsiteX23" fmla="*/ 3082442 w 5829300"/>
              <a:gd name="connsiteY23" fmla="*/ 2701642 h 5829300"/>
              <a:gd name="connsiteX24" fmla="*/ 3379880 w 5829300"/>
              <a:gd name="connsiteY24" fmla="*/ 2259378 h 5829300"/>
              <a:gd name="connsiteX25" fmla="*/ 2906525 w 5829300"/>
              <a:gd name="connsiteY25" fmla="*/ 1786023 h 5829300"/>
              <a:gd name="connsiteX26" fmla="*/ 2433171 w 5829300"/>
              <a:gd name="connsiteY26" fmla="*/ 2259378 h 5829300"/>
              <a:gd name="connsiteX27" fmla="*/ 2296106 w 5829300"/>
              <a:gd name="connsiteY27" fmla="*/ 2396443 h 5829300"/>
              <a:gd name="connsiteX28" fmla="*/ 2159041 w 5829300"/>
              <a:gd name="connsiteY28" fmla="*/ 2259378 h 5829300"/>
              <a:gd name="connsiteX29" fmla="*/ 2914288 w 5829300"/>
              <a:gd name="connsiteY29" fmla="*/ 1504131 h 5829300"/>
              <a:gd name="connsiteX30" fmla="*/ 3670249 w 5829300"/>
              <a:gd name="connsiteY30" fmla="*/ 225090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17336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3037227" y="4326579"/>
                </a:moveTo>
                <a:cubicBezTo>
                  <a:pt x="3037227" y="4410656"/>
                  <a:pt x="2968695" y="4479179"/>
                  <a:pt x="2884627" y="4479179"/>
                </a:cubicBezTo>
                <a:cubicBezTo>
                  <a:pt x="2800550" y="4479179"/>
                  <a:pt x="2732027" y="4410647"/>
                  <a:pt x="2732027" y="4326579"/>
                </a:cubicBezTo>
                <a:cubicBezTo>
                  <a:pt x="2732027" y="4242502"/>
                  <a:pt x="2800560" y="4173979"/>
                  <a:pt x="2884627" y="4173979"/>
                </a:cubicBezTo>
                <a:cubicBezTo>
                  <a:pt x="2967990" y="4173979"/>
                  <a:pt x="3037227" y="4242511"/>
                  <a:pt x="3037227" y="4326579"/>
                </a:cubicBezTo>
                <a:close/>
                <a:moveTo>
                  <a:pt x="3670249" y="2250901"/>
                </a:moveTo>
                <a:cubicBezTo>
                  <a:pt x="3670249" y="2517953"/>
                  <a:pt x="3517649" y="2762402"/>
                  <a:pt x="3235052" y="2929843"/>
                </a:cubicBezTo>
                <a:cubicBezTo>
                  <a:pt x="3028760" y="3052067"/>
                  <a:pt x="3036523" y="3196895"/>
                  <a:pt x="3036523" y="3204667"/>
                </a:cubicBezTo>
                <a:cubicBezTo>
                  <a:pt x="3036523" y="3204667"/>
                  <a:pt x="3036523" y="3212440"/>
                  <a:pt x="3036523" y="3220212"/>
                </a:cubicBezTo>
                <a:lnTo>
                  <a:pt x="3036523" y="3571342"/>
                </a:lnTo>
                <a:cubicBezTo>
                  <a:pt x="3036523" y="3647646"/>
                  <a:pt x="2975762" y="3708407"/>
                  <a:pt x="2899458" y="3708407"/>
                </a:cubicBezTo>
                <a:cubicBezTo>
                  <a:pt x="2823153" y="3708407"/>
                  <a:pt x="2754630" y="3647646"/>
                  <a:pt x="2754630" y="3571342"/>
                </a:cubicBezTo>
                <a:lnTo>
                  <a:pt x="2754630" y="3227984"/>
                </a:lnTo>
                <a:cubicBezTo>
                  <a:pt x="2746858" y="3105760"/>
                  <a:pt x="2808323" y="2869083"/>
                  <a:pt x="3082442" y="2701642"/>
                </a:cubicBezTo>
                <a:cubicBezTo>
                  <a:pt x="3219507" y="2617565"/>
                  <a:pt x="3379880" y="2472738"/>
                  <a:pt x="3379880" y="2259378"/>
                </a:cubicBezTo>
                <a:cubicBezTo>
                  <a:pt x="3379880" y="2000098"/>
                  <a:pt x="3166520" y="1786023"/>
                  <a:pt x="2906525" y="1786023"/>
                </a:cubicBezTo>
                <a:cubicBezTo>
                  <a:pt x="2646531" y="1786023"/>
                  <a:pt x="2433171" y="1999383"/>
                  <a:pt x="2433171" y="2259378"/>
                </a:cubicBezTo>
                <a:cubicBezTo>
                  <a:pt x="2433171" y="2335683"/>
                  <a:pt x="2372411" y="2396443"/>
                  <a:pt x="2296106" y="2396443"/>
                </a:cubicBezTo>
                <a:cubicBezTo>
                  <a:pt x="2219801" y="2396443"/>
                  <a:pt x="2159041" y="2335683"/>
                  <a:pt x="2159041" y="2259378"/>
                </a:cubicBezTo>
                <a:cubicBezTo>
                  <a:pt x="2159041" y="1839716"/>
                  <a:pt x="2494626" y="1504131"/>
                  <a:pt x="2914288" y="1504131"/>
                </a:cubicBezTo>
                <a:cubicBezTo>
                  <a:pt x="3333950" y="1504131"/>
                  <a:pt x="3670249" y="1831238"/>
                  <a:pt x="3670249" y="225090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1" name="Forma libre 320">
            <a:extLst>
              <a:ext uri="{FF2B5EF4-FFF2-40B4-BE49-F238E27FC236}">
                <a16:creationId xmlns:a16="http://schemas.microsoft.com/office/drawing/2014/main" id="{C530E319-53AA-1B40-B9A8-29F3F57DCDC3}"/>
              </a:ext>
            </a:extLst>
          </p:cNvPr>
          <p:cNvSpPr/>
          <p:nvPr/>
        </p:nvSpPr>
        <p:spPr>
          <a:xfrm>
            <a:off x="8036384" y="4654963"/>
            <a:ext cx="238523" cy="354647"/>
          </a:xfrm>
          <a:custGeom>
            <a:avLst/>
            <a:gdLst>
              <a:gd name="connsiteX0" fmla="*/ 4218883 w 4606636"/>
              <a:gd name="connsiteY0" fmla="*/ 2340838 h 6849340"/>
              <a:gd name="connsiteX1" fmla="*/ 3869869 w 4606636"/>
              <a:gd name="connsiteY1" fmla="*/ 2340838 h 6849340"/>
              <a:gd name="connsiteX2" fmla="*/ 3769934 w 4606636"/>
              <a:gd name="connsiteY2" fmla="*/ 2349298 h 6849340"/>
              <a:gd name="connsiteX3" fmla="*/ 3769934 w 4606636"/>
              <a:gd name="connsiteY3" fmla="*/ 2224763 h 6849340"/>
              <a:gd name="connsiteX4" fmla="*/ 3354809 w 4606636"/>
              <a:gd name="connsiteY4" fmla="*/ 1809637 h 6849340"/>
              <a:gd name="connsiteX5" fmla="*/ 3005796 w 4606636"/>
              <a:gd name="connsiteY5" fmla="*/ 1809637 h 6849340"/>
              <a:gd name="connsiteX6" fmla="*/ 2748266 w 4606636"/>
              <a:gd name="connsiteY6" fmla="*/ 1901121 h 6849340"/>
              <a:gd name="connsiteX7" fmla="*/ 2490736 w 4606636"/>
              <a:gd name="connsiteY7" fmla="*/ 1809637 h 6849340"/>
              <a:gd name="connsiteX8" fmla="*/ 2141722 w 4606636"/>
              <a:gd name="connsiteY8" fmla="*/ 1809637 h 6849340"/>
              <a:gd name="connsiteX9" fmla="*/ 2034098 w 4606636"/>
              <a:gd name="connsiteY9" fmla="*/ 1826549 h 6849340"/>
              <a:gd name="connsiteX10" fmla="*/ 2034098 w 4606636"/>
              <a:gd name="connsiteY10" fmla="*/ 415126 h 6849340"/>
              <a:gd name="connsiteX11" fmla="*/ 1618982 w 4606636"/>
              <a:gd name="connsiteY11" fmla="*/ 0 h 6849340"/>
              <a:gd name="connsiteX12" fmla="*/ 1269968 w 4606636"/>
              <a:gd name="connsiteY12" fmla="*/ 0 h 6849340"/>
              <a:gd name="connsiteX13" fmla="*/ 854843 w 4606636"/>
              <a:gd name="connsiteY13" fmla="*/ 415126 h 6849340"/>
              <a:gd name="connsiteX14" fmla="*/ 854843 w 4606636"/>
              <a:gd name="connsiteY14" fmla="*/ 1045499 h 6849340"/>
              <a:gd name="connsiteX15" fmla="*/ 854843 w 4606636"/>
              <a:gd name="connsiteY15" fmla="*/ 1087010 h 6849340"/>
              <a:gd name="connsiteX16" fmla="*/ 854843 w 4606636"/>
              <a:gd name="connsiteY16" fmla="*/ 2283186 h 6849340"/>
              <a:gd name="connsiteX17" fmla="*/ 747219 w 4606636"/>
              <a:gd name="connsiteY17" fmla="*/ 2191703 h 6849340"/>
              <a:gd name="connsiteX18" fmla="*/ 730308 w 4606636"/>
              <a:gd name="connsiteY18" fmla="*/ 2174791 h 6849340"/>
              <a:gd name="connsiteX19" fmla="*/ 705707 w 4606636"/>
              <a:gd name="connsiteY19" fmla="*/ 2157880 h 6849340"/>
              <a:gd name="connsiteX20" fmla="*/ 672655 w 4606636"/>
              <a:gd name="connsiteY20" fmla="*/ 2140969 h 6849340"/>
              <a:gd name="connsiteX21" fmla="*/ 672655 w 4606636"/>
              <a:gd name="connsiteY21" fmla="*/ 2140969 h 6849340"/>
              <a:gd name="connsiteX22" fmla="*/ 672655 w 4606636"/>
              <a:gd name="connsiteY22" fmla="*/ 2140969 h 6849340"/>
              <a:gd name="connsiteX23" fmla="*/ 207567 w 4606636"/>
              <a:gd name="connsiteY23" fmla="*/ 2007974 h 6849340"/>
              <a:gd name="connsiteX24" fmla="*/ 132995 w 4606636"/>
              <a:gd name="connsiteY24" fmla="*/ 2007974 h 6849340"/>
              <a:gd name="connsiteX25" fmla="*/ 0 w 4606636"/>
              <a:gd name="connsiteY25" fmla="*/ 2157110 h 6849340"/>
              <a:gd name="connsiteX26" fmla="*/ 0 w 4606636"/>
              <a:gd name="connsiteY26" fmla="*/ 4506399 h 6849340"/>
              <a:gd name="connsiteX27" fmla="*/ 0 w 4606636"/>
              <a:gd name="connsiteY27" fmla="*/ 4531000 h 6849340"/>
              <a:gd name="connsiteX28" fmla="*/ 0 w 4606636"/>
              <a:gd name="connsiteY28" fmla="*/ 4555600 h 6849340"/>
              <a:gd name="connsiteX29" fmla="*/ 2300097 w 4606636"/>
              <a:gd name="connsiteY29" fmla="*/ 6855697 h 6849340"/>
              <a:gd name="connsiteX30" fmla="*/ 4600194 w 4606636"/>
              <a:gd name="connsiteY30" fmla="*/ 4697055 h 6849340"/>
              <a:gd name="connsiteX31" fmla="*/ 4608654 w 4606636"/>
              <a:gd name="connsiteY31" fmla="*/ 4655543 h 6849340"/>
              <a:gd name="connsiteX32" fmla="*/ 4608654 w 4606636"/>
              <a:gd name="connsiteY32" fmla="*/ 3428619 h 6849340"/>
              <a:gd name="connsiteX33" fmla="*/ 4608654 w 4606636"/>
              <a:gd name="connsiteY33" fmla="*/ 3387107 h 6849340"/>
              <a:gd name="connsiteX34" fmla="*/ 4608654 w 4606636"/>
              <a:gd name="connsiteY34" fmla="*/ 2755964 h 6849340"/>
              <a:gd name="connsiteX35" fmla="*/ 4218883 w 4606636"/>
              <a:gd name="connsiteY35" fmla="*/ 2340838 h 6849340"/>
              <a:gd name="connsiteX36" fmla="*/ 4327277 w 4606636"/>
              <a:gd name="connsiteY36" fmla="*/ 3404019 h 6849340"/>
              <a:gd name="connsiteX37" fmla="*/ 4327277 w 4606636"/>
              <a:gd name="connsiteY37" fmla="*/ 3420930 h 6849340"/>
              <a:gd name="connsiteX38" fmla="*/ 4327277 w 4606636"/>
              <a:gd name="connsiteY38" fmla="*/ 4633246 h 6849340"/>
              <a:gd name="connsiteX39" fmla="*/ 4327277 w 4606636"/>
              <a:gd name="connsiteY39" fmla="*/ 4657846 h 6849340"/>
              <a:gd name="connsiteX40" fmla="*/ 2334681 w 4606636"/>
              <a:gd name="connsiteY40" fmla="*/ 6550507 h 6849340"/>
              <a:gd name="connsiteX41" fmla="*/ 342086 w 4606636"/>
              <a:gd name="connsiteY41" fmla="*/ 4557912 h 6849340"/>
              <a:gd name="connsiteX42" fmla="*/ 342086 w 4606636"/>
              <a:gd name="connsiteY42" fmla="*/ 4533311 h 6849340"/>
              <a:gd name="connsiteX43" fmla="*/ 342086 w 4606636"/>
              <a:gd name="connsiteY43" fmla="*/ 4516400 h 6849340"/>
              <a:gd name="connsiteX44" fmla="*/ 342086 w 4606636"/>
              <a:gd name="connsiteY44" fmla="*/ 2324698 h 6849340"/>
              <a:gd name="connsiteX45" fmla="*/ 541193 w 4606636"/>
              <a:gd name="connsiteY45" fmla="*/ 2399270 h 6849340"/>
              <a:gd name="connsiteX46" fmla="*/ 549653 w 4606636"/>
              <a:gd name="connsiteY46" fmla="*/ 2407730 h 6849340"/>
              <a:gd name="connsiteX47" fmla="*/ 549653 w 4606636"/>
              <a:gd name="connsiteY47" fmla="*/ 2407730 h 6849340"/>
              <a:gd name="connsiteX48" fmla="*/ 599625 w 4606636"/>
              <a:gd name="connsiteY48" fmla="*/ 2440790 h 6849340"/>
              <a:gd name="connsiteX49" fmla="*/ 881755 w 4606636"/>
              <a:gd name="connsiteY49" fmla="*/ 2847456 h 6849340"/>
              <a:gd name="connsiteX50" fmla="*/ 881755 w 4606636"/>
              <a:gd name="connsiteY50" fmla="*/ 2855915 h 6849340"/>
              <a:gd name="connsiteX51" fmla="*/ 881755 w 4606636"/>
              <a:gd name="connsiteY51" fmla="*/ 4009809 h 6849340"/>
              <a:gd name="connsiteX52" fmla="*/ 1030891 w 4606636"/>
              <a:gd name="connsiteY52" fmla="*/ 4158944 h 6849340"/>
              <a:gd name="connsiteX53" fmla="*/ 1180026 w 4606636"/>
              <a:gd name="connsiteY53" fmla="*/ 4009809 h 6849340"/>
              <a:gd name="connsiteX54" fmla="*/ 1180026 w 4606636"/>
              <a:gd name="connsiteY54" fmla="*/ 2864358 h 6849340"/>
              <a:gd name="connsiteX55" fmla="*/ 1180026 w 4606636"/>
              <a:gd name="connsiteY55" fmla="*/ 2831306 h 6849340"/>
              <a:gd name="connsiteX56" fmla="*/ 1180026 w 4606636"/>
              <a:gd name="connsiteY56" fmla="*/ 1079321 h 6849340"/>
              <a:gd name="connsiteX57" fmla="*/ 1180026 w 4606636"/>
              <a:gd name="connsiteY57" fmla="*/ 1062410 h 6849340"/>
              <a:gd name="connsiteX58" fmla="*/ 1180026 w 4606636"/>
              <a:gd name="connsiteY58" fmla="*/ 1053950 h 6849340"/>
              <a:gd name="connsiteX59" fmla="*/ 1180026 w 4606636"/>
              <a:gd name="connsiteY59" fmla="*/ 422815 h 6849340"/>
              <a:gd name="connsiteX60" fmla="*/ 1287650 w 4606636"/>
              <a:gd name="connsiteY60" fmla="*/ 315191 h 6849340"/>
              <a:gd name="connsiteX61" fmla="*/ 1636664 w 4606636"/>
              <a:gd name="connsiteY61" fmla="*/ 315191 h 6849340"/>
              <a:gd name="connsiteX62" fmla="*/ 1744287 w 4606636"/>
              <a:gd name="connsiteY62" fmla="*/ 422815 h 6849340"/>
              <a:gd name="connsiteX63" fmla="*/ 1744287 w 4606636"/>
              <a:gd name="connsiteY63" fmla="*/ 2141731 h 6849340"/>
              <a:gd name="connsiteX64" fmla="*/ 1744287 w 4606636"/>
              <a:gd name="connsiteY64" fmla="*/ 2241666 h 6849340"/>
              <a:gd name="connsiteX65" fmla="*/ 1744287 w 4606636"/>
              <a:gd name="connsiteY65" fmla="*/ 3470131 h 6849340"/>
              <a:gd name="connsiteX66" fmla="*/ 1893423 w 4606636"/>
              <a:gd name="connsiteY66" fmla="*/ 3619266 h 6849340"/>
              <a:gd name="connsiteX67" fmla="*/ 2042558 w 4606636"/>
              <a:gd name="connsiteY67" fmla="*/ 3470131 h 6849340"/>
              <a:gd name="connsiteX68" fmla="*/ 2042558 w 4606636"/>
              <a:gd name="connsiteY68" fmla="*/ 2233214 h 6849340"/>
              <a:gd name="connsiteX69" fmla="*/ 2150182 w 4606636"/>
              <a:gd name="connsiteY69" fmla="*/ 2125591 h 6849340"/>
              <a:gd name="connsiteX70" fmla="*/ 2499195 w 4606636"/>
              <a:gd name="connsiteY70" fmla="*/ 2125591 h 6849340"/>
              <a:gd name="connsiteX71" fmla="*/ 2599130 w 4606636"/>
              <a:gd name="connsiteY71" fmla="*/ 2217074 h 6849340"/>
              <a:gd name="connsiteX72" fmla="*/ 2599130 w 4606636"/>
              <a:gd name="connsiteY72" fmla="*/ 3462442 h 6849340"/>
              <a:gd name="connsiteX73" fmla="*/ 2748266 w 4606636"/>
              <a:gd name="connsiteY73" fmla="*/ 3611577 h 6849340"/>
              <a:gd name="connsiteX74" fmla="*/ 2897401 w 4606636"/>
              <a:gd name="connsiteY74" fmla="*/ 3462442 h 6849340"/>
              <a:gd name="connsiteX75" fmla="*/ 2897401 w 4606636"/>
              <a:gd name="connsiteY75" fmla="*/ 2257815 h 6849340"/>
              <a:gd name="connsiteX76" fmla="*/ 2897401 w 4606636"/>
              <a:gd name="connsiteY76" fmla="*/ 2224754 h 6849340"/>
              <a:gd name="connsiteX77" fmla="*/ 3005025 w 4606636"/>
              <a:gd name="connsiteY77" fmla="*/ 2117131 h 6849340"/>
              <a:gd name="connsiteX78" fmla="*/ 3354038 w 4606636"/>
              <a:gd name="connsiteY78" fmla="*/ 2117131 h 6849340"/>
              <a:gd name="connsiteX79" fmla="*/ 3453973 w 4606636"/>
              <a:gd name="connsiteY79" fmla="*/ 2200154 h 6849340"/>
              <a:gd name="connsiteX80" fmla="*/ 3453973 w 4606636"/>
              <a:gd name="connsiteY80" fmla="*/ 2217065 h 6849340"/>
              <a:gd name="connsiteX81" fmla="*/ 3453973 w 4606636"/>
              <a:gd name="connsiteY81" fmla="*/ 3636177 h 6849340"/>
              <a:gd name="connsiteX82" fmla="*/ 3603108 w 4606636"/>
              <a:gd name="connsiteY82" fmla="*/ 3785313 h 6849340"/>
              <a:gd name="connsiteX83" fmla="*/ 3752244 w 4606636"/>
              <a:gd name="connsiteY83" fmla="*/ 3636177 h 6849340"/>
              <a:gd name="connsiteX84" fmla="*/ 3752244 w 4606636"/>
              <a:gd name="connsiteY84" fmla="*/ 2739814 h 6849340"/>
              <a:gd name="connsiteX85" fmla="*/ 3752244 w 4606636"/>
              <a:gd name="connsiteY85" fmla="*/ 2731355 h 6849340"/>
              <a:gd name="connsiteX86" fmla="*/ 3852179 w 4606636"/>
              <a:gd name="connsiteY86" fmla="*/ 2648331 h 6849340"/>
              <a:gd name="connsiteX87" fmla="*/ 4201192 w 4606636"/>
              <a:gd name="connsiteY87" fmla="*/ 2648331 h 6849340"/>
              <a:gd name="connsiteX88" fmla="*/ 4308816 w 4606636"/>
              <a:gd name="connsiteY88" fmla="*/ 2755955 h 6849340"/>
              <a:gd name="connsiteX89" fmla="*/ 4308816 w 4606636"/>
              <a:gd name="connsiteY89" fmla="*/ 3387099 h 6849340"/>
              <a:gd name="connsiteX90" fmla="*/ 4457951 w 4606636"/>
              <a:gd name="connsiteY90" fmla="*/ 3404010 h 6849340"/>
              <a:gd name="connsiteX91" fmla="*/ 4327277 w 4606636"/>
              <a:gd name="connsiteY91" fmla="*/ 340401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4606636" h="6849340">
                <a:moveTo>
                  <a:pt x="4218883" y="2340838"/>
                </a:moveTo>
                <a:lnTo>
                  <a:pt x="3869869" y="2340838"/>
                </a:lnTo>
                <a:cubicBezTo>
                  <a:pt x="3836809" y="2340838"/>
                  <a:pt x="3803757" y="2349298"/>
                  <a:pt x="3769934" y="2349298"/>
                </a:cubicBezTo>
                <a:lnTo>
                  <a:pt x="3769934" y="2224763"/>
                </a:lnTo>
                <a:cubicBezTo>
                  <a:pt x="3769934" y="2000285"/>
                  <a:pt x="3586968" y="1809637"/>
                  <a:pt x="3354809" y="1809637"/>
                </a:cubicBezTo>
                <a:lnTo>
                  <a:pt x="3005796" y="1809637"/>
                </a:lnTo>
                <a:cubicBezTo>
                  <a:pt x="2905861" y="1809637"/>
                  <a:pt x="2815148" y="1842698"/>
                  <a:pt x="2748266" y="1901121"/>
                </a:cubicBezTo>
                <a:cubicBezTo>
                  <a:pt x="2673694" y="1842698"/>
                  <a:pt x="2590670" y="1809637"/>
                  <a:pt x="2490736" y="1809637"/>
                </a:cubicBezTo>
                <a:lnTo>
                  <a:pt x="2141722" y="1809637"/>
                </a:lnTo>
                <a:cubicBezTo>
                  <a:pt x="2108662" y="1809637"/>
                  <a:pt x="2067150" y="1818097"/>
                  <a:pt x="2034098" y="1826549"/>
                </a:cubicBezTo>
                <a:lnTo>
                  <a:pt x="2034098" y="415126"/>
                </a:lnTo>
                <a:cubicBezTo>
                  <a:pt x="2034107" y="190647"/>
                  <a:pt x="1851140" y="0"/>
                  <a:pt x="1618982" y="0"/>
                </a:cubicBezTo>
                <a:lnTo>
                  <a:pt x="1269968" y="0"/>
                </a:lnTo>
                <a:cubicBezTo>
                  <a:pt x="1045490" y="0"/>
                  <a:pt x="854843" y="182958"/>
                  <a:pt x="854843" y="415126"/>
                </a:cubicBezTo>
                <a:lnTo>
                  <a:pt x="854843" y="1045499"/>
                </a:lnTo>
                <a:cubicBezTo>
                  <a:pt x="854843" y="1062410"/>
                  <a:pt x="854843" y="1070099"/>
                  <a:pt x="854843" y="1087010"/>
                </a:cubicBezTo>
                <a:lnTo>
                  <a:pt x="854843" y="2283186"/>
                </a:lnTo>
                <a:cubicBezTo>
                  <a:pt x="813331" y="2250125"/>
                  <a:pt x="780271" y="2217074"/>
                  <a:pt x="747219" y="2191703"/>
                </a:cubicBezTo>
                <a:lnTo>
                  <a:pt x="730308" y="2174791"/>
                </a:lnTo>
                <a:cubicBezTo>
                  <a:pt x="721848" y="2166331"/>
                  <a:pt x="713396" y="2157880"/>
                  <a:pt x="705707" y="2157880"/>
                </a:cubicBezTo>
                <a:cubicBezTo>
                  <a:pt x="688796" y="2149420"/>
                  <a:pt x="681107" y="2140969"/>
                  <a:pt x="672655" y="2140969"/>
                </a:cubicBezTo>
                <a:lnTo>
                  <a:pt x="672655" y="2140969"/>
                </a:lnTo>
                <a:lnTo>
                  <a:pt x="672655" y="2140969"/>
                </a:lnTo>
                <a:cubicBezTo>
                  <a:pt x="489698" y="2024885"/>
                  <a:pt x="299042" y="2007974"/>
                  <a:pt x="207567" y="2007974"/>
                </a:cubicBezTo>
                <a:cubicBezTo>
                  <a:pt x="166055" y="2007974"/>
                  <a:pt x="132995" y="2007974"/>
                  <a:pt x="132995" y="2007974"/>
                </a:cubicBezTo>
                <a:cubicBezTo>
                  <a:pt x="58423" y="2016434"/>
                  <a:pt x="0" y="2082546"/>
                  <a:pt x="0" y="2157110"/>
                </a:cubicBezTo>
                <a:lnTo>
                  <a:pt x="0" y="4506399"/>
                </a:lnTo>
                <a:cubicBezTo>
                  <a:pt x="0" y="4514859"/>
                  <a:pt x="0" y="4523310"/>
                  <a:pt x="0" y="4531000"/>
                </a:cubicBezTo>
                <a:lnTo>
                  <a:pt x="0" y="4555600"/>
                </a:lnTo>
                <a:cubicBezTo>
                  <a:pt x="0" y="5825568"/>
                  <a:pt x="1029349" y="6855697"/>
                  <a:pt x="2300097" y="6855697"/>
                </a:cubicBezTo>
                <a:cubicBezTo>
                  <a:pt x="3520873" y="6855697"/>
                  <a:pt x="4524851" y="5909371"/>
                  <a:pt x="4600194" y="4697055"/>
                </a:cubicBezTo>
                <a:cubicBezTo>
                  <a:pt x="4600194" y="4688595"/>
                  <a:pt x="4608654" y="4672454"/>
                  <a:pt x="4608654" y="4655543"/>
                </a:cubicBezTo>
                <a:lnTo>
                  <a:pt x="4608654" y="3428619"/>
                </a:lnTo>
                <a:cubicBezTo>
                  <a:pt x="4608654" y="3411708"/>
                  <a:pt x="4608654" y="3404019"/>
                  <a:pt x="4608654" y="3387107"/>
                </a:cubicBezTo>
                <a:lnTo>
                  <a:pt x="4608654" y="2755964"/>
                </a:lnTo>
                <a:cubicBezTo>
                  <a:pt x="4634008" y="2532256"/>
                  <a:pt x="4451812" y="2340838"/>
                  <a:pt x="4218883" y="2340838"/>
                </a:cubicBezTo>
                <a:close/>
                <a:moveTo>
                  <a:pt x="4327277" y="3404019"/>
                </a:moveTo>
                <a:cubicBezTo>
                  <a:pt x="4327277" y="3412479"/>
                  <a:pt x="4327277" y="3412479"/>
                  <a:pt x="4327277" y="3420930"/>
                </a:cubicBezTo>
                <a:lnTo>
                  <a:pt x="4327277" y="4633246"/>
                </a:lnTo>
                <a:cubicBezTo>
                  <a:pt x="4327277" y="4641706"/>
                  <a:pt x="4327277" y="4650157"/>
                  <a:pt x="4327277" y="4657846"/>
                </a:cubicBezTo>
                <a:cubicBezTo>
                  <a:pt x="4277305" y="5720256"/>
                  <a:pt x="3397091" y="6550507"/>
                  <a:pt x="2334681" y="6550507"/>
                </a:cubicBezTo>
                <a:cubicBezTo>
                  <a:pt x="1230760" y="6550507"/>
                  <a:pt x="342086" y="5654144"/>
                  <a:pt x="342086" y="4557912"/>
                </a:cubicBezTo>
                <a:lnTo>
                  <a:pt x="342086" y="4533311"/>
                </a:lnTo>
                <a:lnTo>
                  <a:pt x="342086" y="4516400"/>
                </a:lnTo>
                <a:lnTo>
                  <a:pt x="342086" y="2324698"/>
                </a:lnTo>
                <a:cubicBezTo>
                  <a:pt x="400509" y="2333158"/>
                  <a:pt x="475081" y="2357758"/>
                  <a:pt x="541193" y="2399270"/>
                </a:cubicBezTo>
                <a:cubicBezTo>
                  <a:pt x="541193" y="2399270"/>
                  <a:pt x="549653" y="2399270"/>
                  <a:pt x="549653" y="2407730"/>
                </a:cubicBezTo>
                <a:lnTo>
                  <a:pt x="549653" y="2407730"/>
                </a:lnTo>
                <a:lnTo>
                  <a:pt x="599625" y="2440790"/>
                </a:lnTo>
                <a:cubicBezTo>
                  <a:pt x="691108" y="2506902"/>
                  <a:pt x="840244" y="2648349"/>
                  <a:pt x="881755" y="2847456"/>
                </a:cubicBezTo>
                <a:cubicBezTo>
                  <a:pt x="881755" y="2847456"/>
                  <a:pt x="881755" y="2847456"/>
                  <a:pt x="881755" y="2855915"/>
                </a:cubicBezTo>
                <a:lnTo>
                  <a:pt x="881755" y="4009809"/>
                </a:lnTo>
                <a:cubicBezTo>
                  <a:pt x="881755" y="4092832"/>
                  <a:pt x="947867" y="4158944"/>
                  <a:pt x="1030891" y="4158944"/>
                </a:cubicBezTo>
                <a:cubicBezTo>
                  <a:pt x="1113914" y="4158944"/>
                  <a:pt x="1180026" y="4092832"/>
                  <a:pt x="1180026" y="4009809"/>
                </a:cubicBezTo>
                <a:lnTo>
                  <a:pt x="1180026" y="2864358"/>
                </a:lnTo>
                <a:cubicBezTo>
                  <a:pt x="1180026" y="2855898"/>
                  <a:pt x="1180026" y="2847447"/>
                  <a:pt x="1180026" y="2831306"/>
                </a:cubicBezTo>
                <a:lnTo>
                  <a:pt x="1180026" y="1079321"/>
                </a:lnTo>
                <a:cubicBezTo>
                  <a:pt x="1180026" y="1070861"/>
                  <a:pt x="1180026" y="1070861"/>
                  <a:pt x="1180026" y="1062410"/>
                </a:cubicBezTo>
                <a:lnTo>
                  <a:pt x="1180026" y="1053950"/>
                </a:lnTo>
                <a:lnTo>
                  <a:pt x="1180026" y="422815"/>
                </a:lnTo>
                <a:cubicBezTo>
                  <a:pt x="1180026" y="364392"/>
                  <a:pt x="1229998" y="315191"/>
                  <a:pt x="1287650" y="315191"/>
                </a:cubicBezTo>
                <a:lnTo>
                  <a:pt x="1636664" y="315191"/>
                </a:lnTo>
                <a:cubicBezTo>
                  <a:pt x="1695086" y="315191"/>
                  <a:pt x="1744287" y="365163"/>
                  <a:pt x="1744287" y="422815"/>
                </a:cubicBezTo>
                <a:lnTo>
                  <a:pt x="1744287" y="2141731"/>
                </a:lnTo>
                <a:lnTo>
                  <a:pt x="1744287" y="2241666"/>
                </a:lnTo>
                <a:lnTo>
                  <a:pt x="1744287" y="3470131"/>
                </a:lnTo>
                <a:cubicBezTo>
                  <a:pt x="1744287" y="3553154"/>
                  <a:pt x="1810399" y="3619266"/>
                  <a:pt x="1893423" y="3619266"/>
                </a:cubicBezTo>
                <a:cubicBezTo>
                  <a:pt x="1976446" y="3619266"/>
                  <a:pt x="2042558" y="3553154"/>
                  <a:pt x="2042558" y="3470131"/>
                </a:cubicBezTo>
                <a:lnTo>
                  <a:pt x="2042558" y="2233214"/>
                </a:lnTo>
                <a:cubicBezTo>
                  <a:pt x="2042558" y="2174791"/>
                  <a:pt x="2092530" y="2125591"/>
                  <a:pt x="2150182" y="2125591"/>
                </a:cubicBezTo>
                <a:lnTo>
                  <a:pt x="2499195" y="2125591"/>
                </a:lnTo>
                <a:cubicBezTo>
                  <a:pt x="2549167" y="2125591"/>
                  <a:pt x="2590679" y="2167102"/>
                  <a:pt x="2599130" y="2217074"/>
                </a:cubicBezTo>
                <a:lnTo>
                  <a:pt x="2599130" y="3462442"/>
                </a:lnTo>
                <a:cubicBezTo>
                  <a:pt x="2599130" y="3545465"/>
                  <a:pt x="2665242" y="3611577"/>
                  <a:pt x="2748266" y="3611577"/>
                </a:cubicBezTo>
                <a:cubicBezTo>
                  <a:pt x="2831289" y="3611577"/>
                  <a:pt x="2897401" y="3545465"/>
                  <a:pt x="2897401" y="3462442"/>
                </a:cubicBezTo>
                <a:lnTo>
                  <a:pt x="2897401" y="2257815"/>
                </a:lnTo>
                <a:cubicBezTo>
                  <a:pt x="2897401" y="2249355"/>
                  <a:pt x="2897401" y="2240904"/>
                  <a:pt x="2897401" y="2224754"/>
                </a:cubicBezTo>
                <a:cubicBezTo>
                  <a:pt x="2897401" y="2166331"/>
                  <a:pt x="2947373" y="2117131"/>
                  <a:pt x="3005025" y="2117131"/>
                </a:cubicBezTo>
                <a:lnTo>
                  <a:pt x="3354038" y="2117131"/>
                </a:lnTo>
                <a:cubicBezTo>
                  <a:pt x="3404010" y="2117131"/>
                  <a:pt x="3445522" y="2150182"/>
                  <a:pt x="3453973" y="2200154"/>
                </a:cubicBezTo>
                <a:cubicBezTo>
                  <a:pt x="3453973" y="2208614"/>
                  <a:pt x="3453973" y="2217065"/>
                  <a:pt x="3453973" y="2217065"/>
                </a:cubicBezTo>
                <a:lnTo>
                  <a:pt x="3453973" y="3636177"/>
                </a:lnTo>
                <a:cubicBezTo>
                  <a:pt x="3453973" y="3719201"/>
                  <a:pt x="3520085" y="3785313"/>
                  <a:pt x="3603108" y="3785313"/>
                </a:cubicBezTo>
                <a:cubicBezTo>
                  <a:pt x="3686132" y="3785313"/>
                  <a:pt x="3752244" y="3719201"/>
                  <a:pt x="3752244" y="3636177"/>
                </a:cubicBezTo>
                <a:lnTo>
                  <a:pt x="3752244" y="2739814"/>
                </a:lnTo>
                <a:lnTo>
                  <a:pt x="3752244" y="2731355"/>
                </a:lnTo>
                <a:cubicBezTo>
                  <a:pt x="3760704" y="2681383"/>
                  <a:pt x="3802216" y="2648331"/>
                  <a:pt x="3852179" y="2648331"/>
                </a:cubicBezTo>
                <a:lnTo>
                  <a:pt x="4201192" y="2648331"/>
                </a:lnTo>
                <a:cubicBezTo>
                  <a:pt x="4259615" y="2648331"/>
                  <a:pt x="4308816" y="2698303"/>
                  <a:pt x="4308816" y="2755955"/>
                </a:cubicBezTo>
                <a:lnTo>
                  <a:pt x="4308816" y="3387099"/>
                </a:lnTo>
                <a:lnTo>
                  <a:pt x="4457951" y="3404010"/>
                </a:lnTo>
                <a:lnTo>
                  <a:pt x="4327277" y="340401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3" name="Forma libre 322">
            <a:extLst>
              <a:ext uri="{FF2B5EF4-FFF2-40B4-BE49-F238E27FC236}">
                <a16:creationId xmlns:a16="http://schemas.microsoft.com/office/drawing/2014/main" id="{BE2A4317-DC3D-B048-A880-799F46505C68}"/>
              </a:ext>
            </a:extLst>
          </p:cNvPr>
          <p:cNvSpPr/>
          <p:nvPr/>
        </p:nvSpPr>
        <p:spPr>
          <a:xfrm>
            <a:off x="4276895" y="4725413"/>
            <a:ext cx="301831" cy="211578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5" name="Forma libre 324">
            <a:extLst>
              <a:ext uri="{FF2B5EF4-FFF2-40B4-BE49-F238E27FC236}">
                <a16:creationId xmlns:a16="http://schemas.microsoft.com/office/drawing/2014/main" id="{A6414288-010A-0948-A5E9-E46FC2DD936F}"/>
              </a:ext>
            </a:extLst>
          </p:cNvPr>
          <p:cNvSpPr/>
          <p:nvPr/>
        </p:nvSpPr>
        <p:spPr>
          <a:xfrm>
            <a:off x="5027204" y="4706999"/>
            <a:ext cx="301831" cy="227360"/>
          </a:xfrm>
          <a:custGeom>
            <a:avLst/>
            <a:gdLst>
              <a:gd name="connsiteX0" fmla="*/ 5829300 w 5829300"/>
              <a:gd name="connsiteY0" fmla="*/ 2487054 h 4391025"/>
              <a:gd name="connsiteX1" fmla="*/ 5398046 w 5829300"/>
              <a:gd name="connsiteY1" fmla="*/ 1868786 h 4391025"/>
              <a:gd name="connsiteX2" fmla="*/ 5398046 w 5829300"/>
              <a:gd name="connsiteY2" fmla="*/ 992295 h 4391025"/>
              <a:gd name="connsiteX3" fmla="*/ 5117859 w 5829300"/>
              <a:gd name="connsiteY3" fmla="*/ 712108 h 4391025"/>
              <a:gd name="connsiteX4" fmla="*/ 4751156 w 5829300"/>
              <a:gd name="connsiteY4" fmla="*/ 712108 h 4391025"/>
              <a:gd name="connsiteX5" fmla="*/ 4751156 w 5829300"/>
              <a:gd name="connsiteY5" fmla="*/ 302143 h 4391025"/>
              <a:gd name="connsiteX6" fmla="*/ 4442356 w 5829300"/>
              <a:gd name="connsiteY6" fmla="*/ 0 h 4391025"/>
              <a:gd name="connsiteX7" fmla="*/ 481841 w 5829300"/>
              <a:gd name="connsiteY7" fmla="*/ 0 h 4391025"/>
              <a:gd name="connsiteX8" fmla="*/ 7325 w 5829300"/>
              <a:gd name="connsiteY8" fmla="*/ 395316 h 4391025"/>
              <a:gd name="connsiteX9" fmla="*/ 7325 w 5829300"/>
              <a:gd name="connsiteY9" fmla="*/ 395316 h 4391025"/>
              <a:gd name="connsiteX10" fmla="*/ 0 w 5829300"/>
              <a:gd name="connsiteY10" fmla="*/ 488490 h 4391025"/>
              <a:gd name="connsiteX11" fmla="*/ 7325 w 5829300"/>
              <a:gd name="connsiteY11" fmla="*/ 560365 h 4391025"/>
              <a:gd name="connsiteX12" fmla="*/ 7325 w 5829300"/>
              <a:gd name="connsiteY12" fmla="*/ 797290 h 4391025"/>
              <a:gd name="connsiteX13" fmla="*/ 0 w 5829300"/>
              <a:gd name="connsiteY13" fmla="*/ 840553 h 4391025"/>
              <a:gd name="connsiteX14" fmla="*/ 0 w 5829300"/>
              <a:gd name="connsiteY14" fmla="*/ 3902612 h 4391025"/>
              <a:gd name="connsiteX15" fmla="*/ 488490 w 5829300"/>
              <a:gd name="connsiteY15" fmla="*/ 4391102 h 4391025"/>
              <a:gd name="connsiteX16" fmla="*/ 5124507 w 5829300"/>
              <a:gd name="connsiteY16" fmla="*/ 4391102 h 4391025"/>
              <a:gd name="connsiteX17" fmla="*/ 5404695 w 5829300"/>
              <a:gd name="connsiteY17" fmla="*/ 4110914 h 4391025"/>
              <a:gd name="connsiteX18" fmla="*/ 5404695 w 5829300"/>
              <a:gd name="connsiteY18" fmla="*/ 3105322 h 4391025"/>
              <a:gd name="connsiteX19" fmla="*/ 5829300 w 5829300"/>
              <a:gd name="connsiteY19" fmla="*/ 2487054 h 4391025"/>
              <a:gd name="connsiteX20" fmla="*/ 481841 w 5829300"/>
              <a:gd name="connsiteY20" fmla="*/ 266205 h 4391025"/>
              <a:gd name="connsiteX21" fmla="*/ 4442356 w 5829300"/>
              <a:gd name="connsiteY21" fmla="*/ 266205 h 4391025"/>
              <a:gd name="connsiteX22" fmla="*/ 4485618 w 5829300"/>
              <a:gd name="connsiteY22" fmla="*/ 302143 h 4391025"/>
              <a:gd name="connsiteX23" fmla="*/ 4485618 w 5829300"/>
              <a:gd name="connsiteY23" fmla="*/ 712108 h 4391025"/>
              <a:gd name="connsiteX24" fmla="*/ 4075662 w 5829300"/>
              <a:gd name="connsiteY24" fmla="*/ 712108 h 4391025"/>
              <a:gd name="connsiteX25" fmla="*/ 3752221 w 5829300"/>
              <a:gd name="connsiteY25" fmla="*/ 712108 h 4391025"/>
              <a:gd name="connsiteX26" fmla="*/ 481841 w 5829300"/>
              <a:gd name="connsiteY26" fmla="*/ 712108 h 4391025"/>
              <a:gd name="connsiteX27" fmla="*/ 438579 w 5829300"/>
              <a:gd name="connsiteY27" fmla="*/ 704783 h 4391025"/>
              <a:gd name="connsiteX28" fmla="*/ 423939 w 5829300"/>
              <a:gd name="connsiteY28" fmla="*/ 697459 h 4391025"/>
              <a:gd name="connsiteX29" fmla="*/ 402641 w 5829300"/>
              <a:gd name="connsiteY29" fmla="*/ 690134 h 4391025"/>
              <a:gd name="connsiteX30" fmla="*/ 388001 w 5829300"/>
              <a:gd name="connsiteY30" fmla="*/ 682809 h 4391025"/>
              <a:gd name="connsiteX31" fmla="*/ 366703 w 5829300"/>
              <a:gd name="connsiteY31" fmla="*/ 675484 h 4391025"/>
              <a:gd name="connsiteX32" fmla="*/ 352063 w 5829300"/>
              <a:gd name="connsiteY32" fmla="*/ 660845 h 4391025"/>
              <a:gd name="connsiteX33" fmla="*/ 337423 w 5829300"/>
              <a:gd name="connsiteY33" fmla="*/ 646205 h 4391025"/>
              <a:gd name="connsiteX34" fmla="*/ 322783 w 5829300"/>
              <a:gd name="connsiteY34" fmla="*/ 631565 h 4391025"/>
              <a:gd name="connsiteX35" fmla="*/ 315458 w 5829300"/>
              <a:gd name="connsiteY35" fmla="*/ 616925 h 4391025"/>
              <a:gd name="connsiteX36" fmla="*/ 300819 w 5829300"/>
              <a:gd name="connsiteY36" fmla="*/ 595627 h 4391025"/>
              <a:gd name="connsiteX37" fmla="*/ 293494 w 5829300"/>
              <a:gd name="connsiteY37" fmla="*/ 588302 h 4391025"/>
              <a:gd name="connsiteX38" fmla="*/ 278854 w 5829300"/>
              <a:gd name="connsiteY38" fmla="*/ 559689 h 4391025"/>
              <a:gd name="connsiteX39" fmla="*/ 278854 w 5829300"/>
              <a:gd name="connsiteY39" fmla="*/ 559689 h 4391025"/>
              <a:gd name="connsiteX40" fmla="*/ 271529 w 5829300"/>
              <a:gd name="connsiteY40" fmla="*/ 523751 h 4391025"/>
              <a:gd name="connsiteX41" fmla="*/ 271529 w 5829300"/>
              <a:gd name="connsiteY41" fmla="*/ 523751 h 4391025"/>
              <a:gd name="connsiteX42" fmla="*/ 264204 w 5829300"/>
              <a:gd name="connsiteY42" fmla="*/ 487813 h 4391025"/>
              <a:gd name="connsiteX43" fmla="*/ 271529 w 5829300"/>
              <a:gd name="connsiteY43" fmla="*/ 451875 h 4391025"/>
              <a:gd name="connsiteX44" fmla="*/ 271529 w 5829300"/>
              <a:gd name="connsiteY44" fmla="*/ 451875 h 4391025"/>
              <a:gd name="connsiteX45" fmla="*/ 271529 w 5829300"/>
              <a:gd name="connsiteY45" fmla="*/ 444551 h 4391025"/>
              <a:gd name="connsiteX46" fmla="*/ 481841 w 5829300"/>
              <a:gd name="connsiteY46" fmla="*/ 266205 h 4391025"/>
              <a:gd name="connsiteX47" fmla="*/ 5131832 w 5829300"/>
              <a:gd name="connsiteY47" fmla="*/ 4118905 h 4391025"/>
              <a:gd name="connsiteX48" fmla="*/ 5117192 w 5829300"/>
              <a:gd name="connsiteY48" fmla="*/ 4133545 h 4391025"/>
              <a:gd name="connsiteX49" fmla="*/ 481841 w 5829300"/>
              <a:gd name="connsiteY49" fmla="*/ 4133545 h 4391025"/>
              <a:gd name="connsiteX50" fmla="*/ 258890 w 5829300"/>
              <a:gd name="connsiteY50" fmla="*/ 3910594 h 4391025"/>
              <a:gd name="connsiteX51" fmla="*/ 258890 w 5829300"/>
              <a:gd name="connsiteY51" fmla="*/ 920410 h 4391025"/>
              <a:gd name="connsiteX52" fmla="*/ 273529 w 5829300"/>
              <a:gd name="connsiteY52" fmla="*/ 927735 h 4391025"/>
              <a:gd name="connsiteX53" fmla="*/ 302143 w 5829300"/>
              <a:gd name="connsiteY53" fmla="*/ 942375 h 4391025"/>
              <a:gd name="connsiteX54" fmla="*/ 323440 w 5829300"/>
              <a:gd name="connsiteY54" fmla="*/ 949700 h 4391025"/>
              <a:gd name="connsiteX55" fmla="*/ 359378 w 5829300"/>
              <a:gd name="connsiteY55" fmla="*/ 957024 h 4391025"/>
              <a:gd name="connsiteX56" fmla="*/ 380676 w 5829300"/>
              <a:gd name="connsiteY56" fmla="*/ 964349 h 4391025"/>
              <a:gd name="connsiteX57" fmla="*/ 416614 w 5829300"/>
              <a:gd name="connsiteY57" fmla="*/ 971674 h 4391025"/>
              <a:gd name="connsiteX58" fmla="*/ 431254 w 5829300"/>
              <a:gd name="connsiteY58" fmla="*/ 971674 h 4391025"/>
              <a:gd name="connsiteX59" fmla="*/ 488490 w 5829300"/>
              <a:gd name="connsiteY59" fmla="*/ 971674 h 4391025"/>
              <a:gd name="connsiteX60" fmla="*/ 3737562 w 5829300"/>
              <a:gd name="connsiteY60" fmla="*/ 971674 h 4391025"/>
              <a:gd name="connsiteX61" fmla="*/ 3752202 w 5829300"/>
              <a:gd name="connsiteY61" fmla="*/ 971674 h 4391025"/>
              <a:gd name="connsiteX62" fmla="*/ 4075643 w 5829300"/>
              <a:gd name="connsiteY62" fmla="*/ 971674 h 4391025"/>
              <a:gd name="connsiteX63" fmla="*/ 4082967 w 5829300"/>
              <a:gd name="connsiteY63" fmla="*/ 971674 h 4391025"/>
              <a:gd name="connsiteX64" fmla="*/ 4614720 w 5829300"/>
              <a:gd name="connsiteY64" fmla="*/ 971674 h 4391025"/>
              <a:gd name="connsiteX65" fmla="*/ 5117849 w 5829300"/>
              <a:gd name="connsiteY65" fmla="*/ 971674 h 4391025"/>
              <a:gd name="connsiteX66" fmla="*/ 5132489 w 5829300"/>
              <a:gd name="connsiteY66" fmla="*/ 986314 h 4391025"/>
              <a:gd name="connsiteX67" fmla="*/ 5132489 w 5829300"/>
              <a:gd name="connsiteY67" fmla="*/ 1820208 h 4391025"/>
              <a:gd name="connsiteX68" fmla="*/ 4485608 w 5829300"/>
              <a:gd name="connsiteY68" fmla="*/ 1820208 h 4391025"/>
              <a:gd name="connsiteX69" fmla="*/ 3824078 w 5829300"/>
              <a:gd name="connsiteY69" fmla="*/ 2481739 h 4391025"/>
              <a:gd name="connsiteX70" fmla="*/ 3824078 w 5829300"/>
              <a:gd name="connsiteY70" fmla="*/ 2481739 h 4391025"/>
              <a:gd name="connsiteX71" fmla="*/ 3824078 w 5829300"/>
              <a:gd name="connsiteY71" fmla="*/ 2481739 h 4391025"/>
              <a:gd name="connsiteX72" fmla="*/ 4485608 w 5829300"/>
              <a:gd name="connsiteY72" fmla="*/ 3143269 h 4391025"/>
              <a:gd name="connsiteX73" fmla="*/ 5132499 w 5829300"/>
              <a:gd name="connsiteY73" fmla="*/ 3143269 h 4391025"/>
              <a:gd name="connsiteX74" fmla="*/ 5132499 w 5829300"/>
              <a:gd name="connsiteY74" fmla="*/ 4118924 h 4391025"/>
              <a:gd name="connsiteX75" fmla="*/ 5131832 w 5829300"/>
              <a:gd name="connsiteY75" fmla="*/ 4118924 h 4391025"/>
              <a:gd name="connsiteX76" fmla="*/ 5239646 w 5829300"/>
              <a:gd name="connsiteY76" fmla="*/ 2875045 h 4391025"/>
              <a:gd name="connsiteX77" fmla="*/ 5239646 w 5829300"/>
              <a:gd name="connsiteY77" fmla="*/ 2875045 h 4391025"/>
              <a:gd name="connsiteX78" fmla="*/ 5167770 w 5829300"/>
              <a:gd name="connsiteY78" fmla="*/ 2882370 h 4391025"/>
              <a:gd name="connsiteX79" fmla="*/ 4484942 w 5829300"/>
              <a:gd name="connsiteY79" fmla="*/ 2882370 h 4391025"/>
              <a:gd name="connsiteX80" fmla="*/ 4089625 w 5829300"/>
              <a:gd name="connsiteY80" fmla="*/ 2487054 h 4391025"/>
              <a:gd name="connsiteX81" fmla="*/ 4484942 w 5829300"/>
              <a:gd name="connsiteY81" fmla="*/ 2091738 h 4391025"/>
              <a:gd name="connsiteX82" fmla="*/ 5167770 w 5829300"/>
              <a:gd name="connsiteY82" fmla="*/ 2091738 h 4391025"/>
              <a:gd name="connsiteX83" fmla="*/ 5239646 w 5829300"/>
              <a:gd name="connsiteY83" fmla="*/ 2099062 h 4391025"/>
              <a:gd name="connsiteX84" fmla="*/ 5239646 w 5829300"/>
              <a:gd name="connsiteY84" fmla="*/ 2099062 h 4391025"/>
              <a:gd name="connsiteX85" fmla="*/ 5563086 w 5829300"/>
              <a:gd name="connsiteY85" fmla="*/ 2487063 h 4391025"/>
              <a:gd name="connsiteX86" fmla="*/ 5239646 w 5829300"/>
              <a:gd name="connsiteY86" fmla="*/ 2875045 h 4391025"/>
              <a:gd name="connsiteX87" fmla="*/ 4729858 w 5829300"/>
              <a:gd name="connsiteY87" fmla="*/ 2487054 h 4391025"/>
              <a:gd name="connsiteX88" fmla="*/ 4586107 w 5829300"/>
              <a:gd name="connsiteY88" fmla="*/ 2630805 h 4391025"/>
              <a:gd name="connsiteX89" fmla="*/ 4442356 w 5829300"/>
              <a:gd name="connsiteY89" fmla="*/ 2487054 h 4391025"/>
              <a:gd name="connsiteX90" fmla="*/ 4586107 w 5829300"/>
              <a:gd name="connsiteY90" fmla="*/ 2343302 h 4391025"/>
              <a:gd name="connsiteX91" fmla="*/ 4729858 w 5829300"/>
              <a:gd name="connsiteY91" fmla="*/ 2487054 h 4391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5829300" h="4391025">
                <a:moveTo>
                  <a:pt x="5829300" y="2487054"/>
                </a:moveTo>
                <a:cubicBezTo>
                  <a:pt x="5829300" y="2199551"/>
                  <a:pt x="5649611" y="1962626"/>
                  <a:pt x="5398046" y="1868786"/>
                </a:cubicBezTo>
                <a:lnTo>
                  <a:pt x="5398046" y="992295"/>
                </a:lnTo>
                <a:cubicBezTo>
                  <a:pt x="5398046" y="841219"/>
                  <a:pt x="5275593" y="712108"/>
                  <a:pt x="5117859" y="712108"/>
                </a:cubicBezTo>
                <a:lnTo>
                  <a:pt x="4751156" y="712108"/>
                </a:lnTo>
                <a:lnTo>
                  <a:pt x="4751156" y="302143"/>
                </a:lnTo>
                <a:cubicBezTo>
                  <a:pt x="4751156" y="107813"/>
                  <a:pt x="4592765" y="0"/>
                  <a:pt x="4442356" y="0"/>
                </a:cubicBezTo>
                <a:lnTo>
                  <a:pt x="481841" y="0"/>
                </a:lnTo>
                <a:cubicBezTo>
                  <a:pt x="244916" y="0"/>
                  <a:pt x="50587" y="172374"/>
                  <a:pt x="7325" y="395316"/>
                </a:cubicBezTo>
                <a:lnTo>
                  <a:pt x="7325" y="395316"/>
                </a:lnTo>
                <a:cubicBezTo>
                  <a:pt x="0" y="423929"/>
                  <a:pt x="0" y="452552"/>
                  <a:pt x="0" y="488490"/>
                </a:cubicBezTo>
                <a:cubicBezTo>
                  <a:pt x="0" y="517103"/>
                  <a:pt x="0" y="539067"/>
                  <a:pt x="7325" y="560365"/>
                </a:cubicBezTo>
                <a:lnTo>
                  <a:pt x="7325" y="797290"/>
                </a:lnTo>
                <a:cubicBezTo>
                  <a:pt x="0" y="811930"/>
                  <a:pt x="0" y="825903"/>
                  <a:pt x="0" y="840553"/>
                </a:cubicBezTo>
                <a:lnTo>
                  <a:pt x="0" y="3902612"/>
                </a:lnTo>
                <a:cubicBezTo>
                  <a:pt x="0" y="4168816"/>
                  <a:pt x="215627" y="4391102"/>
                  <a:pt x="488490" y="4391102"/>
                </a:cubicBezTo>
                <a:lnTo>
                  <a:pt x="5124507" y="4391102"/>
                </a:lnTo>
                <a:cubicBezTo>
                  <a:pt x="5275583" y="4391102"/>
                  <a:pt x="5404695" y="4268648"/>
                  <a:pt x="5404695" y="4110914"/>
                </a:cubicBezTo>
                <a:lnTo>
                  <a:pt x="5404695" y="3105322"/>
                </a:lnTo>
                <a:cubicBezTo>
                  <a:pt x="5649611" y="3012148"/>
                  <a:pt x="5829300" y="2774556"/>
                  <a:pt x="5829300" y="2487054"/>
                </a:cubicBezTo>
                <a:close/>
                <a:moveTo>
                  <a:pt x="481841" y="266205"/>
                </a:moveTo>
                <a:lnTo>
                  <a:pt x="4442356" y="266205"/>
                </a:lnTo>
                <a:cubicBezTo>
                  <a:pt x="4485618" y="266205"/>
                  <a:pt x="4485618" y="280845"/>
                  <a:pt x="4485618" y="302143"/>
                </a:cubicBezTo>
                <a:lnTo>
                  <a:pt x="4485618" y="712108"/>
                </a:lnTo>
                <a:lnTo>
                  <a:pt x="4075662" y="712108"/>
                </a:lnTo>
                <a:lnTo>
                  <a:pt x="3752221" y="712108"/>
                </a:lnTo>
                <a:lnTo>
                  <a:pt x="481841" y="712108"/>
                </a:lnTo>
                <a:cubicBezTo>
                  <a:pt x="467201" y="712108"/>
                  <a:pt x="453228" y="712108"/>
                  <a:pt x="438579" y="704783"/>
                </a:cubicBezTo>
                <a:cubicBezTo>
                  <a:pt x="431254" y="704783"/>
                  <a:pt x="431254" y="704783"/>
                  <a:pt x="423939" y="697459"/>
                </a:cubicBezTo>
                <a:cubicBezTo>
                  <a:pt x="416614" y="697459"/>
                  <a:pt x="409299" y="690134"/>
                  <a:pt x="402641" y="690134"/>
                </a:cubicBezTo>
                <a:cubicBezTo>
                  <a:pt x="395316" y="690134"/>
                  <a:pt x="395316" y="682809"/>
                  <a:pt x="388001" y="682809"/>
                </a:cubicBezTo>
                <a:cubicBezTo>
                  <a:pt x="380676" y="682809"/>
                  <a:pt x="373361" y="675484"/>
                  <a:pt x="366703" y="675484"/>
                </a:cubicBezTo>
                <a:cubicBezTo>
                  <a:pt x="359378" y="675484"/>
                  <a:pt x="359378" y="668160"/>
                  <a:pt x="352063" y="660845"/>
                </a:cubicBezTo>
                <a:cubicBezTo>
                  <a:pt x="344738" y="653520"/>
                  <a:pt x="344738" y="653520"/>
                  <a:pt x="337423" y="646205"/>
                </a:cubicBezTo>
                <a:cubicBezTo>
                  <a:pt x="330098" y="638880"/>
                  <a:pt x="330098" y="638880"/>
                  <a:pt x="322783" y="631565"/>
                </a:cubicBezTo>
                <a:cubicBezTo>
                  <a:pt x="315458" y="624240"/>
                  <a:pt x="315458" y="624240"/>
                  <a:pt x="315458" y="616925"/>
                </a:cubicBezTo>
                <a:cubicBezTo>
                  <a:pt x="308134" y="609600"/>
                  <a:pt x="308134" y="602285"/>
                  <a:pt x="300819" y="595627"/>
                </a:cubicBezTo>
                <a:lnTo>
                  <a:pt x="293494" y="588302"/>
                </a:lnTo>
                <a:cubicBezTo>
                  <a:pt x="286169" y="580977"/>
                  <a:pt x="286169" y="573662"/>
                  <a:pt x="278854" y="559689"/>
                </a:cubicBezTo>
                <a:lnTo>
                  <a:pt x="278854" y="559689"/>
                </a:lnTo>
                <a:cubicBezTo>
                  <a:pt x="271529" y="545049"/>
                  <a:pt x="271529" y="538391"/>
                  <a:pt x="271529" y="523751"/>
                </a:cubicBezTo>
                <a:lnTo>
                  <a:pt x="271529" y="523751"/>
                </a:lnTo>
                <a:cubicBezTo>
                  <a:pt x="271529" y="509111"/>
                  <a:pt x="264204" y="502453"/>
                  <a:pt x="264204" y="487813"/>
                </a:cubicBezTo>
                <a:cubicBezTo>
                  <a:pt x="264204" y="473173"/>
                  <a:pt x="264204" y="466515"/>
                  <a:pt x="271529" y="451875"/>
                </a:cubicBezTo>
                <a:lnTo>
                  <a:pt x="271529" y="451875"/>
                </a:lnTo>
                <a:lnTo>
                  <a:pt x="271529" y="444551"/>
                </a:lnTo>
                <a:cubicBezTo>
                  <a:pt x="287503" y="345405"/>
                  <a:pt x="374028" y="266205"/>
                  <a:pt x="481841" y="266205"/>
                </a:cubicBezTo>
                <a:close/>
                <a:moveTo>
                  <a:pt x="5131832" y="4118905"/>
                </a:moveTo>
                <a:cubicBezTo>
                  <a:pt x="5131832" y="4126230"/>
                  <a:pt x="5124507" y="4133545"/>
                  <a:pt x="5117192" y="4133545"/>
                </a:cubicBezTo>
                <a:lnTo>
                  <a:pt x="481841" y="4133545"/>
                </a:lnTo>
                <a:cubicBezTo>
                  <a:pt x="359388" y="4133545"/>
                  <a:pt x="258890" y="4033047"/>
                  <a:pt x="258890" y="3910594"/>
                </a:cubicBezTo>
                <a:lnTo>
                  <a:pt x="258890" y="920410"/>
                </a:lnTo>
                <a:cubicBezTo>
                  <a:pt x="266214" y="920410"/>
                  <a:pt x="266214" y="920410"/>
                  <a:pt x="273529" y="927735"/>
                </a:cubicBezTo>
                <a:cubicBezTo>
                  <a:pt x="280854" y="935060"/>
                  <a:pt x="294827" y="935060"/>
                  <a:pt x="302143" y="942375"/>
                </a:cubicBezTo>
                <a:cubicBezTo>
                  <a:pt x="309467" y="942375"/>
                  <a:pt x="316782" y="949700"/>
                  <a:pt x="323440" y="949700"/>
                </a:cubicBezTo>
                <a:cubicBezTo>
                  <a:pt x="330765" y="957024"/>
                  <a:pt x="344738" y="957024"/>
                  <a:pt x="359378" y="957024"/>
                </a:cubicBezTo>
                <a:cubicBezTo>
                  <a:pt x="366703" y="957024"/>
                  <a:pt x="374018" y="957024"/>
                  <a:pt x="380676" y="964349"/>
                </a:cubicBezTo>
                <a:cubicBezTo>
                  <a:pt x="395316" y="964349"/>
                  <a:pt x="401974" y="971674"/>
                  <a:pt x="416614" y="971674"/>
                </a:cubicBezTo>
                <a:cubicBezTo>
                  <a:pt x="423939" y="971674"/>
                  <a:pt x="431254" y="971674"/>
                  <a:pt x="431254" y="971674"/>
                </a:cubicBezTo>
                <a:cubicBezTo>
                  <a:pt x="445894" y="971674"/>
                  <a:pt x="467192" y="971674"/>
                  <a:pt x="488490" y="971674"/>
                </a:cubicBezTo>
                <a:lnTo>
                  <a:pt x="3737562" y="971674"/>
                </a:lnTo>
                <a:cubicBezTo>
                  <a:pt x="3744887" y="971674"/>
                  <a:pt x="3744887" y="971674"/>
                  <a:pt x="3752202" y="971674"/>
                </a:cubicBezTo>
                <a:lnTo>
                  <a:pt x="4075643" y="971674"/>
                </a:lnTo>
                <a:lnTo>
                  <a:pt x="4082967" y="971674"/>
                </a:lnTo>
                <a:lnTo>
                  <a:pt x="4614720" y="971674"/>
                </a:lnTo>
                <a:lnTo>
                  <a:pt x="5117849" y="971674"/>
                </a:lnTo>
                <a:cubicBezTo>
                  <a:pt x="5125174" y="971674"/>
                  <a:pt x="5132489" y="978999"/>
                  <a:pt x="5132489" y="986314"/>
                </a:cubicBezTo>
                <a:lnTo>
                  <a:pt x="5132489" y="1820208"/>
                </a:lnTo>
                <a:lnTo>
                  <a:pt x="4485608" y="1820208"/>
                </a:lnTo>
                <a:cubicBezTo>
                  <a:pt x="4118905" y="1820208"/>
                  <a:pt x="3824078" y="2115036"/>
                  <a:pt x="3824078" y="2481739"/>
                </a:cubicBezTo>
                <a:lnTo>
                  <a:pt x="3824078" y="2481739"/>
                </a:lnTo>
                <a:lnTo>
                  <a:pt x="3824078" y="2481739"/>
                </a:lnTo>
                <a:cubicBezTo>
                  <a:pt x="3824078" y="2848442"/>
                  <a:pt x="4118905" y="3143269"/>
                  <a:pt x="4485608" y="3143269"/>
                </a:cubicBezTo>
                <a:lnTo>
                  <a:pt x="5132499" y="3143269"/>
                </a:lnTo>
                <a:lnTo>
                  <a:pt x="5132499" y="4118924"/>
                </a:lnTo>
                <a:lnTo>
                  <a:pt x="5131832" y="4118924"/>
                </a:lnTo>
                <a:close/>
                <a:moveTo>
                  <a:pt x="5239646" y="2875045"/>
                </a:moveTo>
                <a:lnTo>
                  <a:pt x="5239646" y="2875045"/>
                </a:lnTo>
                <a:cubicBezTo>
                  <a:pt x="5211023" y="2882370"/>
                  <a:pt x="5189068" y="2882370"/>
                  <a:pt x="5167770" y="2882370"/>
                </a:cubicBezTo>
                <a:lnTo>
                  <a:pt x="4484942" y="2882370"/>
                </a:lnTo>
                <a:cubicBezTo>
                  <a:pt x="4269315" y="2882370"/>
                  <a:pt x="4089625" y="2702681"/>
                  <a:pt x="4089625" y="2487054"/>
                </a:cubicBezTo>
                <a:cubicBezTo>
                  <a:pt x="4089625" y="2271427"/>
                  <a:pt x="4269315" y="2091738"/>
                  <a:pt x="4484942" y="2091738"/>
                </a:cubicBezTo>
                <a:lnTo>
                  <a:pt x="5167770" y="2091738"/>
                </a:lnTo>
                <a:cubicBezTo>
                  <a:pt x="5189068" y="2091738"/>
                  <a:pt x="5218347" y="2091738"/>
                  <a:pt x="5239646" y="2099062"/>
                </a:cubicBezTo>
                <a:lnTo>
                  <a:pt x="5239646" y="2099062"/>
                </a:lnTo>
                <a:cubicBezTo>
                  <a:pt x="5426660" y="2135000"/>
                  <a:pt x="5563086" y="2293392"/>
                  <a:pt x="5563086" y="2487063"/>
                </a:cubicBezTo>
                <a:cubicBezTo>
                  <a:pt x="5563086" y="2680735"/>
                  <a:pt x="5426660" y="2839107"/>
                  <a:pt x="5239646" y="2875045"/>
                </a:cubicBezTo>
                <a:close/>
                <a:moveTo>
                  <a:pt x="4729858" y="2487054"/>
                </a:moveTo>
                <a:cubicBezTo>
                  <a:pt x="4729858" y="2566254"/>
                  <a:pt x="4665307" y="2630805"/>
                  <a:pt x="4586107" y="2630805"/>
                </a:cubicBezTo>
                <a:cubicBezTo>
                  <a:pt x="4506906" y="2630805"/>
                  <a:pt x="4442356" y="2566254"/>
                  <a:pt x="4442356" y="2487054"/>
                </a:cubicBezTo>
                <a:cubicBezTo>
                  <a:pt x="4442356" y="2407853"/>
                  <a:pt x="4506906" y="2343302"/>
                  <a:pt x="4586107" y="2343302"/>
                </a:cubicBezTo>
                <a:cubicBezTo>
                  <a:pt x="4665307" y="2343302"/>
                  <a:pt x="4729858" y="2407853"/>
                  <a:pt x="4729858" y="24870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7" name="Forma libre 326">
            <a:extLst>
              <a:ext uri="{FF2B5EF4-FFF2-40B4-BE49-F238E27FC236}">
                <a16:creationId xmlns:a16="http://schemas.microsoft.com/office/drawing/2014/main" id="{64CF6A93-E7B1-F24C-A0D1-90D974863188}"/>
              </a:ext>
            </a:extLst>
          </p:cNvPr>
          <p:cNvSpPr/>
          <p:nvPr/>
        </p:nvSpPr>
        <p:spPr>
          <a:xfrm>
            <a:off x="2012771" y="5296807"/>
            <a:ext cx="301831" cy="301338"/>
          </a:xfrm>
          <a:custGeom>
            <a:avLst/>
            <a:gdLst>
              <a:gd name="connsiteX0" fmla="*/ 5798075 w 5829300"/>
              <a:gd name="connsiteY0" fmla="*/ 493947 h 5819775"/>
              <a:gd name="connsiteX1" fmla="*/ 5405816 w 5829300"/>
              <a:gd name="connsiteY1" fmla="*/ 31242 h 5819775"/>
              <a:gd name="connsiteX2" fmla="*/ 5389834 w 5829300"/>
              <a:gd name="connsiteY2" fmla="*/ 31242 h 5819775"/>
              <a:gd name="connsiteX3" fmla="*/ 3804854 w 5829300"/>
              <a:gd name="connsiteY3" fmla="*/ 0 h 5819775"/>
              <a:gd name="connsiteX4" fmla="*/ 3788871 w 5829300"/>
              <a:gd name="connsiteY4" fmla="*/ 0 h 5819775"/>
              <a:gd name="connsiteX5" fmla="*/ 3216476 w 5829300"/>
              <a:gd name="connsiteY5" fmla="*/ 196129 h 5819775"/>
              <a:gd name="connsiteX6" fmla="*/ 3208484 w 5829300"/>
              <a:gd name="connsiteY6" fmla="*/ 204121 h 5819775"/>
              <a:gd name="connsiteX7" fmla="*/ 117679 w 5829300"/>
              <a:gd name="connsiteY7" fmla="*/ 3302908 h 5819775"/>
              <a:gd name="connsiteX8" fmla="*/ 117679 w 5829300"/>
              <a:gd name="connsiteY8" fmla="*/ 3883295 h 5819775"/>
              <a:gd name="connsiteX9" fmla="*/ 1945288 w 5829300"/>
              <a:gd name="connsiteY9" fmla="*/ 5710904 h 5819775"/>
              <a:gd name="connsiteX10" fmla="*/ 2235849 w 5829300"/>
              <a:gd name="connsiteY10" fmla="*/ 5828576 h 5819775"/>
              <a:gd name="connsiteX11" fmla="*/ 2235849 w 5829300"/>
              <a:gd name="connsiteY11" fmla="*/ 5828576 h 5819775"/>
              <a:gd name="connsiteX12" fmla="*/ 2526409 w 5829300"/>
              <a:gd name="connsiteY12" fmla="*/ 5710904 h 5819775"/>
              <a:gd name="connsiteX13" fmla="*/ 4048190 w 5829300"/>
              <a:gd name="connsiteY13" fmla="*/ 4197096 h 5819775"/>
              <a:gd name="connsiteX14" fmla="*/ 4095405 w 5829300"/>
              <a:gd name="connsiteY14" fmla="*/ 4141889 h 5819775"/>
              <a:gd name="connsiteX15" fmla="*/ 5577971 w 5829300"/>
              <a:gd name="connsiteY15" fmla="*/ 2659323 h 5819775"/>
              <a:gd name="connsiteX16" fmla="*/ 5829307 w 5829300"/>
              <a:gd name="connsiteY16" fmla="*/ 1992497 h 5819775"/>
              <a:gd name="connsiteX17" fmla="*/ 5798075 w 5829300"/>
              <a:gd name="connsiteY17" fmla="*/ 493947 h 5819775"/>
              <a:gd name="connsiteX18" fmla="*/ 5366593 w 5829300"/>
              <a:gd name="connsiteY18" fmla="*/ 2455212 h 5819775"/>
              <a:gd name="connsiteX19" fmla="*/ 3876035 w 5829300"/>
              <a:gd name="connsiteY19" fmla="*/ 3945769 h 5819775"/>
              <a:gd name="connsiteX20" fmla="*/ 3860052 w 5829300"/>
              <a:gd name="connsiteY20" fmla="*/ 3969010 h 5819775"/>
              <a:gd name="connsiteX21" fmla="*/ 3844069 w 5829300"/>
              <a:gd name="connsiteY21" fmla="*/ 3992251 h 5819775"/>
              <a:gd name="connsiteX22" fmla="*/ 2322288 w 5829300"/>
              <a:gd name="connsiteY22" fmla="*/ 5507508 h 5819775"/>
              <a:gd name="connsiteX23" fmla="*/ 2149409 w 5829300"/>
              <a:gd name="connsiteY23" fmla="*/ 5507508 h 5819775"/>
              <a:gd name="connsiteX24" fmla="*/ 321800 w 5829300"/>
              <a:gd name="connsiteY24" fmla="*/ 3679184 h 5819775"/>
              <a:gd name="connsiteX25" fmla="*/ 321800 w 5829300"/>
              <a:gd name="connsiteY25" fmla="*/ 3506305 h 5819775"/>
              <a:gd name="connsiteX26" fmla="*/ 3412596 w 5829300"/>
              <a:gd name="connsiteY26" fmla="*/ 415500 h 5819775"/>
              <a:gd name="connsiteX27" fmla="*/ 3788871 w 5829300"/>
              <a:gd name="connsiteY27" fmla="*/ 289836 h 5819775"/>
              <a:gd name="connsiteX28" fmla="*/ 5381128 w 5829300"/>
              <a:gd name="connsiteY28" fmla="*/ 321069 h 5819775"/>
              <a:gd name="connsiteX29" fmla="*/ 5506791 w 5829300"/>
              <a:gd name="connsiteY29" fmla="*/ 501215 h 5819775"/>
              <a:gd name="connsiteX30" fmla="*/ 5538023 w 5829300"/>
              <a:gd name="connsiteY30" fmla="*/ 1999764 h 5819775"/>
              <a:gd name="connsiteX31" fmla="*/ 5366593 w 5829300"/>
              <a:gd name="connsiteY31" fmla="*/ 2455212 h 5819775"/>
              <a:gd name="connsiteX32" fmla="*/ 4487663 w 5829300"/>
              <a:gd name="connsiteY32" fmla="*/ 784508 h 5819775"/>
              <a:gd name="connsiteX33" fmla="*/ 3938509 w 5829300"/>
              <a:gd name="connsiteY33" fmla="*/ 1333662 h 5819775"/>
              <a:gd name="connsiteX34" fmla="*/ 4487663 w 5829300"/>
              <a:gd name="connsiteY34" fmla="*/ 1882816 h 5819775"/>
              <a:gd name="connsiteX35" fmla="*/ 5036818 w 5829300"/>
              <a:gd name="connsiteY35" fmla="*/ 1333662 h 5819775"/>
              <a:gd name="connsiteX36" fmla="*/ 4487663 w 5829300"/>
              <a:gd name="connsiteY36" fmla="*/ 784508 h 5819775"/>
              <a:gd name="connsiteX37" fmla="*/ 4487663 w 5829300"/>
              <a:gd name="connsiteY37" fmla="*/ 1592256 h 5819775"/>
              <a:gd name="connsiteX38" fmla="*/ 4229069 w 5829300"/>
              <a:gd name="connsiteY38" fmla="*/ 1333662 h 5819775"/>
              <a:gd name="connsiteX39" fmla="*/ 4487663 w 5829300"/>
              <a:gd name="connsiteY39" fmla="*/ 1075068 h 5819775"/>
              <a:gd name="connsiteX40" fmla="*/ 4746258 w 5829300"/>
              <a:gd name="connsiteY40" fmla="*/ 1333662 h 5819775"/>
              <a:gd name="connsiteX41" fmla="*/ 4487663 w 5829300"/>
              <a:gd name="connsiteY41" fmla="*/ 1592256 h 5819775"/>
              <a:gd name="connsiteX42" fmla="*/ 3451829 w 5829300"/>
              <a:gd name="connsiteY42" fmla="*/ 3020339 h 5819775"/>
              <a:gd name="connsiteX43" fmla="*/ 3451829 w 5829300"/>
              <a:gd name="connsiteY43" fmla="*/ 3224460 h 5819775"/>
              <a:gd name="connsiteX44" fmla="*/ 2235839 w 5829300"/>
              <a:gd name="connsiteY44" fmla="*/ 4440441 h 5819775"/>
              <a:gd name="connsiteX45" fmla="*/ 2134141 w 5829300"/>
              <a:gd name="connsiteY45" fmla="*/ 4479665 h 5819775"/>
              <a:gd name="connsiteX46" fmla="*/ 2032442 w 5829300"/>
              <a:gd name="connsiteY46" fmla="*/ 4440441 h 5819775"/>
              <a:gd name="connsiteX47" fmla="*/ 2032442 w 5829300"/>
              <a:gd name="connsiteY47" fmla="*/ 4236320 h 5819775"/>
              <a:gd name="connsiteX48" fmla="*/ 3248423 w 5829300"/>
              <a:gd name="connsiteY48" fmla="*/ 3020339 h 5819775"/>
              <a:gd name="connsiteX49" fmla="*/ 3451829 w 5829300"/>
              <a:gd name="connsiteY49" fmla="*/ 3020339 h 5819775"/>
              <a:gd name="connsiteX50" fmla="*/ 3294924 w 5829300"/>
              <a:gd name="connsiteY50" fmla="*/ 2173367 h 5819775"/>
              <a:gd name="connsiteX51" fmla="*/ 1631487 w 5829300"/>
              <a:gd name="connsiteY51" fmla="*/ 3836813 h 5819775"/>
              <a:gd name="connsiteX52" fmla="*/ 1529789 w 5829300"/>
              <a:gd name="connsiteY52" fmla="*/ 3876037 h 5819775"/>
              <a:gd name="connsiteX53" fmla="*/ 1428090 w 5829300"/>
              <a:gd name="connsiteY53" fmla="*/ 3836813 h 5819775"/>
              <a:gd name="connsiteX54" fmla="*/ 1428090 w 5829300"/>
              <a:gd name="connsiteY54" fmla="*/ 3632692 h 5819775"/>
              <a:gd name="connsiteX55" fmla="*/ 3091537 w 5829300"/>
              <a:gd name="connsiteY55" fmla="*/ 1969256 h 5819775"/>
              <a:gd name="connsiteX56" fmla="*/ 3295657 w 5829300"/>
              <a:gd name="connsiteY56" fmla="*/ 1969256 h 5819775"/>
              <a:gd name="connsiteX57" fmla="*/ 3294924 w 5829300"/>
              <a:gd name="connsiteY57" fmla="*/ 2173367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5829300" h="5819775">
                <a:moveTo>
                  <a:pt x="5798075" y="493947"/>
                </a:moveTo>
                <a:cubicBezTo>
                  <a:pt x="5790084" y="227362"/>
                  <a:pt x="5649161" y="54483"/>
                  <a:pt x="5405816" y="31242"/>
                </a:cubicBezTo>
                <a:cubicBezTo>
                  <a:pt x="5397825" y="31242"/>
                  <a:pt x="5397825" y="31242"/>
                  <a:pt x="5389834" y="31242"/>
                </a:cubicBezTo>
                <a:lnTo>
                  <a:pt x="3804854" y="0"/>
                </a:lnTo>
                <a:lnTo>
                  <a:pt x="3788871" y="0"/>
                </a:lnTo>
                <a:cubicBezTo>
                  <a:pt x="3514294" y="0"/>
                  <a:pt x="3326156" y="101698"/>
                  <a:pt x="3216476" y="196129"/>
                </a:cubicBezTo>
                <a:lnTo>
                  <a:pt x="3208484" y="204121"/>
                </a:lnTo>
                <a:lnTo>
                  <a:pt x="117679" y="3302908"/>
                </a:lnTo>
                <a:cubicBezTo>
                  <a:pt x="-39226" y="3459814"/>
                  <a:pt x="-39226" y="3726399"/>
                  <a:pt x="117679" y="3883295"/>
                </a:cubicBezTo>
                <a:lnTo>
                  <a:pt x="1945288" y="5710904"/>
                </a:lnTo>
                <a:cubicBezTo>
                  <a:pt x="2023736" y="5789353"/>
                  <a:pt x="2125435" y="5828576"/>
                  <a:pt x="2235849" y="5828576"/>
                </a:cubicBezTo>
                <a:lnTo>
                  <a:pt x="2235849" y="5828576"/>
                </a:lnTo>
                <a:cubicBezTo>
                  <a:pt x="2345529" y="5828576"/>
                  <a:pt x="2447951" y="5789353"/>
                  <a:pt x="2526409" y="5710904"/>
                </a:cubicBezTo>
                <a:lnTo>
                  <a:pt x="4048190" y="4197096"/>
                </a:lnTo>
                <a:cubicBezTo>
                  <a:pt x="4064172" y="4181113"/>
                  <a:pt x="4079422" y="4165864"/>
                  <a:pt x="4095405" y="4141889"/>
                </a:cubicBezTo>
                <a:lnTo>
                  <a:pt x="5577971" y="2659323"/>
                </a:lnTo>
                <a:cubicBezTo>
                  <a:pt x="5672402" y="2549633"/>
                  <a:pt x="5836566" y="2314289"/>
                  <a:pt x="5829307" y="1992497"/>
                </a:cubicBezTo>
                <a:lnTo>
                  <a:pt x="5798075" y="493947"/>
                </a:lnTo>
                <a:close/>
                <a:moveTo>
                  <a:pt x="5366593" y="2455212"/>
                </a:moveTo>
                <a:lnTo>
                  <a:pt x="3876035" y="3945769"/>
                </a:lnTo>
                <a:cubicBezTo>
                  <a:pt x="3868043" y="3953761"/>
                  <a:pt x="3860052" y="3961752"/>
                  <a:pt x="3860052" y="3969010"/>
                </a:cubicBezTo>
                <a:cubicBezTo>
                  <a:pt x="3852060" y="3977002"/>
                  <a:pt x="3852060" y="3984993"/>
                  <a:pt x="3844069" y="3992251"/>
                </a:cubicBezTo>
                <a:lnTo>
                  <a:pt x="2322288" y="5507508"/>
                </a:lnTo>
                <a:cubicBezTo>
                  <a:pt x="2275073" y="5554723"/>
                  <a:pt x="2196625" y="5554723"/>
                  <a:pt x="2149409" y="5507508"/>
                </a:cubicBezTo>
                <a:lnTo>
                  <a:pt x="321800" y="3679184"/>
                </a:lnTo>
                <a:cubicBezTo>
                  <a:pt x="274584" y="3631968"/>
                  <a:pt x="274584" y="3553520"/>
                  <a:pt x="321800" y="3506305"/>
                </a:cubicBezTo>
                <a:lnTo>
                  <a:pt x="3412596" y="415500"/>
                </a:lnTo>
                <a:cubicBezTo>
                  <a:pt x="3483052" y="360293"/>
                  <a:pt x="3608725" y="289836"/>
                  <a:pt x="3788871" y="289836"/>
                </a:cubicBezTo>
                <a:lnTo>
                  <a:pt x="5381128" y="321069"/>
                </a:lnTo>
                <a:cubicBezTo>
                  <a:pt x="5443602" y="329060"/>
                  <a:pt x="5498800" y="360293"/>
                  <a:pt x="5506791" y="501215"/>
                </a:cubicBezTo>
                <a:lnTo>
                  <a:pt x="5538023" y="1999764"/>
                </a:lnTo>
                <a:cubicBezTo>
                  <a:pt x="5538747" y="2219859"/>
                  <a:pt x="5429067" y="2384746"/>
                  <a:pt x="5366593" y="2455212"/>
                </a:cubicBezTo>
                <a:close/>
                <a:moveTo>
                  <a:pt x="4487663" y="784508"/>
                </a:moveTo>
                <a:cubicBezTo>
                  <a:pt x="4181854" y="784508"/>
                  <a:pt x="3938509" y="1027852"/>
                  <a:pt x="3938509" y="1333662"/>
                </a:cubicBezTo>
                <a:cubicBezTo>
                  <a:pt x="3938509" y="1639472"/>
                  <a:pt x="4181854" y="1882816"/>
                  <a:pt x="4487663" y="1882816"/>
                </a:cubicBezTo>
                <a:cubicBezTo>
                  <a:pt x="4793473" y="1882816"/>
                  <a:pt x="5036818" y="1639472"/>
                  <a:pt x="5036818" y="1333662"/>
                </a:cubicBezTo>
                <a:cubicBezTo>
                  <a:pt x="5036818" y="1027852"/>
                  <a:pt x="4793473" y="784508"/>
                  <a:pt x="4487663" y="784508"/>
                </a:cubicBezTo>
                <a:close/>
                <a:moveTo>
                  <a:pt x="4487663" y="1592256"/>
                </a:moveTo>
                <a:cubicBezTo>
                  <a:pt x="4346741" y="1592256"/>
                  <a:pt x="4229069" y="1474584"/>
                  <a:pt x="4229069" y="1333662"/>
                </a:cubicBezTo>
                <a:cubicBezTo>
                  <a:pt x="4229069" y="1192740"/>
                  <a:pt x="4346741" y="1075068"/>
                  <a:pt x="4487663" y="1075068"/>
                </a:cubicBezTo>
                <a:cubicBezTo>
                  <a:pt x="4628586" y="1075068"/>
                  <a:pt x="4746258" y="1192740"/>
                  <a:pt x="4746258" y="1333662"/>
                </a:cubicBezTo>
                <a:cubicBezTo>
                  <a:pt x="4746258" y="1474584"/>
                  <a:pt x="4628576" y="1592256"/>
                  <a:pt x="4487663" y="1592256"/>
                </a:cubicBezTo>
                <a:close/>
                <a:moveTo>
                  <a:pt x="3451829" y="3020339"/>
                </a:moveTo>
                <a:cubicBezTo>
                  <a:pt x="3507036" y="3075546"/>
                  <a:pt x="3507036" y="3169253"/>
                  <a:pt x="3451829" y="3224460"/>
                </a:cubicBezTo>
                <a:lnTo>
                  <a:pt x="2235839" y="4440441"/>
                </a:lnTo>
                <a:cubicBezTo>
                  <a:pt x="2204607" y="4471673"/>
                  <a:pt x="2173374" y="4479665"/>
                  <a:pt x="2134141" y="4479665"/>
                </a:cubicBezTo>
                <a:cubicBezTo>
                  <a:pt x="2094907" y="4479665"/>
                  <a:pt x="2063684" y="4463682"/>
                  <a:pt x="2032442" y="4440441"/>
                </a:cubicBezTo>
                <a:cubicBezTo>
                  <a:pt x="1977235" y="4385234"/>
                  <a:pt x="1977235" y="4291527"/>
                  <a:pt x="2032442" y="4236320"/>
                </a:cubicBezTo>
                <a:lnTo>
                  <a:pt x="3248423" y="3020339"/>
                </a:lnTo>
                <a:cubicBezTo>
                  <a:pt x="3302915" y="2965133"/>
                  <a:pt x="3397346" y="2965133"/>
                  <a:pt x="3451829" y="3020339"/>
                </a:cubicBezTo>
                <a:close/>
                <a:moveTo>
                  <a:pt x="3294924" y="2173367"/>
                </a:moveTo>
                <a:lnTo>
                  <a:pt x="1631487" y="3836813"/>
                </a:lnTo>
                <a:cubicBezTo>
                  <a:pt x="1600255" y="3868046"/>
                  <a:pt x="1569022" y="3876037"/>
                  <a:pt x="1529789" y="3876037"/>
                </a:cubicBezTo>
                <a:cubicBezTo>
                  <a:pt x="1490555" y="3876037"/>
                  <a:pt x="1459333" y="3860054"/>
                  <a:pt x="1428090" y="3836813"/>
                </a:cubicBezTo>
                <a:cubicBezTo>
                  <a:pt x="1372884" y="3781606"/>
                  <a:pt x="1372884" y="3687899"/>
                  <a:pt x="1428090" y="3632692"/>
                </a:cubicBezTo>
                <a:lnTo>
                  <a:pt x="3091537" y="1969256"/>
                </a:lnTo>
                <a:cubicBezTo>
                  <a:pt x="3146743" y="1914049"/>
                  <a:pt x="3240450" y="1914049"/>
                  <a:pt x="3295657" y="1969256"/>
                </a:cubicBezTo>
                <a:cubicBezTo>
                  <a:pt x="3350131" y="2023729"/>
                  <a:pt x="3350131" y="2110169"/>
                  <a:pt x="3294924" y="217336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9" name="Forma libre 328">
            <a:extLst>
              <a:ext uri="{FF2B5EF4-FFF2-40B4-BE49-F238E27FC236}">
                <a16:creationId xmlns:a16="http://schemas.microsoft.com/office/drawing/2014/main" id="{98F3D131-E186-F94D-A895-26FD835750A5}"/>
              </a:ext>
            </a:extLst>
          </p:cNvPr>
          <p:cNvSpPr/>
          <p:nvPr/>
        </p:nvSpPr>
        <p:spPr>
          <a:xfrm>
            <a:off x="2032437" y="4712883"/>
            <a:ext cx="301831" cy="206153"/>
          </a:xfrm>
          <a:custGeom>
            <a:avLst/>
            <a:gdLst>
              <a:gd name="connsiteX0" fmla="*/ 5356870 w 5829300"/>
              <a:gd name="connsiteY0" fmla="*/ 0 h 3981450"/>
              <a:gd name="connsiteX1" fmla="*/ 473088 w 5829300"/>
              <a:gd name="connsiteY1" fmla="*/ 0 h 3981450"/>
              <a:gd name="connsiteX2" fmla="*/ 0 w 5829300"/>
              <a:gd name="connsiteY2" fmla="*/ 473088 h 3981450"/>
              <a:gd name="connsiteX3" fmla="*/ 0 w 5829300"/>
              <a:gd name="connsiteY3" fmla="*/ 995182 h 3981450"/>
              <a:gd name="connsiteX4" fmla="*/ 0 w 5829300"/>
              <a:gd name="connsiteY4" fmla="*/ 1644701 h 3981450"/>
              <a:gd name="connsiteX5" fmla="*/ 0 w 5829300"/>
              <a:gd name="connsiteY5" fmla="*/ 3514830 h 3981450"/>
              <a:gd name="connsiteX6" fmla="*/ 473088 w 5829300"/>
              <a:gd name="connsiteY6" fmla="*/ 3987918 h 3981450"/>
              <a:gd name="connsiteX7" fmla="*/ 5356870 w 5829300"/>
              <a:gd name="connsiteY7" fmla="*/ 3987918 h 3981450"/>
              <a:gd name="connsiteX8" fmla="*/ 5829957 w 5829300"/>
              <a:gd name="connsiteY8" fmla="*/ 3514830 h 3981450"/>
              <a:gd name="connsiteX9" fmla="*/ 5829957 w 5829300"/>
              <a:gd name="connsiteY9" fmla="*/ 1644044 h 3981450"/>
              <a:gd name="connsiteX10" fmla="*/ 5829957 w 5829300"/>
              <a:gd name="connsiteY10" fmla="*/ 994524 h 3981450"/>
              <a:gd name="connsiteX11" fmla="*/ 5829957 w 5829300"/>
              <a:gd name="connsiteY11" fmla="*/ 472431 h 3981450"/>
              <a:gd name="connsiteX12" fmla="*/ 5356870 w 5829300"/>
              <a:gd name="connsiteY12" fmla="*/ 0 h 3981450"/>
              <a:gd name="connsiteX13" fmla="*/ 473088 w 5829300"/>
              <a:gd name="connsiteY13" fmla="*/ 260718 h 3981450"/>
              <a:gd name="connsiteX14" fmla="*/ 5356870 w 5829300"/>
              <a:gd name="connsiteY14" fmla="*/ 260718 h 3981450"/>
              <a:gd name="connsiteX15" fmla="*/ 5568582 w 5829300"/>
              <a:gd name="connsiteY15" fmla="*/ 472431 h 3981450"/>
              <a:gd name="connsiteX16" fmla="*/ 5568582 w 5829300"/>
              <a:gd name="connsiteY16" fmla="*/ 867756 h 3981450"/>
              <a:gd name="connsiteX17" fmla="*/ 261376 w 5829300"/>
              <a:gd name="connsiteY17" fmla="*/ 867756 h 3981450"/>
              <a:gd name="connsiteX18" fmla="*/ 261376 w 5829300"/>
              <a:gd name="connsiteY18" fmla="*/ 472431 h 3981450"/>
              <a:gd name="connsiteX19" fmla="*/ 473088 w 5829300"/>
              <a:gd name="connsiteY19" fmla="*/ 260718 h 3981450"/>
              <a:gd name="connsiteX20" fmla="*/ 5568582 w 5829300"/>
              <a:gd name="connsiteY20" fmla="*/ 1510084 h 3981450"/>
              <a:gd name="connsiteX21" fmla="*/ 261376 w 5829300"/>
              <a:gd name="connsiteY21" fmla="*/ 1510084 h 3981450"/>
              <a:gd name="connsiteX22" fmla="*/ 261376 w 5829300"/>
              <a:gd name="connsiteY22" fmla="*/ 1121940 h 3981450"/>
              <a:gd name="connsiteX23" fmla="*/ 5568582 w 5829300"/>
              <a:gd name="connsiteY23" fmla="*/ 1121940 h 3981450"/>
              <a:gd name="connsiteX24" fmla="*/ 5568582 w 5829300"/>
              <a:gd name="connsiteY24" fmla="*/ 1510084 h 3981450"/>
              <a:gd name="connsiteX25" fmla="*/ 5568582 w 5829300"/>
              <a:gd name="connsiteY25" fmla="*/ 1510084 h 3981450"/>
              <a:gd name="connsiteX26" fmla="*/ 5356870 w 5829300"/>
              <a:gd name="connsiteY26" fmla="*/ 3725885 h 3981450"/>
              <a:gd name="connsiteX27" fmla="*/ 473088 w 5829300"/>
              <a:gd name="connsiteY27" fmla="*/ 3725885 h 3981450"/>
              <a:gd name="connsiteX28" fmla="*/ 261376 w 5829300"/>
              <a:gd name="connsiteY28" fmla="*/ 3514173 h 3981450"/>
              <a:gd name="connsiteX29" fmla="*/ 261376 w 5829300"/>
              <a:gd name="connsiteY29" fmla="*/ 1771459 h 3981450"/>
              <a:gd name="connsiteX30" fmla="*/ 5568582 w 5829300"/>
              <a:gd name="connsiteY30" fmla="*/ 1771459 h 3981450"/>
              <a:gd name="connsiteX31" fmla="*/ 5568582 w 5829300"/>
              <a:gd name="connsiteY31" fmla="*/ 3507638 h 3981450"/>
              <a:gd name="connsiteX32" fmla="*/ 5356870 w 5829300"/>
              <a:gd name="connsiteY32" fmla="*/ 3725885 h 3981450"/>
              <a:gd name="connsiteX33" fmla="*/ 4961535 w 5829300"/>
              <a:gd name="connsiteY33" fmla="*/ 2469985 h 3981450"/>
              <a:gd name="connsiteX34" fmla="*/ 4834766 w 5829300"/>
              <a:gd name="connsiteY34" fmla="*/ 2596753 h 3981450"/>
              <a:gd name="connsiteX35" fmla="*/ 3479549 w 5829300"/>
              <a:gd name="connsiteY35" fmla="*/ 2596753 h 3981450"/>
              <a:gd name="connsiteX36" fmla="*/ 3352781 w 5829300"/>
              <a:gd name="connsiteY36" fmla="*/ 2469985 h 3981450"/>
              <a:gd name="connsiteX37" fmla="*/ 3479549 w 5829300"/>
              <a:gd name="connsiteY37" fmla="*/ 2343217 h 3981450"/>
              <a:gd name="connsiteX38" fmla="*/ 4827585 w 5829300"/>
              <a:gd name="connsiteY38" fmla="*/ 2343217 h 3981450"/>
              <a:gd name="connsiteX39" fmla="*/ 4961535 w 5829300"/>
              <a:gd name="connsiteY39" fmla="*/ 2469985 h 3981450"/>
              <a:gd name="connsiteX40" fmla="*/ 4961535 w 5829300"/>
              <a:gd name="connsiteY40" fmla="*/ 3161319 h 3981450"/>
              <a:gd name="connsiteX41" fmla="*/ 4834766 w 5829300"/>
              <a:gd name="connsiteY41" fmla="*/ 3288087 h 3981450"/>
              <a:gd name="connsiteX42" fmla="*/ 4058488 w 5829300"/>
              <a:gd name="connsiteY42" fmla="*/ 3288087 h 3981450"/>
              <a:gd name="connsiteX43" fmla="*/ 3931720 w 5829300"/>
              <a:gd name="connsiteY43" fmla="*/ 3161319 h 3981450"/>
              <a:gd name="connsiteX44" fmla="*/ 4058488 w 5829300"/>
              <a:gd name="connsiteY44" fmla="*/ 3034551 h 3981450"/>
              <a:gd name="connsiteX45" fmla="*/ 4834766 w 5829300"/>
              <a:gd name="connsiteY45" fmla="*/ 3034551 h 3981450"/>
              <a:gd name="connsiteX46" fmla="*/ 4961535 w 5829300"/>
              <a:gd name="connsiteY46" fmla="*/ 3161319 h 3981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5829300" h="3981450">
                <a:moveTo>
                  <a:pt x="5356870" y="0"/>
                </a:moveTo>
                <a:lnTo>
                  <a:pt x="473088" y="0"/>
                </a:lnTo>
                <a:cubicBezTo>
                  <a:pt x="211712" y="0"/>
                  <a:pt x="0" y="211712"/>
                  <a:pt x="0" y="473088"/>
                </a:cubicBezTo>
                <a:lnTo>
                  <a:pt x="0" y="995182"/>
                </a:lnTo>
                <a:lnTo>
                  <a:pt x="0" y="1644701"/>
                </a:lnTo>
                <a:lnTo>
                  <a:pt x="0" y="3514830"/>
                </a:lnTo>
                <a:cubicBezTo>
                  <a:pt x="0" y="3776205"/>
                  <a:pt x="211712" y="3987918"/>
                  <a:pt x="473088" y="3987918"/>
                </a:cubicBezTo>
                <a:lnTo>
                  <a:pt x="5356870" y="3987918"/>
                </a:lnTo>
                <a:cubicBezTo>
                  <a:pt x="5618245" y="3987918"/>
                  <a:pt x="5829957" y="3776205"/>
                  <a:pt x="5829957" y="3514830"/>
                </a:cubicBezTo>
                <a:lnTo>
                  <a:pt x="5829957" y="1644044"/>
                </a:lnTo>
                <a:lnTo>
                  <a:pt x="5829957" y="994524"/>
                </a:lnTo>
                <a:lnTo>
                  <a:pt x="5829957" y="472431"/>
                </a:lnTo>
                <a:cubicBezTo>
                  <a:pt x="5829300" y="211712"/>
                  <a:pt x="5617588" y="0"/>
                  <a:pt x="5356870" y="0"/>
                </a:cubicBezTo>
                <a:close/>
                <a:moveTo>
                  <a:pt x="473088" y="260718"/>
                </a:moveTo>
                <a:lnTo>
                  <a:pt x="5356870" y="260718"/>
                </a:lnTo>
                <a:cubicBezTo>
                  <a:pt x="5469912" y="260718"/>
                  <a:pt x="5568582" y="352196"/>
                  <a:pt x="5568582" y="472431"/>
                </a:cubicBezTo>
                <a:lnTo>
                  <a:pt x="5568582" y="867756"/>
                </a:lnTo>
                <a:lnTo>
                  <a:pt x="261376" y="867756"/>
                </a:lnTo>
                <a:lnTo>
                  <a:pt x="261376" y="472431"/>
                </a:lnTo>
                <a:cubicBezTo>
                  <a:pt x="261376" y="360045"/>
                  <a:pt x="353511" y="260718"/>
                  <a:pt x="473088" y="260718"/>
                </a:cubicBezTo>
                <a:close/>
                <a:moveTo>
                  <a:pt x="5568582" y="1510084"/>
                </a:moveTo>
                <a:lnTo>
                  <a:pt x="261376" y="1510084"/>
                </a:lnTo>
                <a:lnTo>
                  <a:pt x="261376" y="1121940"/>
                </a:lnTo>
                <a:lnTo>
                  <a:pt x="5568582" y="1121940"/>
                </a:lnTo>
                <a:lnTo>
                  <a:pt x="5568582" y="1510084"/>
                </a:lnTo>
                <a:lnTo>
                  <a:pt x="5568582" y="1510084"/>
                </a:lnTo>
                <a:close/>
                <a:moveTo>
                  <a:pt x="5356870" y="3725885"/>
                </a:moveTo>
                <a:lnTo>
                  <a:pt x="473088" y="3725885"/>
                </a:lnTo>
                <a:cubicBezTo>
                  <a:pt x="360045" y="3725885"/>
                  <a:pt x="261376" y="3634407"/>
                  <a:pt x="261376" y="3514173"/>
                </a:cubicBezTo>
                <a:lnTo>
                  <a:pt x="261376" y="1771459"/>
                </a:lnTo>
                <a:lnTo>
                  <a:pt x="5568582" y="1771459"/>
                </a:lnTo>
                <a:lnTo>
                  <a:pt x="5568582" y="3507638"/>
                </a:lnTo>
                <a:cubicBezTo>
                  <a:pt x="5568582" y="3627215"/>
                  <a:pt x="5476447" y="3725885"/>
                  <a:pt x="5356870" y="3725885"/>
                </a:cubicBezTo>
                <a:close/>
                <a:moveTo>
                  <a:pt x="4961535" y="2469985"/>
                </a:moveTo>
                <a:cubicBezTo>
                  <a:pt x="4961535" y="2540556"/>
                  <a:pt x="4905337" y="2596753"/>
                  <a:pt x="4834766" y="2596753"/>
                </a:cubicBezTo>
                <a:lnTo>
                  <a:pt x="3479549" y="2596753"/>
                </a:lnTo>
                <a:cubicBezTo>
                  <a:pt x="3408979" y="2596753"/>
                  <a:pt x="3352781" y="2540556"/>
                  <a:pt x="3352781" y="2469985"/>
                </a:cubicBezTo>
                <a:cubicBezTo>
                  <a:pt x="3352781" y="2399414"/>
                  <a:pt x="3408979" y="2343217"/>
                  <a:pt x="3479549" y="2343217"/>
                </a:cubicBezTo>
                <a:lnTo>
                  <a:pt x="4827585" y="2343217"/>
                </a:lnTo>
                <a:cubicBezTo>
                  <a:pt x="4898155" y="2336035"/>
                  <a:pt x="4961535" y="2392223"/>
                  <a:pt x="4961535" y="2469985"/>
                </a:cubicBezTo>
                <a:close/>
                <a:moveTo>
                  <a:pt x="4961535" y="3161319"/>
                </a:moveTo>
                <a:cubicBezTo>
                  <a:pt x="4961535" y="3231890"/>
                  <a:pt x="4905337" y="3288087"/>
                  <a:pt x="4834766" y="3288087"/>
                </a:cubicBezTo>
                <a:lnTo>
                  <a:pt x="4058488" y="3288087"/>
                </a:lnTo>
                <a:cubicBezTo>
                  <a:pt x="3987917" y="3288087"/>
                  <a:pt x="3931720" y="3231890"/>
                  <a:pt x="3931720" y="3161319"/>
                </a:cubicBezTo>
                <a:cubicBezTo>
                  <a:pt x="3931720" y="3090748"/>
                  <a:pt x="3987917" y="3034551"/>
                  <a:pt x="4058488" y="3034551"/>
                </a:cubicBezTo>
                <a:lnTo>
                  <a:pt x="4834766" y="3034551"/>
                </a:lnTo>
                <a:cubicBezTo>
                  <a:pt x="4898155" y="3034551"/>
                  <a:pt x="4961535" y="3090748"/>
                  <a:pt x="4961535" y="316131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1" name="Forma libre 330">
            <a:extLst>
              <a:ext uri="{FF2B5EF4-FFF2-40B4-BE49-F238E27FC236}">
                <a16:creationId xmlns:a16="http://schemas.microsoft.com/office/drawing/2014/main" id="{4AF2563F-7847-394C-A4D9-CA6335ECC82E}"/>
              </a:ext>
            </a:extLst>
          </p:cNvPr>
          <p:cNvSpPr/>
          <p:nvPr/>
        </p:nvSpPr>
        <p:spPr>
          <a:xfrm>
            <a:off x="7211508" y="4714208"/>
            <a:ext cx="301338" cy="285556"/>
          </a:xfrm>
          <a:custGeom>
            <a:avLst/>
            <a:gdLst>
              <a:gd name="connsiteX0" fmla="*/ 5337315 w 5819775"/>
              <a:gd name="connsiteY0" fmla="*/ 15907 h 5514975"/>
              <a:gd name="connsiteX1" fmla="*/ 4516860 w 5819775"/>
              <a:gd name="connsiteY1" fmla="*/ 15907 h 5514975"/>
              <a:gd name="connsiteX2" fmla="*/ 4016912 w 5819775"/>
              <a:gd name="connsiteY2" fmla="*/ 515855 h 5514975"/>
              <a:gd name="connsiteX3" fmla="*/ 4016912 w 5819775"/>
              <a:gd name="connsiteY3" fmla="*/ 539010 h 5514975"/>
              <a:gd name="connsiteX4" fmla="*/ 3759346 w 5819775"/>
              <a:gd name="connsiteY4" fmla="*/ 273482 h 5514975"/>
              <a:gd name="connsiteX5" fmla="*/ 3032941 w 5819775"/>
              <a:gd name="connsiteY5" fmla="*/ 0 h 5514975"/>
              <a:gd name="connsiteX6" fmla="*/ 1187996 w 5819775"/>
              <a:gd name="connsiteY6" fmla="*/ 0 h 5514975"/>
              <a:gd name="connsiteX7" fmla="*/ 593998 w 5819775"/>
              <a:gd name="connsiteY7" fmla="*/ 242373 h 5514975"/>
              <a:gd name="connsiteX8" fmla="*/ 265528 w 5819775"/>
              <a:gd name="connsiteY8" fmla="*/ 586035 h 5514975"/>
              <a:gd name="connsiteX9" fmla="*/ 0 w 5819775"/>
              <a:gd name="connsiteY9" fmla="*/ 1273369 h 5514975"/>
              <a:gd name="connsiteX10" fmla="*/ 0 w 5819775"/>
              <a:gd name="connsiteY10" fmla="*/ 2750049 h 5514975"/>
              <a:gd name="connsiteX11" fmla="*/ 0 w 5819775"/>
              <a:gd name="connsiteY11" fmla="*/ 2765965 h 5514975"/>
              <a:gd name="connsiteX12" fmla="*/ 133121 w 5819775"/>
              <a:gd name="connsiteY12" fmla="*/ 3070565 h 5514975"/>
              <a:gd name="connsiteX13" fmla="*/ 344386 w 5819775"/>
              <a:gd name="connsiteY13" fmla="*/ 3289068 h 5514975"/>
              <a:gd name="connsiteX14" fmla="*/ 782107 w 5819775"/>
              <a:gd name="connsiteY14" fmla="*/ 3500333 h 5514975"/>
              <a:gd name="connsiteX15" fmla="*/ 1633680 w 5819775"/>
              <a:gd name="connsiteY15" fmla="*/ 3500333 h 5514975"/>
              <a:gd name="connsiteX16" fmla="*/ 1633680 w 5819775"/>
              <a:gd name="connsiteY16" fmla="*/ 3531442 h 5514975"/>
              <a:gd name="connsiteX17" fmla="*/ 1633680 w 5819775"/>
              <a:gd name="connsiteY17" fmla="*/ 5251218 h 5514975"/>
              <a:gd name="connsiteX18" fmla="*/ 1633680 w 5819775"/>
              <a:gd name="connsiteY18" fmla="*/ 5267135 h 5514975"/>
              <a:gd name="connsiteX19" fmla="*/ 1915125 w 5819775"/>
              <a:gd name="connsiteY19" fmla="*/ 5517471 h 5514975"/>
              <a:gd name="connsiteX20" fmla="*/ 2438219 w 5819775"/>
              <a:gd name="connsiteY20" fmla="*/ 5517471 h 5514975"/>
              <a:gd name="connsiteX21" fmla="*/ 2734856 w 5819775"/>
              <a:gd name="connsiteY21" fmla="*/ 5275098 h 5514975"/>
              <a:gd name="connsiteX22" fmla="*/ 3031493 w 5819775"/>
              <a:gd name="connsiteY22" fmla="*/ 4197068 h 5514975"/>
              <a:gd name="connsiteX23" fmla="*/ 4008225 w 5819775"/>
              <a:gd name="connsiteY23" fmla="*/ 3181264 h 5514975"/>
              <a:gd name="connsiteX24" fmla="*/ 4508173 w 5819775"/>
              <a:gd name="connsiteY24" fmla="*/ 3618986 h 5514975"/>
              <a:gd name="connsiteX25" fmla="*/ 5328628 w 5819775"/>
              <a:gd name="connsiteY25" fmla="*/ 3618986 h 5514975"/>
              <a:gd name="connsiteX26" fmla="*/ 5828567 w 5819775"/>
              <a:gd name="connsiteY26" fmla="*/ 3119047 h 5514975"/>
              <a:gd name="connsiteX27" fmla="*/ 5828567 w 5819775"/>
              <a:gd name="connsiteY27" fmla="*/ 539734 h 5514975"/>
              <a:gd name="connsiteX28" fmla="*/ 5337315 w 5819775"/>
              <a:gd name="connsiteY28" fmla="*/ 15907 h 5514975"/>
              <a:gd name="connsiteX29" fmla="*/ 2805760 w 5819775"/>
              <a:gd name="connsiteY29" fmla="*/ 4008949 h 5514975"/>
              <a:gd name="connsiteX30" fmla="*/ 2766689 w 5819775"/>
              <a:gd name="connsiteY30" fmla="*/ 4071166 h 5514975"/>
              <a:gd name="connsiteX31" fmla="*/ 2462089 w 5819775"/>
              <a:gd name="connsiteY31" fmla="*/ 5181029 h 5514975"/>
              <a:gd name="connsiteX32" fmla="*/ 2446173 w 5819775"/>
              <a:gd name="connsiteY32" fmla="*/ 5212138 h 5514975"/>
              <a:gd name="connsiteX33" fmla="*/ 1930308 w 5819775"/>
              <a:gd name="connsiteY33" fmla="*/ 5212138 h 5514975"/>
              <a:gd name="connsiteX34" fmla="*/ 1930308 w 5819775"/>
              <a:gd name="connsiteY34" fmla="*/ 3516963 h 5514975"/>
              <a:gd name="connsiteX35" fmla="*/ 1695888 w 5819775"/>
              <a:gd name="connsiteY35" fmla="*/ 3196447 h 5514975"/>
              <a:gd name="connsiteX36" fmla="*/ 1672733 w 5819775"/>
              <a:gd name="connsiteY36" fmla="*/ 3196447 h 5514975"/>
              <a:gd name="connsiteX37" fmla="*/ 797290 w 5819775"/>
              <a:gd name="connsiteY37" fmla="*/ 3196447 h 5514975"/>
              <a:gd name="connsiteX38" fmla="*/ 562870 w 5819775"/>
              <a:gd name="connsiteY38" fmla="*/ 3079242 h 5514975"/>
              <a:gd name="connsiteX39" fmla="*/ 344367 w 5819775"/>
              <a:gd name="connsiteY39" fmla="*/ 2860739 h 5514975"/>
              <a:gd name="connsiteX40" fmla="*/ 289379 w 5819775"/>
              <a:gd name="connsiteY40" fmla="*/ 2735571 h 5514975"/>
              <a:gd name="connsiteX41" fmla="*/ 289379 w 5819775"/>
              <a:gd name="connsiteY41" fmla="*/ 1274093 h 5514975"/>
              <a:gd name="connsiteX42" fmla="*/ 476764 w 5819775"/>
              <a:gd name="connsiteY42" fmla="*/ 782107 h 5514975"/>
              <a:gd name="connsiteX43" fmla="*/ 797281 w 5819775"/>
              <a:gd name="connsiteY43" fmla="*/ 446399 h 5514975"/>
              <a:gd name="connsiteX44" fmla="*/ 1180014 w 5819775"/>
              <a:gd name="connsiteY44" fmla="*/ 290122 h 5514975"/>
              <a:gd name="connsiteX45" fmla="*/ 3024235 w 5819775"/>
              <a:gd name="connsiteY45" fmla="*/ 290122 h 5514975"/>
              <a:gd name="connsiteX46" fmla="*/ 3548053 w 5819775"/>
              <a:gd name="connsiteY46" fmla="*/ 477507 h 5514975"/>
              <a:gd name="connsiteX47" fmla="*/ 4008930 w 5819775"/>
              <a:gd name="connsiteY47" fmla="*/ 962254 h 5514975"/>
              <a:gd name="connsiteX48" fmla="*/ 4008930 w 5819775"/>
              <a:gd name="connsiteY48" fmla="*/ 2759450 h 5514975"/>
              <a:gd name="connsiteX49" fmla="*/ 2805760 w 5819775"/>
              <a:gd name="connsiteY49" fmla="*/ 4008949 h 5514975"/>
              <a:gd name="connsiteX50" fmla="*/ 5548580 w 5819775"/>
              <a:gd name="connsiteY50" fmla="*/ 3102397 h 5514975"/>
              <a:gd name="connsiteX51" fmla="*/ 5337315 w 5819775"/>
              <a:gd name="connsiteY51" fmla="*/ 3313662 h 5514975"/>
              <a:gd name="connsiteX52" fmla="*/ 4516860 w 5819775"/>
              <a:gd name="connsiteY52" fmla="*/ 3313662 h 5514975"/>
              <a:gd name="connsiteX53" fmla="*/ 4305596 w 5819775"/>
              <a:gd name="connsiteY53" fmla="*/ 3102397 h 5514975"/>
              <a:gd name="connsiteX54" fmla="*/ 4305596 w 5819775"/>
              <a:gd name="connsiteY54" fmla="*/ 2820953 h 5514975"/>
              <a:gd name="connsiteX55" fmla="*/ 4305596 w 5819775"/>
              <a:gd name="connsiteY55" fmla="*/ 2812990 h 5514975"/>
              <a:gd name="connsiteX56" fmla="*/ 4313558 w 5819775"/>
              <a:gd name="connsiteY56" fmla="*/ 914505 h 5514975"/>
              <a:gd name="connsiteX57" fmla="*/ 4305596 w 5819775"/>
              <a:gd name="connsiteY57" fmla="*/ 859517 h 5514975"/>
              <a:gd name="connsiteX58" fmla="*/ 4305596 w 5819775"/>
              <a:gd name="connsiteY58" fmla="*/ 523808 h 5514975"/>
              <a:gd name="connsiteX59" fmla="*/ 4516860 w 5819775"/>
              <a:gd name="connsiteY59" fmla="*/ 312544 h 5514975"/>
              <a:gd name="connsiteX60" fmla="*/ 5337315 w 5819775"/>
              <a:gd name="connsiteY60" fmla="*/ 312544 h 5514975"/>
              <a:gd name="connsiteX61" fmla="*/ 5548580 w 5819775"/>
              <a:gd name="connsiteY61" fmla="*/ 523808 h 5514975"/>
              <a:gd name="connsiteX62" fmla="*/ 5548580 w 5819775"/>
              <a:gd name="connsiteY62" fmla="*/ 3102397 h 5514975"/>
              <a:gd name="connsiteX63" fmla="*/ 5071787 w 5819775"/>
              <a:gd name="connsiteY63" fmla="*/ 2704462 h 5514975"/>
              <a:gd name="connsiteX64" fmla="*/ 4915510 w 5819775"/>
              <a:gd name="connsiteY64" fmla="*/ 2860739 h 5514975"/>
              <a:gd name="connsiteX65" fmla="*/ 4759233 w 5819775"/>
              <a:gd name="connsiteY65" fmla="*/ 2704462 h 5514975"/>
              <a:gd name="connsiteX66" fmla="*/ 4915510 w 5819775"/>
              <a:gd name="connsiteY66" fmla="*/ 2548185 h 5514975"/>
              <a:gd name="connsiteX67" fmla="*/ 5071787 w 5819775"/>
              <a:gd name="connsiteY67" fmla="*/ 2704462 h 551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</a:cxnLst>
            <a:rect l="l" t="t" r="r" b="b"/>
            <a:pathLst>
              <a:path w="5819775" h="5514975">
                <a:moveTo>
                  <a:pt x="5337315" y="15907"/>
                </a:moveTo>
                <a:lnTo>
                  <a:pt x="4516860" y="15907"/>
                </a:lnTo>
                <a:cubicBezTo>
                  <a:pt x="4235415" y="15907"/>
                  <a:pt x="4016912" y="242364"/>
                  <a:pt x="4016912" y="515855"/>
                </a:cubicBezTo>
                <a:lnTo>
                  <a:pt x="4016912" y="539010"/>
                </a:lnTo>
                <a:lnTo>
                  <a:pt x="3759346" y="273482"/>
                </a:lnTo>
                <a:cubicBezTo>
                  <a:pt x="3697129" y="211265"/>
                  <a:pt x="3454746" y="0"/>
                  <a:pt x="3032941" y="0"/>
                </a:cubicBezTo>
                <a:lnTo>
                  <a:pt x="1187996" y="0"/>
                </a:lnTo>
                <a:cubicBezTo>
                  <a:pt x="1125779" y="0"/>
                  <a:pt x="813216" y="15916"/>
                  <a:pt x="593998" y="242373"/>
                </a:cubicBezTo>
                <a:lnTo>
                  <a:pt x="265528" y="586035"/>
                </a:lnTo>
                <a:cubicBezTo>
                  <a:pt x="187385" y="672132"/>
                  <a:pt x="0" y="914505"/>
                  <a:pt x="0" y="1273369"/>
                </a:cubicBezTo>
                <a:lnTo>
                  <a:pt x="0" y="2750049"/>
                </a:lnTo>
                <a:cubicBezTo>
                  <a:pt x="0" y="2758011"/>
                  <a:pt x="0" y="2758011"/>
                  <a:pt x="0" y="2765965"/>
                </a:cubicBezTo>
                <a:cubicBezTo>
                  <a:pt x="7963" y="2883170"/>
                  <a:pt x="54988" y="2984468"/>
                  <a:pt x="133121" y="3070565"/>
                </a:cubicBezTo>
                <a:lnTo>
                  <a:pt x="344386" y="3289068"/>
                </a:lnTo>
                <a:cubicBezTo>
                  <a:pt x="508625" y="3461261"/>
                  <a:pt x="680095" y="3492370"/>
                  <a:pt x="782107" y="3500333"/>
                </a:cubicBezTo>
                <a:lnTo>
                  <a:pt x="1633680" y="3500333"/>
                </a:lnTo>
                <a:cubicBezTo>
                  <a:pt x="1633680" y="3508296"/>
                  <a:pt x="1633680" y="3516249"/>
                  <a:pt x="1633680" y="3531442"/>
                </a:cubicBezTo>
                <a:lnTo>
                  <a:pt x="1633680" y="5251218"/>
                </a:lnTo>
                <a:cubicBezTo>
                  <a:pt x="1633680" y="5259181"/>
                  <a:pt x="1633680" y="5259181"/>
                  <a:pt x="1633680" y="5267135"/>
                </a:cubicBezTo>
                <a:cubicBezTo>
                  <a:pt x="1649597" y="5415458"/>
                  <a:pt x="1758849" y="5517471"/>
                  <a:pt x="1915125" y="5517471"/>
                </a:cubicBezTo>
                <a:lnTo>
                  <a:pt x="2438219" y="5517471"/>
                </a:lnTo>
                <a:cubicBezTo>
                  <a:pt x="2617651" y="5517471"/>
                  <a:pt x="2711701" y="5369147"/>
                  <a:pt x="2734856" y="5275098"/>
                </a:cubicBezTo>
                <a:lnTo>
                  <a:pt x="3031493" y="4197068"/>
                </a:lnTo>
                <a:lnTo>
                  <a:pt x="4008225" y="3181264"/>
                </a:lnTo>
                <a:cubicBezTo>
                  <a:pt x="4039334" y="3431601"/>
                  <a:pt x="4250598" y="3618986"/>
                  <a:pt x="4508173" y="3618986"/>
                </a:cubicBezTo>
                <a:lnTo>
                  <a:pt x="5328628" y="3618986"/>
                </a:lnTo>
                <a:cubicBezTo>
                  <a:pt x="5610073" y="3618986"/>
                  <a:pt x="5828567" y="3392529"/>
                  <a:pt x="5828567" y="3119047"/>
                </a:cubicBezTo>
                <a:lnTo>
                  <a:pt x="5828567" y="539734"/>
                </a:lnTo>
                <a:cubicBezTo>
                  <a:pt x="5837263" y="243088"/>
                  <a:pt x="5618760" y="15907"/>
                  <a:pt x="5337315" y="15907"/>
                </a:cubicBezTo>
                <a:close/>
                <a:moveTo>
                  <a:pt x="2805760" y="4008949"/>
                </a:moveTo>
                <a:cubicBezTo>
                  <a:pt x="2789844" y="4024865"/>
                  <a:pt x="2774652" y="4048020"/>
                  <a:pt x="2766689" y="4071166"/>
                </a:cubicBezTo>
                <a:lnTo>
                  <a:pt x="2462089" y="5181029"/>
                </a:lnTo>
                <a:cubicBezTo>
                  <a:pt x="2462089" y="5188991"/>
                  <a:pt x="2446173" y="5204184"/>
                  <a:pt x="2446173" y="5212138"/>
                </a:cubicBezTo>
                <a:lnTo>
                  <a:pt x="1930308" y="5212138"/>
                </a:lnTo>
                <a:lnTo>
                  <a:pt x="1930308" y="3516963"/>
                </a:lnTo>
                <a:cubicBezTo>
                  <a:pt x="1930308" y="3313662"/>
                  <a:pt x="1805140" y="3220327"/>
                  <a:pt x="1695888" y="3196447"/>
                </a:cubicBezTo>
                <a:cubicBezTo>
                  <a:pt x="1687925" y="3196447"/>
                  <a:pt x="1679972" y="3196447"/>
                  <a:pt x="1672733" y="3196447"/>
                </a:cubicBezTo>
                <a:lnTo>
                  <a:pt x="797290" y="3196447"/>
                </a:lnTo>
                <a:cubicBezTo>
                  <a:pt x="750265" y="3196447"/>
                  <a:pt x="648967" y="3173292"/>
                  <a:pt x="562870" y="3079242"/>
                </a:cubicBezTo>
                <a:lnTo>
                  <a:pt x="344367" y="2860739"/>
                </a:lnTo>
                <a:cubicBezTo>
                  <a:pt x="313258" y="2829630"/>
                  <a:pt x="289379" y="2782595"/>
                  <a:pt x="289379" y="2735571"/>
                </a:cubicBezTo>
                <a:lnTo>
                  <a:pt x="289379" y="1274093"/>
                </a:lnTo>
                <a:cubicBezTo>
                  <a:pt x="289379" y="1008564"/>
                  <a:pt x="437702" y="828408"/>
                  <a:pt x="476764" y="782107"/>
                </a:cubicBezTo>
                <a:lnTo>
                  <a:pt x="797281" y="446399"/>
                </a:lnTo>
                <a:cubicBezTo>
                  <a:pt x="937641" y="298075"/>
                  <a:pt x="1156868" y="290122"/>
                  <a:pt x="1180014" y="290122"/>
                </a:cubicBezTo>
                <a:lnTo>
                  <a:pt x="3024235" y="290122"/>
                </a:lnTo>
                <a:cubicBezTo>
                  <a:pt x="3344751" y="290122"/>
                  <a:pt x="3516221" y="446399"/>
                  <a:pt x="3548053" y="477507"/>
                </a:cubicBezTo>
                <a:lnTo>
                  <a:pt x="4008930" y="962254"/>
                </a:lnTo>
                <a:lnTo>
                  <a:pt x="4008930" y="2759450"/>
                </a:lnTo>
                <a:lnTo>
                  <a:pt x="2805760" y="4008949"/>
                </a:lnTo>
                <a:close/>
                <a:moveTo>
                  <a:pt x="5548580" y="3102397"/>
                </a:moveTo>
                <a:cubicBezTo>
                  <a:pt x="5548580" y="3219602"/>
                  <a:pt x="5454520" y="3313662"/>
                  <a:pt x="5337315" y="3313662"/>
                </a:cubicBezTo>
                <a:lnTo>
                  <a:pt x="4516860" y="3313662"/>
                </a:lnTo>
                <a:cubicBezTo>
                  <a:pt x="4399655" y="3313662"/>
                  <a:pt x="4305596" y="3219602"/>
                  <a:pt x="4305596" y="3102397"/>
                </a:cubicBezTo>
                <a:lnTo>
                  <a:pt x="4305596" y="2820953"/>
                </a:lnTo>
                <a:cubicBezTo>
                  <a:pt x="4305596" y="2820953"/>
                  <a:pt x="4305596" y="2820953"/>
                  <a:pt x="4305596" y="2812990"/>
                </a:cubicBezTo>
                <a:lnTo>
                  <a:pt x="4313558" y="914505"/>
                </a:lnTo>
                <a:cubicBezTo>
                  <a:pt x="4313558" y="898589"/>
                  <a:pt x="4313558" y="875433"/>
                  <a:pt x="4305596" y="859517"/>
                </a:cubicBezTo>
                <a:lnTo>
                  <a:pt x="4305596" y="523808"/>
                </a:lnTo>
                <a:cubicBezTo>
                  <a:pt x="4305596" y="406603"/>
                  <a:pt x="4399655" y="312544"/>
                  <a:pt x="4516860" y="312544"/>
                </a:cubicBezTo>
                <a:lnTo>
                  <a:pt x="5337315" y="312544"/>
                </a:lnTo>
                <a:cubicBezTo>
                  <a:pt x="5454520" y="312544"/>
                  <a:pt x="5548580" y="406603"/>
                  <a:pt x="5548580" y="523808"/>
                </a:cubicBezTo>
                <a:lnTo>
                  <a:pt x="5548580" y="3102397"/>
                </a:lnTo>
                <a:close/>
                <a:moveTo>
                  <a:pt x="5071787" y="2704462"/>
                </a:moveTo>
                <a:cubicBezTo>
                  <a:pt x="5071787" y="2790558"/>
                  <a:pt x="5001607" y="2860739"/>
                  <a:pt x="4915510" y="2860739"/>
                </a:cubicBezTo>
                <a:cubicBezTo>
                  <a:pt x="4829413" y="2860739"/>
                  <a:pt x="4759233" y="2790558"/>
                  <a:pt x="4759233" y="2704462"/>
                </a:cubicBezTo>
                <a:cubicBezTo>
                  <a:pt x="4759233" y="2618366"/>
                  <a:pt x="4829413" y="2548185"/>
                  <a:pt x="4915510" y="2548185"/>
                </a:cubicBezTo>
                <a:cubicBezTo>
                  <a:pt x="5001607" y="2548185"/>
                  <a:pt x="5071787" y="2618366"/>
                  <a:pt x="5071787" y="270446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3" name="Forma libre 332">
            <a:extLst>
              <a:ext uri="{FF2B5EF4-FFF2-40B4-BE49-F238E27FC236}">
                <a16:creationId xmlns:a16="http://schemas.microsoft.com/office/drawing/2014/main" id="{A10CCE92-8C89-AA44-832D-1F88612613BD}"/>
              </a:ext>
            </a:extLst>
          </p:cNvPr>
          <p:cNvSpPr/>
          <p:nvPr/>
        </p:nvSpPr>
        <p:spPr>
          <a:xfrm>
            <a:off x="7282232" y="5923582"/>
            <a:ext cx="261838" cy="354647"/>
          </a:xfrm>
          <a:custGeom>
            <a:avLst/>
            <a:gdLst>
              <a:gd name="connsiteX0" fmla="*/ 5058269 w 5056909"/>
              <a:gd name="connsiteY0" fmla="*/ 1957119 h 6849340"/>
              <a:gd name="connsiteX1" fmla="*/ 5058269 w 5056909"/>
              <a:gd name="connsiteY1" fmla="*/ 1957119 h 6849340"/>
              <a:gd name="connsiteX2" fmla="*/ 5041375 w 5056909"/>
              <a:gd name="connsiteY2" fmla="*/ 1915659 h 6849340"/>
              <a:gd name="connsiteX3" fmla="*/ 5032932 w 5056909"/>
              <a:gd name="connsiteY3" fmla="*/ 1907217 h 6849340"/>
              <a:gd name="connsiteX4" fmla="*/ 5008366 w 5056909"/>
              <a:gd name="connsiteY4" fmla="*/ 1874200 h 6849340"/>
              <a:gd name="connsiteX5" fmla="*/ 5008366 w 5056909"/>
              <a:gd name="connsiteY5" fmla="*/ 1874200 h 6849340"/>
              <a:gd name="connsiteX6" fmla="*/ 3175626 w 5056909"/>
              <a:gd name="connsiteY6" fmla="*/ 49902 h 6849340"/>
              <a:gd name="connsiteX7" fmla="*/ 3175626 w 5056909"/>
              <a:gd name="connsiteY7" fmla="*/ 49902 h 6849340"/>
              <a:gd name="connsiteX8" fmla="*/ 3175626 w 5056909"/>
              <a:gd name="connsiteY8" fmla="*/ 49902 h 6849340"/>
              <a:gd name="connsiteX9" fmla="*/ 3175626 w 5056909"/>
              <a:gd name="connsiteY9" fmla="*/ 49902 h 6849340"/>
              <a:gd name="connsiteX10" fmla="*/ 3142609 w 5056909"/>
              <a:gd name="connsiteY10" fmla="*/ 25337 h 6849340"/>
              <a:gd name="connsiteX11" fmla="*/ 3134167 w 5056909"/>
              <a:gd name="connsiteY11" fmla="*/ 16894 h 6849340"/>
              <a:gd name="connsiteX12" fmla="*/ 3101150 w 5056909"/>
              <a:gd name="connsiteY12" fmla="*/ 0 h 6849340"/>
              <a:gd name="connsiteX13" fmla="*/ 3101150 w 5056909"/>
              <a:gd name="connsiteY13" fmla="*/ 0 h 6849340"/>
              <a:gd name="connsiteX14" fmla="*/ 3076584 w 5056909"/>
              <a:gd name="connsiteY14" fmla="*/ 0 h 6849340"/>
              <a:gd name="connsiteX15" fmla="*/ 439180 w 5056909"/>
              <a:gd name="connsiteY15" fmla="*/ 0 h 6849340"/>
              <a:gd name="connsiteX16" fmla="*/ 0 w 5056909"/>
              <a:gd name="connsiteY16" fmla="*/ 439180 h 6849340"/>
              <a:gd name="connsiteX17" fmla="*/ 0 w 5056909"/>
              <a:gd name="connsiteY17" fmla="*/ 6418049 h 6849340"/>
              <a:gd name="connsiteX18" fmla="*/ 439180 w 5056909"/>
              <a:gd name="connsiteY18" fmla="*/ 6857229 h 6849340"/>
              <a:gd name="connsiteX19" fmla="*/ 4618318 w 5056909"/>
              <a:gd name="connsiteY19" fmla="*/ 6857229 h 6849340"/>
              <a:gd name="connsiteX20" fmla="*/ 5057498 w 5056909"/>
              <a:gd name="connsiteY20" fmla="*/ 6418049 h 6849340"/>
              <a:gd name="connsiteX21" fmla="*/ 5057498 w 5056909"/>
              <a:gd name="connsiteY21" fmla="*/ 1990136 h 6849340"/>
              <a:gd name="connsiteX22" fmla="*/ 5058269 w 5056909"/>
              <a:gd name="connsiteY22" fmla="*/ 1957119 h 6849340"/>
              <a:gd name="connsiteX23" fmla="*/ 4535398 w 5056909"/>
              <a:gd name="connsiteY23" fmla="*/ 1832731 h 6849340"/>
              <a:gd name="connsiteX24" fmla="*/ 3225529 w 5056909"/>
              <a:gd name="connsiteY24" fmla="*/ 1832731 h 6849340"/>
              <a:gd name="connsiteX25" fmla="*/ 3225529 w 5056909"/>
              <a:gd name="connsiteY25" fmla="*/ 530543 h 6849340"/>
              <a:gd name="connsiteX26" fmla="*/ 4535398 w 5056909"/>
              <a:gd name="connsiteY26" fmla="*/ 1832731 h 6849340"/>
              <a:gd name="connsiteX27" fmla="*/ 4751157 w 5056909"/>
              <a:gd name="connsiteY27" fmla="*/ 6418041 h 6849340"/>
              <a:gd name="connsiteX28" fmla="*/ 4618326 w 5056909"/>
              <a:gd name="connsiteY28" fmla="*/ 6550871 h 6849340"/>
              <a:gd name="connsiteX29" fmla="*/ 439189 w 5056909"/>
              <a:gd name="connsiteY29" fmla="*/ 6550871 h 6849340"/>
              <a:gd name="connsiteX30" fmla="*/ 306359 w 5056909"/>
              <a:gd name="connsiteY30" fmla="*/ 6418041 h 6849340"/>
              <a:gd name="connsiteX31" fmla="*/ 306359 w 5056909"/>
              <a:gd name="connsiteY31" fmla="*/ 447623 h 6849340"/>
              <a:gd name="connsiteX32" fmla="*/ 439189 w 5056909"/>
              <a:gd name="connsiteY32" fmla="*/ 314793 h 6849340"/>
              <a:gd name="connsiteX33" fmla="*/ 2918417 w 5056909"/>
              <a:gd name="connsiteY33" fmla="*/ 314793 h 6849340"/>
              <a:gd name="connsiteX34" fmla="*/ 2918417 w 5056909"/>
              <a:gd name="connsiteY34" fmla="*/ 1981685 h 6849340"/>
              <a:gd name="connsiteX35" fmla="*/ 3067371 w 5056909"/>
              <a:gd name="connsiteY35" fmla="*/ 2130639 h 6849340"/>
              <a:gd name="connsiteX36" fmla="*/ 4742714 w 5056909"/>
              <a:gd name="connsiteY36" fmla="*/ 2130639 h 6849340"/>
              <a:gd name="connsiteX37" fmla="*/ 4742714 w 5056909"/>
              <a:gd name="connsiteY37" fmla="*/ 6418041 h 6849340"/>
              <a:gd name="connsiteX38" fmla="*/ 4751157 w 5056909"/>
              <a:gd name="connsiteY38" fmla="*/ 6418041 h 6849340"/>
              <a:gd name="connsiteX39" fmla="*/ 4751157 w 5056909"/>
              <a:gd name="connsiteY39" fmla="*/ 6418041 h 6849340"/>
              <a:gd name="connsiteX40" fmla="*/ 4046307 w 5056909"/>
              <a:gd name="connsiteY40" fmla="*/ 4817944 h 6849340"/>
              <a:gd name="connsiteX41" fmla="*/ 3897353 w 5056909"/>
              <a:gd name="connsiteY41" fmla="*/ 4966898 h 6849340"/>
              <a:gd name="connsiteX42" fmla="*/ 1135579 w 5056909"/>
              <a:gd name="connsiteY42" fmla="*/ 4966898 h 6849340"/>
              <a:gd name="connsiteX43" fmla="*/ 986625 w 5056909"/>
              <a:gd name="connsiteY43" fmla="*/ 4817944 h 6849340"/>
              <a:gd name="connsiteX44" fmla="*/ 1135579 w 5056909"/>
              <a:gd name="connsiteY44" fmla="*/ 4668991 h 6849340"/>
              <a:gd name="connsiteX45" fmla="*/ 3896591 w 5056909"/>
              <a:gd name="connsiteY45" fmla="*/ 4668991 h 6849340"/>
              <a:gd name="connsiteX46" fmla="*/ 4046307 w 5056909"/>
              <a:gd name="connsiteY46" fmla="*/ 4817944 h 6849340"/>
              <a:gd name="connsiteX47" fmla="*/ 4046307 w 5056909"/>
              <a:gd name="connsiteY47" fmla="*/ 5730093 h 6849340"/>
              <a:gd name="connsiteX48" fmla="*/ 3897353 w 5056909"/>
              <a:gd name="connsiteY48" fmla="*/ 5879047 h 6849340"/>
              <a:gd name="connsiteX49" fmla="*/ 1135579 w 5056909"/>
              <a:gd name="connsiteY49" fmla="*/ 5879047 h 6849340"/>
              <a:gd name="connsiteX50" fmla="*/ 986625 w 5056909"/>
              <a:gd name="connsiteY50" fmla="*/ 5730093 h 6849340"/>
              <a:gd name="connsiteX51" fmla="*/ 1135579 w 5056909"/>
              <a:gd name="connsiteY51" fmla="*/ 5581139 h 6849340"/>
              <a:gd name="connsiteX52" fmla="*/ 3896591 w 5056909"/>
              <a:gd name="connsiteY52" fmla="*/ 5581139 h 6849340"/>
              <a:gd name="connsiteX53" fmla="*/ 4046307 w 5056909"/>
              <a:gd name="connsiteY53" fmla="*/ 5730093 h 6849340"/>
              <a:gd name="connsiteX54" fmla="*/ 4046307 w 5056909"/>
              <a:gd name="connsiteY54" fmla="*/ 3905796 h 6849340"/>
              <a:gd name="connsiteX55" fmla="*/ 3897353 w 5056909"/>
              <a:gd name="connsiteY55" fmla="*/ 4054749 h 6849340"/>
              <a:gd name="connsiteX56" fmla="*/ 1135579 w 5056909"/>
              <a:gd name="connsiteY56" fmla="*/ 4054749 h 6849340"/>
              <a:gd name="connsiteX57" fmla="*/ 986625 w 5056909"/>
              <a:gd name="connsiteY57" fmla="*/ 3905796 h 6849340"/>
              <a:gd name="connsiteX58" fmla="*/ 1135579 w 5056909"/>
              <a:gd name="connsiteY58" fmla="*/ 3756842 h 6849340"/>
              <a:gd name="connsiteX59" fmla="*/ 3896591 w 5056909"/>
              <a:gd name="connsiteY59" fmla="*/ 3756842 h 6849340"/>
              <a:gd name="connsiteX60" fmla="*/ 4046307 w 5056909"/>
              <a:gd name="connsiteY60" fmla="*/ 3905796 h 6849340"/>
              <a:gd name="connsiteX61" fmla="*/ 1135579 w 5056909"/>
              <a:gd name="connsiteY61" fmla="*/ 2843923 h 6849340"/>
              <a:gd name="connsiteX62" fmla="*/ 3896591 w 5056909"/>
              <a:gd name="connsiteY62" fmla="*/ 2843923 h 6849340"/>
              <a:gd name="connsiteX63" fmla="*/ 4045545 w 5056909"/>
              <a:gd name="connsiteY63" fmla="*/ 2992876 h 6849340"/>
              <a:gd name="connsiteX64" fmla="*/ 3896591 w 5056909"/>
              <a:gd name="connsiteY64" fmla="*/ 3141830 h 6849340"/>
              <a:gd name="connsiteX65" fmla="*/ 1135579 w 5056909"/>
              <a:gd name="connsiteY65" fmla="*/ 3141830 h 6849340"/>
              <a:gd name="connsiteX66" fmla="*/ 986625 w 5056909"/>
              <a:gd name="connsiteY66" fmla="*/ 2992876 h 6849340"/>
              <a:gd name="connsiteX67" fmla="*/ 1135579 w 5056909"/>
              <a:gd name="connsiteY67" fmla="*/ 2843923 h 6849340"/>
              <a:gd name="connsiteX68" fmla="*/ 978174 w 5056909"/>
              <a:gd name="connsiteY68" fmla="*/ 2089179 h 6849340"/>
              <a:gd name="connsiteX69" fmla="*/ 1127128 w 5056909"/>
              <a:gd name="connsiteY69" fmla="*/ 1940225 h 6849340"/>
              <a:gd name="connsiteX70" fmla="*/ 2080736 w 5056909"/>
              <a:gd name="connsiteY70" fmla="*/ 1940225 h 6849340"/>
              <a:gd name="connsiteX71" fmla="*/ 2229690 w 5056909"/>
              <a:gd name="connsiteY71" fmla="*/ 2089179 h 6849340"/>
              <a:gd name="connsiteX72" fmla="*/ 2080736 w 5056909"/>
              <a:gd name="connsiteY72" fmla="*/ 2238133 h 6849340"/>
              <a:gd name="connsiteX73" fmla="*/ 1135579 w 5056909"/>
              <a:gd name="connsiteY73" fmla="*/ 2238133 h 6849340"/>
              <a:gd name="connsiteX74" fmla="*/ 978174 w 5056909"/>
              <a:gd name="connsiteY74" fmla="*/ 2089179 h 6849340"/>
              <a:gd name="connsiteX75" fmla="*/ 978174 w 5056909"/>
              <a:gd name="connsiteY75" fmla="*/ 1185473 h 6849340"/>
              <a:gd name="connsiteX76" fmla="*/ 1127128 w 5056909"/>
              <a:gd name="connsiteY76" fmla="*/ 1036519 h 6849340"/>
              <a:gd name="connsiteX77" fmla="*/ 2080736 w 5056909"/>
              <a:gd name="connsiteY77" fmla="*/ 1036519 h 6849340"/>
              <a:gd name="connsiteX78" fmla="*/ 2229690 w 5056909"/>
              <a:gd name="connsiteY78" fmla="*/ 1185473 h 6849340"/>
              <a:gd name="connsiteX79" fmla="*/ 2080736 w 5056909"/>
              <a:gd name="connsiteY79" fmla="*/ 1334427 h 6849340"/>
              <a:gd name="connsiteX80" fmla="*/ 1135579 w 5056909"/>
              <a:gd name="connsiteY80" fmla="*/ 1334427 h 6849340"/>
              <a:gd name="connsiteX81" fmla="*/ 978174 w 5056909"/>
              <a:gd name="connsiteY81" fmla="*/ 1185473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</a:cxnLst>
            <a:rect l="l" t="t" r="r" b="b"/>
            <a:pathLst>
              <a:path w="5056909" h="6849340">
                <a:moveTo>
                  <a:pt x="5058269" y="1957119"/>
                </a:moveTo>
                <a:lnTo>
                  <a:pt x="5058269" y="1957119"/>
                </a:lnTo>
                <a:cubicBezTo>
                  <a:pt x="5058269" y="1940225"/>
                  <a:pt x="5049826" y="1932553"/>
                  <a:pt x="5041375" y="1915659"/>
                </a:cubicBezTo>
                <a:cubicBezTo>
                  <a:pt x="5041375" y="1915659"/>
                  <a:pt x="5041375" y="1907217"/>
                  <a:pt x="5032932" y="1907217"/>
                </a:cubicBezTo>
                <a:cubicBezTo>
                  <a:pt x="5024490" y="1898774"/>
                  <a:pt x="5016038" y="1882651"/>
                  <a:pt x="5008366" y="1874200"/>
                </a:cubicBezTo>
                <a:lnTo>
                  <a:pt x="5008366" y="1874200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cubicBezTo>
                  <a:pt x="3167184" y="41460"/>
                  <a:pt x="3158733" y="33008"/>
                  <a:pt x="3142609" y="25337"/>
                </a:cubicBezTo>
                <a:cubicBezTo>
                  <a:pt x="3142609" y="25337"/>
                  <a:pt x="3134167" y="25337"/>
                  <a:pt x="3134167" y="16894"/>
                </a:cubicBezTo>
                <a:cubicBezTo>
                  <a:pt x="3125724" y="8451"/>
                  <a:pt x="3109601" y="8451"/>
                  <a:pt x="3101150" y="0"/>
                </a:cubicBezTo>
                <a:lnTo>
                  <a:pt x="3101150" y="0"/>
                </a:lnTo>
                <a:cubicBezTo>
                  <a:pt x="3092707" y="0"/>
                  <a:pt x="3084256" y="0"/>
                  <a:pt x="3076584" y="0"/>
                </a:cubicBezTo>
                <a:lnTo>
                  <a:pt x="439180" y="0"/>
                </a:lnTo>
                <a:cubicBezTo>
                  <a:pt x="198856" y="0"/>
                  <a:pt x="0" y="198865"/>
                  <a:pt x="0" y="439180"/>
                </a:cubicBezTo>
                <a:lnTo>
                  <a:pt x="0" y="6418049"/>
                </a:lnTo>
                <a:cubicBezTo>
                  <a:pt x="0" y="6658374"/>
                  <a:pt x="198865" y="6857229"/>
                  <a:pt x="439180" y="6857229"/>
                </a:cubicBezTo>
                <a:lnTo>
                  <a:pt x="4618318" y="6857229"/>
                </a:lnTo>
                <a:cubicBezTo>
                  <a:pt x="4858642" y="6857229"/>
                  <a:pt x="5057498" y="6658365"/>
                  <a:pt x="5057498" y="6418049"/>
                </a:cubicBezTo>
                <a:lnTo>
                  <a:pt x="5057498" y="1990136"/>
                </a:lnTo>
                <a:cubicBezTo>
                  <a:pt x="5058269" y="1973242"/>
                  <a:pt x="5058269" y="1964791"/>
                  <a:pt x="5058269" y="1957119"/>
                </a:cubicBezTo>
                <a:close/>
                <a:moveTo>
                  <a:pt x="4535398" y="1832731"/>
                </a:moveTo>
                <a:lnTo>
                  <a:pt x="3225529" y="1832731"/>
                </a:lnTo>
                <a:lnTo>
                  <a:pt x="3225529" y="530543"/>
                </a:lnTo>
                <a:lnTo>
                  <a:pt x="4535398" y="1832731"/>
                </a:lnTo>
                <a:close/>
                <a:moveTo>
                  <a:pt x="4751157" y="6418041"/>
                </a:moveTo>
                <a:cubicBezTo>
                  <a:pt x="4751157" y="6492518"/>
                  <a:pt x="4692803" y="6550871"/>
                  <a:pt x="4618326" y="6550871"/>
                </a:cubicBezTo>
                <a:lnTo>
                  <a:pt x="439189" y="6550871"/>
                </a:lnTo>
                <a:cubicBezTo>
                  <a:pt x="364712" y="6550871"/>
                  <a:pt x="306359" y="6492518"/>
                  <a:pt x="306359" y="6418041"/>
                </a:cubicBezTo>
                <a:lnTo>
                  <a:pt x="306359" y="447623"/>
                </a:lnTo>
                <a:cubicBezTo>
                  <a:pt x="306359" y="373146"/>
                  <a:pt x="364712" y="314793"/>
                  <a:pt x="439189" y="314793"/>
                </a:cubicBezTo>
                <a:lnTo>
                  <a:pt x="2918417" y="314793"/>
                </a:lnTo>
                <a:lnTo>
                  <a:pt x="2918417" y="1981685"/>
                </a:lnTo>
                <a:cubicBezTo>
                  <a:pt x="2918417" y="2064604"/>
                  <a:pt x="2984451" y="2130639"/>
                  <a:pt x="3067371" y="2130639"/>
                </a:cubicBezTo>
                <a:lnTo>
                  <a:pt x="4742714" y="2130639"/>
                </a:lnTo>
                <a:lnTo>
                  <a:pt x="4742714" y="6418041"/>
                </a:lnTo>
                <a:lnTo>
                  <a:pt x="4751157" y="6418041"/>
                </a:lnTo>
                <a:lnTo>
                  <a:pt x="4751157" y="6418041"/>
                </a:lnTo>
                <a:close/>
                <a:moveTo>
                  <a:pt x="4046307" y="4817944"/>
                </a:moveTo>
                <a:cubicBezTo>
                  <a:pt x="4046307" y="4900864"/>
                  <a:pt x="3980273" y="4966898"/>
                  <a:pt x="3897353" y="4966898"/>
                </a:cubicBezTo>
                <a:lnTo>
                  <a:pt x="1135579" y="4966898"/>
                </a:lnTo>
                <a:cubicBezTo>
                  <a:pt x="1052660" y="4966898"/>
                  <a:pt x="986625" y="4900864"/>
                  <a:pt x="986625" y="4817944"/>
                </a:cubicBezTo>
                <a:cubicBezTo>
                  <a:pt x="986625" y="4735025"/>
                  <a:pt x="1052660" y="4668991"/>
                  <a:pt x="1135579" y="4668991"/>
                </a:cubicBezTo>
                <a:lnTo>
                  <a:pt x="3896591" y="4668991"/>
                </a:lnTo>
                <a:cubicBezTo>
                  <a:pt x="3980281" y="4659777"/>
                  <a:pt x="4046307" y="4726574"/>
                  <a:pt x="4046307" y="4817944"/>
                </a:cubicBezTo>
                <a:close/>
                <a:moveTo>
                  <a:pt x="4046307" y="5730093"/>
                </a:moveTo>
                <a:cubicBezTo>
                  <a:pt x="4046307" y="5813013"/>
                  <a:pt x="3980273" y="5879047"/>
                  <a:pt x="3897353" y="5879047"/>
                </a:cubicBezTo>
                <a:lnTo>
                  <a:pt x="1135579" y="5879047"/>
                </a:lnTo>
                <a:cubicBezTo>
                  <a:pt x="1052660" y="5879047"/>
                  <a:pt x="986625" y="5813013"/>
                  <a:pt x="986625" y="5730093"/>
                </a:cubicBezTo>
                <a:cubicBezTo>
                  <a:pt x="986625" y="5647174"/>
                  <a:pt x="1052660" y="5581139"/>
                  <a:pt x="1135579" y="5581139"/>
                </a:cubicBezTo>
                <a:lnTo>
                  <a:pt x="3896591" y="5581139"/>
                </a:lnTo>
                <a:cubicBezTo>
                  <a:pt x="3980281" y="5580369"/>
                  <a:pt x="4046307" y="5647165"/>
                  <a:pt x="4046307" y="5730093"/>
                </a:cubicBezTo>
                <a:close/>
                <a:moveTo>
                  <a:pt x="4046307" y="3905796"/>
                </a:moveTo>
                <a:cubicBezTo>
                  <a:pt x="4046307" y="3988715"/>
                  <a:pt x="3980273" y="4054749"/>
                  <a:pt x="3897353" y="4054749"/>
                </a:cubicBezTo>
                <a:lnTo>
                  <a:pt x="1135579" y="4054749"/>
                </a:lnTo>
                <a:cubicBezTo>
                  <a:pt x="1052660" y="4054749"/>
                  <a:pt x="986625" y="3988715"/>
                  <a:pt x="986625" y="3905796"/>
                </a:cubicBezTo>
                <a:cubicBezTo>
                  <a:pt x="986625" y="3822876"/>
                  <a:pt x="1052660" y="3756842"/>
                  <a:pt x="1135579" y="3756842"/>
                </a:cubicBezTo>
                <a:lnTo>
                  <a:pt x="3896591" y="3756842"/>
                </a:lnTo>
                <a:cubicBezTo>
                  <a:pt x="3980281" y="3756071"/>
                  <a:pt x="4046307" y="3822876"/>
                  <a:pt x="4046307" y="3905796"/>
                </a:cubicBezTo>
                <a:close/>
                <a:moveTo>
                  <a:pt x="1135579" y="2843923"/>
                </a:moveTo>
                <a:lnTo>
                  <a:pt x="3896591" y="2843923"/>
                </a:lnTo>
                <a:cubicBezTo>
                  <a:pt x="3979511" y="2843923"/>
                  <a:pt x="4045545" y="2909957"/>
                  <a:pt x="4045545" y="2992876"/>
                </a:cubicBezTo>
                <a:cubicBezTo>
                  <a:pt x="4045545" y="3075796"/>
                  <a:pt x="3979511" y="3141830"/>
                  <a:pt x="3896591" y="3141830"/>
                </a:cubicBezTo>
                <a:lnTo>
                  <a:pt x="1135579" y="3141830"/>
                </a:lnTo>
                <a:cubicBezTo>
                  <a:pt x="1052660" y="3141830"/>
                  <a:pt x="986625" y="3075796"/>
                  <a:pt x="986625" y="2992876"/>
                </a:cubicBezTo>
                <a:cubicBezTo>
                  <a:pt x="978174" y="2918399"/>
                  <a:pt x="1052651" y="2843923"/>
                  <a:pt x="1135579" y="2843923"/>
                </a:cubicBezTo>
                <a:close/>
                <a:moveTo>
                  <a:pt x="978174" y="2089179"/>
                </a:moveTo>
                <a:cubicBezTo>
                  <a:pt x="978174" y="2006260"/>
                  <a:pt x="1044208" y="1940225"/>
                  <a:pt x="1127128" y="1940225"/>
                </a:cubicBezTo>
                <a:lnTo>
                  <a:pt x="2080736" y="1940225"/>
                </a:lnTo>
                <a:cubicBezTo>
                  <a:pt x="2163656" y="1940225"/>
                  <a:pt x="2229690" y="2006260"/>
                  <a:pt x="2229690" y="2089179"/>
                </a:cubicBezTo>
                <a:cubicBezTo>
                  <a:pt x="2229690" y="2172098"/>
                  <a:pt x="2163656" y="2238133"/>
                  <a:pt x="2080736" y="2238133"/>
                </a:cubicBezTo>
                <a:lnTo>
                  <a:pt x="1135579" y="2238133"/>
                </a:lnTo>
                <a:cubicBezTo>
                  <a:pt x="1052651" y="2247346"/>
                  <a:pt x="978174" y="2180550"/>
                  <a:pt x="978174" y="2089179"/>
                </a:cubicBezTo>
                <a:close/>
                <a:moveTo>
                  <a:pt x="978174" y="1185473"/>
                </a:moveTo>
                <a:cubicBezTo>
                  <a:pt x="978174" y="1102553"/>
                  <a:pt x="1044208" y="1036519"/>
                  <a:pt x="1127128" y="1036519"/>
                </a:cubicBezTo>
                <a:lnTo>
                  <a:pt x="2080736" y="1036519"/>
                </a:lnTo>
                <a:cubicBezTo>
                  <a:pt x="2163656" y="1036519"/>
                  <a:pt x="2229690" y="1102553"/>
                  <a:pt x="2229690" y="1185473"/>
                </a:cubicBezTo>
                <a:cubicBezTo>
                  <a:pt x="2229690" y="1268392"/>
                  <a:pt x="2163656" y="1334427"/>
                  <a:pt x="2080736" y="1334427"/>
                </a:cubicBezTo>
                <a:lnTo>
                  <a:pt x="1135579" y="1334427"/>
                </a:lnTo>
                <a:cubicBezTo>
                  <a:pt x="1052651" y="1335197"/>
                  <a:pt x="978174" y="1268401"/>
                  <a:pt x="978174" y="118547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5" name="Forma libre 334">
            <a:extLst>
              <a:ext uri="{FF2B5EF4-FFF2-40B4-BE49-F238E27FC236}">
                <a16:creationId xmlns:a16="http://schemas.microsoft.com/office/drawing/2014/main" id="{77323AFA-BC1F-5F4C-A485-C6225B960E7C}"/>
              </a:ext>
            </a:extLst>
          </p:cNvPr>
          <p:cNvSpPr/>
          <p:nvPr/>
        </p:nvSpPr>
        <p:spPr>
          <a:xfrm>
            <a:off x="5022026" y="3973949"/>
            <a:ext cx="301017" cy="307914"/>
          </a:xfrm>
          <a:custGeom>
            <a:avLst/>
            <a:gdLst>
              <a:gd name="connsiteX0" fmla="*/ 5404382 w 5813577"/>
              <a:gd name="connsiteY0" fmla="*/ 4364084 h 5946785"/>
              <a:gd name="connsiteX1" fmla="*/ 3090987 w 5813577"/>
              <a:gd name="connsiteY1" fmla="*/ 4364084 h 5946785"/>
              <a:gd name="connsiteX2" fmla="*/ 3125745 w 5813577"/>
              <a:gd name="connsiteY2" fmla="*/ 4338213 h 5946785"/>
              <a:gd name="connsiteX3" fmla="*/ 4278403 w 5813577"/>
              <a:gd name="connsiteY3" fmla="*/ 3141910 h 5946785"/>
              <a:gd name="connsiteX4" fmla="*/ 4347918 w 5813577"/>
              <a:gd name="connsiteY4" fmla="*/ 2914772 h 5946785"/>
              <a:gd name="connsiteX5" fmla="*/ 4182217 w 5813577"/>
              <a:gd name="connsiteY5" fmla="*/ 2783828 h 5946785"/>
              <a:gd name="connsiteX6" fmla="*/ 4156356 w 5813577"/>
              <a:gd name="connsiteY6" fmla="*/ 2783828 h 5946785"/>
              <a:gd name="connsiteX7" fmla="*/ 3666521 w 5813577"/>
              <a:gd name="connsiteY7" fmla="*/ 2783828 h 5946785"/>
              <a:gd name="connsiteX8" fmla="*/ 3666521 w 5813577"/>
              <a:gd name="connsiteY8" fmla="*/ 156814 h 5946785"/>
              <a:gd name="connsiteX9" fmla="*/ 3509698 w 5813577"/>
              <a:gd name="connsiteY9" fmla="*/ 0 h 5946785"/>
              <a:gd name="connsiteX10" fmla="*/ 2313395 w 5813577"/>
              <a:gd name="connsiteY10" fmla="*/ 0 h 5946785"/>
              <a:gd name="connsiteX11" fmla="*/ 2156580 w 5813577"/>
              <a:gd name="connsiteY11" fmla="*/ 156814 h 5946785"/>
              <a:gd name="connsiteX12" fmla="*/ 2156580 w 5813577"/>
              <a:gd name="connsiteY12" fmla="*/ 2784646 h 5946785"/>
              <a:gd name="connsiteX13" fmla="*/ 1676442 w 5813577"/>
              <a:gd name="connsiteY13" fmla="*/ 2784646 h 5946785"/>
              <a:gd name="connsiteX14" fmla="*/ 1658658 w 5813577"/>
              <a:gd name="connsiteY14" fmla="*/ 2784646 h 5946785"/>
              <a:gd name="connsiteX15" fmla="*/ 1475174 w 5813577"/>
              <a:gd name="connsiteY15" fmla="*/ 2915590 h 5946785"/>
              <a:gd name="connsiteX16" fmla="*/ 1536602 w 5813577"/>
              <a:gd name="connsiteY16" fmla="*/ 3142729 h 5946785"/>
              <a:gd name="connsiteX17" fmla="*/ 2680364 w 5813577"/>
              <a:gd name="connsiteY17" fmla="*/ 4329336 h 5946785"/>
              <a:gd name="connsiteX18" fmla="*/ 2715122 w 5813577"/>
              <a:gd name="connsiteY18" fmla="*/ 4364094 h 5946785"/>
              <a:gd name="connsiteX19" fmla="*/ 410623 w 5813577"/>
              <a:gd name="connsiteY19" fmla="*/ 4364094 h 5946785"/>
              <a:gd name="connsiteX20" fmla="*/ 0 w 5813577"/>
              <a:gd name="connsiteY20" fmla="*/ 4774717 h 5946785"/>
              <a:gd name="connsiteX21" fmla="*/ 0 w 5813577"/>
              <a:gd name="connsiteY21" fmla="*/ 5542613 h 5946785"/>
              <a:gd name="connsiteX22" fmla="*/ 410623 w 5813577"/>
              <a:gd name="connsiteY22" fmla="*/ 5953236 h 5946785"/>
              <a:gd name="connsiteX23" fmla="*/ 5412469 w 5813577"/>
              <a:gd name="connsiteY23" fmla="*/ 5953236 h 5946785"/>
              <a:gd name="connsiteX24" fmla="*/ 5823092 w 5813577"/>
              <a:gd name="connsiteY24" fmla="*/ 5542613 h 5946785"/>
              <a:gd name="connsiteX25" fmla="*/ 5823092 w 5813577"/>
              <a:gd name="connsiteY25" fmla="*/ 4774717 h 5946785"/>
              <a:gd name="connsiteX26" fmla="*/ 5404382 w 5813577"/>
              <a:gd name="connsiteY26" fmla="*/ 4364084 h 5946785"/>
              <a:gd name="connsiteX27" fmla="*/ 1956112 w 5813577"/>
              <a:gd name="connsiteY27" fmla="*/ 3116049 h 5946785"/>
              <a:gd name="connsiteX28" fmla="*/ 2314194 w 5813577"/>
              <a:gd name="connsiteY28" fmla="*/ 3116049 h 5946785"/>
              <a:gd name="connsiteX29" fmla="*/ 2471008 w 5813577"/>
              <a:gd name="connsiteY29" fmla="*/ 2959235 h 5946785"/>
              <a:gd name="connsiteX30" fmla="*/ 2471008 w 5813577"/>
              <a:gd name="connsiteY30" fmla="*/ 322516 h 5946785"/>
              <a:gd name="connsiteX31" fmla="*/ 3335100 w 5813577"/>
              <a:gd name="connsiteY31" fmla="*/ 322516 h 5946785"/>
              <a:gd name="connsiteX32" fmla="*/ 3335100 w 5813577"/>
              <a:gd name="connsiteY32" fmla="*/ 2950348 h 5946785"/>
              <a:gd name="connsiteX33" fmla="*/ 3491914 w 5813577"/>
              <a:gd name="connsiteY33" fmla="*/ 3107162 h 5946785"/>
              <a:gd name="connsiteX34" fmla="*/ 3849996 w 5813577"/>
              <a:gd name="connsiteY34" fmla="*/ 3107162 h 5946785"/>
              <a:gd name="connsiteX35" fmla="*/ 2907502 w 5813577"/>
              <a:gd name="connsiteY35" fmla="*/ 4094110 h 5946785"/>
              <a:gd name="connsiteX36" fmla="*/ 1956112 w 5813577"/>
              <a:gd name="connsiteY36" fmla="*/ 3116049 h 5946785"/>
              <a:gd name="connsiteX37" fmla="*/ 5499768 w 5813577"/>
              <a:gd name="connsiteY37" fmla="*/ 5551500 h 5946785"/>
              <a:gd name="connsiteX38" fmla="*/ 5412469 w 5813577"/>
              <a:gd name="connsiteY38" fmla="*/ 5638799 h 5946785"/>
              <a:gd name="connsiteX39" fmla="*/ 410623 w 5813577"/>
              <a:gd name="connsiteY39" fmla="*/ 5638799 h 5946785"/>
              <a:gd name="connsiteX40" fmla="*/ 323324 w 5813577"/>
              <a:gd name="connsiteY40" fmla="*/ 5551500 h 5946785"/>
              <a:gd name="connsiteX41" fmla="*/ 323324 w 5813577"/>
              <a:gd name="connsiteY41" fmla="*/ 4783604 h 5946785"/>
              <a:gd name="connsiteX42" fmla="*/ 410623 w 5813577"/>
              <a:gd name="connsiteY42" fmla="*/ 4696305 h 5946785"/>
              <a:gd name="connsiteX43" fmla="*/ 5412469 w 5813577"/>
              <a:gd name="connsiteY43" fmla="*/ 4696305 h 5946785"/>
              <a:gd name="connsiteX44" fmla="*/ 5499768 w 5813577"/>
              <a:gd name="connsiteY44" fmla="*/ 4783604 h 5946785"/>
              <a:gd name="connsiteX45" fmla="*/ 5499768 w 5813577"/>
              <a:gd name="connsiteY45" fmla="*/ 5551500 h 59467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13577" h="5946785">
                <a:moveTo>
                  <a:pt x="5404382" y="4364084"/>
                </a:moveTo>
                <a:lnTo>
                  <a:pt x="3090987" y="4364084"/>
                </a:lnTo>
                <a:cubicBezTo>
                  <a:pt x="3108770" y="4355197"/>
                  <a:pt x="3116858" y="4346301"/>
                  <a:pt x="3125745" y="4338213"/>
                </a:cubicBezTo>
                <a:lnTo>
                  <a:pt x="4278403" y="3141910"/>
                </a:lnTo>
                <a:cubicBezTo>
                  <a:pt x="4365702" y="3054612"/>
                  <a:pt x="4365702" y="2967313"/>
                  <a:pt x="4347918" y="2914772"/>
                </a:cubicBezTo>
                <a:cubicBezTo>
                  <a:pt x="4339032" y="2880014"/>
                  <a:pt x="4295378" y="2801612"/>
                  <a:pt x="4182217" y="2783828"/>
                </a:cubicBezTo>
                <a:cubicBezTo>
                  <a:pt x="4173330" y="2783828"/>
                  <a:pt x="4164434" y="2783828"/>
                  <a:pt x="4156356" y="2783828"/>
                </a:cubicBezTo>
                <a:lnTo>
                  <a:pt x="3666521" y="2783828"/>
                </a:lnTo>
                <a:lnTo>
                  <a:pt x="3666521" y="156814"/>
                </a:lnTo>
                <a:cubicBezTo>
                  <a:pt x="3666512" y="69516"/>
                  <a:pt x="3596996" y="0"/>
                  <a:pt x="3509698" y="0"/>
                </a:cubicBezTo>
                <a:lnTo>
                  <a:pt x="2313395" y="0"/>
                </a:lnTo>
                <a:cubicBezTo>
                  <a:pt x="2226096" y="0"/>
                  <a:pt x="2156580" y="69516"/>
                  <a:pt x="2156580" y="156814"/>
                </a:cubicBezTo>
                <a:lnTo>
                  <a:pt x="2156580" y="2784646"/>
                </a:lnTo>
                <a:lnTo>
                  <a:pt x="1676442" y="2784646"/>
                </a:lnTo>
                <a:cubicBezTo>
                  <a:pt x="1667555" y="2784646"/>
                  <a:pt x="1667555" y="2784646"/>
                  <a:pt x="1658658" y="2784646"/>
                </a:cubicBezTo>
                <a:cubicBezTo>
                  <a:pt x="1527715" y="2802430"/>
                  <a:pt x="1484061" y="2880832"/>
                  <a:pt x="1475174" y="2915590"/>
                </a:cubicBezTo>
                <a:cubicBezTo>
                  <a:pt x="1457391" y="2959235"/>
                  <a:pt x="1449303" y="3046534"/>
                  <a:pt x="1536602" y="3142729"/>
                </a:cubicBezTo>
                <a:lnTo>
                  <a:pt x="2680364" y="4329336"/>
                </a:lnTo>
                <a:cubicBezTo>
                  <a:pt x="2689251" y="4338223"/>
                  <a:pt x="2706225" y="4355207"/>
                  <a:pt x="2715122" y="4364094"/>
                </a:cubicBezTo>
                <a:lnTo>
                  <a:pt x="410623" y="4364094"/>
                </a:lnTo>
                <a:cubicBezTo>
                  <a:pt x="183484" y="4364094"/>
                  <a:pt x="0" y="4547578"/>
                  <a:pt x="0" y="4774717"/>
                </a:cubicBezTo>
                <a:lnTo>
                  <a:pt x="0" y="5542613"/>
                </a:lnTo>
                <a:cubicBezTo>
                  <a:pt x="0" y="5769752"/>
                  <a:pt x="183484" y="5953236"/>
                  <a:pt x="410623" y="5953236"/>
                </a:cubicBezTo>
                <a:lnTo>
                  <a:pt x="5412469" y="5953236"/>
                </a:lnTo>
                <a:cubicBezTo>
                  <a:pt x="5639608" y="5953236"/>
                  <a:pt x="5823092" y="5769752"/>
                  <a:pt x="5823092" y="5542613"/>
                </a:cubicBezTo>
                <a:lnTo>
                  <a:pt x="5823092" y="4774717"/>
                </a:lnTo>
                <a:cubicBezTo>
                  <a:pt x="5823092" y="4556465"/>
                  <a:pt x="5630711" y="4364084"/>
                  <a:pt x="5404382" y="4364084"/>
                </a:cubicBezTo>
                <a:close/>
                <a:moveTo>
                  <a:pt x="1956112" y="3116049"/>
                </a:moveTo>
                <a:lnTo>
                  <a:pt x="2314194" y="3116049"/>
                </a:lnTo>
                <a:cubicBezTo>
                  <a:pt x="2401493" y="3116049"/>
                  <a:pt x="2471008" y="3046534"/>
                  <a:pt x="2471008" y="2959235"/>
                </a:cubicBezTo>
                <a:lnTo>
                  <a:pt x="2471008" y="322516"/>
                </a:lnTo>
                <a:lnTo>
                  <a:pt x="3335100" y="322516"/>
                </a:lnTo>
                <a:lnTo>
                  <a:pt x="3335100" y="2950348"/>
                </a:lnTo>
                <a:cubicBezTo>
                  <a:pt x="3335100" y="3037646"/>
                  <a:pt x="3404616" y="3107162"/>
                  <a:pt x="3491914" y="3107162"/>
                </a:cubicBezTo>
                <a:lnTo>
                  <a:pt x="3849996" y="3107162"/>
                </a:lnTo>
                <a:lnTo>
                  <a:pt x="2907502" y="4094110"/>
                </a:lnTo>
                <a:lnTo>
                  <a:pt x="1956112" y="3116049"/>
                </a:lnTo>
                <a:close/>
                <a:moveTo>
                  <a:pt x="5499768" y="5551500"/>
                </a:moveTo>
                <a:cubicBezTo>
                  <a:pt x="5499768" y="5604042"/>
                  <a:pt x="5456123" y="5638799"/>
                  <a:pt x="5412469" y="5638799"/>
                </a:cubicBezTo>
                <a:lnTo>
                  <a:pt x="410623" y="5638799"/>
                </a:lnTo>
                <a:cubicBezTo>
                  <a:pt x="358082" y="5638799"/>
                  <a:pt x="323324" y="5595154"/>
                  <a:pt x="323324" y="5551500"/>
                </a:cubicBezTo>
                <a:lnTo>
                  <a:pt x="323324" y="4783604"/>
                </a:lnTo>
                <a:cubicBezTo>
                  <a:pt x="323324" y="4731063"/>
                  <a:pt x="366969" y="4696305"/>
                  <a:pt x="410623" y="4696305"/>
                </a:cubicBezTo>
                <a:lnTo>
                  <a:pt x="5412469" y="4696305"/>
                </a:lnTo>
                <a:cubicBezTo>
                  <a:pt x="5465010" y="4696305"/>
                  <a:pt x="5499768" y="4739950"/>
                  <a:pt x="5499768" y="4783604"/>
                </a:cubicBezTo>
                <a:lnTo>
                  <a:pt x="5499768" y="555150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7" name="Forma libre 336">
            <a:extLst>
              <a:ext uri="{FF2B5EF4-FFF2-40B4-BE49-F238E27FC236}">
                <a16:creationId xmlns:a16="http://schemas.microsoft.com/office/drawing/2014/main" id="{B380C987-2F3C-B34D-8129-C2A0CEBE33D0}"/>
              </a:ext>
            </a:extLst>
          </p:cNvPr>
          <p:cNvSpPr/>
          <p:nvPr/>
        </p:nvSpPr>
        <p:spPr>
          <a:xfrm>
            <a:off x="8797561" y="341047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3054839 w 5819790"/>
              <a:gd name="connsiteY10" fmla="*/ 4105805 h 5819790"/>
              <a:gd name="connsiteX11" fmla="*/ 2902488 w 5819790"/>
              <a:gd name="connsiteY11" fmla="*/ 4258157 h 5819790"/>
              <a:gd name="connsiteX12" fmla="*/ 2750137 w 5819790"/>
              <a:gd name="connsiteY12" fmla="*/ 4105805 h 5819790"/>
              <a:gd name="connsiteX13" fmla="*/ 2902488 w 5819790"/>
              <a:gd name="connsiteY13" fmla="*/ 3953454 h 5819790"/>
              <a:gd name="connsiteX14" fmla="*/ 3054839 w 5819790"/>
              <a:gd name="connsiteY14" fmla="*/ 4105805 h 5819790"/>
              <a:gd name="connsiteX15" fmla="*/ 2757896 w 5819790"/>
              <a:gd name="connsiteY15" fmla="*/ 3358847 h 5819790"/>
              <a:gd name="connsiteX16" fmla="*/ 2757896 w 5819790"/>
              <a:gd name="connsiteY16" fmla="*/ 1644861 h 5819790"/>
              <a:gd name="connsiteX17" fmla="*/ 2894737 w 5819790"/>
              <a:gd name="connsiteY17" fmla="*/ 1508020 h 5819790"/>
              <a:gd name="connsiteX18" fmla="*/ 3031578 w 5819790"/>
              <a:gd name="connsiteY18" fmla="*/ 1644861 h 5819790"/>
              <a:gd name="connsiteX19" fmla="*/ 3031578 w 5819790"/>
              <a:gd name="connsiteY19" fmla="*/ 3358847 h 5819790"/>
              <a:gd name="connsiteX20" fmla="*/ 2894737 w 5819790"/>
              <a:gd name="connsiteY20" fmla="*/ 3495688 h 5819790"/>
              <a:gd name="connsiteX21" fmla="*/ 2757896 w 5819790"/>
              <a:gd name="connsiteY21" fmla="*/ 3358847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1702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17303"/>
                </a:cubicBezTo>
                <a:cubicBezTo>
                  <a:pt x="5538358" y="4372432"/>
                  <a:pt x="4357616" y="5545414"/>
                  <a:pt x="2910247" y="5545414"/>
                </a:cubicBezTo>
                <a:close/>
                <a:moveTo>
                  <a:pt x="3054839" y="4105805"/>
                </a:moveTo>
                <a:cubicBezTo>
                  <a:pt x="3054839" y="4189745"/>
                  <a:pt x="2986418" y="4258157"/>
                  <a:pt x="2902488" y="4258157"/>
                </a:cubicBezTo>
                <a:cubicBezTo>
                  <a:pt x="2818548" y="4258157"/>
                  <a:pt x="2750137" y="4189736"/>
                  <a:pt x="2750137" y="4105805"/>
                </a:cubicBezTo>
                <a:cubicBezTo>
                  <a:pt x="2750137" y="4021865"/>
                  <a:pt x="2818557" y="3953454"/>
                  <a:pt x="2902488" y="3953454"/>
                </a:cubicBezTo>
                <a:cubicBezTo>
                  <a:pt x="2986418" y="3953454"/>
                  <a:pt x="3054839" y="4021875"/>
                  <a:pt x="3054839" y="4105805"/>
                </a:cubicBezTo>
                <a:close/>
                <a:moveTo>
                  <a:pt x="2757896" y="3358847"/>
                </a:moveTo>
                <a:lnTo>
                  <a:pt x="2757896" y="1644861"/>
                </a:lnTo>
                <a:cubicBezTo>
                  <a:pt x="2757896" y="1568681"/>
                  <a:pt x="2818557" y="1508020"/>
                  <a:pt x="2894737" y="1508020"/>
                </a:cubicBezTo>
                <a:cubicBezTo>
                  <a:pt x="2970918" y="1508020"/>
                  <a:pt x="3031578" y="1568681"/>
                  <a:pt x="3031578" y="1644861"/>
                </a:cubicBezTo>
                <a:lnTo>
                  <a:pt x="3031578" y="3358847"/>
                </a:lnTo>
                <a:cubicBezTo>
                  <a:pt x="3031578" y="3435027"/>
                  <a:pt x="2970918" y="3495688"/>
                  <a:pt x="2894737" y="3495688"/>
                </a:cubicBezTo>
                <a:cubicBezTo>
                  <a:pt x="2818557" y="3504151"/>
                  <a:pt x="2757896" y="3435027"/>
                  <a:pt x="2757896" y="335884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9" name="Forma libre 338">
            <a:extLst>
              <a:ext uri="{FF2B5EF4-FFF2-40B4-BE49-F238E27FC236}">
                <a16:creationId xmlns:a16="http://schemas.microsoft.com/office/drawing/2014/main" id="{EC792EB8-14C8-0B4E-8748-756FB3D2EC4C}"/>
              </a:ext>
            </a:extLst>
          </p:cNvPr>
          <p:cNvSpPr/>
          <p:nvPr/>
        </p:nvSpPr>
        <p:spPr>
          <a:xfrm>
            <a:off x="1241748" y="4686244"/>
            <a:ext cx="301338" cy="283583"/>
          </a:xfrm>
          <a:custGeom>
            <a:avLst/>
            <a:gdLst>
              <a:gd name="connsiteX0" fmla="*/ 1084507 w 5819775"/>
              <a:gd name="connsiteY0" fmla="*/ 2785320 h 5476875"/>
              <a:gd name="connsiteX1" fmla="*/ 928440 w 5819775"/>
              <a:gd name="connsiteY1" fmla="*/ 2941387 h 5476875"/>
              <a:gd name="connsiteX2" fmla="*/ 772373 w 5819775"/>
              <a:gd name="connsiteY2" fmla="*/ 2785320 h 5476875"/>
              <a:gd name="connsiteX3" fmla="*/ 928440 w 5819775"/>
              <a:gd name="connsiteY3" fmla="*/ 2629253 h 5476875"/>
              <a:gd name="connsiteX4" fmla="*/ 1084507 w 5819775"/>
              <a:gd name="connsiteY4" fmla="*/ 2785320 h 5476875"/>
              <a:gd name="connsiteX5" fmla="*/ 5828576 w 5819775"/>
              <a:gd name="connsiteY5" fmla="*/ 2738362 h 5476875"/>
              <a:gd name="connsiteX6" fmla="*/ 5828576 w 5819775"/>
              <a:gd name="connsiteY6" fmla="*/ 4213022 h 5476875"/>
              <a:gd name="connsiteX7" fmla="*/ 5563410 w 5819775"/>
              <a:gd name="connsiteY7" fmla="*/ 4899413 h 5476875"/>
              <a:gd name="connsiteX8" fmla="*/ 5235388 w 5819775"/>
              <a:gd name="connsiteY8" fmla="*/ 5242608 h 5476875"/>
              <a:gd name="connsiteX9" fmla="*/ 4642199 w 5819775"/>
              <a:gd name="connsiteY9" fmla="*/ 5484648 h 5476875"/>
              <a:gd name="connsiteX10" fmla="*/ 4642199 w 5819775"/>
              <a:gd name="connsiteY10" fmla="*/ 5484648 h 5476875"/>
              <a:gd name="connsiteX11" fmla="*/ 2809161 w 5819775"/>
              <a:gd name="connsiteY11" fmla="*/ 5484648 h 5476875"/>
              <a:gd name="connsiteX12" fmla="*/ 2083746 w 5819775"/>
              <a:gd name="connsiteY12" fmla="*/ 5211537 h 5476875"/>
              <a:gd name="connsiteX13" fmla="*/ 1826533 w 5819775"/>
              <a:gd name="connsiteY13" fmla="*/ 4946371 h 5476875"/>
              <a:gd name="connsiteX14" fmla="*/ 1826533 w 5819775"/>
              <a:gd name="connsiteY14" fmla="*/ 4969488 h 5476875"/>
              <a:gd name="connsiteX15" fmla="*/ 1327271 w 5819775"/>
              <a:gd name="connsiteY15" fmla="*/ 5468751 h 5476875"/>
              <a:gd name="connsiteX16" fmla="*/ 499262 w 5819775"/>
              <a:gd name="connsiteY16" fmla="*/ 5468751 h 5476875"/>
              <a:gd name="connsiteX17" fmla="*/ 0 w 5819775"/>
              <a:gd name="connsiteY17" fmla="*/ 4969507 h 5476875"/>
              <a:gd name="connsiteX18" fmla="*/ 0 w 5819775"/>
              <a:gd name="connsiteY18" fmla="*/ 2395166 h 5476875"/>
              <a:gd name="connsiteX19" fmla="*/ 499262 w 5819775"/>
              <a:gd name="connsiteY19" fmla="*/ 1895904 h 5476875"/>
              <a:gd name="connsiteX20" fmla="*/ 1318603 w 5819775"/>
              <a:gd name="connsiteY20" fmla="*/ 1895904 h 5476875"/>
              <a:gd name="connsiteX21" fmla="*/ 1817865 w 5819775"/>
              <a:gd name="connsiteY21" fmla="*/ 2333025 h 5476875"/>
              <a:gd name="connsiteX22" fmla="*/ 2793273 w 5819775"/>
              <a:gd name="connsiteY22" fmla="*/ 1318603 h 5476875"/>
              <a:gd name="connsiteX23" fmla="*/ 3089510 w 5819775"/>
              <a:gd name="connsiteY23" fmla="*/ 242049 h 5476875"/>
              <a:gd name="connsiteX24" fmla="*/ 3385747 w 5819775"/>
              <a:gd name="connsiteY24" fmla="*/ 0 h 5476875"/>
              <a:gd name="connsiteX25" fmla="*/ 3908850 w 5819775"/>
              <a:gd name="connsiteY25" fmla="*/ 0 h 5476875"/>
              <a:gd name="connsiteX26" fmla="*/ 4189914 w 5819775"/>
              <a:gd name="connsiteY26" fmla="*/ 249993 h 5476875"/>
              <a:gd name="connsiteX27" fmla="*/ 4189914 w 5819775"/>
              <a:gd name="connsiteY27" fmla="*/ 265890 h 5476875"/>
              <a:gd name="connsiteX28" fmla="*/ 4189914 w 5819775"/>
              <a:gd name="connsiteY28" fmla="*/ 1982600 h 5476875"/>
              <a:gd name="connsiteX29" fmla="*/ 4189914 w 5819775"/>
              <a:gd name="connsiteY29" fmla="*/ 2013671 h 5476875"/>
              <a:gd name="connsiteX30" fmla="*/ 5040326 w 5819775"/>
              <a:gd name="connsiteY30" fmla="*/ 2013671 h 5476875"/>
              <a:gd name="connsiteX31" fmla="*/ 5477447 w 5819775"/>
              <a:gd name="connsiteY31" fmla="*/ 2224650 h 5476875"/>
              <a:gd name="connsiteX32" fmla="*/ 5688426 w 5819775"/>
              <a:gd name="connsiteY32" fmla="*/ 2442848 h 5476875"/>
              <a:gd name="connsiteX33" fmla="*/ 5821366 w 5819775"/>
              <a:gd name="connsiteY33" fmla="*/ 2747029 h 5476875"/>
              <a:gd name="connsiteX34" fmla="*/ 5828576 w 5819775"/>
              <a:gd name="connsiteY34" fmla="*/ 2738362 h 5476875"/>
              <a:gd name="connsiteX35" fmla="*/ 1536802 w 5819775"/>
              <a:gd name="connsiteY35" fmla="*/ 4970231 h 5476875"/>
              <a:gd name="connsiteX36" fmla="*/ 1536802 w 5819775"/>
              <a:gd name="connsiteY36" fmla="*/ 4634980 h 5476875"/>
              <a:gd name="connsiteX37" fmla="*/ 1528858 w 5819775"/>
              <a:gd name="connsiteY37" fmla="*/ 4580068 h 5476875"/>
              <a:gd name="connsiteX38" fmla="*/ 1536802 w 5819775"/>
              <a:gd name="connsiteY38" fmla="*/ 2684174 h 5476875"/>
              <a:gd name="connsiteX39" fmla="*/ 1536802 w 5819775"/>
              <a:gd name="connsiteY39" fmla="*/ 2676230 h 5476875"/>
              <a:gd name="connsiteX40" fmla="*/ 1536802 w 5819775"/>
              <a:gd name="connsiteY40" fmla="*/ 2395166 h 5476875"/>
              <a:gd name="connsiteX41" fmla="*/ 1325823 w 5819775"/>
              <a:gd name="connsiteY41" fmla="*/ 2184187 h 5476875"/>
              <a:gd name="connsiteX42" fmla="*/ 499262 w 5819775"/>
              <a:gd name="connsiteY42" fmla="*/ 2184187 h 5476875"/>
              <a:gd name="connsiteX43" fmla="*/ 288284 w 5819775"/>
              <a:gd name="connsiteY43" fmla="*/ 2395166 h 5476875"/>
              <a:gd name="connsiteX44" fmla="*/ 288284 w 5819775"/>
              <a:gd name="connsiteY44" fmla="*/ 4970231 h 5476875"/>
              <a:gd name="connsiteX45" fmla="*/ 499262 w 5819775"/>
              <a:gd name="connsiteY45" fmla="*/ 5181210 h 5476875"/>
              <a:gd name="connsiteX46" fmla="*/ 1318603 w 5819775"/>
              <a:gd name="connsiteY46" fmla="*/ 5181210 h 5476875"/>
              <a:gd name="connsiteX47" fmla="*/ 1536802 w 5819775"/>
              <a:gd name="connsiteY47" fmla="*/ 4970231 h 5476875"/>
              <a:gd name="connsiteX48" fmla="*/ 5540293 w 5819775"/>
              <a:gd name="connsiteY48" fmla="*/ 2746305 h 5476875"/>
              <a:gd name="connsiteX49" fmla="*/ 5485381 w 5819775"/>
              <a:gd name="connsiteY49" fmla="*/ 2621309 h 5476875"/>
              <a:gd name="connsiteX50" fmla="*/ 5274402 w 5819775"/>
              <a:gd name="connsiteY50" fmla="*/ 2403110 h 5476875"/>
              <a:gd name="connsiteX51" fmla="*/ 5040307 w 5819775"/>
              <a:gd name="connsiteY51" fmla="*/ 2286057 h 5476875"/>
              <a:gd name="connsiteX52" fmla="*/ 4166054 w 5819775"/>
              <a:gd name="connsiteY52" fmla="*/ 2286057 h 5476875"/>
              <a:gd name="connsiteX53" fmla="*/ 4142937 w 5819775"/>
              <a:gd name="connsiteY53" fmla="*/ 2286057 h 5476875"/>
              <a:gd name="connsiteX54" fmla="*/ 3908841 w 5819775"/>
              <a:gd name="connsiteY54" fmla="*/ 1965979 h 5476875"/>
              <a:gd name="connsiteX55" fmla="*/ 3908841 w 5819775"/>
              <a:gd name="connsiteY55" fmla="*/ 280340 h 5476875"/>
              <a:gd name="connsiteX56" fmla="*/ 3394405 w 5819775"/>
              <a:gd name="connsiteY56" fmla="*/ 280340 h 5476875"/>
              <a:gd name="connsiteX57" fmla="*/ 3378508 w 5819775"/>
              <a:gd name="connsiteY57" fmla="*/ 311410 h 5476875"/>
              <a:gd name="connsiteX58" fmla="*/ 3066383 w 5819775"/>
              <a:gd name="connsiteY58" fmla="*/ 1419758 h 5476875"/>
              <a:gd name="connsiteX59" fmla="*/ 3027369 w 5819775"/>
              <a:gd name="connsiteY59" fmla="*/ 1481900 h 5476875"/>
              <a:gd name="connsiteX60" fmla="*/ 1825809 w 5819775"/>
              <a:gd name="connsiteY60" fmla="*/ 2738362 h 5476875"/>
              <a:gd name="connsiteX61" fmla="*/ 1825809 w 5819775"/>
              <a:gd name="connsiteY61" fmla="*/ 4533100 h 5476875"/>
              <a:gd name="connsiteX62" fmla="*/ 2286057 w 5819775"/>
              <a:gd name="connsiteY62" fmla="*/ 5017189 h 5476875"/>
              <a:gd name="connsiteX63" fmla="*/ 2809161 w 5819775"/>
              <a:gd name="connsiteY63" fmla="*/ 5204327 h 5476875"/>
              <a:gd name="connsiteX64" fmla="*/ 4650867 w 5819775"/>
              <a:gd name="connsiteY64" fmla="*/ 5204327 h 5476875"/>
              <a:gd name="connsiteX65" fmla="*/ 5041030 w 5819775"/>
              <a:gd name="connsiteY65" fmla="*/ 5048260 h 5476875"/>
              <a:gd name="connsiteX66" fmla="*/ 5361108 w 5819775"/>
              <a:gd name="connsiteY66" fmla="*/ 4713008 h 5476875"/>
              <a:gd name="connsiteX67" fmla="*/ 5548237 w 5819775"/>
              <a:gd name="connsiteY67" fmla="*/ 4221690 h 5476875"/>
              <a:gd name="connsiteX68" fmla="*/ 5548237 w 5819775"/>
              <a:gd name="connsiteY68" fmla="*/ 2746305 h 5476875"/>
              <a:gd name="connsiteX69" fmla="*/ 5540293 w 5819775"/>
              <a:gd name="connsiteY69" fmla="*/ 2746305 h 5476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19775" h="5476875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1" name="Forma libre 340">
            <a:extLst>
              <a:ext uri="{FF2B5EF4-FFF2-40B4-BE49-F238E27FC236}">
                <a16:creationId xmlns:a16="http://schemas.microsoft.com/office/drawing/2014/main" id="{A4AD928F-C9F7-7241-8A06-58EA2B5FDD31}"/>
              </a:ext>
            </a:extLst>
          </p:cNvPr>
          <p:cNvSpPr/>
          <p:nvPr/>
        </p:nvSpPr>
        <p:spPr>
          <a:xfrm>
            <a:off x="3513466" y="467317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4326579 w 5829300"/>
              <a:gd name="connsiteY10" fmla="*/ 2731313 h 5829300"/>
              <a:gd name="connsiteX11" fmla="*/ 3319120 w 5829300"/>
              <a:gd name="connsiteY11" fmla="*/ 1793081 h 5829300"/>
              <a:gd name="connsiteX12" fmla="*/ 3174292 w 5829300"/>
              <a:gd name="connsiteY12" fmla="*/ 1732321 h 5829300"/>
              <a:gd name="connsiteX13" fmla="*/ 2983535 w 5829300"/>
              <a:gd name="connsiteY13" fmla="*/ 1999374 h 5829300"/>
              <a:gd name="connsiteX14" fmla="*/ 2983535 w 5829300"/>
              <a:gd name="connsiteY14" fmla="*/ 2541270 h 5829300"/>
              <a:gd name="connsiteX15" fmla="*/ 2190141 w 5829300"/>
              <a:gd name="connsiteY15" fmla="*/ 1800863 h 5829300"/>
              <a:gd name="connsiteX16" fmla="*/ 2045313 w 5829300"/>
              <a:gd name="connsiteY16" fmla="*/ 1740103 h 5829300"/>
              <a:gd name="connsiteX17" fmla="*/ 1854556 w 5829300"/>
              <a:gd name="connsiteY17" fmla="*/ 2007156 h 5829300"/>
              <a:gd name="connsiteX18" fmla="*/ 1854556 w 5829300"/>
              <a:gd name="connsiteY18" fmla="*/ 3838394 h 5829300"/>
              <a:gd name="connsiteX19" fmla="*/ 2053085 w 5829300"/>
              <a:gd name="connsiteY19" fmla="*/ 4105447 h 5829300"/>
              <a:gd name="connsiteX20" fmla="*/ 2205685 w 5829300"/>
              <a:gd name="connsiteY20" fmla="*/ 4036914 h 5829300"/>
              <a:gd name="connsiteX21" fmla="*/ 2991307 w 5829300"/>
              <a:gd name="connsiteY21" fmla="*/ 3304280 h 5829300"/>
              <a:gd name="connsiteX22" fmla="*/ 2991307 w 5829300"/>
              <a:gd name="connsiteY22" fmla="*/ 3838394 h 5829300"/>
              <a:gd name="connsiteX23" fmla="*/ 3189837 w 5829300"/>
              <a:gd name="connsiteY23" fmla="*/ 4105447 h 5829300"/>
              <a:gd name="connsiteX24" fmla="*/ 3342437 w 5829300"/>
              <a:gd name="connsiteY24" fmla="*/ 4036914 h 5829300"/>
              <a:gd name="connsiteX25" fmla="*/ 4303976 w 5829300"/>
              <a:gd name="connsiteY25" fmla="*/ 3143907 h 5829300"/>
              <a:gd name="connsiteX26" fmla="*/ 4349896 w 5829300"/>
              <a:gd name="connsiteY26" fmla="*/ 2746858 h 5829300"/>
              <a:gd name="connsiteX27" fmla="*/ 4326579 w 5829300"/>
              <a:gd name="connsiteY27" fmla="*/ 2731313 h 5829300"/>
              <a:gd name="connsiteX28" fmla="*/ 2960923 w 5829300"/>
              <a:gd name="connsiteY28" fmla="*/ 2937615 h 5829300"/>
              <a:gd name="connsiteX29" fmla="*/ 2128666 w 5829300"/>
              <a:gd name="connsiteY29" fmla="*/ 3708407 h 5829300"/>
              <a:gd name="connsiteX30" fmla="*/ 2128666 w 5829300"/>
              <a:gd name="connsiteY30" fmla="*/ 2128685 h 5829300"/>
              <a:gd name="connsiteX31" fmla="*/ 2975753 w 5829300"/>
              <a:gd name="connsiteY31" fmla="*/ 2914307 h 5829300"/>
              <a:gd name="connsiteX32" fmla="*/ 2960923 w 5829300"/>
              <a:gd name="connsiteY32" fmla="*/ 2937615 h 5829300"/>
              <a:gd name="connsiteX33" fmla="*/ 4097674 w 5829300"/>
              <a:gd name="connsiteY33" fmla="*/ 2937615 h 5829300"/>
              <a:gd name="connsiteX34" fmla="*/ 3266132 w 5829300"/>
              <a:gd name="connsiteY34" fmla="*/ 3708407 h 5829300"/>
              <a:gd name="connsiteX35" fmla="*/ 3266132 w 5829300"/>
              <a:gd name="connsiteY35" fmla="*/ 2128685 h 5829300"/>
              <a:gd name="connsiteX36" fmla="*/ 4113219 w 5829300"/>
              <a:gd name="connsiteY36" fmla="*/ 2914307 h 5829300"/>
              <a:gd name="connsiteX37" fmla="*/ 4097674 w 5829300"/>
              <a:gd name="connsiteY37" fmla="*/ 293761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7"/>
                  <a:pt x="1465279" y="289665"/>
                  <a:pt x="2915002" y="289665"/>
                </a:cubicBezTo>
                <a:cubicBezTo>
                  <a:pt x="4364727" y="289665"/>
                  <a:pt x="5547408" y="1472337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4326579" y="2731313"/>
                </a:moveTo>
                <a:lnTo>
                  <a:pt x="3319120" y="1793081"/>
                </a:lnTo>
                <a:cubicBezTo>
                  <a:pt x="3273200" y="1747161"/>
                  <a:pt x="3227280" y="1732321"/>
                  <a:pt x="3174292" y="1732321"/>
                </a:cubicBezTo>
                <a:cubicBezTo>
                  <a:pt x="3128372" y="1732321"/>
                  <a:pt x="2983535" y="1754934"/>
                  <a:pt x="2983535" y="1999374"/>
                </a:cubicBezTo>
                <a:lnTo>
                  <a:pt x="2983535" y="2541270"/>
                </a:lnTo>
                <a:lnTo>
                  <a:pt x="2190141" y="1800863"/>
                </a:lnTo>
                <a:cubicBezTo>
                  <a:pt x="2144221" y="1754943"/>
                  <a:pt x="2098301" y="1740103"/>
                  <a:pt x="2045313" y="1740103"/>
                </a:cubicBezTo>
                <a:cubicBezTo>
                  <a:pt x="1999393" y="1740103"/>
                  <a:pt x="1854556" y="1762716"/>
                  <a:pt x="1854556" y="2007156"/>
                </a:cubicBezTo>
                <a:lnTo>
                  <a:pt x="1854556" y="3838394"/>
                </a:lnTo>
                <a:cubicBezTo>
                  <a:pt x="1854556" y="4089911"/>
                  <a:pt x="2007156" y="4105447"/>
                  <a:pt x="2053085" y="4105447"/>
                </a:cubicBezTo>
                <a:cubicBezTo>
                  <a:pt x="2106778" y="4105447"/>
                  <a:pt x="2159765" y="4082834"/>
                  <a:pt x="2205685" y="4036914"/>
                </a:cubicBezTo>
                <a:lnTo>
                  <a:pt x="2991307" y="3304280"/>
                </a:lnTo>
                <a:lnTo>
                  <a:pt x="2991307" y="3838394"/>
                </a:lnTo>
                <a:cubicBezTo>
                  <a:pt x="2991307" y="4089902"/>
                  <a:pt x="3143907" y="4105447"/>
                  <a:pt x="3189837" y="4105447"/>
                </a:cubicBezTo>
                <a:cubicBezTo>
                  <a:pt x="3243529" y="4105447"/>
                  <a:pt x="3296517" y="4082834"/>
                  <a:pt x="3342437" y="4036914"/>
                </a:cubicBezTo>
                <a:lnTo>
                  <a:pt x="4303976" y="3143907"/>
                </a:lnTo>
                <a:cubicBezTo>
                  <a:pt x="4464349" y="2999080"/>
                  <a:pt x="4426201" y="2838698"/>
                  <a:pt x="4349896" y="2746858"/>
                </a:cubicBezTo>
                <a:cubicBezTo>
                  <a:pt x="4334351" y="2739085"/>
                  <a:pt x="4326579" y="2731313"/>
                  <a:pt x="4326579" y="2731313"/>
                </a:cubicBezTo>
                <a:close/>
                <a:moveTo>
                  <a:pt x="2960923" y="2937615"/>
                </a:moveTo>
                <a:lnTo>
                  <a:pt x="2128666" y="3708407"/>
                </a:lnTo>
                <a:lnTo>
                  <a:pt x="2128666" y="2128685"/>
                </a:lnTo>
                <a:lnTo>
                  <a:pt x="2975753" y="2914307"/>
                </a:lnTo>
                <a:cubicBezTo>
                  <a:pt x="2975762" y="2922070"/>
                  <a:pt x="2967990" y="2929843"/>
                  <a:pt x="2960923" y="2937615"/>
                </a:cubicBezTo>
                <a:close/>
                <a:moveTo>
                  <a:pt x="4097674" y="2937615"/>
                </a:moveTo>
                <a:lnTo>
                  <a:pt x="3266132" y="3708407"/>
                </a:lnTo>
                <a:lnTo>
                  <a:pt x="3266132" y="2128685"/>
                </a:lnTo>
                <a:lnTo>
                  <a:pt x="4113219" y="2914307"/>
                </a:lnTo>
                <a:cubicBezTo>
                  <a:pt x="4112514" y="2922070"/>
                  <a:pt x="4105447" y="2929843"/>
                  <a:pt x="4097674" y="29376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3" name="Forma libre 342">
            <a:extLst>
              <a:ext uri="{FF2B5EF4-FFF2-40B4-BE49-F238E27FC236}">
                <a16:creationId xmlns:a16="http://schemas.microsoft.com/office/drawing/2014/main" id="{262B5EED-2DA3-CE43-8EC2-BFAD84DE2208}"/>
              </a:ext>
            </a:extLst>
          </p:cNvPr>
          <p:cNvSpPr/>
          <p:nvPr/>
        </p:nvSpPr>
        <p:spPr>
          <a:xfrm>
            <a:off x="5778677" y="5953631"/>
            <a:ext cx="262286" cy="354647"/>
          </a:xfrm>
          <a:custGeom>
            <a:avLst/>
            <a:gdLst>
              <a:gd name="connsiteX0" fmla="*/ 5070764 w 5065568"/>
              <a:gd name="connsiteY0" fmla="*/ 1945022 h 6849340"/>
              <a:gd name="connsiteX1" fmla="*/ 5070764 w 5065568"/>
              <a:gd name="connsiteY1" fmla="*/ 1945022 h 6849340"/>
              <a:gd name="connsiteX2" fmla="*/ 5053827 w 5065568"/>
              <a:gd name="connsiteY2" fmla="*/ 1903459 h 6849340"/>
              <a:gd name="connsiteX3" fmla="*/ 5045358 w 5065568"/>
              <a:gd name="connsiteY3" fmla="*/ 1894990 h 6849340"/>
              <a:gd name="connsiteX4" fmla="*/ 5020731 w 5065568"/>
              <a:gd name="connsiteY4" fmla="*/ 1861895 h 6849340"/>
              <a:gd name="connsiteX5" fmla="*/ 5020731 w 5065568"/>
              <a:gd name="connsiteY5" fmla="*/ 1861895 h 6849340"/>
              <a:gd name="connsiteX6" fmla="*/ 3183472 w 5065568"/>
              <a:gd name="connsiteY6" fmla="*/ 33095 h 6849340"/>
              <a:gd name="connsiteX7" fmla="*/ 3183472 w 5065568"/>
              <a:gd name="connsiteY7" fmla="*/ 33095 h 6849340"/>
              <a:gd name="connsiteX8" fmla="*/ 3183472 w 5065568"/>
              <a:gd name="connsiteY8" fmla="*/ 33095 h 6849340"/>
              <a:gd name="connsiteX9" fmla="*/ 3183472 w 5065568"/>
              <a:gd name="connsiteY9" fmla="*/ 33095 h 6849340"/>
              <a:gd name="connsiteX10" fmla="*/ 3150377 w 5065568"/>
              <a:gd name="connsiteY10" fmla="*/ 8469 h 6849340"/>
              <a:gd name="connsiteX11" fmla="*/ 3141908 w 5065568"/>
              <a:gd name="connsiteY11" fmla="*/ 0 h 6849340"/>
              <a:gd name="connsiteX12" fmla="*/ 3108813 w 5065568"/>
              <a:gd name="connsiteY12" fmla="*/ 0 h 6849340"/>
              <a:gd name="connsiteX13" fmla="*/ 3108813 w 5065568"/>
              <a:gd name="connsiteY13" fmla="*/ 0 h 6849340"/>
              <a:gd name="connsiteX14" fmla="*/ 3084186 w 5065568"/>
              <a:gd name="connsiteY14" fmla="*/ 0 h 6849340"/>
              <a:gd name="connsiteX15" fmla="*/ 440263 w 5065568"/>
              <a:gd name="connsiteY15" fmla="*/ 0 h 6849340"/>
              <a:gd name="connsiteX16" fmla="*/ 0 w 5065568"/>
              <a:gd name="connsiteY16" fmla="*/ 440263 h 6849340"/>
              <a:gd name="connsiteX17" fmla="*/ 0 w 5065568"/>
              <a:gd name="connsiteY17" fmla="*/ 6417729 h 6849340"/>
              <a:gd name="connsiteX18" fmla="*/ 440263 w 5065568"/>
              <a:gd name="connsiteY18" fmla="*/ 6857992 h 6849340"/>
              <a:gd name="connsiteX19" fmla="*/ 4629722 w 5065568"/>
              <a:gd name="connsiteY19" fmla="*/ 6857992 h 6849340"/>
              <a:gd name="connsiteX20" fmla="*/ 5069985 w 5065568"/>
              <a:gd name="connsiteY20" fmla="*/ 6417729 h 6849340"/>
              <a:gd name="connsiteX21" fmla="*/ 5069985 w 5065568"/>
              <a:gd name="connsiteY21" fmla="*/ 1978117 h 6849340"/>
              <a:gd name="connsiteX22" fmla="*/ 5070764 w 5065568"/>
              <a:gd name="connsiteY22" fmla="*/ 1945022 h 6849340"/>
              <a:gd name="connsiteX23" fmla="*/ 4547374 w 5065568"/>
              <a:gd name="connsiteY23" fmla="*/ 1820331 h 6849340"/>
              <a:gd name="connsiteX24" fmla="*/ 3234266 w 5065568"/>
              <a:gd name="connsiteY24" fmla="*/ 1820331 h 6849340"/>
              <a:gd name="connsiteX25" fmla="*/ 3234266 w 5065568"/>
              <a:gd name="connsiteY25" fmla="*/ 515701 h 6849340"/>
              <a:gd name="connsiteX26" fmla="*/ 4547374 w 5065568"/>
              <a:gd name="connsiteY26" fmla="*/ 1820331 h 6849340"/>
              <a:gd name="connsiteX27" fmla="*/ 4762881 w 5065568"/>
              <a:gd name="connsiteY27" fmla="*/ 6417737 h 6849340"/>
              <a:gd name="connsiteX28" fmla="*/ 4629722 w 5065568"/>
              <a:gd name="connsiteY28" fmla="*/ 6550897 h 6849340"/>
              <a:gd name="connsiteX29" fmla="*/ 440263 w 5065568"/>
              <a:gd name="connsiteY29" fmla="*/ 6550897 h 6849340"/>
              <a:gd name="connsiteX30" fmla="*/ 307103 w 5065568"/>
              <a:gd name="connsiteY30" fmla="*/ 6417737 h 6849340"/>
              <a:gd name="connsiteX31" fmla="*/ 307103 w 5065568"/>
              <a:gd name="connsiteY31" fmla="*/ 440263 h 6849340"/>
              <a:gd name="connsiteX32" fmla="*/ 440263 w 5065568"/>
              <a:gd name="connsiteY32" fmla="*/ 307103 h 6849340"/>
              <a:gd name="connsiteX33" fmla="*/ 2925613 w 5065568"/>
              <a:gd name="connsiteY33" fmla="*/ 307103 h 6849340"/>
              <a:gd name="connsiteX34" fmla="*/ 2925613 w 5065568"/>
              <a:gd name="connsiteY34" fmla="*/ 1978117 h 6849340"/>
              <a:gd name="connsiteX35" fmla="*/ 3074930 w 5065568"/>
              <a:gd name="connsiteY35" fmla="*/ 2127435 h 6849340"/>
              <a:gd name="connsiteX36" fmla="*/ 4754413 w 5065568"/>
              <a:gd name="connsiteY36" fmla="*/ 2127435 h 6849340"/>
              <a:gd name="connsiteX37" fmla="*/ 4754413 w 5065568"/>
              <a:gd name="connsiteY37" fmla="*/ 6417729 h 6849340"/>
              <a:gd name="connsiteX38" fmla="*/ 4762881 w 5065568"/>
              <a:gd name="connsiteY38" fmla="*/ 6417729 h 6849340"/>
              <a:gd name="connsiteX39" fmla="*/ 4056299 w 5065568"/>
              <a:gd name="connsiteY39" fmla="*/ 4812914 h 6849340"/>
              <a:gd name="connsiteX40" fmla="*/ 3906982 w 5065568"/>
              <a:gd name="connsiteY40" fmla="*/ 4962240 h 6849340"/>
              <a:gd name="connsiteX41" fmla="*/ 1139155 w 5065568"/>
              <a:gd name="connsiteY41" fmla="*/ 4962240 h 6849340"/>
              <a:gd name="connsiteX42" fmla="*/ 989838 w 5065568"/>
              <a:gd name="connsiteY42" fmla="*/ 4812914 h 6849340"/>
              <a:gd name="connsiteX43" fmla="*/ 1139155 w 5065568"/>
              <a:gd name="connsiteY43" fmla="*/ 4663596 h 6849340"/>
              <a:gd name="connsiteX44" fmla="*/ 3906982 w 5065568"/>
              <a:gd name="connsiteY44" fmla="*/ 4663596 h 6849340"/>
              <a:gd name="connsiteX45" fmla="*/ 4056299 w 5065568"/>
              <a:gd name="connsiteY45" fmla="*/ 4812914 h 6849340"/>
              <a:gd name="connsiteX46" fmla="*/ 4056299 w 5065568"/>
              <a:gd name="connsiteY46" fmla="*/ 5735782 h 6849340"/>
              <a:gd name="connsiteX47" fmla="*/ 3906982 w 5065568"/>
              <a:gd name="connsiteY47" fmla="*/ 5885099 h 6849340"/>
              <a:gd name="connsiteX48" fmla="*/ 1139155 w 5065568"/>
              <a:gd name="connsiteY48" fmla="*/ 5885099 h 6849340"/>
              <a:gd name="connsiteX49" fmla="*/ 989838 w 5065568"/>
              <a:gd name="connsiteY49" fmla="*/ 5735782 h 6849340"/>
              <a:gd name="connsiteX50" fmla="*/ 1139155 w 5065568"/>
              <a:gd name="connsiteY50" fmla="*/ 5586465 h 6849340"/>
              <a:gd name="connsiteX51" fmla="*/ 3906982 w 5065568"/>
              <a:gd name="connsiteY51" fmla="*/ 5586465 h 6849340"/>
              <a:gd name="connsiteX52" fmla="*/ 4056299 w 5065568"/>
              <a:gd name="connsiteY52" fmla="*/ 5735782 h 6849340"/>
              <a:gd name="connsiteX53" fmla="*/ 4056299 w 5065568"/>
              <a:gd name="connsiteY53" fmla="*/ 3898513 h 6849340"/>
              <a:gd name="connsiteX54" fmla="*/ 3906982 w 5065568"/>
              <a:gd name="connsiteY54" fmla="*/ 4047831 h 6849340"/>
              <a:gd name="connsiteX55" fmla="*/ 1139155 w 5065568"/>
              <a:gd name="connsiteY55" fmla="*/ 4047831 h 6849340"/>
              <a:gd name="connsiteX56" fmla="*/ 989838 w 5065568"/>
              <a:gd name="connsiteY56" fmla="*/ 3898513 h 6849340"/>
              <a:gd name="connsiteX57" fmla="*/ 1139155 w 5065568"/>
              <a:gd name="connsiteY57" fmla="*/ 3749196 h 6849340"/>
              <a:gd name="connsiteX58" fmla="*/ 3906982 w 5065568"/>
              <a:gd name="connsiteY58" fmla="*/ 3749196 h 6849340"/>
              <a:gd name="connsiteX59" fmla="*/ 4056299 w 5065568"/>
              <a:gd name="connsiteY59" fmla="*/ 3898513 h 6849340"/>
              <a:gd name="connsiteX60" fmla="*/ 1139155 w 5065568"/>
              <a:gd name="connsiteY60" fmla="*/ 2834796 h 6849340"/>
              <a:gd name="connsiteX61" fmla="*/ 3906982 w 5065568"/>
              <a:gd name="connsiteY61" fmla="*/ 2834796 h 6849340"/>
              <a:gd name="connsiteX62" fmla="*/ 4056299 w 5065568"/>
              <a:gd name="connsiteY62" fmla="*/ 2984113 h 6849340"/>
              <a:gd name="connsiteX63" fmla="*/ 3906982 w 5065568"/>
              <a:gd name="connsiteY63" fmla="*/ 3133431 h 6849340"/>
              <a:gd name="connsiteX64" fmla="*/ 1139155 w 5065568"/>
              <a:gd name="connsiteY64" fmla="*/ 3133431 h 6849340"/>
              <a:gd name="connsiteX65" fmla="*/ 989838 w 5065568"/>
              <a:gd name="connsiteY65" fmla="*/ 2984113 h 6849340"/>
              <a:gd name="connsiteX66" fmla="*/ 1139155 w 5065568"/>
              <a:gd name="connsiteY66" fmla="*/ 2834796 h 6849340"/>
              <a:gd name="connsiteX67" fmla="*/ 980590 w 5065568"/>
              <a:gd name="connsiteY67" fmla="*/ 1172251 h 6849340"/>
              <a:gd name="connsiteX68" fmla="*/ 1129908 w 5065568"/>
              <a:gd name="connsiteY68" fmla="*/ 1022933 h 6849340"/>
              <a:gd name="connsiteX69" fmla="*/ 2085871 w 5065568"/>
              <a:gd name="connsiteY69" fmla="*/ 1022933 h 6849340"/>
              <a:gd name="connsiteX70" fmla="*/ 2235189 w 5065568"/>
              <a:gd name="connsiteY70" fmla="*/ 1172251 h 6849340"/>
              <a:gd name="connsiteX71" fmla="*/ 2085871 w 5065568"/>
              <a:gd name="connsiteY71" fmla="*/ 1321568 h 6849340"/>
              <a:gd name="connsiteX72" fmla="*/ 1761831 w 5065568"/>
              <a:gd name="connsiteY72" fmla="*/ 1321568 h 6849340"/>
              <a:gd name="connsiteX73" fmla="*/ 1761831 w 5065568"/>
              <a:gd name="connsiteY73" fmla="*/ 1969649 h 6849340"/>
              <a:gd name="connsiteX74" fmla="*/ 1612513 w 5065568"/>
              <a:gd name="connsiteY74" fmla="*/ 2118966 h 6849340"/>
              <a:gd name="connsiteX75" fmla="*/ 1463196 w 5065568"/>
              <a:gd name="connsiteY75" fmla="*/ 1969649 h 6849340"/>
              <a:gd name="connsiteX76" fmla="*/ 1463196 w 5065568"/>
              <a:gd name="connsiteY76" fmla="*/ 1330036 h 6849340"/>
              <a:gd name="connsiteX77" fmla="*/ 1139155 w 5065568"/>
              <a:gd name="connsiteY77" fmla="*/ 1330036 h 6849340"/>
              <a:gd name="connsiteX78" fmla="*/ 980590 w 5065568"/>
              <a:gd name="connsiteY78" fmla="*/ 117225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065568" h="6849340">
                <a:moveTo>
                  <a:pt x="5070764" y="1945022"/>
                </a:moveTo>
                <a:lnTo>
                  <a:pt x="5070764" y="1945022"/>
                </a:lnTo>
                <a:cubicBezTo>
                  <a:pt x="5070764" y="1928085"/>
                  <a:pt x="5062296" y="1920396"/>
                  <a:pt x="5053827" y="1903459"/>
                </a:cubicBezTo>
                <a:cubicBezTo>
                  <a:pt x="5053827" y="1903459"/>
                  <a:pt x="5053827" y="1894990"/>
                  <a:pt x="5045358" y="1894990"/>
                </a:cubicBezTo>
                <a:cubicBezTo>
                  <a:pt x="5036890" y="1886522"/>
                  <a:pt x="5028421" y="1870364"/>
                  <a:pt x="5020731" y="1861895"/>
                </a:cubicBezTo>
                <a:lnTo>
                  <a:pt x="5020731" y="18618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cubicBezTo>
                  <a:pt x="3175003" y="24626"/>
                  <a:pt x="3166535" y="16158"/>
                  <a:pt x="3150377" y="8469"/>
                </a:cubicBezTo>
                <a:cubicBezTo>
                  <a:pt x="3150377" y="8469"/>
                  <a:pt x="3141908" y="8469"/>
                  <a:pt x="3141908" y="0"/>
                </a:cubicBezTo>
                <a:cubicBezTo>
                  <a:pt x="3133439" y="8469"/>
                  <a:pt x="3124971" y="0"/>
                  <a:pt x="3108813" y="0"/>
                </a:cubicBezTo>
                <a:lnTo>
                  <a:pt x="3108813" y="0"/>
                </a:lnTo>
                <a:cubicBezTo>
                  <a:pt x="3100344" y="0"/>
                  <a:pt x="3091876" y="0"/>
                  <a:pt x="3084186" y="0"/>
                </a:cubicBezTo>
                <a:lnTo>
                  <a:pt x="440263" y="0"/>
                </a:lnTo>
                <a:cubicBezTo>
                  <a:pt x="199350" y="0"/>
                  <a:pt x="0" y="199350"/>
                  <a:pt x="0" y="440263"/>
                </a:cubicBezTo>
                <a:lnTo>
                  <a:pt x="0" y="6417729"/>
                </a:lnTo>
                <a:cubicBezTo>
                  <a:pt x="0" y="6658642"/>
                  <a:pt x="199350" y="6857992"/>
                  <a:pt x="440263" y="6857992"/>
                </a:cubicBezTo>
                <a:lnTo>
                  <a:pt x="4629722" y="6857992"/>
                </a:lnTo>
                <a:cubicBezTo>
                  <a:pt x="4870635" y="6857992"/>
                  <a:pt x="5069985" y="6658642"/>
                  <a:pt x="5069985" y="6417729"/>
                </a:cubicBezTo>
                <a:lnTo>
                  <a:pt x="5069985" y="1978117"/>
                </a:lnTo>
                <a:cubicBezTo>
                  <a:pt x="5070764" y="1970428"/>
                  <a:pt x="5070764" y="1953491"/>
                  <a:pt x="5070764" y="1945022"/>
                </a:cubicBezTo>
                <a:close/>
                <a:moveTo>
                  <a:pt x="4547374" y="1820331"/>
                </a:moveTo>
                <a:lnTo>
                  <a:pt x="3234266" y="1820331"/>
                </a:lnTo>
                <a:lnTo>
                  <a:pt x="3234266" y="515701"/>
                </a:lnTo>
                <a:lnTo>
                  <a:pt x="4547374" y="1820331"/>
                </a:lnTo>
                <a:close/>
                <a:moveTo>
                  <a:pt x="4762881" y="6417737"/>
                </a:moveTo>
                <a:cubicBezTo>
                  <a:pt x="4762881" y="6492396"/>
                  <a:pt x="4704389" y="6550897"/>
                  <a:pt x="4629722" y="6550897"/>
                </a:cubicBezTo>
                <a:lnTo>
                  <a:pt x="440263" y="6550897"/>
                </a:lnTo>
                <a:cubicBezTo>
                  <a:pt x="365604" y="6550897"/>
                  <a:pt x="307103" y="6492396"/>
                  <a:pt x="307103" y="6417737"/>
                </a:cubicBezTo>
                <a:lnTo>
                  <a:pt x="307103" y="440263"/>
                </a:lnTo>
                <a:cubicBezTo>
                  <a:pt x="307103" y="365604"/>
                  <a:pt x="365604" y="307103"/>
                  <a:pt x="440263" y="307103"/>
                </a:cubicBezTo>
                <a:lnTo>
                  <a:pt x="2925613" y="307103"/>
                </a:lnTo>
                <a:lnTo>
                  <a:pt x="2925613" y="1978117"/>
                </a:lnTo>
                <a:cubicBezTo>
                  <a:pt x="2925613" y="2061245"/>
                  <a:pt x="2991803" y="2127435"/>
                  <a:pt x="3074930" y="2127435"/>
                </a:cubicBezTo>
                <a:lnTo>
                  <a:pt x="4754413" y="2127435"/>
                </a:lnTo>
                <a:lnTo>
                  <a:pt x="4754413" y="6417729"/>
                </a:lnTo>
                <a:lnTo>
                  <a:pt x="4762881" y="6417729"/>
                </a:lnTo>
                <a:close/>
                <a:moveTo>
                  <a:pt x="4056299" y="4812914"/>
                </a:moveTo>
                <a:cubicBezTo>
                  <a:pt x="4056299" y="4896041"/>
                  <a:pt x="3990109" y="4962240"/>
                  <a:pt x="3906982" y="4962240"/>
                </a:cubicBezTo>
                <a:lnTo>
                  <a:pt x="1139155" y="4962240"/>
                </a:lnTo>
                <a:cubicBezTo>
                  <a:pt x="1056028" y="4962240"/>
                  <a:pt x="989838" y="4896049"/>
                  <a:pt x="989838" y="4812914"/>
                </a:cubicBezTo>
                <a:cubicBezTo>
                  <a:pt x="989838" y="4729778"/>
                  <a:pt x="1056028" y="4663596"/>
                  <a:pt x="1139155" y="4663596"/>
                </a:cubicBezTo>
                <a:lnTo>
                  <a:pt x="3906982" y="4663596"/>
                </a:lnTo>
                <a:cubicBezTo>
                  <a:pt x="3990109" y="4655127"/>
                  <a:pt x="4056299" y="4729786"/>
                  <a:pt x="4056299" y="4812914"/>
                </a:cubicBezTo>
                <a:close/>
                <a:moveTo>
                  <a:pt x="4056299" y="5735782"/>
                </a:moveTo>
                <a:cubicBezTo>
                  <a:pt x="4056299" y="5818909"/>
                  <a:pt x="3990109" y="5885099"/>
                  <a:pt x="3906982" y="5885099"/>
                </a:cubicBezTo>
                <a:lnTo>
                  <a:pt x="1139155" y="5885099"/>
                </a:lnTo>
                <a:cubicBezTo>
                  <a:pt x="1056028" y="5885099"/>
                  <a:pt x="989838" y="5818909"/>
                  <a:pt x="989838" y="5735782"/>
                </a:cubicBezTo>
                <a:cubicBezTo>
                  <a:pt x="989838" y="5652655"/>
                  <a:pt x="1056028" y="5586465"/>
                  <a:pt x="1139155" y="5586465"/>
                </a:cubicBezTo>
                <a:lnTo>
                  <a:pt x="3906982" y="5586465"/>
                </a:lnTo>
                <a:cubicBezTo>
                  <a:pt x="3990109" y="5577996"/>
                  <a:pt x="4056299" y="5644186"/>
                  <a:pt x="4056299" y="5735782"/>
                </a:cubicBezTo>
                <a:close/>
                <a:moveTo>
                  <a:pt x="4056299" y="3898513"/>
                </a:moveTo>
                <a:cubicBezTo>
                  <a:pt x="4056299" y="3981641"/>
                  <a:pt x="3990109" y="4047831"/>
                  <a:pt x="3906982" y="4047831"/>
                </a:cubicBezTo>
                <a:lnTo>
                  <a:pt x="1139155" y="4047831"/>
                </a:lnTo>
                <a:cubicBezTo>
                  <a:pt x="1056028" y="4047831"/>
                  <a:pt x="989838" y="3981641"/>
                  <a:pt x="989838" y="3898513"/>
                </a:cubicBezTo>
                <a:cubicBezTo>
                  <a:pt x="989838" y="3815386"/>
                  <a:pt x="1056028" y="3749196"/>
                  <a:pt x="1139155" y="3749196"/>
                </a:cubicBezTo>
                <a:lnTo>
                  <a:pt x="3906982" y="3749196"/>
                </a:lnTo>
                <a:cubicBezTo>
                  <a:pt x="3990109" y="3749196"/>
                  <a:pt x="4056299" y="3815386"/>
                  <a:pt x="4056299" y="3898513"/>
                </a:cubicBezTo>
                <a:close/>
                <a:moveTo>
                  <a:pt x="1139155" y="2834796"/>
                </a:moveTo>
                <a:lnTo>
                  <a:pt x="3906982" y="2834796"/>
                </a:lnTo>
                <a:cubicBezTo>
                  <a:pt x="3990109" y="2834796"/>
                  <a:pt x="4056299" y="2900986"/>
                  <a:pt x="4056299" y="2984113"/>
                </a:cubicBezTo>
                <a:cubicBezTo>
                  <a:pt x="4056299" y="3067240"/>
                  <a:pt x="3990109" y="3133431"/>
                  <a:pt x="3906982" y="3133431"/>
                </a:cubicBezTo>
                <a:lnTo>
                  <a:pt x="1139155" y="3133431"/>
                </a:lnTo>
                <a:cubicBezTo>
                  <a:pt x="1056028" y="3133431"/>
                  <a:pt x="989838" y="3067240"/>
                  <a:pt x="989838" y="2984113"/>
                </a:cubicBezTo>
                <a:cubicBezTo>
                  <a:pt x="980590" y="2909455"/>
                  <a:pt x="1047560" y="2834796"/>
                  <a:pt x="1139155" y="2834796"/>
                </a:cubicBezTo>
                <a:close/>
                <a:moveTo>
                  <a:pt x="980590" y="1172251"/>
                </a:moveTo>
                <a:cubicBezTo>
                  <a:pt x="980590" y="1089123"/>
                  <a:pt x="1046780" y="1022933"/>
                  <a:pt x="1129908" y="1022933"/>
                </a:cubicBezTo>
                <a:lnTo>
                  <a:pt x="2085871" y="1022933"/>
                </a:lnTo>
                <a:cubicBezTo>
                  <a:pt x="2168998" y="1022933"/>
                  <a:pt x="2235189" y="1089123"/>
                  <a:pt x="2235189" y="1172251"/>
                </a:cubicBezTo>
                <a:cubicBezTo>
                  <a:pt x="2235189" y="1255378"/>
                  <a:pt x="2168998" y="1321568"/>
                  <a:pt x="2085871" y="1321568"/>
                </a:cubicBezTo>
                <a:lnTo>
                  <a:pt x="1761831" y="1321568"/>
                </a:lnTo>
                <a:lnTo>
                  <a:pt x="1761831" y="1969649"/>
                </a:lnTo>
                <a:cubicBezTo>
                  <a:pt x="1761831" y="2052776"/>
                  <a:pt x="1695641" y="2118966"/>
                  <a:pt x="1612513" y="2118966"/>
                </a:cubicBezTo>
                <a:cubicBezTo>
                  <a:pt x="1529386" y="2118966"/>
                  <a:pt x="1463196" y="2052776"/>
                  <a:pt x="1463196" y="1969649"/>
                </a:cubicBezTo>
                <a:lnTo>
                  <a:pt x="1463196" y="1330036"/>
                </a:lnTo>
                <a:lnTo>
                  <a:pt x="1139155" y="1330036"/>
                </a:lnTo>
                <a:cubicBezTo>
                  <a:pt x="1047560" y="1330036"/>
                  <a:pt x="980590" y="1255378"/>
                  <a:pt x="980590" y="117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5" name="Forma libre 344">
            <a:extLst>
              <a:ext uri="{FF2B5EF4-FFF2-40B4-BE49-F238E27FC236}">
                <a16:creationId xmlns:a16="http://schemas.microsoft.com/office/drawing/2014/main" id="{9286091B-AA1A-634A-8108-DD12320A3A7B}"/>
              </a:ext>
            </a:extLst>
          </p:cNvPr>
          <p:cNvSpPr/>
          <p:nvPr/>
        </p:nvSpPr>
        <p:spPr>
          <a:xfrm>
            <a:off x="8835431" y="5288003"/>
            <a:ext cx="246594" cy="354647"/>
          </a:xfrm>
          <a:custGeom>
            <a:avLst/>
            <a:gdLst>
              <a:gd name="connsiteX0" fmla="*/ 4749366 w 4762500"/>
              <a:gd name="connsiteY0" fmla="*/ 2777534 h 6849340"/>
              <a:gd name="connsiteX1" fmla="*/ 4580029 w 4762500"/>
              <a:gd name="connsiteY1" fmla="*/ 2641906 h 6849340"/>
              <a:gd name="connsiteX2" fmla="*/ 4562780 w 4762500"/>
              <a:gd name="connsiteY2" fmla="*/ 2641906 h 6849340"/>
              <a:gd name="connsiteX3" fmla="*/ 4486736 w 4762500"/>
              <a:gd name="connsiteY3" fmla="*/ 2633282 h 6849340"/>
              <a:gd name="connsiteX4" fmla="*/ 4453026 w 4762500"/>
              <a:gd name="connsiteY4" fmla="*/ 2633282 h 6849340"/>
              <a:gd name="connsiteX5" fmla="*/ 2979984 w 4762500"/>
              <a:gd name="connsiteY5" fmla="*/ 2633282 h 6849340"/>
              <a:gd name="connsiteX6" fmla="*/ 3691026 w 4762500"/>
              <a:gd name="connsiteY6" fmla="*/ 364530 h 6849340"/>
              <a:gd name="connsiteX7" fmla="*/ 3699650 w 4762500"/>
              <a:gd name="connsiteY7" fmla="*/ 347282 h 6849340"/>
              <a:gd name="connsiteX8" fmla="*/ 3614982 w 4762500"/>
              <a:gd name="connsiteY8" fmla="*/ 33701 h 6849340"/>
              <a:gd name="connsiteX9" fmla="*/ 3487987 w 4762500"/>
              <a:gd name="connsiteY9" fmla="*/ 0 h 6849340"/>
              <a:gd name="connsiteX10" fmla="*/ 3284940 w 4762500"/>
              <a:gd name="connsiteY10" fmla="*/ 109754 h 6849340"/>
              <a:gd name="connsiteX11" fmla="*/ 3276316 w 4762500"/>
              <a:gd name="connsiteY11" fmla="*/ 127003 h 6849340"/>
              <a:gd name="connsiteX12" fmla="*/ 1879319 w 4762500"/>
              <a:gd name="connsiteY12" fmla="*/ 1659627 h 6849340"/>
              <a:gd name="connsiteX13" fmla="*/ 1074984 w 4762500"/>
              <a:gd name="connsiteY13" fmla="*/ 2539997 h 6849340"/>
              <a:gd name="connsiteX14" fmla="*/ 76228 w 4762500"/>
              <a:gd name="connsiteY14" fmla="*/ 3640663 h 6849340"/>
              <a:gd name="connsiteX15" fmla="*/ 8808 w 4762500"/>
              <a:gd name="connsiteY15" fmla="*/ 3911909 h 6849340"/>
              <a:gd name="connsiteX16" fmla="*/ 195385 w 4762500"/>
              <a:gd name="connsiteY16" fmla="*/ 4056152 h 6849340"/>
              <a:gd name="connsiteX17" fmla="*/ 212634 w 4762500"/>
              <a:gd name="connsiteY17" fmla="*/ 4064777 h 6849340"/>
              <a:gd name="connsiteX18" fmla="*/ 288678 w 4762500"/>
              <a:gd name="connsiteY18" fmla="*/ 4073401 h 6849340"/>
              <a:gd name="connsiteX19" fmla="*/ 331013 w 4762500"/>
              <a:gd name="connsiteY19" fmla="*/ 4073401 h 6849340"/>
              <a:gd name="connsiteX20" fmla="*/ 1677060 w 4762500"/>
              <a:gd name="connsiteY20" fmla="*/ 4073401 h 6849340"/>
              <a:gd name="connsiteX21" fmla="*/ 1135347 w 4762500"/>
              <a:gd name="connsiteY21" fmla="*/ 6172824 h 6849340"/>
              <a:gd name="connsiteX22" fmla="*/ 1033429 w 4762500"/>
              <a:gd name="connsiteY22" fmla="*/ 6578909 h 6849340"/>
              <a:gd name="connsiteX23" fmla="*/ 1143183 w 4762500"/>
              <a:gd name="connsiteY23" fmla="*/ 6824282 h 6849340"/>
              <a:gd name="connsiteX24" fmla="*/ 1252937 w 4762500"/>
              <a:gd name="connsiteY24" fmla="*/ 6857992 h 6849340"/>
              <a:gd name="connsiteX25" fmla="*/ 1252937 w 4762500"/>
              <a:gd name="connsiteY25" fmla="*/ 6857992 h 6849340"/>
              <a:gd name="connsiteX26" fmla="*/ 1362691 w 4762500"/>
              <a:gd name="connsiteY26" fmla="*/ 6832906 h 6849340"/>
              <a:gd name="connsiteX27" fmla="*/ 1472445 w 4762500"/>
              <a:gd name="connsiteY27" fmla="*/ 6739613 h 6849340"/>
              <a:gd name="connsiteX28" fmla="*/ 4326031 w 4762500"/>
              <a:gd name="connsiteY28" fmla="*/ 3488575 h 6849340"/>
              <a:gd name="connsiteX29" fmla="*/ 4698407 w 4762500"/>
              <a:gd name="connsiteY29" fmla="*/ 3056616 h 6849340"/>
              <a:gd name="connsiteX30" fmla="*/ 4749366 w 4762500"/>
              <a:gd name="connsiteY30" fmla="*/ 2777534 h 6849340"/>
              <a:gd name="connsiteX31" fmla="*/ 4088496 w 4762500"/>
              <a:gd name="connsiteY31" fmla="*/ 3268287 h 6849340"/>
              <a:gd name="connsiteX32" fmla="*/ 1405034 w 4762500"/>
              <a:gd name="connsiteY32" fmla="*/ 6324912 h 6849340"/>
              <a:gd name="connsiteX33" fmla="*/ 1430120 w 4762500"/>
              <a:gd name="connsiteY33" fmla="*/ 6231619 h 6849340"/>
              <a:gd name="connsiteX34" fmla="*/ 1971832 w 4762500"/>
              <a:gd name="connsiteY34" fmla="*/ 4123572 h 6849340"/>
              <a:gd name="connsiteX35" fmla="*/ 1929498 w 4762500"/>
              <a:gd name="connsiteY35" fmla="*/ 3852326 h 6849340"/>
              <a:gd name="connsiteX36" fmla="*/ 1692741 w 4762500"/>
              <a:gd name="connsiteY36" fmla="*/ 3733947 h 6849340"/>
              <a:gd name="connsiteX37" fmla="*/ 389028 w 4762500"/>
              <a:gd name="connsiteY37" fmla="*/ 3733947 h 6849340"/>
              <a:gd name="connsiteX38" fmla="*/ 1295272 w 4762500"/>
              <a:gd name="connsiteY38" fmla="*/ 2735190 h 6849340"/>
              <a:gd name="connsiteX39" fmla="*/ 2099606 w 4762500"/>
              <a:gd name="connsiteY39" fmla="*/ 1854812 h 6849340"/>
              <a:gd name="connsiteX40" fmla="*/ 3301401 w 4762500"/>
              <a:gd name="connsiteY40" fmla="*/ 542475 h 6849340"/>
              <a:gd name="connsiteX41" fmla="*/ 2657780 w 4762500"/>
              <a:gd name="connsiteY41" fmla="*/ 2608188 h 6849340"/>
              <a:gd name="connsiteX42" fmla="*/ 2657780 w 4762500"/>
              <a:gd name="connsiteY42" fmla="*/ 2625437 h 6849340"/>
              <a:gd name="connsiteX43" fmla="*/ 2700114 w 4762500"/>
              <a:gd name="connsiteY43" fmla="*/ 2854348 h 6849340"/>
              <a:gd name="connsiteX44" fmla="*/ 2929026 w 4762500"/>
              <a:gd name="connsiteY44" fmla="*/ 2947641 h 6849340"/>
              <a:gd name="connsiteX45" fmla="*/ 4368357 w 4762500"/>
              <a:gd name="connsiteY45" fmla="*/ 2947641 h 6849340"/>
              <a:gd name="connsiteX46" fmla="*/ 4088496 w 4762500"/>
              <a:gd name="connsiteY46" fmla="*/ 3268287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4762500" h="6849340">
                <a:moveTo>
                  <a:pt x="4749366" y="2777534"/>
                </a:moveTo>
                <a:cubicBezTo>
                  <a:pt x="4715656" y="2684240"/>
                  <a:pt x="4622363" y="2659155"/>
                  <a:pt x="4580029" y="2641906"/>
                </a:cubicBezTo>
                <a:lnTo>
                  <a:pt x="4562780" y="2641906"/>
                </a:lnTo>
                <a:cubicBezTo>
                  <a:pt x="4537694" y="2633282"/>
                  <a:pt x="4520446" y="2633282"/>
                  <a:pt x="4486736" y="2633282"/>
                </a:cubicBezTo>
                <a:cubicBezTo>
                  <a:pt x="4478111" y="2633282"/>
                  <a:pt x="4469487" y="2633282"/>
                  <a:pt x="4453026" y="2633282"/>
                </a:cubicBezTo>
                <a:lnTo>
                  <a:pt x="2979984" y="2633282"/>
                </a:lnTo>
                <a:lnTo>
                  <a:pt x="3691026" y="364530"/>
                </a:lnTo>
                <a:lnTo>
                  <a:pt x="3699650" y="347282"/>
                </a:lnTo>
                <a:cubicBezTo>
                  <a:pt x="3750609" y="203038"/>
                  <a:pt x="3724736" y="101909"/>
                  <a:pt x="3614982" y="33701"/>
                </a:cubicBezTo>
                <a:cubicBezTo>
                  <a:pt x="3572656" y="8624"/>
                  <a:pt x="3530322" y="0"/>
                  <a:pt x="3487987" y="0"/>
                </a:cubicBezTo>
                <a:cubicBezTo>
                  <a:pt x="3378233" y="0"/>
                  <a:pt x="3318650" y="76044"/>
                  <a:pt x="3284940" y="109754"/>
                </a:cubicBezTo>
                <a:lnTo>
                  <a:pt x="3276316" y="127003"/>
                </a:lnTo>
                <a:cubicBezTo>
                  <a:pt x="2810656" y="634997"/>
                  <a:pt x="2344987" y="1143000"/>
                  <a:pt x="1879319" y="1659627"/>
                </a:cubicBezTo>
                <a:lnTo>
                  <a:pt x="1074984" y="2539997"/>
                </a:lnTo>
                <a:cubicBezTo>
                  <a:pt x="744943" y="2903748"/>
                  <a:pt x="406277" y="3268287"/>
                  <a:pt x="76228" y="3640663"/>
                </a:cubicBezTo>
                <a:cubicBezTo>
                  <a:pt x="16644" y="3700246"/>
                  <a:pt x="-17066" y="3818616"/>
                  <a:pt x="8808" y="3911909"/>
                </a:cubicBezTo>
                <a:cubicBezTo>
                  <a:pt x="42518" y="4005202"/>
                  <a:pt x="135811" y="4038912"/>
                  <a:pt x="195385" y="4056152"/>
                </a:cubicBezTo>
                <a:lnTo>
                  <a:pt x="212634" y="4064777"/>
                </a:lnTo>
                <a:cubicBezTo>
                  <a:pt x="237720" y="4073401"/>
                  <a:pt x="254968" y="4073401"/>
                  <a:pt x="288678" y="4073401"/>
                </a:cubicBezTo>
                <a:cubicBezTo>
                  <a:pt x="297303" y="4073401"/>
                  <a:pt x="305927" y="4073401"/>
                  <a:pt x="331013" y="4073401"/>
                </a:cubicBezTo>
                <a:lnTo>
                  <a:pt x="1677060" y="4073401"/>
                </a:lnTo>
                <a:lnTo>
                  <a:pt x="1135347" y="6172824"/>
                </a:lnTo>
                <a:cubicBezTo>
                  <a:pt x="1101637" y="6299827"/>
                  <a:pt x="1067927" y="6444070"/>
                  <a:pt x="1033429" y="6578909"/>
                </a:cubicBezTo>
                <a:cubicBezTo>
                  <a:pt x="1016180" y="6672202"/>
                  <a:pt x="1075764" y="6781956"/>
                  <a:pt x="1143183" y="6824282"/>
                </a:cubicBezTo>
                <a:cubicBezTo>
                  <a:pt x="1176893" y="6841531"/>
                  <a:pt x="1210603" y="6857992"/>
                  <a:pt x="1252937" y="6857992"/>
                </a:cubicBezTo>
                <a:lnTo>
                  <a:pt x="1252937" y="6857992"/>
                </a:lnTo>
                <a:cubicBezTo>
                  <a:pt x="1286647" y="6857992"/>
                  <a:pt x="1328982" y="6849367"/>
                  <a:pt x="1362691" y="6832906"/>
                </a:cubicBezTo>
                <a:cubicBezTo>
                  <a:pt x="1422275" y="6815657"/>
                  <a:pt x="1447360" y="6773323"/>
                  <a:pt x="1472445" y="6739613"/>
                </a:cubicBezTo>
                <a:lnTo>
                  <a:pt x="4326031" y="3488575"/>
                </a:lnTo>
                <a:cubicBezTo>
                  <a:pt x="4453035" y="3344331"/>
                  <a:pt x="4580029" y="3200868"/>
                  <a:pt x="4698407" y="3056616"/>
                </a:cubicBezTo>
                <a:cubicBezTo>
                  <a:pt x="4749366" y="2980580"/>
                  <a:pt x="4783076" y="2870826"/>
                  <a:pt x="4749366" y="2777534"/>
                </a:cubicBezTo>
                <a:close/>
                <a:moveTo>
                  <a:pt x="4088496" y="3268287"/>
                </a:moveTo>
                <a:lnTo>
                  <a:pt x="1405034" y="6324912"/>
                </a:lnTo>
                <a:cubicBezTo>
                  <a:pt x="1413659" y="6291202"/>
                  <a:pt x="1422283" y="6265329"/>
                  <a:pt x="1430120" y="6231619"/>
                </a:cubicBezTo>
                <a:lnTo>
                  <a:pt x="1971832" y="4123572"/>
                </a:lnTo>
                <a:cubicBezTo>
                  <a:pt x="2005542" y="3987944"/>
                  <a:pt x="1971832" y="3903285"/>
                  <a:pt x="1929498" y="3852326"/>
                </a:cubicBezTo>
                <a:cubicBezTo>
                  <a:pt x="1878539" y="3784906"/>
                  <a:pt x="1793871" y="3742572"/>
                  <a:pt x="1692741" y="3733947"/>
                </a:cubicBezTo>
                <a:lnTo>
                  <a:pt x="389028" y="3733947"/>
                </a:lnTo>
                <a:cubicBezTo>
                  <a:pt x="693984" y="3403906"/>
                  <a:pt x="998940" y="3073865"/>
                  <a:pt x="1295272" y="2735190"/>
                </a:cubicBezTo>
                <a:lnTo>
                  <a:pt x="2099606" y="1854812"/>
                </a:lnTo>
                <a:cubicBezTo>
                  <a:pt x="2497067" y="1414229"/>
                  <a:pt x="2903152" y="973654"/>
                  <a:pt x="3301401" y="542475"/>
                </a:cubicBezTo>
                <a:lnTo>
                  <a:pt x="2657780" y="2608188"/>
                </a:lnTo>
                <a:cubicBezTo>
                  <a:pt x="2657780" y="2608188"/>
                  <a:pt x="2657780" y="2616812"/>
                  <a:pt x="2657780" y="2625437"/>
                </a:cubicBezTo>
                <a:cubicBezTo>
                  <a:pt x="2640531" y="2710105"/>
                  <a:pt x="2657780" y="2786149"/>
                  <a:pt x="2700114" y="2854348"/>
                </a:cubicBezTo>
                <a:cubicBezTo>
                  <a:pt x="2733824" y="2896682"/>
                  <a:pt x="2802032" y="2947641"/>
                  <a:pt x="2929026" y="2947641"/>
                </a:cubicBezTo>
                <a:lnTo>
                  <a:pt x="4368357" y="2947641"/>
                </a:lnTo>
                <a:cubicBezTo>
                  <a:pt x="4275073" y="3056625"/>
                  <a:pt x="4181788" y="3158534"/>
                  <a:pt x="4088496" y="326828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7" name="Forma libre 346">
            <a:extLst>
              <a:ext uri="{FF2B5EF4-FFF2-40B4-BE49-F238E27FC236}">
                <a16:creationId xmlns:a16="http://schemas.microsoft.com/office/drawing/2014/main" id="{F114F5CE-B6FA-B344-9DB3-65DBA2D524DD}"/>
              </a:ext>
            </a:extLst>
          </p:cNvPr>
          <p:cNvSpPr/>
          <p:nvPr/>
        </p:nvSpPr>
        <p:spPr>
          <a:xfrm>
            <a:off x="5027204" y="3364530"/>
            <a:ext cx="301831" cy="299858"/>
          </a:xfrm>
          <a:custGeom>
            <a:avLst/>
            <a:gdLst>
              <a:gd name="connsiteX0" fmla="*/ 5543474 w 5829300"/>
              <a:gd name="connsiteY0" fmla="*/ 3893668 h 5791200"/>
              <a:gd name="connsiteX1" fmla="*/ 5734250 w 5829300"/>
              <a:gd name="connsiteY1" fmla="*/ 2867120 h 5791200"/>
              <a:gd name="connsiteX2" fmla="*/ 2867130 w 5829300"/>
              <a:gd name="connsiteY2" fmla="*/ 0 h 5791200"/>
              <a:gd name="connsiteX3" fmla="*/ 0 w 5829300"/>
              <a:gd name="connsiteY3" fmla="*/ 2867120 h 5791200"/>
              <a:gd name="connsiteX4" fmla="*/ 1004821 w 5829300"/>
              <a:gd name="connsiteY4" fmla="*/ 5045126 h 5791200"/>
              <a:gd name="connsiteX5" fmla="*/ 1034015 w 5829300"/>
              <a:gd name="connsiteY5" fmla="*/ 5066852 h 5791200"/>
              <a:gd name="connsiteX6" fmla="*/ 2867130 w 5829300"/>
              <a:gd name="connsiteY6" fmla="*/ 5734241 h 5791200"/>
              <a:gd name="connsiteX7" fmla="*/ 3952066 w 5829300"/>
              <a:gd name="connsiteY7" fmla="*/ 5521738 h 5791200"/>
              <a:gd name="connsiteX8" fmla="*/ 4692777 w 5829300"/>
              <a:gd name="connsiteY8" fmla="*/ 5793315 h 5791200"/>
              <a:gd name="connsiteX9" fmla="*/ 5829300 w 5829300"/>
              <a:gd name="connsiteY9" fmla="*/ 4656782 h 5791200"/>
              <a:gd name="connsiteX10" fmla="*/ 5543474 w 5829300"/>
              <a:gd name="connsiteY10" fmla="*/ 3893668 h 5791200"/>
              <a:gd name="connsiteX11" fmla="*/ 264100 w 5829300"/>
              <a:gd name="connsiteY11" fmla="*/ 2867120 h 5791200"/>
              <a:gd name="connsiteX12" fmla="*/ 2867120 w 5829300"/>
              <a:gd name="connsiteY12" fmla="*/ 264100 h 5791200"/>
              <a:gd name="connsiteX13" fmla="*/ 5470141 w 5829300"/>
              <a:gd name="connsiteY13" fmla="*/ 2867120 h 5791200"/>
              <a:gd name="connsiteX14" fmla="*/ 5330962 w 5829300"/>
              <a:gd name="connsiteY14" fmla="*/ 3710350 h 5791200"/>
              <a:gd name="connsiteX15" fmla="*/ 5316026 w 5829300"/>
              <a:gd name="connsiteY15" fmla="*/ 3702882 h 5791200"/>
              <a:gd name="connsiteX16" fmla="*/ 5250170 w 5829300"/>
              <a:gd name="connsiteY16" fmla="*/ 3658753 h 5791200"/>
              <a:gd name="connsiteX17" fmla="*/ 5220976 w 5829300"/>
              <a:gd name="connsiteY17" fmla="*/ 3643817 h 5791200"/>
              <a:gd name="connsiteX18" fmla="*/ 5162589 w 5829300"/>
              <a:gd name="connsiteY18" fmla="*/ 3614623 h 5791200"/>
              <a:gd name="connsiteX19" fmla="*/ 5133394 w 5829300"/>
              <a:gd name="connsiteY19" fmla="*/ 3599688 h 5791200"/>
              <a:gd name="connsiteX20" fmla="*/ 5060071 w 5829300"/>
              <a:gd name="connsiteY20" fmla="*/ 3570494 h 5791200"/>
              <a:gd name="connsiteX21" fmla="*/ 5045135 w 5829300"/>
              <a:gd name="connsiteY21" fmla="*/ 3563026 h 5791200"/>
              <a:gd name="connsiteX22" fmla="*/ 4950085 w 5829300"/>
              <a:gd name="connsiteY22" fmla="*/ 3541300 h 5791200"/>
              <a:gd name="connsiteX23" fmla="*/ 4920892 w 5829300"/>
              <a:gd name="connsiteY23" fmla="*/ 3533832 h 5791200"/>
              <a:gd name="connsiteX24" fmla="*/ 4847568 w 5829300"/>
              <a:gd name="connsiteY24" fmla="*/ 3518897 h 5791200"/>
              <a:gd name="connsiteX25" fmla="*/ 4818374 w 5829300"/>
              <a:gd name="connsiteY25" fmla="*/ 3518897 h 5791200"/>
              <a:gd name="connsiteX26" fmla="*/ 4715856 w 5829300"/>
              <a:gd name="connsiteY26" fmla="*/ 3511429 h 5791200"/>
              <a:gd name="connsiteX27" fmla="*/ 4180856 w 5829300"/>
              <a:gd name="connsiteY27" fmla="*/ 3643141 h 5791200"/>
              <a:gd name="connsiteX28" fmla="*/ 3792512 w 5829300"/>
              <a:gd name="connsiteY28" fmla="*/ 3364783 h 5791200"/>
              <a:gd name="connsiteX29" fmla="*/ 4034209 w 5829300"/>
              <a:gd name="connsiteY29" fmla="*/ 2668200 h 5791200"/>
              <a:gd name="connsiteX30" fmla="*/ 2897676 w 5829300"/>
              <a:gd name="connsiteY30" fmla="*/ 1531668 h 5791200"/>
              <a:gd name="connsiteX31" fmla="*/ 1730597 w 5829300"/>
              <a:gd name="connsiteY31" fmla="*/ 2668877 h 5791200"/>
              <a:gd name="connsiteX32" fmla="*/ 1972294 w 5829300"/>
              <a:gd name="connsiteY32" fmla="*/ 3372927 h 5791200"/>
              <a:gd name="connsiteX33" fmla="*/ 1004135 w 5829300"/>
              <a:gd name="connsiteY33" fmla="*/ 4677833 h 5791200"/>
              <a:gd name="connsiteX34" fmla="*/ 264100 w 5829300"/>
              <a:gd name="connsiteY34" fmla="*/ 2867120 h 5791200"/>
              <a:gd name="connsiteX35" fmla="*/ 1994697 w 5829300"/>
              <a:gd name="connsiteY35" fmla="*/ 2668877 h 5791200"/>
              <a:gd name="connsiteX36" fmla="*/ 2867120 w 5829300"/>
              <a:gd name="connsiteY36" fmla="*/ 1796453 h 5791200"/>
              <a:gd name="connsiteX37" fmla="*/ 3739544 w 5829300"/>
              <a:gd name="connsiteY37" fmla="*/ 2668877 h 5791200"/>
              <a:gd name="connsiteX38" fmla="*/ 2867120 w 5829300"/>
              <a:gd name="connsiteY38" fmla="*/ 3541300 h 5791200"/>
              <a:gd name="connsiteX39" fmla="*/ 1994697 w 5829300"/>
              <a:gd name="connsiteY39" fmla="*/ 2668877 h 5791200"/>
              <a:gd name="connsiteX40" fmla="*/ 2867130 w 5829300"/>
              <a:gd name="connsiteY40" fmla="*/ 5462674 h 5791200"/>
              <a:gd name="connsiteX41" fmla="*/ 1239050 w 5829300"/>
              <a:gd name="connsiteY41" fmla="*/ 4891011 h 5791200"/>
              <a:gd name="connsiteX42" fmla="*/ 2163080 w 5829300"/>
              <a:gd name="connsiteY42" fmla="*/ 3563703 h 5791200"/>
              <a:gd name="connsiteX43" fmla="*/ 2867130 w 5829300"/>
              <a:gd name="connsiteY43" fmla="*/ 3805400 h 5791200"/>
              <a:gd name="connsiteX44" fmla="*/ 3571180 w 5829300"/>
              <a:gd name="connsiteY44" fmla="*/ 3563703 h 5791200"/>
              <a:gd name="connsiteX45" fmla="*/ 3937807 w 5829300"/>
              <a:gd name="connsiteY45" fmla="*/ 3805400 h 5791200"/>
              <a:gd name="connsiteX46" fmla="*/ 3556245 w 5829300"/>
              <a:gd name="connsiteY46" fmla="*/ 4648629 h 5791200"/>
              <a:gd name="connsiteX47" fmla="*/ 3563712 w 5829300"/>
              <a:gd name="connsiteY47" fmla="*/ 4751146 h 5791200"/>
              <a:gd name="connsiteX48" fmla="*/ 3563712 w 5829300"/>
              <a:gd name="connsiteY48" fmla="*/ 4780341 h 5791200"/>
              <a:gd name="connsiteX49" fmla="*/ 3578647 w 5829300"/>
              <a:gd name="connsiteY49" fmla="*/ 4861132 h 5791200"/>
              <a:gd name="connsiteX50" fmla="*/ 3586115 w 5829300"/>
              <a:gd name="connsiteY50" fmla="*/ 4882858 h 5791200"/>
              <a:gd name="connsiteX51" fmla="*/ 3651971 w 5829300"/>
              <a:gd name="connsiteY51" fmla="*/ 5087894 h 5791200"/>
              <a:gd name="connsiteX52" fmla="*/ 3651971 w 5829300"/>
              <a:gd name="connsiteY52" fmla="*/ 5087894 h 5791200"/>
              <a:gd name="connsiteX53" fmla="*/ 3696100 w 5829300"/>
              <a:gd name="connsiteY53" fmla="*/ 5182944 h 5791200"/>
              <a:gd name="connsiteX54" fmla="*/ 3703568 w 5829300"/>
              <a:gd name="connsiteY54" fmla="*/ 5190411 h 5791200"/>
              <a:gd name="connsiteX55" fmla="*/ 3755165 w 5829300"/>
              <a:gd name="connsiteY55" fmla="*/ 5278670 h 5791200"/>
              <a:gd name="connsiteX56" fmla="*/ 3755165 w 5829300"/>
              <a:gd name="connsiteY56" fmla="*/ 5286137 h 5791200"/>
              <a:gd name="connsiteX57" fmla="*/ 3770100 w 5829300"/>
              <a:gd name="connsiteY57" fmla="*/ 5301072 h 5791200"/>
              <a:gd name="connsiteX58" fmla="*/ 2867130 w 5829300"/>
              <a:gd name="connsiteY58" fmla="*/ 5462674 h 5791200"/>
              <a:gd name="connsiteX59" fmla="*/ 4692768 w 5829300"/>
              <a:gd name="connsiteY59" fmla="*/ 5528529 h 5791200"/>
              <a:gd name="connsiteX60" fmla="*/ 3842071 w 5829300"/>
              <a:gd name="connsiteY60" fmla="*/ 4839415 h 5791200"/>
              <a:gd name="connsiteX61" fmla="*/ 3842071 w 5829300"/>
              <a:gd name="connsiteY61" fmla="*/ 4831947 h 5791200"/>
              <a:gd name="connsiteX62" fmla="*/ 3834603 w 5829300"/>
              <a:gd name="connsiteY62" fmla="*/ 4758624 h 5791200"/>
              <a:gd name="connsiteX63" fmla="*/ 3834603 w 5829300"/>
              <a:gd name="connsiteY63" fmla="*/ 4743688 h 5791200"/>
              <a:gd name="connsiteX64" fmla="*/ 3827136 w 5829300"/>
              <a:gd name="connsiteY64" fmla="*/ 4655430 h 5791200"/>
              <a:gd name="connsiteX65" fmla="*/ 4699559 w 5829300"/>
              <a:gd name="connsiteY65" fmla="*/ 3783006 h 5791200"/>
              <a:gd name="connsiteX66" fmla="*/ 4787818 w 5829300"/>
              <a:gd name="connsiteY66" fmla="*/ 3790474 h 5791200"/>
              <a:gd name="connsiteX67" fmla="*/ 4824479 w 5829300"/>
              <a:gd name="connsiteY67" fmla="*/ 3797941 h 5791200"/>
              <a:gd name="connsiteX68" fmla="*/ 4876076 w 5829300"/>
              <a:gd name="connsiteY68" fmla="*/ 3805409 h 5791200"/>
              <a:gd name="connsiteX69" fmla="*/ 4920206 w 5829300"/>
              <a:gd name="connsiteY69" fmla="*/ 3812877 h 5791200"/>
              <a:gd name="connsiteX70" fmla="*/ 4956867 w 5829300"/>
              <a:gd name="connsiteY70" fmla="*/ 3820344 h 5791200"/>
              <a:gd name="connsiteX71" fmla="*/ 5000997 w 5829300"/>
              <a:gd name="connsiteY71" fmla="*/ 3835279 h 5791200"/>
              <a:gd name="connsiteX72" fmla="*/ 5037658 w 5829300"/>
              <a:gd name="connsiteY72" fmla="*/ 3850215 h 5791200"/>
              <a:gd name="connsiteX73" fmla="*/ 5081788 w 5829300"/>
              <a:gd name="connsiteY73" fmla="*/ 3871941 h 5791200"/>
              <a:gd name="connsiteX74" fmla="*/ 5110982 w 5829300"/>
              <a:gd name="connsiteY74" fmla="*/ 3886876 h 5791200"/>
              <a:gd name="connsiteX75" fmla="*/ 5162579 w 5829300"/>
              <a:gd name="connsiteY75" fmla="*/ 3916070 h 5791200"/>
              <a:gd name="connsiteX76" fmla="*/ 5184305 w 5829300"/>
              <a:gd name="connsiteY76" fmla="*/ 3931006 h 5791200"/>
              <a:gd name="connsiteX77" fmla="*/ 5235902 w 5829300"/>
              <a:gd name="connsiteY77" fmla="*/ 3967667 h 5791200"/>
              <a:gd name="connsiteX78" fmla="*/ 5250837 w 5829300"/>
              <a:gd name="connsiteY78" fmla="*/ 3982603 h 5791200"/>
              <a:gd name="connsiteX79" fmla="*/ 5302434 w 5829300"/>
              <a:gd name="connsiteY79" fmla="*/ 4026732 h 5791200"/>
              <a:gd name="connsiteX80" fmla="*/ 5580793 w 5829300"/>
              <a:gd name="connsiteY80" fmla="*/ 4664926 h 5791200"/>
              <a:gd name="connsiteX81" fmla="*/ 4692768 w 5829300"/>
              <a:gd name="connsiteY81" fmla="*/ 5528529 h 5791200"/>
              <a:gd name="connsiteX82" fmla="*/ 5191782 w 5829300"/>
              <a:gd name="connsiteY82" fmla="*/ 4648638 h 5791200"/>
              <a:gd name="connsiteX83" fmla="*/ 5060071 w 5829300"/>
              <a:gd name="connsiteY83" fmla="*/ 4780350 h 5791200"/>
              <a:gd name="connsiteX84" fmla="*/ 4825165 w 5829300"/>
              <a:gd name="connsiteY84" fmla="*/ 4780350 h 5791200"/>
              <a:gd name="connsiteX85" fmla="*/ 4825165 w 5829300"/>
              <a:gd name="connsiteY85" fmla="*/ 5015256 h 5791200"/>
              <a:gd name="connsiteX86" fmla="*/ 4693454 w 5829300"/>
              <a:gd name="connsiteY86" fmla="*/ 5146967 h 5791200"/>
              <a:gd name="connsiteX87" fmla="*/ 4561742 w 5829300"/>
              <a:gd name="connsiteY87" fmla="*/ 5015256 h 5791200"/>
              <a:gd name="connsiteX88" fmla="*/ 4561742 w 5829300"/>
              <a:gd name="connsiteY88" fmla="*/ 4780350 h 5791200"/>
              <a:gd name="connsiteX89" fmla="*/ 4326827 w 5829300"/>
              <a:gd name="connsiteY89" fmla="*/ 4780350 h 5791200"/>
              <a:gd name="connsiteX90" fmla="*/ 4195115 w 5829300"/>
              <a:gd name="connsiteY90" fmla="*/ 4648638 h 5791200"/>
              <a:gd name="connsiteX91" fmla="*/ 4326827 w 5829300"/>
              <a:gd name="connsiteY91" fmla="*/ 4516927 h 5791200"/>
              <a:gd name="connsiteX92" fmla="*/ 4561732 w 5829300"/>
              <a:gd name="connsiteY92" fmla="*/ 4516927 h 5791200"/>
              <a:gd name="connsiteX93" fmla="*/ 4561732 w 5829300"/>
              <a:gd name="connsiteY93" fmla="*/ 4282021 h 5791200"/>
              <a:gd name="connsiteX94" fmla="*/ 4693444 w 5829300"/>
              <a:gd name="connsiteY94" fmla="*/ 4150309 h 5791200"/>
              <a:gd name="connsiteX95" fmla="*/ 4825156 w 5829300"/>
              <a:gd name="connsiteY95" fmla="*/ 4282021 h 5791200"/>
              <a:gd name="connsiteX96" fmla="*/ 4825156 w 5829300"/>
              <a:gd name="connsiteY96" fmla="*/ 4516927 h 5791200"/>
              <a:gd name="connsiteX97" fmla="*/ 5060061 w 5829300"/>
              <a:gd name="connsiteY97" fmla="*/ 4516927 h 5791200"/>
              <a:gd name="connsiteX98" fmla="*/ 5191782 w 5829300"/>
              <a:gd name="connsiteY98" fmla="*/ 464863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5829300" h="579120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9" name="Forma libre 348">
            <a:extLst>
              <a:ext uri="{FF2B5EF4-FFF2-40B4-BE49-F238E27FC236}">
                <a16:creationId xmlns:a16="http://schemas.microsoft.com/office/drawing/2014/main" id="{DCE1E936-BDCA-E64A-B3E7-8460EBF25F3B}"/>
              </a:ext>
            </a:extLst>
          </p:cNvPr>
          <p:cNvSpPr/>
          <p:nvPr/>
        </p:nvSpPr>
        <p:spPr>
          <a:xfrm>
            <a:off x="5725565" y="4017513"/>
            <a:ext cx="301191" cy="334218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1" name="Forma libre 350">
            <a:extLst>
              <a:ext uri="{FF2B5EF4-FFF2-40B4-BE49-F238E27FC236}">
                <a16:creationId xmlns:a16="http://schemas.microsoft.com/office/drawing/2014/main" id="{EB64B331-F2A9-6940-B199-27F7E14EFDDE}"/>
              </a:ext>
            </a:extLst>
          </p:cNvPr>
          <p:cNvSpPr/>
          <p:nvPr/>
        </p:nvSpPr>
        <p:spPr>
          <a:xfrm>
            <a:off x="1270707" y="5340268"/>
            <a:ext cx="301338" cy="266321"/>
          </a:xfrm>
          <a:custGeom>
            <a:avLst/>
            <a:gdLst>
              <a:gd name="connsiteX0" fmla="*/ 5633105 w 5819775"/>
              <a:gd name="connsiteY0" fmla="*/ 0 h 5143500"/>
              <a:gd name="connsiteX1" fmla="*/ 5577394 w 5819775"/>
              <a:gd name="connsiteY1" fmla="*/ 7125 h 5143500"/>
              <a:gd name="connsiteX2" fmla="*/ 5563144 w 5819775"/>
              <a:gd name="connsiteY2" fmla="*/ 14249 h 5143500"/>
              <a:gd name="connsiteX3" fmla="*/ 3841815 w 5819775"/>
              <a:gd name="connsiteY3" fmla="*/ 686067 h 5143500"/>
              <a:gd name="connsiteX4" fmla="*/ 2162605 w 5819775"/>
              <a:gd name="connsiteY4" fmla="*/ 34985 h 5143500"/>
              <a:gd name="connsiteX5" fmla="*/ 2148356 w 5819775"/>
              <a:gd name="connsiteY5" fmla="*/ 27861 h 5143500"/>
              <a:gd name="connsiteX6" fmla="*/ 1994165 w 5819775"/>
              <a:gd name="connsiteY6" fmla="*/ 7134 h 5143500"/>
              <a:gd name="connsiteX7" fmla="*/ 1980563 w 5819775"/>
              <a:gd name="connsiteY7" fmla="*/ 7134 h 5143500"/>
              <a:gd name="connsiteX8" fmla="*/ 1980563 w 5819775"/>
              <a:gd name="connsiteY8" fmla="*/ 7134 h 5143500"/>
              <a:gd name="connsiteX9" fmla="*/ 1763536 w 5819775"/>
              <a:gd name="connsiteY9" fmla="*/ 49244 h 5143500"/>
              <a:gd name="connsiteX10" fmla="*/ 1735675 w 5819775"/>
              <a:gd name="connsiteY10" fmla="*/ 56369 h 5143500"/>
              <a:gd name="connsiteX11" fmla="*/ 210647 w 5819775"/>
              <a:gd name="connsiteY11" fmla="*/ 651081 h 5143500"/>
              <a:gd name="connsiteX12" fmla="*/ 744 w 5819775"/>
              <a:gd name="connsiteY12" fmla="*/ 958806 h 5143500"/>
              <a:gd name="connsiteX13" fmla="*/ 744 w 5819775"/>
              <a:gd name="connsiteY13" fmla="*/ 4926206 h 5143500"/>
              <a:gd name="connsiteX14" fmla="*/ 63581 w 5819775"/>
              <a:gd name="connsiteY14" fmla="*/ 5093999 h 5143500"/>
              <a:gd name="connsiteX15" fmla="*/ 196388 w 5819775"/>
              <a:gd name="connsiteY15" fmla="*/ 5149711 h 5143500"/>
              <a:gd name="connsiteX16" fmla="*/ 287085 w 5819775"/>
              <a:gd name="connsiteY16" fmla="*/ 5128975 h 5143500"/>
              <a:gd name="connsiteX17" fmla="*/ 1987031 w 5819775"/>
              <a:gd name="connsiteY17" fmla="*/ 4464292 h 5143500"/>
              <a:gd name="connsiteX18" fmla="*/ 3610529 w 5819775"/>
              <a:gd name="connsiteY18" fmla="*/ 5093999 h 5143500"/>
              <a:gd name="connsiteX19" fmla="*/ 3652639 w 5819775"/>
              <a:gd name="connsiteY19" fmla="*/ 5108248 h 5143500"/>
              <a:gd name="connsiteX20" fmla="*/ 3841805 w 5819775"/>
              <a:gd name="connsiteY20" fmla="*/ 5136109 h 5143500"/>
              <a:gd name="connsiteX21" fmla="*/ 3848930 w 5819775"/>
              <a:gd name="connsiteY21" fmla="*/ 5136109 h 5143500"/>
              <a:gd name="connsiteX22" fmla="*/ 3848930 w 5819775"/>
              <a:gd name="connsiteY22" fmla="*/ 5136109 h 5143500"/>
              <a:gd name="connsiteX23" fmla="*/ 4079559 w 5819775"/>
              <a:gd name="connsiteY23" fmla="*/ 5093999 h 5143500"/>
              <a:gd name="connsiteX24" fmla="*/ 5660947 w 5819775"/>
              <a:gd name="connsiteY24" fmla="*/ 4478551 h 5143500"/>
              <a:gd name="connsiteX25" fmla="*/ 5668072 w 5819775"/>
              <a:gd name="connsiteY25" fmla="*/ 4471426 h 5143500"/>
              <a:gd name="connsiteX26" fmla="*/ 5828739 w 5819775"/>
              <a:gd name="connsiteY26" fmla="*/ 4205812 h 5143500"/>
              <a:gd name="connsiteX27" fmla="*/ 5828739 w 5819775"/>
              <a:gd name="connsiteY27" fmla="*/ 217027 h 5143500"/>
              <a:gd name="connsiteX28" fmla="*/ 5633105 w 5819775"/>
              <a:gd name="connsiteY28" fmla="*/ 0 h 5143500"/>
              <a:gd name="connsiteX29" fmla="*/ 252757 w 5819775"/>
              <a:gd name="connsiteY29" fmla="*/ 4862713 h 5143500"/>
              <a:gd name="connsiteX30" fmla="*/ 252757 w 5819775"/>
              <a:gd name="connsiteY30" fmla="*/ 958806 h 5143500"/>
              <a:gd name="connsiteX31" fmla="*/ 301991 w 5819775"/>
              <a:gd name="connsiteY31" fmla="*/ 895969 h 5143500"/>
              <a:gd name="connsiteX32" fmla="*/ 1813409 w 5819775"/>
              <a:gd name="connsiteY32" fmla="*/ 308372 h 5143500"/>
              <a:gd name="connsiteX33" fmla="*/ 1848394 w 5819775"/>
              <a:gd name="connsiteY33" fmla="*/ 301247 h 5143500"/>
              <a:gd name="connsiteX34" fmla="*/ 1848394 w 5819775"/>
              <a:gd name="connsiteY34" fmla="*/ 301247 h 5143500"/>
              <a:gd name="connsiteX35" fmla="*/ 1848394 w 5819775"/>
              <a:gd name="connsiteY35" fmla="*/ 4247264 h 5143500"/>
              <a:gd name="connsiteX36" fmla="*/ 252757 w 5819775"/>
              <a:gd name="connsiteY36" fmla="*/ 4862713 h 5143500"/>
              <a:gd name="connsiteX37" fmla="*/ 2106884 w 5819775"/>
              <a:gd name="connsiteY37" fmla="*/ 4240140 h 5143500"/>
              <a:gd name="connsiteX38" fmla="*/ 2106884 w 5819775"/>
              <a:gd name="connsiteY38" fmla="*/ 286998 h 5143500"/>
              <a:gd name="connsiteX39" fmla="*/ 3708998 w 5819775"/>
              <a:gd name="connsiteY39" fmla="*/ 909580 h 5143500"/>
              <a:gd name="connsiteX40" fmla="*/ 3708998 w 5819775"/>
              <a:gd name="connsiteY40" fmla="*/ 4862722 h 5143500"/>
              <a:gd name="connsiteX41" fmla="*/ 2106884 w 5819775"/>
              <a:gd name="connsiteY41" fmla="*/ 4240140 h 5143500"/>
              <a:gd name="connsiteX42" fmla="*/ 5563135 w 5819775"/>
              <a:gd name="connsiteY42" fmla="*/ 4212279 h 5143500"/>
              <a:gd name="connsiteX43" fmla="*/ 5548885 w 5819775"/>
              <a:gd name="connsiteY43" fmla="*/ 4240140 h 5143500"/>
              <a:gd name="connsiteX44" fmla="*/ 3974622 w 5819775"/>
              <a:gd name="connsiteY44" fmla="*/ 4855588 h 5143500"/>
              <a:gd name="connsiteX45" fmla="*/ 3967497 w 5819775"/>
              <a:gd name="connsiteY45" fmla="*/ 4862713 h 5143500"/>
              <a:gd name="connsiteX46" fmla="*/ 3967497 w 5819775"/>
              <a:gd name="connsiteY46" fmla="*/ 909571 h 5143500"/>
              <a:gd name="connsiteX47" fmla="*/ 5562487 w 5819775"/>
              <a:gd name="connsiteY47" fmla="*/ 286988 h 5143500"/>
              <a:gd name="connsiteX48" fmla="*/ 5562487 w 5819775"/>
              <a:gd name="connsiteY48" fmla="*/ 4212279 h 5143500"/>
              <a:gd name="connsiteX49" fmla="*/ 5563135 w 5819775"/>
              <a:gd name="connsiteY49" fmla="*/ 4212279 h 5143500"/>
              <a:gd name="connsiteX50" fmla="*/ 4338706 w 5819775"/>
              <a:gd name="connsiteY50" fmla="*/ 3288459 h 5143500"/>
              <a:gd name="connsiteX51" fmla="*/ 4513623 w 5819775"/>
              <a:gd name="connsiteY51" fmla="*/ 3246349 h 5143500"/>
              <a:gd name="connsiteX52" fmla="*/ 4716401 w 5819775"/>
              <a:gd name="connsiteY52" fmla="*/ 3365554 h 5143500"/>
              <a:gd name="connsiteX53" fmla="*/ 4898442 w 5819775"/>
              <a:gd name="connsiteY53" fmla="*/ 3078556 h 5143500"/>
              <a:gd name="connsiteX54" fmla="*/ 5080484 w 5819775"/>
              <a:gd name="connsiteY54" fmla="*/ 3036446 h 5143500"/>
              <a:gd name="connsiteX55" fmla="*/ 5122594 w 5819775"/>
              <a:gd name="connsiteY55" fmla="*/ 3218488 h 5143500"/>
              <a:gd name="connsiteX56" fmla="*/ 4940552 w 5819775"/>
              <a:gd name="connsiteY56" fmla="*/ 3498361 h 5143500"/>
              <a:gd name="connsiteX57" fmla="*/ 5136205 w 5819775"/>
              <a:gd name="connsiteY57" fmla="*/ 3617566 h 5143500"/>
              <a:gd name="connsiteX58" fmla="*/ 5178316 w 5819775"/>
              <a:gd name="connsiteY58" fmla="*/ 3792484 h 5143500"/>
              <a:gd name="connsiteX59" fmla="*/ 5066235 w 5819775"/>
              <a:gd name="connsiteY59" fmla="*/ 3855320 h 5143500"/>
              <a:gd name="connsiteX60" fmla="*/ 5003398 w 5819775"/>
              <a:gd name="connsiteY60" fmla="*/ 3834594 h 5143500"/>
              <a:gd name="connsiteX61" fmla="*/ 4800621 w 5819775"/>
              <a:gd name="connsiteY61" fmla="*/ 3715388 h 5143500"/>
              <a:gd name="connsiteX62" fmla="*/ 4618579 w 5819775"/>
              <a:gd name="connsiteY62" fmla="*/ 4002386 h 5143500"/>
              <a:gd name="connsiteX63" fmla="*/ 4506498 w 5819775"/>
              <a:gd name="connsiteY63" fmla="*/ 4065223 h 5143500"/>
              <a:gd name="connsiteX64" fmla="*/ 4436528 w 5819775"/>
              <a:gd name="connsiteY64" fmla="*/ 4044496 h 5143500"/>
              <a:gd name="connsiteX65" fmla="*/ 4394417 w 5819775"/>
              <a:gd name="connsiteY65" fmla="*/ 3862454 h 5143500"/>
              <a:gd name="connsiteX66" fmla="*/ 4576459 w 5819775"/>
              <a:gd name="connsiteY66" fmla="*/ 3582581 h 5143500"/>
              <a:gd name="connsiteX67" fmla="*/ 4380806 w 5819775"/>
              <a:gd name="connsiteY67" fmla="*/ 3463376 h 5143500"/>
              <a:gd name="connsiteX68" fmla="*/ 4338706 w 5819775"/>
              <a:gd name="connsiteY68" fmla="*/ 3288459 h 5143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75" h="5143500">
                <a:moveTo>
                  <a:pt x="5633105" y="0"/>
                </a:moveTo>
                <a:cubicBezTo>
                  <a:pt x="5612379" y="0"/>
                  <a:pt x="5598120" y="0"/>
                  <a:pt x="5577394" y="7125"/>
                </a:cubicBezTo>
                <a:cubicBezTo>
                  <a:pt x="5570269" y="7125"/>
                  <a:pt x="5563144" y="7125"/>
                  <a:pt x="5563144" y="14249"/>
                </a:cubicBezTo>
                <a:lnTo>
                  <a:pt x="3841815" y="686067"/>
                </a:lnTo>
                <a:lnTo>
                  <a:pt x="2162605" y="34985"/>
                </a:lnTo>
                <a:cubicBezTo>
                  <a:pt x="2155480" y="34985"/>
                  <a:pt x="2155480" y="34985"/>
                  <a:pt x="2148356" y="27861"/>
                </a:cubicBezTo>
                <a:cubicBezTo>
                  <a:pt x="2113370" y="20736"/>
                  <a:pt x="2064135" y="7134"/>
                  <a:pt x="1994165" y="7134"/>
                </a:cubicBezTo>
                <a:lnTo>
                  <a:pt x="1980563" y="7134"/>
                </a:lnTo>
                <a:lnTo>
                  <a:pt x="1980563" y="7134"/>
                </a:lnTo>
                <a:cubicBezTo>
                  <a:pt x="1903468" y="7134"/>
                  <a:pt x="1833507" y="21384"/>
                  <a:pt x="1763536" y="49244"/>
                </a:cubicBezTo>
                <a:cubicBezTo>
                  <a:pt x="1756411" y="49244"/>
                  <a:pt x="1742810" y="56369"/>
                  <a:pt x="1735675" y="56369"/>
                </a:cubicBezTo>
                <a:lnTo>
                  <a:pt x="210647" y="651081"/>
                </a:lnTo>
                <a:cubicBezTo>
                  <a:pt x="35730" y="721052"/>
                  <a:pt x="-6380" y="875233"/>
                  <a:pt x="744" y="958806"/>
                </a:cubicBezTo>
                <a:lnTo>
                  <a:pt x="744" y="4926206"/>
                </a:lnTo>
                <a:cubicBezTo>
                  <a:pt x="744" y="4946933"/>
                  <a:pt x="744" y="5031153"/>
                  <a:pt x="63581" y="5093999"/>
                </a:cubicBezTo>
                <a:cubicBezTo>
                  <a:pt x="98566" y="5128984"/>
                  <a:pt x="147801" y="5149711"/>
                  <a:pt x="196388" y="5149711"/>
                </a:cubicBezTo>
                <a:cubicBezTo>
                  <a:pt x="224248" y="5149711"/>
                  <a:pt x="259224" y="5142586"/>
                  <a:pt x="287085" y="5128975"/>
                </a:cubicBezTo>
                <a:lnTo>
                  <a:pt x="1987031" y="4464292"/>
                </a:lnTo>
                <a:lnTo>
                  <a:pt x="3610529" y="5093999"/>
                </a:lnTo>
                <a:lnTo>
                  <a:pt x="3652639" y="5108248"/>
                </a:lnTo>
                <a:cubicBezTo>
                  <a:pt x="3687624" y="5122498"/>
                  <a:pt x="3750461" y="5136109"/>
                  <a:pt x="3841805" y="5136109"/>
                </a:cubicBezTo>
                <a:cubicBezTo>
                  <a:pt x="3841805" y="5136109"/>
                  <a:pt x="3841805" y="5136109"/>
                  <a:pt x="3848930" y="5136109"/>
                </a:cubicBezTo>
                <a:lnTo>
                  <a:pt x="3848930" y="5136109"/>
                </a:lnTo>
                <a:cubicBezTo>
                  <a:pt x="3933150" y="5136109"/>
                  <a:pt x="4003121" y="5121859"/>
                  <a:pt x="4079559" y="5093999"/>
                </a:cubicBezTo>
                <a:lnTo>
                  <a:pt x="5660947" y="4478551"/>
                </a:lnTo>
                <a:cubicBezTo>
                  <a:pt x="5660947" y="4478551"/>
                  <a:pt x="5668072" y="4478551"/>
                  <a:pt x="5668072" y="4471426"/>
                </a:cubicBezTo>
                <a:cubicBezTo>
                  <a:pt x="5773018" y="4422191"/>
                  <a:pt x="5828739" y="4324369"/>
                  <a:pt x="5828739" y="4205812"/>
                </a:cubicBezTo>
                <a:lnTo>
                  <a:pt x="5828739" y="217027"/>
                </a:lnTo>
                <a:cubicBezTo>
                  <a:pt x="5822272" y="69971"/>
                  <a:pt x="5723803" y="0"/>
                  <a:pt x="5633105" y="0"/>
                </a:cubicBezTo>
                <a:close/>
                <a:moveTo>
                  <a:pt x="252757" y="4862713"/>
                </a:moveTo>
                <a:lnTo>
                  <a:pt x="252757" y="958806"/>
                </a:lnTo>
                <a:cubicBezTo>
                  <a:pt x="252757" y="944556"/>
                  <a:pt x="259881" y="909571"/>
                  <a:pt x="301991" y="895969"/>
                </a:cubicBezTo>
                <a:lnTo>
                  <a:pt x="1813409" y="308372"/>
                </a:lnTo>
                <a:cubicBezTo>
                  <a:pt x="1827658" y="308372"/>
                  <a:pt x="1834135" y="301247"/>
                  <a:pt x="1848394" y="301247"/>
                </a:cubicBezTo>
                <a:lnTo>
                  <a:pt x="1848394" y="301247"/>
                </a:lnTo>
                <a:lnTo>
                  <a:pt x="1848394" y="4247264"/>
                </a:lnTo>
                <a:lnTo>
                  <a:pt x="252757" y="4862713"/>
                </a:lnTo>
                <a:close/>
                <a:moveTo>
                  <a:pt x="2106884" y="4240140"/>
                </a:moveTo>
                <a:lnTo>
                  <a:pt x="2106884" y="286998"/>
                </a:lnTo>
                <a:lnTo>
                  <a:pt x="3708998" y="909580"/>
                </a:lnTo>
                <a:lnTo>
                  <a:pt x="3708998" y="4862722"/>
                </a:lnTo>
                <a:lnTo>
                  <a:pt x="2106884" y="4240140"/>
                </a:lnTo>
                <a:close/>
                <a:moveTo>
                  <a:pt x="5563135" y="4212279"/>
                </a:moveTo>
                <a:cubicBezTo>
                  <a:pt x="5563135" y="4233015"/>
                  <a:pt x="5556010" y="4240140"/>
                  <a:pt x="5548885" y="4240140"/>
                </a:cubicBezTo>
                <a:lnTo>
                  <a:pt x="3974622" y="4855588"/>
                </a:lnTo>
                <a:cubicBezTo>
                  <a:pt x="3974622" y="4855588"/>
                  <a:pt x="3967497" y="4855588"/>
                  <a:pt x="3967497" y="4862713"/>
                </a:cubicBezTo>
                <a:lnTo>
                  <a:pt x="3967497" y="909571"/>
                </a:lnTo>
                <a:lnTo>
                  <a:pt x="5562487" y="286988"/>
                </a:lnTo>
                <a:lnTo>
                  <a:pt x="5562487" y="4212279"/>
                </a:lnTo>
                <a:lnTo>
                  <a:pt x="5563135" y="4212279"/>
                </a:lnTo>
                <a:close/>
                <a:moveTo>
                  <a:pt x="4338706" y="3288459"/>
                </a:moveTo>
                <a:cubicBezTo>
                  <a:pt x="4373691" y="3225622"/>
                  <a:pt x="4457911" y="3204239"/>
                  <a:pt x="4513623" y="3246349"/>
                </a:cubicBezTo>
                <a:lnTo>
                  <a:pt x="4716401" y="3365554"/>
                </a:lnTo>
                <a:lnTo>
                  <a:pt x="4898442" y="3078556"/>
                </a:lnTo>
                <a:cubicBezTo>
                  <a:pt x="4933428" y="3015720"/>
                  <a:pt x="5017648" y="3001461"/>
                  <a:pt x="5080484" y="3036446"/>
                </a:cubicBezTo>
                <a:cubicBezTo>
                  <a:pt x="5143321" y="3071432"/>
                  <a:pt x="5157580" y="3155652"/>
                  <a:pt x="5122594" y="3218488"/>
                </a:cubicBezTo>
                <a:lnTo>
                  <a:pt x="4940552" y="3498361"/>
                </a:lnTo>
                <a:lnTo>
                  <a:pt x="5136205" y="3617566"/>
                </a:lnTo>
                <a:cubicBezTo>
                  <a:pt x="5199042" y="3652552"/>
                  <a:pt x="5220425" y="3736772"/>
                  <a:pt x="5178316" y="3792484"/>
                </a:cubicBezTo>
                <a:cubicBezTo>
                  <a:pt x="5157589" y="3834594"/>
                  <a:pt x="5108345" y="3855320"/>
                  <a:pt x="5066235" y="3855320"/>
                </a:cubicBezTo>
                <a:cubicBezTo>
                  <a:pt x="5045508" y="3855320"/>
                  <a:pt x="5024124" y="3848195"/>
                  <a:pt x="5003398" y="3834594"/>
                </a:cubicBezTo>
                <a:lnTo>
                  <a:pt x="4800621" y="3715388"/>
                </a:lnTo>
                <a:lnTo>
                  <a:pt x="4618579" y="4002386"/>
                </a:lnTo>
                <a:cubicBezTo>
                  <a:pt x="4590718" y="4044496"/>
                  <a:pt x="4548608" y="4065223"/>
                  <a:pt x="4506498" y="4065223"/>
                </a:cubicBezTo>
                <a:cubicBezTo>
                  <a:pt x="4485772" y="4065223"/>
                  <a:pt x="4457263" y="4058098"/>
                  <a:pt x="4436528" y="4044496"/>
                </a:cubicBezTo>
                <a:cubicBezTo>
                  <a:pt x="4373691" y="4009511"/>
                  <a:pt x="4359432" y="3925291"/>
                  <a:pt x="4394417" y="3862454"/>
                </a:cubicBezTo>
                <a:lnTo>
                  <a:pt x="4576459" y="3582581"/>
                </a:lnTo>
                <a:lnTo>
                  <a:pt x="4380806" y="3463376"/>
                </a:lnTo>
                <a:cubicBezTo>
                  <a:pt x="4324456" y="3428390"/>
                  <a:pt x="4303730" y="3351295"/>
                  <a:pt x="4338706" y="328845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3" name="Forma libre 352">
            <a:extLst>
              <a:ext uri="{FF2B5EF4-FFF2-40B4-BE49-F238E27FC236}">
                <a16:creationId xmlns:a16="http://schemas.microsoft.com/office/drawing/2014/main" id="{9CDDA339-AD50-F74E-893C-C41D425C52DB}"/>
              </a:ext>
            </a:extLst>
          </p:cNvPr>
          <p:cNvSpPr/>
          <p:nvPr/>
        </p:nvSpPr>
        <p:spPr>
          <a:xfrm>
            <a:off x="481232" y="4813951"/>
            <a:ext cx="301338" cy="151409"/>
          </a:xfrm>
          <a:custGeom>
            <a:avLst/>
            <a:gdLst>
              <a:gd name="connsiteX0" fmla="*/ 5511470 w 5819775"/>
              <a:gd name="connsiteY0" fmla="*/ 803386 h 2924175"/>
              <a:gd name="connsiteX1" fmla="*/ 5215176 w 5819775"/>
              <a:gd name="connsiteY1" fmla="*/ 803386 h 2924175"/>
              <a:gd name="connsiteX2" fmla="*/ 5215176 w 5819775"/>
              <a:gd name="connsiteY2" fmla="*/ 338061 h 2924175"/>
              <a:gd name="connsiteX3" fmla="*/ 4877115 w 5819775"/>
              <a:gd name="connsiteY3" fmla="*/ 0 h 2924175"/>
              <a:gd name="connsiteX4" fmla="*/ 338061 w 5819775"/>
              <a:gd name="connsiteY4" fmla="*/ 0 h 2924175"/>
              <a:gd name="connsiteX5" fmla="*/ 0 w 5819775"/>
              <a:gd name="connsiteY5" fmla="*/ 338061 h 2924175"/>
              <a:gd name="connsiteX6" fmla="*/ 0 w 5819775"/>
              <a:gd name="connsiteY6" fmla="*/ 2586371 h 2924175"/>
              <a:gd name="connsiteX7" fmla="*/ 338061 w 5819775"/>
              <a:gd name="connsiteY7" fmla="*/ 2924432 h 2924175"/>
              <a:gd name="connsiteX8" fmla="*/ 4884287 w 5819775"/>
              <a:gd name="connsiteY8" fmla="*/ 2924432 h 2924175"/>
              <a:gd name="connsiteX9" fmla="*/ 5222348 w 5819775"/>
              <a:gd name="connsiteY9" fmla="*/ 2586371 h 2924175"/>
              <a:gd name="connsiteX10" fmla="*/ 5222348 w 5819775"/>
              <a:gd name="connsiteY10" fmla="*/ 2036855 h 2924175"/>
              <a:gd name="connsiteX11" fmla="*/ 5518642 w 5819775"/>
              <a:gd name="connsiteY11" fmla="*/ 2036855 h 2924175"/>
              <a:gd name="connsiteX12" fmla="*/ 5828643 w 5819775"/>
              <a:gd name="connsiteY12" fmla="*/ 1726854 h 2924175"/>
              <a:gd name="connsiteX13" fmla="*/ 5828643 w 5819775"/>
              <a:gd name="connsiteY13" fmla="*/ 1113377 h 2924175"/>
              <a:gd name="connsiteX14" fmla="*/ 5511470 w 5819775"/>
              <a:gd name="connsiteY14" fmla="*/ 803386 h 2924175"/>
              <a:gd name="connsiteX15" fmla="*/ 4954772 w 5819775"/>
              <a:gd name="connsiteY15" fmla="*/ 2587028 h 2924175"/>
              <a:gd name="connsiteX16" fmla="*/ 4877105 w 5819775"/>
              <a:gd name="connsiteY16" fmla="*/ 2664695 h 2924175"/>
              <a:gd name="connsiteX17" fmla="*/ 338061 w 5819775"/>
              <a:gd name="connsiteY17" fmla="*/ 2664695 h 2924175"/>
              <a:gd name="connsiteX18" fmla="*/ 260394 w 5819775"/>
              <a:gd name="connsiteY18" fmla="*/ 2587028 h 2924175"/>
              <a:gd name="connsiteX19" fmla="*/ 260394 w 5819775"/>
              <a:gd name="connsiteY19" fmla="*/ 338719 h 2924175"/>
              <a:gd name="connsiteX20" fmla="*/ 338061 w 5819775"/>
              <a:gd name="connsiteY20" fmla="*/ 261052 h 2924175"/>
              <a:gd name="connsiteX21" fmla="*/ 4884287 w 5819775"/>
              <a:gd name="connsiteY21" fmla="*/ 261052 h 2924175"/>
              <a:gd name="connsiteX22" fmla="*/ 4961954 w 5819775"/>
              <a:gd name="connsiteY22" fmla="*/ 338719 h 2924175"/>
              <a:gd name="connsiteX23" fmla="*/ 4961954 w 5819775"/>
              <a:gd name="connsiteY23" fmla="*/ 952195 h 2924175"/>
              <a:gd name="connsiteX24" fmla="*/ 4961954 w 5819775"/>
              <a:gd name="connsiteY24" fmla="*/ 1903733 h 2924175"/>
              <a:gd name="connsiteX25" fmla="*/ 4961954 w 5819775"/>
              <a:gd name="connsiteY25" fmla="*/ 2587695 h 2924175"/>
              <a:gd name="connsiteX26" fmla="*/ 4954772 w 5819775"/>
              <a:gd name="connsiteY26" fmla="*/ 2587695 h 2924175"/>
              <a:gd name="connsiteX27" fmla="*/ 4954772 w 5819775"/>
              <a:gd name="connsiteY27" fmla="*/ 2587028 h 2924175"/>
              <a:gd name="connsiteX28" fmla="*/ 5561067 w 5819775"/>
              <a:gd name="connsiteY28" fmla="*/ 1726864 h 2924175"/>
              <a:gd name="connsiteX29" fmla="*/ 5511470 w 5819775"/>
              <a:gd name="connsiteY29" fmla="*/ 1776460 h 2924175"/>
              <a:gd name="connsiteX30" fmla="*/ 5215176 w 5819775"/>
              <a:gd name="connsiteY30" fmla="*/ 1776460 h 2924175"/>
              <a:gd name="connsiteX31" fmla="*/ 5215176 w 5819775"/>
              <a:gd name="connsiteY31" fmla="*/ 1064438 h 2924175"/>
              <a:gd name="connsiteX32" fmla="*/ 5511470 w 5819775"/>
              <a:gd name="connsiteY32" fmla="*/ 1064438 h 2924175"/>
              <a:gd name="connsiteX33" fmla="*/ 5561067 w 5819775"/>
              <a:gd name="connsiteY33" fmla="*/ 1114035 h 2924175"/>
              <a:gd name="connsiteX34" fmla="*/ 5561067 w 5819775"/>
              <a:gd name="connsiteY34" fmla="*/ 1726864 h 2924175"/>
              <a:gd name="connsiteX35" fmla="*/ 1211932 w 5819775"/>
              <a:gd name="connsiteY35" fmla="*/ 895407 h 2924175"/>
              <a:gd name="connsiteX36" fmla="*/ 1211932 w 5819775"/>
              <a:gd name="connsiteY36" fmla="*/ 2030330 h 2924175"/>
              <a:gd name="connsiteX37" fmla="*/ 1085326 w 5819775"/>
              <a:gd name="connsiteY37" fmla="*/ 2156936 h 2924175"/>
              <a:gd name="connsiteX38" fmla="*/ 958720 w 5819775"/>
              <a:gd name="connsiteY38" fmla="*/ 2030330 h 2924175"/>
              <a:gd name="connsiteX39" fmla="*/ 958720 w 5819775"/>
              <a:gd name="connsiteY39" fmla="*/ 895407 h 2924175"/>
              <a:gd name="connsiteX40" fmla="*/ 1085326 w 5819775"/>
              <a:gd name="connsiteY40" fmla="*/ 768801 h 2924175"/>
              <a:gd name="connsiteX41" fmla="*/ 1211932 w 5819775"/>
              <a:gd name="connsiteY41" fmla="*/ 895407 h 2924175"/>
              <a:gd name="connsiteX42" fmla="*/ 2233955 w 5819775"/>
              <a:gd name="connsiteY42" fmla="*/ 895407 h 2924175"/>
              <a:gd name="connsiteX43" fmla="*/ 2233955 w 5819775"/>
              <a:gd name="connsiteY43" fmla="*/ 2030330 h 2924175"/>
              <a:gd name="connsiteX44" fmla="*/ 2107349 w 5819775"/>
              <a:gd name="connsiteY44" fmla="*/ 2156936 h 2924175"/>
              <a:gd name="connsiteX45" fmla="*/ 1980743 w 5819775"/>
              <a:gd name="connsiteY45" fmla="*/ 2030330 h 2924175"/>
              <a:gd name="connsiteX46" fmla="*/ 1980743 w 5819775"/>
              <a:gd name="connsiteY46" fmla="*/ 895407 h 2924175"/>
              <a:gd name="connsiteX47" fmla="*/ 2107349 w 5819775"/>
              <a:gd name="connsiteY47" fmla="*/ 768801 h 2924175"/>
              <a:gd name="connsiteX48" fmla="*/ 2233955 w 5819775"/>
              <a:gd name="connsiteY48" fmla="*/ 895407 h 2924175"/>
              <a:gd name="connsiteX49" fmla="*/ 3248797 w 5819775"/>
              <a:gd name="connsiteY49" fmla="*/ 895407 h 2924175"/>
              <a:gd name="connsiteX50" fmla="*/ 3248797 w 5819775"/>
              <a:gd name="connsiteY50" fmla="*/ 2030330 h 2924175"/>
              <a:gd name="connsiteX51" fmla="*/ 3122190 w 5819775"/>
              <a:gd name="connsiteY51" fmla="*/ 2156936 h 2924175"/>
              <a:gd name="connsiteX52" fmla="*/ 2995584 w 5819775"/>
              <a:gd name="connsiteY52" fmla="*/ 2030330 h 2924175"/>
              <a:gd name="connsiteX53" fmla="*/ 2995584 w 5819775"/>
              <a:gd name="connsiteY53" fmla="*/ 895407 h 2924175"/>
              <a:gd name="connsiteX54" fmla="*/ 3122190 w 5819775"/>
              <a:gd name="connsiteY54" fmla="*/ 768801 h 2924175"/>
              <a:gd name="connsiteX55" fmla="*/ 3248797 w 5819775"/>
              <a:gd name="connsiteY55" fmla="*/ 895407 h 2924175"/>
              <a:gd name="connsiteX56" fmla="*/ 4270820 w 5819775"/>
              <a:gd name="connsiteY56" fmla="*/ 895407 h 2924175"/>
              <a:gd name="connsiteX57" fmla="*/ 4270820 w 5819775"/>
              <a:gd name="connsiteY57" fmla="*/ 2030330 h 2924175"/>
              <a:gd name="connsiteX58" fmla="*/ 4144213 w 5819775"/>
              <a:gd name="connsiteY58" fmla="*/ 2156936 h 2924175"/>
              <a:gd name="connsiteX59" fmla="*/ 4017607 w 5819775"/>
              <a:gd name="connsiteY59" fmla="*/ 2030330 h 2924175"/>
              <a:gd name="connsiteX60" fmla="*/ 4017607 w 5819775"/>
              <a:gd name="connsiteY60" fmla="*/ 895407 h 2924175"/>
              <a:gd name="connsiteX61" fmla="*/ 4144213 w 5819775"/>
              <a:gd name="connsiteY61" fmla="*/ 768801 h 2924175"/>
              <a:gd name="connsiteX62" fmla="*/ 4270820 w 5819775"/>
              <a:gd name="connsiteY62" fmla="*/ 895407 h 2924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</a:cxnLst>
            <a:rect l="l" t="t" r="r" b="b"/>
            <a:pathLst>
              <a:path w="5819775" h="2924175">
                <a:moveTo>
                  <a:pt x="5511470" y="803386"/>
                </a:moveTo>
                <a:lnTo>
                  <a:pt x="5215176" y="803386"/>
                </a:lnTo>
                <a:lnTo>
                  <a:pt x="5215176" y="338061"/>
                </a:lnTo>
                <a:cubicBezTo>
                  <a:pt x="5215176" y="154676"/>
                  <a:pt x="5067033" y="0"/>
                  <a:pt x="4877115" y="0"/>
                </a:cubicBezTo>
                <a:lnTo>
                  <a:pt x="338061" y="0"/>
                </a:lnTo>
                <a:cubicBezTo>
                  <a:pt x="154676" y="0"/>
                  <a:pt x="0" y="148142"/>
                  <a:pt x="0" y="338061"/>
                </a:cubicBezTo>
                <a:lnTo>
                  <a:pt x="0" y="2586371"/>
                </a:lnTo>
                <a:cubicBezTo>
                  <a:pt x="0" y="2769756"/>
                  <a:pt x="148152" y="2924432"/>
                  <a:pt x="338061" y="2924432"/>
                </a:cubicBezTo>
                <a:lnTo>
                  <a:pt x="4884287" y="2924432"/>
                </a:lnTo>
                <a:cubicBezTo>
                  <a:pt x="5067672" y="2924432"/>
                  <a:pt x="5222348" y="2776280"/>
                  <a:pt x="5222348" y="2586371"/>
                </a:cubicBezTo>
                <a:lnTo>
                  <a:pt x="5222348" y="2036855"/>
                </a:lnTo>
                <a:lnTo>
                  <a:pt x="5518642" y="2036855"/>
                </a:lnTo>
                <a:cubicBezTo>
                  <a:pt x="5687673" y="2036855"/>
                  <a:pt x="5828643" y="1895885"/>
                  <a:pt x="5828643" y="1726854"/>
                </a:cubicBezTo>
                <a:lnTo>
                  <a:pt x="5828643" y="1113377"/>
                </a:lnTo>
                <a:cubicBezTo>
                  <a:pt x="5821470" y="944356"/>
                  <a:pt x="5680501" y="803386"/>
                  <a:pt x="5511470" y="803386"/>
                </a:cubicBezTo>
                <a:close/>
                <a:moveTo>
                  <a:pt x="4954772" y="2587028"/>
                </a:moveTo>
                <a:cubicBezTo>
                  <a:pt x="4954772" y="2629453"/>
                  <a:pt x="4919530" y="2664695"/>
                  <a:pt x="4877105" y="2664695"/>
                </a:cubicBezTo>
                <a:lnTo>
                  <a:pt x="338061" y="2664695"/>
                </a:lnTo>
                <a:cubicBezTo>
                  <a:pt x="295637" y="2664695"/>
                  <a:pt x="260394" y="2629453"/>
                  <a:pt x="260394" y="2587028"/>
                </a:cubicBezTo>
                <a:lnTo>
                  <a:pt x="260394" y="338719"/>
                </a:lnTo>
                <a:cubicBezTo>
                  <a:pt x="260394" y="296294"/>
                  <a:pt x="295637" y="261052"/>
                  <a:pt x="338061" y="261052"/>
                </a:cubicBezTo>
                <a:lnTo>
                  <a:pt x="4884287" y="261052"/>
                </a:lnTo>
                <a:cubicBezTo>
                  <a:pt x="4926711" y="261052"/>
                  <a:pt x="4961954" y="296294"/>
                  <a:pt x="4961954" y="338719"/>
                </a:cubicBezTo>
                <a:lnTo>
                  <a:pt x="4961954" y="952195"/>
                </a:lnTo>
                <a:lnTo>
                  <a:pt x="4961954" y="1903733"/>
                </a:lnTo>
                <a:lnTo>
                  <a:pt x="4961954" y="2587695"/>
                </a:lnTo>
                <a:lnTo>
                  <a:pt x="4954772" y="2587695"/>
                </a:lnTo>
                <a:lnTo>
                  <a:pt x="4954772" y="2587028"/>
                </a:lnTo>
                <a:close/>
                <a:moveTo>
                  <a:pt x="5561067" y="1726864"/>
                </a:moveTo>
                <a:cubicBezTo>
                  <a:pt x="5561067" y="1754924"/>
                  <a:pt x="5540178" y="1776460"/>
                  <a:pt x="5511470" y="1776460"/>
                </a:cubicBezTo>
                <a:lnTo>
                  <a:pt x="5215176" y="1776460"/>
                </a:lnTo>
                <a:lnTo>
                  <a:pt x="5215176" y="1064438"/>
                </a:lnTo>
                <a:lnTo>
                  <a:pt x="5511470" y="1064438"/>
                </a:lnTo>
                <a:cubicBezTo>
                  <a:pt x="5539531" y="1064438"/>
                  <a:pt x="5561067" y="1085326"/>
                  <a:pt x="5561067" y="1114035"/>
                </a:cubicBezTo>
                <a:lnTo>
                  <a:pt x="5561067" y="1726864"/>
                </a:lnTo>
                <a:close/>
                <a:moveTo>
                  <a:pt x="1211932" y="895407"/>
                </a:moveTo>
                <a:lnTo>
                  <a:pt x="1211932" y="2030330"/>
                </a:lnTo>
                <a:cubicBezTo>
                  <a:pt x="1211932" y="2100815"/>
                  <a:pt x="1155802" y="2156936"/>
                  <a:pt x="1085326" y="2156936"/>
                </a:cubicBezTo>
                <a:cubicBezTo>
                  <a:pt x="1014841" y="2156936"/>
                  <a:pt x="958720" y="2100806"/>
                  <a:pt x="958720" y="2030330"/>
                </a:cubicBezTo>
                <a:lnTo>
                  <a:pt x="958720" y="895407"/>
                </a:lnTo>
                <a:cubicBezTo>
                  <a:pt x="958720" y="824922"/>
                  <a:pt x="1014851" y="768801"/>
                  <a:pt x="1085326" y="768801"/>
                </a:cubicBezTo>
                <a:cubicBezTo>
                  <a:pt x="1155811" y="768801"/>
                  <a:pt x="1211932" y="817750"/>
                  <a:pt x="1211932" y="895407"/>
                </a:cubicBezTo>
                <a:close/>
                <a:moveTo>
                  <a:pt x="2233955" y="895407"/>
                </a:moveTo>
                <a:lnTo>
                  <a:pt x="2233955" y="2030330"/>
                </a:lnTo>
                <a:cubicBezTo>
                  <a:pt x="2233955" y="2100815"/>
                  <a:pt x="2177825" y="2156936"/>
                  <a:pt x="2107349" y="2156936"/>
                </a:cubicBezTo>
                <a:cubicBezTo>
                  <a:pt x="2036864" y="2156936"/>
                  <a:pt x="1980743" y="2100806"/>
                  <a:pt x="1980743" y="2030330"/>
                </a:cubicBezTo>
                <a:lnTo>
                  <a:pt x="1980743" y="895407"/>
                </a:lnTo>
                <a:cubicBezTo>
                  <a:pt x="1980743" y="824922"/>
                  <a:pt x="2036874" y="768801"/>
                  <a:pt x="2107349" y="768801"/>
                </a:cubicBezTo>
                <a:cubicBezTo>
                  <a:pt x="2170652" y="761619"/>
                  <a:pt x="2233955" y="817750"/>
                  <a:pt x="2233955" y="895407"/>
                </a:cubicBezTo>
                <a:close/>
                <a:moveTo>
                  <a:pt x="3248797" y="895407"/>
                </a:moveTo>
                <a:lnTo>
                  <a:pt x="3248797" y="2030330"/>
                </a:lnTo>
                <a:cubicBezTo>
                  <a:pt x="3248797" y="2100815"/>
                  <a:pt x="3192666" y="2156936"/>
                  <a:pt x="3122190" y="2156936"/>
                </a:cubicBezTo>
                <a:cubicBezTo>
                  <a:pt x="3051715" y="2156936"/>
                  <a:pt x="2995584" y="2100806"/>
                  <a:pt x="2995584" y="2030330"/>
                </a:cubicBezTo>
                <a:lnTo>
                  <a:pt x="2995584" y="895407"/>
                </a:lnTo>
                <a:cubicBezTo>
                  <a:pt x="2995584" y="824922"/>
                  <a:pt x="3051705" y="768801"/>
                  <a:pt x="3122190" y="768801"/>
                </a:cubicBezTo>
                <a:cubicBezTo>
                  <a:pt x="3192675" y="761619"/>
                  <a:pt x="3248797" y="817750"/>
                  <a:pt x="3248797" y="895407"/>
                </a:cubicBezTo>
                <a:close/>
                <a:moveTo>
                  <a:pt x="4270820" y="895407"/>
                </a:moveTo>
                <a:lnTo>
                  <a:pt x="4270820" y="2030330"/>
                </a:lnTo>
                <a:cubicBezTo>
                  <a:pt x="4270820" y="2100815"/>
                  <a:pt x="4214689" y="2156936"/>
                  <a:pt x="4144213" y="2156936"/>
                </a:cubicBezTo>
                <a:cubicBezTo>
                  <a:pt x="4073728" y="2156936"/>
                  <a:pt x="4017607" y="2100806"/>
                  <a:pt x="4017607" y="2030330"/>
                </a:cubicBezTo>
                <a:lnTo>
                  <a:pt x="4017607" y="895407"/>
                </a:lnTo>
                <a:cubicBezTo>
                  <a:pt x="4017607" y="824922"/>
                  <a:pt x="4073728" y="768801"/>
                  <a:pt x="4144213" y="768801"/>
                </a:cubicBezTo>
                <a:cubicBezTo>
                  <a:pt x="4214689" y="761619"/>
                  <a:pt x="4270820" y="817750"/>
                  <a:pt x="4270820" y="8954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5" name="Forma libre 354">
            <a:extLst>
              <a:ext uri="{FF2B5EF4-FFF2-40B4-BE49-F238E27FC236}">
                <a16:creationId xmlns:a16="http://schemas.microsoft.com/office/drawing/2014/main" id="{0B97DB57-BEE0-1D41-B25F-497000B5B239}"/>
              </a:ext>
            </a:extLst>
          </p:cNvPr>
          <p:cNvSpPr/>
          <p:nvPr/>
        </p:nvSpPr>
        <p:spPr>
          <a:xfrm>
            <a:off x="4276895" y="3377616"/>
            <a:ext cx="301338" cy="301338"/>
          </a:xfrm>
          <a:custGeom>
            <a:avLst/>
            <a:gdLst>
              <a:gd name="connsiteX0" fmla="*/ 2918403 w 5819775"/>
              <a:gd name="connsiteY0" fmla="*/ 2011566 h 5819775"/>
              <a:gd name="connsiteX1" fmla="*/ 2012242 w 5819775"/>
              <a:gd name="connsiteY1" fmla="*/ 2917727 h 5819775"/>
              <a:gd name="connsiteX2" fmla="*/ 2918403 w 5819775"/>
              <a:gd name="connsiteY2" fmla="*/ 3823888 h 5819775"/>
              <a:gd name="connsiteX3" fmla="*/ 3832069 w 5819775"/>
              <a:gd name="connsiteY3" fmla="*/ 2917727 h 5819775"/>
              <a:gd name="connsiteX4" fmla="*/ 2918403 w 5819775"/>
              <a:gd name="connsiteY4" fmla="*/ 2011566 h 5819775"/>
              <a:gd name="connsiteX5" fmla="*/ 2918403 w 5819775"/>
              <a:gd name="connsiteY5" fmla="*/ 3559131 h 5819775"/>
              <a:gd name="connsiteX6" fmla="*/ 2276999 w 5819775"/>
              <a:gd name="connsiteY6" fmla="*/ 2917727 h 5819775"/>
              <a:gd name="connsiteX7" fmla="*/ 2918403 w 5819775"/>
              <a:gd name="connsiteY7" fmla="*/ 2276323 h 5819775"/>
              <a:gd name="connsiteX8" fmla="*/ 3559807 w 5819775"/>
              <a:gd name="connsiteY8" fmla="*/ 2917727 h 5819775"/>
              <a:gd name="connsiteX9" fmla="*/ 2918403 w 5819775"/>
              <a:gd name="connsiteY9" fmla="*/ 3559131 h 5819775"/>
              <a:gd name="connsiteX10" fmla="*/ 5696246 w 5819775"/>
              <a:gd name="connsiteY10" fmla="*/ 2785348 h 5819775"/>
              <a:gd name="connsiteX11" fmla="*/ 5290928 w 5819775"/>
              <a:gd name="connsiteY11" fmla="*/ 2785348 h 5819775"/>
              <a:gd name="connsiteX12" fmla="*/ 3050781 w 5819775"/>
              <a:gd name="connsiteY12" fmla="*/ 545201 h 5819775"/>
              <a:gd name="connsiteX13" fmla="*/ 3050781 w 5819775"/>
              <a:gd name="connsiteY13" fmla="*/ 132378 h 5819775"/>
              <a:gd name="connsiteX14" fmla="*/ 2918403 w 5819775"/>
              <a:gd name="connsiteY14" fmla="*/ 0 h 5819775"/>
              <a:gd name="connsiteX15" fmla="*/ 2786025 w 5819775"/>
              <a:gd name="connsiteY15" fmla="*/ 132378 h 5819775"/>
              <a:gd name="connsiteX16" fmla="*/ 2786025 w 5819775"/>
              <a:gd name="connsiteY16" fmla="*/ 545201 h 5819775"/>
              <a:gd name="connsiteX17" fmla="*/ 552698 w 5819775"/>
              <a:gd name="connsiteY17" fmla="*/ 2777843 h 5819775"/>
              <a:gd name="connsiteX18" fmla="*/ 132378 w 5819775"/>
              <a:gd name="connsiteY18" fmla="*/ 2777843 h 5819775"/>
              <a:gd name="connsiteX19" fmla="*/ 0 w 5819775"/>
              <a:gd name="connsiteY19" fmla="*/ 2910221 h 5819775"/>
              <a:gd name="connsiteX20" fmla="*/ 132378 w 5819775"/>
              <a:gd name="connsiteY20" fmla="*/ 3042599 h 5819775"/>
              <a:gd name="connsiteX21" fmla="*/ 552707 w 5819775"/>
              <a:gd name="connsiteY21" fmla="*/ 3042599 h 5819775"/>
              <a:gd name="connsiteX22" fmla="*/ 2785348 w 5819775"/>
              <a:gd name="connsiteY22" fmla="*/ 5275241 h 5819775"/>
              <a:gd name="connsiteX23" fmla="*/ 2785348 w 5819775"/>
              <a:gd name="connsiteY23" fmla="*/ 5688064 h 5819775"/>
              <a:gd name="connsiteX24" fmla="*/ 2917727 w 5819775"/>
              <a:gd name="connsiteY24" fmla="*/ 5820442 h 5819775"/>
              <a:gd name="connsiteX25" fmla="*/ 3050105 w 5819775"/>
              <a:gd name="connsiteY25" fmla="*/ 5688064 h 5819775"/>
              <a:gd name="connsiteX26" fmla="*/ 3050105 w 5819775"/>
              <a:gd name="connsiteY26" fmla="*/ 5275241 h 5819775"/>
              <a:gd name="connsiteX27" fmla="*/ 5290252 w 5819775"/>
              <a:gd name="connsiteY27" fmla="*/ 3035094 h 5819775"/>
              <a:gd name="connsiteX28" fmla="*/ 5695569 w 5819775"/>
              <a:gd name="connsiteY28" fmla="*/ 3035094 h 5819775"/>
              <a:gd name="connsiteX29" fmla="*/ 5827947 w 5819775"/>
              <a:gd name="connsiteY29" fmla="*/ 2902715 h 5819775"/>
              <a:gd name="connsiteX30" fmla="*/ 5696246 w 5819775"/>
              <a:gd name="connsiteY30" fmla="*/ 2785348 h 5819775"/>
              <a:gd name="connsiteX31" fmla="*/ 3050781 w 5819775"/>
              <a:gd name="connsiteY31" fmla="*/ 5017989 h 5819775"/>
              <a:gd name="connsiteX32" fmla="*/ 3050781 w 5819775"/>
              <a:gd name="connsiteY32" fmla="*/ 4605166 h 5819775"/>
              <a:gd name="connsiteX33" fmla="*/ 2918403 w 5819775"/>
              <a:gd name="connsiteY33" fmla="*/ 4472788 h 5819775"/>
              <a:gd name="connsiteX34" fmla="*/ 2786025 w 5819775"/>
              <a:gd name="connsiteY34" fmla="*/ 4605166 h 5819775"/>
              <a:gd name="connsiteX35" fmla="*/ 2786025 w 5819775"/>
              <a:gd name="connsiteY35" fmla="*/ 5017989 h 5819775"/>
              <a:gd name="connsiteX36" fmla="*/ 825637 w 5819775"/>
              <a:gd name="connsiteY36" fmla="*/ 3057601 h 5819775"/>
              <a:gd name="connsiteX37" fmla="*/ 1230954 w 5819775"/>
              <a:gd name="connsiteY37" fmla="*/ 3057601 h 5819775"/>
              <a:gd name="connsiteX38" fmla="*/ 1363332 w 5819775"/>
              <a:gd name="connsiteY38" fmla="*/ 2925223 h 5819775"/>
              <a:gd name="connsiteX39" fmla="*/ 1230954 w 5819775"/>
              <a:gd name="connsiteY39" fmla="*/ 2792844 h 5819775"/>
              <a:gd name="connsiteX40" fmla="*/ 825637 w 5819775"/>
              <a:gd name="connsiteY40" fmla="*/ 2792844 h 5819775"/>
              <a:gd name="connsiteX41" fmla="*/ 2786025 w 5819775"/>
              <a:gd name="connsiteY41" fmla="*/ 832466 h 5819775"/>
              <a:gd name="connsiteX42" fmla="*/ 2786025 w 5819775"/>
              <a:gd name="connsiteY42" fmla="*/ 1245289 h 5819775"/>
              <a:gd name="connsiteX43" fmla="*/ 2918403 w 5819775"/>
              <a:gd name="connsiteY43" fmla="*/ 1377667 h 5819775"/>
              <a:gd name="connsiteX44" fmla="*/ 3050781 w 5819775"/>
              <a:gd name="connsiteY44" fmla="*/ 1245289 h 5819775"/>
              <a:gd name="connsiteX45" fmla="*/ 3050781 w 5819775"/>
              <a:gd name="connsiteY45" fmla="*/ 832466 h 5819775"/>
              <a:gd name="connsiteX46" fmla="*/ 5018675 w 5819775"/>
              <a:gd name="connsiteY46" fmla="*/ 2792854 h 5819775"/>
              <a:gd name="connsiteX47" fmla="*/ 4598346 w 5819775"/>
              <a:gd name="connsiteY47" fmla="*/ 2792854 h 5819775"/>
              <a:gd name="connsiteX48" fmla="*/ 4465968 w 5819775"/>
              <a:gd name="connsiteY48" fmla="*/ 2925233 h 5819775"/>
              <a:gd name="connsiteX49" fmla="*/ 4598346 w 5819775"/>
              <a:gd name="connsiteY49" fmla="*/ 3057611 h 5819775"/>
              <a:gd name="connsiteX50" fmla="*/ 5018675 w 5819775"/>
              <a:gd name="connsiteY50" fmla="*/ 3057611 h 5819775"/>
              <a:gd name="connsiteX51" fmla="*/ 3050781 w 5819775"/>
              <a:gd name="connsiteY51" fmla="*/ 501798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19775" h="5819775">
                <a:moveTo>
                  <a:pt x="2918403" y="2011566"/>
                </a:moveTo>
                <a:cubicBezTo>
                  <a:pt x="2417559" y="2011566"/>
                  <a:pt x="2012242" y="2416883"/>
                  <a:pt x="2012242" y="2917727"/>
                </a:cubicBezTo>
                <a:cubicBezTo>
                  <a:pt x="2012242" y="3418570"/>
                  <a:pt x="2417559" y="3823888"/>
                  <a:pt x="2918403" y="3823888"/>
                </a:cubicBezTo>
                <a:cubicBezTo>
                  <a:pt x="3419247" y="3823888"/>
                  <a:pt x="3832069" y="3418570"/>
                  <a:pt x="3832069" y="2917727"/>
                </a:cubicBezTo>
                <a:cubicBezTo>
                  <a:pt x="3832069" y="2416883"/>
                  <a:pt x="3419247" y="2011566"/>
                  <a:pt x="2918403" y="2011566"/>
                </a:cubicBezTo>
                <a:close/>
                <a:moveTo>
                  <a:pt x="2918403" y="3559131"/>
                </a:moveTo>
                <a:cubicBezTo>
                  <a:pt x="2564949" y="3559131"/>
                  <a:pt x="2276999" y="3271866"/>
                  <a:pt x="2276999" y="2917727"/>
                </a:cubicBezTo>
                <a:cubicBezTo>
                  <a:pt x="2276999" y="2563587"/>
                  <a:pt x="2564263" y="2276323"/>
                  <a:pt x="2918403" y="2276323"/>
                </a:cubicBezTo>
                <a:cubicBezTo>
                  <a:pt x="3271857" y="2276323"/>
                  <a:pt x="3559807" y="2563587"/>
                  <a:pt x="3559807" y="2917727"/>
                </a:cubicBezTo>
                <a:cubicBezTo>
                  <a:pt x="3559807" y="3271866"/>
                  <a:pt x="3271857" y="3559131"/>
                  <a:pt x="2918403" y="3559131"/>
                </a:cubicBezTo>
                <a:close/>
                <a:moveTo>
                  <a:pt x="5696246" y="2785348"/>
                </a:moveTo>
                <a:lnTo>
                  <a:pt x="5290928" y="2785348"/>
                </a:lnTo>
                <a:cubicBezTo>
                  <a:pt x="5224739" y="1584417"/>
                  <a:pt x="4251713" y="611381"/>
                  <a:pt x="3050781" y="545201"/>
                </a:cubicBezTo>
                <a:lnTo>
                  <a:pt x="3050781" y="132378"/>
                </a:lnTo>
                <a:cubicBezTo>
                  <a:pt x="3050781" y="58684"/>
                  <a:pt x="2992098" y="0"/>
                  <a:pt x="2918403" y="0"/>
                </a:cubicBezTo>
                <a:cubicBezTo>
                  <a:pt x="2844708" y="0"/>
                  <a:pt x="2786025" y="58684"/>
                  <a:pt x="2786025" y="132378"/>
                </a:cubicBezTo>
                <a:lnTo>
                  <a:pt x="2786025" y="545201"/>
                </a:lnTo>
                <a:cubicBezTo>
                  <a:pt x="1584417" y="618211"/>
                  <a:pt x="626393" y="1583731"/>
                  <a:pt x="552698" y="2777843"/>
                </a:cubicBezTo>
                <a:lnTo>
                  <a:pt x="132378" y="2777843"/>
                </a:lnTo>
                <a:cubicBezTo>
                  <a:pt x="58684" y="2777843"/>
                  <a:pt x="0" y="2836526"/>
                  <a:pt x="0" y="2910221"/>
                </a:cubicBezTo>
                <a:cubicBezTo>
                  <a:pt x="0" y="2983916"/>
                  <a:pt x="58684" y="3042599"/>
                  <a:pt x="132378" y="3042599"/>
                </a:cubicBezTo>
                <a:lnTo>
                  <a:pt x="552707" y="3042599"/>
                </a:lnTo>
                <a:cubicBezTo>
                  <a:pt x="618896" y="4243531"/>
                  <a:pt x="1584417" y="5209051"/>
                  <a:pt x="2785348" y="5275241"/>
                </a:cubicBezTo>
                <a:lnTo>
                  <a:pt x="2785348" y="5688064"/>
                </a:lnTo>
                <a:cubicBezTo>
                  <a:pt x="2785348" y="5761759"/>
                  <a:pt x="2844032" y="5820442"/>
                  <a:pt x="2917727" y="5820442"/>
                </a:cubicBezTo>
                <a:cubicBezTo>
                  <a:pt x="2991422" y="5820442"/>
                  <a:pt x="3050105" y="5761759"/>
                  <a:pt x="3050105" y="5688064"/>
                </a:cubicBezTo>
                <a:lnTo>
                  <a:pt x="3050105" y="5275241"/>
                </a:lnTo>
                <a:cubicBezTo>
                  <a:pt x="4258542" y="5209051"/>
                  <a:pt x="5224063" y="4243531"/>
                  <a:pt x="5290252" y="3035094"/>
                </a:cubicBezTo>
                <a:lnTo>
                  <a:pt x="5695569" y="3035094"/>
                </a:lnTo>
                <a:cubicBezTo>
                  <a:pt x="5769264" y="3035094"/>
                  <a:pt x="5827947" y="2976410"/>
                  <a:pt x="5827947" y="2902715"/>
                </a:cubicBezTo>
                <a:cubicBezTo>
                  <a:pt x="5829300" y="2829020"/>
                  <a:pt x="5769941" y="2785348"/>
                  <a:pt x="5696246" y="2785348"/>
                </a:cubicBezTo>
                <a:close/>
                <a:moveTo>
                  <a:pt x="3050781" y="5017989"/>
                </a:moveTo>
                <a:lnTo>
                  <a:pt x="3050781" y="4605166"/>
                </a:lnTo>
                <a:cubicBezTo>
                  <a:pt x="3050781" y="4531472"/>
                  <a:pt x="2992098" y="4472788"/>
                  <a:pt x="2918403" y="4472788"/>
                </a:cubicBezTo>
                <a:cubicBezTo>
                  <a:pt x="2844708" y="4472788"/>
                  <a:pt x="2786025" y="4531472"/>
                  <a:pt x="2786025" y="4605166"/>
                </a:cubicBezTo>
                <a:lnTo>
                  <a:pt x="2786025" y="5017989"/>
                </a:lnTo>
                <a:cubicBezTo>
                  <a:pt x="1739303" y="4944295"/>
                  <a:pt x="899331" y="4104323"/>
                  <a:pt x="825637" y="3057601"/>
                </a:cubicBezTo>
                <a:lnTo>
                  <a:pt x="1230954" y="3057601"/>
                </a:lnTo>
                <a:cubicBezTo>
                  <a:pt x="1304649" y="3057601"/>
                  <a:pt x="1363332" y="2998918"/>
                  <a:pt x="1363332" y="2925223"/>
                </a:cubicBezTo>
                <a:cubicBezTo>
                  <a:pt x="1363332" y="2851528"/>
                  <a:pt x="1304649" y="2792844"/>
                  <a:pt x="1230954" y="2792844"/>
                </a:cubicBezTo>
                <a:lnTo>
                  <a:pt x="825637" y="2792844"/>
                </a:lnTo>
                <a:cubicBezTo>
                  <a:pt x="891826" y="1746133"/>
                  <a:pt x="1731797" y="898655"/>
                  <a:pt x="2786025" y="832466"/>
                </a:cubicBezTo>
                <a:lnTo>
                  <a:pt x="2786025" y="1245289"/>
                </a:lnTo>
                <a:cubicBezTo>
                  <a:pt x="2786025" y="1318984"/>
                  <a:pt x="2844708" y="1377667"/>
                  <a:pt x="2918403" y="1377667"/>
                </a:cubicBezTo>
                <a:cubicBezTo>
                  <a:pt x="2992098" y="1377667"/>
                  <a:pt x="3050781" y="1318984"/>
                  <a:pt x="3050781" y="1245289"/>
                </a:cubicBezTo>
                <a:lnTo>
                  <a:pt x="3050781" y="832466"/>
                </a:lnTo>
                <a:cubicBezTo>
                  <a:pt x="4104323" y="898655"/>
                  <a:pt x="4951800" y="1738627"/>
                  <a:pt x="5018675" y="2792854"/>
                </a:cubicBezTo>
                <a:lnTo>
                  <a:pt x="4598346" y="2792854"/>
                </a:lnTo>
                <a:cubicBezTo>
                  <a:pt x="4524651" y="2792854"/>
                  <a:pt x="4465968" y="2851538"/>
                  <a:pt x="4465968" y="2925233"/>
                </a:cubicBezTo>
                <a:cubicBezTo>
                  <a:pt x="4465968" y="2998927"/>
                  <a:pt x="4524651" y="3057611"/>
                  <a:pt x="4598346" y="3057611"/>
                </a:cubicBezTo>
                <a:lnTo>
                  <a:pt x="5018675" y="3057611"/>
                </a:lnTo>
                <a:cubicBezTo>
                  <a:pt x="4952486" y="4111828"/>
                  <a:pt x="4105008" y="4951800"/>
                  <a:pt x="3050781" y="50179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7" name="Forma libre 356">
            <a:extLst>
              <a:ext uri="{FF2B5EF4-FFF2-40B4-BE49-F238E27FC236}">
                <a16:creationId xmlns:a16="http://schemas.microsoft.com/office/drawing/2014/main" id="{287B0EE7-4CE9-8942-A187-710AEFEADD45}"/>
              </a:ext>
            </a:extLst>
          </p:cNvPr>
          <p:cNvSpPr/>
          <p:nvPr/>
        </p:nvSpPr>
        <p:spPr>
          <a:xfrm>
            <a:off x="6449143" y="3394892"/>
            <a:ext cx="301503" cy="301995"/>
          </a:xfrm>
          <a:custGeom>
            <a:avLst/>
            <a:gdLst>
              <a:gd name="connsiteX0" fmla="*/ 5680427 w 5822970"/>
              <a:gd name="connsiteY0" fmla="*/ 921523 h 5832485"/>
              <a:gd name="connsiteX1" fmla="*/ 4902841 w 5822970"/>
              <a:gd name="connsiteY1" fmla="*/ 143938 h 5832485"/>
              <a:gd name="connsiteX2" fmla="*/ 4558572 w 5822970"/>
              <a:gd name="connsiteY2" fmla="*/ 0 h 5832485"/>
              <a:gd name="connsiteX3" fmla="*/ 4214294 w 5822970"/>
              <a:gd name="connsiteY3" fmla="*/ 143938 h 5832485"/>
              <a:gd name="connsiteX4" fmla="*/ 3693433 w 5822970"/>
              <a:gd name="connsiteY4" fmla="*/ 664799 h 5832485"/>
              <a:gd name="connsiteX5" fmla="*/ 3389231 w 5822970"/>
              <a:gd name="connsiteY5" fmla="*/ 728604 h 5832485"/>
              <a:gd name="connsiteX6" fmla="*/ 3165160 w 5822970"/>
              <a:gd name="connsiteY6" fmla="*/ 952674 h 5832485"/>
              <a:gd name="connsiteX7" fmla="*/ 3108767 w 5822970"/>
              <a:gd name="connsiteY7" fmla="*/ 1289531 h 5832485"/>
              <a:gd name="connsiteX8" fmla="*/ 592007 w 5822970"/>
              <a:gd name="connsiteY8" fmla="*/ 3806301 h 5832485"/>
              <a:gd name="connsiteX9" fmla="*/ 575679 w 5822970"/>
              <a:gd name="connsiteY9" fmla="*/ 3830040 h 5832485"/>
              <a:gd name="connsiteX10" fmla="*/ 575679 w 5822970"/>
              <a:gd name="connsiteY10" fmla="*/ 3838204 h 5832485"/>
              <a:gd name="connsiteX11" fmla="*/ 559352 w 5822970"/>
              <a:gd name="connsiteY11" fmla="*/ 3861943 h 5832485"/>
              <a:gd name="connsiteX12" fmla="*/ 559352 w 5822970"/>
              <a:gd name="connsiteY12" fmla="*/ 3861943 h 5832485"/>
              <a:gd name="connsiteX13" fmla="*/ 111212 w 5822970"/>
              <a:gd name="connsiteY13" fmla="*/ 5224946 h 5832485"/>
              <a:gd name="connsiteX14" fmla="*/ 111212 w 5822970"/>
              <a:gd name="connsiteY14" fmla="*/ 5224946 h 5832485"/>
              <a:gd name="connsiteX15" fmla="*/ 62982 w 5822970"/>
              <a:gd name="connsiteY15" fmla="*/ 5368884 h 5832485"/>
              <a:gd name="connsiteX16" fmla="*/ 14752 w 5822970"/>
              <a:gd name="connsiteY16" fmla="*/ 5512822 h 5832485"/>
              <a:gd name="connsiteX17" fmla="*/ 6589 w 5822970"/>
              <a:gd name="connsiteY17" fmla="*/ 5529149 h 5832485"/>
              <a:gd name="connsiteX18" fmla="*/ 30328 w 5822970"/>
              <a:gd name="connsiteY18" fmla="*/ 5713153 h 5832485"/>
              <a:gd name="connsiteX19" fmla="*/ 54067 w 5822970"/>
              <a:gd name="connsiteY19" fmla="*/ 5753219 h 5832485"/>
              <a:gd name="connsiteX20" fmla="*/ 254398 w 5822970"/>
              <a:gd name="connsiteY20" fmla="*/ 5841515 h 5832485"/>
              <a:gd name="connsiteX21" fmla="*/ 254398 w 5822970"/>
              <a:gd name="connsiteY21" fmla="*/ 5841515 h 5832485"/>
              <a:gd name="connsiteX22" fmla="*/ 278137 w 5822970"/>
              <a:gd name="connsiteY22" fmla="*/ 5841515 h 5832485"/>
              <a:gd name="connsiteX23" fmla="*/ 310040 w 5822970"/>
              <a:gd name="connsiteY23" fmla="*/ 5841515 h 5832485"/>
              <a:gd name="connsiteX24" fmla="*/ 310040 w 5822970"/>
              <a:gd name="connsiteY24" fmla="*/ 5841515 h 5832485"/>
              <a:gd name="connsiteX25" fmla="*/ 310040 w 5822970"/>
              <a:gd name="connsiteY25" fmla="*/ 5841515 h 5832485"/>
              <a:gd name="connsiteX26" fmla="*/ 326367 w 5822970"/>
              <a:gd name="connsiteY26" fmla="*/ 5833351 h 5832485"/>
              <a:gd name="connsiteX27" fmla="*/ 526698 w 5822970"/>
              <a:gd name="connsiteY27" fmla="*/ 5769546 h 5832485"/>
              <a:gd name="connsiteX28" fmla="*/ 1969082 w 5822970"/>
              <a:gd name="connsiteY28" fmla="*/ 5296915 h 5832485"/>
              <a:gd name="connsiteX29" fmla="*/ 1969082 w 5822970"/>
              <a:gd name="connsiteY29" fmla="*/ 5296915 h 5832485"/>
              <a:gd name="connsiteX30" fmla="*/ 2025475 w 5822970"/>
              <a:gd name="connsiteY30" fmla="*/ 5265012 h 5832485"/>
              <a:gd name="connsiteX31" fmla="*/ 4549657 w 5822970"/>
              <a:gd name="connsiteY31" fmla="*/ 2740831 h 5832485"/>
              <a:gd name="connsiteX32" fmla="*/ 4653529 w 5822970"/>
              <a:gd name="connsiteY32" fmla="*/ 2757158 h 5832485"/>
              <a:gd name="connsiteX33" fmla="*/ 4862024 w 5822970"/>
              <a:gd name="connsiteY33" fmla="*/ 2668862 h 5832485"/>
              <a:gd name="connsiteX34" fmla="*/ 5086094 w 5822970"/>
              <a:gd name="connsiteY34" fmla="*/ 2444792 h 5832485"/>
              <a:gd name="connsiteX35" fmla="*/ 5149899 w 5822970"/>
              <a:gd name="connsiteY35" fmla="*/ 2132425 h 5832485"/>
              <a:gd name="connsiteX36" fmla="*/ 5670760 w 5822970"/>
              <a:gd name="connsiteY36" fmla="*/ 1611564 h 5832485"/>
              <a:gd name="connsiteX37" fmla="*/ 5680427 w 5822970"/>
              <a:gd name="connsiteY37" fmla="*/ 921523 h 5832485"/>
              <a:gd name="connsiteX38" fmla="*/ 1937941 w 5822970"/>
              <a:gd name="connsiteY38" fmla="*/ 4944482 h 5832485"/>
              <a:gd name="connsiteX39" fmla="*/ 1529857 w 5822970"/>
              <a:gd name="connsiteY39" fmla="*/ 4535657 h 5832485"/>
              <a:gd name="connsiteX40" fmla="*/ 3925676 w 5822970"/>
              <a:gd name="connsiteY40" fmla="*/ 2131674 h 5832485"/>
              <a:gd name="connsiteX41" fmla="*/ 4334502 w 5822970"/>
              <a:gd name="connsiteY41" fmla="*/ 2540499 h 5832485"/>
              <a:gd name="connsiteX42" fmla="*/ 1937941 w 5822970"/>
              <a:gd name="connsiteY42" fmla="*/ 4944482 h 5832485"/>
              <a:gd name="connsiteX43" fmla="*/ 3717182 w 5822970"/>
              <a:gd name="connsiteY43" fmla="*/ 1923179 h 5832485"/>
              <a:gd name="connsiteX44" fmla="*/ 1321362 w 5822970"/>
              <a:gd name="connsiteY44" fmla="*/ 4327162 h 5832485"/>
              <a:gd name="connsiteX45" fmla="*/ 912536 w 5822970"/>
              <a:gd name="connsiteY45" fmla="*/ 3910915 h 5832485"/>
              <a:gd name="connsiteX46" fmla="*/ 3308356 w 5822970"/>
              <a:gd name="connsiteY46" fmla="*/ 1515095 h 5832485"/>
              <a:gd name="connsiteX47" fmla="*/ 3717182 w 5822970"/>
              <a:gd name="connsiteY47" fmla="*/ 1923179 h 5832485"/>
              <a:gd name="connsiteX48" fmla="*/ 623909 w 5822970"/>
              <a:gd name="connsiteY48" fmla="*/ 5425278 h 5832485"/>
              <a:gd name="connsiteX49" fmla="*/ 423578 w 5822970"/>
              <a:gd name="connsiteY49" fmla="*/ 5224946 h 5832485"/>
              <a:gd name="connsiteX50" fmla="*/ 767856 w 5822970"/>
              <a:gd name="connsiteY50" fmla="*/ 4183224 h 5832485"/>
              <a:gd name="connsiteX51" fmla="*/ 1216749 w 5822970"/>
              <a:gd name="connsiteY51" fmla="*/ 4632116 h 5832485"/>
              <a:gd name="connsiteX52" fmla="*/ 1216749 w 5822970"/>
              <a:gd name="connsiteY52" fmla="*/ 4632116 h 5832485"/>
              <a:gd name="connsiteX53" fmla="*/ 1216749 w 5822970"/>
              <a:gd name="connsiteY53" fmla="*/ 4632116 h 5832485"/>
              <a:gd name="connsiteX54" fmla="*/ 1665641 w 5822970"/>
              <a:gd name="connsiteY54" fmla="*/ 5081008 h 5832485"/>
              <a:gd name="connsiteX55" fmla="*/ 623909 w 5822970"/>
              <a:gd name="connsiteY55" fmla="*/ 5425278 h 5832485"/>
              <a:gd name="connsiteX56" fmla="*/ 4710674 w 5822970"/>
              <a:gd name="connsiteY56" fmla="*/ 2420301 h 5832485"/>
              <a:gd name="connsiteX57" fmla="*/ 4694347 w 5822970"/>
              <a:gd name="connsiteY57" fmla="*/ 2403974 h 5832485"/>
              <a:gd name="connsiteX58" fmla="*/ 3452294 w 5822970"/>
              <a:gd name="connsiteY58" fmla="*/ 1153757 h 5832485"/>
              <a:gd name="connsiteX59" fmla="*/ 3412227 w 5822970"/>
              <a:gd name="connsiteY59" fmla="*/ 1121854 h 5832485"/>
              <a:gd name="connsiteX60" fmla="*/ 3588819 w 5822970"/>
              <a:gd name="connsiteY60" fmla="*/ 937850 h 5832485"/>
              <a:gd name="connsiteX61" fmla="*/ 3605147 w 5822970"/>
              <a:gd name="connsiteY61" fmla="*/ 954178 h 5832485"/>
              <a:gd name="connsiteX62" fmla="*/ 3605147 w 5822970"/>
              <a:gd name="connsiteY62" fmla="*/ 954178 h 5832485"/>
              <a:gd name="connsiteX63" fmla="*/ 4863527 w 5822970"/>
              <a:gd name="connsiteY63" fmla="*/ 2212558 h 5832485"/>
              <a:gd name="connsiteX64" fmla="*/ 4887266 w 5822970"/>
              <a:gd name="connsiteY64" fmla="*/ 2228885 h 5832485"/>
              <a:gd name="connsiteX65" fmla="*/ 4710674 w 5822970"/>
              <a:gd name="connsiteY65" fmla="*/ 2420301 h 5832485"/>
              <a:gd name="connsiteX66" fmla="*/ 5471932 w 5822970"/>
              <a:gd name="connsiteY66" fmla="*/ 1410481 h 5832485"/>
              <a:gd name="connsiteX67" fmla="*/ 4967389 w 5822970"/>
              <a:gd name="connsiteY67" fmla="*/ 1915025 h 5832485"/>
              <a:gd name="connsiteX68" fmla="*/ 3917513 w 5822970"/>
              <a:gd name="connsiteY68" fmla="*/ 857718 h 5832485"/>
              <a:gd name="connsiteX69" fmla="*/ 4422056 w 5822970"/>
              <a:gd name="connsiteY69" fmla="*/ 353175 h 5832485"/>
              <a:gd name="connsiteX70" fmla="*/ 4694356 w 5822970"/>
              <a:gd name="connsiteY70" fmla="*/ 353175 h 5832485"/>
              <a:gd name="connsiteX71" fmla="*/ 5471942 w 5822970"/>
              <a:gd name="connsiteY71" fmla="*/ 1130018 h 5832485"/>
              <a:gd name="connsiteX72" fmla="*/ 5471932 w 5822970"/>
              <a:gd name="connsiteY72" fmla="*/ 1410481 h 5832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</a:cxnLst>
            <a:rect l="l" t="t" r="r" b="b"/>
            <a:pathLst>
              <a:path w="5822970" h="5832485">
                <a:moveTo>
                  <a:pt x="5680427" y="921523"/>
                </a:moveTo>
                <a:lnTo>
                  <a:pt x="4902841" y="143938"/>
                </a:lnTo>
                <a:cubicBezTo>
                  <a:pt x="4806391" y="47488"/>
                  <a:pt x="4686193" y="0"/>
                  <a:pt x="4558572" y="0"/>
                </a:cubicBezTo>
                <a:cubicBezTo>
                  <a:pt x="4430952" y="0"/>
                  <a:pt x="4301848" y="48230"/>
                  <a:pt x="4214294" y="143938"/>
                </a:cubicBezTo>
                <a:lnTo>
                  <a:pt x="3693433" y="664799"/>
                </a:lnTo>
                <a:cubicBezTo>
                  <a:pt x="3589562" y="632896"/>
                  <a:pt x="3469363" y="656635"/>
                  <a:pt x="3389231" y="728604"/>
                </a:cubicBezTo>
                <a:lnTo>
                  <a:pt x="3165160" y="952674"/>
                </a:lnTo>
                <a:cubicBezTo>
                  <a:pt x="3076864" y="1040970"/>
                  <a:pt x="3061289" y="1176744"/>
                  <a:pt x="3108767" y="1289531"/>
                </a:cubicBezTo>
                <a:lnTo>
                  <a:pt x="592007" y="3806301"/>
                </a:lnTo>
                <a:cubicBezTo>
                  <a:pt x="583843" y="3814464"/>
                  <a:pt x="575679" y="3822628"/>
                  <a:pt x="575679" y="3830040"/>
                </a:cubicBezTo>
                <a:cubicBezTo>
                  <a:pt x="575679" y="3830040"/>
                  <a:pt x="575679" y="3830040"/>
                  <a:pt x="575679" y="3838204"/>
                </a:cubicBezTo>
                <a:cubicBezTo>
                  <a:pt x="567516" y="3846367"/>
                  <a:pt x="567516" y="3854531"/>
                  <a:pt x="559352" y="3861943"/>
                </a:cubicBezTo>
                <a:lnTo>
                  <a:pt x="559352" y="3861943"/>
                </a:lnTo>
                <a:lnTo>
                  <a:pt x="111212" y="5224946"/>
                </a:lnTo>
                <a:lnTo>
                  <a:pt x="111212" y="5224946"/>
                </a:lnTo>
                <a:lnTo>
                  <a:pt x="62982" y="5368884"/>
                </a:lnTo>
                <a:lnTo>
                  <a:pt x="14752" y="5512822"/>
                </a:lnTo>
                <a:cubicBezTo>
                  <a:pt x="14752" y="5520985"/>
                  <a:pt x="14752" y="5529149"/>
                  <a:pt x="6589" y="5529149"/>
                </a:cubicBezTo>
                <a:cubicBezTo>
                  <a:pt x="-9739" y="5609281"/>
                  <a:pt x="6589" y="5673087"/>
                  <a:pt x="30328" y="5713153"/>
                </a:cubicBezTo>
                <a:cubicBezTo>
                  <a:pt x="38491" y="5729480"/>
                  <a:pt x="46655" y="5745055"/>
                  <a:pt x="54067" y="5753219"/>
                </a:cubicBezTo>
                <a:cubicBezTo>
                  <a:pt x="102297" y="5809612"/>
                  <a:pt x="174265" y="5841515"/>
                  <a:pt x="254398" y="5841515"/>
                </a:cubicBezTo>
                <a:lnTo>
                  <a:pt x="254398" y="5841515"/>
                </a:lnTo>
                <a:cubicBezTo>
                  <a:pt x="262562" y="5841515"/>
                  <a:pt x="270725" y="5841515"/>
                  <a:pt x="278137" y="5841515"/>
                </a:cubicBezTo>
                <a:cubicBezTo>
                  <a:pt x="294464" y="5841515"/>
                  <a:pt x="301876" y="5841515"/>
                  <a:pt x="310040" y="5841515"/>
                </a:cubicBezTo>
                <a:lnTo>
                  <a:pt x="310040" y="5841515"/>
                </a:lnTo>
                <a:lnTo>
                  <a:pt x="310040" y="5841515"/>
                </a:lnTo>
                <a:cubicBezTo>
                  <a:pt x="318203" y="5841515"/>
                  <a:pt x="326367" y="5841515"/>
                  <a:pt x="326367" y="5833351"/>
                </a:cubicBezTo>
                <a:lnTo>
                  <a:pt x="526698" y="5769546"/>
                </a:lnTo>
                <a:lnTo>
                  <a:pt x="1969082" y="5296915"/>
                </a:lnTo>
                <a:lnTo>
                  <a:pt x="1969082" y="5296915"/>
                </a:lnTo>
                <a:cubicBezTo>
                  <a:pt x="1992821" y="5288752"/>
                  <a:pt x="2009148" y="5280588"/>
                  <a:pt x="2025475" y="5265012"/>
                </a:cubicBezTo>
                <a:lnTo>
                  <a:pt x="4549657" y="2740831"/>
                </a:lnTo>
                <a:cubicBezTo>
                  <a:pt x="4581560" y="2757158"/>
                  <a:pt x="4613463" y="2757158"/>
                  <a:pt x="4653529" y="2757158"/>
                </a:cubicBezTo>
                <a:cubicBezTo>
                  <a:pt x="4733661" y="2757158"/>
                  <a:pt x="4805630" y="2725255"/>
                  <a:pt x="4862024" y="2668862"/>
                </a:cubicBezTo>
                <a:lnTo>
                  <a:pt x="5086094" y="2444792"/>
                </a:lnTo>
                <a:cubicBezTo>
                  <a:pt x="5174390" y="2356495"/>
                  <a:pt x="5189965" y="2236297"/>
                  <a:pt x="5149899" y="2132425"/>
                </a:cubicBezTo>
                <a:lnTo>
                  <a:pt x="5670760" y="1611564"/>
                </a:lnTo>
                <a:cubicBezTo>
                  <a:pt x="5872594" y="1426809"/>
                  <a:pt x="5872594" y="1113691"/>
                  <a:pt x="5680427" y="921523"/>
                </a:cubicBezTo>
                <a:close/>
                <a:moveTo>
                  <a:pt x="1937941" y="4944482"/>
                </a:moveTo>
                <a:lnTo>
                  <a:pt x="1529857" y="4535657"/>
                </a:lnTo>
                <a:lnTo>
                  <a:pt x="3925676" y="2131674"/>
                </a:lnTo>
                <a:lnTo>
                  <a:pt x="4334502" y="2540499"/>
                </a:lnTo>
                <a:lnTo>
                  <a:pt x="1937941" y="4944482"/>
                </a:lnTo>
                <a:close/>
                <a:moveTo>
                  <a:pt x="3717182" y="1923179"/>
                </a:moveTo>
                <a:lnTo>
                  <a:pt x="1321362" y="4327162"/>
                </a:lnTo>
                <a:lnTo>
                  <a:pt x="912536" y="3910915"/>
                </a:lnTo>
                <a:lnTo>
                  <a:pt x="3308356" y="1515095"/>
                </a:lnTo>
                <a:lnTo>
                  <a:pt x="3717182" y="1923179"/>
                </a:lnTo>
                <a:close/>
                <a:moveTo>
                  <a:pt x="623909" y="5425278"/>
                </a:moveTo>
                <a:lnTo>
                  <a:pt x="423578" y="5224946"/>
                </a:lnTo>
                <a:lnTo>
                  <a:pt x="767856" y="4183224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665641" y="5081008"/>
                </a:lnTo>
                <a:lnTo>
                  <a:pt x="623909" y="5425278"/>
                </a:lnTo>
                <a:close/>
                <a:moveTo>
                  <a:pt x="4710674" y="2420301"/>
                </a:moveTo>
                <a:cubicBezTo>
                  <a:pt x="4702510" y="2412137"/>
                  <a:pt x="4702510" y="2403974"/>
                  <a:pt x="4694347" y="2403974"/>
                </a:cubicBezTo>
                <a:lnTo>
                  <a:pt x="3452294" y="1153757"/>
                </a:lnTo>
                <a:cubicBezTo>
                  <a:pt x="3435966" y="1137430"/>
                  <a:pt x="3428555" y="1130018"/>
                  <a:pt x="3412227" y="1121854"/>
                </a:cubicBezTo>
                <a:lnTo>
                  <a:pt x="3588819" y="937850"/>
                </a:lnTo>
                <a:lnTo>
                  <a:pt x="3605147" y="954178"/>
                </a:lnTo>
                <a:lnTo>
                  <a:pt x="3605147" y="954178"/>
                </a:lnTo>
                <a:lnTo>
                  <a:pt x="4863527" y="2212558"/>
                </a:lnTo>
                <a:cubicBezTo>
                  <a:pt x="4871691" y="2220721"/>
                  <a:pt x="4879854" y="2228885"/>
                  <a:pt x="4887266" y="2228885"/>
                </a:cubicBezTo>
                <a:lnTo>
                  <a:pt x="4710674" y="2420301"/>
                </a:lnTo>
                <a:close/>
                <a:moveTo>
                  <a:pt x="5471932" y="1410481"/>
                </a:moveTo>
                <a:lnTo>
                  <a:pt x="4967389" y="1915025"/>
                </a:lnTo>
                <a:lnTo>
                  <a:pt x="3917513" y="857718"/>
                </a:lnTo>
                <a:lnTo>
                  <a:pt x="4422056" y="353175"/>
                </a:lnTo>
                <a:cubicBezTo>
                  <a:pt x="4494025" y="281206"/>
                  <a:pt x="4622387" y="281206"/>
                  <a:pt x="4694356" y="353175"/>
                </a:cubicBezTo>
                <a:lnTo>
                  <a:pt x="5471942" y="1130018"/>
                </a:lnTo>
                <a:cubicBezTo>
                  <a:pt x="5543901" y="1210150"/>
                  <a:pt x="5543901" y="1330349"/>
                  <a:pt x="5471932" y="14104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9" name="Forma libre 358">
            <a:extLst>
              <a:ext uri="{FF2B5EF4-FFF2-40B4-BE49-F238E27FC236}">
                <a16:creationId xmlns:a16="http://schemas.microsoft.com/office/drawing/2014/main" id="{8158D925-0D4C-B94E-B782-14619CB30EF2}"/>
              </a:ext>
            </a:extLst>
          </p:cNvPr>
          <p:cNvSpPr/>
          <p:nvPr/>
        </p:nvSpPr>
        <p:spPr>
          <a:xfrm>
            <a:off x="3541322" y="4017543"/>
            <a:ext cx="301831" cy="299858"/>
          </a:xfrm>
          <a:custGeom>
            <a:avLst/>
            <a:gdLst>
              <a:gd name="connsiteX0" fmla="*/ 5741975 w 5829300"/>
              <a:gd name="connsiteY0" fmla="*/ 1712986 h 5791200"/>
              <a:gd name="connsiteX1" fmla="*/ 4116572 w 5829300"/>
              <a:gd name="connsiteY1" fmla="*/ 87582 h 5791200"/>
              <a:gd name="connsiteX2" fmla="*/ 3686595 w 5829300"/>
              <a:gd name="connsiteY2" fmla="*/ 87582 h 5791200"/>
              <a:gd name="connsiteX3" fmla="*/ 3424019 w 5829300"/>
              <a:gd name="connsiteY3" fmla="*/ 350158 h 5791200"/>
              <a:gd name="connsiteX4" fmla="*/ 3424019 w 5829300"/>
              <a:gd name="connsiteY4" fmla="*/ 780136 h 5791200"/>
              <a:gd name="connsiteX5" fmla="*/ 3460471 w 5829300"/>
              <a:gd name="connsiteY5" fmla="*/ 816588 h 5791200"/>
              <a:gd name="connsiteX6" fmla="*/ 1841821 w 5829300"/>
              <a:gd name="connsiteY6" fmla="*/ 2012013 h 5791200"/>
              <a:gd name="connsiteX7" fmla="*/ 1586675 w 5829300"/>
              <a:gd name="connsiteY7" fmla="*/ 1756867 h 5791200"/>
              <a:gd name="connsiteX8" fmla="*/ 1097976 w 5829300"/>
              <a:gd name="connsiteY8" fmla="*/ 1756867 h 5791200"/>
              <a:gd name="connsiteX9" fmla="*/ 843497 w 5829300"/>
              <a:gd name="connsiteY9" fmla="*/ 2012013 h 5791200"/>
              <a:gd name="connsiteX10" fmla="*/ 741570 w 5829300"/>
              <a:gd name="connsiteY10" fmla="*/ 2252310 h 5791200"/>
              <a:gd name="connsiteX11" fmla="*/ 843497 w 5829300"/>
              <a:gd name="connsiteY11" fmla="*/ 2492607 h 5791200"/>
              <a:gd name="connsiteX12" fmla="*/ 1739894 w 5829300"/>
              <a:gd name="connsiteY12" fmla="*/ 3389005 h 5791200"/>
              <a:gd name="connsiteX13" fmla="*/ 208998 w 5829300"/>
              <a:gd name="connsiteY13" fmla="*/ 4920587 h 5791200"/>
              <a:gd name="connsiteX14" fmla="*/ 172546 w 5829300"/>
              <a:gd name="connsiteY14" fmla="*/ 4978632 h 5791200"/>
              <a:gd name="connsiteX15" fmla="*/ 11897 w 5829300"/>
              <a:gd name="connsiteY15" fmla="*/ 5496364 h 5791200"/>
              <a:gd name="connsiteX16" fmla="*/ 40920 w 5829300"/>
              <a:gd name="connsiteY16" fmla="*/ 5715067 h 5791200"/>
              <a:gd name="connsiteX17" fmla="*/ 208322 w 5829300"/>
              <a:gd name="connsiteY17" fmla="*/ 5795391 h 5791200"/>
              <a:gd name="connsiteX18" fmla="*/ 325098 w 5829300"/>
              <a:gd name="connsiteY18" fmla="*/ 5773789 h 5791200"/>
              <a:gd name="connsiteX19" fmla="*/ 813798 w 5829300"/>
              <a:gd name="connsiteY19" fmla="*/ 5620560 h 5791200"/>
              <a:gd name="connsiteX20" fmla="*/ 871843 w 5829300"/>
              <a:gd name="connsiteY20" fmla="*/ 5584108 h 5791200"/>
              <a:gd name="connsiteX21" fmla="*/ 2402739 w 5829300"/>
              <a:gd name="connsiteY21" fmla="*/ 4053211 h 5791200"/>
              <a:gd name="connsiteX22" fmla="*/ 3336265 w 5829300"/>
              <a:gd name="connsiteY22" fmla="*/ 4986738 h 5791200"/>
              <a:gd name="connsiteX23" fmla="*/ 3576562 w 5829300"/>
              <a:gd name="connsiteY23" fmla="*/ 5088665 h 5791200"/>
              <a:gd name="connsiteX24" fmla="*/ 3816859 w 5829300"/>
              <a:gd name="connsiteY24" fmla="*/ 4986738 h 5791200"/>
              <a:gd name="connsiteX25" fmla="*/ 4072005 w 5829300"/>
              <a:gd name="connsiteY25" fmla="*/ 4731592 h 5791200"/>
              <a:gd name="connsiteX26" fmla="*/ 4173932 w 5829300"/>
              <a:gd name="connsiteY26" fmla="*/ 4491295 h 5791200"/>
              <a:gd name="connsiteX27" fmla="*/ 4072005 w 5829300"/>
              <a:gd name="connsiteY27" fmla="*/ 4250998 h 5791200"/>
              <a:gd name="connsiteX28" fmla="*/ 3816859 w 5829300"/>
              <a:gd name="connsiteY28" fmla="*/ 3995852 h 5791200"/>
              <a:gd name="connsiteX29" fmla="*/ 5012284 w 5829300"/>
              <a:gd name="connsiteY29" fmla="*/ 2377202 h 5791200"/>
              <a:gd name="connsiteX30" fmla="*/ 5041307 w 5829300"/>
              <a:gd name="connsiteY30" fmla="*/ 2406225 h 5791200"/>
              <a:gd name="connsiteX31" fmla="*/ 5260011 w 5829300"/>
              <a:gd name="connsiteY31" fmla="*/ 2493978 h 5791200"/>
              <a:gd name="connsiteX32" fmla="*/ 5478714 w 5829300"/>
              <a:gd name="connsiteY32" fmla="*/ 2406225 h 5791200"/>
              <a:gd name="connsiteX33" fmla="*/ 5741290 w 5829300"/>
              <a:gd name="connsiteY33" fmla="*/ 2143649 h 5791200"/>
              <a:gd name="connsiteX34" fmla="*/ 5741975 w 5829300"/>
              <a:gd name="connsiteY34" fmla="*/ 1712986 h 5791200"/>
              <a:gd name="connsiteX35" fmla="*/ 208998 w 5829300"/>
              <a:gd name="connsiteY35" fmla="*/ 5657012 h 5791200"/>
              <a:gd name="connsiteX36" fmla="*/ 208998 w 5829300"/>
              <a:gd name="connsiteY36" fmla="*/ 5526062 h 5791200"/>
              <a:gd name="connsiteX37" fmla="*/ 208998 w 5829300"/>
              <a:gd name="connsiteY37" fmla="*/ 5526062 h 5791200"/>
              <a:gd name="connsiteX38" fmla="*/ 208998 w 5829300"/>
              <a:gd name="connsiteY38" fmla="*/ 5657012 h 5791200"/>
              <a:gd name="connsiteX39" fmla="*/ 704451 w 5829300"/>
              <a:gd name="connsiteY39" fmla="*/ 5372834 h 5791200"/>
              <a:gd name="connsiteX40" fmla="*/ 296752 w 5829300"/>
              <a:gd name="connsiteY40" fmla="*/ 5503784 h 5791200"/>
              <a:gd name="connsiteX41" fmla="*/ 427702 w 5829300"/>
              <a:gd name="connsiteY41" fmla="*/ 5095408 h 5791200"/>
              <a:gd name="connsiteX42" fmla="*/ 1937005 w 5829300"/>
              <a:gd name="connsiteY42" fmla="*/ 3586782 h 5791200"/>
              <a:gd name="connsiteX43" fmla="*/ 2213754 w 5829300"/>
              <a:gd name="connsiteY43" fmla="*/ 3863531 h 5791200"/>
              <a:gd name="connsiteX44" fmla="*/ 704451 w 5829300"/>
              <a:gd name="connsiteY44" fmla="*/ 5372834 h 5791200"/>
              <a:gd name="connsiteX45" fmla="*/ 3905298 w 5829300"/>
              <a:gd name="connsiteY45" fmla="*/ 4490609 h 5791200"/>
              <a:gd name="connsiteX46" fmla="*/ 3883696 w 5829300"/>
              <a:gd name="connsiteY46" fmla="*/ 4541911 h 5791200"/>
              <a:gd name="connsiteX47" fmla="*/ 3635970 w 5829300"/>
              <a:gd name="connsiteY47" fmla="*/ 4789637 h 5791200"/>
              <a:gd name="connsiteX48" fmla="*/ 3534043 w 5829300"/>
              <a:gd name="connsiteY48" fmla="*/ 4789637 h 5791200"/>
              <a:gd name="connsiteX49" fmla="*/ 1039921 w 5829300"/>
              <a:gd name="connsiteY49" fmla="*/ 2303612 h 5791200"/>
              <a:gd name="connsiteX50" fmla="*/ 1018318 w 5829300"/>
              <a:gd name="connsiteY50" fmla="*/ 2252310 h 5791200"/>
              <a:gd name="connsiteX51" fmla="*/ 1039921 w 5829300"/>
              <a:gd name="connsiteY51" fmla="*/ 2201009 h 5791200"/>
              <a:gd name="connsiteX52" fmla="*/ 1295067 w 5829300"/>
              <a:gd name="connsiteY52" fmla="*/ 1945862 h 5791200"/>
              <a:gd name="connsiteX53" fmla="*/ 1346369 w 5829300"/>
              <a:gd name="connsiteY53" fmla="*/ 1924260 h 5791200"/>
              <a:gd name="connsiteX54" fmla="*/ 1397671 w 5829300"/>
              <a:gd name="connsiteY54" fmla="*/ 1945862 h 5791200"/>
              <a:gd name="connsiteX55" fmla="*/ 3883696 w 5829300"/>
              <a:gd name="connsiteY55" fmla="*/ 4431888 h 5791200"/>
              <a:gd name="connsiteX56" fmla="*/ 3905298 w 5829300"/>
              <a:gd name="connsiteY56" fmla="*/ 4490609 h 5791200"/>
              <a:gd name="connsiteX57" fmla="*/ 3627873 w 5829300"/>
              <a:gd name="connsiteY57" fmla="*/ 3798056 h 5791200"/>
              <a:gd name="connsiteX58" fmla="*/ 2031493 w 5829300"/>
              <a:gd name="connsiteY58" fmla="*/ 2201685 h 5791200"/>
              <a:gd name="connsiteX59" fmla="*/ 3650143 w 5829300"/>
              <a:gd name="connsiteY59" fmla="*/ 1006259 h 5791200"/>
              <a:gd name="connsiteX60" fmla="*/ 4823966 w 5829300"/>
              <a:gd name="connsiteY60" fmla="*/ 2180082 h 5791200"/>
              <a:gd name="connsiteX61" fmla="*/ 3627873 w 5829300"/>
              <a:gd name="connsiteY61" fmla="*/ 3798056 h 5791200"/>
              <a:gd name="connsiteX62" fmla="*/ 5552295 w 5829300"/>
              <a:gd name="connsiteY62" fmla="*/ 1961388 h 5791200"/>
              <a:gd name="connsiteX63" fmla="*/ 5289719 w 5829300"/>
              <a:gd name="connsiteY63" fmla="*/ 2223964 h 5791200"/>
              <a:gd name="connsiteX64" fmla="*/ 5238418 w 5829300"/>
              <a:gd name="connsiteY64" fmla="*/ 2223964 h 5791200"/>
              <a:gd name="connsiteX65" fmla="*/ 5092619 w 5829300"/>
              <a:gd name="connsiteY65" fmla="*/ 2078165 h 5791200"/>
              <a:gd name="connsiteX66" fmla="*/ 5092619 w 5829300"/>
              <a:gd name="connsiteY66" fmla="*/ 2078165 h 5791200"/>
              <a:gd name="connsiteX67" fmla="*/ 3759499 w 5829300"/>
              <a:gd name="connsiteY67" fmla="*/ 736263 h 5791200"/>
              <a:gd name="connsiteX68" fmla="*/ 3759499 w 5829300"/>
              <a:gd name="connsiteY68" fmla="*/ 736263 h 5791200"/>
              <a:gd name="connsiteX69" fmla="*/ 3613700 w 5829300"/>
              <a:gd name="connsiteY69" fmla="*/ 590464 h 5791200"/>
              <a:gd name="connsiteX70" fmla="*/ 3613700 w 5829300"/>
              <a:gd name="connsiteY70" fmla="*/ 539163 h 5791200"/>
              <a:gd name="connsiteX71" fmla="*/ 3868846 w 5829300"/>
              <a:gd name="connsiteY71" fmla="*/ 276587 h 5791200"/>
              <a:gd name="connsiteX72" fmla="*/ 3897869 w 5829300"/>
              <a:gd name="connsiteY72" fmla="*/ 269157 h 5791200"/>
              <a:gd name="connsiteX73" fmla="*/ 3926892 w 5829300"/>
              <a:gd name="connsiteY73" fmla="*/ 276587 h 5791200"/>
              <a:gd name="connsiteX74" fmla="*/ 5552295 w 5829300"/>
              <a:gd name="connsiteY74" fmla="*/ 1901990 h 5791200"/>
              <a:gd name="connsiteX75" fmla="*/ 5552295 w 5829300"/>
              <a:gd name="connsiteY75" fmla="*/ 196138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29300" h="579120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1" name="Forma libre 360">
            <a:extLst>
              <a:ext uri="{FF2B5EF4-FFF2-40B4-BE49-F238E27FC236}">
                <a16:creationId xmlns:a16="http://schemas.microsoft.com/office/drawing/2014/main" id="{22797F96-FE54-D44A-ACF7-D29EDCD6F9C4}"/>
              </a:ext>
            </a:extLst>
          </p:cNvPr>
          <p:cNvSpPr/>
          <p:nvPr/>
        </p:nvSpPr>
        <p:spPr>
          <a:xfrm>
            <a:off x="8012886" y="4018346"/>
            <a:ext cx="301831" cy="237717"/>
          </a:xfrm>
          <a:custGeom>
            <a:avLst/>
            <a:gdLst>
              <a:gd name="connsiteX0" fmla="*/ 2930333 w 5829300"/>
              <a:gd name="connsiteY0" fmla="*/ 2880646 h 4591050"/>
              <a:gd name="connsiteX1" fmla="*/ 2072274 w 5829300"/>
              <a:gd name="connsiteY1" fmla="*/ 3738706 h 4591050"/>
              <a:gd name="connsiteX2" fmla="*/ 2930333 w 5829300"/>
              <a:gd name="connsiteY2" fmla="*/ 4596766 h 4591050"/>
              <a:gd name="connsiteX3" fmla="*/ 3788393 w 5829300"/>
              <a:gd name="connsiteY3" fmla="*/ 3738706 h 4591050"/>
              <a:gd name="connsiteX4" fmla="*/ 2930333 w 5829300"/>
              <a:gd name="connsiteY4" fmla="*/ 2880646 h 4591050"/>
              <a:gd name="connsiteX5" fmla="*/ 2930333 w 5829300"/>
              <a:gd name="connsiteY5" fmla="*/ 4328037 h 4591050"/>
              <a:gd name="connsiteX6" fmla="*/ 2341003 w 5829300"/>
              <a:gd name="connsiteY6" fmla="*/ 3738706 h 4591050"/>
              <a:gd name="connsiteX7" fmla="*/ 2930333 w 5829300"/>
              <a:gd name="connsiteY7" fmla="*/ 3149375 h 4591050"/>
              <a:gd name="connsiteX8" fmla="*/ 3519664 w 5829300"/>
              <a:gd name="connsiteY8" fmla="*/ 3738706 h 4591050"/>
              <a:gd name="connsiteX9" fmla="*/ 2930333 w 5829300"/>
              <a:gd name="connsiteY9" fmla="*/ 4328037 h 4591050"/>
              <a:gd name="connsiteX10" fmla="*/ 4595942 w 5829300"/>
              <a:gd name="connsiteY10" fmla="*/ 2909602 h 4591050"/>
              <a:gd name="connsiteX11" fmla="*/ 4538020 w 5829300"/>
              <a:gd name="connsiteY11" fmla="*/ 3091453 h 4591050"/>
              <a:gd name="connsiteX12" fmla="*/ 4356169 w 5829300"/>
              <a:gd name="connsiteY12" fmla="*/ 3033532 h 4591050"/>
              <a:gd name="connsiteX13" fmla="*/ 2930333 w 5829300"/>
              <a:gd name="connsiteY13" fmla="*/ 2145830 h 4591050"/>
              <a:gd name="connsiteX14" fmla="*/ 1490353 w 5829300"/>
              <a:gd name="connsiteY14" fmla="*/ 3062488 h 4591050"/>
              <a:gd name="connsiteX15" fmla="*/ 1366424 w 5829300"/>
              <a:gd name="connsiteY15" fmla="*/ 3142640 h 4591050"/>
              <a:gd name="connsiteX16" fmla="*/ 1308502 w 5829300"/>
              <a:gd name="connsiteY16" fmla="*/ 3127820 h 4591050"/>
              <a:gd name="connsiteX17" fmla="*/ 1243170 w 5829300"/>
              <a:gd name="connsiteY17" fmla="*/ 2945968 h 4591050"/>
              <a:gd name="connsiteX18" fmla="*/ 2931010 w 5829300"/>
              <a:gd name="connsiteY18" fmla="*/ 1876425 h 4591050"/>
              <a:gd name="connsiteX19" fmla="*/ 4595942 w 5829300"/>
              <a:gd name="connsiteY19" fmla="*/ 2909602 h 4591050"/>
              <a:gd name="connsiteX20" fmla="*/ 5236460 w 5829300"/>
              <a:gd name="connsiteY20" fmla="*/ 2102053 h 4591050"/>
              <a:gd name="connsiteX21" fmla="*/ 5207495 w 5829300"/>
              <a:gd name="connsiteY21" fmla="*/ 2291315 h 4591050"/>
              <a:gd name="connsiteX22" fmla="*/ 5018233 w 5829300"/>
              <a:gd name="connsiteY22" fmla="*/ 2262349 h 4591050"/>
              <a:gd name="connsiteX23" fmla="*/ 2930324 w 5829300"/>
              <a:gd name="connsiteY23" fmla="*/ 1178662 h 4591050"/>
              <a:gd name="connsiteX24" fmla="*/ 835681 w 5829300"/>
              <a:gd name="connsiteY24" fmla="*/ 2269760 h 4591050"/>
              <a:gd name="connsiteX25" fmla="*/ 726572 w 5829300"/>
              <a:gd name="connsiteY25" fmla="*/ 2327682 h 4591050"/>
              <a:gd name="connsiteX26" fmla="*/ 646419 w 5829300"/>
              <a:gd name="connsiteY26" fmla="*/ 2306126 h 4591050"/>
              <a:gd name="connsiteX27" fmla="*/ 610053 w 5829300"/>
              <a:gd name="connsiteY27" fmla="*/ 2116865 h 4591050"/>
              <a:gd name="connsiteX28" fmla="*/ 2930324 w 5829300"/>
              <a:gd name="connsiteY28" fmla="*/ 909247 h 4591050"/>
              <a:gd name="connsiteX29" fmla="*/ 5236460 w 5829300"/>
              <a:gd name="connsiteY29" fmla="*/ 2102053 h 4591050"/>
              <a:gd name="connsiteX30" fmla="*/ 5782004 w 5829300"/>
              <a:gd name="connsiteY30" fmla="*/ 1534954 h 4591050"/>
              <a:gd name="connsiteX31" fmla="*/ 5592743 w 5829300"/>
              <a:gd name="connsiteY31" fmla="*/ 1520133 h 4591050"/>
              <a:gd name="connsiteX32" fmla="*/ 2922914 w 5829300"/>
              <a:gd name="connsiteY32" fmla="*/ 268738 h 4591050"/>
              <a:gd name="connsiteX33" fmla="*/ 238940 w 5829300"/>
              <a:gd name="connsiteY33" fmla="*/ 1534278 h 4591050"/>
              <a:gd name="connsiteX34" fmla="*/ 137241 w 5829300"/>
              <a:gd name="connsiteY34" fmla="*/ 1585465 h 4591050"/>
              <a:gd name="connsiteX35" fmla="*/ 49688 w 5829300"/>
              <a:gd name="connsiteY35" fmla="*/ 1556499 h 4591050"/>
              <a:gd name="connsiteX36" fmla="*/ 28133 w 5829300"/>
              <a:gd name="connsiteY36" fmla="*/ 1367238 h 4591050"/>
              <a:gd name="connsiteX37" fmla="*/ 2916189 w 5829300"/>
              <a:gd name="connsiteY37" fmla="*/ 0 h 4591050"/>
              <a:gd name="connsiteX38" fmla="*/ 5789415 w 5829300"/>
              <a:gd name="connsiteY38" fmla="*/ 1345692 h 4591050"/>
              <a:gd name="connsiteX39" fmla="*/ 5782004 w 5829300"/>
              <a:gd name="connsiteY39" fmla="*/ 1534954 h 45910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5829300" h="459105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3" name="Forma libre 362">
            <a:extLst>
              <a:ext uri="{FF2B5EF4-FFF2-40B4-BE49-F238E27FC236}">
                <a16:creationId xmlns:a16="http://schemas.microsoft.com/office/drawing/2014/main" id="{1FFB1E5B-277A-BF4B-990D-872CEE59B244}"/>
              </a:ext>
            </a:extLst>
          </p:cNvPr>
          <p:cNvSpPr/>
          <p:nvPr/>
        </p:nvSpPr>
        <p:spPr>
          <a:xfrm>
            <a:off x="7246906" y="3443451"/>
            <a:ext cx="301338" cy="234757"/>
          </a:xfrm>
          <a:custGeom>
            <a:avLst/>
            <a:gdLst>
              <a:gd name="connsiteX0" fmla="*/ 5812586 w 5819775"/>
              <a:gd name="connsiteY0" fmla="*/ 4347143 h 4533900"/>
              <a:gd name="connsiteX1" fmla="*/ 5426957 w 5819775"/>
              <a:gd name="connsiteY1" fmla="*/ 3723247 h 4533900"/>
              <a:gd name="connsiteX2" fmla="*/ 5419813 w 5819775"/>
              <a:gd name="connsiteY2" fmla="*/ 3716103 h 4533900"/>
              <a:gd name="connsiteX3" fmla="*/ 5447731 w 5819775"/>
              <a:gd name="connsiteY3" fmla="*/ 3590154 h 4533900"/>
              <a:gd name="connsiteX4" fmla="*/ 5447731 w 5819775"/>
              <a:gd name="connsiteY4" fmla="*/ 329803 h 4533900"/>
              <a:gd name="connsiteX5" fmla="*/ 5117928 w 5819775"/>
              <a:gd name="connsiteY5" fmla="*/ 0 h 4533900"/>
              <a:gd name="connsiteX6" fmla="*/ 714949 w 5819775"/>
              <a:gd name="connsiteY6" fmla="*/ 0 h 4533900"/>
              <a:gd name="connsiteX7" fmla="*/ 385146 w 5819775"/>
              <a:gd name="connsiteY7" fmla="*/ 329803 h 4533900"/>
              <a:gd name="connsiteX8" fmla="*/ 385146 w 5819775"/>
              <a:gd name="connsiteY8" fmla="*/ 3590163 h 4533900"/>
              <a:gd name="connsiteX9" fmla="*/ 413064 w 5819775"/>
              <a:gd name="connsiteY9" fmla="*/ 3716112 h 4533900"/>
              <a:gd name="connsiteX10" fmla="*/ 405920 w 5819775"/>
              <a:gd name="connsiteY10" fmla="*/ 3723256 h 4533900"/>
              <a:gd name="connsiteX11" fmla="*/ 20938 w 5819775"/>
              <a:gd name="connsiteY11" fmla="*/ 4347143 h 4533900"/>
              <a:gd name="connsiteX12" fmla="*/ 20938 w 5819775"/>
              <a:gd name="connsiteY12" fmla="*/ 4480237 h 4533900"/>
              <a:gd name="connsiteX13" fmla="*/ 133257 w 5819775"/>
              <a:gd name="connsiteY13" fmla="*/ 4543206 h 4533900"/>
              <a:gd name="connsiteX14" fmla="*/ 5707411 w 5819775"/>
              <a:gd name="connsiteY14" fmla="*/ 4543206 h 4533900"/>
              <a:gd name="connsiteX15" fmla="*/ 5819730 w 5819775"/>
              <a:gd name="connsiteY15" fmla="*/ 4480237 h 4533900"/>
              <a:gd name="connsiteX16" fmla="*/ 5812586 w 5819775"/>
              <a:gd name="connsiteY16" fmla="*/ 4347143 h 4533900"/>
              <a:gd name="connsiteX17" fmla="*/ 644835 w 5819775"/>
              <a:gd name="connsiteY17" fmla="*/ 3590163 h 4533900"/>
              <a:gd name="connsiteX18" fmla="*/ 644835 w 5819775"/>
              <a:gd name="connsiteY18" fmla="*/ 3351905 h 4533900"/>
              <a:gd name="connsiteX19" fmla="*/ 5188042 w 5819775"/>
              <a:gd name="connsiteY19" fmla="*/ 3351905 h 4533900"/>
              <a:gd name="connsiteX20" fmla="*/ 5188042 w 5819775"/>
              <a:gd name="connsiteY20" fmla="*/ 3590163 h 4533900"/>
              <a:gd name="connsiteX21" fmla="*/ 5117928 w 5819775"/>
              <a:gd name="connsiteY21" fmla="*/ 3660277 h 4533900"/>
              <a:gd name="connsiteX22" fmla="*/ 714949 w 5819775"/>
              <a:gd name="connsiteY22" fmla="*/ 3660277 h 4533900"/>
              <a:gd name="connsiteX23" fmla="*/ 644835 w 5819775"/>
              <a:gd name="connsiteY23" fmla="*/ 3590163 h 4533900"/>
              <a:gd name="connsiteX24" fmla="*/ 651979 w 5819775"/>
              <a:gd name="connsiteY24" fmla="*/ 3092215 h 4533900"/>
              <a:gd name="connsiteX25" fmla="*/ 651979 w 5819775"/>
              <a:gd name="connsiteY25" fmla="*/ 813464 h 4533900"/>
              <a:gd name="connsiteX26" fmla="*/ 5181555 w 5819775"/>
              <a:gd name="connsiteY26" fmla="*/ 813464 h 4533900"/>
              <a:gd name="connsiteX27" fmla="*/ 5181555 w 5819775"/>
              <a:gd name="connsiteY27" fmla="*/ 3092206 h 4533900"/>
              <a:gd name="connsiteX28" fmla="*/ 651979 w 5819775"/>
              <a:gd name="connsiteY28" fmla="*/ 3092206 h 4533900"/>
              <a:gd name="connsiteX29" fmla="*/ 714949 w 5819775"/>
              <a:gd name="connsiteY29" fmla="*/ 259690 h 4533900"/>
              <a:gd name="connsiteX30" fmla="*/ 5117928 w 5819775"/>
              <a:gd name="connsiteY30" fmla="*/ 259690 h 4533900"/>
              <a:gd name="connsiteX31" fmla="*/ 5188042 w 5819775"/>
              <a:gd name="connsiteY31" fmla="*/ 329803 h 4533900"/>
              <a:gd name="connsiteX32" fmla="*/ 5188042 w 5819775"/>
              <a:gd name="connsiteY32" fmla="*/ 554431 h 4533900"/>
              <a:gd name="connsiteX33" fmla="*/ 644835 w 5819775"/>
              <a:gd name="connsiteY33" fmla="*/ 554431 h 4533900"/>
              <a:gd name="connsiteX34" fmla="*/ 644835 w 5819775"/>
              <a:gd name="connsiteY34" fmla="*/ 329803 h 4533900"/>
              <a:gd name="connsiteX35" fmla="*/ 714949 w 5819775"/>
              <a:gd name="connsiteY35" fmla="*/ 259690 h 4533900"/>
              <a:gd name="connsiteX36" fmla="*/ 357885 w 5819775"/>
              <a:gd name="connsiteY36" fmla="*/ 4284174 h 4533900"/>
              <a:gd name="connsiteX37" fmla="*/ 582513 w 5819775"/>
              <a:gd name="connsiteY37" fmla="*/ 3919319 h 4533900"/>
              <a:gd name="connsiteX38" fmla="*/ 708462 w 5819775"/>
              <a:gd name="connsiteY38" fmla="*/ 3919319 h 4533900"/>
              <a:gd name="connsiteX39" fmla="*/ 5111441 w 5819775"/>
              <a:gd name="connsiteY39" fmla="*/ 3919319 h 4533900"/>
              <a:gd name="connsiteX40" fmla="*/ 5237391 w 5819775"/>
              <a:gd name="connsiteY40" fmla="*/ 3919319 h 4533900"/>
              <a:gd name="connsiteX41" fmla="*/ 5462019 w 5819775"/>
              <a:gd name="connsiteY41" fmla="*/ 4284174 h 4533900"/>
              <a:gd name="connsiteX42" fmla="*/ 357885 w 5819775"/>
              <a:gd name="connsiteY42" fmla="*/ 4284174 h 4533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</a:cxnLst>
            <a:rect l="l" t="t" r="r" b="b"/>
            <a:pathLst>
              <a:path w="5819775" h="4533900">
                <a:moveTo>
                  <a:pt x="5812586" y="4347143"/>
                </a:moveTo>
                <a:lnTo>
                  <a:pt x="5426957" y="3723247"/>
                </a:lnTo>
                <a:lnTo>
                  <a:pt x="5419813" y="3716103"/>
                </a:lnTo>
                <a:cubicBezTo>
                  <a:pt x="5434091" y="3681041"/>
                  <a:pt x="5447731" y="3638845"/>
                  <a:pt x="5447731" y="3590154"/>
                </a:cubicBezTo>
                <a:lnTo>
                  <a:pt x="5447731" y="329803"/>
                </a:lnTo>
                <a:cubicBezTo>
                  <a:pt x="5447731" y="147371"/>
                  <a:pt x="5300360" y="0"/>
                  <a:pt x="5117928" y="0"/>
                </a:cubicBezTo>
                <a:lnTo>
                  <a:pt x="714949" y="0"/>
                </a:lnTo>
                <a:cubicBezTo>
                  <a:pt x="532517" y="0"/>
                  <a:pt x="385146" y="147371"/>
                  <a:pt x="385146" y="329803"/>
                </a:cubicBezTo>
                <a:lnTo>
                  <a:pt x="385146" y="3590163"/>
                </a:lnTo>
                <a:cubicBezTo>
                  <a:pt x="385146" y="3632359"/>
                  <a:pt x="392290" y="3674564"/>
                  <a:pt x="413064" y="3716112"/>
                </a:cubicBezTo>
                <a:lnTo>
                  <a:pt x="405920" y="3723256"/>
                </a:lnTo>
                <a:lnTo>
                  <a:pt x="20938" y="4347143"/>
                </a:lnTo>
                <a:cubicBezTo>
                  <a:pt x="-6979" y="4389339"/>
                  <a:pt x="-6979" y="4438031"/>
                  <a:pt x="20938" y="4480237"/>
                </a:cubicBezTo>
                <a:cubicBezTo>
                  <a:pt x="41712" y="4522432"/>
                  <a:pt x="83908" y="4543206"/>
                  <a:pt x="133257" y="4543206"/>
                </a:cubicBezTo>
                <a:lnTo>
                  <a:pt x="5707411" y="4543206"/>
                </a:lnTo>
                <a:cubicBezTo>
                  <a:pt x="5756751" y="4543206"/>
                  <a:pt x="5798299" y="4515288"/>
                  <a:pt x="5819730" y="4480237"/>
                </a:cubicBezTo>
                <a:cubicBezTo>
                  <a:pt x="5833361" y="4438679"/>
                  <a:pt x="5833361" y="4389339"/>
                  <a:pt x="5812586" y="4347143"/>
                </a:cubicBezTo>
                <a:close/>
                <a:moveTo>
                  <a:pt x="644835" y="3590163"/>
                </a:moveTo>
                <a:lnTo>
                  <a:pt x="644835" y="3351905"/>
                </a:lnTo>
                <a:lnTo>
                  <a:pt x="5188042" y="3351905"/>
                </a:lnTo>
                <a:lnTo>
                  <a:pt x="5188042" y="3590163"/>
                </a:lnTo>
                <a:cubicBezTo>
                  <a:pt x="5188042" y="3625225"/>
                  <a:pt x="5160124" y="3660277"/>
                  <a:pt x="5117928" y="3660277"/>
                </a:cubicBezTo>
                <a:lnTo>
                  <a:pt x="714949" y="3660277"/>
                </a:lnTo>
                <a:cubicBezTo>
                  <a:pt x="673401" y="3660277"/>
                  <a:pt x="644835" y="3632359"/>
                  <a:pt x="644835" y="3590163"/>
                </a:cubicBezTo>
                <a:close/>
                <a:moveTo>
                  <a:pt x="651979" y="3092215"/>
                </a:moveTo>
                <a:lnTo>
                  <a:pt x="651979" y="813464"/>
                </a:lnTo>
                <a:lnTo>
                  <a:pt x="5181555" y="813464"/>
                </a:lnTo>
                <a:lnTo>
                  <a:pt x="5181555" y="3092206"/>
                </a:lnTo>
                <a:lnTo>
                  <a:pt x="651979" y="3092206"/>
                </a:lnTo>
                <a:close/>
                <a:moveTo>
                  <a:pt x="714949" y="259690"/>
                </a:moveTo>
                <a:lnTo>
                  <a:pt x="5117928" y="259690"/>
                </a:lnTo>
                <a:cubicBezTo>
                  <a:pt x="5152989" y="259690"/>
                  <a:pt x="5188042" y="287607"/>
                  <a:pt x="5188042" y="329803"/>
                </a:cubicBezTo>
                <a:lnTo>
                  <a:pt x="5188042" y="554431"/>
                </a:lnTo>
                <a:lnTo>
                  <a:pt x="644835" y="554431"/>
                </a:lnTo>
                <a:lnTo>
                  <a:pt x="644835" y="329803"/>
                </a:lnTo>
                <a:cubicBezTo>
                  <a:pt x="644835" y="294742"/>
                  <a:pt x="673401" y="259690"/>
                  <a:pt x="714949" y="259690"/>
                </a:cubicBezTo>
                <a:close/>
                <a:moveTo>
                  <a:pt x="357885" y="4284174"/>
                </a:moveTo>
                <a:lnTo>
                  <a:pt x="582513" y="3919319"/>
                </a:lnTo>
                <a:lnTo>
                  <a:pt x="708462" y="3919319"/>
                </a:lnTo>
                <a:lnTo>
                  <a:pt x="5111441" y="3919319"/>
                </a:lnTo>
                <a:lnTo>
                  <a:pt x="5237391" y="3919319"/>
                </a:lnTo>
                <a:lnTo>
                  <a:pt x="5462019" y="4284174"/>
                </a:lnTo>
                <a:lnTo>
                  <a:pt x="357885" y="42841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5" name="Forma libre 364">
            <a:extLst>
              <a:ext uri="{FF2B5EF4-FFF2-40B4-BE49-F238E27FC236}">
                <a16:creationId xmlns:a16="http://schemas.microsoft.com/office/drawing/2014/main" id="{4241E8FC-CECF-A841-8D45-317D7C133220}"/>
              </a:ext>
            </a:extLst>
          </p:cNvPr>
          <p:cNvSpPr/>
          <p:nvPr/>
        </p:nvSpPr>
        <p:spPr>
          <a:xfrm>
            <a:off x="2762870" y="4688912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402884 w 5829300"/>
              <a:gd name="connsiteY10" fmla="*/ 2914298 h 5829300"/>
              <a:gd name="connsiteX11" fmla="*/ 4265819 w 5829300"/>
              <a:gd name="connsiteY11" fmla="*/ 3051362 h 5829300"/>
              <a:gd name="connsiteX12" fmla="*/ 2029768 w 5829300"/>
              <a:gd name="connsiteY12" fmla="*/ 3051362 h 5829300"/>
              <a:gd name="connsiteX13" fmla="*/ 2823162 w 5829300"/>
              <a:gd name="connsiteY13" fmla="*/ 3844757 h 5829300"/>
              <a:gd name="connsiteX14" fmla="*/ 2823162 w 5829300"/>
              <a:gd name="connsiteY14" fmla="*/ 4043287 h 5829300"/>
              <a:gd name="connsiteX15" fmla="*/ 2724255 w 5829300"/>
              <a:gd name="connsiteY15" fmla="*/ 4081434 h 5829300"/>
              <a:gd name="connsiteX16" fmla="*/ 2625347 w 5829300"/>
              <a:gd name="connsiteY16" fmla="*/ 4043287 h 5829300"/>
              <a:gd name="connsiteX17" fmla="*/ 1587503 w 5829300"/>
              <a:gd name="connsiteY17" fmla="*/ 3013920 h 5829300"/>
              <a:gd name="connsiteX18" fmla="*/ 1571958 w 5829300"/>
              <a:gd name="connsiteY18" fmla="*/ 2991307 h 5829300"/>
              <a:gd name="connsiteX19" fmla="*/ 1564186 w 5829300"/>
              <a:gd name="connsiteY19" fmla="*/ 2983535 h 5829300"/>
              <a:gd name="connsiteX20" fmla="*/ 1556414 w 5829300"/>
              <a:gd name="connsiteY20" fmla="*/ 2967990 h 5829300"/>
              <a:gd name="connsiteX21" fmla="*/ 1548641 w 5829300"/>
              <a:gd name="connsiteY21" fmla="*/ 2952445 h 5829300"/>
              <a:gd name="connsiteX22" fmla="*/ 1548641 w 5829300"/>
              <a:gd name="connsiteY22" fmla="*/ 2936901 h 5829300"/>
              <a:gd name="connsiteX23" fmla="*/ 1548641 w 5829300"/>
              <a:gd name="connsiteY23" fmla="*/ 2883208 h 5829300"/>
              <a:gd name="connsiteX24" fmla="*/ 1548641 w 5829300"/>
              <a:gd name="connsiteY24" fmla="*/ 2867663 h 5829300"/>
              <a:gd name="connsiteX25" fmla="*/ 1556414 w 5829300"/>
              <a:gd name="connsiteY25" fmla="*/ 2852119 h 5829300"/>
              <a:gd name="connsiteX26" fmla="*/ 1564186 w 5829300"/>
              <a:gd name="connsiteY26" fmla="*/ 2836574 h 5829300"/>
              <a:gd name="connsiteX27" fmla="*/ 1571958 w 5829300"/>
              <a:gd name="connsiteY27" fmla="*/ 2828801 h 5829300"/>
              <a:gd name="connsiteX28" fmla="*/ 1587503 w 5829300"/>
              <a:gd name="connsiteY28" fmla="*/ 2806189 h 5829300"/>
              <a:gd name="connsiteX29" fmla="*/ 2633110 w 5829300"/>
              <a:gd name="connsiteY29" fmla="*/ 1760592 h 5829300"/>
              <a:gd name="connsiteX30" fmla="*/ 2831640 w 5829300"/>
              <a:gd name="connsiteY30" fmla="*/ 1760592 h 5829300"/>
              <a:gd name="connsiteX31" fmla="*/ 2831640 w 5829300"/>
              <a:gd name="connsiteY31" fmla="*/ 1959121 h 5829300"/>
              <a:gd name="connsiteX32" fmla="*/ 2029768 w 5829300"/>
              <a:gd name="connsiteY32" fmla="*/ 2769470 h 5829300"/>
              <a:gd name="connsiteX33" fmla="*/ 4265124 w 5829300"/>
              <a:gd name="connsiteY33" fmla="*/ 2769470 h 5829300"/>
              <a:gd name="connsiteX34" fmla="*/ 4402884 w 5829300"/>
              <a:gd name="connsiteY34" fmla="*/ 291429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7" name="Forma libre 366">
            <a:extLst>
              <a:ext uri="{FF2B5EF4-FFF2-40B4-BE49-F238E27FC236}">
                <a16:creationId xmlns:a16="http://schemas.microsoft.com/office/drawing/2014/main" id="{71786818-962A-AD40-AB41-FF0C891E9C54}"/>
              </a:ext>
            </a:extLst>
          </p:cNvPr>
          <p:cNvSpPr/>
          <p:nvPr/>
        </p:nvSpPr>
        <p:spPr>
          <a:xfrm>
            <a:off x="1274423" y="2767969"/>
            <a:ext cx="301831" cy="211578"/>
          </a:xfrm>
          <a:custGeom>
            <a:avLst/>
            <a:gdLst>
              <a:gd name="connsiteX0" fmla="*/ 2169795 w 5829300"/>
              <a:gd name="connsiteY0" fmla="*/ 0 h 4086225"/>
              <a:gd name="connsiteX1" fmla="*/ 1043492 w 5829300"/>
              <a:gd name="connsiteY1" fmla="*/ 0 h 4086225"/>
              <a:gd name="connsiteX2" fmla="*/ 662435 w 5829300"/>
              <a:gd name="connsiteY2" fmla="*/ 148742 h 4086225"/>
              <a:gd name="connsiteX3" fmla="*/ 148742 w 5829300"/>
              <a:gd name="connsiteY3" fmla="*/ 662435 h 4086225"/>
              <a:gd name="connsiteX4" fmla="*/ 0 w 5829300"/>
              <a:gd name="connsiteY4" fmla="*/ 1010526 h 4086225"/>
              <a:gd name="connsiteX5" fmla="*/ 0 w 5829300"/>
              <a:gd name="connsiteY5" fmla="*/ 2169785 h 4086225"/>
              <a:gd name="connsiteX6" fmla="*/ 24536 w 5829300"/>
              <a:gd name="connsiteY6" fmla="*/ 2302431 h 4086225"/>
              <a:gd name="connsiteX7" fmla="*/ 41405 w 5829300"/>
              <a:gd name="connsiteY7" fmla="*/ 2352266 h 4086225"/>
              <a:gd name="connsiteX8" fmla="*/ 49835 w 5829300"/>
              <a:gd name="connsiteY8" fmla="*/ 2360695 h 4086225"/>
              <a:gd name="connsiteX9" fmla="*/ 74371 w 5829300"/>
              <a:gd name="connsiteY9" fmla="*/ 2402100 h 4086225"/>
              <a:gd name="connsiteX10" fmla="*/ 852583 w 5829300"/>
              <a:gd name="connsiteY10" fmla="*/ 3884152 h 4086225"/>
              <a:gd name="connsiteX11" fmla="*/ 1225201 w 5829300"/>
              <a:gd name="connsiteY11" fmla="*/ 4091159 h 4086225"/>
              <a:gd name="connsiteX12" fmla="*/ 2243395 w 5829300"/>
              <a:gd name="connsiteY12" fmla="*/ 4091159 h 4086225"/>
              <a:gd name="connsiteX13" fmla="*/ 2251824 w 5829300"/>
              <a:gd name="connsiteY13" fmla="*/ 4091159 h 4086225"/>
              <a:gd name="connsiteX14" fmla="*/ 2475700 w 5829300"/>
              <a:gd name="connsiteY14" fmla="*/ 3975383 h 4086225"/>
              <a:gd name="connsiteX15" fmla="*/ 2458831 w 5829300"/>
              <a:gd name="connsiteY15" fmla="*/ 3726971 h 4086225"/>
              <a:gd name="connsiteX16" fmla="*/ 1804835 w 5829300"/>
              <a:gd name="connsiteY16" fmla="*/ 2633653 h 4086225"/>
              <a:gd name="connsiteX17" fmla="*/ 2169024 w 5829300"/>
              <a:gd name="connsiteY17" fmla="*/ 2633653 h 4086225"/>
              <a:gd name="connsiteX18" fmla="*/ 2624452 w 5829300"/>
              <a:gd name="connsiteY18" fmla="*/ 2178225 h 4086225"/>
              <a:gd name="connsiteX19" fmla="*/ 2624452 w 5829300"/>
              <a:gd name="connsiteY19" fmla="*/ 455428 h 4086225"/>
              <a:gd name="connsiteX20" fmla="*/ 2169795 w 5829300"/>
              <a:gd name="connsiteY20" fmla="*/ 0 h 4086225"/>
              <a:gd name="connsiteX21" fmla="*/ 2318538 w 5829300"/>
              <a:gd name="connsiteY21" fmla="*/ 2169785 h 4086225"/>
              <a:gd name="connsiteX22" fmla="*/ 2169795 w 5829300"/>
              <a:gd name="connsiteY22" fmla="*/ 2318528 h 4086225"/>
              <a:gd name="connsiteX23" fmla="*/ 1507360 w 5829300"/>
              <a:gd name="connsiteY23" fmla="*/ 2318528 h 4086225"/>
              <a:gd name="connsiteX24" fmla="*/ 1374715 w 5829300"/>
              <a:gd name="connsiteY24" fmla="*/ 2392899 h 4086225"/>
              <a:gd name="connsiteX25" fmla="*/ 1374715 w 5829300"/>
              <a:gd name="connsiteY25" fmla="*/ 2550071 h 4086225"/>
              <a:gd name="connsiteX26" fmla="*/ 2103092 w 5829300"/>
              <a:gd name="connsiteY26" fmla="*/ 3775272 h 4086225"/>
              <a:gd name="connsiteX27" fmla="*/ 1209104 w 5829300"/>
              <a:gd name="connsiteY27" fmla="*/ 3775272 h 4086225"/>
              <a:gd name="connsiteX28" fmla="*/ 1109434 w 5829300"/>
              <a:gd name="connsiteY28" fmla="*/ 3733867 h 4086225"/>
              <a:gd name="connsiteX29" fmla="*/ 323555 w 5829300"/>
              <a:gd name="connsiteY29" fmla="*/ 2244157 h 4086225"/>
              <a:gd name="connsiteX30" fmla="*/ 315125 w 5829300"/>
              <a:gd name="connsiteY30" fmla="*/ 2227288 h 4086225"/>
              <a:gd name="connsiteX31" fmla="*/ 315125 w 5829300"/>
              <a:gd name="connsiteY31" fmla="*/ 2227288 h 4086225"/>
              <a:gd name="connsiteX32" fmla="*/ 315125 w 5829300"/>
              <a:gd name="connsiteY32" fmla="*/ 2218858 h 4086225"/>
              <a:gd name="connsiteX33" fmla="*/ 306696 w 5829300"/>
              <a:gd name="connsiteY33" fmla="*/ 2169024 h 4086225"/>
              <a:gd name="connsiteX34" fmla="*/ 306696 w 5829300"/>
              <a:gd name="connsiteY34" fmla="*/ 1018956 h 4086225"/>
              <a:gd name="connsiteX35" fmla="*/ 364969 w 5829300"/>
              <a:gd name="connsiteY35" fmla="*/ 886311 h 4086225"/>
              <a:gd name="connsiteX36" fmla="*/ 878662 w 5829300"/>
              <a:gd name="connsiteY36" fmla="*/ 372618 h 4086225"/>
              <a:gd name="connsiteX37" fmla="*/ 1044273 w 5829300"/>
              <a:gd name="connsiteY37" fmla="*/ 306676 h 4086225"/>
              <a:gd name="connsiteX38" fmla="*/ 2170557 w 5829300"/>
              <a:gd name="connsiteY38" fmla="*/ 306676 h 4086225"/>
              <a:gd name="connsiteX39" fmla="*/ 2319300 w 5829300"/>
              <a:gd name="connsiteY39" fmla="*/ 455419 h 4086225"/>
              <a:gd name="connsiteX40" fmla="*/ 2319300 w 5829300"/>
              <a:gd name="connsiteY40" fmla="*/ 2169785 h 4086225"/>
              <a:gd name="connsiteX41" fmla="*/ 2318538 w 5829300"/>
              <a:gd name="connsiteY41" fmla="*/ 2169785 h 4086225"/>
              <a:gd name="connsiteX42" fmla="*/ 5374644 w 5829300"/>
              <a:gd name="connsiteY42" fmla="*/ 0 h 4086225"/>
              <a:gd name="connsiteX43" fmla="*/ 4248341 w 5829300"/>
              <a:gd name="connsiteY43" fmla="*/ 0 h 4086225"/>
              <a:gd name="connsiteX44" fmla="*/ 3867284 w 5829300"/>
              <a:gd name="connsiteY44" fmla="*/ 148742 h 4086225"/>
              <a:gd name="connsiteX45" fmla="*/ 3353591 w 5829300"/>
              <a:gd name="connsiteY45" fmla="*/ 662435 h 4086225"/>
              <a:gd name="connsiteX46" fmla="*/ 3204848 w 5829300"/>
              <a:gd name="connsiteY46" fmla="*/ 1010526 h 4086225"/>
              <a:gd name="connsiteX47" fmla="*/ 3204848 w 5829300"/>
              <a:gd name="connsiteY47" fmla="*/ 2169785 h 4086225"/>
              <a:gd name="connsiteX48" fmla="*/ 3229385 w 5829300"/>
              <a:gd name="connsiteY48" fmla="*/ 2302431 h 4086225"/>
              <a:gd name="connsiteX49" fmla="*/ 3246253 w 5829300"/>
              <a:gd name="connsiteY49" fmla="*/ 2343836 h 4086225"/>
              <a:gd name="connsiteX50" fmla="*/ 3254683 w 5829300"/>
              <a:gd name="connsiteY50" fmla="*/ 2352266 h 4086225"/>
              <a:gd name="connsiteX51" fmla="*/ 3279219 w 5829300"/>
              <a:gd name="connsiteY51" fmla="*/ 2393671 h 4086225"/>
              <a:gd name="connsiteX52" fmla="*/ 4057431 w 5829300"/>
              <a:gd name="connsiteY52" fmla="*/ 3875723 h 4086225"/>
              <a:gd name="connsiteX53" fmla="*/ 4430049 w 5829300"/>
              <a:gd name="connsiteY53" fmla="*/ 4082739 h 4086225"/>
              <a:gd name="connsiteX54" fmla="*/ 5448243 w 5829300"/>
              <a:gd name="connsiteY54" fmla="*/ 4082739 h 4086225"/>
              <a:gd name="connsiteX55" fmla="*/ 5456673 w 5829300"/>
              <a:gd name="connsiteY55" fmla="*/ 4082739 h 4086225"/>
              <a:gd name="connsiteX56" fmla="*/ 5680548 w 5829300"/>
              <a:gd name="connsiteY56" fmla="*/ 3966963 h 4086225"/>
              <a:gd name="connsiteX57" fmla="*/ 5663680 w 5829300"/>
              <a:gd name="connsiteY57" fmla="*/ 3718551 h 4086225"/>
              <a:gd name="connsiteX58" fmla="*/ 4985138 w 5829300"/>
              <a:gd name="connsiteY58" fmla="*/ 2625223 h 4086225"/>
              <a:gd name="connsiteX59" fmla="*/ 5374625 w 5829300"/>
              <a:gd name="connsiteY59" fmla="*/ 2625223 h 4086225"/>
              <a:gd name="connsiteX60" fmla="*/ 5830053 w 5829300"/>
              <a:gd name="connsiteY60" fmla="*/ 2169795 h 4086225"/>
              <a:gd name="connsiteX61" fmla="*/ 5830053 w 5829300"/>
              <a:gd name="connsiteY61" fmla="*/ 455428 h 4086225"/>
              <a:gd name="connsiteX62" fmla="*/ 5374644 w 5829300"/>
              <a:gd name="connsiteY62" fmla="*/ 0 h 4086225"/>
              <a:gd name="connsiteX63" fmla="*/ 5523386 w 5829300"/>
              <a:gd name="connsiteY63" fmla="*/ 2169785 h 4086225"/>
              <a:gd name="connsiteX64" fmla="*/ 5374644 w 5829300"/>
              <a:gd name="connsiteY64" fmla="*/ 2318528 h 4086225"/>
              <a:gd name="connsiteX65" fmla="*/ 4720638 w 5829300"/>
              <a:gd name="connsiteY65" fmla="*/ 2318528 h 4086225"/>
              <a:gd name="connsiteX66" fmla="*/ 4587993 w 5829300"/>
              <a:gd name="connsiteY66" fmla="*/ 2392899 h 4086225"/>
              <a:gd name="connsiteX67" fmla="*/ 4587993 w 5829300"/>
              <a:gd name="connsiteY67" fmla="*/ 2550071 h 4086225"/>
              <a:gd name="connsiteX68" fmla="*/ 5316369 w 5829300"/>
              <a:gd name="connsiteY68" fmla="*/ 3775272 h 4086225"/>
              <a:gd name="connsiteX69" fmla="*/ 4413952 w 5829300"/>
              <a:gd name="connsiteY69" fmla="*/ 3775272 h 4086225"/>
              <a:gd name="connsiteX70" fmla="*/ 4314282 w 5829300"/>
              <a:gd name="connsiteY70" fmla="*/ 3733867 h 4086225"/>
              <a:gd name="connsiteX71" fmla="*/ 3527641 w 5829300"/>
              <a:gd name="connsiteY71" fmla="*/ 2243385 h 4086225"/>
              <a:gd name="connsiteX72" fmla="*/ 3519211 w 5829300"/>
              <a:gd name="connsiteY72" fmla="*/ 2226517 h 4086225"/>
              <a:gd name="connsiteX73" fmla="*/ 3519211 w 5829300"/>
              <a:gd name="connsiteY73" fmla="*/ 2218087 h 4086225"/>
              <a:gd name="connsiteX74" fmla="*/ 3510782 w 5829300"/>
              <a:gd name="connsiteY74" fmla="*/ 2168252 h 4086225"/>
              <a:gd name="connsiteX75" fmla="*/ 3510782 w 5829300"/>
              <a:gd name="connsiteY75" fmla="*/ 1018956 h 4086225"/>
              <a:gd name="connsiteX76" fmla="*/ 3569056 w 5829300"/>
              <a:gd name="connsiteY76" fmla="*/ 886311 h 4086225"/>
              <a:gd name="connsiteX77" fmla="*/ 4082749 w 5829300"/>
              <a:gd name="connsiteY77" fmla="*/ 372618 h 4086225"/>
              <a:gd name="connsiteX78" fmla="*/ 4248360 w 5829300"/>
              <a:gd name="connsiteY78" fmla="*/ 306676 h 4086225"/>
              <a:gd name="connsiteX79" fmla="*/ 5374653 w 5829300"/>
              <a:gd name="connsiteY79" fmla="*/ 306676 h 4086225"/>
              <a:gd name="connsiteX80" fmla="*/ 5523395 w 5829300"/>
              <a:gd name="connsiteY80" fmla="*/ 455419 h 4086225"/>
              <a:gd name="connsiteX81" fmla="*/ 5523395 w 5829300"/>
              <a:gd name="connsiteY81" fmla="*/ 2169785 h 4086225"/>
              <a:gd name="connsiteX82" fmla="*/ 5523386 w 5829300"/>
              <a:gd name="connsiteY82" fmla="*/ 2169785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5829300" h="4086225">
                <a:moveTo>
                  <a:pt x="2169795" y="0"/>
                </a:moveTo>
                <a:lnTo>
                  <a:pt x="1043492" y="0"/>
                </a:lnTo>
                <a:cubicBezTo>
                  <a:pt x="844915" y="0"/>
                  <a:pt x="712270" y="99670"/>
                  <a:pt x="662435" y="148742"/>
                </a:cubicBezTo>
                <a:lnTo>
                  <a:pt x="148742" y="662435"/>
                </a:lnTo>
                <a:cubicBezTo>
                  <a:pt x="24536" y="786641"/>
                  <a:pt x="0" y="927716"/>
                  <a:pt x="0" y="1010526"/>
                </a:cubicBezTo>
                <a:lnTo>
                  <a:pt x="0" y="2169785"/>
                </a:lnTo>
                <a:cubicBezTo>
                  <a:pt x="0" y="2211191"/>
                  <a:pt x="8430" y="2252587"/>
                  <a:pt x="24536" y="2302431"/>
                </a:cubicBezTo>
                <a:cubicBezTo>
                  <a:pt x="24536" y="2319300"/>
                  <a:pt x="32966" y="2335397"/>
                  <a:pt x="41405" y="2352266"/>
                </a:cubicBezTo>
                <a:lnTo>
                  <a:pt x="49835" y="2360695"/>
                </a:lnTo>
                <a:cubicBezTo>
                  <a:pt x="58264" y="2377564"/>
                  <a:pt x="66704" y="2393661"/>
                  <a:pt x="74371" y="2402100"/>
                </a:cubicBezTo>
                <a:lnTo>
                  <a:pt x="852583" y="3884152"/>
                </a:lnTo>
                <a:cubicBezTo>
                  <a:pt x="893988" y="3958523"/>
                  <a:pt x="1009755" y="4091159"/>
                  <a:pt x="1225201" y="4091159"/>
                </a:cubicBezTo>
                <a:lnTo>
                  <a:pt x="2243395" y="4091159"/>
                </a:lnTo>
                <a:lnTo>
                  <a:pt x="2251824" y="4091159"/>
                </a:lnTo>
                <a:cubicBezTo>
                  <a:pt x="2351494" y="4091159"/>
                  <a:pt x="2434304" y="4049754"/>
                  <a:pt x="2475700" y="3975383"/>
                </a:cubicBezTo>
                <a:cubicBezTo>
                  <a:pt x="2500236" y="3933978"/>
                  <a:pt x="2525535" y="3842737"/>
                  <a:pt x="2458831" y="3726971"/>
                </a:cubicBezTo>
                <a:lnTo>
                  <a:pt x="1804835" y="2633653"/>
                </a:lnTo>
                <a:lnTo>
                  <a:pt x="2169024" y="2633653"/>
                </a:lnTo>
                <a:cubicBezTo>
                  <a:pt x="2417436" y="2633653"/>
                  <a:pt x="2624452" y="2426637"/>
                  <a:pt x="2624452" y="2178225"/>
                </a:cubicBezTo>
                <a:lnTo>
                  <a:pt x="2624452" y="455428"/>
                </a:lnTo>
                <a:cubicBezTo>
                  <a:pt x="2625214" y="207007"/>
                  <a:pt x="2418207" y="0"/>
                  <a:pt x="2169795" y="0"/>
                </a:cubicBezTo>
                <a:close/>
                <a:moveTo>
                  <a:pt x="2318538" y="2169785"/>
                </a:moveTo>
                <a:cubicBezTo>
                  <a:pt x="2318538" y="2252587"/>
                  <a:pt x="2252596" y="2318528"/>
                  <a:pt x="2169795" y="2318528"/>
                </a:cubicBezTo>
                <a:lnTo>
                  <a:pt x="1507360" y="2318528"/>
                </a:lnTo>
                <a:cubicBezTo>
                  <a:pt x="1449086" y="2318528"/>
                  <a:pt x="1400023" y="2351494"/>
                  <a:pt x="1374715" y="2392899"/>
                </a:cubicBezTo>
                <a:cubicBezTo>
                  <a:pt x="1350178" y="2442734"/>
                  <a:pt x="1350178" y="2500237"/>
                  <a:pt x="1374715" y="2550071"/>
                </a:cubicBezTo>
                <a:lnTo>
                  <a:pt x="2103092" y="3775272"/>
                </a:lnTo>
                <a:lnTo>
                  <a:pt x="1209104" y="3775272"/>
                </a:lnTo>
                <a:cubicBezTo>
                  <a:pt x="1134732" y="3775272"/>
                  <a:pt x="1109434" y="3742306"/>
                  <a:pt x="1109434" y="3733867"/>
                </a:cubicBezTo>
                <a:lnTo>
                  <a:pt x="323555" y="2244157"/>
                </a:lnTo>
                <a:cubicBezTo>
                  <a:pt x="323555" y="2235727"/>
                  <a:pt x="315125" y="2235727"/>
                  <a:pt x="315125" y="2227288"/>
                </a:cubicBezTo>
                <a:lnTo>
                  <a:pt x="315125" y="2227288"/>
                </a:lnTo>
                <a:lnTo>
                  <a:pt x="315125" y="2218858"/>
                </a:lnTo>
                <a:cubicBezTo>
                  <a:pt x="306696" y="2201990"/>
                  <a:pt x="306696" y="2185892"/>
                  <a:pt x="306696" y="2169024"/>
                </a:cubicBezTo>
                <a:lnTo>
                  <a:pt x="306696" y="1018956"/>
                </a:lnTo>
                <a:cubicBezTo>
                  <a:pt x="306696" y="985990"/>
                  <a:pt x="315125" y="936155"/>
                  <a:pt x="364969" y="886311"/>
                </a:cubicBezTo>
                <a:lnTo>
                  <a:pt x="878662" y="372618"/>
                </a:lnTo>
                <a:cubicBezTo>
                  <a:pt x="895531" y="355749"/>
                  <a:pt x="953033" y="306676"/>
                  <a:pt x="1044273" y="306676"/>
                </a:cubicBezTo>
                <a:lnTo>
                  <a:pt x="2170557" y="306676"/>
                </a:lnTo>
                <a:cubicBezTo>
                  <a:pt x="2253358" y="306676"/>
                  <a:pt x="2319300" y="372618"/>
                  <a:pt x="2319300" y="455419"/>
                </a:cubicBezTo>
                <a:lnTo>
                  <a:pt x="2319300" y="2169785"/>
                </a:lnTo>
                <a:lnTo>
                  <a:pt x="2318538" y="2169785"/>
                </a:lnTo>
                <a:close/>
                <a:moveTo>
                  <a:pt x="5374644" y="0"/>
                </a:moveTo>
                <a:lnTo>
                  <a:pt x="4248341" y="0"/>
                </a:lnTo>
                <a:cubicBezTo>
                  <a:pt x="4049763" y="0"/>
                  <a:pt x="3917118" y="99670"/>
                  <a:pt x="3867284" y="148742"/>
                </a:cubicBezTo>
                <a:lnTo>
                  <a:pt x="3353591" y="662435"/>
                </a:lnTo>
                <a:cubicBezTo>
                  <a:pt x="3229385" y="786641"/>
                  <a:pt x="3204848" y="927716"/>
                  <a:pt x="3204848" y="1010526"/>
                </a:cubicBezTo>
                <a:lnTo>
                  <a:pt x="3204848" y="2169785"/>
                </a:lnTo>
                <a:cubicBezTo>
                  <a:pt x="3204848" y="2211191"/>
                  <a:pt x="3213278" y="2252587"/>
                  <a:pt x="3229385" y="2302431"/>
                </a:cubicBezTo>
                <a:cubicBezTo>
                  <a:pt x="3229385" y="2319300"/>
                  <a:pt x="3237814" y="2335397"/>
                  <a:pt x="3246253" y="2343836"/>
                </a:cubicBezTo>
                <a:lnTo>
                  <a:pt x="3254683" y="2352266"/>
                </a:lnTo>
                <a:cubicBezTo>
                  <a:pt x="3263113" y="2369134"/>
                  <a:pt x="3271552" y="2385232"/>
                  <a:pt x="3279219" y="2393671"/>
                </a:cubicBezTo>
                <a:lnTo>
                  <a:pt x="4057431" y="3875723"/>
                </a:lnTo>
                <a:cubicBezTo>
                  <a:pt x="4098836" y="3950094"/>
                  <a:pt x="4214603" y="4082739"/>
                  <a:pt x="4430049" y="4082739"/>
                </a:cubicBezTo>
                <a:lnTo>
                  <a:pt x="5448243" y="4082739"/>
                </a:lnTo>
                <a:lnTo>
                  <a:pt x="5456673" y="4082739"/>
                </a:lnTo>
                <a:cubicBezTo>
                  <a:pt x="5556342" y="4082739"/>
                  <a:pt x="5639153" y="4041334"/>
                  <a:pt x="5680548" y="3966963"/>
                </a:cubicBezTo>
                <a:cubicBezTo>
                  <a:pt x="5705085" y="3925557"/>
                  <a:pt x="5730383" y="3834318"/>
                  <a:pt x="5663680" y="3718551"/>
                </a:cubicBezTo>
                <a:lnTo>
                  <a:pt x="4985138" y="2625223"/>
                </a:lnTo>
                <a:lnTo>
                  <a:pt x="5374625" y="2625223"/>
                </a:lnTo>
                <a:cubicBezTo>
                  <a:pt x="5623036" y="2625223"/>
                  <a:pt x="5830053" y="2418207"/>
                  <a:pt x="5830053" y="2169795"/>
                </a:cubicBezTo>
                <a:lnTo>
                  <a:pt x="5830053" y="455428"/>
                </a:lnTo>
                <a:cubicBezTo>
                  <a:pt x="5830062" y="207007"/>
                  <a:pt x="5623055" y="0"/>
                  <a:pt x="5374644" y="0"/>
                </a:cubicBezTo>
                <a:close/>
                <a:moveTo>
                  <a:pt x="5523386" y="2169785"/>
                </a:moveTo>
                <a:cubicBezTo>
                  <a:pt x="5523386" y="2252587"/>
                  <a:pt x="5457454" y="2318528"/>
                  <a:pt x="5374644" y="2318528"/>
                </a:cubicBezTo>
                <a:lnTo>
                  <a:pt x="4720638" y="2318528"/>
                </a:lnTo>
                <a:cubicBezTo>
                  <a:pt x="4662364" y="2318528"/>
                  <a:pt x="4613301" y="2351494"/>
                  <a:pt x="4587993" y="2392899"/>
                </a:cubicBezTo>
                <a:cubicBezTo>
                  <a:pt x="4563456" y="2442734"/>
                  <a:pt x="4563456" y="2500237"/>
                  <a:pt x="4587993" y="2550071"/>
                </a:cubicBezTo>
                <a:lnTo>
                  <a:pt x="5316369" y="3775272"/>
                </a:lnTo>
                <a:lnTo>
                  <a:pt x="4413952" y="3775272"/>
                </a:lnTo>
                <a:cubicBezTo>
                  <a:pt x="4339581" y="3775272"/>
                  <a:pt x="4314282" y="3742306"/>
                  <a:pt x="4314282" y="3733867"/>
                </a:cubicBezTo>
                <a:lnTo>
                  <a:pt x="3527641" y="2243385"/>
                </a:lnTo>
                <a:cubicBezTo>
                  <a:pt x="3527641" y="2234956"/>
                  <a:pt x="3519211" y="2234956"/>
                  <a:pt x="3519211" y="2226517"/>
                </a:cubicBezTo>
                <a:lnTo>
                  <a:pt x="3519211" y="2218087"/>
                </a:lnTo>
                <a:cubicBezTo>
                  <a:pt x="3510782" y="2201218"/>
                  <a:pt x="3510782" y="2185121"/>
                  <a:pt x="3510782" y="2168252"/>
                </a:cubicBezTo>
                <a:lnTo>
                  <a:pt x="3510782" y="1018956"/>
                </a:lnTo>
                <a:cubicBezTo>
                  <a:pt x="3510782" y="985990"/>
                  <a:pt x="3519211" y="936155"/>
                  <a:pt x="3569056" y="886311"/>
                </a:cubicBezTo>
                <a:lnTo>
                  <a:pt x="4082749" y="372618"/>
                </a:lnTo>
                <a:cubicBezTo>
                  <a:pt x="4099617" y="355749"/>
                  <a:pt x="4157120" y="306676"/>
                  <a:pt x="4248360" y="306676"/>
                </a:cubicBezTo>
                <a:lnTo>
                  <a:pt x="5374653" y="306676"/>
                </a:lnTo>
                <a:cubicBezTo>
                  <a:pt x="5457454" y="306676"/>
                  <a:pt x="5523395" y="372618"/>
                  <a:pt x="5523395" y="455419"/>
                </a:cubicBezTo>
                <a:lnTo>
                  <a:pt x="5523395" y="2169785"/>
                </a:lnTo>
                <a:lnTo>
                  <a:pt x="5523386" y="216978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9" name="Forma libre 368">
            <a:extLst>
              <a:ext uri="{FF2B5EF4-FFF2-40B4-BE49-F238E27FC236}">
                <a16:creationId xmlns:a16="http://schemas.microsoft.com/office/drawing/2014/main" id="{E7E9855D-8957-C24E-99C7-93DC0ED6B97D}"/>
              </a:ext>
            </a:extLst>
          </p:cNvPr>
          <p:cNvSpPr/>
          <p:nvPr/>
        </p:nvSpPr>
        <p:spPr>
          <a:xfrm>
            <a:off x="8834539" y="4650488"/>
            <a:ext cx="266321" cy="354647"/>
          </a:xfrm>
          <a:custGeom>
            <a:avLst/>
            <a:gdLst>
              <a:gd name="connsiteX0" fmla="*/ 3759691 w 5143500"/>
              <a:gd name="connsiteY0" fmla="*/ 2796696 h 6849340"/>
              <a:gd name="connsiteX1" fmla="*/ 3609274 w 5143500"/>
              <a:gd name="connsiteY1" fmla="*/ 2947113 h 6849340"/>
              <a:gd name="connsiteX2" fmla="*/ 1055257 w 5143500"/>
              <a:gd name="connsiteY2" fmla="*/ 2947113 h 6849340"/>
              <a:gd name="connsiteX3" fmla="*/ 904840 w 5143500"/>
              <a:gd name="connsiteY3" fmla="*/ 2796696 h 6849340"/>
              <a:gd name="connsiteX4" fmla="*/ 1055257 w 5143500"/>
              <a:gd name="connsiteY4" fmla="*/ 2646279 h 6849340"/>
              <a:gd name="connsiteX5" fmla="*/ 3600744 w 5143500"/>
              <a:gd name="connsiteY5" fmla="*/ 2646279 h 6849340"/>
              <a:gd name="connsiteX6" fmla="*/ 3759691 w 5143500"/>
              <a:gd name="connsiteY6" fmla="*/ 2796696 h 6849340"/>
              <a:gd name="connsiteX7" fmla="*/ 854436 w 5143500"/>
              <a:gd name="connsiteY7" fmla="*/ 1859297 h 6849340"/>
              <a:gd name="connsiteX8" fmla="*/ 854436 w 5143500"/>
              <a:gd name="connsiteY8" fmla="*/ 1180866 h 6849340"/>
              <a:gd name="connsiteX9" fmla="*/ 1105653 w 5143500"/>
              <a:gd name="connsiteY9" fmla="*/ 929649 h 6849340"/>
              <a:gd name="connsiteX10" fmla="*/ 3525532 w 5143500"/>
              <a:gd name="connsiteY10" fmla="*/ 929649 h 6849340"/>
              <a:gd name="connsiteX11" fmla="*/ 3776749 w 5143500"/>
              <a:gd name="connsiteY11" fmla="*/ 1180866 h 6849340"/>
              <a:gd name="connsiteX12" fmla="*/ 3776749 w 5143500"/>
              <a:gd name="connsiteY12" fmla="*/ 1859297 h 6849340"/>
              <a:gd name="connsiteX13" fmla="*/ 3525532 w 5143500"/>
              <a:gd name="connsiteY13" fmla="*/ 2110515 h 6849340"/>
              <a:gd name="connsiteX14" fmla="*/ 1105653 w 5143500"/>
              <a:gd name="connsiteY14" fmla="*/ 2110515 h 6849340"/>
              <a:gd name="connsiteX15" fmla="*/ 854436 w 5143500"/>
              <a:gd name="connsiteY15" fmla="*/ 1859297 h 6849340"/>
              <a:gd name="connsiteX16" fmla="*/ 1163808 w 5143500"/>
              <a:gd name="connsiteY16" fmla="*/ 1800372 h 6849340"/>
              <a:gd name="connsiteX17" fmla="*/ 3466607 w 5143500"/>
              <a:gd name="connsiteY17" fmla="*/ 1800372 h 6849340"/>
              <a:gd name="connsiteX18" fmla="*/ 3466607 w 5143500"/>
              <a:gd name="connsiteY18" fmla="*/ 1239021 h 6849340"/>
              <a:gd name="connsiteX19" fmla="*/ 1163808 w 5143500"/>
              <a:gd name="connsiteY19" fmla="*/ 1239021 h 6849340"/>
              <a:gd name="connsiteX20" fmla="*/ 1163808 w 5143500"/>
              <a:gd name="connsiteY20" fmla="*/ 1800372 h 6849340"/>
              <a:gd name="connsiteX21" fmla="*/ 1163808 w 5143500"/>
              <a:gd name="connsiteY21" fmla="*/ 1800372 h 6849340"/>
              <a:gd name="connsiteX22" fmla="*/ 4790131 w 5143500"/>
              <a:gd name="connsiteY22" fmla="*/ 5300316 h 6849340"/>
              <a:gd name="connsiteX23" fmla="*/ 4781602 w 5143500"/>
              <a:gd name="connsiteY23" fmla="*/ 6573445 h 6849340"/>
              <a:gd name="connsiteX24" fmla="*/ 4572260 w 5143500"/>
              <a:gd name="connsiteY24" fmla="*/ 6849471 h 6849340"/>
              <a:gd name="connsiteX25" fmla="*/ 4413314 w 5143500"/>
              <a:gd name="connsiteY25" fmla="*/ 6790546 h 6849340"/>
              <a:gd name="connsiteX26" fmla="*/ 3994620 w 5143500"/>
              <a:gd name="connsiteY26" fmla="*/ 6438536 h 6849340"/>
              <a:gd name="connsiteX27" fmla="*/ 3592986 w 5143500"/>
              <a:gd name="connsiteY27" fmla="*/ 6773487 h 6849340"/>
              <a:gd name="connsiteX28" fmla="*/ 3408452 w 5143500"/>
              <a:gd name="connsiteY28" fmla="*/ 6857230 h 6849340"/>
              <a:gd name="connsiteX29" fmla="*/ 3207639 w 5143500"/>
              <a:gd name="connsiteY29" fmla="*/ 6656416 h 6849340"/>
              <a:gd name="connsiteX30" fmla="*/ 3207639 w 5143500"/>
              <a:gd name="connsiteY30" fmla="*/ 6639358 h 6849340"/>
              <a:gd name="connsiteX31" fmla="*/ 3207639 w 5143500"/>
              <a:gd name="connsiteY31" fmla="*/ 6388920 h 6849340"/>
              <a:gd name="connsiteX32" fmla="*/ 410164 w 5143500"/>
              <a:gd name="connsiteY32" fmla="*/ 6388920 h 6849340"/>
              <a:gd name="connsiteX33" fmla="*/ 0 w 5143500"/>
              <a:gd name="connsiteY33" fmla="*/ 5978756 h 6849340"/>
              <a:gd name="connsiteX34" fmla="*/ 0 w 5143500"/>
              <a:gd name="connsiteY34" fmla="*/ 410164 h 6849340"/>
              <a:gd name="connsiteX35" fmla="*/ 410164 w 5143500"/>
              <a:gd name="connsiteY35" fmla="*/ 0 h 6849340"/>
              <a:gd name="connsiteX36" fmla="*/ 4303993 w 5143500"/>
              <a:gd name="connsiteY36" fmla="*/ 0 h 6849340"/>
              <a:gd name="connsiteX37" fmla="*/ 4714156 w 5143500"/>
              <a:gd name="connsiteY37" fmla="*/ 410164 h 6849340"/>
              <a:gd name="connsiteX38" fmla="*/ 4714156 w 5143500"/>
              <a:gd name="connsiteY38" fmla="*/ 3550349 h 6849340"/>
              <a:gd name="connsiteX39" fmla="*/ 5015770 w 5143500"/>
              <a:gd name="connsiteY39" fmla="*/ 3910117 h 6849340"/>
              <a:gd name="connsiteX40" fmla="*/ 4790131 w 5143500"/>
              <a:gd name="connsiteY40" fmla="*/ 5300316 h 6849340"/>
              <a:gd name="connsiteX41" fmla="*/ 4739736 w 5143500"/>
              <a:gd name="connsiteY41" fmla="*/ 4061304 h 6849340"/>
              <a:gd name="connsiteX42" fmla="*/ 4455181 w 5143500"/>
              <a:gd name="connsiteY42" fmla="*/ 3751161 h 6849340"/>
              <a:gd name="connsiteX43" fmla="*/ 4388497 w 5143500"/>
              <a:gd name="connsiteY43" fmla="*/ 3709295 h 6849340"/>
              <a:gd name="connsiteX44" fmla="*/ 4363688 w 5143500"/>
              <a:gd name="connsiteY44" fmla="*/ 3700766 h 6849340"/>
              <a:gd name="connsiteX45" fmla="*/ 4271417 w 5143500"/>
              <a:gd name="connsiteY45" fmla="*/ 3658899 h 6849340"/>
              <a:gd name="connsiteX46" fmla="*/ 4262888 w 5143500"/>
              <a:gd name="connsiteY46" fmla="*/ 3658899 h 6849340"/>
              <a:gd name="connsiteX47" fmla="*/ 3710057 w 5143500"/>
              <a:gd name="connsiteY47" fmla="*/ 3667428 h 6849340"/>
              <a:gd name="connsiteX48" fmla="*/ 3701528 w 5143500"/>
              <a:gd name="connsiteY48" fmla="*/ 3667428 h 6849340"/>
              <a:gd name="connsiteX49" fmla="*/ 3600736 w 5143500"/>
              <a:gd name="connsiteY49" fmla="*/ 3717824 h 6849340"/>
              <a:gd name="connsiteX50" fmla="*/ 3157235 w 5143500"/>
              <a:gd name="connsiteY50" fmla="*/ 4462939 h 6849340"/>
              <a:gd name="connsiteX51" fmla="*/ 3157235 w 5143500"/>
              <a:gd name="connsiteY51" fmla="*/ 4462939 h 6849340"/>
              <a:gd name="connsiteX52" fmla="*/ 3157235 w 5143500"/>
              <a:gd name="connsiteY52" fmla="*/ 4462939 h 6849340"/>
              <a:gd name="connsiteX53" fmla="*/ 3258026 w 5143500"/>
              <a:gd name="connsiteY53" fmla="*/ 4864574 h 6849340"/>
              <a:gd name="connsiteX54" fmla="*/ 3316951 w 5143500"/>
              <a:gd name="connsiteY54" fmla="*/ 4956845 h 6849340"/>
              <a:gd name="connsiteX55" fmla="*/ 3334010 w 5143500"/>
              <a:gd name="connsiteY55" fmla="*/ 4981653 h 6849340"/>
              <a:gd name="connsiteX56" fmla="*/ 3384406 w 5143500"/>
              <a:gd name="connsiteY56" fmla="*/ 5040578 h 6849340"/>
              <a:gd name="connsiteX57" fmla="*/ 3401464 w 5143500"/>
              <a:gd name="connsiteY57" fmla="*/ 5057637 h 6849340"/>
              <a:gd name="connsiteX58" fmla="*/ 3476677 w 5143500"/>
              <a:gd name="connsiteY58" fmla="*/ 5124320 h 6849340"/>
              <a:gd name="connsiteX59" fmla="*/ 3485206 w 5143500"/>
              <a:gd name="connsiteY59" fmla="*/ 5132850 h 6849340"/>
              <a:gd name="connsiteX60" fmla="*/ 3551890 w 5143500"/>
              <a:gd name="connsiteY60" fmla="*/ 5183246 h 6849340"/>
              <a:gd name="connsiteX61" fmla="*/ 3560419 w 5143500"/>
              <a:gd name="connsiteY61" fmla="*/ 5191775 h 6849340"/>
              <a:gd name="connsiteX62" fmla="*/ 3577478 w 5143500"/>
              <a:gd name="connsiteY62" fmla="*/ 5200304 h 6849340"/>
              <a:gd name="connsiteX63" fmla="*/ 3602286 w 5143500"/>
              <a:gd name="connsiteY63" fmla="*/ 5208833 h 6849340"/>
              <a:gd name="connsiteX64" fmla="*/ 3635623 w 5143500"/>
              <a:gd name="connsiteY64" fmla="*/ 5225892 h 6849340"/>
              <a:gd name="connsiteX65" fmla="*/ 4255129 w 5143500"/>
              <a:gd name="connsiteY65" fmla="*/ 5276288 h 6849340"/>
              <a:gd name="connsiteX66" fmla="*/ 4288467 w 5143500"/>
              <a:gd name="connsiteY66" fmla="*/ 5267758 h 6849340"/>
              <a:gd name="connsiteX67" fmla="*/ 4305525 w 5143500"/>
              <a:gd name="connsiteY67" fmla="*/ 5259229 h 6849340"/>
              <a:gd name="connsiteX68" fmla="*/ 4330334 w 5143500"/>
              <a:gd name="connsiteY68" fmla="*/ 5250700 h 6849340"/>
              <a:gd name="connsiteX69" fmla="*/ 4405546 w 5143500"/>
              <a:gd name="connsiteY69" fmla="*/ 5217363 h 6849340"/>
              <a:gd name="connsiteX70" fmla="*/ 4472230 w 5143500"/>
              <a:gd name="connsiteY70" fmla="*/ 5175496 h 6849340"/>
              <a:gd name="connsiteX71" fmla="*/ 4538914 w 5143500"/>
              <a:gd name="connsiteY71" fmla="*/ 5125100 h 6849340"/>
              <a:gd name="connsiteX72" fmla="*/ 4739736 w 5143500"/>
              <a:gd name="connsiteY72" fmla="*/ 4061304 h 6849340"/>
              <a:gd name="connsiteX73" fmla="*/ 3207639 w 5143500"/>
              <a:gd name="connsiteY73" fmla="*/ 6062490 h 6849340"/>
              <a:gd name="connsiteX74" fmla="*/ 3207639 w 5143500"/>
              <a:gd name="connsiteY74" fmla="*/ 5467792 h 6849340"/>
              <a:gd name="connsiteX75" fmla="*/ 1055257 w 5143500"/>
              <a:gd name="connsiteY75" fmla="*/ 5467792 h 6849340"/>
              <a:gd name="connsiteX76" fmla="*/ 904840 w 5143500"/>
              <a:gd name="connsiteY76" fmla="*/ 5317375 h 6849340"/>
              <a:gd name="connsiteX77" fmla="*/ 1055257 w 5143500"/>
              <a:gd name="connsiteY77" fmla="*/ 5166958 h 6849340"/>
              <a:gd name="connsiteX78" fmla="*/ 3073501 w 5143500"/>
              <a:gd name="connsiteY78" fmla="*/ 5166958 h 6849340"/>
              <a:gd name="connsiteX79" fmla="*/ 3073501 w 5143500"/>
              <a:gd name="connsiteY79" fmla="*/ 5166958 h 6849340"/>
              <a:gd name="connsiteX80" fmla="*/ 3040164 w 5143500"/>
              <a:gd name="connsiteY80" fmla="*/ 5125091 h 6849340"/>
              <a:gd name="connsiteX81" fmla="*/ 3023105 w 5143500"/>
              <a:gd name="connsiteY81" fmla="*/ 5100282 h 6849340"/>
              <a:gd name="connsiteX82" fmla="*/ 2981239 w 5143500"/>
              <a:gd name="connsiteY82" fmla="*/ 5033599 h 6849340"/>
              <a:gd name="connsiteX83" fmla="*/ 2972709 w 5143500"/>
              <a:gd name="connsiteY83" fmla="*/ 5025070 h 6849340"/>
              <a:gd name="connsiteX84" fmla="*/ 2922313 w 5143500"/>
              <a:gd name="connsiteY84" fmla="*/ 4916519 h 6849340"/>
              <a:gd name="connsiteX85" fmla="*/ 2922313 w 5143500"/>
              <a:gd name="connsiteY85" fmla="*/ 4916519 h 6849340"/>
              <a:gd name="connsiteX86" fmla="*/ 2847101 w 5143500"/>
              <a:gd name="connsiteY86" fmla="*/ 4640493 h 6849340"/>
              <a:gd name="connsiteX87" fmla="*/ 1055257 w 5143500"/>
              <a:gd name="connsiteY87" fmla="*/ 4640493 h 6849340"/>
              <a:gd name="connsiteX88" fmla="*/ 904840 w 5143500"/>
              <a:gd name="connsiteY88" fmla="*/ 4490077 h 6849340"/>
              <a:gd name="connsiteX89" fmla="*/ 1055257 w 5143500"/>
              <a:gd name="connsiteY89" fmla="*/ 4339660 h 6849340"/>
              <a:gd name="connsiteX90" fmla="*/ 2847101 w 5143500"/>
              <a:gd name="connsiteY90" fmla="*/ 4339660 h 6849340"/>
              <a:gd name="connsiteX91" fmla="*/ 2880438 w 5143500"/>
              <a:gd name="connsiteY91" fmla="*/ 4163655 h 6849340"/>
              <a:gd name="connsiteX92" fmla="*/ 3056443 w 5143500"/>
              <a:gd name="connsiteY92" fmla="*/ 3820174 h 6849340"/>
              <a:gd name="connsiteX93" fmla="*/ 1055257 w 5143500"/>
              <a:gd name="connsiteY93" fmla="*/ 3820174 h 6849340"/>
              <a:gd name="connsiteX94" fmla="*/ 904840 w 5143500"/>
              <a:gd name="connsiteY94" fmla="*/ 3669757 h 6849340"/>
              <a:gd name="connsiteX95" fmla="*/ 1055257 w 5143500"/>
              <a:gd name="connsiteY95" fmla="*/ 3519341 h 6849340"/>
              <a:gd name="connsiteX96" fmla="*/ 3391394 w 5143500"/>
              <a:gd name="connsiteY96" fmla="*/ 3519341 h 6849340"/>
              <a:gd name="connsiteX97" fmla="*/ 3441790 w 5143500"/>
              <a:gd name="connsiteY97" fmla="*/ 3486003 h 6849340"/>
              <a:gd name="connsiteX98" fmla="*/ 3550340 w 5143500"/>
              <a:gd name="connsiteY98" fmla="*/ 3435607 h 6849340"/>
              <a:gd name="connsiteX99" fmla="*/ 3558869 w 5143500"/>
              <a:gd name="connsiteY99" fmla="*/ 3435607 h 6849340"/>
              <a:gd name="connsiteX100" fmla="*/ 3994620 w 5143500"/>
              <a:gd name="connsiteY100" fmla="*/ 3351865 h 6849340"/>
              <a:gd name="connsiteX101" fmla="*/ 4396255 w 5143500"/>
              <a:gd name="connsiteY101" fmla="*/ 3427078 h 6849340"/>
              <a:gd name="connsiteX102" fmla="*/ 4396255 w 5143500"/>
              <a:gd name="connsiteY102" fmla="*/ 3427078 h 6849340"/>
              <a:gd name="connsiteX103" fmla="*/ 4396255 w 5143500"/>
              <a:gd name="connsiteY103" fmla="*/ 410164 h 6849340"/>
              <a:gd name="connsiteX104" fmla="*/ 4295464 w 5143500"/>
              <a:gd name="connsiteY104" fmla="*/ 309372 h 6849340"/>
              <a:gd name="connsiteX105" fmla="*/ 410164 w 5143500"/>
              <a:gd name="connsiteY105" fmla="*/ 309372 h 6849340"/>
              <a:gd name="connsiteX106" fmla="*/ 309372 w 5143500"/>
              <a:gd name="connsiteY106" fmla="*/ 410164 h 6849340"/>
              <a:gd name="connsiteX107" fmla="*/ 309372 w 5143500"/>
              <a:gd name="connsiteY107" fmla="*/ 5953939 h 6849340"/>
              <a:gd name="connsiteX108" fmla="*/ 410164 w 5143500"/>
              <a:gd name="connsiteY108" fmla="*/ 6054731 h 6849340"/>
              <a:gd name="connsiteX109" fmla="*/ 3206860 w 5143500"/>
              <a:gd name="connsiteY109" fmla="*/ 6054731 h 6849340"/>
              <a:gd name="connsiteX110" fmla="*/ 3206860 w 5143500"/>
              <a:gd name="connsiteY110" fmla="*/ 6062481 h 6849340"/>
              <a:gd name="connsiteX111" fmla="*/ 3207639 w 5143500"/>
              <a:gd name="connsiteY111" fmla="*/ 6062481 h 6849340"/>
              <a:gd name="connsiteX112" fmla="*/ 4479989 w 5143500"/>
              <a:gd name="connsiteY112" fmla="*/ 5518188 h 6849340"/>
              <a:gd name="connsiteX113" fmla="*/ 4462930 w 5143500"/>
              <a:gd name="connsiteY113" fmla="*/ 5526717 h 6849340"/>
              <a:gd name="connsiteX114" fmla="*/ 4454401 w 5143500"/>
              <a:gd name="connsiteY114" fmla="*/ 5535246 h 6849340"/>
              <a:gd name="connsiteX115" fmla="*/ 4445872 w 5143500"/>
              <a:gd name="connsiteY115" fmla="*/ 5535246 h 6849340"/>
              <a:gd name="connsiteX116" fmla="*/ 4395476 w 5143500"/>
              <a:gd name="connsiteY116" fmla="*/ 5552305 h 6849340"/>
              <a:gd name="connsiteX117" fmla="*/ 4378417 w 5143500"/>
              <a:gd name="connsiteY117" fmla="*/ 5560834 h 6849340"/>
              <a:gd name="connsiteX118" fmla="*/ 4353609 w 5143500"/>
              <a:gd name="connsiteY118" fmla="*/ 5569363 h 6849340"/>
              <a:gd name="connsiteX119" fmla="*/ 4345080 w 5143500"/>
              <a:gd name="connsiteY119" fmla="*/ 5569363 h 6849340"/>
              <a:gd name="connsiteX120" fmla="*/ 4336551 w 5143500"/>
              <a:gd name="connsiteY120" fmla="*/ 5569363 h 6849340"/>
              <a:gd name="connsiteX121" fmla="*/ 4319492 w 5143500"/>
              <a:gd name="connsiteY121" fmla="*/ 5577892 h 6849340"/>
              <a:gd name="connsiteX122" fmla="*/ 4310963 w 5143500"/>
              <a:gd name="connsiteY122" fmla="*/ 5577892 h 6849340"/>
              <a:gd name="connsiteX123" fmla="*/ 4286155 w 5143500"/>
              <a:gd name="connsiteY123" fmla="*/ 5586421 h 6849340"/>
              <a:gd name="connsiteX124" fmla="*/ 4244288 w 5143500"/>
              <a:gd name="connsiteY124" fmla="*/ 5594950 h 6849340"/>
              <a:gd name="connsiteX125" fmla="*/ 4210951 w 5143500"/>
              <a:gd name="connsiteY125" fmla="*/ 5603480 h 6849340"/>
              <a:gd name="connsiteX126" fmla="*/ 4210951 w 5143500"/>
              <a:gd name="connsiteY126" fmla="*/ 5603480 h 6849340"/>
              <a:gd name="connsiteX127" fmla="*/ 4210951 w 5143500"/>
              <a:gd name="connsiteY127" fmla="*/ 5603480 h 6849340"/>
              <a:gd name="connsiteX128" fmla="*/ 4152026 w 5143500"/>
              <a:gd name="connsiteY128" fmla="*/ 5612009 h 6849340"/>
              <a:gd name="connsiteX129" fmla="*/ 4118688 w 5143500"/>
              <a:gd name="connsiteY129" fmla="*/ 5620538 h 6849340"/>
              <a:gd name="connsiteX130" fmla="*/ 4110159 w 5143500"/>
              <a:gd name="connsiteY130" fmla="*/ 5620538 h 6849340"/>
              <a:gd name="connsiteX131" fmla="*/ 4093101 w 5143500"/>
              <a:gd name="connsiteY131" fmla="*/ 5620538 h 6849340"/>
              <a:gd name="connsiteX132" fmla="*/ 4093101 w 5143500"/>
              <a:gd name="connsiteY132" fmla="*/ 5620538 h 6849340"/>
              <a:gd name="connsiteX133" fmla="*/ 4076042 w 5143500"/>
              <a:gd name="connsiteY133" fmla="*/ 5620538 h 6849340"/>
              <a:gd name="connsiteX134" fmla="*/ 4009358 w 5143500"/>
              <a:gd name="connsiteY134" fmla="*/ 5620538 h 6849340"/>
              <a:gd name="connsiteX135" fmla="*/ 4009358 w 5143500"/>
              <a:gd name="connsiteY135" fmla="*/ 5620538 h 6849340"/>
              <a:gd name="connsiteX136" fmla="*/ 4009358 w 5143500"/>
              <a:gd name="connsiteY136" fmla="*/ 5620538 h 6849340"/>
              <a:gd name="connsiteX137" fmla="*/ 3992300 w 5143500"/>
              <a:gd name="connsiteY137" fmla="*/ 5620538 h 6849340"/>
              <a:gd name="connsiteX138" fmla="*/ 3975242 w 5143500"/>
              <a:gd name="connsiteY138" fmla="*/ 5620538 h 6849340"/>
              <a:gd name="connsiteX139" fmla="*/ 3975242 w 5143500"/>
              <a:gd name="connsiteY139" fmla="*/ 5620538 h 6849340"/>
              <a:gd name="connsiteX140" fmla="*/ 3975242 w 5143500"/>
              <a:gd name="connsiteY140" fmla="*/ 5620538 h 6849340"/>
              <a:gd name="connsiteX141" fmla="*/ 3891499 w 5143500"/>
              <a:gd name="connsiteY141" fmla="*/ 5612009 h 6849340"/>
              <a:gd name="connsiteX142" fmla="*/ 3891499 w 5143500"/>
              <a:gd name="connsiteY142" fmla="*/ 5612009 h 6849340"/>
              <a:gd name="connsiteX143" fmla="*/ 3891499 w 5143500"/>
              <a:gd name="connsiteY143" fmla="*/ 5612009 h 6849340"/>
              <a:gd name="connsiteX144" fmla="*/ 3891499 w 5143500"/>
              <a:gd name="connsiteY144" fmla="*/ 5612009 h 6849340"/>
              <a:gd name="connsiteX145" fmla="*/ 3882970 w 5143500"/>
              <a:gd name="connsiteY145" fmla="*/ 5612009 h 6849340"/>
              <a:gd name="connsiteX146" fmla="*/ 3874441 w 5143500"/>
              <a:gd name="connsiteY146" fmla="*/ 5612009 h 6849340"/>
              <a:gd name="connsiteX147" fmla="*/ 3564298 w 5143500"/>
              <a:gd name="connsiteY147" fmla="*/ 5528267 h 6849340"/>
              <a:gd name="connsiteX148" fmla="*/ 3564298 w 5143500"/>
              <a:gd name="connsiteY148" fmla="*/ 5528267 h 6849340"/>
              <a:gd name="connsiteX149" fmla="*/ 3564298 w 5143500"/>
              <a:gd name="connsiteY149" fmla="*/ 5528267 h 6849340"/>
              <a:gd name="connsiteX150" fmla="*/ 3530961 w 5143500"/>
              <a:gd name="connsiteY150" fmla="*/ 5511209 h 6849340"/>
              <a:gd name="connsiteX151" fmla="*/ 3530961 w 5143500"/>
              <a:gd name="connsiteY151" fmla="*/ 5511209 h 6849340"/>
              <a:gd name="connsiteX152" fmla="*/ 3522432 w 5143500"/>
              <a:gd name="connsiteY152" fmla="*/ 6423799 h 6849340"/>
              <a:gd name="connsiteX153" fmla="*/ 3899249 w 5143500"/>
              <a:gd name="connsiteY153" fmla="*/ 6105906 h 6849340"/>
              <a:gd name="connsiteX154" fmla="*/ 4000050 w 5143500"/>
              <a:gd name="connsiteY154" fmla="*/ 6072569 h 6849340"/>
              <a:gd name="connsiteX155" fmla="*/ 4100850 w 5143500"/>
              <a:gd name="connsiteY155" fmla="*/ 6105906 h 6849340"/>
              <a:gd name="connsiteX156" fmla="*/ 4477668 w 5143500"/>
              <a:gd name="connsiteY156" fmla="*/ 6423799 h 6849340"/>
              <a:gd name="connsiteX157" fmla="*/ 4479989 w 5143500"/>
              <a:gd name="connsiteY157" fmla="*/ 551818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5143500" h="6849340">
                <a:moveTo>
                  <a:pt x="3759691" y="2796696"/>
                </a:moveTo>
                <a:cubicBezTo>
                  <a:pt x="3759691" y="2880438"/>
                  <a:pt x="3693007" y="2947113"/>
                  <a:pt x="3609274" y="2947113"/>
                </a:cubicBezTo>
                <a:lnTo>
                  <a:pt x="1055257" y="2947113"/>
                </a:lnTo>
                <a:cubicBezTo>
                  <a:pt x="971515" y="2947113"/>
                  <a:pt x="904840" y="2880429"/>
                  <a:pt x="904840" y="2796696"/>
                </a:cubicBezTo>
                <a:cubicBezTo>
                  <a:pt x="904840" y="2712963"/>
                  <a:pt x="971524" y="2646279"/>
                  <a:pt x="1055257" y="2646279"/>
                </a:cubicBezTo>
                <a:lnTo>
                  <a:pt x="3600744" y="2646279"/>
                </a:lnTo>
                <a:cubicBezTo>
                  <a:pt x="3684478" y="2637750"/>
                  <a:pt x="3759691" y="2704433"/>
                  <a:pt x="3759691" y="2796696"/>
                </a:cubicBezTo>
                <a:close/>
                <a:moveTo>
                  <a:pt x="854436" y="1859297"/>
                </a:moveTo>
                <a:lnTo>
                  <a:pt x="854436" y="1180866"/>
                </a:lnTo>
                <a:cubicBezTo>
                  <a:pt x="854436" y="1046728"/>
                  <a:pt x="962986" y="929649"/>
                  <a:pt x="1105653" y="929649"/>
                </a:cubicBezTo>
                <a:lnTo>
                  <a:pt x="3525532" y="929649"/>
                </a:lnTo>
                <a:cubicBezTo>
                  <a:pt x="3659669" y="929649"/>
                  <a:pt x="3776749" y="1038199"/>
                  <a:pt x="3776749" y="1180866"/>
                </a:cubicBezTo>
                <a:lnTo>
                  <a:pt x="3776749" y="1859297"/>
                </a:lnTo>
                <a:cubicBezTo>
                  <a:pt x="3776749" y="1993435"/>
                  <a:pt x="3668199" y="2110515"/>
                  <a:pt x="3525532" y="2110515"/>
                </a:cubicBezTo>
                <a:lnTo>
                  <a:pt x="1105653" y="2110515"/>
                </a:lnTo>
                <a:cubicBezTo>
                  <a:pt x="962986" y="2110515"/>
                  <a:pt x="854436" y="2001185"/>
                  <a:pt x="854436" y="1859297"/>
                </a:cubicBezTo>
                <a:close/>
                <a:moveTo>
                  <a:pt x="1163808" y="1800372"/>
                </a:moveTo>
                <a:lnTo>
                  <a:pt x="3466607" y="1800372"/>
                </a:lnTo>
                <a:lnTo>
                  <a:pt x="3466607" y="1239021"/>
                </a:lnTo>
                <a:lnTo>
                  <a:pt x="1163808" y="1239021"/>
                </a:lnTo>
                <a:lnTo>
                  <a:pt x="1163808" y="1800372"/>
                </a:lnTo>
                <a:lnTo>
                  <a:pt x="1163808" y="1800372"/>
                </a:lnTo>
                <a:close/>
                <a:moveTo>
                  <a:pt x="4790131" y="5300316"/>
                </a:moveTo>
                <a:lnTo>
                  <a:pt x="4781602" y="6573445"/>
                </a:lnTo>
                <a:cubicBezTo>
                  <a:pt x="4781602" y="6833192"/>
                  <a:pt x="4605597" y="6849471"/>
                  <a:pt x="4572260" y="6849471"/>
                </a:cubicBezTo>
                <a:cubicBezTo>
                  <a:pt x="4521864" y="6849471"/>
                  <a:pt x="4463710" y="6832412"/>
                  <a:pt x="4413314" y="6790546"/>
                </a:cubicBezTo>
                <a:lnTo>
                  <a:pt x="3994620" y="6438536"/>
                </a:lnTo>
                <a:lnTo>
                  <a:pt x="3592986" y="6773487"/>
                </a:lnTo>
                <a:cubicBezTo>
                  <a:pt x="3551119" y="6806825"/>
                  <a:pt x="3484436" y="6857230"/>
                  <a:pt x="3408452" y="6857230"/>
                </a:cubicBezTo>
                <a:cubicBezTo>
                  <a:pt x="3316181" y="6857230"/>
                  <a:pt x="3223918" y="6790546"/>
                  <a:pt x="3207639" y="6656416"/>
                </a:cubicBezTo>
                <a:cubicBezTo>
                  <a:pt x="3207639" y="6647887"/>
                  <a:pt x="3207639" y="6647887"/>
                  <a:pt x="3207639" y="6639358"/>
                </a:cubicBezTo>
                <a:lnTo>
                  <a:pt x="3207639" y="6388920"/>
                </a:lnTo>
                <a:lnTo>
                  <a:pt x="410164" y="6388920"/>
                </a:lnTo>
                <a:cubicBezTo>
                  <a:pt x="183763" y="6388920"/>
                  <a:pt x="0" y="6204386"/>
                  <a:pt x="0" y="5978756"/>
                </a:cubicBezTo>
                <a:lnTo>
                  <a:pt x="0" y="410164"/>
                </a:lnTo>
                <a:cubicBezTo>
                  <a:pt x="0" y="183755"/>
                  <a:pt x="184534" y="0"/>
                  <a:pt x="410164" y="0"/>
                </a:cubicBezTo>
                <a:lnTo>
                  <a:pt x="4303993" y="0"/>
                </a:lnTo>
                <a:cubicBezTo>
                  <a:pt x="4530393" y="0"/>
                  <a:pt x="4714156" y="184534"/>
                  <a:pt x="4714156" y="410164"/>
                </a:cubicBezTo>
                <a:lnTo>
                  <a:pt x="4714156" y="3550349"/>
                </a:lnTo>
                <a:cubicBezTo>
                  <a:pt x="4839766" y="3642620"/>
                  <a:pt x="4940557" y="3768220"/>
                  <a:pt x="5015770" y="3910117"/>
                </a:cubicBezTo>
                <a:cubicBezTo>
                  <a:pt x="5266970" y="4379197"/>
                  <a:pt x="5158428" y="4957607"/>
                  <a:pt x="4790131" y="5300316"/>
                </a:cubicBezTo>
                <a:close/>
                <a:moveTo>
                  <a:pt x="4739736" y="4061304"/>
                </a:moveTo>
                <a:cubicBezTo>
                  <a:pt x="4673052" y="3935695"/>
                  <a:pt x="4572260" y="3827145"/>
                  <a:pt x="4455181" y="3751161"/>
                </a:cubicBezTo>
                <a:cubicBezTo>
                  <a:pt x="4430372" y="3734103"/>
                  <a:pt x="4404785" y="3726353"/>
                  <a:pt x="4388497" y="3709295"/>
                </a:cubicBezTo>
                <a:cubicBezTo>
                  <a:pt x="4379968" y="3709295"/>
                  <a:pt x="4371438" y="3700766"/>
                  <a:pt x="4363688" y="3700766"/>
                </a:cubicBezTo>
                <a:cubicBezTo>
                  <a:pt x="4330351" y="3683707"/>
                  <a:pt x="4304763" y="3675957"/>
                  <a:pt x="4271417" y="3658899"/>
                </a:cubicBezTo>
                <a:cubicBezTo>
                  <a:pt x="4271417" y="3658899"/>
                  <a:pt x="4271417" y="3658899"/>
                  <a:pt x="4262888" y="3658899"/>
                </a:cubicBezTo>
                <a:cubicBezTo>
                  <a:pt x="4086883" y="3599974"/>
                  <a:pt x="3886070" y="3599974"/>
                  <a:pt x="3710057" y="3667428"/>
                </a:cubicBezTo>
                <a:lnTo>
                  <a:pt x="3701528" y="3667428"/>
                </a:lnTo>
                <a:cubicBezTo>
                  <a:pt x="3668190" y="3684487"/>
                  <a:pt x="3634844" y="3692236"/>
                  <a:pt x="3600736" y="3717824"/>
                </a:cubicBezTo>
                <a:cubicBezTo>
                  <a:pt x="3316181" y="3868241"/>
                  <a:pt x="3157235" y="4161325"/>
                  <a:pt x="3157235" y="4462939"/>
                </a:cubicBezTo>
                <a:lnTo>
                  <a:pt x="3157235" y="4462939"/>
                </a:lnTo>
                <a:lnTo>
                  <a:pt x="3157235" y="4462939"/>
                </a:lnTo>
                <a:cubicBezTo>
                  <a:pt x="3157235" y="4597077"/>
                  <a:pt x="3190572" y="4731215"/>
                  <a:pt x="3258026" y="4864574"/>
                </a:cubicBezTo>
                <a:cubicBezTo>
                  <a:pt x="3275085" y="4897911"/>
                  <a:pt x="3291364" y="4923499"/>
                  <a:pt x="3316951" y="4956845"/>
                </a:cubicBezTo>
                <a:cubicBezTo>
                  <a:pt x="3325481" y="4965374"/>
                  <a:pt x="3325481" y="4973903"/>
                  <a:pt x="3334010" y="4981653"/>
                </a:cubicBezTo>
                <a:cubicBezTo>
                  <a:pt x="3351068" y="5006462"/>
                  <a:pt x="3367347" y="5023520"/>
                  <a:pt x="3384406" y="5040578"/>
                </a:cubicBezTo>
                <a:cubicBezTo>
                  <a:pt x="3392935" y="5049107"/>
                  <a:pt x="3392935" y="5049107"/>
                  <a:pt x="3401464" y="5057637"/>
                </a:cubicBezTo>
                <a:cubicBezTo>
                  <a:pt x="3426272" y="5082445"/>
                  <a:pt x="3451860" y="5108033"/>
                  <a:pt x="3476677" y="5124320"/>
                </a:cubicBezTo>
                <a:lnTo>
                  <a:pt x="3485206" y="5132850"/>
                </a:lnTo>
                <a:cubicBezTo>
                  <a:pt x="3510015" y="5149908"/>
                  <a:pt x="3527073" y="5166187"/>
                  <a:pt x="3551890" y="5183246"/>
                </a:cubicBezTo>
                <a:lnTo>
                  <a:pt x="3560419" y="5191775"/>
                </a:lnTo>
                <a:cubicBezTo>
                  <a:pt x="3568948" y="5191775"/>
                  <a:pt x="3568948" y="5200304"/>
                  <a:pt x="3577478" y="5200304"/>
                </a:cubicBezTo>
                <a:cubicBezTo>
                  <a:pt x="3586007" y="5200304"/>
                  <a:pt x="3594536" y="5208833"/>
                  <a:pt x="3602286" y="5208833"/>
                </a:cubicBezTo>
                <a:cubicBezTo>
                  <a:pt x="3610815" y="5217363"/>
                  <a:pt x="3627094" y="5217363"/>
                  <a:pt x="3635623" y="5225892"/>
                </a:cubicBezTo>
                <a:cubicBezTo>
                  <a:pt x="3827907" y="5318163"/>
                  <a:pt x="4045787" y="5334442"/>
                  <a:pt x="4255129" y="5276288"/>
                </a:cubicBezTo>
                <a:cubicBezTo>
                  <a:pt x="4263659" y="5276288"/>
                  <a:pt x="4279938" y="5267758"/>
                  <a:pt x="4288467" y="5267758"/>
                </a:cubicBezTo>
                <a:cubicBezTo>
                  <a:pt x="4296996" y="5267758"/>
                  <a:pt x="4296996" y="5267758"/>
                  <a:pt x="4305525" y="5259229"/>
                </a:cubicBezTo>
                <a:cubicBezTo>
                  <a:pt x="4314055" y="5259229"/>
                  <a:pt x="4322584" y="5250700"/>
                  <a:pt x="4330334" y="5250700"/>
                </a:cubicBezTo>
                <a:cubicBezTo>
                  <a:pt x="4355142" y="5242171"/>
                  <a:pt x="4380730" y="5225892"/>
                  <a:pt x="4405546" y="5217363"/>
                </a:cubicBezTo>
                <a:cubicBezTo>
                  <a:pt x="4430355" y="5200304"/>
                  <a:pt x="4455942" y="5192554"/>
                  <a:pt x="4472230" y="5175496"/>
                </a:cubicBezTo>
                <a:cubicBezTo>
                  <a:pt x="4497039" y="5158437"/>
                  <a:pt x="4514097" y="5142158"/>
                  <a:pt x="4538914" y="5125100"/>
                </a:cubicBezTo>
                <a:cubicBezTo>
                  <a:pt x="4840527" y="4865344"/>
                  <a:pt x="4940549" y="4421064"/>
                  <a:pt x="4739736" y="4061304"/>
                </a:cubicBezTo>
                <a:close/>
                <a:moveTo>
                  <a:pt x="3207639" y="6062490"/>
                </a:moveTo>
                <a:lnTo>
                  <a:pt x="3207639" y="5467792"/>
                </a:lnTo>
                <a:lnTo>
                  <a:pt x="1055257" y="5467792"/>
                </a:lnTo>
                <a:cubicBezTo>
                  <a:pt x="971515" y="5467792"/>
                  <a:pt x="904840" y="5401108"/>
                  <a:pt x="904840" y="5317375"/>
                </a:cubicBezTo>
                <a:cubicBezTo>
                  <a:pt x="904840" y="5233633"/>
                  <a:pt x="971524" y="5166958"/>
                  <a:pt x="1055257" y="5166958"/>
                </a:cubicBezTo>
                <a:lnTo>
                  <a:pt x="3073501" y="5166958"/>
                </a:lnTo>
                <a:lnTo>
                  <a:pt x="3073501" y="5166958"/>
                </a:lnTo>
                <a:cubicBezTo>
                  <a:pt x="3064972" y="5149899"/>
                  <a:pt x="3056443" y="5142149"/>
                  <a:pt x="3040164" y="5125091"/>
                </a:cubicBezTo>
                <a:cubicBezTo>
                  <a:pt x="3031635" y="5116562"/>
                  <a:pt x="3023105" y="5108033"/>
                  <a:pt x="3023105" y="5100282"/>
                </a:cubicBezTo>
                <a:cubicBezTo>
                  <a:pt x="3006047" y="5083224"/>
                  <a:pt x="2998297" y="5058416"/>
                  <a:pt x="2981239" y="5033599"/>
                </a:cubicBezTo>
                <a:lnTo>
                  <a:pt x="2972709" y="5025070"/>
                </a:lnTo>
                <a:cubicBezTo>
                  <a:pt x="2955651" y="4991733"/>
                  <a:pt x="2939372" y="4958386"/>
                  <a:pt x="2922313" y="4916519"/>
                </a:cubicBezTo>
                <a:lnTo>
                  <a:pt x="2922313" y="4916519"/>
                </a:lnTo>
                <a:cubicBezTo>
                  <a:pt x="2888976" y="4824248"/>
                  <a:pt x="2863388" y="4731986"/>
                  <a:pt x="2847101" y="4640493"/>
                </a:cubicBezTo>
                <a:lnTo>
                  <a:pt x="1055257" y="4640493"/>
                </a:lnTo>
                <a:cubicBezTo>
                  <a:pt x="971515" y="4640493"/>
                  <a:pt x="904840" y="4573810"/>
                  <a:pt x="904840" y="4490077"/>
                </a:cubicBezTo>
                <a:cubicBezTo>
                  <a:pt x="904840" y="4406335"/>
                  <a:pt x="971524" y="4339660"/>
                  <a:pt x="1055257" y="4339660"/>
                </a:cubicBezTo>
                <a:lnTo>
                  <a:pt x="2847101" y="4339660"/>
                </a:lnTo>
                <a:cubicBezTo>
                  <a:pt x="2855630" y="4280734"/>
                  <a:pt x="2864159" y="4222580"/>
                  <a:pt x="2880438" y="4163655"/>
                </a:cubicBezTo>
                <a:cubicBezTo>
                  <a:pt x="2922305" y="4038046"/>
                  <a:pt x="2981230" y="3920966"/>
                  <a:pt x="3056443" y="3820174"/>
                </a:cubicBezTo>
                <a:lnTo>
                  <a:pt x="1055257" y="3820174"/>
                </a:lnTo>
                <a:cubicBezTo>
                  <a:pt x="971515" y="3820174"/>
                  <a:pt x="904840" y="3753491"/>
                  <a:pt x="904840" y="3669757"/>
                </a:cubicBezTo>
                <a:cubicBezTo>
                  <a:pt x="904840" y="3586024"/>
                  <a:pt x="971524" y="3519341"/>
                  <a:pt x="1055257" y="3519341"/>
                </a:cubicBezTo>
                <a:lnTo>
                  <a:pt x="3391394" y="3519341"/>
                </a:lnTo>
                <a:cubicBezTo>
                  <a:pt x="3408452" y="3510811"/>
                  <a:pt x="3424731" y="3502282"/>
                  <a:pt x="3441790" y="3486003"/>
                </a:cubicBezTo>
                <a:cubicBezTo>
                  <a:pt x="3475127" y="3468945"/>
                  <a:pt x="3508473" y="3452665"/>
                  <a:pt x="3550340" y="3435607"/>
                </a:cubicBezTo>
                <a:lnTo>
                  <a:pt x="3558869" y="3435607"/>
                </a:lnTo>
                <a:cubicBezTo>
                  <a:pt x="3693007" y="3376682"/>
                  <a:pt x="3843424" y="3351865"/>
                  <a:pt x="3994620" y="3351865"/>
                </a:cubicBezTo>
                <a:cubicBezTo>
                  <a:pt x="4137288" y="3351865"/>
                  <a:pt x="4270646" y="3376673"/>
                  <a:pt x="4396255" y="3427078"/>
                </a:cubicBezTo>
                <a:lnTo>
                  <a:pt x="4396255" y="3427078"/>
                </a:lnTo>
                <a:lnTo>
                  <a:pt x="4396255" y="410164"/>
                </a:lnTo>
                <a:cubicBezTo>
                  <a:pt x="4396255" y="351239"/>
                  <a:pt x="4354389" y="309372"/>
                  <a:pt x="4295464" y="309372"/>
                </a:cubicBezTo>
                <a:lnTo>
                  <a:pt x="410164" y="309372"/>
                </a:lnTo>
                <a:cubicBezTo>
                  <a:pt x="351239" y="309372"/>
                  <a:pt x="309372" y="351239"/>
                  <a:pt x="309372" y="410164"/>
                </a:cubicBezTo>
                <a:lnTo>
                  <a:pt x="309372" y="5953939"/>
                </a:lnTo>
                <a:cubicBezTo>
                  <a:pt x="309372" y="6012864"/>
                  <a:pt x="351239" y="6054731"/>
                  <a:pt x="410164" y="6054731"/>
                </a:cubicBezTo>
                <a:lnTo>
                  <a:pt x="3206860" y="6054731"/>
                </a:lnTo>
                <a:lnTo>
                  <a:pt x="3206860" y="6062481"/>
                </a:lnTo>
                <a:lnTo>
                  <a:pt x="3207639" y="6062481"/>
                </a:lnTo>
                <a:close/>
                <a:moveTo>
                  <a:pt x="4479989" y="5518188"/>
                </a:moveTo>
                <a:cubicBezTo>
                  <a:pt x="4471459" y="5518188"/>
                  <a:pt x="4471459" y="5518188"/>
                  <a:pt x="4462930" y="5526717"/>
                </a:cubicBezTo>
                <a:cubicBezTo>
                  <a:pt x="4462930" y="5526717"/>
                  <a:pt x="4454401" y="5526717"/>
                  <a:pt x="4454401" y="5535246"/>
                </a:cubicBezTo>
                <a:lnTo>
                  <a:pt x="4445872" y="5535246"/>
                </a:lnTo>
                <a:cubicBezTo>
                  <a:pt x="4428813" y="5543776"/>
                  <a:pt x="4412534" y="5543776"/>
                  <a:pt x="4395476" y="5552305"/>
                </a:cubicBezTo>
                <a:cubicBezTo>
                  <a:pt x="4386947" y="5552305"/>
                  <a:pt x="4386947" y="5552305"/>
                  <a:pt x="4378417" y="5560834"/>
                </a:cubicBezTo>
                <a:cubicBezTo>
                  <a:pt x="4369888" y="5560834"/>
                  <a:pt x="4361359" y="5569363"/>
                  <a:pt x="4353609" y="5569363"/>
                </a:cubicBezTo>
                <a:cubicBezTo>
                  <a:pt x="4353609" y="5569363"/>
                  <a:pt x="4353609" y="5569363"/>
                  <a:pt x="4345080" y="5569363"/>
                </a:cubicBezTo>
                <a:cubicBezTo>
                  <a:pt x="4345080" y="5569363"/>
                  <a:pt x="4345080" y="5569363"/>
                  <a:pt x="4336551" y="5569363"/>
                </a:cubicBezTo>
                <a:cubicBezTo>
                  <a:pt x="4328022" y="5569363"/>
                  <a:pt x="4328022" y="5569363"/>
                  <a:pt x="4319492" y="5577892"/>
                </a:cubicBezTo>
                <a:lnTo>
                  <a:pt x="4310963" y="5577892"/>
                </a:lnTo>
                <a:cubicBezTo>
                  <a:pt x="4302434" y="5577892"/>
                  <a:pt x="4293905" y="5577892"/>
                  <a:pt x="4286155" y="5586421"/>
                </a:cubicBezTo>
                <a:cubicBezTo>
                  <a:pt x="4277626" y="5586421"/>
                  <a:pt x="4261347" y="5594950"/>
                  <a:pt x="4244288" y="5594950"/>
                </a:cubicBezTo>
                <a:cubicBezTo>
                  <a:pt x="4235759" y="5594950"/>
                  <a:pt x="4219480" y="5603480"/>
                  <a:pt x="4210951" y="5603480"/>
                </a:cubicBezTo>
                <a:lnTo>
                  <a:pt x="4210951" y="5603480"/>
                </a:lnTo>
                <a:lnTo>
                  <a:pt x="4210951" y="5603480"/>
                </a:lnTo>
                <a:cubicBezTo>
                  <a:pt x="4193892" y="5603480"/>
                  <a:pt x="4177613" y="5612009"/>
                  <a:pt x="4152026" y="5612009"/>
                </a:cubicBezTo>
                <a:cubicBezTo>
                  <a:pt x="4143496" y="5612009"/>
                  <a:pt x="4127217" y="5612009"/>
                  <a:pt x="4118688" y="5620538"/>
                </a:cubicBezTo>
                <a:lnTo>
                  <a:pt x="4110159" y="5620538"/>
                </a:lnTo>
                <a:cubicBezTo>
                  <a:pt x="4101630" y="5620538"/>
                  <a:pt x="4101630" y="5620538"/>
                  <a:pt x="4093101" y="5620538"/>
                </a:cubicBezTo>
                <a:lnTo>
                  <a:pt x="4093101" y="5620538"/>
                </a:lnTo>
                <a:cubicBezTo>
                  <a:pt x="4084571" y="5620538"/>
                  <a:pt x="4084571" y="5620538"/>
                  <a:pt x="4076042" y="5620538"/>
                </a:cubicBezTo>
                <a:cubicBezTo>
                  <a:pt x="4051234" y="5620538"/>
                  <a:pt x="4025646" y="5620538"/>
                  <a:pt x="4009358" y="5620538"/>
                </a:cubicBezTo>
                <a:lnTo>
                  <a:pt x="4009358" y="5620538"/>
                </a:lnTo>
                <a:lnTo>
                  <a:pt x="4009358" y="5620538"/>
                </a:lnTo>
                <a:cubicBezTo>
                  <a:pt x="4000829" y="5620538"/>
                  <a:pt x="4000829" y="5620538"/>
                  <a:pt x="3992300" y="5620538"/>
                </a:cubicBezTo>
                <a:cubicBezTo>
                  <a:pt x="3983771" y="5620538"/>
                  <a:pt x="3983771" y="5620538"/>
                  <a:pt x="3975242" y="5620538"/>
                </a:cubicBezTo>
                <a:lnTo>
                  <a:pt x="3975242" y="5620538"/>
                </a:lnTo>
                <a:lnTo>
                  <a:pt x="3975242" y="5620538"/>
                </a:lnTo>
                <a:cubicBezTo>
                  <a:pt x="3950433" y="5620538"/>
                  <a:pt x="3916317" y="5620538"/>
                  <a:pt x="3891499" y="5612009"/>
                </a:cubicBezTo>
                <a:lnTo>
                  <a:pt x="3891499" y="5612009"/>
                </a:lnTo>
                <a:lnTo>
                  <a:pt x="3891499" y="5612009"/>
                </a:lnTo>
                <a:lnTo>
                  <a:pt x="3891499" y="5612009"/>
                </a:lnTo>
                <a:lnTo>
                  <a:pt x="3882970" y="5612009"/>
                </a:lnTo>
                <a:lnTo>
                  <a:pt x="3874441" y="5612009"/>
                </a:lnTo>
                <a:cubicBezTo>
                  <a:pt x="3765891" y="5603480"/>
                  <a:pt x="3656570" y="5570142"/>
                  <a:pt x="3564298" y="5528267"/>
                </a:cubicBezTo>
                <a:lnTo>
                  <a:pt x="3564298" y="5528267"/>
                </a:lnTo>
                <a:lnTo>
                  <a:pt x="3564298" y="5528267"/>
                </a:lnTo>
                <a:cubicBezTo>
                  <a:pt x="3555769" y="5519738"/>
                  <a:pt x="3539490" y="5519738"/>
                  <a:pt x="3530961" y="5511209"/>
                </a:cubicBezTo>
                <a:lnTo>
                  <a:pt x="3530961" y="5511209"/>
                </a:lnTo>
                <a:lnTo>
                  <a:pt x="3522432" y="6423799"/>
                </a:lnTo>
                <a:lnTo>
                  <a:pt x="3899249" y="6105906"/>
                </a:lnTo>
                <a:cubicBezTo>
                  <a:pt x="3924058" y="6081098"/>
                  <a:pt x="3965933" y="6072569"/>
                  <a:pt x="4000050" y="6072569"/>
                </a:cubicBezTo>
                <a:cubicBezTo>
                  <a:pt x="4034167" y="6072569"/>
                  <a:pt x="4075263" y="6081098"/>
                  <a:pt x="4100850" y="6105906"/>
                </a:cubicBezTo>
                <a:lnTo>
                  <a:pt x="4477668" y="6423799"/>
                </a:lnTo>
                <a:lnTo>
                  <a:pt x="4479989" y="551818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1" name="Forma libre 370">
            <a:extLst>
              <a:ext uri="{FF2B5EF4-FFF2-40B4-BE49-F238E27FC236}">
                <a16:creationId xmlns:a16="http://schemas.microsoft.com/office/drawing/2014/main" id="{CD494928-9588-A449-9570-B896E5B31D17}"/>
              </a:ext>
            </a:extLst>
          </p:cNvPr>
          <p:cNvSpPr/>
          <p:nvPr/>
        </p:nvSpPr>
        <p:spPr>
          <a:xfrm>
            <a:off x="5719647" y="4641866"/>
            <a:ext cx="301185" cy="322381"/>
          </a:xfrm>
          <a:custGeom>
            <a:avLst/>
            <a:gdLst>
              <a:gd name="connsiteX0" fmla="*/ 4017333 w 5816813"/>
              <a:gd name="connsiteY0" fmla="*/ 717429 h 6226179"/>
              <a:gd name="connsiteX1" fmla="*/ 4184079 w 5816813"/>
              <a:gd name="connsiteY1" fmla="*/ 437184 h 6226179"/>
              <a:gd name="connsiteX2" fmla="*/ 4373244 w 5816813"/>
              <a:gd name="connsiteY2" fmla="*/ 383938 h 6226179"/>
              <a:gd name="connsiteX3" fmla="*/ 4426491 w 5816813"/>
              <a:gd name="connsiteY3" fmla="*/ 573104 h 6226179"/>
              <a:gd name="connsiteX4" fmla="*/ 4259745 w 5816813"/>
              <a:gd name="connsiteY4" fmla="*/ 853348 h 6226179"/>
              <a:gd name="connsiteX5" fmla="*/ 4138534 w 5816813"/>
              <a:gd name="connsiteY5" fmla="*/ 921313 h 6226179"/>
              <a:gd name="connsiteX6" fmla="*/ 4070579 w 5816813"/>
              <a:gd name="connsiteY6" fmla="*/ 905900 h 6226179"/>
              <a:gd name="connsiteX7" fmla="*/ 4017333 w 5816813"/>
              <a:gd name="connsiteY7" fmla="*/ 717429 h 6226179"/>
              <a:gd name="connsiteX8" fmla="*/ 1565875 w 5816813"/>
              <a:gd name="connsiteY8" fmla="*/ 854053 h 6226179"/>
              <a:gd name="connsiteX9" fmla="*/ 1687085 w 5816813"/>
              <a:gd name="connsiteY9" fmla="*/ 922017 h 6226179"/>
              <a:gd name="connsiteX10" fmla="*/ 1755050 w 5816813"/>
              <a:gd name="connsiteY10" fmla="*/ 906604 h 6226179"/>
              <a:gd name="connsiteX11" fmla="*/ 1808296 w 5816813"/>
              <a:gd name="connsiteY11" fmla="*/ 717439 h 6226179"/>
              <a:gd name="connsiteX12" fmla="*/ 1641550 w 5816813"/>
              <a:gd name="connsiteY12" fmla="*/ 437194 h 6226179"/>
              <a:gd name="connsiteX13" fmla="*/ 1452385 w 5816813"/>
              <a:gd name="connsiteY13" fmla="*/ 383948 h 6226179"/>
              <a:gd name="connsiteX14" fmla="*/ 1399139 w 5816813"/>
              <a:gd name="connsiteY14" fmla="*/ 573113 h 6226179"/>
              <a:gd name="connsiteX15" fmla="*/ 1565875 w 5816813"/>
              <a:gd name="connsiteY15" fmla="*/ 854053 h 6226179"/>
              <a:gd name="connsiteX16" fmla="*/ 2912462 w 5816813"/>
              <a:gd name="connsiteY16" fmla="*/ 596923 h 6226179"/>
              <a:gd name="connsiteX17" fmla="*/ 3048381 w 5816813"/>
              <a:gd name="connsiteY17" fmla="*/ 461004 h 6226179"/>
              <a:gd name="connsiteX18" fmla="*/ 3048381 w 5816813"/>
              <a:gd name="connsiteY18" fmla="*/ 135919 h 6226179"/>
              <a:gd name="connsiteX19" fmla="*/ 2912462 w 5816813"/>
              <a:gd name="connsiteY19" fmla="*/ 0 h 6226179"/>
              <a:gd name="connsiteX20" fmla="*/ 2776543 w 5816813"/>
              <a:gd name="connsiteY20" fmla="*/ 135919 h 6226179"/>
              <a:gd name="connsiteX21" fmla="*/ 2776543 w 5816813"/>
              <a:gd name="connsiteY21" fmla="*/ 461004 h 6226179"/>
              <a:gd name="connsiteX22" fmla="*/ 2912462 w 5816813"/>
              <a:gd name="connsiteY22" fmla="*/ 596923 h 6226179"/>
              <a:gd name="connsiteX23" fmla="*/ 461004 w 5816813"/>
              <a:gd name="connsiteY23" fmla="*/ 2768137 h 6226179"/>
              <a:gd name="connsiteX24" fmla="*/ 135919 w 5816813"/>
              <a:gd name="connsiteY24" fmla="*/ 2768137 h 6226179"/>
              <a:gd name="connsiteX25" fmla="*/ 0 w 5816813"/>
              <a:gd name="connsiteY25" fmla="*/ 2904056 h 6226179"/>
              <a:gd name="connsiteX26" fmla="*/ 135919 w 5816813"/>
              <a:gd name="connsiteY26" fmla="*/ 3039975 h 6226179"/>
              <a:gd name="connsiteX27" fmla="*/ 461004 w 5816813"/>
              <a:gd name="connsiteY27" fmla="*/ 3039975 h 6226179"/>
              <a:gd name="connsiteX28" fmla="*/ 596923 w 5816813"/>
              <a:gd name="connsiteY28" fmla="*/ 2904056 h 6226179"/>
              <a:gd name="connsiteX29" fmla="*/ 461004 w 5816813"/>
              <a:gd name="connsiteY29" fmla="*/ 2768137 h 6226179"/>
              <a:gd name="connsiteX30" fmla="*/ 5689710 w 5816813"/>
              <a:gd name="connsiteY30" fmla="*/ 2768137 h 6226179"/>
              <a:gd name="connsiteX31" fmla="*/ 5364626 w 5816813"/>
              <a:gd name="connsiteY31" fmla="*/ 2768137 h 6226179"/>
              <a:gd name="connsiteX32" fmla="*/ 5228706 w 5816813"/>
              <a:gd name="connsiteY32" fmla="*/ 2904056 h 6226179"/>
              <a:gd name="connsiteX33" fmla="*/ 5364626 w 5816813"/>
              <a:gd name="connsiteY33" fmla="*/ 3039975 h 6226179"/>
              <a:gd name="connsiteX34" fmla="*/ 5689710 w 5816813"/>
              <a:gd name="connsiteY34" fmla="*/ 3039975 h 6226179"/>
              <a:gd name="connsiteX35" fmla="*/ 5825629 w 5816813"/>
              <a:gd name="connsiteY35" fmla="*/ 2904056 h 6226179"/>
              <a:gd name="connsiteX36" fmla="*/ 5689710 w 5816813"/>
              <a:gd name="connsiteY36" fmla="*/ 2768137 h 6226179"/>
              <a:gd name="connsiteX37" fmla="*/ 5439587 w 5816813"/>
              <a:gd name="connsiteY37" fmla="*/ 1451681 h 6226179"/>
              <a:gd name="connsiteX38" fmla="*/ 5250422 w 5816813"/>
              <a:gd name="connsiteY38" fmla="*/ 1398434 h 6226179"/>
              <a:gd name="connsiteX39" fmla="*/ 4970177 w 5816813"/>
              <a:gd name="connsiteY39" fmla="*/ 1565180 h 6226179"/>
              <a:gd name="connsiteX40" fmla="*/ 4916931 w 5816813"/>
              <a:gd name="connsiteY40" fmla="*/ 1754345 h 6226179"/>
              <a:gd name="connsiteX41" fmla="*/ 5038141 w 5816813"/>
              <a:gd name="connsiteY41" fmla="*/ 1822310 h 6226179"/>
              <a:gd name="connsiteX42" fmla="*/ 5106096 w 5816813"/>
              <a:gd name="connsiteY42" fmla="*/ 1806896 h 6226179"/>
              <a:gd name="connsiteX43" fmla="*/ 5386341 w 5816813"/>
              <a:gd name="connsiteY43" fmla="*/ 1640151 h 6226179"/>
              <a:gd name="connsiteX44" fmla="*/ 5439587 w 5816813"/>
              <a:gd name="connsiteY44" fmla="*/ 1451681 h 6226179"/>
              <a:gd name="connsiteX45" fmla="*/ 4698339 w 5816813"/>
              <a:gd name="connsiteY45" fmla="*/ 2889347 h 6226179"/>
              <a:gd name="connsiteX46" fmla="*/ 4463629 w 5816813"/>
              <a:gd name="connsiteY46" fmla="*/ 3774931 h 6226179"/>
              <a:gd name="connsiteX47" fmla="*/ 4433497 w 5816813"/>
              <a:gd name="connsiteY47" fmla="*/ 3828177 h 6226179"/>
              <a:gd name="connsiteX48" fmla="*/ 4418084 w 5816813"/>
              <a:gd name="connsiteY48" fmla="*/ 3850597 h 6226179"/>
              <a:gd name="connsiteX49" fmla="*/ 4221207 w 5816813"/>
              <a:gd name="connsiteY49" fmla="*/ 4107727 h 6226179"/>
              <a:gd name="connsiteX50" fmla="*/ 3827463 w 5816813"/>
              <a:gd name="connsiteY50" fmla="*/ 5000317 h 6226179"/>
              <a:gd name="connsiteX51" fmla="*/ 3827463 w 5816813"/>
              <a:gd name="connsiteY51" fmla="*/ 5008029 h 6226179"/>
              <a:gd name="connsiteX52" fmla="*/ 3835175 w 5816813"/>
              <a:gd name="connsiteY52" fmla="*/ 5068282 h 6226179"/>
              <a:gd name="connsiteX53" fmla="*/ 3835175 w 5816813"/>
              <a:gd name="connsiteY53" fmla="*/ 5719156 h 6226179"/>
              <a:gd name="connsiteX54" fmla="*/ 3320925 w 5816813"/>
              <a:gd name="connsiteY54" fmla="*/ 6233406 h 6226179"/>
              <a:gd name="connsiteX55" fmla="*/ 2481590 w 5816813"/>
              <a:gd name="connsiteY55" fmla="*/ 6233406 h 6226179"/>
              <a:gd name="connsiteX56" fmla="*/ 1967340 w 5816813"/>
              <a:gd name="connsiteY56" fmla="*/ 5719156 h 6226179"/>
              <a:gd name="connsiteX57" fmla="*/ 1967340 w 5816813"/>
              <a:gd name="connsiteY57" fmla="*/ 5068282 h 6226179"/>
              <a:gd name="connsiteX58" fmla="*/ 1967340 w 5816813"/>
              <a:gd name="connsiteY58" fmla="*/ 5030449 h 6226179"/>
              <a:gd name="connsiteX59" fmla="*/ 1967340 w 5816813"/>
              <a:gd name="connsiteY59" fmla="*/ 5000327 h 6226179"/>
              <a:gd name="connsiteX60" fmla="*/ 1589009 w 5816813"/>
              <a:gd name="connsiteY60" fmla="*/ 4130157 h 6226179"/>
              <a:gd name="connsiteX61" fmla="*/ 1362010 w 5816813"/>
              <a:gd name="connsiteY61" fmla="*/ 3827492 h 6226179"/>
              <a:gd name="connsiteX62" fmla="*/ 1339590 w 5816813"/>
              <a:gd name="connsiteY62" fmla="*/ 3789659 h 6226179"/>
              <a:gd name="connsiteX63" fmla="*/ 1097179 w 5816813"/>
              <a:gd name="connsiteY63" fmla="*/ 2897068 h 6226179"/>
              <a:gd name="connsiteX64" fmla="*/ 2897763 w 5816813"/>
              <a:gd name="connsiteY64" fmla="*/ 1096484 h 6226179"/>
              <a:gd name="connsiteX65" fmla="*/ 4698339 w 5816813"/>
              <a:gd name="connsiteY65" fmla="*/ 2889347 h 6226179"/>
              <a:gd name="connsiteX66" fmla="*/ 3555625 w 5816813"/>
              <a:gd name="connsiteY66" fmla="*/ 5143929 h 6226179"/>
              <a:gd name="connsiteX67" fmla="*/ 2246880 w 5816813"/>
              <a:gd name="connsiteY67" fmla="*/ 5143929 h 6226179"/>
              <a:gd name="connsiteX68" fmla="*/ 2246880 w 5816813"/>
              <a:gd name="connsiteY68" fmla="*/ 5401059 h 6226179"/>
              <a:gd name="connsiteX69" fmla="*/ 3555625 w 5816813"/>
              <a:gd name="connsiteY69" fmla="*/ 5401059 h 6226179"/>
              <a:gd name="connsiteX70" fmla="*/ 3555625 w 5816813"/>
              <a:gd name="connsiteY70" fmla="*/ 5143929 h 6226179"/>
              <a:gd name="connsiteX71" fmla="*/ 3555625 w 5816813"/>
              <a:gd name="connsiteY71" fmla="*/ 5143929 h 6226179"/>
              <a:gd name="connsiteX72" fmla="*/ 3555625 w 5816813"/>
              <a:gd name="connsiteY72" fmla="*/ 5734550 h 6226179"/>
              <a:gd name="connsiteX73" fmla="*/ 3555625 w 5816813"/>
              <a:gd name="connsiteY73" fmla="*/ 5681304 h 6226179"/>
              <a:gd name="connsiteX74" fmla="*/ 2246880 w 5816813"/>
              <a:gd name="connsiteY74" fmla="*/ 5681304 h 6226179"/>
              <a:gd name="connsiteX75" fmla="*/ 2246880 w 5816813"/>
              <a:gd name="connsiteY75" fmla="*/ 5734550 h 6226179"/>
              <a:gd name="connsiteX76" fmla="*/ 2481590 w 5816813"/>
              <a:gd name="connsiteY76" fmla="*/ 5946135 h 6226179"/>
              <a:gd name="connsiteX77" fmla="*/ 3321629 w 5816813"/>
              <a:gd name="connsiteY77" fmla="*/ 5946135 h 6226179"/>
              <a:gd name="connsiteX78" fmla="*/ 3555625 w 5816813"/>
              <a:gd name="connsiteY78" fmla="*/ 5734550 h 6226179"/>
              <a:gd name="connsiteX79" fmla="*/ 4418084 w 5816813"/>
              <a:gd name="connsiteY79" fmla="*/ 2889347 h 6226179"/>
              <a:gd name="connsiteX80" fmla="*/ 2897040 w 5816813"/>
              <a:gd name="connsiteY80" fmla="*/ 1368303 h 6226179"/>
              <a:gd name="connsiteX81" fmla="*/ 1376005 w 5816813"/>
              <a:gd name="connsiteY81" fmla="*/ 2889347 h 6226179"/>
              <a:gd name="connsiteX82" fmla="*/ 1587590 w 5816813"/>
              <a:gd name="connsiteY82" fmla="*/ 3661432 h 6226179"/>
              <a:gd name="connsiteX83" fmla="*/ 1587590 w 5816813"/>
              <a:gd name="connsiteY83" fmla="*/ 3661432 h 6226179"/>
              <a:gd name="connsiteX84" fmla="*/ 1587590 w 5816813"/>
              <a:gd name="connsiteY84" fmla="*/ 3669134 h 6226179"/>
              <a:gd name="connsiteX85" fmla="*/ 1792169 w 5816813"/>
              <a:gd name="connsiteY85" fmla="*/ 3941677 h 6226179"/>
              <a:gd name="connsiteX86" fmla="*/ 1807582 w 5816813"/>
              <a:gd name="connsiteY86" fmla="*/ 3957090 h 6226179"/>
              <a:gd name="connsiteX87" fmla="*/ 2239159 w 5816813"/>
              <a:gd name="connsiteY87" fmla="*/ 4865093 h 6226179"/>
              <a:gd name="connsiteX88" fmla="*/ 3563336 w 5816813"/>
              <a:gd name="connsiteY88" fmla="*/ 4865093 h 6226179"/>
              <a:gd name="connsiteX89" fmla="*/ 4009631 w 5816813"/>
              <a:gd name="connsiteY89" fmla="*/ 3934670 h 6226179"/>
              <a:gd name="connsiteX90" fmla="*/ 4025045 w 5816813"/>
              <a:gd name="connsiteY90" fmla="*/ 3919257 h 6226179"/>
              <a:gd name="connsiteX91" fmla="*/ 4198797 w 5816813"/>
              <a:gd name="connsiteY91" fmla="*/ 3684547 h 6226179"/>
              <a:gd name="connsiteX92" fmla="*/ 4206508 w 5816813"/>
              <a:gd name="connsiteY92" fmla="*/ 3669134 h 6226179"/>
              <a:gd name="connsiteX93" fmla="*/ 4214220 w 5816813"/>
              <a:gd name="connsiteY93" fmla="*/ 3653720 h 6226179"/>
              <a:gd name="connsiteX94" fmla="*/ 4418084 w 5816813"/>
              <a:gd name="connsiteY94" fmla="*/ 2889347 h 6226179"/>
              <a:gd name="connsiteX95" fmla="*/ 854748 w 5816813"/>
              <a:gd name="connsiteY95" fmla="*/ 1565180 h 6226179"/>
              <a:gd name="connsiteX96" fmla="*/ 574503 w 5816813"/>
              <a:gd name="connsiteY96" fmla="*/ 1398434 h 6226179"/>
              <a:gd name="connsiteX97" fmla="*/ 385338 w 5816813"/>
              <a:gd name="connsiteY97" fmla="*/ 1451681 h 6226179"/>
              <a:gd name="connsiteX98" fmla="*/ 438584 w 5816813"/>
              <a:gd name="connsiteY98" fmla="*/ 1640846 h 6226179"/>
              <a:gd name="connsiteX99" fmla="*/ 718829 w 5816813"/>
              <a:gd name="connsiteY99" fmla="*/ 1807591 h 6226179"/>
              <a:gd name="connsiteX100" fmla="*/ 786793 w 5816813"/>
              <a:gd name="connsiteY100" fmla="*/ 1823005 h 6226179"/>
              <a:gd name="connsiteX101" fmla="*/ 908004 w 5816813"/>
              <a:gd name="connsiteY101" fmla="*/ 1755040 h 6226179"/>
              <a:gd name="connsiteX102" fmla="*/ 854748 w 5816813"/>
              <a:gd name="connsiteY102" fmla="*/ 1565180 h 62261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16813" h="6226179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3" name="Forma libre 372">
            <a:extLst>
              <a:ext uri="{FF2B5EF4-FFF2-40B4-BE49-F238E27FC236}">
                <a16:creationId xmlns:a16="http://schemas.microsoft.com/office/drawing/2014/main" id="{7CCBC924-E161-5640-8449-431956697D76}"/>
              </a:ext>
            </a:extLst>
          </p:cNvPr>
          <p:cNvSpPr/>
          <p:nvPr/>
        </p:nvSpPr>
        <p:spPr>
          <a:xfrm>
            <a:off x="480591" y="5340958"/>
            <a:ext cx="301338" cy="261390"/>
          </a:xfrm>
          <a:custGeom>
            <a:avLst/>
            <a:gdLst>
              <a:gd name="connsiteX0" fmla="*/ 1744866 w 5819775"/>
              <a:gd name="connsiteY0" fmla="*/ 4060879 h 5048250"/>
              <a:gd name="connsiteX1" fmla="*/ 2324529 w 5819775"/>
              <a:gd name="connsiteY1" fmla="*/ 3481216 h 5048250"/>
              <a:gd name="connsiteX2" fmla="*/ 2190407 w 5819775"/>
              <a:gd name="connsiteY2" fmla="*/ 3106988 h 5048250"/>
              <a:gd name="connsiteX3" fmla="*/ 3250283 w 5819775"/>
              <a:gd name="connsiteY3" fmla="*/ 1686630 h 5048250"/>
              <a:gd name="connsiteX4" fmla="*/ 3483197 w 5819775"/>
              <a:gd name="connsiteY4" fmla="*/ 1736350 h 5048250"/>
              <a:gd name="connsiteX5" fmla="*/ 3850881 w 5819775"/>
              <a:gd name="connsiteY5" fmla="*/ 1602229 h 5048250"/>
              <a:gd name="connsiteX6" fmla="*/ 4684386 w 5819775"/>
              <a:gd name="connsiteY6" fmla="*/ 2238156 h 5048250"/>
              <a:gd name="connsiteX7" fmla="*/ 4634665 w 5819775"/>
              <a:gd name="connsiteY7" fmla="*/ 2478262 h 5048250"/>
              <a:gd name="connsiteX8" fmla="*/ 5214328 w 5819775"/>
              <a:gd name="connsiteY8" fmla="*/ 3057925 h 5048250"/>
              <a:gd name="connsiteX9" fmla="*/ 5793991 w 5819775"/>
              <a:gd name="connsiteY9" fmla="*/ 2478262 h 5048250"/>
              <a:gd name="connsiteX10" fmla="*/ 5214328 w 5819775"/>
              <a:gd name="connsiteY10" fmla="*/ 1898599 h 5048250"/>
              <a:gd name="connsiteX11" fmla="*/ 4846644 w 5819775"/>
              <a:gd name="connsiteY11" fmla="*/ 2032721 h 5048250"/>
              <a:gd name="connsiteX12" fmla="*/ 4013140 w 5819775"/>
              <a:gd name="connsiteY12" fmla="*/ 1396794 h 5048250"/>
              <a:gd name="connsiteX13" fmla="*/ 4062860 w 5819775"/>
              <a:gd name="connsiteY13" fmla="*/ 1156687 h 5048250"/>
              <a:gd name="connsiteX14" fmla="*/ 3483197 w 5819775"/>
              <a:gd name="connsiteY14" fmla="*/ 577025 h 5048250"/>
              <a:gd name="connsiteX15" fmla="*/ 2903535 w 5819775"/>
              <a:gd name="connsiteY15" fmla="*/ 1156687 h 5048250"/>
              <a:gd name="connsiteX16" fmla="*/ 3037656 w 5819775"/>
              <a:gd name="connsiteY16" fmla="*/ 1530915 h 5048250"/>
              <a:gd name="connsiteX17" fmla="*/ 1977771 w 5819775"/>
              <a:gd name="connsiteY17" fmla="*/ 2958484 h 5048250"/>
              <a:gd name="connsiteX18" fmla="*/ 1744866 w 5819775"/>
              <a:gd name="connsiteY18" fmla="*/ 2908764 h 5048250"/>
              <a:gd name="connsiteX19" fmla="*/ 1165203 w 5819775"/>
              <a:gd name="connsiteY19" fmla="*/ 3488427 h 5048250"/>
              <a:gd name="connsiteX20" fmla="*/ 1744866 w 5819775"/>
              <a:gd name="connsiteY20" fmla="*/ 4060879 h 5048250"/>
              <a:gd name="connsiteX21" fmla="*/ 5517880 w 5819775"/>
              <a:gd name="connsiteY21" fmla="*/ 2485463 h 5048250"/>
              <a:gd name="connsiteX22" fmla="*/ 5199917 w 5819775"/>
              <a:gd name="connsiteY22" fmla="*/ 2803427 h 5048250"/>
              <a:gd name="connsiteX23" fmla="*/ 4881953 w 5819775"/>
              <a:gd name="connsiteY23" fmla="*/ 2485463 h 5048250"/>
              <a:gd name="connsiteX24" fmla="*/ 5199917 w 5819775"/>
              <a:gd name="connsiteY24" fmla="*/ 2167499 h 5048250"/>
              <a:gd name="connsiteX25" fmla="*/ 5517880 w 5819775"/>
              <a:gd name="connsiteY25" fmla="*/ 2485463 h 5048250"/>
              <a:gd name="connsiteX26" fmla="*/ 3482531 w 5819775"/>
              <a:gd name="connsiteY26" fmla="*/ 845934 h 5048250"/>
              <a:gd name="connsiteX27" fmla="*/ 3800494 w 5819775"/>
              <a:gd name="connsiteY27" fmla="*/ 1163898 h 5048250"/>
              <a:gd name="connsiteX28" fmla="*/ 3482531 w 5819775"/>
              <a:gd name="connsiteY28" fmla="*/ 1481861 h 5048250"/>
              <a:gd name="connsiteX29" fmla="*/ 3164567 w 5819775"/>
              <a:gd name="connsiteY29" fmla="*/ 1163898 h 5048250"/>
              <a:gd name="connsiteX30" fmla="*/ 3482531 w 5819775"/>
              <a:gd name="connsiteY30" fmla="*/ 845934 h 5048250"/>
              <a:gd name="connsiteX31" fmla="*/ 1744866 w 5819775"/>
              <a:gd name="connsiteY31" fmla="*/ 3170453 h 5048250"/>
              <a:gd name="connsiteX32" fmla="*/ 2062829 w 5819775"/>
              <a:gd name="connsiteY32" fmla="*/ 3488417 h 5048250"/>
              <a:gd name="connsiteX33" fmla="*/ 1744866 w 5819775"/>
              <a:gd name="connsiteY33" fmla="*/ 3806381 h 5048250"/>
              <a:gd name="connsiteX34" fmla="*/ 1426902 w 5819775"/>
              <a:gd name="connsiteY34" fmla="*/ 3488417 h 5048250"/>
              <a:gd name="connsiteX35" fmla="*/ 1744866 w 5819775"/>
              <a:gd name="connsiteY35" fmla="*/ 3170453 h 5048250"/>
              <a:gd name="connsiteX36" fmla="*/ 5828643 w 5819775"/>
              <a:gd name="connsiteY36" fmla="*/ 4930369 h 5048250"/>
              <a:gd name="connsiteX37" fmla="*/ 5701723 w 5819775"/>
              <a:gd name="connsiteY37" fmla="*/ 5057289 h 5048250"/>
              <a:gd name="connsiteX38" fmla="*/ 797519 w 5819775"/>
              <a:gd name="connsiteY38" fmla="*/ 5057289 h 5048250"/>
              <a:gd name="connsiteX39" fmla="*/ 776583 w 5819775"/>
              <a:gd name="connsiteY39" fmla="*/ 5057289 h 5048250"/>
              <a:gd name="connsiteX40" fmla="*/ 529276 w 5819775"/>
              <a:gd name="connsiteY40" fmla="*/ 4965697 h 5048250"/>
              <a:gd name="connsiteX41" fmla="*/ 402355 w 5819775"/>
              <a:gd name="connsiteY41" fmla="*/ 4626798 h 5048250"/>
              <a:gd name="connsiteX42" fmla="*/ 402355 w 5819775"/>
              <a:gd name="connsiteY42" fmla="*/ 4429221 h 5048250"/>
              <a:gd name="connsiteX43" fmla="*/ 126921 w 5819775"/>
              <a:gd name="connsiteY43" fmla="*/ 4429221 h 5048250"/>
              <a:gd name="connsiteX44" fmla="*/ 0 w 5819775"/>
              <a:gd name="connsiteY44" fmla="*/ 4302300 h 5048250"/>
              <a:gd name="connsiteX45" fmla="*/ 126921 w 5819775"/>
              <a:gd name="connsiteY45" fmla="*/ 4175379 h 5048250"/>
              <a:gd name="connsiteX46" fmla="*/ 402355 w 5819775"/>
              <a:gd name="connsiteY46" fmla="*/ 4175379 h 5048250"/>
              <a:gd name="connsiteX47" fmla="*/ 402355 w 5819775"/>
              <a:gd name="connsiteY47" fmla="*/ 3602917 h 5048250"/>
              <a:gd name="connsiteX48" fmla="*/ 126921 w 5819775"/>
              <a:gd name="connsiteY48" fmla="*/ 3602917 h 5048250"/>
              <a:gd name="connsiteX49" fmla="*/ 0 w 5819775"/>
              <a:gd name="connsiteY49" fmla="*/ 3475987 h 5048250"/>
              <a:gd name="connsiteX50" fmla="*/ 126921 w 5819775"/>
              <a:gd name="connsiteY50" fmla="*/ 3349066 h 5048250"/>
              <a:gd name="connsiteX51" fmla="*/ 402355 w 5819775"/>
              <a:gd name="connsiteY51" fmla="*/ 3349066 h 5048250"/>
              <a:gd name="connsiteX52" fmla="*/ 402355 w 5819775"/>
              <a:gd name="connsiteY52" fmla="*/ 2775299 h 5048250"/>
              <a:gd name="connsiteX53" fmla="*/ 126921 w 5819775"/>
              <a:gd name="connsiteY53" fmla="*/ 2775299 h 5048250"/>
              <a:gd name="connsiteX54" fmla="*/ 0 w 5819775"/>
              <a:gd name="connsiteY54" fmla="*/ 2648369 h 5048250"/>
              <a:gd name="connsiteX55" fmla="*/ 126921 w 5819775"/>
              <a:gd name="connsiteY55" fmla="*/ 2521449 h 5048250"/>
              <a:gd name="connsiteX56" fmla="*/ 402355 w 5819775"/>
              <a:gd name="connsiteY56" fmla="*/ 2521449 h 5048250"/>
              <a:gd name="connsiteX57" fmla="*/ 402355 w 5819775"/>
              <a:gd name="connsiteY57" fmla="*/ 1948986 h 5048250"/>
              <a:gd name="connsiteX58" fmla="*/ 126921 w 5819775"/>
              <a:gd name="connsiteY58" fmla="*/ 1948986 h 5048250"/>
              <a:gd name="connsiteX59" fmla="*/ 0 w 5819775"/>
              <a:gd name="connsiteY59" fmla="*/ 1822066 h 5048250"/>
              <a:gd name="connsiteX60" fmla="*/ 126921 w 5819775"/>
              <a:gd name="connsiteY60" fmla="*/ 1695145 h 5048250"/>
              <a:gd name="connsiteX61" fmla="*/ 402355 w 5819775"/>
              <a:gd name="connsiteY61" fmla="*/ 1695145 h 5048250"/>
              <a:gd name="connsiteX62" fmla="*/ 402355 w 5819775"/>
              <a:gd name="connsiteY62" fmla="*/ 1122683 h 5048250"/>
              <a:gd name="connsiteX63" fmla="*/ 126921 w 5819775"/>
              <a:gd name="connsiteY63" fmla="*/ 1122683 h 5048250"/>
              <a:gd name="connsiteX64" fmla="*/ 0 w 5819775"/>
              <a:gd name="connsiteY64" fmla="*/ 995753 h 5048250"/>
              <a:gd name="connsiteX65" fmla="*/ 126921 w 5819775"/>
              <a:gd name="connsiteY65" fmla="*/ 868832 h 5048250"/>
              <a:gd name="connsiteX66" fmla="*/ 402355 w 5819775"/>
              <a:gd name="connsiteY66" fmla="*/ 868832 h 5048250"/>
              <a:gd name="connsiteX67" fmla="*/ 402355 w 5819775"/>
              <a:gd name="connsiteY67" fmla="*/ 253841 h 5048250"/>
              <a:gd name="connsiteX68" fmla="*/ 126921 w 5819775"/>
              <a:gd name="connsiteY68" fmla="*/ 253841 h 5048250"/>
              <a:gd name="connsiteX69" fmla="*/ 0 w 5819775"/>
              <a:gd name="connsiteY69" fmla="*/ 126921 h 5048250"/>
              <a:gd name="connsiteX70" fmla="*/ 126921 w 5819775"/>
              <a:gd name="connsiteY70" fmla="*/ 0 h 5048250"/>
              <a:gd name="connsiteX71" fmla="*/ 529933 w 5819775"/>
              <a:gd name="connsiteY71" fmla="*/ 0 h 5048250"/>
              <a:gd name="connsiteX72" fmla="*/ 656854 w 5819775"/>
              <a:gd name="connsiteY72" fmla="*/ 126921 h 5048250"/>
              <a:gd name="connsiteX73" fmla="*/ 656854 w 5819775"/>
              <a:gd name="connsiteY73" fmla="*/ 4634646 h 5048250"/>
              <a:gd name="connsiteX74" fmla="*/ 699383 w 5819775"/>
              <a:gd name="connsiteY74" fmla="*/ 4775959 h 5048250"/>
              <a:gd name="connsiteX75" fmla="*/ 784431 w 5819775"/>
              <a:gd name="connsiteY75" fmla="*/ 4804096 h 5048250"/>
              <a:gd name="connsiteX76" fmla="*/ 798824 w 5819775"/>
              <a:gd name="connsiteY76" fmla="*/ 4804096 h 5048250"/>
              <a:gd name="connsiteX77" fmla="*/ 5701713 w 5819775"/>
              <a:gd name="connsiteY77" fmla="*/ 4804096 h 5048250"/>
              <a:gd name="connsiteX78" fmla="*/ 5828643 w 5819775"/>
              <a:gd name="connsiteY78" fmla="*/ 4930369 h 5048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819775" h="5048250">
                <a:moveTo>
                  <a:pt x="1744866" y="4060879"/>
                </a:moveTo>
                <a:cubicBezTo>
                  <a:pt x="2062829" y="4060879"/>
                  <a:pt x="2324529" y="3799180"/>
                  <a:pt x="2324529" y="3481216"/>
                </a:cubicBezTo>
                <a:cubicBezTo>
                  <a:pt x="2324529" y="3339903"/>
                  <a:pt x="2274808" y="3212973"/>
                  <a:pt x="2190407" y="3106988"/>
                </a:cubicBezTo>
                <a:lnTo>
                  <a:pt x="3250283" y="1686630"/>
                </a:lnTo>
                <a:cubicBezTo>
                  <a:pt x="3320939" y="1714767"/>
                  <a:pt x="3398796" y="1736350"/>
                  <a:pt x="3483197" y="1736350"/>
                </a:cubicBezTo>
                <a:cubicBezTo>
                  <a:pt x="3624510" y="1736350"/>
                  <a:pt x="3751440" y="1686630"/>
                  <a:pt x="3850881" y="1602229"/>
                </a:cubicBezTo>
                <a:lnTo>
                  <a:pt x="4684386" y="2238156"/>
                </a:lnTo>
                <a:cubicBezTo>
                  <a:pt x="4649057" y="2308812"/>
                  <a:pt x="4634665" y="2393861"/>
                  <a:pt x="4634665" y="2478262"/>
                </a:cubicBezTo>
                <a:cubicBezTo>
                  <a:pt x="4634665" y="2796226"/>
                  <a:pt x="4896365" y="3057925"/>
                  <a:pt x="5214328" y="3057925"/>
                </a:cubicBezTo>
                <a:cubicBezTo>
                  <a:pt x="5532292" y="3057925"/>
                  <a:pt x="5793991" y="2796226"/>
                  <a:pt x="5793991" y="2478262"/>
                </a:cubicBezTo>
                <a:cubicBezTo>
                  <a:pt x="5793991" y="2160299"/>
                  <a:pt x="5532292" y="1898599"/>
                  <a:pt x="5214328" y="1898599"/>
                </a:cubicBezTo>
                <a:cubicBezTo>
                  <a:pt x="5073015" y="1898599"/>
                  <a:pt x="4946085" y="1948320"/>
                  <a:pt x="4846644" y="2032721"/>
                </a:cubicBezTo>
                <a:lnTo>
                  <a:pt x="4013140" y="1396794"/>
                </a:lnTo>
                <a:cubicBezTo>
                  <a:pt x="4048468" y="1326137"/>
                  <a:pt x="4062860" y="1241089"/>
                  <a:pt x="4062860" y="1156687"/>
                </a:cubicBezTo>
                <a:cubicBezTo>
                  <a:pt x="4062860" y="838724"/>
                  <a:pt x="3801161" y="577025"/>
                  <a:pt x="3483197" y="577025"/>
                </a:cubicBezTo>
                <a:cubicBezTo>
                  <a:pt x="3165234" y="577025"/>
                  <a:pt x="2903535" y="838724"/>
                  <a:pt x="2903535" y="1156687"/>
                </a:cubicBezTo>
                <a:cubicBezTo>
                  <a:pt x="2903535" y="1298000"/>
                  <a:pt x="2953255" y="1424930"/>
                  <a:pt x="3037656" y="1530915"/>
                </a:cubicBezTo>
                <a:lnTo>
                  <a:pt x="1977771" y="2958484"/>
                </a:lnTo>
                <a:cubicBezTo>
                  <a:pt x="1907115" y="2930347"/>
                  <a:pt x="1829257" y="2908764"/>
                  <a:pt x="1744866" y="2908764"/>
                </a:cubicBezTo>
                <a:cubicBezTo>
                  <a:pt x="1426902" y="2908764"/>
                  <a:pt x="1165203" y="3170463"/>
                  <a:pt x="1165203" y="3488427"/>
                </a:cubicBezTo>
                <a:cubicBezTo>
                  <a:pt x="1165203" y="3799837"/>
                  <a:pt x="1426902" y="4060879"/>
                  <a:pt x="1744866" y="4060879"/>
                </a:cubicBezTo>
                <a:close/>
                <a:moveTo>
                  <a:pt x="5517880" y="2485463"/>
                </a:moveTo>
                <a:cubicBezTo>
                  <a:pt x="5517880" y="2662104"/>
                  <a:pt x="5376567" y="2803427"/>
                  <a:pt x="5199917" y="2803427"/>
                </a:cubicBezTo>
                <a:cubicBezTo>
                  <a:pt x="5023266" y="2803427"/>
                  <a:pt x="4881953" y="2662114"/>
                  <a:pt x="4881953" y="2485463"/>
                </a:cubicBezTo>
                <a:cubicBezTo>
                  <a:pt x="4881953" y="2308822"/>
                  <a:pt x="5023266" y="2167499"/>
                  <a:pt x="5199917" y="2167499"/>
                </a:cubicBezTo>
                <a:cubicBezTo>
                  <a:pt x="5376567" y="2167499"/>
                  <a:pt x="5517880" y="2308822"/>
                  <a:pt x="5517880" y="2485463"/>
                </a:cubicBezTo>
                <a:close/>
                <a:moveTo>
                  <a:pt x="3482531" y="845934"/>
                </a:moveTo>
                <a:cubicBezTo>
                  <a:pt x="3659172" y="845934"/>
                  <a:pt x="3800494" y="987247"/>
                  <a:pt x="3800494" y="1163898"/>
                </a:cubicBezTo>
                <a:cubicBezTo>
                  <a:pt x="3800494" y="1340549"/>
                  <a:pt x="3659181" y="1481861"/>
                  <a:pt x="3482531" y="1481861"/>
                </a:cubicBezTo>
                <a:cubicBezTo>
                  <a:pt x="3305890" y="1481861"/>
                  <a:pt x="3164567" y="1340549"/>
                  <a:pt x="3164567" y="1163898"/>
                </a:cubicBezTo>
                <a:cubicBezTo>
                  <a:pt x="3164567" y="987247"/>
                  <a:pt x="3305890" y="845934"/>
                  <a:pt x="3482531" y="845934"/>
                </a:cubicBezTo>
                <a:close/>
                <a:moveTo>
                  <a:pt x="1744866" y="3170453"/>
                </a:moveTo>
                <a:cubicBezTo>
                  <a:pt x="1921507" y="3170453"/>
                  <a:pt x="2062829" y="3311767"/>
                  <a:pt x="2062829" y="3488417"/>
                </a:cubicBezTo>
                <a:cubicBezTo>
                  <a:pt x="2062829" y="3665058"/>
                  <a:pt x="1921516" y="3806381"/>
                  <a:pt x="1744866" y="3806381"/>
                </a:cubicBezTo>
                <a:cubicBezTo>
                  <a:pt x="1568215" y="3806381"/>
                  <a:pt x="1426902" y="3665068"/>
                  <a:pt x="1426902" y="3488417"/>
                </a:cubicBezTo>
                <a:cubicBezTo>
                  <a:pt x="1426902" y="3311776"/>
                  <a:pt x="1568215" y="3170453"/>
                  <a:pt x="1744866" y="3170453"/>
                </a:cubicBezTo>
                <a:close/>
                <a:moveTo>
                  <a:pt x="5828643" y="4930369"/>
                </a:moveTo>
                <a:cubicBezTo>
                  <a:pt x="5828643" y="5001025"/>
                  <a:pt x="5772379" y="5057289"/>
                  <a:pt x="5701723" y="5057289"/>
                </a:cubicBezTo>
                <a:lnTo>
                  <a:pt x="797519" y="5057289"/>
                </a:lnTo>
                <a:cubicBezTo>
                  <a:pt x="790318" y="5057289"/>
                  <a:pt x="783127" y="5057289"/>
                  <a:pt x="776583" y="5057289"/>
                </a:cubicBezTo>
                <a:cubicBezTo>
                  <a:pt x="720319" y="5057289"/>
                  <a:pt x="614334" y="5042897"/>
                  <a:pt x="529276" y="4965697"/>
                </a:cubicBezTo>
                <a:cubicBezTo>
                  <a:pt x="444227" y="4887840"/>
                  <a:pt x="402355" y="4774654"/>
                  <a:pt x="402355" y="4626798"/>
                </a:cubicBezTo>
                <a:lnTo>
                  <a:pt x="402355" y="4429221"/>
                </a:lnTo>
                <a:lnTo>
                  <a:pt x="126921" y="4429221"/>
                </a:lnTo>
                <a:cubicBezTo>
                  <a:pt x="56264" y="4429221"/>
                  <a:pt x="0" y="4372956"/>
                  <a:pt x="0" y="4302300"/>
                </a:cubicBezTo>
                <a:cubicBezTo>
                  <a:pt x="0" y="4231643"/>
                  <a:pt x="56264" y="4175379"/>
                  <a:pt x="126921" y="4175379"/>
                </a:cubicBezTo>
                <a:lnTo>
                  <a:pt x="402355" y="4175379"/>
                </a:lnTo>
                <a:lnTo>
                  <a:pt x="402355" y="3602917"/>
                </a:lnTo>
                <a:lnTo>
                  <a:pt x="126921" y="3602917"/>
                </a:lnTo>
                <a:cubicBezTo>
                  <a:pt x="56264" y="3602907"/>
                  <a:pt x="0" y="3546643"/>
                  <a:pt x="0" y="3475987"/>
                </a:cubicBezTo>
                <a:cubicBezTo>
                  <a:pt x="0" y="3405331"/>
                  <a:pt x="56264" y="3349066"/>
                  <a:pt x="126921" y="3349066"/>
                </a:cubicBezTo>
                <a:lnTo>
                  <a:pt x="402355" y="3349066"/>
                </a:lnTo>
                <a:lnTo>
                  <a:pt x="402355" y="2775299"/>
                </a:lnTo>
                <a:lnTo>
                  <a:pt x="126921" y="2775299"/>
                </a:lnTo>
                <a:cubicBezTo>
                  <a:pt x="56264" y="2775299"/>
                  <a:pt x="0" y="2719035"/>
                  <a:pt x="0" y="2648369"/>
                </a:cubicBezTo>
                <a:cubicBezTo>
                  <a:pt x="0" y="2577703"/>
                  <a:pt x="56264" y="2521449"/>
                  <a:pt x="126921" y="2521449"/>
                </a:cubicBezTo>
                <a:lnTo>
                  <a:pt x="402355" y="2521449"/>
                </a:lnTo>
                <a:lnTo>
                  <a:pt x="402355" y="1948986"/>
                </a:lnTo>
                <a:lnTo>
                  <a:pt x="126921" y="1948986"/>
                </a:lnTo>
                <a:cubicBezTo>
                  <a:pt x="56264" y="1948986"/>
                  <a:pt x="0" y="1892722"/>
                  <a:pt x="0" y="1822066"/>
                </a:cubicBezTo>
                <a:cubicBezTo>
                  <a:pt x="0" y="1751409"/>
                  <a:pt x="56264" y="1695145"/>
                  <a:pt x="126921" y="1695145"/>
                </a:cubicBezTo>
                <a:lnTo>
                  <a:pt x="402355" y="1695145"/>
                </a:lnTo>
                <a:lnTo>
                  <a:pt x="402355" y="1122683"/>
                </a:lnTo>
                <a:lnTo>
                  <a:pt x="126921" y="1122683"/>
                </a:lnTo>
                <a:cubicBezTo>
                  <a:pt x="56264" y="1122683"/>
                  <a:pt x="0" y="1066409"/>
                  <a:pt x="0" y="995753"/>
                </a:cubicBezTo>
                <a:cubicBezTo>
                  <a:pt x="0" y="925097"/>
                  <a:pt x="56264" y="868832"/>
                  <a:pt x="126921" y="868832"/>
                </a:cubicBezTo>
                <a:lnTo>
                  <a:pt x="402355" y="868832"/>
                </a:lnTo>
                <a:lnTo>
                  <a:pt x="402355" y="253841"/>
                </a:lnTo>
                <a:lnTo>
                  <a:pt x="126921" y="253841"/>
                </a:lnTo>
                <a:cubicBezTo>
                  <a:pt x="56264" y="253841"/>
                  <a:pt x="0" y="197577"/>
                  <a:pt x="0" y="126921"/>
                </a:cubicBezTo>
                <a:cubicBezTo>
                  <a:pt x="0" y="56264"/>
                  <a:pt x="56264" y="0"/>
                  <a:pt x="126921" y="0"/>
                </a:cubicBezTo>
                <a:lnTo>
                  <a:pt x="529933" y="0"/>
                </a:lnTo>
                <a:cubicBezTo>
                  <a:pt x="600589" y="0"/>
                  <a:pt x="656854" y="56264"/>
                  <a:pt x="656854" y="126921"/>
                </a:cubicBezTo>
                <a:lnTo>
                  <a:pt x="656854" y="4634646"/>
                </a:lnTo>
                <a:cubicBezTo>
                  <a:pt x="656854" y="4684367"/>
                  <a:pt x="664054" y="4747832"/>
                  <a:pt x="699383" y="4775959"/>
                </a:cubicBezTo>
                <a:cubicBezTo>
                  <a:pt x="734711" y="4804086"/>
                  <a:pt x="784431" y="4804096"/>
                  <a:pt x="784431" y="4804096"/>
                </a:cubicBezTo>
                <a:cubicBezTo>
                  <a:pt x="784431" y="4804096"/>
                  <a:pt x="791632" y="4804096"/>
                  <a:pt x="798824" y="4804096"/>
                </a:cubicBezTo>
                <a:lnTo>
                  <a:pt x="5701713" y="4804096"/>
                </a:lnTo>
                <a:cubicBezTo>
                  <a:pt x="5772379" y="4802791"/>
                  <a:pt x="5828643" y="4859713"/>
                  <a:pt x="5828643" y="493036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5" name="Forma libre 374">
            <a:extLst>
              <a:ext uri="{FF2B5EF4-FFF2-40B4-BE49-F238E27FC236}">
                <a16:creationId xmlns:a16="http://schemas.microsoft.com/office/drawing/2014/main" id="{6B2C0B81-236A-F143-92ED-A7E7E2B8BD94}"/>
              </a:ext>
            </a:extLst>
          </p:cNvPr>
          <p:cNvSpPr/>
          <p:nvPr/>
        </p:nvSpPr>
        <p:spPr>
          <a:xfrm>
            <a:off x="7236684" y="3986379"/>
            <a:ext cx="301831" cy="301338"/>
          </a:xfrm>
          <a:custGeom>
            <a:avLst/>
            <a:gdLst>
              <a:gd name="connsiteX0" fmla="*/ 5361518 w 5829300"/>
              <a:gd name="connsiteY0" fmla="*/ 0 h 5819775"/>
              <a:gd name="connsiteX1" fmla="*/ 2389556 w 5829300"/>
              <a:gd name="connsiteY1" fmla="*/ 0 h 5819775"/>
              <a:gd name="connsiteX2" fmla="*/ 1921774 w 5829300"/>
              <a:gd name="connsiteY2" fmla="*/ 467782 h 5819775"/>
              <a:gd name="connsiteX3" fmla="*/ 1921774 w 5829300"/>
              <a:gd name="connsiteY3" fmla="*/ 1914449 h 5819775"/>
              <a:gd name="connsiteX4" fmla="*/ 467782 w 5829300"/>
              <a:gd name="connsiteY4" fmla="*/ 1914449 h 5819775"/>
              <a:gd name="connsiteX5" fmla="*/ 0 w 5829300"/>
              <a:gd name="connsiteY5" fmla="*/ 2382231 h 5819775"/>
              <a:gd name="connsiteX6" fmla="*/ 0 w 5829300"/>
              <a:gd name="connsiteY6" fmla="*/ 5354184 h 5819775"/>
              <a:gd name="connsiteX7" fmla="*/ 467782 w 5829300"/>
              <a:gd name="connsiteY7" fmla="*/ 5821966 h 5819775"/>
              <a:gd name="connsiteX8" fmla="*/ 3447069 w 5829300"/>
              <a:gd name="connsiteY8" fmla="*/ 5821966 h 5819775"/>
              <a:gd name="connsiteX9" fmla="*/ 3914851 w 5829300"/>
              <a:gd name="connsiteY9" fmla="*/ 5354184 h 5819775"/>
              <a:gd name="connsiteX10" fmla="*/ 3914851 w 5829300"/>
              <a:gd name="connsiteY10" fmla="*/ 3907517 h 5819775"/>
              <a:gd name="connsiteX11" fmla="*/ 5361518 w 5829300"/>
              <a:gd name="connsiteY11" fmla="*/ 3907517 h 5819775"/>
              <a:gd name="connsiteX12" fmla="*/ 5829300 w 5829300"/>
              <a:gd name="connsiteY12" fmla="*/ 3439735 h 5819775"/>
              <a:gd name="connsiteX13" fmla="*/ 5829300 w 5829300"/>
              <a:gd name="connsiteY13" fmla="*/ 467782 h 5819775"/>
              <a:gd name="connsiteX14" fmla="*/ 5361518 w 5829300"/>
              <a:gd name="connsiteY14" fmla="*/ 0 h 5819775"/>
              <a:gd name="connsiteX15" fmla="*/ 3439744 w 5829300"/>
              <a:gd name="connsiteY15" fmla="*/ 1914449 h 5819775"/>
              <a:gd name="connsiteX16" fmla="*/ 3036599 w 5829300"/>
              <a:gd name="connsiteY16" fmla="*/ 1914449 h 5819775"/>
              <a:gd name="connsiteX17" fmla="*/ 3036599 w 5829300"/>
              <a:gd name="connsiteY17" fmla="*/ 1122817 h 5819775"/>
              <a:gd name="connsiteX18" fmla="*/ 4706493 w 5829300"/>
              <a:gd name="connsiteY18" fmla="*/ 1122817 h 5819775"/>
              <a:gd name="connsiteX19" fmla="*/ 4706493 w 5829300"/>
              <a:gd name="connsiteY19" fmla="*/ 2792711 h 5819775"/>
              <a:gd name="connsiteX20" fmla="*/ 3907527 w 5829300"/>
              <a:gd name="connsiteY20" fmla="*/ 2792711 h 5819775"/>
              <a:gd name="connsiteX21" fmla="*/ 3907527 w 5829300"/>
              <a:gd name="connsiteY21" fmla="*/ 2382231 h 5819775"/>
              <a:gd name="connsiteX22" fmla="*/ 3439744 w 5829300"/>
              <a:gd name="connsiteY22" fmla="*/ 1914449 h 5819775"/>
              <a:gd name="connsiteX23" fmla="*/ 2389556 w 5829300"/>
              <a:gd name="connsiteY23" fmla="*/ 3907517 h 5819775"/>
              <a:gd name="connsiteX24" fmla="*/ 2792701 w 5829300"/>
              <a:gd name="connsiteY24" fmla="*/ 3907517 h 5819775"/>
              <a:gd name="connsiteX25" fmla="*/ 2792701 w 5829300"/>
              <a:gd name="connsiteY25" fmla="*/ 4699150 h 5819775"/>
              <a:gd name="connsiteX26" fmla="*/ 1122817 w 5829300"/>
              <a:gd name="connsiteY26" fmla="*/ 4699150 h 5819775"/>
              <a:gd name="connsiteX27" fmla="*/ 1122817 w 5829300"/>
              <a:gd name="connsiteY27" fmla="*/ 3029931 h 5819775"/>
              <a:gd name="connsiteX28" fmla="*/ 1929108 w 5829300"/>
              <a:gd name="connsiteY28" fmla="*/ 3029931 h 5819775"/>
              <a:gd name="connsiteX29" fmla="*/ 1929108 w 5829300"/>
              <a:gd name="connsiteY29" fmla="*/ 3440411 h 5819775"/>
              <a:gd name="connsiteX30" fmla="*/ 2389556 w 5829300"/>
              <a:gd name="connsiteY30" fmla="*/ 3907517 h 5819775"/>
              <a:gd name="connsiteX31" fmla="*/ 3641646 w 5829300"/>
              <a:gd name="connsiteY31" fmla="*/ 5354184 h 5819775"/>
              <a:gd name="connsiteX32" fmla="*/ 3440401 w 5829300"/>
              <a:gd name="connsiteY32" fmla="*/ 5555428 h 5819775"/>
              <a:gd name="connsiteX33" fmla="*/ 468449 w 5829300"/>
              <a:gd name="connsiteY33" fmla="*/ 5555428 h 5819775"/>
              <a:gd name="connsiteX34" fmla="*/ 267205 w 5829300"/>
              <a:gd name="connsiteY34" fmla="*/ 5354184 h 5819775"/>
              <a:gd name="connsiteX35" fmla="*/ 267205 w 5829300"/>
              <a:gd name="connsiteY35" fmla="*/ 2374897 h 5819775"/>
              <a:gd name="connsiteX36" fmla="*/ 468449 w 5829300"/>
              <a:gd name="connsiteY36" fmla="*/ 2173653 h 5819775"/>
              <a:gd name="connsiteX37" fmla="*/ 1928441 w 5829300"/>
              <a:gd name="connsiteY37" fmla="*/ 2173653 h 5819775"/>
              <a:gd name="connsiteX38" fmla="*/ 1928441 w 5829300"/>
              <a:gd name="connsiteY38" fmla="*/ 2764050 h 5819775"/>
              <a:gd name="connsiteX39" fmla="*/ 1108158 w 5829300"/>
              <a:gd name="connsiteY39" fmla="*/ 2764050 h 5819775"/>
              <a:gd name="connsiteX40" fmla="*/ 856279 w 5829300"/>
              <a:gd name="connsiteY40" fmla="*/ 3015930 h 5819775"/>
              <a:gd name="connsiteX41" fmla="*/ 856279 w 5829300"/>
              <a:gd name="connsiteY41" fmla="*/ 4706484 h 5819775"/>
              <a:gd name="connsiteX42" fmla="*/ 1108158 w 5829300"/>
              <a:gd name="connsiteY42" fmla="*/ 4958363 h 5819775"/>
              <a:gd name="connsiteX43" fmla="*/ 2799379 w 5829300"/>
              <a:gd name="connsiteY43" fmla="*/ 4958363 h 5819775"/>
              <a:gd name="connsiteX44" fmla="*/ 3051258 w 5829300"/>
              <a:gd name="connsiteY44" fmla="*/ 4706484 h 5819775"/>
              <a:gd name="connsiteX45" fmla="*/ 3051258 w 5829300"/>
              <a:gd name="connsiteY45" fmla="*/ 3770919 h 5819775"/>
              <a:gd name="connsiteX46" fmla="*/ 3051258 w 5829300"/>
              <a:gd name="connsiteY46" fmla="*/ 2850013 h 5819775"/>
              <a:gd name="connsiteX47" fmla="*/ 3051258 w 5829300"/>
              <a:gd name="connsiteY47" fmla="*/ 2172995 h 5819775"/>
              <a:gd name="connsiteX48" fmla="*/ 3439744 w 5829300"/>
              <a:gd name="connsiteY48" fmla="*/ 2172995 h 5819775"/>
              <a:gd name="connsiteX49" fmla="*/ 3640989 w 5829300"/>
              <a:gd name="connsiteY49" fmla="*/ 2374240 h 5819775"/>
              <a:gd name="connsiteX50" fmla="*/ 3640989 w 5829300"/>
              <a:gd name="connsiteY50" fmla="*/ 2921318 h 5819775"/>
              <a:gd name="connsiteX51" fmla="*/ 3640989 w 5829300"/>
              <a:gd name="connsiteY51" fmla="*/ 3770262 h 5819775"/>
              <a:gd name="connsiteX52" fmla="*/ 3640989 w 5829300"/>
              <a:gd name="connsiteY52" fmla="*/ 5354193 h 5819775"/>
              <a:gd name="connsiteX53" fmla="*/ 3641646 w 5829300"/>
              <a:gd name="connsiteY53" fmla="*/ 5354193 h 5819775"/>
              <a:gd name="connsiteX54" fmla="*/ 5562753 w 5829300"/>
              <a:gd name="connsiteY54" fmla="*/ 3439735 h 5819775"/>
              <a:gd name="connsiteX55" fmla="*/ 5361508 w 5829300"/>
              <a:gd name="connsiteY55" fmla="*/ 3640979 h 5819775"/>
              <a:gd name="connsiteX56" fmla="*/ 3907517 w 5829300"/>
              <a:gd name="connsiteY56" fmla="*/ 3640979 h 5819775"/>
              <a:gd name="connsiteX57" fmla="*/ 3907517 w 5829300"/>
              <a:gd name="connsiteY57" fmla="*/ 3050581 h 5819775"/>
              <a:gd name="connsiteX58" fmla="*/ 4720476 w 5829300"/>
              <a:gd name="connsiteY58" fmla="*/ 3050581 h 5819775"/>
              <a:gd name="connsiteX59" fmla="*/ 4972355 w 5829300"/>
              <a:gd name="connsiteY59" fmla="*/ 2798702 h 5819775"/>
              <a:gd name="connsiteX60" fmla="*/ 4972355 w 5829300"/>
              <a:gd name="connsiteY60" fmla="*/ 1108148 h 5819775"/>
              <a:gd name="connsiteX61" fmla="*/ 4720476 w 5829300"/>
              <a:gd name="connsiteY61" fmla="*/ 856269 h 5819775"/>
              <a:gd name="connsiteX62" fmla="*/ 3029931 w 5829300"/>
              <a:gd name="connsiteY62" fmla="*/ 856269 h 5819775"/>
              <a:gd name="connsiteX63" fmla="*/ 2778052 w 5829300"/>
              <a:gd name="connsiteY63" fmla="*/ 1108148 h 5819775"/>
              <a:gd name="connsiteX64" fmla="*/ 2778052 w 5829300"/>
              <a:gd name="connsiteY64" fmla="*/ 2799369 h 5819775"/>
              <a:gd name="connsiteX65" fmla="*/ 2792711 w 5829300"/>
              <a:gd name="connsiteY65" fmla="*/ 2878665 h 5819775"/>
              <a:gd name="connsiteX66" fmla="*/ 2792711 w 5829300"/>
              <a:gd name="connsiteY66" fmla="*/ 3641646 h 5819775"/>
              <a:gd name="connsiteX67" fmla="*/ 2389565 w 5829300"/>
              <a:gd name="connsiteY67" fmla="*/ 3641646 h 5819775"/>
              <a:gd name="connsiteX68" fmla="*/ 2188321 w 5829300"/>
              <a:gd name="connsiteY68" fmla="*/ 3440402 h 5819775"/>
              <a:gd name="connsiteX69" fmla="*/ 2188321 w 5829300"/>
              <a:gd name="connsiteY69" fmla="*/ 2893324 h 5819775"/>
              <a:gd name="connsiteX70" fmla="*/ 2188321 w 5829300"/>
              <a:gd name="connsiteY70" fmla="*/ 2043713 h 5819775"/>
              <a:gd name="connsiteX71" fmla="*/ 2188321 w 5829300"/>
              <a:gd name="connsiteY71" fmla="*/ 467782 h 5819775"/>
              <a:gd name="connsiteX72" fmla="*/ 2389565 w 5829300"/>
              <a:gd name="connsiteY72" fmla="*/ 266538 h 5819775"/>
              <a:gd name="connsiteX73" fmla="*/ 5361518 w 5829300"/>
              <a:gd name="connsiteY73" fmla="*/ 266538 h 5819775"/>
              <a:gd name="connsiteX74" fmla="*/ 5562762 w 5829300"/>
              <a:gd name="connsiteY74" fmla="*/ 467782 h 5819775"/>
              <a:gd name="connsiteX75" fmla="*/ 5562753 w 5829300"/>
              <a:gd name="connsiteY75" fmla="*/ 3439735 h 5819775"/>
              <a:gd name="connsiteX76" fmla="*/ 5562753 w 5829300"/>
              <a:gd name="connsiteY76" fmla="*/ 3439735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29300" h="5819775">
                <a:moveTo>
                  <a:pt x="5361518" y="0"/>
                </a:moveTo>
                <a:lnTo>
                  <a:pt x="2389556" y="0"/>
                </a:lnTo>
                <a:cubicBezTo>
                  <a:pt x="2130343" y="0"/>
                  <a:pt x="1921774" y="208569"/>
                  <a:pt x="1921774" y="467782"/>
                </a:cubicBezTo>
                <a:lnTo>
                  <a:pt x="1921774" y="1914449"/>
                </a:lnTo>
                <a:lnTo>
                  <a:pt x="467782" y="1914449"/>
                </a:lnTo>
                <a:cubicBezTo>
                  <a:pt x="208569" y="1914449"/>
                  <a:pt x="0" y="2123018"/>
                  <a:pt x="0" y="2382231"/>
                </a:cubicBezTo>
                <a:lnTo>
                  <a:pt x="0" y="5354184"/>
                </a:lnTo>
                <a:cubicBezTo>
                  <a:pt x="0" y="5613397"/>
                  <a:pt x="208569" y="5821966"/>
                  <a:pt x="467782" y="5821966"/>
                </a:cubicBezTo>
                <a:lnTo>
                  <a:pt x="3447069" y="5821966"/>
                </a:lnTo>
                <a:cubicBezTo>
                  <a:pt x="3706282" y="5821966"/>
                  <a:pt x="3914851" y="5613397"/>
                  <a:pt x="3914851" y="5354184"/>
                </a:cubicBezTo>
                <a:lnTo>
                  <a:pt x="3914851" y="3907517"/>
                </a:lnTo>
                <a:lnTo>
                  <a:pt x="5361518" y="3907517"/>
                </a:lnTo>
                <a:cubicBezTo>
                  <a:pt x="5620732" y="3907517"/>
                  <a:pt x="5829300" y="3698948"/>
                  <a:pt x="5829300" y="3439735"/>
                </a:cubicBezTo>
                <a:lnTo>
                  <a:pt x="5829300" y="467782"/>
                </a:lnTo>
                <a:cubicBezTo>
                  <a:pt x="5829300" y="208569"/>
                  <a:pt x="5620732" y="0"/>
                  <a:pt x="5361518" y="0"/>
                </a:cubicBezTo>
                <a:close/>
                <a:moveTo>
                  <a:pt x="3439744" y="1914449"/>
                </a:moveTo>
                <a:lnTo>
                  <a:pt x="3036599" y="1914449"/>
                </a:lnTo>
                <a:lnTo>
                  <a:pt x="3036599" y="1122817"/>
                </a:lnTo>
                <a:lnTo>
                  <a:pt x="4706493" y="1122817"/>
                </a:lnTo>
                <a:lnTo>
                  <a:pt x="4706493" y="2792711"/>
                </a:lnTo>
                <a:lnTo>
                  <a:pt x="3907527" y="2792711"/>
                </a:lnTo>
                <a:lnTo>
                  <a:pt x="3907527" y="2382231"/>
                </a:lnTo>
                <a:cubicBezTo>
                  <a:pt x="3907527" y="2123018"/>
                  <a:pt x="3698958" y="1914449"/>
                  <a:pt x="3439744" y="1914449"/>
                </a:cubicBezTo>
                <a:close/>
                <a:moveTo>
                  <a:pt x="2389556" y="3907517"/>
                </a:moveTo>
                <a:lnTo>
                  <a:pt x="2792701" y="3907517"/>
                </a:lnTo>
                <a:lnTo>
                  <a:pt x="2792701" y="4699150"/>
                </a:lnTo>
                <a:lnTo>
                  <a:pt x="1122817" y="4699150"/>
                </a:lnTo>
                <a:lnTo>
                  <a:pt x="1122817" y="3029931"/>
                </a:lnTo>
                <a:lnTo>
                  <a:pt x="1929108" y="3029931"/>
                </a:lnTo>
                <a:lnTo>
                  <a:pt x="1929108" y="3440411"/>
                </a:lnTo>
                <a:cubicBezTo>
                  <a:pt x="1921774" y="3698948"/>
                  <a:pt x="2130343" y="3907517"/>
                  <a:pt x="2389556" y="3907517"/>
                </a:cubicBezTo>
                <a:close/>
                <a:moveTo>
                  <a:pt x="3641646" y="5354184"/>
                </a:moveTo>
                <a:cubicBezTo>
                  <a:pt x="3641646" y="5462130"/>
                  <a:pt x="3555016" y="5555428"/>
                  <a:pt x="3440401" y="5555428"/>
                </a:cubicBezTo>
                <a:lnTo>
                  <a:pt x="468449" y="5555428"/>
                </a:lnTo>
                <a:cubicBezTo>
                  <a:pt x="360502" y="5555428"/>
                  <a:pt x="267205" y="5468798"/>
                  <a:pt x="267205" y="5354184"/>
                </a:cubicBezTo>
                <a:lnTo>
                  <a:pt x="267205" y="2374897"/>
                </a:lnTo>
                <a:cubicBezTo>
                  <a:pt x="267205" y="2266950"/>
                  <a:pt x="353835" y="2173653"/>
                  <a:pt x="468449" y="2173653"/>
                </a:cubicBezTo>
                <a:lnTo>
                  <a:pt x="1928441" y="2173653"/>
                </a:lnTo>
                <a:lnTo>
                  <a:pt x="1928441" y="2764050"/>
                </a:lnTo>
                <a:lnTo>
                  <a:pt x="1108158" y="2764050"/>
                </a:lnTo>
                <a:cubicBezTo>
                  <a:pt x="964225" y="2764050"/>
                  <a:pt x="856279" y="2879331"/>
                  <a:pt x="856279" y="3015930"/>
                </a:cubicBezTo>
                <a:lnTo>
                  <a:pt x="856279" y="4706484"/>
                </a:lnTo>
                <a:cubicBezTo>
                  <a:pt x="856279" y="4850416"/>
                  <a:pt x="971560" y="4958363"/>
                  <a:pt x="1108158" y="4958363"/>
                </a:cubicBezTo>
                <a:lnTo>
                  <a:pt x="2799379" y="4958363"/>
                </a:lnTo>
                <a:cubicBezTo>
                  <a:pt x="2943311" y="4958363"/>
                  <a:pt x="3051258" y="4843082"/>
                  <a:pt x="3051258" y="4706484"/>
                </a:cubicBezTo>
                <a:lnTo>
                  <a:pt x="3051258" y="3770919"/>
                </a:lnTo>
                <a:lnTo>
                  <a:pt x="3051258" y="2850013"/>
                </a:lnTo>
                <a:lnTo>
                  <a:pt x="3051258" y="2172995"/>
                </a:lnTo>
                <a:lnTo>
                  <a:pt x="3439744" y="2172995"/>
                </a:lnTo>
                <a:cubicBezTo>
                  <a:pt x="3547691" y="2172995"/>
                  <a:pt x="3640989" y="2259625"/>
                  <a:pt x="3640989" y="2374240"/>
                </a:cubicBezTo>
                <a:lnTo>
                  <a:pt x="3640989" y="2921318"/>
                </a:lnTo>
                <a:lnTo>
                  <a:pt x="3640989" y="3770262"/>
                </a:lnTo>
                <a:lnTo>
                  <a:pt x="3640989" y="5354193"/>
                </a:lnTo>
                <a:lnTo>
                  <a:pt x="3641646" y="5354193"/>
                </a:lnTo>
                <a:close/>
                <a:moveTo>
                  <a:pt x="5562753" y="3439735"/>
                </a:moveTo>
                <a:cubicBezTo>
                  <a:pt x="5562753" y="3547682"/>
                  <a:pt x="5476123" y="3640979"/>
                  <a:pt x="5361508" y="3640979"/>
                </a:cubicBezTo>
                <a:lnTo>
                  <a:pt x="3907517" y="3640979"/>
                </a:lnTo>
                <a:lnTo>
                  <a:pt x="3907517" y="3050581"/>
                </a:lnTo>
                <a:lnTo>
                  <a:pt x="4720476" y="3050581"/>
                </a:lnTo>
                <a:cubicBezTo>
                  <a:pt x="4864408" y="3050581"/>
                  <a:pt x="4972355" y="2935300"/>
                  <a:pt x="4972355" y="2798702"/>
                </a:cubicBezTo>
                <a:lnTo>
                  <a:pt x="4972355" y="1108148"/>
                </a:lnTo>
                <a:cubicBezTo>
                  <a:pt x="4972355" y="964216"/>
                  <a:pt x="4857074" y="856269"/>
                  <a:pt x="4720476" y="856269"/>
                </a:cubicBezTo>
                <a:lnTo>
                  <a:pt x="3029931" y="856269"/>
                </a:lnTo>
                <a:cubicBezTo>
                  <a:pt x="2885999" y="856269"/>
                  <a:pt x="2778052" y="971550"/>
                  <a:pt x="2778052" y="1108148"/>
                </a:cubicBezTo>
                <a:lnTo>
                  <a:pt x="2778052" y="2799369"/>
                </a:lnTo>
                <a:cubicBezTo>
                  <a:pt x="2778052" y="2828020"/>
                  <a:pt x="2785386" y="2850013"/>
                  <a:pt x="2792711" y="2878665"/>
                </a:cubicBezTo>
                <a:lnTo>
                  <a:pt x="2792711" y="3641646"/>
                </a:lnTo>
                <a:lnTo>
                  <a:pt x="2389565" y="3641646"/>
                </a:lnTo>
                <a:cubicBezTo>
                  <a:pt x="2281619" y="3641646"/>
                  <a:pt x="2188321" y="3555016"/>
                  <a:pt x="2188321" y="3440402"/>
                </a:cubicBezTo>
                <a:lnTo>
                  <a:pt x="2188321" y="2893324"/>
                </a:lnTo>
                <a:lnTo>
                  <a:pt x="2188321" y="2043713"/>
                </a:lnTo>
                <a:lnTo>
                  <a:pt x="2188321" y="467782"/>
                </a:lnTo>
                <a:cubicBezTo>
                  <a:pt x="2188321" y="359835"/>
                  <a:pt x="2274951" y="266538"/>
                  <a:pt x="2389565" y="266538"/>
                </a:cubicBezTo>
                <a:lnTo>
                  <a:pt x="5361518" y="266538"/>
                </a:lnTo>
                <a:cubicBezTo>
                  <a:pt x="5469465" y="266538"/>
                  <a:pt x="5562762" y="353168"/>
                  <a:pt x="5562762" y="467782"/>
                </a:cubicBezTo>
                <a:lnTo>
                  <a:pt x="5562753" y="3439735"/>
                </a:lnTo>
                <a:lnTo>
                  <a:pt x="5562753" y="343973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7" name="Forma libre 376">
            <a:extLst>
              <a:ext uri="{FF2B5EF4-FFF2-40B4-BE49-F238E27FC236}">
                <a16:creationId xmlns:a16="http://schemas.microsoft.com/office/drawing/2014/main" id="{0583F117-C987-A141-923F-25BF237FCEF6}"/>
              </a:ext>
            </a:extLst>
          </p:cNvPr>
          <p:cNvSpPr/>
          <p:nvPr/>
        </p:nvSpPr>
        <p:spPr>
          <a:xfrm>
            <a:off x="2782649" y="5934139"/>
            <a:ext cx="261838" cy="354647"/>
          </a:xfrm>
          <a:custGeom>
            <a:avLst/>
            <a:gdLst>
              <a:gd name="connsiteX0" fmla="*/ 4657838 w 5056909"/>
              <a:gd name="connsiteY0" fmla="*/ 0 h 6849340"/>
              <a:gd name="connsiteX1" fmla="*/ 406666 w 5056909"/>
              <a:gd name="connsiteY1" fmla="*/ 0 h 6849340"/>
              <a:gd name="connsiteX2" fmla="*/ 0 w 5056909"/>
              <a:gd name="connsiteY2" fmla="*/ 406666 h 6849340"/>
              <a:gd name="connsiteX3" fmla="*/ 0 w 5056909"/>
              <a:gd name="connsiteY3" fmla="*/ 6450564 h 6849340"/>
              <a:gd name="connsiteX4" fmla="*/ 406666 w 5056909"/>
              <a:gd name="connsiteY4" fmla="*/ 6857230 h 6849340"/>
              <a:gd name="connsiteX5" fmla="*/ 4657838 w 5056909"/>
              <a:gd name="connsiteY5" fmla="*/ 6857230 h 6849340"/>
              <a:gd name="connsiteX6" fmla="*/ 5064503 w 5056909"/>
              <a:gd name="connsiteY6" fmla="*/ 6450564 h 6849340"/>
              <a:gd name="connsiteX7" fmla="*/ 5064503 w 5056909"/>
              <a:gd name="connsiteY7" fmla="*/ 406666 h 6849340"/>
              <a:gd name="connsiteX8" fmla="*/ 4657838 w 5056909"/>
              <a:gd name="connsiteY8" fmla="*/ 0 h 6849340"/>
              <a:gd name="connsiteX9" fmla="*/ 4757781 w 5056909"/>
              <a:gd name="connsiteY9" fmla="*/ 6451335 h 6849340"/>
              <a:gd name="connsiteX10" fmla="*/ 4657847 w 5056909"/>
              <a:gd name="connsiteY10" fmla="*/ 6551270 h 6849340"/>
              <a:gd name="connsiteX11" fmla="*/ 406666 w 5056909"/>
              <a:gd name="connsiteY11" fmla="*/ 6551270 h 6849340"/>
              <a:gd name="connsiteX12" fmla="*/ 306731 w 5056909"/>
              <a:gd name="connsiteY12" fmla="*/ 6451335 h 6849340"/>
              <a:gd name="connsiteX13" fmla="*/ 306731 w 5056909"/>
              <a:gd name="connsiteY13" fmla="*/ 406666 h 6849340"/>
              <a:gd name="connsiteX14" fmla="*/ 406666 w 5056909"/>
              <a:gd name="connsiteY14" fmla="*/ 306731 h 6849340"/>
              <a:gd name="connsiteX15" fmla="*/ 4657838 w 5056909"/>
              <a:gd name="connsiteY15" fmla="*/ 306731 h 6849340"/>
              <a:gd name="connsiteX16" fmla="*/ 4757772 w 5056909"/>
              <a:gd name="connsiteY16" fmla="*/ 406666 h 6849340"/>
              <a:gd name="connsiteX17" fmla="*/ 4757772 w 5056909"/>
              <a:gd name="connsiteY17" fmla="*/ 6451335 h 6849340"/>
              <a:gd name="connsiteX18" fmla="*/ 4052065 w 5056909"/>
              <a:gd name="connsiteY18" fmla="*/ 4815433 h 6849340"/>
              <a:gd name="connsiteX19" fmla="*/ 3902930 w 5056909"/>
              <a:gd name="connsiteY19" fmla="*/ 4964569 h 6849340"/>
              <a:gd name="connsiteX20" fmla="*/ 1992595 w 5056909"/>
              <a:gd name="connsiteY20" fmla="*/ 4964569 h 6849340"/>
              <a:gd name="connsiteX21" fmla="*/ 1843460 w 5056909"/>
              <a:gd name="connsiteY21" fmla="*/ 4815433 h 6849340"/>
              <a:gd name="connsiteX22" fmla="*/ 1992595 w 5056909"/>
              <a:gd name="connsiteY22" fmla="*/ 4666298 h 6849340"/>
              <a:gd name="connsiteX23" fmla="*/ 3902159 w 5056909"/>
              <a:gd name="connsiteY23" fmla="*/ 4666298 h 6849340"/>
              <a:gd name="connsiteX24" fmla="*/ 4052065 w 5056909"/>
              <a:gd name="connsiteY24" fmla="*/ 4815433 h 6849340"/>
              <a:gd name="connsiteX25" fmla="*/ 4052065 w 5056909"/>
              <a:gd name="connsiteY25" fmla="*/ 5737168 h 6849340"/>
              <a:gd name="connsiteX26" fmla="*/ 3902930 w 5056909"/>
              <a:gd name="connsiteY26" fmla="*/ 5886303 h 6849340"/>
              <a:gd name="connsiteX27" fmla="*/ 1992595 w 5056909"/>
              <a:gd name="connsiteY27" fmla="*/ 5886303 h 6849340"/>
              <a:gd name="connsiteX28" fmla="*/ 1843460 w 5056909"/>
              <a:gd name="connsiteY28" fmla="*/ 5737168 h 6849340"/>
              <a:gd name="connsiteX29" fmla="*/ 1992595 w 5056909"/>
              <a:gd name="connsiteY29" fmla="*/ 5588032 h 6849340"/>
              <a:gd name="connsiteX30" fmla="*/ 3902159 w 5056909"/>
              <a:gd name="connsiteY30" fmla="*/ 5588032 h 6849340"/>
              <a:gd name="connsiteX31" fmla="*/ 4052065 w 5056909"/>
              <a:gd name="connsiteY31" fmla="*/ 5737168 h 6849340"/>
              <a:gd name="connsiteX32" fmla="*/ 4052065 w 5056909"/>
              <a:gd name="connsiteY32" fmla="*/ 3902168 h 6849340"/>
              <a:gd name="connsiteX33" fmla="*/ 3902930 w 5056909"/>
              <a:gd name="connsiteY33" fmla="*/ 4051303 h 6849340"/>
              <a:gd name="connsiteX34" fmla="*/ 1992595 w 5056909"/>
              <a:gd name="connsiteY34" fmla="*/ 4051303 h 6849340"/>
              <a:gd name="connsiteX35" fmla="*/ 1843460 w 5056909"/>
              <a:gd name="connsiteY35" fmla="*/ 3902168 h 6849340"/>
              <a:gd name="connsiteX36" fmla="*/ 1992595 w 5056909"/>
              <a:gd name="connsiteY36" fmla="*/ 3753032 h 6849340"/>
              <a:gd name="connsiteX37" fmla="*/ 3902159 w 5056909"/>
              <a:gd name="connsiteY37" fmla="*/ 3753032 h 6849340"/>
              <a:gd name="connsiteX38" fmla="*/ 4052065 w 5056909"/>
              <a:gd name="connsiteY38" fmla="*/ 3902168 h 6849340"/>
              <a:gd name="connsiteX39" fmla="*/ 4052065 w 5056909"/>
              <a:gd name="connsiteY39" fmla="*/ 2997344 h 6849340"/>
              <a:gd name="connsiteX40" fmla="*/ 3902930 w 5056909"/>
              <a:gd name="connsiteY40" fmla="*/ 3146480 h 6849340"/>
              <a:gd name="connsiteX41" fmla="*/ 1992595 w 5056909"/>
              <a:gd name="connsiteY41" fmla="*/ 3146480 h 6849340"/>
              <a:gd name="connsiteX42" fmla="*/ 1843460 w 5056909"/>
              <a:gd name="connsiteY42" fmla="*/ 2997344 h 6849340"/>
              <a:gd name="connsiteX43" fmla="*/ 1992595 w 5056909"/>
              <a:gd name="connsiteY43" fmla="*/ 2848209 h 6849340"/>
              <a:gd name="connsiteX44" fmla="*/ 3902159 w 5056909"/>
              <a:gd name="connsiteY44" fmla="*/ 2848209 h 6849340"/>
              <a:gd name="connsiteX45" fmla="*/ 4052065 w 5056909"/>
              <a:gd name="connsiteY45" fmla="*/ 2997344 h 6849340"/>
              <a:gd name="connsiteX46" fmla="*/ 1835000 w 5056909"/>
              <a:gd name="connsiteY46" fmla="*/ 2092530 h 6849340"/>
              <a:gd name="connsiteX47" fmla="*/ 1984136 w 5056909"/>
              <a:gd name="connsiteY47" fmla="*/ 1943395 h 6849340"/>
              <a:gd name="connsiteX48" fmla="*/ 3876797 w 5056909"/>
              <a:gd name="connsiteY48" fmla="*/ 1943395 h 6849340"/>
              <a:gd name="connsiteX49" fmla="*/ 4025932 w 5056909"/>
              <a:gd name="connsiteY49" fmla="*/ 2092530 h 6849340"/>
              <a:gd name="connsiteX50" fmla="*/ 3876797 w 5056909"/>
              <a:gd name="connsiteY50" fmla="*/ 2241666 h 6849340"/>
              <a:gd name="connsiteX51" fmla="*/ 1984906 w 5056909"/>
              <a:gd name="connsiteY51" fmla="*/ 2241666 h 6849340"/>
              <a:gd name="connsiteX52" fmla="*/ 1835000 w 5056909"/>
              <a:gd name="connsiteY52" fmla="*/ 2092530 h 6849340"/>
              <a:gd name="connsiteX53" fmla="*/ 1835000 w 5056909"/>
              <a:gd name="connsiteY53" fmla="*/ 1179256 h 6849340"/>
              <a:gd name="connsiteX54" fmla="*/ 1984136 w 5056909"/>
              <a:gd name="connsiteY54" fmla="*/ 1030120 h 6849340"/>
              <a:gd name="connsiteX55" fmla="*/ 3876797 w 5056909"/>
              <a:gd name="connsiteY55" fmla="*/ 1030120 h 6849340"/>
              <a:gd name="connsiteX56" fmla="*/ 4025932 w 5056909"/>
              <a:gd name="connsiteY56" fmla="*/ 1179256 h 6849340"/>
              <a:gd name="connsiteX57" fmla="*/ 3876797 w 5056909"/>
              <a:gd name="connsiteY57" fmla="*/ 1328391 h 6849340"/>
              <a:gd name="connsiteX58" fmla="*/ 1984906 w 5056909"/>
              <a:gd name="connsiteY58" fmla="*/ 1328391 h 6849340"/>
              <a:gd name="connsiteX59" fmla="*/ 1835000 w 5056909"/>
              <a:gd name="connsiteY59" fmla="*/ 1179256 h 6849340"/>
              <a:gd name="connsiteX60" fmla="*/ 1286879 w 5056909"/>
              <a:gd name="connsiteY60" fmla="*/ 1179256 h 6849340"/>
              <a:gd name="connsiteX61" fmla="*/ 1120833 w 5056909"/>
              <a:gd name="connsiteY61" fmla="*/ 1345302 h 6849340"/>
              <a:gd name="connsiteX62" fmla="*/ 954786 w 5056909"/>
              <a:gd name="connsiteY62" fmla="*/ 1179256 h 6849340"/>
              <a:gd name="connsiteX63" fmla="*/ 1120833 w 5056909"/>
              <a:gd name="connsiteY63" fmla="*/ 1013209 h 6849340"/>
              <a:gd name="connsiteX64" fmla="*/ 1286879 w 5056909"/>
              <a:gd name="connsiteY64" fmla="*/ 1179256 h 6849340"/>
              <a:gd name="connsiteX65" fmla="*/ 1286879 w 5056909"/>
              <a:gd name="connsiteY65" fmla="*/ 2092530 h 6849340"/>
              <a:gd name="connsiteX66" fmla="*/ 1120833 w 5056909"/>
              <a:gd name="connsiteY66" fmla="*/ 2258577 h 6849340"/>
              <a:gd name="connsiteX67" fmla="*/ 954786 w 5056909"/>
              <a:gd name="connsiteY67" fmla="*/ 2092530 h 6849340"/>
              <a:gd name="connsiteX68" fmla="*/ 1120833 w 5056909"/>
              <a:gd name="connsiteY68" fmla="*/ 1926483 h 6849340"/>
              <a:gd name="connsiteX69" fmla="*/ 1286879 w 5056909"/>
              <a:gd name="connsiteY69" fmla="*/ 2092530 h 6849340"/>
              <a:gd name="connsiteX70" fmla="*/ 1286879 w 5056909"/>
              <a:gd name="connsiteY70" fmla="*/ 2980433 h 6849340"/>
              <a:gd name="connsiteX71" fmla="*/ 1120833 w 5056909"/>
              <a:gd name="connsiteY71" fmla="*/ 3146480 h 6849340"/>
              <a:gd name="connsiteX72" fmla="*/ 954786 w 5056909"/>
              <a:gd name="connsiteY72" fmla="*/ 2980433 h 6849340"/>
              <a:gd name="connsiteX73" fmla="*/ 1120833 w 5056909"/>
              <a:gd name="connsiteY73" fmla="*/ 2814386 h 6849340"/>
              <a:gd name="connsiteX74" fmla="*/ 1286879 w 5056909"/>
              <a:gd name="connsiteY74" fmla="*/ 2980433 h 6849340"/>
              <a:gd name="connsiteX75" fmla="*/ 1286879 w 5056909"/>
              <a:gd name="connsiteY75" fmla="*/ 3886018 h 6849340"/>
              <a:gd name="connsiteX76" fmla="*/ 1120833 w 5056909"/>
              <a:gd name="connsiteY76" fmla="*/ 4052065 h 6849340"/>
              <a:gd name="connsiteX77" fmla="*/ 954786 w 5056909"/>
              <a:gd name="connsiteY77" fmla="*/ 3886018 h 6849340"/>
              <a:gd name="connsiteX78" fmla="*/ 1120833 w 5056909"/>
              <a:gd name="connsiteY78" fmla="*/ 3719972 h 6849340"/>
              <a:gd name="connsiteX79" fmla="*/ 1286879 w 5056909"/>
              <a:gd name="connsiteY79" fmla="*/ 3886018 h 6849340"/>
              <a:gd name="connsiteX80" fmla="*/ 1286879 w 5056909"/>
              <a:gd name="connsiteY80" fmla="*/ 4823893 h 6849340"/>
              <a:gd name="connsiteX81" fmla="*/ 1120833 w 5056909"/>
              <a:gd name="connsiteY81" fmla="*/ 4989940 h 6849340"/>
              <a:gd name="connsiteX82" fmla="*/ 954786 w 5056909"/>
              <a:gd name="connsiteY82" fmla="*/ 4823893 h 6849340"/>
              <a:gd name="connsiteX83" fmla="*/ 1120833 w 5056909"/>
              <a:gd name="connsiteY83" fmla="*/ 4657846 h 6849340"/>
              <a:gd name="connsiteX84" fmla="*/ 1286879 w 5056909"/>
              <a:gd name="connsiteY84" fmla="*/ 4823893 h 6849340"/>
              <a:gd name="connsiteX85" fmla="*/ 1286879 w 5056909"/>
              <a:gd name="connsiteY85" fmla="*/ 5737168 h 6849340"/>
              <a:gd name="connsiteX86" fmla="*/ 1120833 w 5056909"/>
              <a:gd name="connsiteY86" fmla="*/ 5903214 h 6849340"/>
              <a:gd name="connsiteX87" fmla="*/ 954786 w 5056909"/>
              <a:gd name="connsiteY87" fmla="*/ 5737168 h 6849340"/>
              <a:gd name="connsiteX88" fmla="*/ 1120833 w 5056909"/>
              <a:gd name="connsiteY88" fmla="*/ 5571121 h 6849340"/>
              <a:gd name="connsiteX89" fmla="*/ 1286879 w 5056909"/>
              <a:gd name="connsiteY89" fmla="*/ 573716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056909" h="6849340">
                <a:moveTo>
                  <a:pt x="4657838" y="0"/>
                </a:moveTo>
                <a:lnTo>
                  <a:pt x="406666" y="0"/>
                </a:lnTo>
                <a:cubicBezTo>
                  <a:pt x="182187" y="0"/>
                  <a:pt x="0" y="182958"/>
                  <a:pt x="0" y="406666"/>
                </a:cubicBezTo>
                <a:lnTo>
                  <a:pt x="0" y="6450564"/>
                </a:lnTo>
                <a:cubicBezTo>
                  <a:pt x="0" y="6675042"/>
                  <a:pt x="182958" y="6857230"/>
                  <a:pt x="406666" y="6857230"/>
                </a:cubicBezTo>
                <a:lnTo>
                  <a:pt x="4657838" y="6857230"/>
                </a:lnTo>
                <a:cubicBezTo>
                  <a:pt x="4882316" y="6857230"/>
                  <a:pt x="5064503" y="6674263"/>
                  <a:pt x="5064503" y="6450564"/>
                </a:cubicBezTo>
                <a:lnTo>
                  <a:pt x="5064503" y="406666"/>
                </a:lnTo>
                <a:cubicBezTo>
                  <a:pt x="5064512" y="182958"/>
                  <a:pt x="4882316" y="0"/>
                  <a:pt x="4657838" y="0"/>
                </a:cubicBezTo>
                <a:close/>
                <a:moveTo>
                  <a:pt x="4757781" y="6451335"/>
                </a:moveTo>
                <a:cubicBezTo>
                  <a:pt x="4757781" y="6509758"/>
                  <a:pt x="4716269" y="6551270"/>
                  <a:pt x="4657847" y="6551270"/>
                </a:cubicBezTo>
                <a:lnTo>
                  <a:pt x="406666" y="6551270"/>
                </a:lnTo>
                <a:cubicBezTo>
                  <a:pt x="348243" y="6551270"/>
                  <a:pt x="306731" y="6509758"/>
                  <a:pt x="306731" y="6451335"/>
                </a:cubicBezTo>
                <a:lnTo>
                  <a:pt x="306731" y="406666"/>
                </a:lnTo>
                <a:cubicBezTo>
                  <a:pt x="306731" y="348243"/>
                  <a:pt x="348243" y="306731"/>
                  <a:pt x="406666" y="306731"/>
                </a:cubicBezTo>
                <a:lnTo>
                  <a:pt x="4657838" y="306731"/>
                </a:lnTo>
                <a:cubicBezTo>
                  <a:pt x="4716261" y="306731"/>
                  <a:pt x="4757772" y="348243"/>
                  <a:pt x="4757772" y="406666"/>
                </a:cubicBezTo>
                <a:lnTo>
                  <a:pt x="4757772" y="6451335"/>
                </a:lnTo>
                <a:close/>
                <a:moveTo>
                  <a:pt x="4052065" y="4815433"/>
                </a:moveTo>
                <a:cubicBezTo>
                  <a:pt x="4052065" y="4898457"/>
                  <a:pt x="3985953" y="4964569"/>
                  <a:pt x="3902930" y="4964569"/>
                </a:cubicBezTo>
                <a:lnTo>
                  <a:pt x="1992595" y="4964569"/>
                </a:lnTo>
                <a:cubicBezTo>
                  <a:pt x="1909572" y="4964569"/>
                  <a:pt x="1843460" y="4898457"/>
                  <a:pt x="1843460" y="4815433"/>
                </a:cubicBezTo>
                <a:cubicBezTo>
                  <a:pt x="1843460" y="4732410"/>
                  <a:pt x="1909572" y="4666298"/>
                  <a:pt x="1992595" y="4666298"/>
                </a:cubicBezTo>
                <a:lnTo>
                  <a:pt x="3902159" y="4666298"/>
                </a:lnTo>
                <a:cubicBezTo>
                  <a:pt x="3977502" y="4657846"/>
                  <a:pt x="4052065" y="4732410"/>
                  <a:pt x="4052065" y="4815433"/>
                </a:cubicBezTo>
                <a:close/>
                <a:moveTo>
                  <a:pt x="4052065" y="5737168"/>
                </a:moveTo>
                <a:cubicBezTo>
                  <a:pt x="4052065" y="5820191"/>
                  <a:pt x="3985953" y="5886303"/>
                  <a:pt x="3902930" y="5886303"/>
                </a:cubicBezTo>
                <a:lnTo>
                  <a:pt x="1992595" y="5886303"/>
                </a:lnTo>
                <a:cubicBezTo>
                  <a:pt x="1909572" y="5886303"/>
                  <a:pt x="1843460" y="5820191"/>
                  <a:pt x="1843460" y="5737168"/>
                </a:cubicBezTo>
                <a:cubicBezTo>
                  <a:pt x="1843460" y="5654144"/>
                  <a:pt x="1909572" y="5588032"/>
                  <a:pt x="1992595" y="5588032"/>
                </a:cubicBezTo>
                <a:lnTo>
                  <a:pt x="3902159" y="5588032"/>
                </a:lnTo>
                <a:cubicBezTo>
                  <a:pt x="3977502" y="5579572"/>
                  <a:pt x="4052065" y="5654144"/>
                  <a:pt x="4052065" y="5737168"/>
                </a:cubicBezTo>
                <a:close/>
                <a:moveTo>
                  <a:pt x="4052065" y="3902168"/>
                </a:moveTo>
                <a:cubicBezTo>
                  <a:pt x="4052065" y="3985191"/>
                  <a:pt x="3985953" y="4051303"/>
                  <a:pt x="3902930" y="4051303"/>
                </a:cubicBezTo>
                <a:lnTo>
                  <a:pt x="1992595" y="4051303"/>
                </a:lnTo>
                <a:cubicBezTo>
                  <a:pt x="1909572" y="4051303"/>
                  <a:pt x="1843460" y="3985191"/>
                  <a:pt x="1843460" y="3902168"/>
                </a:cubicBezTo>
                <a:cubicBezTo>
                  <a:pt x="1843460" y="3819144"/>
                  <a:pt x="1909572" y="3753032"/>
                  <a:pt x="1992595" y="3753032"/>
                </a:cubicBezTo>
                <a:lnTo>
                  <a:pt x="3902159" y="3753032"/>
                </a:lnTo>
                <a:cubicBezTo>
                  <a:pt x="3977502" y="3753023"/>
                  <a:pt x="4052065" y="3819144"/>
                  <a:pt x="4052065" y="3902168"/>
                </a:cubicBezTo>
                <a:close/>
                <a:moveTo>
                  <a:pt x="4052065" y="2997344"/>
                </a:moveTo>
                <a:cubicBezTo>
                  <a:pt x="4052065" y="3080368"/>
                  <a:pt x="3985953" y="3146480"/>
                  <a:pt x="3902930" y="3146480"/>
                </a:cubicBezTo>
                <a:lnTo>
                  <a:pt x="1992595" y="3146480"/>
                </a:lnTo>
                <a:cubicBezTo>
                  <a:pt x="1909572" y="3146480"/>
                  <a:pt x="1843460" y="3080368"/>
                  <a:pt x="1843460" y="2997344"/>
                </a:cubicBezTo>
                <a:cubicBezTo>
                  <a:pt x="1843460" y="2914321"/>
                  <a:pt x="1909572" y="2848209"/>
                  <a:pt x="1992595" y="2848209"/>
                </a:cubicBezTo>
                <a:lnTo>
                  <a:pt x="3902159" y="2848209"/>
                </a:lnTo>
                <a:cubicBezTo>
                  <a:pt x="3977502" y="2848209"/>
                  <a:pt x="4052065" y="2914321"/>
                  <a:pt x="4052065" y="2997344"/>
                </a:cubicBezTo>
                <a:close/>
                <a:moveTo>
                  <a:pt x="1835000" y="2092530"/>
                </a:moveTo>
                <a:cubicBezTo>
                  <a:pt x="1835000" y="2009507"/>
                  <a:pt x="1901112" y="1943395"/>
                  <a:pt x="1984136" y="1943395"/>
                </a:cubicBezTo>
                <a:lnTo>
                  <a:pt x="3876797" y="1943395"/>
                </a:lnTo>
                <a:cubicBezTo>
                  <a:pt x="3959819" y="1943395"/>
                  <a:pt x="4025932" y="2009507"/>
                  <a:pt x="4025932" y="2092530"/>
                </a:cubicBezTo>
                <a:cubicBezTo>
                  <a:pt x="4025932" y="2175553"/>
                  <a:pt x="3959819" y="2241666"/>
                  <a:pt x="3876797" y="2241666"/>
                </a:cubicBezTo>
                <a:lnTo>
                  <a:pt x="1984906" y="2241666"/>
                </a:lnTo>
                <a:cubicBezTo>
                  <a:pt x="1901883" y="2241666"/>
                  <a:pt x="1835000" y="2175553"/>
                  <a:pt x="1835000" y="2092530"/>
                </a:cubicBezTo>
                <a:close/>
                <a:moveTo>
                  <a:pt x="1835000" y="1179256"/>
                </a:moveTo>
                <a:cubicBezTo>
                  <a:pt x="1835000" y="1096232"/>
                  <a:pt x="1901112" y="1030120"/>
                  <a:pt x="1984136" y="1030120"/>
                </a:cubicBezTo>
                <a:lnTo>
                  <a:pt x="3876797" y="1030120"/>
                </a:lnTo>
                <a:cubicBezTo>
                  <a:pt x="3959819" y="1030120"/>
                  <a:pt x="4025932" y="1096232"/>
                  <a:pt x="4025932" y="1179256"/>
                </a:cubicBezTo>
                <a:cubicBezTo>
                  <a:pt x="4025932" y="1262279"/>
                  <a:pt x="3959819" y="1328391"/>
                  <a:pt x="3876797" y="1328391"/>
                </a:cubicBezTo>
                <a:lnTo>
                  <a:pt x="1984906" y="1328391"/>
                </a:lnTo>
                <a:cubicBezTo>
                  <a:pt x="1901883" y="1336851"/>
                  <a:pt x="1835000" y="1262288"/>
                  <a:pt x="1835000" y="1179256"/>
                </a:cubicBezTo>
                <a:close/>
                <a:moveTo>
                  <a:pt x="1286879" y="1179256"/>
                </a:moveTo>
                <a:cubicBezTo>
                  <a:pt x="1286879" y="1270739"/>
                  <a:pt x="1212307" y="1345302"/>
                  <a:pt x="1120833" y="1345302"/>
                </a:cubicBezTo>
                <a:cubicBezTo>
                  <a:pt x="1029349" y="1345302"/>
                  <a:pt x="954786" y="1270730"/>
                  <a:pt x="954786" y="1179256"/>
                </a:cubicBezTo>
                <a:cubicBezTo>
                  <a:pt x="954786" y="1087772"/>
                  <a:pt x="1029358" y="1013209"/>
                  <a:pt x="1120833" y="1013209"/>
                </a:cubicBezTo>
                <a:cubicBezTo>
                  <a:pt x="1212316" y="1013209"/>
                  <a:pt x="1286879" y="1087781"/>
                  <a:pt x="1286879" y="1179256"/>
                </a:cubicBezTo>
                <a:close/>
                <a:moveTo>
                  <a:pt x="1286879" y="2092530"/>
                </a:moveTo>
                <a:cubicBezTo>
                  <a:pt x="1286879" y="2184013"/>
                  <a:pt x="1212307" y="2258577"/>
                  <a:pt x="1120833" y="2258577"/>
                </a:cubicBezTo>
                <a:cubicBezTo>
                  <a:pt x="1029349" y="2258577"/>
                  <a:pt x="954786" y="2184005"/>
                  <a:pt x="954786" y="2092530"/>
                </a:cubicBezTo>
                <a:cubicBezTo>
                  <a:pt x="954786" y="2001055"/>
                  <a:pt x="1029358" y="1926483"/>
                  <a:pt x="1120833" y="1926483"/>
                </a:cubicBezTo>
                <a:cubicBezTo>
                  <a:pt x="1212316" y="1918023"/>
                  <a:pt x="1286879" y="1992595"/>
                  <a:pt x="1286879" y="2092530"/>
                </a:cubicBezTo>
                <a:close/>
                <a:moveTo>
                  <a:pt x="1286879" y="2980433"/>
                </a:moveTo>
                <a:cubicBezTo>
                  <a:pt x="1286879" y="3071916"/>
                  <a:pt x="1212307" y="3146480"/>
                  <a:pt x="1120833" y="3146480"/>
                </a:cubicBezTo>
                <a:cubicBezTo>
                  <a:pt x="1029349" y="3146480"/>
                  <a:pt x="954786" y="3071908"/>
                  <a:pt x="954786" y="2980433"/>
                </a:cubicBezTo>
                <a:cubicBezTo>
                  <a:pt x="954786" y="2888959"/>
                  <a:pt x="1029358" y="2814386"/>
                  <a:pt x="1120833" y="2814386"/>
                </a:cubicBezTo>
                <a:cubicBezTo>
                  <a:pt x="1212316" y="2806697"/>
                  <a:pt x="1286879" y="2881269"/>
                  <a:pt x="1286879" y="2980433"/>
                </a:cubicBezTo>
                <a:close/>
                <a:moveTo>
                  <a:pt x="1286879" y="3886018"/>
                </a:moveTo>
                <a:cubicBezTo>
                  <a:pt x="1286879" y="3977502"/>
                  <a:pt x="1212307" y="4052065"/>
                  <a:pt x="1120833" y="4052065"/>
                </a:cubicBezTo>
                <a:cubicBezTo>
                  <a:pt x="1029349" y="4052065"/>
                  <a:pt x="954786" y="3977493"/>
                  <a:pt x="954786" y="3886018"/>
                </a:cubicBezTo>
                <a:cubicBezTo>
                  <a:pt x="954786" y="3794535"/>
                  <a:pt x="1029358" y="3719972"/>
                  <a:pt x="1120833" y="3719972"/>
                </a:cubicBezTo>
                <a:cubicBezTo>
                  <a:pt x="1212316" y="3719972"/>
                  <a:pt x="1286879" y="3794544"/>
                  <a:pt x="1286879" y="3886018"/>
                </a:cubicBezTo>
                <a:close/>
                <a:moveTo>
                  <a:pt x="1286879" y="4823893"/>
                </a:moveTo>
                <a:cubicBezTo>
                  <a:pt x="1286879" y="4915377"/>
                  <a:pt x="1212307" y="4989940"/>
                  <a:pt x="1120833" y="4989940"/>
                </a:cubicBezTo>
                <a:cubicBezTo>
                  <a:pt x="1029349" y="4989940"/>
                  <a:pt x="954786" y="4915368"/>
                  <a:pt x="954786" y="4823893"/>
                </a:cubicBezTo>
                <a:cubicBezTo>
                  <a:pt x="954786" y="4732410"/>
                  <a:pt x="1029358" y="4657846"/>
                  <a:pt x="1120833" y="4657846"/>
                </a:cubicBezTo>
                <a:cubicBezTo>
                  <a:pt x="1212316" y="4657846"/>
                  <a:pt x="1286879" y="4732410"/>
                  <a:pt x="1286879" y="4823893"/>
                </a:cubicBezTo>
                <a:close/>
                <a:moveTo>
                  <a:pt x="1286879" y="5737168"/>
                </a:moveTo>
                <a:cubicBezTo>
                  <a:pt x="1286879" y="5828651"/>
                  <a:pt x="1212307" y="5903214"/>
                  <a:pt x="1120833" y="5903214"/>
                </a:cubicBezTo>
                <a:cubicBezTo>
                  <a:pt x="1029349" y="5903214"/>
                  <a:pt x="954786" y="5828642"/>
                  <a:pt x="954786" y="5737168"/>
                </a:cubicBezTo>
                <a:cubicBezTo>
                  <a:pt x="954786" y="5645684"/>
                  <a:pt x="1029358" y="5571121"/>
                  <a:pt x="1120833" y="5571121"/>
                </a:cubicBezTo>
                <a:cubicBezTo>
                  <a:pt x="1212316" y="5562661"/>
                  <a:pt x="1286879" y="5645684"/>
                  <a:pt x="1286879" y="57371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9" name="Forma libre 378">
            <a:extLst>
              <a:ext uri="{FF2B5EF4-FFF2-40B4-BE49-F238E27FC236}">
                <a16:creationId xmlns:a16="http://schemas.microsoft.com/office/drawing/2014/main" id="{2E5FD926-5357-184A-B2E1-94388DB348FA}"/>
              </a:ext>
            </a:extLst>
          </p:cNvPr>
          <p:cNvSpPr/>
          <p:nvPr/>
        </p:nvSpPr>
        <p:spPr>
          <a:xfrm>
            <a:off x="8805216" y="3919484"/>
            <a:ext cx="263631" cy="355095"/>
          </a:xfrm>
          <a:custGeom>
            <a:avLst/>
            <a:gdLst>
              <a:gd name="connsiteX0" fmla="*/ 4801362 w 5091545"/>
              <a:gd name="connsiteY0" fmla="*/ 2449614 h 6858000"/>
              <a:gd name="connsiteX1" fmla="*/ 4801362 w 5091545"/>
              <a:gd name="connsiteY1" fmla="*/ 2253130 h 6858000"/>
              <a:gd name="connsiteX2" fmla="*/ 2548232 w 5091545"/>
              <a:gd name="connsiteY2" fmla="*/ 0 h 6858000"/>
              <a:gd name="connsiteX3" fmla="*/ 303449 w 5091545"/>
              <a:gd name="connsiteY3" fmla="*/ 2253130 h 6858000"/>
              <a:gd name="connsiteX4" fmla="*/ 303449 w 5091545"/>
              <a:gd name="connsiteY4" fmla="*/ 2449614 h 6858000"/>
              <a:gd name="connsiteX5" fmla="*/ 0 w 5091545"/>
              <a:gd name="connsiteY5" fmla="*/ 2826648 h 6858000"/>
              <a:gd name="connsiteX6" fmla="*/ 0 w 5091545"/>
              <a:gd name="connsiteY6" fmla="*/ 5784541 h 6858000"/>
              <a:gd name="connsiteX7" fmla="*/ 1073459 w 5091545"/>
              <a:gd name="connsiteY7" fmla="*/ 6858000 h 6858000"/>
              <a:gd name="connsiteX8" fmla="*/ 4023005 w 5091545"/>
              <a:gd name="connsiteY8" fmla="*/ 6858000 h 6858000"/>
              <a:gd name="connsiteX9" fmla="*/ 5096464 w 5091545"/>
              <a:gd name="connsiteY9" fmla="*/ 5784541 h 6858000"/>
              <a:gd name="connsiteX10" fmla="*/ 5096464 w 5091545"/>
              <a:gd name="connsiteY10" fmla="*/ 2826648 h 6858000"/>
              <a:gd name="connsiteX11" fmla="*/ 4801362 w 5091545"/>
              <a:gd name="connsiteY11" fmla="*/ 2449614 h 6858000"/>
              <a:gd name="connsiteX12" fmla="*/ 606145 w 5091545"/>
              <a:gd name="connsiteY12" fmla="*/ 2253130 h 6858000"/>
              <a:gd name="connsiteX13" fmla="*/ 2548232 w 5091545"/>
              <a:gd name="connsiteY13" fmla="*/ 303458 h 6858000"/>
              <a:gd name="connsiteX14" fmla="*/ 4497904 w 5091545"/>
              <a:gd name="connsiteY14" fmla="*/ 2253130 h 6858000"/>
              <a:gd name="connsiteX15" fmla="*/ 4497904 w 5091545"/>
              <a:gd name="connsiteY15" fmla="*/ 2441266 h 6858000"/>
              <a:gd name="connsiteX16" fmla="*/ 3949411 w 5091545"/>
              <a:gd name="connsiteY16" fmla="*/ 2441266 h 6858000"/>
              <a:gd name="connsiteX17" fmla="*/ 3949411 w 5091545"/>
              <a:gd name="connsiteY17" fmla="*/ 2236435 h 6858000"/>
              <a:gd name="connsiteX18" fmla="*/ 2564918 w 5091545"/>
              <a:gd name="connsiteY18" fmla="*/ 851942 h 6858000"/>
              <a:gd name="connsiteX19" fmla="*/ 1180425 w 5091545"/>
              <a:gd name="connsiteY19" fmla="*/ 2236435 h 6858000"/>
              <a:gd name="connsiteX20" fmla="*/ 1180425 w 5091545"/>
              <a:gd name="connsiteY20" fmla="*/ 2441266 h 6858000"/>
              <a:gd name="connsiteX21" fmla="*/ 606898 w 5091545"/>
              <a:gd name="connsiteY21" fmla="*/ 2441266 h 6858000"/>
              <a:gd name="connsiteX22" fmla="*/ 606145 w 5091545"/>
              <a:gd name="connsiteY22" fmla="*/ 2253130 h 6858000"/>
              <a:gd name="connsiteX23" fmla="*/ 606145 w 5091545"/>
              <a:gd name="connsiteY23" fmla="*/ 2253130 h 6858000"/>
              <a:gd name="connsiteX24" fmla="*/ 3645971 w 5091545"/>
              <a:gd name="connsiteY24" fmla="*/ 2228088 h 6858000"/>
              <a:gd name="connsiteX25" fmla="*/ 3645971 w 5091545"/>
              <a:gd name="connsiteY25" fmla="*/ 2432919 h 6858000"/>
              <a:gd name="connsiteX26" fmla="*/ 1483120 w 5091545"/>
              <a:gd name="connsiteY26" fmla="*/ 2432919 h 6858000"/>
              <a:gd name="connsiteX27" fmla="*/ 1483120 w 5091545"/>
              <a:gd name="connsiteY27" fmla="*/ 2228088 h 6858000"/>
              <a:gd name="connsiteX28" fmla="*/ 2564927 w 5091545"/>
              <a:gd name="connsiteY28" fmla="*/ 1146282 h 6858000"/>
              <a:gd name="connsiteX29" fmla="*/ 3645971 w 5091545"/>
              <a:gd name="connsiteY29" fmla="*/ 2228088 h 6858000"/>
              <a:gd name="connsiteX30" fmla="*/ 4793015 w 5091545"/>
              <a:gd name="connsiteY30" fmla="*/ 5792127 h 6858000"/>
              <a:gd name="connsiteX31" fmla="*/ 4023005 w 5091545"/>
              <a:gd name="connsiteY31" fmla="*/ 6562136 h 6858000"/>
              <a:gd name="connsiteX32" fmla="*/ 1073459 w 5091545"/>
              <a:gd name="connsiteY32" fmla="*/ 6562136 h 6858000"/>
              <a:gd name="connsiteX33" fmla="*/ 303449 w 5091545"/>
              <a:gd name="connsiteY33" fmla="*/ 5792127 h 6858000"/>
              <a:gd name="connsiteX34" fmla="*/ 303449 w 5091545"/>
              <a:gd name="connsiteY34" fmla="*/ 2825894 h 6858000"/>
              <a:gd name="connsiteX35" fmla="*/ 393729 w 5091545"/>
              <a:gd name="connsiteY35" fmla="*/ 2735615 h 6858000"/>
              <a:gd name="connsiteX36" fmla="*/ 451381 w 5091545"/>
              <a:gd name="connsiteY36" fmla="*/ 2735615 h 6858000"/>
              <a:gd name="connsiteX37" fmla="*/ 1328356 w 5091545"/>
              <a:gd name="connsiteY37" fmla="*/ 2735615 h 6858000"/>
              <a:gd name="connsiteX38" fmla="*/ 3794656 w 5091545"/>
              <a:gd name="connsiteY38" fmla="*/ 2735615 h 6858000"/>
              <a:gd name="connsiteX39" fmla="*/ 4646598 w 5091545"/>
              <a:gd name="connsiteY39" fmla="*/ 2735615 h 6858000"/>
              <a:gd name="connsiteX40" fmla="*/ 4695912 w 5091545"/>
              <a:gd name="connsiteY40" fmla="*/ 2735615 h 6858000"/>
              <a:gd name="connsiteX41" fmla="*/ 4786192 w 5091545"/>
              <a:gd name="connsiteY41" fmla="*/ 2825894 h 6858000"/>
              <a:gd name="connsiteX42" fmla="*/ 4786192 w 5091545"/>
              <a:gd name="connsiteY42" fmla="*/ 5792136 h 6858000"/>
              <a:gd name="connsiteX43" fmla="*/ 4793015 w 5091545"/>
              <a:gd name="connsiteY43" fmla="*/ 5792136 h 6858000"/>
              <a:gd name="connsiteX44" fmla="*/ 2523199 w 5091545"/>
              <a:gd name="connsiteY44" fmla="*/ 3400174 h 6858000"/>
              <a:gd name="connsiteX45" fmla="*/ 1810088 w 5091545"/>
              <a:gd name="connsiteY45" fmla="*/ 4113285 h 6858000"/>
              <a:gd name="connsiteX46" fmla="*/ 1998224 w 5091545"/>
              <a:gd name="connsiteY46" fmla="*/ 4596532 h 6858000"/>
              <a:gd name="connsiteX47" fmla="*/ 1998224 w 5091545"/>
              <a:gd name="connsiteY47" fmla="*/ 5563024 h 6858000"/>
              <a:gd name="connsiteX48" fmla="*/ 2350225 w 5091545"/>
              <a:gd name="connsiteY48" fmla="*/ 5915025 h 6858000"/>
              <a:gd name="connsiteX49" fmla="*/ 2686293 w 5091545"/>
              <a:gd name="connsiteY49" fmla="*/ 5915025 h 6858000"/>
              <a:gd name="connsiteX50" fmla="*/ 3038293 w 5091545"/>
              <a:gd name="connsiteY50" fmla="*/ 5563024 h 6858000"/>
              <a:gd name="connsiteX51" fmla="*/ 3038293 w 5091545"/>
              <a:gd name="connsiteY51" fmla="*/ 4588184 h 6858000"/>
              <a:gd name="connsiteX52" fmla="*/ 3226429 w 5091545"/>
              <a:gd name="connsiteY52" fmla="*/ 4104937 h 6858000"/>
              <a:gd name="connsiteX53" fmla="*/ 2523199 w 5091545"/>
              <a:gd name="connsiteY53" fmla="*/ 3400174 h 6858000"/>
              <a:gd name="connsiteX54" fmla="*/ 2785682 w 5091545"/>
              <a:gd name="connsiteY54" fmla="*/ 4407633 h 6858000"/>
              <a:gd name="connsiteX55" fmla="*/ 2736368 w 5091545"/>
              <a:gd name="connsiteY55" fmla="*/ 4522185 h 6858000"/>
              <a:gd name="connsiteX56" fmla="*/ 2736368 w 5091545"/>
              <a:gd name="connsiteY56" fmla="*/ 5546330 h 6858000"/>
              <a:gd name="connsiteX57" fmla="*/ 2687055 w 5091545"/>
              <a:gd name="connsiteY57" fmla="*/ 5595643 h 6858000"/>
              <a:gd name="connsiteX58" fmla="*/ 2350987 w 5091545"/>
              <a:gd name="connsiteY58" fmla="*/ 5595643 h 6858000"/>
              <a:gd name="connsiteX59" fmla="*/ 2301673 w 5091545"/>
              <a:gd name="connsiteY59" fmla="*/ 5546330 h 6858000"/>
              <a:gd name="connsiteX60" fmla="*/ 2301673 w 5091545"/>
              <a:gd name="connsiteY60" fmla="*/ 4522185 h 6858000"/>
              <a:gd name="connsiteX61" fmla="*/ 2252359 w 5091545"/>
              <a:gd name="connsiteY61" fmla="*/ 4407633 h 6858000"/>
              <a:gd name="connsiteX62" fmla="*/ 2112775 w 5091545"/>
              <a:gd name="connsiteY62" fmla="*/ 4104184 h 6858000"/>
              <a:gd name="connsiteX63" fmla="*/ 2522437 w 5091545"/>
              <a:gd name="connsiteY63" fmla="*/ 3694523 h 6858000"/>
              <a:gd name="connsiteX64" fmla="*/ 2932098 w 5091545"/>
              <a:gd name="connsiteY64" fmla="*/ 4104184 h 6858000"/>
              <a:gd name="connsiteX65" fmla="*/ 2785682 w 5091545"/>
              <a:gd name="connsiteY65" fmla="*/ 440763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</a:cxnLst>
            <a:rect l="l" t="t" r="r" b="b"/>
            <a:pathLst>
              <a:path w="5091545" h="685800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1" name="Forma libre 380">
            <a:extLst>
              <a:ext uri="{FF2B5EF4-FFF2-40B4-BE49-F238E27FC236}">
                <a16:creationId xmlns:a16="http://schemas.microsoft.com/office/drawing/2014/main" id="{433DCE2B-0102-E94A-994F-6C9C6F040337}"/>
              </a:ext>
            </a:extLst>
          </p:cNvPr>
          <p:cNvSpPr/>
          <p:nvPr/>
        </p:nvSpPr>
        <p:spPr>
          <a:xfrm>
            <a:off x="7284968" y="2727959"/>
            <a:ext cx="261838" cy="355095"/>
          </a:xfrm>
          <a:custGeom>
            <a:avLst/>
            <a:gdLst>
              <a:gd name="connsiteX0" fmla="*/ 4657846 w 5056909"/>
              <a:gd name="connsiteY0" fmla="*/ 6858000 h 6858000"/>
              <a:gd name="connsiteX1" fmla="*/ 406666 w 5056909"/>
              <a:gd name="connsiteY1" fmla="*/ 6858000 h 6858000"/>
              <a:gd name="connsiteX2" fmla="*/ 0 w 5056909"/>
              <a:gd name="connsiteY2" fmla="*/ 6451335 h 6858000"/>
              <a:gd name="connsiteX3" fmla="*/ 0 w 5056909"/>
              <a:gd name="connsiteY3" fmla="*/ 406666 h 6858000"/>
              <a:gd name="connsiteX4" fmla="*/ 406666 w 5056909"/>
              <a:gd name="connsiteY4" fmla="*/ 0 h 6858000"/>
              <a:gd name="connsiteX5" fmla="*/ 4657838 w 5056909"/>
              <a:gd name="connsiteY5" fmla="*/ 0 h 6858000"/>
              <a:gd name="connsiteX6" fmla="*/ 5064503 w 5056909"/>
              <a:gd name="connsiteY6" fmla="*/ 406666 h 6858000"/>
              <a:gd name="connsiteX7" fmla="*/ 5064503 w 5056909"/>
              <a:gd name="connsiteY7" fmla="*/ 6450564 h 6858000"/>
              <a:gd name="connsiteX8" fmla="*/ 4657846 w 5056909"/>
              <a:gd name="connsiteY8" fmla="*/ 6858000 h 6858000"/>
              <a:gd name="connsiteX9" fmla="*/ 406666 w 5056909"/>
              <a:gd name="connsiteY9" fmla="*/ 307502 h 6858000"/>
              <a:gd name="connsiteX10" fmla="*/ 306731 w 5056909"/>
              <a:gd name="connsiteY10" fmla="*/ 407436 h 6858000"/>
              <a:gd name="connsiteX11" fmla="*/ 306731 w 5056909"/>
              <a:gd name="connsiteY11" fmla="*/ 6451335 h 6858000"/>
              <a:gd name="connsiteX12" fmla="*/ 406666 w 5056909"/>
              <a:gd name="connsiteY12" fmla="*/ 6551270 h 6858000"/>
              <a:gd name="connsiteX13" fmla="*/ 4657838 w 5056909"/>
              <a:gd name="connsiteY13" fmla="*/ 6551270 h 6858000"/>
              <a:gd name="connsiteX14" fmla="*/ 4757773 w 5056909"/>
              <a:gd name="connsiteY14" fmla="*/ 6451335 h 6858000"/>
              <a:gd name="connsiteX15" fmla="*/ 4757773 w 5056909"/>
              <a:gd name="connsiteY15" fmla="*/ 406666 h 6858000"/>
              <a:gd name="connsiteX16" fmla="*/ 4657838 w 5056909"/>
              <a:gd name="connsiteY16" fmla="*/ 306731 h 6858000"/>
              <a:gd name="connsiteX17" fmla="*/ 406666 w 5056909"/>
              <a:gd name="connsiteY17" fmla="*/ 306731 h 6858000"/>
              <a:gd name="connsiteX18" fmla="*/ 406666 w 5056909"/>
              <a:gd name="connsiteY18" fmla="*/ 307502 h 6858000"/>
              <a:gd name="connsiteX19" fmla="*/ 4052074 w 5056909"/>
              <a:gd name="connsiteY19" fmla="*/ 4815433 h 6858000"/>
              <a:gd name="connsiteX20" fmla="*/ 3902938 w 5056909"/>
              <a:gd name="connsiteY20" fmla="*/ 4666298 h 6858000"/>
              <a:gd name="connsiteX21" fmla="*/ 2117130 w 5056909"/>
              <a:gd name="connsiteY21" fmla="*/ 4666298 h 6858000"/>
              <a:gd name="connsiteX22" fmla="*/ 1967995 w 5056909"/>
              <a:gd name="connsiteY22" fmla="*/ 4815433 h 6858000"/>
              <a:gd name="connsiteX23" fmla="*/ 2117130 w 5056909"/>
              <a:gd name="connsiteY23" fmla="*/ 4964569 h 6858000"/>
              <a:gd name="connsiteX24" fmla="*/ 3893708 w 5056909"/>
              <a:gd name="connsiteY24" fmla="*/ 4964569 h 6858000"/>
              <a:gd name="connsiteX25" fmla="*/ 4052074 w 5056909"/>
              <a:gd name="connsiteY25" fmla="*/ 4815433 h 6858000"/>
              <a:gd name="connsiteX26" fmla="*/ 4052074 w 5056909"/>
              <a:gd name="connsiteY26" fmla="*/ 5737168 h 6858000"/>
              <a:gd name="connsiteX27" fmla="*/ 3902938 w 5056909"/>
              <a:gd name="connsiteY27" fmla="*/ 5588032 h 6858000"/>
              <a:gd name="connsiteX28" fmla="*/ 2117130 w 5056909"/>
              <a:gd name="connsiteY28" fmla="*/ 5588032 h 6858000"/>
              <a:gd name="connsiteX29" fmla="*/ 1967995 w 5056909"/>
              <a:gd name="connsiteY29" fmla="*/ 5737168 h 6858000"/>
              <a:gd name="connsiteX30" fmla="*/ 2117130 w 5056909"/>
              <a:gd name="connsiteY30" fmla="*/ 5886303 h 6858000"/>
              <a:gd name="connsiteX31" fmla="*/ 3893708 w 5056909"/>
              <a:gd name="connsiteY31" fmla="*/ 5886303 h 6858000"/>
              <a:gd name="connsiteX32" fmla="*/ 4052074 w 5056909"/>
              <a:gd name="connsiteY32" fmla="*/ 5737168 h 6858000"/>
              <a:gd name="connsiteX33" fmla="*/ 4052074 w 5056909"/>
              <a:gd name="connsiteY33" fmla="*/ 3902168 h 6858000"/>
              <a:gd name="connsiteX34" fmla="*/ 3902938 w 5056909"/>
              <a:gd name="connsiteY34" fmla="*/ 3753032 h 6858000"/>
              <a:gd name="connsiteX35" fmla="*/ 2117130 w 5056909"/>
              <a:gd name="connsiteY35" fmla="*/ 3753032 h 6858000"/>
              <a:gd name="connsiteX36" fmla="*/ 1967995 w 5056909"/>
              <a:gd name="connsiteY36" fmla="*/ 3902168 h 6858000"/>
              <a:gd name="connsiteX37" fmla="*/ 2117130 w 5056909"/>
              <a:gd name="connsiteY37" fmla="*/ 4051303 h 6858000"/>
              <a:gd name="connsiteX38" fmla="*/ 3893708 w 5056909"/>
              <a:gd name="connsiteY38" fmla="*/ 4051303 h 6858000"/>
              <a:gd name="connsiteX39" fmla="*/ 4052074 w 5056909"/>
              <a:gd name="connsiteY39" fmla="*/ 3902168 h 6858000"/>
              <a:gd name="connsiteX40" fmla="*/ 4052074 w 5056909"/>
              <a:gd name="connsiteY40" fmla="*/ 2997344 h 6858000"/>
              <a:gd name="connsiteX41" fmla="*/ 3902938 w 5056909"/>
              <a:gd name="connsiteY41" fmla="*/ 2848209 h 6858000"/>
              <a:gd name="connsiteX42" fmla="*/ 2117130 w 5056909"/>
              <a:gd name="connsiteY42" fmla="*/ 2848209 h 6858000"/>
              <a:gd name="connsiteX43" fmla="*/ 1967995 w 5056909"/>
              <a:gd name="connsiteY43" fmla="*/ 2997344 h 6858000"/>
              <a:gd name="connsiteX44" fmla="*/ 2117130 w 5056909"/>
              <a:gd name="connsiteY44" fmla="*/ 3146480 h 6858000"/>
              <a:gd name="connsiteX45" fmla="*/ 3893708 w 5056909"/>
              <a:gd name="connsiteY45" fmla="*/ 3146480 h 6858000"/>
              <a:gd name="connsiteX46" fmla="*/ 4052074 w 5056909"/>
              <a:gd name="connsiteY46" fmla="*/ 2997344 h 6858000"/>
              <a:gd name="connsiteX47" fmla="*/ 4035163 w 5056909"/>
              <a:gd name="connsiteY47" fmla="*/ 2092530 h 6858000"/>
              <a:gd name="connsiteX48" fmla="*/ 3886027 w 5056909"/>
              <a:gd name="connsiteY48" fmla="*/ 1943395 h 6858000"/>
              <a:gd name="connsiteX49" fmla="*/ 2117901 w 5056909"/>
              <a:gd name="connsiteY49" fmla="*/ 1943395 h 6858000"/>
              <a:gd name="connsiteX50" fmla="*/ 1968766 w 5056909"/>
              <a:gd name="connsiteY50" fmla="*/ 2092530 h 6858000"/>
              <a:gd name="connsiteX51" fmla="*/ 2117901 w 5056909"/>
              <a:gd name="connsiteY51" fmla="*/ 2241666 h 6858000"/>
              <a:gd name="connsiteX52" fmla="*/ 3886019 w 5056909"/>
              <a:gd name="connsiteY52" fmla="*/ 2241666 h 6858000"/>
              <a:gd name="connsiteX53" fmla="*/ 4035163 w 5056909"/>
              <a:gd name="connsiteY53" fmla="*/ 2092530 h 6858000"/>
              <a:gd name="connsiteX54" fmla="*/ 4035163 w 5056909"/>
              <a:gd name="connsiteY54" fmla="*/ 1179256 h 6858000"/>
              <a:gd name="connsiteX55" fmla="*/ 3886027 w 5056909"/>
              <a:gd name="connsiteY55" fmla="*/ 1030120 h 6858000"/>
              <a:gd name="connsiteX56" fmla="*/ 2117901 w 5056909"/>
              <a:gd name="connsiteY56" fmla="*/ 1030120 h 6858000"/>
              <a:gd name="connsiteX57" fmla="*/ 1968766 w 5056909"/>
              <a:gd name="connsiteY57" fmla="*/ 1179256 h 6858000"/>
              <a:gd name="connsiteX58" fmla="*/ 2117901 w 5056909"/>
              <a:gd name="connsiteY58" fmla="*/ 1328391 h 6858000"/>
              <a:gd name="connsiteX59" fmla="*/ 3886019 w 5056909"/>
              <a:gd name="connsiteY59" fmla="*/ 1328391 h 6858000"/>
              <a:gd name="connsiteX60" fmla="*/ 4035163 w 5056909"/>
              <a:gd name="connsiteY60" fmla="*/ 1179256 h 6858000"/>
              <a:gd name="connsiteX61" fmla="*/ 1170804 w 5056909"/>
              <a:gd name="connsiteY61" fmla="*/ 1452935 h 6858000"/>
              <a:gd name="connsiteX62" fmla="*/ 1552869 w 5056909"/>
              <a:gd name="connsiteY62" fmla="*/ 1070870 h 6858000"/>
              <a:gd name="connsiteX63" fmla="*/ 1552869 w 5056909"/>
              <a:gd name="connsiteY63" fmla="*/ 854851 h 6858000"/>
              <a:gd name="connsiteX64" fmla="*/ 1336851 w 5056909"/>
              <a:gd name="connsiteY64" fmla="*/ 854851 h 6858000"/>
              <a:gd name="connsiteX65" fmla="*/ 1063181 w 5056909"/>
              <a:gd name="connsiteY65" fmla="*/ 1129293 h 6858000"/>
              <a:gd name="connsiteX66" fmla="*/ 1013209 w 5056909"/>
              <a:gd name="connsiteY66" fmla="*/ 1079321 h 6858000"/>
              <a:gd name="connsiteX67" fmla="*/ 797191 w 5056909"/>
              <a:gd name="connsiteY67" fmla="*/ 1079321 h 6858000"/>
              <a:gd name="connsiteX68" fmla="*/ 797191 w 5056909"/>
              <a:gd name="connsiteY68" fmla="*/ 1295339 h 6858000"/>
              <a:gd name="connsiteX69" fmla="*/ 954786 w 5056909"/>
              <a:gd name="connsiteY69" fmla="*/ 1452935 h 6858000"/>
              <a:gd name="connsiteX70" fmla="*/ 1062410 w 5056909"/>
              <a:gd name="connsiteY70" fmla="*/ 1494447 h 6858000"/>
              <a:gd name="connsiteX71" fmla="*/ 1170804 w 5056909"/>
              <a:gd name="connsiteY71" fmla="*/ 1452935 h 6858000"/>
              <a:gd name="connsiteX72" fmla="*/ 1170804 w 5056909"/>
              <a:gd name="connsiteY72" fmla="*/ 2391572 h 6858000"/>
              <a:gd name="connsiteX73" fmla="*/ 1552869 w 5056909"/>
              <a:gd name="connsiteY73" fmla="*/ 2009507 h 6858000"/>
              <a:gd name="connsiteX74" fmla="*/ 1552869 w 5056909"/>
              <a:gd name="connsiteY74" fmla="*/ 1793488 h 6858000"/>
              <a:gd name="connsiteX75" fmla="*/ 1336851 w 5056909"/>
              <a:gd name="connsiteY75" fmla="*/ 1793488 h 6858000"/>
              <a:gd name="connsiteX76" fmla="*/ 1063181 w 5056909"/>
              <a:gd name="connsiteY76" fmla="*/ 2067159 h 6858000"/>
              <a:gd name="connsiteX77" fmla="*/ 1013209 w 5056909"/>
              <a:gd name="connsiteY77" fmla="*/ 2017187 h 6858000"/>
              <a:gd name="connsiteX78" fmla="*/ 797191 w 5056909"/>
              <a:gd name="connsiteY78" fmla="*/ 2017187 h 6858000"/>
              <a:gd name="connsiteX79" fmla="*/ 797191 w 5056909"/>
              <a:gd name="connsiteY79" fmla="*/ 2233206 h 6858000"/>
              <a:gd name="connsiteX80" fmla="*/ 954786 w 5056909"/>
              <a:gd name="connsiteY80" fmla="*/ 2390801 h 6858000"/>
              <a:gd name="connsiteX81" fmla="*/ 1062410 w 5056909"/>
              <a:gd name="connsiteY81" fmla="*/ 2432313 h 6858000"/>
              <a:gd name="connsiteX82" fmla="*/ 1062410 w 5056909"/>
              <a:gd name="connsiteY82" fmla="*/ 2432313 h 6858000"/>
              <a:gd name="connsiteX83" fmla="*/ 1170804 w 5056909"/>
              <a:gd name="connsiteY83" fmla="*/ 2391572 h 6858000"/>
              <a:gd name="connsiteX84" fmla="*/ 1170804 w 5056909"/>
              <a:gd name="connsiteY84" fmla="*/ 3296395 h 6858000"/>
              <a:gd name="connsiteX85" fmla="*/ 1552869 w 5056909"/>
              <a:gd name="connsiteY85" fmla="*/ 2914330 h 6858000"/>
              <a:gd name="connsiteX86" fmla="*/ 1552869 w 5056909"/>
              <a:gd name="connsiteY86" fmla="*/ 2698311 h 6858000"/>
              <a:gd name="connsiteX87" fmla="*/ 1336851 w 5056909"/>
              <a:gd name="connsiteY87" fmla="*/ 2698311 h 6858000"/>
              <a:gd name="connsiteX88" fmla="*/ 1063181 w 5056909"/>
              <a:gd name="connsiteY88" fmla="*/ 2971982 h 6858000"/>
              <a:gd name="connsiteX89" fmla="*/ 1013209 w 5056909"/>
              <a:gd name="connsiteY89" fmla="*/ 2922010 h 6858000"/>
              <a:gd name="connsiteX90" fmla="*/ 797191 w 5056909"/>
              <a:gd name="connsiteY90" fmla="*/ 2922010 h 6858000"/>
              <a:gd name="connsiteX91" fmla="*/ 797191 w 5056909"/>
              <a:gd name="connsiteY91" fmla="*/ 3138029 h 6858000"/>
              <a:gd name="connsiteX92" fmla="*/ 954786 w 5056909"/>
              <a:gd name="connsiteY92" fmla="*/ 3295624 h 6858000"/>
              <a:gd name="connsiteX93" fmla="*/ 1062410 w 5056909"/>
              <a:gd name="connsiteY93" fmla="*/ 3337136 h 6858000"/>
              <a:gd name="connsiteX94" fmla="*/ 1062410 w 5056909"/>
              <a:gd name="connsiteY94" fmla="*/ 3337136 h 6858000"/>
              <a:gd name="connsiteX95" fmla="*/ 1170804 w 5056909"/>
              <a:gd name="connsiteY95" fmla="*/ 3296395 h 6858000"/>
              <a:gd name="connsiteX96" fmla="*/ 1170804 w 5056909"/>
              <a:gd name="connsiteY96" fmla="*/ 4201209 h 6858000"/>
              <a:gd name="connsiteX97" fmla="*/ 1552869 w 5056909"/>
              <a:gd name="connsiteY97" fmla="*/ 3819144 h 6858000"/>
              <a:gd name="connsiteX98" fmla="*/ 1552869 w 5056909"/>
              <a:gd name="connsiteY98" fmla="*/ 3603126 h 6858000"/>
              <a:gd name="connsiteX99" fmla="*/ 1336851 w 5056909"/>
              <a:gd name="connsiteY99" fmla="*/ 3603126 h 6858000"/>
              <a:gd name="connsiteX100" fmla="*/ 1063181 w 5056909"/>
              <a:gd name="connsiteY100" fmla="*/ 3876796 h 6858000"/>
              <a:gd name="connsiteX101" fmla="*/ 1004758 w 5056909"/>
              <a:gd name="connsiteY101" fmla="*/ 3826825 h 6858000"/>
              <a:gd name="connsiteX102" fmla="*/ 788739 w 5056909"/>
              <a:gd name="connsiteY102" fmla="*/ 3826825 h 6858000"/>
              <a:gd name="connsiteX103" fmla="*/ 788739 w 5056909"/>
              <a:gd name="connsiteY103" fmla="*/ 4042843 h 6858000"/>
              <a:gd name="connsiteX104" fmla="*/ 946335 w 5056909"/>
              <a:gd name="connsiteY104" fmla="*/ 4200439 h 6858000"/>
              <a:gd name="connsiteX105" fmla="*/ 1053959 w 5056909"/>
              <a:gd name="connsiteY105" fmla="*/ 4241950 h 6858000"/>
              <a:gd name="connsiteX106" fmla="*/ 1053959 w 5056909"/>
              <a:gd name="connsiteY106" fmla="*/ 4241950 h 6858000"/>
              <a:gd name="connsiteX107" fmla="*/ 1170804 w 5056909"/>
              <a:gd name="connsiteY107" fmla="*/ 4201209 h 6858000"/>
              <a:gd name="connsiteX108" fmla="*/ 1170804 w 5056909"/>
              <a:gd name="connsiteY108" fmla="*/ 5114484 h 6858000"/>
              <a:gd name="connsiteX109" fmla="*/ 1552869 w 5056909"/>
              <a:gd name="connsiteY109" fmla="*/ 4732419 h 6858000"/>
              <a:gd name="connsiteX110" fmla="*/ 1552869 w 5056909"/>
              <a:gd name="connsiteY110" fmla="*/ 4516400 h 6858000"/>
              <a:gd name="connsiteX111" fmla="*/ 1336851 w 5056909"/>
              <a:gd name="connsiteY111" fmla="*/ 4516400 h 6858000"/>
              <a:gd name="connsiteX112" fmla="*/ 1063181 w 5056909"/>
              <a:gd name="connsiteY112" fmla="*/ 4790071 h 6858000"/>
              <a:gd name="connsiteX113" fmla="*/ 1013209 w 5056909"/>
              <a:gd name="connsiteY113" fmla="*/ 4740099 h 6858000"/>
              <a:gd name="connsiteX114" fmla="*/ 797191 w 5056909"/>
              <a:gd name="connsiteY114" fmla="*/ 4740099 h 6858000"/>
              <a:gd name="connsiteX115" fmla="*/ 797191 w 5056909"/>
              <a:gd name="connsiteY115" fmla="*/ 4956117 h 6858000"/>
              <a:gd name="connsiteX116" fmla="*/ 954786 w 5056909"/>
              <a:gd name="connsiteY116" fmla="*/ 5113713 h 6858000"/>
              <a:gd name="connsiteX117" fmla="*/ 1062410 w 5056909"/>
              <a:gd name="connsiteY117" fmla="*/ 5155225 h 6858000"/>
              <a:gd name="connsiteX118" fmla="*/ 1062410 w 5056909"/>
              <a:gd name="connsiteY118" fmla="*/ 5155225 h 6858000"/>
              <a:gd name="connsiteX119" fmla="*/ 1170804 w 5056909"/>
              <a:gd name="connsiteY119" fmla="*/ 5114484 h 6858000"/>
              <a:gd name="connsiteX120" fmla="*/ 1170804 w 5056909"/>
              <a:gd name="connsiteY120" fmla="*/ 6027749 h 6858000"/>
              <a:gd name="connsiteX121" fmla="*/ 1552869 w 5056909"/>
              <a:gd name="connsiteY121" fmla="*/ 5645684 h 6858000"/>
              <a:gd name="connsiteX122" fmla="*/ 1552869 w 5056909"/>
              <a:gd name="connsiteY122" fmla="*/ 5429666 h 6858000"/>
              <a:gd name="connsiteX123" fmla="*/ 1336851 w 5056909"/>
              <a:gd name="connsiteY123" fmla="*/ 5429666 h 6858000"/>
              <a:gd name="connsiteX124" fmla="*/ 1063181 w 5056909"/>
              <a:gd name="connsiteY124" fmla="*/ 5703337 h 6858000"/>
              <a:gd name="connsiteX125" fmla="*/ 1004758 w 5056909"/>
              <a:gd name="connsiteY125" fmla="*/ 5653365 h 6858000"/>
              <a:gd name="connsiteX126" fmla="*/ 788739 w 5056909"/>
              <a:gd name="connsiteY126" fmla="*/ 5653365 h 6858000"/>
              <a:gd name="connsiteX127" fmla="*/ 788739 w 5056909"/>
              <a:gd name="connsiteY127" fmla="*/ 5869383 h 6858000"/>
              <a:gd name="connsiteX128" fmla="*/ 946335 w 5056909"/>
              <a:gd name="connsiteY128" fmla="*/ 6026979 h 6858000"/>
              <a:gd name="connsiteX129" fmla="*/ 1053959 w 5056909"/>
              <a:gd name="connsiteY129" fmla="*/ 6068490 h 6858000"/>
              <a:gd name="connsiteX130" fmla="*/ 1170804 w 5056909"/>
              <a:gd name="connsiteY130" fmla="*/ 6027749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</a:cxnLst>
            <a:rect l="l" t="t" r="r" b="b"/>
            <a:pathLst>
              <a:path w="5056909" h="6858000">
                <a:moveTo>
                  <a:pt x="4657846" y="6858000"/>
                </a:moveTo>
                <a:lnTo>
                  <a:pt x="406666" y="6858000"/>
                </a:lnTo>
                <a:cubicBezTo>
                  <a:pt x="182187" y="6858000"/>
                  <a:pt x="0" y="6675042"/>
                  <a:pt x="0" y="6451335"/>
                </a:cubicBezTo>
                <a:lnTo>
                  <a:pt x="0" y="406666"/>
                </a:lnTo>
                <a:cubicBezTo>
                  <a:pt x="0" y="182196"/>
                  <a:pt x="182958" y="0"/>
                  <a:pt x="406666" y="0"/>
                </a:cubicBezTo>
                <a:lnTo>
                  <a:pt x="4657838" y="0"/>
                </a:lnTo>
                <a:cubicBezTo>
                  <a:pt x="4882316" y="0"/>
                  <a:pt x="5064503" y="182958"/>
                  <a:pt x="5064503" y="406666"/>
                </a:cubicBezTo>
                <a:lnTo>
                  <a:pt x="5064503" y="6450564"/>
                </a:lnTo>
                <a:cubicBezTo>
                  <a:pt x="5064512" y="6675042"/>
                  <a:pt x="4882316" y="6858000"/>
                  <a:pt x="4657846" y="6858000"/>
                </a:cubicBezTo>
                <a:close/>
                <a:moveTo>
                  <a:pt x="406666" y="307502"/>
                </a:moveTo>
                <a:cubicBezTo>
                  <a:pt x="348243" y="307502"/>
                  <a:pt x="306731" y="349013"/>
                  <a:pt x="306731" y="407436"/>
                </a:cubicBezTo>
                <a:lnTo>
                  <a:pt x="306731" y="6451335"/>
                </a:lnTo>
                <a:cubicBezTo>
                  <a:pt x="306731" y="6509758"/>
                  <a:pt x="348243" y="6551270"/>
                  <a:pt x="406666" y="6551270"/>
                </a:cubicBezTo>
                <a:lnTo>
                  <a:pt x="4657838" y="6551270"/>
                </a:lnTo>
                <a:cubicBezTo>
                  <a:pt x="4716261" y="6551270"/>
                  <a:pt x="4757773" y="6509758"/>
                  <a:pt x="4757773" y="6451335"/>
                </a:cubicBezTo>
                <a:lnTo>
                  <a:pt x="4757773" y="406666"/>
                </a:lnTo>
                <a:cubicBezTo>
                  <a:pt x="4757773" y="348243"/>
                  <a:pt x="4716261" y="306731"/>
                  <a:pt x="4657838" y="306731"/>
                </a:cubicBezTo>
                <a:lnTo>
                  <a:pt x="406666" y="306731"/>
                </a:lnTo>
                <a:lnTo>
                  <a:pt x="406666" y="307502"/>
                </a:lnTo>
                <a:close/>
                <a:moveTo>
                  <a:pt x="4052074" y="4815433"/>
                </a:moveTo>
                <a:cubicBezTo>
                  <a:pt x="4052074" y="4732410"/>
                  <a:pt x="3985962" y="4666298"/>
                  <a:pt x="3902938" y="4666298"/>
                </a:cubicBezTo>
                <a:lnTo>
                  <a:pt x="2117130" y="4666298"/>
                </a:lnTo>
                <a:cubicBezTo>
                  <a:pt x="2034107" y="4666298"/>
                  <a:pt x="1967995" y="4732410"/>
                  <a:pt x="1967995" y="4815433"/>
                </a:cubicBezTo>
                <a:cubicBezTo>
                  <a:pt x="1967995" y="4898457"/>
                  <a:pt x="2034107" y="4964569"/>
                  <a:pt x="2117130" y="4964569"/>
                </a:cubicBezTo>
                <a:lnTo>
                  <a:pt x="3893708" y="4964569"/>
                </a:lnTo>
                <a:cubicBezTo>
                  <a:pt x="3976731" y="4965339"/>
                  <a:pt x="4052074" y="4898466"/>
                  <a:pt x="4052074" y="4815433"/>
                </a:cubicBezTo>
                <a:close/>
                <a:moveTo>
                  <a:pt x="4052074" y="5737168"/>
                </a:moveTo>
                <a:cubicBezTo>
                  <a:pt x="4052074" y="5654144"/>
                  <a:pt x="3985962" y="5588032"/>
                  <a:pt x="3902938" y="5588032"/>
                </a:cubicBezTo>
                <a:lnTo>
                  <a:pt x="2117130" y="5588032"/>
                </a:lnTo>
                <a:cubicBezTo>
                  <a:pt x="2034107" y="5588032"/>
                  <a:pt x="1967995" y="5654144"/>
                  <a:pt x="1967995" y="5737168"/>
                </a:cubicBezTo>
                <a:cubicBezTo>
                  <a:pt x="1967995" y="5820191"/>
                  <a:pt x="2034107" y="5886303"/>
                  <a:pt x="2117130" y="5886303"/>
                </a:cubicBezTo>
                <a:lnTo>
                  <a:pt x="3893708" y="5886303"/>
                </a:lnTo>
                <a:cubicBezTo>
                  <a:pt x="3976731" y="5886303"/>
                  <a:pt x="4052074" y="5820191"/>
                  <a:pt x="4052074" y="5737168"/>
                </a:cubicBezTo>
                <a:close/>
                <a:moveTo>
                  <a:pt x="4052074" y="3902168"/>
                </a:moveTo>
                <a:cubicBezTo>
                  <a:pt x="4052074" y="3819144"/>
                  <a:pt x="3985962" y="3753032"/>
                  <a:pt x="3902938" y="3753032"/>
                </a:cubicBezTo>
                <a:lnTo>
                  <a:pt x="2117130" y="3753032"/>
                </a:lnTo>
                <a:cubicBezTo>
                  <a:pt x="2034107" y="3753032"/>
                  <a:pt x="1967995" y="3819144"/>
                  <a:pt x="1967995" y="3902168"/>
                </a:cubicBezTo>
                <a:cubicBezTo>
                  <a:pt x="1967995" y="3985191"/>
                  <a:pt x="2034107" y="4051303"/>
                  <a:pt x="2117130" y="4051303"/>
                </a:cubicBezTo>
                <a:lnTo>
                  <a:pt x="3893708" y="4051303"/>
                </a:lnTo>
                <a:cubicBezTo>
                  <a:pt x="3976731" y="4059754"/>
                  <a:pt x="4052074" y="3993642"/>
                  <a:pt x="4052074" y="3902168"/>
                </a:cubicBezTo>
                <a:close/>
                <a:moveTo>
                  <a:pt x="4052074" y="2997344"/>
                </a:moveTo>
                <a:cubicBezTo>
                  <a:pt x="4052074" y="2914321"/>
                  <a:pt x="3985962" y="2848209"/>
                  <a:pt x="3902938" y="2848209"/>
                </a:cubicBezTo>
                <a:lnTo>
                  <a:pt x="2117130" y="2848209"/>
                </a:lnTo>
                <a:cubicBezTo>
                  <a:pt x="2034107" y="2848209"/>
                  <a:pt x="1967995" y="2914321"/>
                  <a:pt x="1967995" y="2997344"/>
                </a:cubicBezTo>
                <a:cubicBezTo>
                  <a:pt x="1967995" y="3080368"/>
                  <a:pt x="2034107" y="3146480"/>
                  <a:pt x="2117130" y="3146480"/>
                </a:cubicBezTo>
                <a:lnTo>
                  <a:pt x="3893708" y="3146480"/>
                </a:lnTo>
                <a:cubicBezTo>
                  <a:pt x="3976731" y="3146489"/>
                  <a:pt x="4052074" y="3080377"/>
                  <a:pt x="4052074" y="2997344"/>
                </a:cubicBezTo>
                <a:close/>
                <a:moveTo>
                  <a:pt x="4035163" y="2092530"/>
                </a:moveTo>
                <a:cubicBezTo>
                  <a:pt x="4035163" y="2009507"/>
                  <a:pt x="3969050" y="1943395"/>
                  <a:pt x="3886027" y="1943395"/>
                </a:cubicBezTo>
                <a:lnTo>
                  <a:pt x="2117901" y="1943395"/>
                </a:lnTo>
                <a:cubicBezTo>
                  <a:pt x="2034878" y="1943395"/>
                  <a:pt x="1968766" y="2009507"/>
                  <a:pt x="1968766" y="2092530"/>
                </a:cubicBezTo>
                <a:cubicBezTo>
                  <a:pt x="1968766" y="2175553"/>
                  <a:pt x="2034878" y="2241666"/>
                  <a:pt x="2117901" y="2241666"/>
                </a:cubicBezTo>
                <a:lnTo>
                  <a:pt x="3886019" y="2241666"/>
                </a:lnTo>
                <a:cubicBezTo>
                  <a:pt x="3969050" y="2241666"/>
                  <a:pt x="4035163" y="2175553"/>
                  <a:pt x="4035163" y="2092530"/>
                </a:cubicBezTo>
                <a:close/>
                <a:moveTo>
                  <a:pt x="4035163" y="1179256"/>
                </a:moveTo>
                <a:cubicBezTo>
                  <a:pt x="4035163" y="1096232"/>
                  <a:pt x="3969050" y="1030120"/>
                  <a:pt x="3886027" y="1030120"/>
                </a:cubicBezTo>
                <a:lnTo>
                  <a:pt x="2117901" y="1030120"/>
                </a:lnTo>
                <a:cubicBezTo>
                  <a:pt x="2034878" y="1030120"/>
                  <a:pt x="1968766" y="1096232"/>
                  <a:pt x="1968766" y="1179256"/>
                </a:cubicBezTo>
                <a:cubicBezTo>
                  <a:pt x="1968766" y="1262279"/>
                  <a:pt x="2034878" y="1328391"/>
                  <a:pt x="2117901" y="1328391"/>
                </a:cubicBezTo>
                <a:lnTo>
                  <a:pt x="3886019" y="1328391"/>
                </a:lnTo>
                <a:cubicBezTo>
                  <a:pt x="3969050" y="1336851"/>
                  <a:pt x="4035163" y="1262288"/>
                  <a:pt x="4035163" y="1179256"/>
                </a:cubicBezTo>
                <a:close/>
                <a:moveTo>
                  <a:pt x="1170804" y="1452935"/>
                </a:moveTo>
                <a:lnTo>
                  <a:pt x="1552869" y="1070870"/>
                </a:lnTo>
                <a:cubicBezTo>
                  <a:pt x="1611292" y="1012447"/>
                  <a:pt x="1611292" y="913274"/>
                  <a:pt x="1552869" y="854851"/>
                </a:cubicBezTo>
                <a:cubicBezTo>
                  <a:pt x="1494447" y="796429"/>
                  <a:pt x="1395274" y="796429"/>
                  <a:pt x="1336851" y="854851"/>
                </a:cubicBezTo>
                <a:lnTo>
                  <a:pt x="1063181" y="1129293"/>
                </a:lnTo>
                <a:lnTo>
                  <a:pt x="1013209" y="1079321"/>
                </a:lnTo>
                <a:cubicBezTo>
                  <a:pt x="954786" y="1020898"/>
                  <a:pt x="855613" y="1020898"/>
                  <a:pt x="797191" y="1079321"/>
                </a:cubicBezTo>
                <a:cubicBezTo>
                  <a:pt x="738768" y="1137744"/>
                  <a:pt x="738768" y="1236917"/>
                  <a:pt x="797191" y="1295339"/>
                </a:cubicBezTo>
                <a:lnTo>
                  <a:pt x="954786" y="1452935"/>
                </a:lnTo>
                <a:cubicBezTo>
                  <a:pt x="987847" y="1485995"/>
                  <a:pt x="1020898" y="1494447"/>
                  <a:pt x="1062410" y="1494447"/>
                </a:cubicBezTo>
                <a:cubicBezTo>
                  <a:pt x="1096232" y="1494447"/>
                  <a:pt x="1137744" y="1478306"/>
                  <a:pt x="1170804" y="1452935"/>
                </a:cubicBezTo>
                <a:close/>
                <a:moveTo>
                  <a:pt x="1170804" y="2391572"/>
                </a:moveTo>
                <a:lnTo>
                  <a:pt x="1552869" y="2009507"/>
                </a:lnTo>
                <a:cubicBezTo>
                  <a:pt x="1611292" y="1951084"/>
                  <a:pt x="1611292" y="1851911"/>
                  <a:pt x="1552869" y="1793488"/>
                </a:cubicBezTo>
                <a:cubicBezTo>
                  <a:pt x="1494447" y="1735065"/>
                  <a:pt x="1395274" y="1735065"/>
                  <a:pt x="1336851" y="1793488"/>
                </a:cubicBezTo>
                <a:lnTo>
                  <a:pt x="1063181" y="2067159"/>
                </a:lnTo>
                <a:lnTo>
                  <a:pt x="1013209" y="2017187"/>
                </a:lnTo>
                <a:cubicBezTo>
                  <a:pt x="954786" y="1958764"/>
                  <a:pt x="855613" y="1958764"/>
                  <a:pt x="797191" y="2017187"/>
                </a:cubicBezTo>
                <a:cubicBezTo>
                  <a:pt x="738768" y="2075610"/>
                  <a:pt x="738768" y="2174783"/>
                  <a:pt x="797191" y="2233206"/>
                </a:cubicBezTo>
                <a:lnTo>
                  <a:pt x="954786" y="2390801"/>
                </a:lnTo>
                <a:cubicBezTo>
                  <a:pt x="979387" y="2415402"/>
                  <a:pt x="1020898" y="2432313"/>
                  <a:pt x="1062410" y="2432313"/>
                </a:cubicBezTo>
                <a:lnTo>
                  <a:pt x="1062410" y="2432313"/>
                </a:lnTo>
                <a:cubicBezTo>
                  <a:pt x="1096232" y="2433083"/>
                  <a:pt x="1137744" y="2416172"/>
                  <a:pt x="1170804" y="2391572"/>
                </a:cubicBezTo>
                <a:close/>
                <a:moveTo>
                  <a:pt x="1170804" y="3296395"/>
                </a:moveTo>
                <a:lnTo>
                  <a:pt x="1552869" y="2914330"/>
                </a:lnTo>
                <a:cubicBezTo>
                  <a:pt x="1611292" y="2855907"/>
                  <a:pt x="1611292" y="2756734"/>
                  <a:pt x="1552869" y="2698311"/>
                </a:cubicBezTo>
                <a:cubicBezTo>
                  <a:pt x="1494447" y="2639888"/>
                  <a:pt x="1395274" y="2639888"/>
                  <a:pt x="1336851" y="2698311"/>
                </a:cubicBezTo>
                <a:lnTo>
                  <a:pt x="1063181" y="2971982"/>
                </a:lnTo>
                <a:lnTo>
                  <a:pt x="1013209" y="2922010"/>
                </a:lnTo>
                <a:cubicBezTo>
                  <a:pt x="954786" y="2863587"/>
                  <a:pt x="855613" y="2863587"/>
                  <a:pt x="797191" y="2922010"/>
                </a:cubicBezTo>
                <a:cubicBezTo>
                  <a:pt x="738768" y="2980433"/>
                  <a:pt x="738768" y="3079606"/>
                  <a:pt x="797191" y="3138029"/>
                </a:cubicBezTo>
                <a:lnTo>
                  <a:pt x="954786" y="3295624"/>
                </a:lnTo>
                <a:cubicBezTo>
                  <a:pt x="979387" y="3320225"/>
                  <a:pt x="1020898" y="3337136"/>
                  <a:pt x="1062410" y="3337136"/>
                </a:cubicBezTo>
                <a:lnTo>
                  <a:pt x="1062410" y="3337136"/>
                </a:lnTo>
                <a:cubicBezTo>
                  <a:pt x="1096232" y="3337907"/>
                  <a:pt x="1137744" y="3329446"/>
                  <a:pt x="1170804" y="3296395"/>
                </a:cubicBezTo>
                <a:close/>
                <a:moveTo>
                  <a:pt x="1170804" y="4201209"/>
                </a:moveTo>
                <a:lnTo>
                  <a:pt x="1552869" y="3819144"/>
                </a:lnTo>
                <a:cubicBezTo>
                  <a:pt x="1611292" y="3760721"/>
                  <a:pt x="1611292" y="3661549"/>
                  <a:pt x="1552869" y="3603126"/>
                </a:cubicBezTo>
                <a:cubicBezTo>
                  <a:pt x="1494447" y="3544703"/>
                  <a:pt x="1395274" y="3544703"/>
                  <a:pt x="1336851" y="3603126"/>
                </a:cubicBezTo>
                <a:lnTo>
                  <a:pt x="1063181" y="3876796"/>
                </a:lnTo>
                <a:lnTo>
                  <a:pt x="1004758" y="3826825"/>
                </a:lnTo>
                <a:cubicBezTo>
                  <a:pt x="946335" y="3768402"/>
                  <a:pt x="847162" y="3768402"/>
                  <a:pt x="788739" y="3826825"/>
                </a:cubicBezTo>
                <a:cubicBezTo>
                  <a:pt x="730316" y="3885248"/>
                  <a:pt x="730316" y="3984420"/>
                  <a:pt x="788739" y="4042843"/>
                </a:cubicBezTo>
                <a:lnTo>
                  <a:pt x="946335" y="4200439"/>
                </a:lnTo>
                <a:cubicBezTo>
                  <a:pt x="970935" y="4225039"/>
                  <a:pt x="1012447" y="4241950"/>
                  <a:pt x="1053959" y="4241950"/>
                </a:cubicBezTo>
                <a:lnTo>
                  <a:pt x="1053959" y="4241950"/>
                </a:lnTo>
                <a:cubicBezTo>
                  <a:pt x="1096232" y="4251172"/>
                  <a:pt x="1137744" y="4234261"/>
                  <a:pt x="1170804" y="4201209"/>
                </a:cubicBezTo>
                <a:close/>
                <a:moveTo>
                  <a:pt x="1170804" y="5114484"/>
                </a:moveTo>
                <a:lnTo>
                  <a:pt x="1552869" y="4732419"/>
                </a:lnTo>
                <a:cubicBezTo>
                  <a:pt x="1611292" y="4673996"/>
                  <a:pt x="1611292" y="4574823"/>
                  <a:pt x="1552869" y="4516400"/>
                </a:cubicBezTo>
                <a:cubicBezTo>
                  <a:pt x="1494447" y="4457977"/>
                  <a:pt x="1395274" y="4457977"/>
                  <a:pt x="1336851" y="4516400"/>
                </a:cubicBezTo>
                <a:lnTo>
                  <a:pt x="1063181" y="4790071"/>
                </a:lnTo>
                <a:lnTo>
                  <a:pt x="1013209" y="4740099"/>
                </a:lnTo>
                <a:cubicBezTo>
                  <a:pt x="954786" y="4681676"/>
                  <a:pt x="855613" y="4681676"/>
                  <a:pt x="797191" y="4740099"/>
                </a:cubicBezTo>
                <a:cubicBezTo>
                  <a:pt x="738768" y="4798522"/>
                  <a:pt x="738768" y="4897694"/>
                  <a:pt x="797191" y="4956117"/>
                </a:cubicBezTo>
                <a:lnTo>
                  <a:pt x="954786" y="5113713"/>
                </a:lnTo>
                <a:cubicBezTo>
                  <a:pt x="979387" y="5138313"/>
                  <a:pt x="1020898" y="5155225"/>
                  <a:pt x="1062410" y="5155225"/>
                </a:cubicBezTo>
                <a:lnTo>
                  <a:pt x="1062410" y="5155225"/>
                </a:lnTo>
                <a:cubicBezTo>
                  <a:pt x="1096232" y="5155995"/>
                  <a:pt x="1137744" y="5139084"/>
                  <a:pt x="1170804" y="5114484"/>
                </a:cubicBezTo>
                <a:close/>
                <a:moveTo>
                  <a:pt x="1170804" y="6027749"/>
                </a:moveTo>
                <a:lnTo>
                  <a:pt x="1552869" y="5645684"/>
                </a:lnTo>
                <a:cubicBezTo>
                  <a:pt x="1611292" y="5587261"/>
                  <a:pt x="1611292" y="5488089"/>
                  <a:pt x="1552869" y="5429666"/>
                </a:cubicBezTo>
                <a:cubicBezTo>
                  <a:pt x="1494447" y="5371243"/>
                  <a:pt x="1395274" y="5371243"/>
                  <a:pt x="1336851" y="5429666"/>
                </a:cubicBezTo>
                <a:lnTo>
                  <a:pt x="1063181" y="5703337"/>
                </a:lnTo>
                <a:lnTo>
                  <a:pt x="1004758" y="5653365"/>
                </a:lnTo>
                <a:cubicBezTo>
                  <a:pt x="946335" y="5594942"/>
                  <a:pt x="847162" y="5594942"/>
                  <a:pt x="788739" y="5653365"/>
                </a:cubicBezTo>
                <a:cubicBezTo>
                  <a:pt x="730316" y="5711788"/>
                  <a:pt x="730316" y="5810960"/>
                  <a:pt x="788739" y="5869383"/>
                </a:cubicBezTo>
                <a:lnTo>
                  <a:pt x="946335" y="6026979"/>
                </a:lnTo>
                <a:cubicBezTo>
                  <a:pt x="979387" y="6060039"/>
                  <a:pt x="1012447" y="6068490"/>
                  <a:pt x="1053959" y="6068490"/>
                </a:cubicBezTo>
                <a:cubicBezTo>
                  <a:pt x="1096232" y="6077721"/>
                  <a:pt x="1137744" y="6060809"/>
                  <a:pt x="1170804" y="60277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3" name="Forma libre 382">
            <a:extLst>
              <a:ext uri="{FF2B5EF4-FFF2-40B4-BE49-F238E27FC236}">
                <a16:creationId xmlns:a16="http://schemas.microsoft.com/office/drawing/2014/main" id="{5909C8BF-9265-1847-83EE-D153448D9C81}"/>
              </a:ext>
            </a:extLst>
          </p:cNvPr>
          <p:cNvSpPr/>
          <p:nvPr/>
        </p:nvSpPr>
        <p:spPr>
          <a:xfrm>
            <a:off x="5038879" y="2734515"/>
            <a:ext cx="219293" cy="311419"/>
          </a:xfrm>
          <a:custGeom>
            <a:avLst/>
            <a:gdLst>
              <a:gd name="connsiteX0" fmla="*/ 4773515 w 4823113"/>
              <a:gd name="connsiteY0" fmla="*/ 1936441 h 6849340"/>
              <a:gd name="connsiteX1" fmla="*/ 2421628 w 4823113"/>
              <a:gd name="connsiteY1" fmla="*/ 0 h 6849340"/>
              <a:gd name="connsiteX2" fmla="*/ 1939707 w 4823113"/>
              <a:gd name="connsiteY2" fmla="*/ 47227 h 6849340"/>
              <a:gd name="connsiteX3" fmla="*/ 409100 w 4823113"/>
              <a:gd name="connsiteY3" fmla="*/ 1067051 h 6849340"/>
              <a:gd name="connsiteX4" fmla="*/ 50501 w 4823113"/>
              <a:gd name="connsiteY4" fmla="*/ 2889790 h 6849340"/>
              <a:gd name="connsiteX5" fmla="*/ 465955 w 4823113"/>
              <a:gd name="connsiteY5" fmla="*/ 4042557 h 6849340"/>
              <a:gd name="connsiteX6" fmla="*/ 1741171 w 4823113"/>
              <a:gd name="connsiteY6" fmla="*/ 6167914 h 6849340"/>
              <a:gd name="connsiteX7" fmla="*/ 2119010 w 4823113"/>
              <a:gd name="connsiteY7" fmla="*/ 6677822 h 6849340"/>
              <a:gd name="connsiteX8" fmla="*/ 2119010 w 4823113"/>
              <a:gd name="connsiteY8" fmla="*/ 6687442 h 6849340"/>
              <a:gd name="connsiteX9" fmla="*/ 2146997 w 4823113"/>
              <a:gd name="connsiteY9" fmla="*/ 6725049 h 6849340"/>
              <a:gd name="connsiteX10" fmla="*/ 2156617 w 4823113"/>
              <a:gd name="connsiteY10" fmla="*/ 6734669 h 6849340"/>
              <a:gd name="connsiteX11" fmla="*/ 2412008 w 4823113"/>
              <a:gd name="connsiteY11" fmla="*/ 6857117 h 6849340"/>
              <a:gd name="connsiteX12" fmla="*/ 2695386 w 4823113"/>
              <a:gd name="connsiteY12" fmla="*/ 6705808 h 6849340"/>
              <a:gd name="connsiteX13" fmla="*/ 3696844 w 4823113"/>
              <a:gd name="connsiteY13" fmla="*/ 5251297 h 6849340"/>
              <a:gd name="connsiteX14" fmla="*/ 4707923 w 4823113"/>
              <a:gd name="connsiteY14" fmla="*/ 3163547 h 6849340"/>
              <a:gd name="connsiteX15" fmla="*/ 4773515 w 4823113"/>
              <a:gd name="connsiteY15" fmla="*/ 1936441 h 6849340"/>
              <a:gd name="connsiteX16" fmla="*/ 4366816 w 4823113"/>
              <a:gd name="connsiteY16" fmla="*/ 3060339 h 6849340"/>
              <a:gd name="connsiteX17" fmla="*/ 3394226 w 4823113"/>
              <a:gd name="connsiteY17" fmla="*/ 5063248 h 6849340"/>
              <a:gd name="connsiteX18" fmla="*/ 2421637 w 4823113"/>
              <a:gd name="connsiteY18" fmla="*/ 6480152 h 6849340"/>
              <a:gd name="connsiteX19" fmla="*/ 2412017 w 4823113"/>
              <a:gd name="connsiteY19" fmla="*/ 6489772 h 6849340"/>
              <a:gd name="connsiteX20" fmla="*/ 2402396 w 4823113"/>
              <a:gd name="connsiteY20" fmla="*/ 6470532 h 6849340"/>
              <a:gd name="connsiteX21" fmla="*/ 2392776 w 4823113"/>
              <a:gd name="connsiteY21" fmla="*/ 6460912 h 6849340"/>
              <a:gd name="connsiteX22" fmla="*/ 2392776 w 4823113"/>
              <a:gd name="connsiteY22" fmla="*/ 6460912 h 6849340"/>
              <a:gd name="connsiteX23" fmla="*/ 2024557 w 4823113"/>
              <a:gd name="connsiteY23" fmla="*/ 5951004 h 6849340"/>
              <a:gd name="connsiteX24" fmla="*/ 777328 w 4823113"/>
              <a:gd name="connsiteY24" fmla="*/ 3882494 h 6849340"/>
              <a:gd name="connsiteX25" fmla="*/ 389868 w 4823113"/>
              <a:gd name="connsiteY25" fmla="*/ 2805823 h 6849340"/>
              <a:gd name="connsiteX26" fmla="*/ 692495 w 4823113"/>
              <a:gd name="connsiteY26" fmla="*/ 1247230 h 6849340"/>
              <a:gd name="connsiteX27" fmla="*/ 2005316 w 4823113"/>
              <a:gd name="connsiteY27" fmla="*/ 377848 h 6849340"/>
              <a:gd name="connsiteX28" fmla="*/ 2420771 w 4823113"/>
              <a:gd name="connsiteY28" fmla="*/ 340242 h 6849340"/>
              <a:gd name="connsiteX29" fmla="*/ 4432425 w 4823113"/>
              <a:gd name="connsiteY29" fmla="*/ 2002917 h 6849340"/>
              <a:gd name="connsiteX30" fmla="*/ 4366816 w 4823113"/>
              <a:gd name="connsiteY30" fmla="*/ 3060339 h 6849340"/>
              <a:gd name="connsiteX31" fmla="*/ 2392768 w 4823113"/>
              <a:gd name="connsiteY31" fmla="*/ 1265596 h 6849340"/>
              <a:gd name="connsiteX32" fmla="*/ 1278481 w 4823113"/>
              <a:gd name="connsiteY32" fmla="*/ 2379882 h 6849340"/>
              <a:gd name="connsiteX33" fmla="*/ 2392768 w 4823113"/>
              <a:gd name="connsiteY33" fmla="*/ 3494168 h 6849340"/>
              <a:gd name="connsiteX34" fmla="*/ 3507054 w 4823113"/>
              <a:gd name="connsiteY34" fmla="*/ 2379882 h 6849340"/>
              <a:gd name="connsiteX35" fmla="*/ 2392768 w 4823113"/>
              <a:gd name="connsiteY35" fmla="*/ 1265596 h 6849340"/>
              <a:gd name="connsiteX36" fmla="*/ 2392768 w 4823113"/>
              <a:gd name="connsiteY36" fmla="*/ 3145181 h 6849340"/>
              <a:gd name="connsiteX37" fmla="*/ 1627460 w 4823113"/>
              <a:gd name="connsiteY37" fmla="*/ 2379873 h 6849340"/>
              <a:gd name="connsiteX38" fmla="*/ 2392768 w 4823113"/>
              <a:gd name="connsiteY38" fmla="*/ 1614565 h 6849340"/>
              <a:gd name="connsiteX39" fmla="*/ 3158075 w 4823113"/>
              <a:gd name="connsiteY39" fmla="*/ 2379873 h 6849340"/>
              <a:gd name="connsiteX40" fmla="*/ 2392768 w 4823113"/>
              <a:gd name="connsiteY40" fmla="*/ 314518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4823113" h="6849340">
                <a:moveTo>
                  <a:pt x="4773515" y="1936441"/>
                </a:moveTo>
                <a:cubicBezTo>
                  <a:pt x="4537365" y="793294"/>
                  <a:pt x="3564776" y="0"/>
                  <a:pt x="2421628" y="0"/>
                </a:cubicBezTo>
                <a:cubicBezTo>
                  <a:pt x="2260699" y="0"/>
                  <a:pt x="2100636" y="19240"/>
                  <a:pt x="1939707" y="47227"/>
                </a:cubicBezTo>
                <a:cubicBezTo>
                  <a:pt x="1306467" y="169675"/>
                  <a:pt x="768573" y="529157"/>
                  <a:pt x="409100" y="1067051"/>
                </a:cubicBezTo>
                <a:cubicBezTo>
                  <a:pt x="50501" y="1605828"/>
                  <a:pt x="-82442" y="2247805"/>
                  <a:pt x="50501" y="2889790"/>
                </a:cubicBezTo>
                <a:cubicBezTo>
                  <a:pt x="135343" y="3314865"/>
                  <a:pt x="305892" y="3711945"/>
                  <a:pt x="465955" y="4042557"/>
                </a:cubicBezTo>
                <a:cubicBezTo>
                  <a:pt x="777328" y="4703783"/>
                  <a:pt x="1184028" y="5374620"/>
                  <a:pt x="1741171" y="6167914"/>
                </a:cubicBezTo>
                <a:cubicBezTo>
                  <a:pt x="1863619" y="6337598"/>
                  <a:pt x="1986942" y="6508147"/>
                  <a:pt x="2119010" y="6677822"/>
                </a:cubicBezTo>
                <a:cubicBezTo>
                  <a:pt x="2119010" y="6677822"/>
                  <a:pt x="2119010" y="6677822"/>
                  <a:pt x="2119010" y="6687442"/>
                </a:cubicBezTo>
                <a:lnTo>
                  <a:pt x="2146997" y="6725049"/>
                </a:lnTo>
                <a:lnTo>
                  <a:pt x="2156617" y="6734669"/>
                </a:lnTo>
                <a:cubicBezTo>
                  <a:pt x="2223093" y="6819511"/>
                  <a:pt x="2317546" y="6857117"/>
                  <a:pt x="2412008" y="6857117"/>
                </a:cubicBezTo>
                <a:cubicBezTo>
                  <a:pt x="2478484" y="6857117"/>
                  <a:pt x="2591312" y="6829131"/>
                  <a:pt x="2695386" y="6705808"/>
                </a:cubicBezTo>
                <a:cubicBezTo>
                  <a:pt x="3073225" y="6214266"/>
                  <a:pt x="3394218" y="5733219"/>
                  <a:pt x="3696844" y="5251297"/>
                </a:cubicBezTo>
                <a:cubicBezTo>
                  <a:pt x="4037077" y="4703774"/>
                  <a:pt x="4452532" y="3976081"/>
                  <a:pt x="4707923" y="3163547"/>
                </a:cubicBezTo>
                <a:cubicBezTo>
                  <a:pt x="4839117" y="2748101"/>
                  <a:pt x="4858357" y="2332647"/>
                  <a:pt x="4773515" y="1936441"/>
                </a:cubicBezTo>
                <a:close/>
                <a:moveTo>
                  <a:pt x="4366816" y="3060339"/>
                </a:moveTo>
                <a:cubicBezTo>
                  <a:pt x="4121044" y="3835267"/>
                  <a:pt x="3715210" y="4534099"/>
                  <a:pt x="3394226" y="5063248"/>
                </a:cubicBezTo>
                <a:cubicBezTo>
                  <a:pt x="3101220" y="5535549"/>
                  <a:pt x="2780236" y="5998230"/>
                  <a:pt x="2421637" y="6480152"/>
                </a:cubicBezTo>
                <a:cubicBezTo>
                  <a:pt x="2421637" y="6480152"/>
                  <a:pt x="2421637" y="6489772"/>
                  <a:pt x="2412017" y="6489772"/>
                </a:cubicBezTo>
                <a:lnTo>
                  <a:pt x="2402396" y="6470532"/>
                </a:lnTo>
                <a:cubicBezTo>
                  <a:pt x="2402396" y="6470532"/>
                  <a:pt x="2402396" y="6460912"/>
                  <a:pt x="2392776" y="6460912"/>
                </a:cubicBezTo>
                <a:lnTo>
                  <a:pt x="2392776" y="6460912"/>
                </a:lnTo>
                <a:cubicBezTo>
                  <a:pt x="2270328" y="6291237"/>
                  <a:pt x="2147005" y="6120678"/>
                  <a:pt x="2024557" y="5951004"/>
                </a:cubicBezTo>
                <a:cubicBezTo>
                  <a:pt x="1477034" y="5176076"/>
                  <a:pt x="1079954" y="4524479"/>
                  <a:pt x="777328" y="3882494"/>
                </a:cubicBezTo>
                <a:cubicBezTo>
                  <a:pt x="626019" y="3571122"/>
                  <a:pt x="465955" y="3202028"/>
                  <a:pt x="389868" y="2805823"/>
                </a:cubicBezTo>
                <a:cubicBezTo>
                  <a:pt x="276165" y="2258300"/>
                  <a:pt x="389868" y="1700282"/>
                  <a:pt x="692495" y="1247230"/>
                </a:cubicBezTo>
                <a:cubicBezTo>
                  <a:pt x="995121" y="794177"/>
                  <a:pt x="1467423" y="481922"/>
                  <a:pt x="2005316" y="377848"/>
                </a:cubicBezTo>
                <a:cubicBezTo>
                  <a:pt x="2147005" y="349862"/>
                  <a:pt x="2279074" y="340242"/>
                  <a:pt x="2420771" y="340242"/>
                </a:cubicBezTo>
                <a:cubicBezTo>
                  <a:pt x="3402989" y="340242"/>
                  <a:pt x="4225144" y="1020708"/>
                  <a:pt x="4432425" y="2002917"/>
                </a:cubicBezTo>
                <a:cubicBezTo>
                  <a:pt x="4508504" y="2342267"/>
                  <a:pt x="4480518" y="2700866"/>
                  <a:pt x="4366816" y="3060339"/>
                </a:cubicBezTo>
                <a:close/>
                <a:moveTo>
                  <a:pt x="2392768" y="1265596"/>
                </a:moveTo>
                <a:cubicBezTo>
                  <a:pt x="1778777" y="1265596"/>
                  <a:pt x="1278481" y="1765883"/>
                  <a:pt x="1278481" y="2379882"/>
                </a:cubicBezTo>
                <a:cubicBezTo>
                  <a:pt x="1278481" y="2993881"/>
                  <a:pt x="1778769" y="3494168"/>
                  <a:pt x="2392768" y="3494168"/>
                </a:cubicBezTo>
                <a:cubicBezTo>
                  <a:pt x="3006767" y="3494168"/>
                  <a:pt x="3507054" y="2993881"/>
                  <a:pt x="3507054" y="2379882"/>
                </a:cubicBezTo>
                <a:cubicBezTo>
                  <a:pt x="3507054" y="1765883"/>
                  <a:pt x="3006758" y="1265596"/>
                  <a:pt x="2392768" y="1265596"/>
                </a:cubicBezTo>
                <a:close/>
                <a:moveTo>
                  <a:pt x="2392768" y="3145181"/>
                </a:moveTo>
                <a:cubicBezTo>
                  <a:pt x="1967693" y="3145181"/>
                  <a:pt x="1627460" y="2804948"/>
                  <a:pt x="1627460" y="2379873"/>
                </a:cubicBezTo>
                <a:cubicBezTo>
                  <a:pt x="1627460" y="1954799"/>
                  <a:pt x="1967693" y="1614565"/>
                  <a:pt x="2392768" y="1614565"/>
                </a:cubicBezTo>
                <a:cubicBezTo>
                  <a:pt x="2817843" y="1614565"/>
                  <a:pt x="3158075" y="1954799"/>
                  <a:pt x="3158075" y="2379873"/>
                </a:cubicBezTo>
                <a:cubicBezTo>
                  <a:pt x="3158075" y="2804948"/>
                  <a:pt x="2817834" y="3145181"/>
                  <a:pt x="2392768" y="31451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5" name="Forma libre 384">
            <a:extLst>
              <a:ext uri="{FF2B5EF4-FFF2-40B4-BE49-F238E27FC236}">
                <a16:creationId xmlns:a16="http://schemas.microsoft.com/office/drawing/2014/main" id="{B353A01F-E69D-B147-AC4A-D5651AD847D0}"/>
              </a:ext>
            </a:extLst>
          </p:cNvPr>
          <p:cNvSpPr/>
          <p:nvPr/>
        </p:nvSpPr>
        <p:spPr>
          <a:xfrm>
            <a:off x="2861016" y="2735892"/>
            <a:ext cx="301831" cy="236730"/>
          </a:xfrm>
          <a:custGeom>
            <a:avLst/>
            <a:gdLst>
              <a:gd name="connsiteX0" fmla="*/ 5792543 w 5829300"/>
              <a:gd name="connsiteY0" fmla="*/ 2658628 h 4572000"/>
              <a:gd name="connsiteX1" fmla="*/ 5792543 w 5829300"/>
              <a:gd name="connsiteY1" fmla="*/ 2843089 h 4572000"/>
              <a:gd name="connsiteX2" fmla="*/ 5700637 w 5829300"/>
              <a:gd name="connsiteY2" fmla="*/ 2878541 h 4572000"/>
              <a:gd name="connsiteX3" fmla="*/ 5608730 w 5829300"/>
              <a:gd name="connsiteY3" fmla="*/ 2843089 h 4572000"/>
              <a:gd name="connsiteX4" fmla="*/ 5162341 w 5829300"/>
              <a:gd name="connsiteY4" fmla="*/ 2396700 h 4572000"/>
              <a:gd name="connsiteX5" fmla="*/ 4715952 w 5829300"/>
              <a:gd name="connsiteY5" fmla="*/ 2843089 h 4572000"/>
              <a:gd name="connsiteX6" fmla="*/ 4624045 w 5829300"/>
              <a:gd name="connsiteY6" fmla="*/ 2878541 h 4572000"/>
              <a:gd name="connsiteX7" fmla="*/ 4532138 w 5829300"/>
              <a:gd name="connsiteY7" fmla="*/ 2843089 h 4572000"/>
              <a:gd name="connsiteX8" fmla="*/ 4532138 w 5829300"/>
              <a:gd name="connsiteY8" fmla="*/ 2658628 h 4572000"/>
              <a:gd name="connsiteX9" fmla="*/ 4978527 w 5829300"/>
              <a:gd name="connsiteY9" fmla="*/ 2212239 h 4572000"/>
              <a:gd name="connsiteX10" fmla="*/ 4532138 w 5829300"/>
              <a:gd name="connsiteY10" fmla="*/ 1765849 h 4572000"/>
              <a:gd name="connsiteX11" fmla="*/ 4532138 w 5829300"/>
              <a:gd name="connsiteY11" fmla="*/ 1581388 h 4572000"/>
              <a:gd name="connsiteX12" fmla="*/ 4716599 w 5829300"/>
              <a:gd name="connsiteY12" fmla="*/ 1581388 h 4572000"/>
              <a:gd name="connsiteX13" fmla="*/ 5162989 w 5829300"/>
              <a:gd name="connsiteY13" fmla="*/ 2027777 h 4572000"/>
              <a:gd name="connsiteX14" fmla="*/ 5609378 w 5829300"/>
              <a:gd name="connsiteY14" fmla="*/ 1581388 h 4572000"/>
              <a:gd name="connsiteX15" fmla="*/ 5793838 w 5829300"/>
              <a:gd name="connsiteY15" fmla="*/ 1581388 h 4572000"/>
              <a:gd name="connsiteX16" fmla="*/ 5793838 w 5829300"/>
              <a:gd name="connsiteY16" fmla="*/ 1765849 h 4572000"/>
              <a:gd name="connsiteX17" fmla="*/ 5347449 w 5829300"/>
              <a:gd name="connsiteY17" fmla="*/ 2212239 h 4572000"/>
              <a:gd name="connsiteX18" fmla="*/ 5792543 w 5829300"/>
              <a:gd name="connsiteY18" fmla="*/ 2658628 h 4572000"/>
              <a:gd name="connsiteX19" fmla="*/ 3899983 w 5829300"/>
              <a:gd name="connsiteY19" fmla="*/ 241564 h 4572000"/>
              <a:gd name="connsiteX20" fmla="*/ 3899983 w 5829300"/>
              <a:gd name="connsiteY20" fmla="*/ 4055555 h 4572000"/>
              <a:gd name="connsiteX21" fmla="*/ 3899983 w 5829300"/>
              <a:gd name="connsiteY21" fmla="*/ 4062774 h 4572000"/>
              <a:gd name="connsiteX22" fmla="*/ 3715522 w 5829300"/>
              <a:gd name="connsiteY22" fmla="*/ 4254456 h 4572000"/>
              <a:gd name="connsiteX23" fmla="*/ 3715522 w 5829300"/>
              <a:gd name="connsiteY23" fmla="*/ 4254456 h 4572000"/>
              <a:gd name="connsiteX24" fmla="*/ 3531060 w 5829300"/>
              <a:gd name="connsiteY24" fmla="*/ 4176341 h 4572000"/>
              <a:gd name="connsiteX25" fmla="*/ 2424941 w 5829300"/>
              <a:gd name="connsiteY25" fmla="*/ 3296698 h 4572000"/>
              <a:gd name="connsiteX26" fmla="*/ 1992335 w 5829300"/>
              <a:gd name="connsiteY26" fmla="*/ 3296698 h 4572000"/>
              <a:gd name="connsiteX27" fmla="*/ 1992335 w 5829300"/>
              <a:gd name="connsiteY27" fmla="*/ 4140899 h 4572000"/>
              <a:gd name="connsiteX28" fmla="*/ 1559728 w 5829300"/>
              <a:gd name="connsiteY28" fmla="*/ 4573505 h 4572000"/>
              <a:gd name="connsiteX29" fmla="*/ 1177014 w 5829300"/>
              <a:gd name="connsiteY29" fmla="*/ 4573505 h 4572000"/>
              <a:gd name="connsiteX30" fmla="*/ 744407 w 5829300"/>
              <a:gd name="connsiteY30" fmla="*/ 4140899 h 4572000"/>
              <a:gd name="connsiteX31" fmla="*/ 744407 w 5829300"/>
              <a:gd name="connsiteY31" fmla="*/ 3296698 h 4572000"/>
              <a:gd name="connsiteX32" fmla="*/ 425377 w 5829300"/>
              <a:gd name="connsiteY32" fmla="*/ 3296698 h 4572000"/>
              <a:gd name="connsiteX33" fmla="*/ 0 w 5829300"/>
              <a:gd name="connsiteY33" fmla="*/ 2871321 h 4572000"/>
              <a:gd name="connsiteX34" fmla="*/ 0 w 5829300"/>
              <a:gd name="connsiteY34" fmla="*/ 1333252 h 4572000"/>
              <a:gd name="connsiteX35" fmla="*/ 425377 w 5829300"/>
              <a:gd name="connsiteY35" fmla="*/ 907875 h 4572000"/>
              <a:gd name="connsiteX36" fmla="*/ 2432152 w 5829300"/>
              <a:gd name="connsiteY36" fmla="*/ 907875 h 4572000"/>
              <a:gd name="connsiteX37" fmla="*/ 3502828 w 5829300"/>
              <a:gd name="connsiteY37" fmla="*/ 49892 h 4572000"/>
              <a:gd name="connsiteX38" fmla="*/ 3523831 w 5829300"/>
              <a:gd name="connsiteY38" fmla="*/ 35452 h 4572000"/>
              <a:gd name="connsiteX39" fmla="*/ 3672850 w 5829300"/>
              <a:gd name="connsiteY39" fmla="*/ 0 h 4572000"/>
              <a:gd name="connsiteX40" fmla="*/ 3899983 w 5829300"/>
              <a:gd name="connsiteY40" fmla="*/ 241564 h 4572000"/>
              <a:gd name="connsiteX41" fmla="*/ 426034 w 5829300"/>
              <a:gd name="connsiteY41" fmla="*/ 3034770 h 4572000"/>
              <a:gd name="connsiteX42" fmla="*/ 879643 w 5829300"/>
              <a:gd name="connsiteY42" fmla="*/ 3034770 h 4572000"/>
              <a:gd name="connsiteX43" fmla="*/ 1864976 w 5829300"/>
              <a:gd name="connsiteY43" fmla="*/ 3034770 h 4572000"/>
              <a:gd name="connsiteX44" fmla="*/ 2346817 w 5829300"/>
              <a:gd name="connsiteY44" fmla="*/ 3034770 h 4572000"/>
              <a:gd name="connsiteX45" fmla="*/ 2346817 w 5829300"/>
              <a:gd name="connsiteY45" fmla="*/ 1170442 h 4572000"/>
              <a:gd name="connsiteX46" fmla="*/ 426034 w 5829300"/>
              <a:gd name="connsiteY46" fmla="*/ 1170442 h 4572000"/>
              <a:gd name="connsiteX47" fmla="*/ 263233 w 5829300"/>
              <a:gd name="connsiteY47" fmla="*/ 1333243 h 4572000"/>
              <a:gd name="connsiteX48" fmla="*/ 263233 w 5829300"/>
              <a:gd name="connsiteY48" fmla="*/ 2871969 h 4572000"/>
              <a:gd name="connsiteX49" fmla="*/ 426034 w 5829300"/>
              <a:gd name="connsiteY49" fmla="*/ 3034770 h 4572000"/>
              <a:gd name="connsiteX50" fmla="*/ 1730407 w 5829300"/>
              <a:gd name="connsiteY50" fmla="*/ 3296698 h 4572000"/>
              <a:gd name="connsiteX51" fmla="*/ 1006993 w 5829300"/>
              <a:gd name="connsiteY51" fmla="*/ 3296698 h 4572000"/>
              <a:gd name="connsiteX52" fmla="*/ 1006993 w 5829300"/>
              <a:gd name="connsiteY52" fmla="*/ 4140899 h 4572000"/>
              <a:gd name="connsiteX53" fmla="*/ 1177014 w 5829300"/>
              <a:gd name="connsiteY53" fmla="*/ 4310920 h 4572000"/>
              <a:gd name="connsiteX54" fmla="*/ 1559728 w 5829300"/>
              <a:gd name="connsiteY54" fmla="*/ 4310920 h 4572000"/>
              <a:gd name="connsiteX55" fmla="*/ 1729750 w 5829300"/>
              <a:gd name="connsiteY55" fmla="*/ 4140899 h 4572000"/>
              <a:gd name="connsiteX56" fmla="*/ 1729750 w 5829300"/>
              <a:gd name="connsiteY56" fmla="*/ 3296698 h 4572000"/>
              <a:gd name="connsiteX57" fmla="*/ 1730407 w 5829300"/>
              <a:gd name="connsiteY57" fmla="*/ 3296698 h 4572000"/>
              <a:gd name="connsiteX58" fmla="*/ 3637407 w 5829300"/>
              <a:gd name="connsiteY58" fmla="*/ 277016 h 4572000"/>
              <a:gd name="connsiteX59" fmla="*/ 2602183 w 5829300"/>
              <a:gd name="connsiteY59" fmla="*/ 1106119 h 4572000"/>
              <a:gd name="connsiteX60" fmla="*/ 2602183 w 5829300"/>
              <a:gd name="connsiteY60" fmla="*/ 3105674 h 4572000"/>
              <a:gd name="connsiteX61" fmla="*/ 3630187 w 5829300"/>
              <a:gd name="connsiteY61" fmla="*/ 3928205 h 4572000"/>
              <a:gd name="connsiteX62" fmla="*/ 3630187 w 5829300"/>
              <a:gd name="connsiteY62" fmla="*/ 277016 h 4572000"/>
              <a:gd name="connsiteX63" fmla="*/ 3637407 w 5829300"/>
              <a:gd name="connsiteY63" fmla="*/ 277016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29300" h="4572000">
                <a:moveTo>
                  <a:pt x="5792543" y="2658628"/>
                </a:moveTo>
                <a:cubicBezTo>
                  <a:pt x="5842435" y="2708520"/>
                  <a:pt x="5842435" y="2793197"/>
                  <a:pt x="5792543" y="2843089"/>
                </a:cubicBezTo>
                <a:cubicBezTo>
                  <a:pt x="5764311" y="2871321"/>
                  <a:pt x="5736088" y="2878541"/>
                  <a:pt x="5700637" y="2878541"/>
                </a:cubicBezTo>
                <a:cubicBezTo>
                  <a:pt x="5665185" y="2878541"/>
                  <a:pt x="5636962" y="2864101"/>
                  <a:pt x="5608730" y="2843089"/>
                </a:cubicBezTo>
                <a:lnTo>
                  <a:pt x="5162341" y="2396700"/>
                </a:lnTo>
                <a:lnTo>
                  <a:pt x="4715952" y="2843089"/>
                </a:lnTo>
                <a:cubicBezTo>
                  <a:pt x="4687719" y="2871321"/>
                  <a:pt x="4659497" y="2878541"/>
                  <a:pt x="4624045" y="2878541"/>
                </a:cubicBezTo>
                <a:cubicBezTo>
                  <a:pt x="4588593" y="2878541"/>
                  <a:pt x="4560370" y="2864101"/>
                  <a:pt x="4532138" y="2843089"/>
                </a:cubicBezTo>
                <a:cubicBezTo>
                  <a:pt x="4482246" y="2793197"/>
                  <a:pt x="4482246" y="2708520"/>
                  <a:pt x="4532138" y="2658628"/>
                </a:cubicBezTo>
                <a:lnTo>
                  <a:pt x="4978527" y="2212239"/>
                </a:lnTo>
                <a:lnTo>
                  <a:pt x="4532138" y="1765849"/>
                </a:lnTo>
                <a:cubicBezTo>
                  <a:pt x="4482246" y="1715957"/>
                  <a:pt x="4482246" y="1631280"/>
                  <a:pt x="4532138" y="1581388"/>
                </a:cubicBezTo>
                <a:cubicBezTo>
                  <a:pt x="4582030" y="1531496"/>
                  <a:pt x="4666707" y="1531496"/>
                  <a:pt x="4716599" y="1581388"/>
                </a:cubicBezTo>
                <a:lnTo>
                  <a:pt x="5162989" y="2027777"/>
                </a:lnTo>
                <a:lnTo>
                  <a:pt x="5609378" y="1581388"/>
                </a:lnTo>
                <a:cubicBezTo>
                  <a:pt x="5659269" y="1531496"/>
                  <a:pt x="5743947" y="1531496"/>
                  <a:pt x="5793838" y="1581388"/>
                </a:cubicBezTo>
                <a:cubicBezTo>
                  <a:pt x="5843731" y="1631280"/>
                  <a:pt x="5843731" y="1715957"/>
                  <a:pt x="5793838" y="1765849"/>
                </a:cubicBezTo>
                <a:lnTo>
                  <a:pt x="5347449" y="2212239"/>
                </a:lnTo>
                <a:lnTo>
                  <a:pt x="5792543" y="2658628"/>
                </a:lnTo>
                <a:close/>
                <a:moveTo>
                  <a:pt x="3899983" y="241564"/>
                </a:moveTo>
                <a:lnTo>
                  <a:pt x="3899983" y="4055555"/>
                </a:lnTo>
                <a:lnTo>
                  <a:pt x="3899983" y="4062774"/>
                </a:lnTo>
                <a:cubicBezTo>
                  <a:pt x="3892763" y="4197344"/>
                  <a:pt x="3800856" y="4254456"/>
                  <a:pt x="3715522" y="4254456"/>
                </a:cubicBezTo>
                <a:lnTo>
                  <a:pt x="3715522" y="4254456"/>
                </a:lnTo>
                <a:cubicBezTo>
                  <a:pt x="3659067" y="4254456"/>
                  <a:pt x="3601955" y="4226224"/>
                  <a:pt x="3531060" y="4176341"/>
                </a:cubicBezTo>
                <a:lnTo>
                  <a:pt x="2424941" y="3296698"/>
                </a:lnTo>
                <a:lnTo>
                  <a:pt x="1992335" y="3296698"/>
                </a:lnTo>
                <a:lnTo>
                  <a:pt x="1992335" y="4140899"/>
                </a:lnTo>
                <a:cubicBezTo>
                  <a:pt x="1992335" y="4381814"/>
                  <a:pt x="1800654" y="4573505"/>
                  <a:pt x="1559728" y="4573505"/>
                </a:cubicBezTo>
                <a:lnTo>
                  <a:pt x="1177014" y="4573505"/>
                </a:lnTo>
                <a:cubicBezTo>
                  <a:pt x="936098" y="4573505"/>
                  <a:pt x="744407" y="4381824"/>
                  <a:pt x="744407" y="4140899"/>
                </a:cubicBezTo>
                <a:lnTo>
                  <a:pt x="744407" y="3296698"/>
                </a:lnTo>
                <a:lnTo>
                  <a:pt x="425377" y="3296698"/>
                </a:lnTo>
                <a:cubicBezTo>
                  <a:pt x="191681" y="3296698"/>
                  <a:pt x="0" y="3105017"/>
                  <a:pt x="0" y="2871321"/>
                </a:cubicBezTo>
                <a:lnTo>
                  <a:pt x="0" y="1333252"/>
                </a:lnTo>
                <a:cubicBezTo>
                  <a:pt x="0" y="1099557"/>
                  <a:pt x="191681" y="907875"/>
                  <a:pt x="425377" y="907875"/>
                </a:cubicBezTo>
                <a:lnTo>
                  <a:pt x="2432152" y="907875"/>
                </a:lnTo>
                <a:lnTo>
                  <a:pt x="3502828" y="49892"/>
                </a:lnTo>
                <a:cubicBezTo>
                  <a:pt x="3510048" y="42672"/>
                  <a:pt x="3517268" y="35452"/>
                  <a:pt x="3523831" y="35452"/>
                </a:cubicBezTo>
                <a:cubicBezTo>
                  <a:pt x="3523831" y="35452"/>
                  <a:pt x="3594725" y="0"/>
                  <a:pt x="3672850" y="0"/>
                </a:cubicBezTo>
                <a:cubicBezTo>
                  <a:pt x="3807428" y="-10"/>
                  <a:pt x="3899983" y="99774"/>
                  <a:pt x="3899983" y="241564"/>
                </a:cubicBezTo>
                <a:close/>
                <a:moveTo>
                  <a:pt x="426034" y="3034770"/>
                </a:moveTo>
                <a:lnTo>
                  <a:pt x="879643" y="3034770"/>
                </a:lnTo>
                <a:lnTo>
                  <a:pt x="1864976" y="3034770"/>
                </a:lnTo>
                <a:lnTo>
                  <a:pt x="2346817" y="3034770"/>
                </a:lnTo>
                <a:lnTo>
                  <a:pt x="2346817" y="1170442"/>
                </a:lnTo>
                <a:lnTo>
                  <a:pt x="426034" y="1170442"/>
                </a:lnTo>
                <a:cubicBezTo>
                  <a:pt x="340700" y="1170442"/>
                  <a:pt x="263233" y="1241336"/>
                  <a:pt x="263233" y="1333243"/>
                </a:cubicBezTo>
                <a:lnTo>
                  <a:pt x="263233" y="2871969"/>
                </a:lnTo>
                <a:cubicBezTo>
                  <a:pt x="262585" y="2963875"/>
                  <a:pt x="333480" y="3034770"/>
                  <a:pt x="426034" y="3034770"/>
                </a:cubicBezTo>
                <a:close/>
                <a:moveTo>
                  <a:pt x="1730407" y="3296698"/>
                </a:moveTo>
                <a:lnTo>
                  <a:pt x="1006993" y="3296698"/>
                </a:lnTo>
                <a:lnTo>
                  <a:pt x="1006993" y="4140899"/>
                </a:lnTo>
                <a:cubicBezTo>
                  <a:pt x="1006993" y="4232805"/>
                  <a:pt x="1085107" y="4310920"/>
                  <a:pt x="1177014" y="4310920"/>
                </a:cubicBezTo>
                <a:lnTo>
                  <a:pt x="1559728" y="4310920"/>
                </a:lnTo>
                <a:cubicBezTo>
                  <a:pt x="1651635" y="4310920"/>
                  <a:pt x="1729750" y="4232805"/>
                  <a:pt x="1729750" y="4140899"/>
                </a:cubicBezTo>
                <a:lnTo>
                  <a:pt x="1729750" y="3296698"/>
                </a:lnTo>
                <a:lnTo>
                  <a:pt x="1730407" y="3296698"/>
                </a:lnTo>
                <a:close/>
                <a:moveTo>
                  <a:pt x="3637407" y="277016"/>
                </a:moveTo>
                <a:lnTo>
                  <a:pt x="2602183" y="1106119"/>
                </a:lnTo>
                <a:lnTo>
                  <a:pt x="2602183" y="3105674"/>
                </a:lnTo>
                <a:lnTo>
                  <a:pt x="3630187" y="3928205"/>
                </a:lnTo>
                <a:lnTo>
                  <a:pt x="3630187" y="277016"/>
                </a:lnTo>
                <a:lnTo>
                  <a:pt x="3637407" y="277016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7" name="Forma libre 386">
            <a:extLst>
              <a:ext uri="{FF2B5EF4-FFF2-40B4-BE49-F238E27FC236}">
                <a16:creationId xmlns:a16="http://schemas.microsoft.com/office/drawing/2014/main" id="{86438B64-16E1-0649-938E-792B20BB091B}"/>
              </a:ext>
            </a:extLst>
          </p:cNvPr>
          <p:cNvSpPr/>
          <p:nvPr/>
        </p:nvSpPr>
        <p:spPr>
          <a:xfrm>
            <a:off x="5746736" y="3430113"/>
            <a:ext cx="301831" cy="239196"/>
          </a:xfrm>
          <a:custGeom>
            <a:avLst/>
            <a:gdLst>
              <a:gd name="connsiteX0" fmla="*/ 4775645 w 5829300"/>
              <a:gd name="connsiteY0" fmla="*/ 1269435 h 4619625"/>
              <a:gd name="connsiteX1" fmla="*/ 4782950 w 5829300"/>
              <a:gd name="connsiteY1" fmla="*/ 3011586 h 4619625"/>
              <a:gd name="connsiteX2" fmla="*/ 4660783 w 5829300"/>
              <a:gd name="connsiteY2" fmla="*/ 3083290 h 4619625"/>
              <a:gd name="connsiteX3" fmla="*/ 4603680 w 5829300"/>
              <a:gd name="connsiteY3" fmla="*/ 3068688 h 4619625"/>
              <a:gd name="connsiteX4" fmla="*/ 4539282 w 5829300"/>
              <a:gd name="connsiteY4" fmla="*/ 2889428 h 4619625"/>
              <a:gd name="connsiteX5" fmla="*/ 4546588 w 5829300"/>
              <a:gd name="connsiteY5" fmla="*/ 1390936 h 4619625"/>
              <a:gd name="connsiteX6" fmla="*/ 4597041 w 5829300"/>
              <a:gd name="connsiteY6" fmla="*/ 1211675 h 4619625"/>
              <a:gd name="connsiteX7" fmla="*/ 4775645 w 5829300"/>
              <a:gd name="connsiteY7" fmla="*/ 1269435 h 4619625"/>
              <a:gd name="connsiteX8" fmla="*/ 5464141 w 5829300"/>
              <a:gd name="connsiteY8" fmla="*/ 588245 h 4619625"/>
              <a:gd name="connsiteX9" fmla="*/ 5284880 w 5829300"/>
              <a:gd name="connsiteY9" fmla="*/ 537782 h 4619625"/>
              <a:gd name="connsiteX10" fmla="*/ 5234426 w 5829300"/>
              <a:gd name="connsiteY10" fmla="*/ 717042 h 4619625"/>
              <a:gd name="connsiteX11" fmla="*/ 5227120 w 5829300"/>
              <a:gd name="connsiteY11" fmla="*/ 3570608 h 4619625"/>
              <a:gd name="connsiteX12" fmla="*/ 5291519 w 5829300"/>
              <a:gd name="connsiteY12" fmla="*/ 3749869 h 4619625"/>
              <a:gd name="connsiteX13" fmla="*/ 5348621 w 5829300"/>
              <a:gd name="connsiteY13" fmla="*/ 3764471 h 4619625"/>
              <a:gd name="connsiteX14" fmla="*/ 5470789 w 5829300"/>
              <a:gd name="connsiteY14" fmla="*/ 3692766 h 4619625"/>
              <a:gd name="connsiteX15" fmla="*/ 5464141 w 5829300"/>
              <a:gd name="connsiteY15" fmla="*/ 588245 h 4619625"/>
              <a:gd name="connsiteX16" fmla="*/ 3937102 w 5829300"/>
              <a:gd name="connsiteY16" fmla="*/ 243659 h 4619625"/>
              <a:gd name="connsiteX17" fmla="*/ 3937102 w 5829300"/>
              <a:gd name="connsiteY17" fmla="*/ 4101084 h 4619625"/>
              <a:gd name="connsiteX18" fmla="*/ 3937102 w 5829300"/>
              <a:gd name="connsiteY18" fmla="*/ 4108390 h 4619625"/>
              <a:gd name="connsiteX19" fmla="*/ 3750535 w 5829300"/>
              <a:gd name="connsiteY19" fmla="*/ 4302262 h 4619625"/>
              <a:gd name="connsiteX20" fmla="*/ 3563970 w 5829300"/>
              <a:gd name="connsiteY20" fmla="*/ 4223252 h 4619625"/>
              <a:gd name="connsiteX21" fmla="*/ 2452554 w 5829300"/>
              <a:gd name="connsiteY21" fmla="*/ 3334255 h 4619625"/>
              <a:gd name="connsiteX22" fmla="*/ 2015023 w 5829300"/>
              <a:gd name="connsiteY22" fmla="*/ 3334255 h 4619625"/>
              <a:gd name="connsiteX23" fmla="*/ 2015023 w 5829300"/>
              <a:gd name="connsiteY23" fmla="*/ 4187400 h 4619625"/>
              <a:gd name="connsiteX24" fmla="*/ 1577492 w 5829300"/>
              <a:gd name="connsiteY24" fmla="*/ 4624931 h 4619625"/>
              <a:gd name="connsiteX25" fmla="*/ 1190425 w 5829300"/>
              <a:gd name="connsiteY25" fmla="*/ 4624931 h 4619625"/>
              <a:gd name="connsiteX26" fmla="*/ 752894 w 5829300"/>
              <a:gd name="connsiteY26" fmla="*/ 4187400 h 4619625"/>
              <a:gd name="connsiteX27" fmla="*/ 752894 w 5829300"/>
              <a:gd name="connsiteY27" fmla="*/ 3334255 h 4619625"/>
              <a:gd name="connsiteX28" fmla="*/ 430225 w 5829300"/>
              <a:gd name="connsiteY28" fmla="*/ 3334255 h 4619625"/>
              <a:gd name="connsiteX29" fmla="*/ 0 w 5829300"/>
              <a:gd name="connsiteY29" fmla="*/ 2904030 h 4619625"/>
              <a:gd name="connsiteX30" fmla="*/ 0 w 5829300"/>
              <a:gd name="connsiteY30" fmla="*/ 1347778 h 4619625"/>
              <a:gd name="connsiteX31" fmla="*/ 430225 w 5829300"/>
              <a:gd name="connsiteY31" fmla="*/ 917553 h 4619625"/>
              <a:gd name="connsiteX32" fmla="*/ 2459193 w 5829300"/>
              <a:gd name="connsiteY32" fmla="*/ 917553 h 4619625"/>
              <a:gd name="connsiteX33" fmla="*/ 3534756 w 5829300"/>
              <a:gd name="connsiteY33" fmla="*/ 49797 h 4619625"/>
              <a:gd name="connsiteX34" fmla="*/ 3563303 w 5829300"/>
              <a:gd name="connsiteY34" fmla="*/ 28546 h 4619625"/>
              <a:gd name="connsiteX35" fmla="*/ 3706711 w 5829300"/>
              <a:gd name="connsiteY35" fmla="*/ 0 h 4619625"/>
              <a:gd name="connsiteX36" fmla="*/ 3937102 w 5829300"/>
              <a:gd name="connsiteY36" fmla="*/ 243659 h 4619625"/>
              <a:gd name="connsiteX37" fmla="*/ 423586 w 5829300"/>
              <a:gd name="connsiteY37" fmla="*/ 3068679 h 4619625"/>
              <a:gd name="connsiteX38" fmla="*/ 882358 w 5829300"/>
              <a:gd name="connsiteY38" fmla="*/ 3068679 h 4619625"/>
              <a:gd name="connsiteX39" fmla="*/ 1878921 w 5829300"/>
              <a:gd name="connsiteY39" fmla="*/ 3068679 h 4619625"/>
              <a:gd name="connsiteX40" fmla="*/ 2366248 w 5829300"/>
              <a:gd name="connsiteY40" fmla="*/ 3068679 h 4619625"/>
              <a:gd name="connsiteX41" fmla="*/ 2366248 w 5829300"/>
              <a:gd name="connsiteY41" fmla="*/ 1183119 h 4619625"/>
              <a:gd name="connsiteX42" fmla="*/ 423586 w 5829300"/>
              <a:gd name="connsiteY42" fmla="*/ 1183119 h 4619625"/>
              <a:gd name="connsiteX43" fmla="*/ 258928 w 5829300"/>
              <a:gd name="connsiteY43" fmla="*/ 1347778 h 4619625"/>
              <a:gd name="connsiteX44" fmla="*/ 258928 w 5829300"/>
              <a:gd name="connsiteY44" fmla="*/ 2904030 h 4619625"/>
              <a:gd name="connsiteX45" fmla="*/ 423586 w 5829300"/>
              <a:gd name="connsiteY45" fmla="*/ 3068679 h 4619625"/>
              <a:gd name="connsiteX46" fmla="*/ 1750114 w 5829300"/>
              <a:gd name="connsiteY46" fmla="*/ 3334255 h 4619625"/>
              <a:gd name="connsiteX47" fmla="*/ 1018461 w 5829300"/>
              <a:gd name="connsiteY47" fmla="*/ 3334255 h 4619625"/>
              <a:gd name="connsiteX48" fmla="*/ 1018461 w 5829300"/>
              <a:gd name="connsiteY48" fmla="*/ 4187400 h 4619625"/>
              <a:gd name="connsiteX49" fmla="*/ 1190415 w 5829300"/>
              <a:gd name="connsiteY49" fmla="*/ 4359355 h 4619625"/>
              <a:gd name="connsiteX50" fmla="*/ 1577483 w 5829300"/>
              <a:gd name="connsiteY50" fmla="*/ 4359355 h 4619625"/>
              <a:gd name="connsiteX51" fmla="*/ 1749438 w 5829300"/>
              <a:gd name="connsiteY51" fmla="*/ 4187400 h 4619625"/>
              <a:gd name="connsiteX52" fmla="*/ 1749438 w 5829300"/>
              <a:gd name="connsiteY52" fmla="*/ 3334255 h 4619625"/>
              <a:gd name="connsiteX53" fmla="*/ 1750114 w 5829300"/>
              <a:gd name="connsiteY53" fmla="*/ 3334255 h 4619625"/>
              <a:gd name="connsiteX54" fmla="*/ 3671526 w 5829300"/>
              <a:gd name="connsiteY54" fmla="*/ 279511 h 4619625"/>
              <a:gd name="connsiteX55" fmla="*/ 2631815 w 5829300"/>
              <a:gd name="connsiteY55" fmla="*/ 1111415 h 4619625"/>
              <a:gd name="connsiteX56" fmla="*/ 2631815 w 5829300"/>
              <a:gd name="connsiteY56" fmla="*/ 3133744 h 4619625"/>
              <a:gd name="connsiteX57" fmla="*/ 3671526 w 5829300"/>
              <a:gd name="connsiteY57" fmla="*/ 3965648 h 4619625"/>
              <a:gd name="connsiteX58" fmla="*/ 3671526 w 5829300"/>
              <a:gd name="connsiteY58" fmla="*/ 279511 h 4619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29300" h="4619625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9" name="Forma libre 388">
            <a:extLst>
              <a:ext uri="{FF2B5EF4-FFF2-40B4-BE49-F238E27FC236}">
                <a16:creationId xmlns:a16="http://schemas.microsoft.com/office/drawing/2014/main" id="{21580244-68FB-DB4B-A259-FFA4D82BB3B8}"/>
              </a:ext>
            </a:extLst>
          </p:cNvPr>
          <p:cNvSpPr/>
          <p:nvPr/>
        </p:nvSpPr>
        <p:spPr>
          <a:xfrm>
            <a:off x="2755364" y="4097112"/>
            <a:ext cx="301831" cy="245114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1" name="Forma libre 390">
            <a:extLst>
              <a:ext uri="{FF2B5EF4-FFF2-40B4-BE49-F238E27FC236}">
                <a16:creationId xmlns:a16="http://schemas.microsoft.com/office/drawing/2014/main" id="{D539A507-22E5-9E40-A9C3-7D0A6A20534F}"/>
              </a:ext>
            </a:extLst>
          </p:cNvPr>
          <p:cNvSpPr/>
          <p:nvPr/>
        </p:nvSpPr>
        <p:spPr>
          <a:xfrm>
            <a:off x="4277078" y="401482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09544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9192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4205255 w 5819790"/>
              <a:gd name="connsiteY10" fmla="*/ 2947629 h 5819790"/>
              <a:gd name="connsiteX11" fmla="*/ 4068414 w 5819790"/>
              <a:gd name="connsiteY11" fmla="*/ 3084470 h 5819790"/>
              <a:gd name="connsiteX12" fmla="*/ 1783110 w 5819790"/>
              <a:gd name="connsiteY12" fmla="*/ 3084470 h 5819790"/>
              <a:gd name="connsiteX13" fmla="*/ 1646269 w 5819790"/>
              <a:gd name="connsiteY13" fmla="*/ 2947629 h 5819790"/>
              <a:gd name="connsiteX14" fmla="*/ 1783110 w 5819790"/>
              <a:gd name="connsiteY14" fmla="*/ 2810788 h 5819790"/>
              <a:gd name="connsiteX15" fmla="*/ 4068424 w 5819790"/>
              <a:gd name="connsiteY15" fmla="*/ 2810788 h 5819790"/>
              <a:gd name="connsiteX16" fmla="*/ 4205255 w 5819790"/>
              <a:gd name="connsiteY16" fmla="*/ 29476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064"/>
                  <a:pt x="0" y="2909544"/>
                </a:cubicBezTo>
                <a:cubicBezTo>
                  <a:pt x="0" y="4517023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023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9192"/>
                  <a:pt x="2910247" y="289192"/>
                </a:cubicBezTo>
                <a:cubicBezTo>
                  <a:pt x="4357616" y="289192"/>
                  <a:pt x="5538358" y="1469935"/>
                  <a:pt x="5538358" y="2917303"/>
                </a:cubicBezTo>
                <a:cubicBezTo>
                  <a:pt x="5538358" y="4364672"/>
                  <a:pt x="4357616" y="5545414"/>
                  <a:pt x="2910247" y="5545414"/>
                </a:cubicBezTo>
                <a:close/>
                <a:moveTo>
                  <a:pt x="4205255" y="2947629"/>
                </a:moveTo>
                <a:cubicBezTo>
                  <a:pt x="4205255" y="3023809"/>
                  <a:pt x="4144594" y="3084470"/>
                  <a:pt x="4068414" y="3084470"/>
                </a:cubicBezTo>
                <a:lnTo>
                  <a:pt x="1783110" y="3084470"/>
                </a:lnTo>
                <a:cubicBezTo>
                  <a:pt x="1706929" y="3084470"/>
                  <a:pt x="1646269" y="3023809"/>
                  <a:pt x="1646269" y="2947629"/>
                </a:cubicBezTo>
                <a:cubicBezTo>
                  <a:pt x="1646269" y="2871449"/>
                  <a:pt x="1706929" y="2810788"/>
                  <a:pt x="1783110" y="2810788"/>
                </a:cubicBezTo>
                <a:lnTo>
                  <a:pt x="4068424" y="2810788"/>
                </a:lnTo>
                <a:cubicBezTo>
                  <a:pt x="4143891" y="2810797"/>
                  <a:pt x="4205255" y="2871458"/>
                  <a:pt x="4205255" y="2947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3" name="Forma libre 392">
            <a:extLst>
              <a:ext uri="{FF2B5EF4-FFF2-40B4-BE49-F238E27FC236}">
                <a16:creationId xmlns:a16="http://schemas.microsoft.com/office/drawing/2014/main" id="{41A2EFD7-D1B6-D748-8373-833257252816}"/>
              </a:ext>
            </a:extLst>
          </p:cNvPr>
          <p:cNvSpPr/>
          <p:nvPr/>
        </p:nvSpPr>
        <p:spPr>
          <a:xfrm>
            <a:off x="481872" y="4108126"/>
            <a:ext cx="301831" cy="236730"/>
          </a:xfrm>
          <a:custGeom>
            <a:avLst/>
            <a:gdLst>
              <a:gd name="connsiteX0" fmla="*/ 3580143 w 5829300"/>
              <a:gd name="connsiteY0" fmla="*/ 1344120 h 4572000"/>
              <a:gd name="connsiteX1" fmla="*/ 3445040 w 5829300"/>
              <a:gd name="connsiteY1" fmla="*/ 1479223 h 4572000"/>
              <a:gd name="connsiteX2" fmla="*/ 3309938 w 5829300"/>
              <a:gd name="connsiteY2" fmla="*/ 1344120 h 4572000"/>
              <a:gd name="connsiteX3" fmla="*/ 3445040 w 5829300"/>
              <a:gd name="connsiteY3" fmla="*/ 1209018 h 4572000"/>
              <a:gd name="connsiteX4" fmla="*/ 3580143 w 5829300"/>
              <a:gd name="connsiteY4" fmla="*/ 1344120 h 4572000"/>
              <a:gd name="connsiteX5" fmla="*/ 2944673 w 5829300"/>
              <a:gd name="connsiteY5" fmla="*/ 1209018 h 4572000"/>
              <a:gd name="connsiteX6" fmla="*/ 2809570 w 5829300"/>
              <a:gd name="connsiteY6" fmla="*/ 1344120 h 4572000"/>
              <a:gd name="connsiteX7" fmla="*/ 2944673 w 5829300"/>
              <a:gd name="connsiteY7" fmla="*/ 1479223 h 4572000"/>
              <a:gd name="connsiteX8" fmla="*/ 3079776 w 5829300"/>
              <a:gd name="connsiteY8" fmla="*/ 1344120 h 4572000"/>
              <a:gd name="connsiteX9" fmla="*/ 2944673 w 5829300"/>
              <a:gd name="connsiteY9" fmla="*/ 1209018 h 4572000"/>
              <a:gd name="connsiteX10" fmla="*/ 5829300 w 5829300"/>
              <a:gd name="connsiteY10" fmla="*/ 1303468 h 4572000"/>
              <a:gd name="connsiteX11" fmla="*/ 5829300 w 5829300"/>
              <a:gd name="connsiteY11" fmla="*/ 2661342 h 4572000"/>
              <a:gd name="connsiteX12" fmla="*/ 5559105 w 5829300"/>
              <a:gd name="connsiteY12" fmla="*/ 2931538 h 4572000"/>
              <a:gd name="connsiteX13" fmla="*/ 5100019 w 5829300"/>
              <a:gd name="connsiteY13" fmla="*/ 2931538 h 4572000"/>
              <a:gd name="connsiteX14" fmla="*/ 4836700 w 5829300"/>
              <a:gd name="connsiteY14" fmla="*/ 2701995 h 4572000"/>
              <a:gd name="connsiteX15" fmla="*/ 4079891 w 5829300"/>
              <a:gd name="connsiteY15" fmla="*/ 2701995 h 4572000"/>
              <a:gd name="connsiteX16" fmla="*/ 4079891 w 5829300"/>
              <a:gd name="connsiteY16" fmla="*/ 2897762 h 4572000"/>
              <a:gd name="connsiteX17" fmla="*/ 3722132 w 5829300"/>
              <a:gd name="connsiteY17" fmla="*/ 3255531 h 4572000"/>
              <a:gd name="connsiteX18" fmla="*/ 2526240 w 5829300"/>
              <a:gd name="connsiteY18" fmla="*/ 3255531 h 4572000"/>
              <a:gd name="connsiteX19" fmla="*/ 2526240 w 5829300"/>
              <a:gd name="connsiteY19" fmla="*/ 4288793 h 4572000"/>
              <a:gd name="connsiteX20" fmla="*/ 2236023 w 5829300"/>
              <a:gd name="connsiteY20" fmla="*/ 4579010 h 4572000"/>
              <a:gd name="connsiteX21" fmla="*/ 1702508 w 5829300"/>
              <a:gd name="connsiteY21" fmla="*/ 4579010 h 4572000"/>
              <a:gd name="connsiteX22" fmla="*/ 1412291 w 5829300"/>
              <a:gd name="connsiteY22" fmla="*/ 4288793 h 4572000"/>
              <a:gd name="connsiteX23" fmla="*/ 1412291 w 5829300"/>
              <a:gd name="connsiteY23" fmla="*/ 3255531 h 4572000"/>
              <a:gd name="connsiteX24" fmla="*/ 357769 w 5829300"/>
              <a:gd name="connsiteY24" fmla="*/ 3255531 h 4572000"/>
              <a:gd name="connsiteX25" fmla="*/ 0 w 5829300"/>
              <a:gd name="connsiteY25" fmla="*/ 2897762 h 4572000"/>
              <a:gd name="connsiteX26" fmla="*/ 0 w 5829300"/>
              <a:gd name="connsiteY26" fmla="*/ 1060161 h 4572000"/>
              <a:gd name="connsiteX27" fmla="*/ 357769 w 5829300"/>
              <a:gd name="connsiteY27" fmla="*/ 702392 h 4572000"/>
              <a:gd name="connsiteX28" fmla="*/ 371532 w 5829300"/>
              <a:gd name="connsiteY28" fmla="*/ 702392 h 4572000"/>
              <a:gd name="connsiteX29" fmla="*/ 371532 w 5829300"/>
              <a:gd name="connsiteY29" fmla="*/ 290217 h 4572000"/>
              <a:gd name="connsiteX30" fmla="*/ 661749 w 5829300"/>
              <a:gd name="connsiteY30" fmla="*/ 0 h 4572000"/>
              <a:gd name="connsiteX31" fmla="*/ 3059763 w 5829300"/>
              <a:gd name="connsiteY31" fmla="*/ 0 h 4572000"/>
              <a:gd name="connsiteX32" fmla="*/ 3349981 w 5829300"/>
              <a:gd name="connsiteY32" fmla="*/ 290217 h 4572000"/>
              <a:gd name="connsiteX33" fmla="*/ 3349981 w 5829300"/>
              <a:gd name="connsiteY33" fmla="*/ 702392 h 4572000"/>
              <a:gd name="connsiteX34" fmla="*/ 3721503 w 5829300"/>
              <a:gd name="connsiteY34" fmla="*/ 702392 h 4572000"/>
              <a:gd name="connsiteX35" fmla="*/ 4079262 w 5829300"/>
              <a:gd name="connsiteY35" fmla="*/ 1060161 h 4572000"/>
              <a:gd name="connsiteX36" fmla="*/ 4079262 w 5829300"/>
              <a:gd name="connsiteY36" fmla="*/ 1255928 h 4572000"/>
              <a:gd name="connsiteX37" fmla="*/ 4836071 w 5829300"/>
              <a:gd name="connsiteY37" fmla="*/ 1255928 h 4572000"/>
              <a:gd name="connsiteX38" fmla="*/ 5099390 w 5829300"/>
              <a:gd name="connsiteY38" fmla="*/ 1033262 h 4572000"/>
              <a:gd name="connsiteX39" fmla="*/ 5558476 w 5829300"/>
              <a:gd name="connsiteY39" fmla="*/ 1033262 h 4572000"/>
              <a:gd name="connsiteX40" fmla="*/ 5829300 w 5829300"/>
              <a:gd name="connsiteY40" fmla="*/ 1303468 h 4572000"/>
              <a:gd name="connsiteX41" fmla="*/ 621087 w 5829300"/>
              <a:gd name="connsiteY41" fmla="*/ 702392 h 4572000"/>
              <a:gd name="connsiteX42" fmla="*/ 3100416 w 5829300"/>
              <a:gd name="connsiteY42" fmla="*/ 702392 h 4572000"/>
              <a:gd name="connsiteX43" fmla="*/ 3100416 w 5829300"/>
              <a:gd name="connsiteY43" fmla="*/ 290217 h 4572000"/>
              <a:gd name="connsiteX44" fmla="*/ 3059763 w 5829300"/>
              <a:gd name="connsiteY44" fmla="*/ 249564 h 4572000"/>
              <a:gd name="connsiteX45" fmla="*/ 661740 w 5829300"/>
              <a:gd name="connsiteY45" fmla="*/ 249564 h 4572000"/>
              <a:gd name="connsiteX46" fmla="*/ 621087 w 5829300"/>
              <a:gd name="connsiteY46" fmla="*/ 290217 h 4572000"/>
              <a:gd name="connsiteX47" fmla="*/ 621087 w 5829300"/>
              <a:gd name="connsiteY47" fmla="*/ 702392 h 4572000"/>
              <a:gd name="connsiteX48" fmla="*/ 2276056 w 5829300"/>
              <a:gd name="connsiteY48" fmla="*/ 3255531 h 4572000"/>
              <a:gd name="connsiteX49" fmla="*/ 1654969 w 5829300"/>
              <a:gd name="connsiteY49" fmla="*/ 3255531 h 4572000"/>
              <a:gd name="connsiteX50" fmla="*/ 1654969 w 5829300"/>
              <a:gd name="connsiteY50" fmla="*/ 4288793 h 4572000"/>
              <a:gd name="connsiteX51" fmla="*/ 1695622 w 5829300"/>
              <a:gd name="connsiteY51" fmla="*/ 4329446 h 4572000"/>
              <a:gd name="connsiteX52" fmla="*/ 2229136 w 5829300"/>
              <a:gd name="connsiteY52" fmla="*/ 4329446 h 4572000"/>
              <a:gd name="connsiteX53" fmla="*/ 2269789 w 5829300"/>
              <a:gd name="connsiteY53" fmla="*/ 4288793 h 4572000"/>
              <a:gd name="connsiteX54" fmla="*/ 2269789 w 5829300"/>
              <a:gd name="connsiteY54" fmla="*/ 3255531 h 4572000"/>
              <a:gd name="connsiteX55" fmla="*/ 2276056 w 5829300"/>
              <a:gd name="connsiteY55" fmla="*/ 3255531 h 4572000"/>
              <a:gd name="connsiteX56" fmla="*/ 3829698 w 5829300"/>
              <a:gd name="connsiteY56" fmla="*/ 2573150 h 4572000"/>
              <a:gd name="connsiteX57" fmla="*/ 3829698 w 5829300"/>
              <a:gd name="connsiteY57" fmla="*/ 1384154 h 4572000"/>
              <a:gd name="connsiteX58" fmla="*/ 3829698 w 5829300"/>
              <a:gd name="connsiteY58" fmla="*/ 1066419 h 4572000"/>
              <a:gd name="connsiteX59" fmla="*/ 3721494 w 5829300"/>
              <a:gd name="connsiteY59" fmla="*/ 958215 h 4572000"/>
              <a:gd name="connsiteX60" fmla="*/ 3228632 w 5829300"/>
              <a:gd name="connsiteY60" fmla="*/ 958215 h 4572000"/>
              <a:gd name="connsiteX61" fmla="*/ 499748 w 5829300"/>
              <a:gd name="connsiteY61" fmla="*/ 958215 h 4572000"/>
              <a:gd name="connsiteX62" fmla="*/ 357769 w 5829300"/>
              <a:gd name="connsiteY62" fmla="*/ 958215 h 4572000"/>
              <a:gd name="connsiteX63" fmla="*/ 249565 w 5829300"/>
              <a:gd name="connsiteY63" fmla="*/ 1066419 h 4572000"/>
              <a:gd name="connsiteX64" fmla="*/ 249565 w 5829300"/>
              <a:gd name="connsiteY64" fmla="*/ 2897143 h 4572000"/>
              <a:gd name="connsiteX65" fmla="*/ 357769 w 5829300"/>
              <a:gd name="connsiteY65" fmla="*/ 3005347 h 4572000"/>
              <a:gd name="connsiteX66" fmla="*/ 1533011 w 5829300"/>
              <a:gd name="connsiteY66" fmla="*/ 3005347 h 4572000"/>
              <a:gd name="connsiteX67" fmla="*/ 2404282 w 5829300"/>
              <a:gd name="connsiteY67" fmla="*/ 3005347 h 4572000"/>
              <a:gd name="connsiteX68" fmla="*/ 3721503 w 5829300"/>
              <a:gd name="connsiteY68" fmla="*/ 3005347 h 4572000"/>
              <a:gd name="connsiteX69" fmla="*/ 3829707 w 5829300"/>
              <a:gd name="connsiteY69" fmla="*/ 2897143 h 4572000"/>
              <a:gd name="connsiteX70" fmla="*/ 3829698 w 5829300"/>
              <a:gd name="connsiteY70" fmla="*/ 2573150 h 4572000"/>
              <a:gd name="connsiteX71" fmla="*/ 3829698 w 5829300"/>
              <a:gd name="connsiteY71" fmla="*/ 2573150 h 4572000"/>
              <a:gd name="connsiteX72" fmla="*/ 4079882 w 5829300"/>
              <a:gd name="connsiteY72" fmla="*/ 2451811 h 4572000"/>
              <a:gd name="connsiteX73" fmla="*/ 4836690 w 5829300"/>
              <a:gd name="connsiteY73" fmla="*/ 2451811 h 4572000"/>
              <a:gd name="connsiteX74" fmla="*/ 4836690 w 5829300"/>
              <a:gd name="connsiteY74" fmla="*/ 1506112 h 4572000"/>
              <a:gd name="connsiteX75" fmla="*/ 4079882 w 5829300"/>
              <a:gd name="connsiteY75" fmla="*/ 1506112 h 4572000"/>
              <a:gd name="connsiteX76" fmla="*/ 4079882 w 5829300"/>
              <a:gd name="connsiteY76" fmla="*/ 2451811 h 4572000"/>
              <a:gd name="connsiteX77" fmla="*/ 5579117 w 5829300"/>
              <a:gd name="connsiteY77" fmla="*/ 1303468 h 4572000"/>
              <a:gd name="connsiteX78" fmla="*/ 5559105 w 5829300"/>
              <a:gd name="connsiteY78" fmla="*/ 1283456 h 4572000"/>
              <a:gd name="connsiteX79" fmla="*/ 5100019 w 5829300"/>
              <a:gd name="connsiteY79" fmla="*/ 1283456 h 4572000"/>
              <a:gd name="connsiteX80" fmla="*/ 5080006 w 5829300"/>
              <a:gd name="connsiteY80" fmla="*/ 1303468 h 4572000"/>
              <a:gd name="connsiteX81" fmla="*/ 5080006 w 5829300"/>
              <a:gd name="connsiteY81" fmla="*/ 1323480 h 4572000"/>
              <a:gd name="connsiteX82" fmla="*/ 5093770 w 5829300"/>
              <a:gd name="connsiteY82" fmla="*/ 1377267 h 4572000"/>
              <a:gd name="connsiteX83" fmla="*/ 5093770 w 5829300"/>
              <a:gd name="connsiteY83" fmla="*/ 2573150 h 4572000"/>
              <a:gd name="connsiteX84" fmla="*/ 5080006 w 5829300"/>
              <a:gd name="connsiteY84" fmla="*/ 2626938 h 4572000"/>
              <a:gd name="connsiteX85" fmla="*/ 5080006 w 5829300"/>
              <a:gd name="connsiteY85" fmla="*/ 2653837 h 4572000"/>
              <a:gd name="connsiteX86" fmla="*/ 5100019 w 5829300"/>
              <a:gd name="connsiteY86" fmla="*/ 2673849 h 4572000"/>
              <a:gd name="connsiteX87" fmla="*/ 5559105 w 5829300"/>
              <a:gd name="connsiteY87" fmla="*/ 2673849 h 4572000"/>
              <a:gd name="connsiteX88" fmla="*/ 5579117 w 5829300"/>
              <a:gd name="connsiteY88" fmla="*/ 2653837 h 4572000"/>
              <a:gd name="connsiteX89" fmla="*/ 5579117 w 5829300"/>
              <a:gd name="connsiteY89" fmla="*/ 1303468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829300" h="457200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5" name="Forma libre 394">
            <a:extLst>
              <a:ext uri="{FF2B5EF4-FFF2-40B4-BE49-F238E27FC236}">
                <a16:creationId xmlns:a16="http://schemas.microsoft.com/office/drawing/2014/main" id="{4D8B2F85-09F5-064F-B305-F700E4A46FDE}"/>
              </a:ext>
            </a:extLst>
          </p:cNvPr>
          <p:cNvSpPr/>
          <p:nvPr/>
        </p:nvSpPr>
        <p:spPr>
          <a:xfrm>
            <a:off x="1263071" y="4056121"/>
            <a:ext cx="301338" cy="25596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7" name="Forma libre 396">
            <a:extLst>
              <a:ext uri="{FF2B5EF4-FFF2-40B4-BE49-F238E27FC236}">
                <a16:creationId xmlns:a16="http://schemas.microsoft.com/office/drawing/2014/main" id="{D27F7B23-344D-2F48-9CF3-5CD83409E9DE}"/>
              </a:ext>
            </a:extLst>
          </p:cNvPr>
          <p:cNvSpPr/>
          <p:nvPr/>
        </p:nvSpPr>
        <p:spPr>
          <a:xfrm>
            <a:off x="2053237" y="3423225"/>
            <a:ext cx="301831" cy="244621"/>
          </a:xfrm>
          <a:custGeom>
            <a:avLst/>
            <a:gdLst>
              <a:gd name="connsiteX0" fmla="*/ 5481095 w 5829300"/>
              <a:gd name="connsiteY0" fmla="*/ 0 h 4724400"/>
              <a:gd name="connsiteX1" fmla="*/ 355444 w 5829300"/>
              <a:gd name="connsiteY1" fmla="*/ 0 h 4724400"/>
              <a:gd name="connsiteX2" fmla="*/ 0 w 5829300"/>
              <a:gd name="connsiteY2" fmla="*/ 355444 h 4724400"/>
              <a:gd name="connsiteX3" fmla="*/ 0 w 5829300"/>
              <a:gd name="connsiteY3" fmla="*/ 3995461 h 4724400"/>
              <a:gd name="connsiteX4" fmla="*/ 0 w 5829300"/>
              <a:gd name="connsiteY4" fmla="*/ 4016521 h 4724400"/>
              <a:gd name="connsiteX5" fmla="*/ 0 w 5829300"/>
              <a:gd name="connsiteY5" fmla="*/ 4400274 h 4724400"/>
              <a:gd name="connsiteX6" fmla="*/ 327146 w 5829300"/>
              <a:gd name="connsiteY6" fmla="*/ 4727419 h 4724400"/>
              <a:gd name="connsiteX7" fmla="*/ 2715863 w 5829300"/>
              <a:gd name="connsiteY7" fmla="*/ 4727419 h 4724400"/>
              <a:gd name="connsiteX8" fmla="*/ 2914650 w 5829300"/>
              <a:gd name="connsiteY8" fmla="*/ 4656335 h 4724400"/>
              <a:gd name="connsiteX9" fmla="*/ 3113437 w 5829300"/>
              <a:gd name="connsiteY9" fmla="*/ 4727419 h 4724400"/>
              <a:gd name="connsiteX10" fmla="*/ 5502821 w 5829300"/>
              <a:gd name="connsiteY10" fmla="*/ 4727419 h 4724400"/>
              <a:gd name="connsiteX11" fmla="*/ 5829967 w 5829300"/>
              <a:gd name="connsiteY11" fmla="*/ 4400274 h 4724400"/>
              <a:gd name="connsiteX12" fmla="*/ 5829967 w 5829300"/>
              <a:gd name="connsiteY12" fmla="*/ 3994804 h 4724400"/>
              <a:gd name="connsiteX13" fmla="*/ 5829967 w 5829300"/>
              <a:gd name="connsiteY13" fmla="*/ 354787 h 4724400"/>
              <a:gd name="connsiteX14" fmla="*/ 5481095 w 5829300"/>
              <a:gd name="connsiteY14" fmla="*/ 0 h 4724400"/>
              <a:gd name="connsiteX15" fmla="*/ 2786958 w 5829300"/>
              <a:gd name="connsiteY15" fmla="*/ 4393035 h 4724400"/>
              <a:gd name="connsiteX16" fmla="*/ 2723112 w 5829300"/>
              <a:gd name="connsiteY16" fmla="*/ 4456881 h 4724400"/>
              <a:gd name="connsiteX17" fmla="*/ 334385 w 5829300"/>
              <a:gd name="connsiteY17" fmla="*/ 4456881 h 4724400"/>
              <a:gd name="connsiteX18" fmla="*/ 270539 w 5829300"/>
              <a:gd name="connsiteY18" fmla="*/ 4393035 h 4724400"/>
              <a:gd name="connsiteX19" fmla="*/ 270539 w 5829300"/>
              <a:gd name="connsiteY19" fmla="*/ 4123163 h 4724400"/>
              <a:gd name="connsiteX20" fmla="*/ 2786958 w 5829300"/>
              <a:gd name="connsiteY20" fmla="*/ 4123163 h 4724400"/>
              <a:gd name="connsiteX21" fmla="*/ 2786958 w 5829300"/>
              <a:gd name="connsiteY21" fmla="*/ 4393035 h 4724400"/>
              <a:gd name="connsiteX22" fmla="*/ 2786958 w 5829300"/>
              <a:gd name="connsiteY22" fmla="*/ 4393035 h 4724400"/>
              <a:gd name="connsiteX23" fmla="*/ 2786958 w 5829300"/>
              <a:gd name="connsiteY23" fmla="*/ 3859864 h 4724400"/>
              <a:gd name="connsiteX24" fmla="*/ 270529 w 5829300"/>
              <a:gd name="connsiteY24" fmla="*/ 3859864 h 4724400"/>
              <a:gd name="connsiteX25" fmla="*/ 270529 w 5829300"/>
              <a:gd name="connsiteY25" fmla="*/ 355444 h 4724400"/>
              <a:gd name="connsiteX26" fmla="*/ 362683 w 5829300"/>
              <a:gd name="connsiteY26" fmla="*/ 263290 h 4724400"/>
              <a:gd name="connsiteX27" fmla="*/ 2786948 w 5829300"/>
              <a:gd name="connsiteY27" fmla="*/ 263290 h 4724400"/>
              <a:gd name="connsiteX28" fmla="*/ 2786958 w 5829300"/>
              <a:gd name="connsiteY28" fmla="*/ 3859864 h 4724400"/>
              <a:gd name="connsiteX29" fmla="*/ 2786958 w 5829300"/>
              <a:gd name="connsiteY29" fmla="*/ 3859864 h 4724400"/>
              <a:gd name="connsiteX30" fmla="*/ 5573907 w 5829300"/>
              <a:gd name="connsiteY30" fmla="*/ 4393035 h 4724400"/>
              <a:gd name="connsiteX31" fmla="*/ 5510060 w 5829300"/>
              <a:gd name="connsiteY31" fmla="*/ 4456881 h 4724400"/>
              <a:gd name="connsiteX32" fmla="*/ 3121333 w 5829300"/>
              <a:gd name="connsiteY32" fmla="*/ 4456881 h 4724400"/>
              <a:gd name="connsiteX33" fmla="*/ 3057487 w 5829300"/>
              <a:gd name="connsiteY33" fmla="*/ 4393035 h 4724400"/>
              <a:gd name="connsiteX34" fmla="*/ 3057487 w 5829300"/>
              <a:gd name="connsiteY34" fmla="*/ 4123163 h 4724400"/>
              <a:gd name="connsiteX35" fmla="*/ 5573907 w 5829300"/>
              <a:gd name="connsiteY35" fmla="*/ 4123163 h 4724400"/>
              <a:gd name="connsiteX36" fmla="*/ 5573907 w 5829300"/>
              <a:gd name="connsiteY36" fmla="*/ 4393035 h 4724400"/>
              <a:gd name="connsiteX37" fmla="*/ 5573907 w 5829300"/>
              <a:gd name="connsiteY37" fmla="*/ 3859864 h 4724400"/>
              <a:gd name="connsiteX38" fmla="*/ 3050248 w 5829300"/>
              <a:gd name="connsiteY38" fmla="*/ 3859864 h 4724400"/>
              <a:gd name="connsiteX39" fmla="*/ 3050248 w 5829300"/>
              <a:gd name="connsiteY39" fmla="*/ 262633 h 4724400"/>
              <a:gd name="connsiteX40" fmla="*/ 5481752 w 5829300"/>
              <a:gd name="connsiteY40" fmla="*/ 262633 h 4724400"/>
              <a:gd name="connsiteX41" fmla="*/ 5573907 w 5829300"/>
              <a:gd name="connsiteY41" fmla="*/ 354787 h 4724400"/>
              <a:gd name="connsiteX42" fmla="*/ 5573907 w 5829300"/>
              <a:gd name="connsiteY42" fmla="*/ 3859864 h 4724400"/>
              <a:gd name="connsiteX43" fmla="*/ 5573907 w 5829300"/>
              <a:gd name="connsiteY43" fmla="*/ 3859864 h 4724400"/>
              <a:gd name="connsiteX44" fmla="*/ 5076282 w 5829300"/>
              <a:gd name="connsiteY44" fmla="*/ 1691650 h 4724400"/>
              <a:gd name="connsiteX45" fmla="*/ 4948590 w 5829300"/>
              <a:gd name="connsiteY45" fmla="*/ 1819351 h 4724400"/>
              <a:gd name="connsiteX46" fmla="*/ 3661743 w 5829300"/>
              <a:gd name="connsiteY46" fmla="*/ 1819351 h 4724400"/>
              <a:gd name="connsiteX47" fmla="*/ 3534042 w 5829300"/>
              <a:gd name="connsiteY47" fmla="*/ 1691650 h 4724400"/>
              <a:gd name="connsiteX48" fmla="*/ 3661743 w 5829300"/>
              <a:gd name="connsiteY48" fmla="*/ 1563957 h 4724400"/>
              <a:gd name="connsiteX49" fmla="*/ 4948590 w 5829300"/>
              <a:gd name="connsiteY49" fmla="*/ 1563957 h 4724400"/>
              <a:gd name="connsiteX50" fmla="*/ 5076282 w 5829300"/>
              <a:gd name="connsiteY50" fmla="*/ 1691650 h 4724400"/>
              <a:gd name="connsiteX51" fmla="*/ 5076282 w 5829300"/>
              <a:gd name="connsiteY51" fmla="*/ 2402539 h 4724400"/>
              <a:gd name="connsiteX52" fmla="*/ 4948590 w 5829300"/>
              <a:gd name="connsiteY52" fmla="*/ 2530240 h 4724400"/>
              <a:gd name="connsiteX53" fmla="*/ 3661743 w 5829300"/>
              <a:gd name="connsiteY53" fmla="*/ 2530240 h 4724400"/>
              <a:gd name="connsiteX54" fmla="*/ 3534042 w 5829300"/>
              <a:gd name="connsiteY54" fmla="*/ 2402539 h 4724400"/>
              <a:gd name="connsiteX55" fmla="*/ 3661743 w 5829300"/>
              <a:gd name="connsiteY55" fmla="*/ 2274837 h 4724400"/>
              <a:gd name="connsiteX56" fmla="*/ 4948590 w 5829300"/>
              <a:gd name="connsiteY56" fmla="*/ 2274837 h 4724400"/>
              <a:gd name="connsiteX57" fmla="*/ 5076282 w 5829300"/>
              <a:gd name="connsiteY57" fmla="*/ 2402539 h 4724400"/>
              <a:gd name="connsiteX58" fmla="*/ 5076282 w 5829300"/>
              <a:gd name="connsiteY58" fmla="*/ 3141736 h 4724400"/>
              <a:gd name="connsiteX59" fmla="*/ 4948590 w 5829300"/>
              <a:gd name="connsiteY59" fmla="*/ 3269437 h 4724400"/>
              <a:gd name="connsiteX60" fmla="*/ 3661743 w 5829300"/>
              <a:gd name="connsiteY60" fmla="*/ 3269437 h 4724400"/>
              <a:gd name="connsiteX61" fmla="*/ 3534042 w 5829300"/>
              <a:gd name="connsiteY61" fmla="*/ 3141736 h 4724400"/>
              <a:gd name="connsiteX62" fmla="*/ 3661743 w 5829300"/>
              <a:gd name="connsiteY62" fmla="*/ 3014034 h 4724400"/>
              <a:gd name="connsiteX63" fmla="*/ 4948590 w 5829300"/>
              <a:gd name="connsiteY63" fmla="*/ 3014034 h 4724400"/>
              <a:gd name="connsiteX64" fmla="*/ 5076282 w 5829300"/>
              <a:gd name="connsiteY64" fmla="*/ 3141736 h 4724400"/>
              <a:gd name="connsiteX65" fmla="*/ 5076282 w 5829300"/>
              <a:gd name="connsiteY65" fmla="*/ 966940 h 4724400"/>
              <a:gd name="connsiteX66" fmla="*/ 4948590 w 5829300"/>
              <a:gd name="connsiteY66" fmla="*/ 1094632 h 4724400"/>
              <a:gd name="connsiteX67" fmla="*/ 3661743 w 5829300"/>
              <a:gd name="connsiteY67" fmla="*/ 1094632 h 4724400"/>
              <a:gd name="connsiteX68" fmla="*/ 3534042 w 5829300"/>
              <a:gd name="connsiteY68" fmla="*/ 966940 h 4724400"/>
              <a:gd name="connsiteX69" fmla="*/ 3661743 w 5829300"/>
              <a:gd name="connsiteY69" fmla="*/ 839238 h 4724400"/>
              <a:gd name="connsiteX70" fmla="*/ 4948590 w 5829300"/>
              <a:gd name="connsiteY70" fmla="*/ 839238 h 4724400"/>
              <a:gd name="connsiteX71" fmla="*/ 5076282 w 5829300"/>
              <a:gd name="connsiteY71" fmla="*/ 966940 h 4724400"/>
              <a:gd name="connsiteX72" fmla="*/ 746436 w 5829300"/>
              <a:gd name="connsiteY72" fmla="*/ 1691650 h 4724400"/>
              <a:gd name="connsiteX73" fmla="*/ 874138 w 5829300"/>
              <a:gd name="connsiteY73" fmla="*/ 1563957 h 4724400"/>
              <a:gd name="connsiteX74" fmla="*/ 2160985 w 5829300"/>
              <a:gd name="connsiteY74" fmla="*/ 1563957 h 4724400"/>
              <a:gd name="connsiteX75" fmla="*/ 2288686 w 5829300"/>
              <a:gd name="connsiteY75" fmla="*/ 1691650 h 4724400"/>
              <a:gd name="connsiteX76" fmla="*/ 2160985 w 5829300"/>
              <a:gd name="connsiteY76" fmla="*/ 1819351 h 4724400"/>
              <a:gd name="connsiteX77" fmla="*/ 874786 w 5829300"/>
              <a:gd name="connsiteY77" fmla="*/ 1819351 h 4724400"/>
              <a:gd name="connsiteX78" fmla="*/ 746436 w 5829300"/>
              <a:gd name="connsiteY78" fmla="*/ 1691650 h 4724400"/>
              <a:gd name="connsiteX79" fmla="*/ 746436 w 5829300"/>
              <a:gd name="connsiteY79" fmla="*/ 2402539 h 4724400"/>
              <a:gd name="connsiteX80" fmla="*/ 874138 w 5829300"/>
              <a:gd name="connsiteY80" fmla="*/ 2274837 h 4724400"/>
              <a:gd name="connsiteX81" fmla="*/ 2160985 w 5829300"/>
              <a:gd name="connsiteY81" fmla="*/ 2274837 h 4724400"/>
              <a:gd name="connsiteX82" fmla="*/ 2288686 w 5829300"/>
              <a:gd name="connsiteY82" fmla="*/ 2402539 h 4724400"/>
              <a:gd name="connsiteX83" fmla="*/ 2160985 w 5829300"/>
              <a:gd name="connsiteY83" fmla="*/ 2530240 h 4724400"/>
              <a:gd name="connsiteX84" fmla="*/ 874786 w 5829300"/>
              <a:gd name="connsiteY84" fmla="*/ 2530240 h 4724400"/>
              <a:gd name="connsiteX85" fmla="*/ 746436 w 5829300"/>
              <a:gd name="connsiteY85" fmla="*/ 2402539 h 4724400"/>
              <a:gd name="connsiteX86" fmla="*/ 746436 w 5829300"/>
              <a:gd name="connsiteY86" fmla="*/ 3141736 h 4724400"/>
              <a:gd name="connsiteX87" fmla="*/ 874138 w 5829300"/>
              <a:gd name="connsiteY87" fmla="*/ 3014034 h 4724400"/>
              <a:gd name="connsiteX88" fmla="*/ 2160985 w 5829300"/>
              <a:gd name="connsiteY88" fmla="*/ 3014034 h 4724400"/>
              <a:gd name="connsiteX89" fmla="*/ 2288686 w 5829300"/>
              <a:gd name="connsiteY89" fmla="*/ 3141736 h 4724400"/>
              <a:gd name="connsiteX90" fmla="*/ 2160985 w 5829300"/>
              <a:gd name="connsiteY90" fmla="*/ 3269437 h 4724400"/>
              <a:gd name="connsiteX91" fmla="*/ 874786 w 5829300"/>
              <a:gd name="connsiteY91" fmla="*/ 3269437 h 4724400"/>
              <a:gd name="connsiteX92" fmla="*/ 746436 w 5829300"/>
              <a:gd name="connsiteY92" fmla="*/ 3141736 h 4724400"/>
              <a:gd name="connsiteX93" fmla="*/ 746436 w 5829300"/>
              <a:gd name="connsiteY93" fmla="*/ 966940 h 4724400"/>
              <a:gd name="connsiteX94" fmla="*/ 874138 w 5829300"/>
              <a:gd name="connsiteY94" fmla="*/ 839238 h 4724400"/>
              <a:gd name="connsiteX95" fmla="*/ 2160985 w 5829300"/>
              <a:gd name="connsiteY95" fmla="*/ 839238 h 4724400"/>
              <a:gd name="connsiteX96" fmla="*/ 2288686 w 5829300"/>
              <a:gd name="connsiteY96" fmla="*/ 966940 h 4724400"/>
              <a:gd name="connsiteX97" fmla="*/ 2160985 w 5829300"/>
              <a:gd name="connsiteY97" fmla="*/ 1094632 h 4724400"/>
              <a:gd name="connsiteX98" fmla="*/ 874786 w 5829300"/>
              <a:gd name="connsiteY98" fmla="*/ 1094632 h 4724400"/>
              <a:gd name="connsiteX99" fmla="*/ 746436 w 5829300"/>
              <a:gd name="connsiteY99" fmla="*/ 966940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</a:cxnLst>
            <a:rect l="l" t="t" r="r" b="b"/>
            <a:pathLst>
              <a:path w="5829300" h="472440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9" name="Forma libre 398">
            <a:extLst>
              <a:ext uri="{FF2B5EF4-FFF2-40B4-BE49-F238E27FC236}">
                <a16:creationId xmlns:a16="http://schemas.microsoft.com/office/drawing/2014/main" id="{D54033CA-5445-E247-A970-B33CBD8E346D}"/>
              </a:ext>
            </a:extLst>
          </p:cNvPr>
          <p:cNvSpPr/>
          <p:nvPr/>
        </p:nvSpPr>
        <p:spPr>
          <a:xfrm>
            <a:off x="2038048" y="4033217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1" name="Forma libre 400">
            <a:extLst>
              <a:ext uri="{FF2B5EF4-FFF2-40B4-BE49-F238E27FC236}">
                <a16:creationId xmlns:a16="http://schemas.microsoft.com/office/drawing/2014/main" id="{6B7CB43D-3937-D645-BCA9-CD354239CA40}"/>
              </a:ext>
            </a:extLst>
          </p:cNvPr>
          <p:cNvSpPr/>
          <p:nvPr/>
        </p:nvSpPr>
        <p:spPr>
          <a:xfrm>
            <a:off x="3534125" y="2749650"/>
            <a:ext cx="301338" cy="267308"/>
          </a:xfrm>
          <a:custGeom>
            <a:avLst/>
            <a:gdLst>
              <a:gd name="connsiteX0" fmla="*/ 5809507 w 5819775"/>
              <a:gd name="connsiteY0" fmla="*/ 1377067 h 5162550"/>
              <a:gd name="connsiteX1" fmla="*/ 5001873 w 5819775"/>
              <a:gd name="connsiteY1" fmla="*/ 237449 h 5162550"/>
              <a:gd name="connsiteX2" fmla="*/ 4154672 w 5819775"/>
              <a:gd name="connsiteY2" fmla="*/ 0 h 5162550"/>
              <a:gd name="connsiteX3" fmla="*/ 3149165 w 5819775"/>
              <a:gd name="connsiteY3" fmla="*/ 387696 h 5162550"/>
              <a:gd name="connsiteX4" fmla="*/ 2911716 w 5819775"/>
              <a:gd name="connsiteY4" fmla="*/ 633212 h 5162550"/>
              <a:gd name="connsiteX5" fmla="*/ 2175910 w 5819775"/>
              <a:gd name="connsiteY5" fmla="*/ 87220 h 5162550"/>
              <a:gd name="connsiteX6" fmla="*/ 782707 w 5819775"/>
              <a:gd name="connsiteY6" fmla="*/ 268976 h 5162550"/>
              <a:gd name="connsiteX7" fmla="*/ 0 w 5819775"/>
              <a:gd name="connsiteY7" fmla="*/ 1661427 h 5162550"/>
              <a:gd name="connsiteX8" fmla="*/ 356178 w 5819775"/>
              <a:gd name="connsiteY8" fmla="*/ 2674258 h 5162550"/>
              <a:gd name="connsiteX9" fmla="*/ 1337501 w 5819775"/>
              <a:gd name="connsiteY9" fmla="*/ 3821945 h 5162550"/>
              <a:gd name="connsiteX10" fmla="*/ 2192036 w 5819775"/>
              <a:gd name="connsiteY10" fmla="*/ 4669146 h 5162550"/>
              <a:gd name="connsiteX11" fmla="*/ 2469061 w 5819775"/>
              <a:gd name="connsiteY11" fmla="*/ 4938113 h 5162550"/>
              <a:gd name="connsiteX12" fmla="*/ 2540146 w 5819775"/>
              <a:gd name="connsiteY12" fmla="*/ 5009198 h 5162550"/>
              <a:gd name="connsiteX13" fmla="*/ 2571664 w 5819775"/>
              <a:gd name="connsiteY13" fmla="*/ 5040716 h 5162550"/>
              <a:gd name="connsiteX14" fmla="*/ 2911716 w 5819775"/>
              <a:gd name="connsiteY14" fmla="*/ 5167503 h 5162550"/>
              <a:gd name="connsiteX15" fmla="*/ 3284020 w 5819775"/>
              <a:gd name="connsiteY15" fmla="*/ 5009198 h 5162550"/>
              <a:gd name="connsiteX16" fmla="*/ 4756366 w 5819775"/>
              <a:gd name="connsiteY16" fmla="*/ 3544910 h 5162550"/>
              <a:gd name="connsiteX17" fmla="*/ 5531749 w 5819775"/>
              <a:gd name="connsiteY17" fmla="*/ 2595106 h 5162550"/>
              <a:gd name="connsiteX18" fmla="*/ 5809507 w 5819775"/>
              <a:gd name="connsiteY18" fmla="*/ 1377067 h 5162550"/>
              <a:gd name="connsiteX19" fmla="*/ 5286975 w 5819775"/>
              <a:gd name="connsiteY19" fmla="*/ 2429475 h 5162550"/>
              <a:gd name="connsiteX20" fmla="*/ 4543101 w 5819775"/>
              <a:gd name="connsiteY20" fmla="*/ 3339703 h 5162550"/>
              <a:gd name="connsiteX21" fmla="*/ 3086872 w 5819775"/>
              <a:gd name="connsiteY21" fmla="*/ 4787865 h 5162550"/>
              <a:gd name="connsiteX22" fmla="*/ 2912450 w 5819775"/>
              <a:gd name="connsiteY22" fmla="*/ 4867018 h 5162550"/>
              <a:gd name="connsiteX23" fmla="*/ 2770270 w 5819775"/>
              <a:gd name="connsiteY23" fmla="*/ 4811316 h 5162550"/>
              <a:gd name="connsiteX24" fmla="*/ 2746820 w 5819775"/>
              <a:gd name="connsiteY24" fmla="*/ 4787865 h 5162550"/>
              <a:gd name="connsiteX25" fmla="*/ 2675734 w 5819775"/>
              <a:gd name="connsiteY25" fmla="*/ 4716780 h 5162550"/>
              <a:gd name="connsiteX26" fmla="*/ 2398709 w 5819775"/>
              <a:gd name="connsiteY26" fmla="*/ 4455881 h 5162550"/>
              <a:gd name="connsiteX27" fmla="*/ 1551508 w 5819775"/>
              <a:gd name="connsiteY27" fmla="*/ 3616738 h 5162550"/>
              <a:gd name="connsiteX28" fmla="*/ 593636 w 5819775"/>
              <a:gd name="connsiteY28" fmla="*/ 2508628 h 5162550"/>
              <a:gd name="connsiteX29" fmla="*/ 293160 w 5819775"/>
              <a:gd name="connsiteY29" fmla="*/ 1661427 h 5162550"/>
              <a:gd name="connsiteX30" fmla="*/ 934431 w 5819775"/>
              <a:gd name="connsiteY30" fmla="*/ 513740 h 5162550"/>
              <a:gd name="connsiteX31" fmla="*/ 1654845 w 5819775"/>
              <a:gd name="connsiteY31" fmla="*/ 292408 h 5162550"/>
              <a:gd name="connsiteX32" fmla="*/ 2082108 w 5819775"/>
              <a:gd name="connsiteY32" fmla="*/ 363493 h 5162550"/>
              <a:gd name="connsiteX33" fmla="*/ 2715311 w 5819775"/>
              <a:gd name="connsiteY33" fmla="*/ 846458 h 5162550"/>
              <a:gd name="connsiteX34" fmla="*/ 2921251 w 5819775"/>
              <a:gd name="connsiteY34" fmla="*/ 941737 h 5162550"/>
              <a:gd name="connsiteX35" fmla="*/ 3119123 w 5819775"/>
              <a:gd name="connsiteY35" fmla="*/ 846458 h 5162550"/>
              <a:gd name="connsiteX36" fmla="*/ 3127181 w 5819775"/>
              <a:gd name="connsiteY36" fmla="*/ 830332 h 5162550"/>
              <a:gd name="connsiteX37" fmla="*/ 3348514 w 5819775"/>
              <a:gd name="connsiteY37" fmla="*/ 592884 h 5162550"/>
              <a:gd name="connsiteX38" fmla="*/ 4156148 w 5819775"/>
              <a:gd name="connsiteY38" fmla="*/ 284340 h 5162550"/>
              <a:gd name="connsiteX39" fmla="*/ 4852378 w 5819775"/>
              <a:gd name="connsiteY39" fmla="*/ 482213 h 5162550"/>
              <a:gd name="connsiteX40" fmla="*/ 5517100 w 5819775"/>
              <a:gd name="connsiteY40" fmla="*/ 1415901 h 5162550"/>
              <a:gd name="connsiteX41" fmla="*/ 5286975 w 5819775"/>
              <a:gd name="connsiteY41" fmla="*/ 2429475 h 5162550"/>
              <a:gd name="connsiteX42" fmla="*/ 2033730 w 5819775"/>
              <a:gd name="connsiteY42" fmla="*/ 1115425 h 5162550"/>
              <a:gd name="connsiteX43" fmla="*/ 1835858 w 5819775"/>
              <a:gd name="connsiteY43" fmla="*/ 1186510 h 5162550"/>
              <a:gd name="connsiteX44" fmla="*/ 1614526 w 5819775"/>
              <a:gd name="connsiteY44" fmla="*/ 1138876 h 5162550"/>
              <a:gd name="connsiteX45" fmla="*/ 1083926 w 5819775"/>
              <a:gd name="connsiteY45" fmla="*/ 1669475 h 5162550"/>
              <a:gd name="connsiteX46" fmla="*/ 1171137 w 5819775"/>
              <a:gd name="connsiteY46" fmla="*/ 1962626 h 5162550"/>
              <a:gd name="connsiteX47" fmla="*/ 1131561 w 5819775"/>
              <a:gd name="connsiteY47" fmla="*/ 2168566 h 5162550"/>
              <a:gd name="connsiteX48" fmla="*/ 1052408 w 5819775"/>
              <a:gd name="connsiteY48" fmla="*/ 2192017 h 5162550"/>
              <a:gd name="connsiteX49" fmla="*/ 933679 w 5819775"/>
              <a:gd name="connsiteY49" fmla="*/ 2128990 h 5162550"/>
              <a:gd name="connsiteX50" fmla="*/ 798833 w 5819775"/>
              <a:gd name="connsiteY50" fmla="*/ 1670209 h 5162550"/>
              <a:gd name="connsiteX51" fmla="*/ 1621850 w 5819775"/>
              <a:gd name="connsiteY51" fmla="*/ 847192 h 5162550"/>
              <a:gd name="connsiteX52" fmla="*/ 1969970 w 5819775"/>
              <a:gd name="connsiteY52" fmla="*/ 926344 h 5162550"/>
              <a:gd name="connsiteX53" fmla="*/ 2033730 w 5819775"/>
              <a:gd name="connsiteY53" fmla="*/ 1115425 h 5162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19775" h="5162550">
                <a:moveTo>
                  <a:pt x="5809507" y="1377067"/>
                </a:moveTo>
                <a:cubicBezTo>
                  <a:pt x="5730355" y="894102"/>
                  <a:pt x="5461388" y="506406"/>
                  <a:pt x="5001873" y="237449"/>
                </a:cubicBezTo>
                <a:cubicBezTo>
                  <a:pt x="4740974" y="79143"/>
                  <a:pt x="4447823" y="0"/>
                  <a:pt x="4154672" y="0"/>
                </a:cubicBezTo>
                <a:cubicBezTo>
                  <a:pt x="3775043" y="0"/>
                  <a:pt x="3418866" y="134845"/>
                  <a:pt x="3149165" y="387696"/>
                </a:cubicBezTo>
                <a:cubicBezTo>
                  <a:pt x="3061954" y="466849"/>
                  <a:pt x="2990860" y="546002"/>
                  <a:pt x="2911716" y="633212"/>
                </a:cubicBezTo>
                <a:cubicBezTo>
                  <a:pt x="2682326" y="348120"/>
                  <a:pt x="2444877" y="174431"/>
                  <a:pt x="2175910" y="87220"/>
                </a:cubicBezTo>
                <a:cubicBezTo>
                  <a:pt x="1692945" y="-71085"/>
                  <a:pt x="1218038" y="-8058"/>
                  <a:pt x="782707" y="268976"/>
                </a:cubicBezTo>
                <a:cubicBezTo>
                  <a:pt x="260899" y="600951"/>
                  <a:pt x="0" y="1067791"/>
                  <a:pt x="0" y="1661427"/>
                </a:cubicBezTo>
                <a:cubicBezTo>
                  <a:pt x="0" y="2009546"/>
                  <a:pt x="118729" y="2342274"/>
                  <a:pt x="356178" y="2674258"/>
                </a:cubicBezTo>
                <a:cubicBezTo>
                  <a:pt x="609752" y="3030436"/>
                  <a:pt x="926354" y="3394672"/>
                  <a:pt x="1337501" y="3821945"/>
                </a:cubicBezTo>
                <a:cubicBezTo>
                  <a:pt x="1622593" y="4107037"/>
                  <a:pt x="1907677" y="4392121"/>
                  <a:pt x="2192036" y="4669146"/>
                </a:cubicBezTo>
                <a:lnTo>
                  <a:pt x="2469061" y="4938113"/>
                </a:lnTo>
                <a:cubicBezTo>
                  <a:pt x="2492512" y="4961563"/>
                  <a:pt x="2516696" y="4985747"/>
                  <a:pt x="2540146" y="5009198"/>
                </a:cubicBezTo>
                <a:lnTo>
                  <a:pt x="2571664" y="5040716"/>
                </a:lnTo>
                <a:cubicBezTo>
                  <a:pt x="2627366" y="5088351"/>
                  <a:pt x="2753420" y="5167503"/>
                  <a:pt x="2911716" y="5167503"/>
                </a:cubicBezTo>
                <a:cubicBezTo>
                  <a:pt x="3046562" y="5167503"/>
                  <a:pt x="3172616" y="5111801"/>
                  <a:pt x="3284020" y="5009198"/>
                </a:cubicBezTo>
                <a:cubicBezTo>
                  <a:pt x="3758927" y="4557741"/>
                  <a:pt x="4273401" y="4067451"/>
                  <a:pt x="4756366" y="3544910"/>
                </a:cubicBezTo>
                <a:cubicBezTo>
                  <a:pt x="5009941" y="3275943"/>
                  <a:pt x="5294300" y="2951283"/>
                  <a:pt x="5531749" y="2595106"/>
                </a:cubicBezTo>
                <a:cubicBezTo>
                  <a:pt x="5785323" y="2208152"/>
                  <a:pt x="5872544" y="1796272"/>
                  <a:pt x="5809507" y="1377067"/>
                </a:cubicBezTo>
                <a:close/>
                <a:moveTo>
                  <a:pt x="5286975" y="2429475"/>
                </a:moveTo>
                <a:cubicBezTo>
                  <a:pt x="5065643" y="2769527"/>
                  <a:pt x="4795952" y="3062678"/>
                  <a:pt x="4543101" y="3339703"/>
                </a:cubicBezTo>
                <a:cubicBezTo>
                  <a:pt x="4060136" y="3854187"/>
                  <a:pt x="3561779" y="4345210"/>
                  <a:pt x="3086872" y="4787865"/>
                </a:cubicBezTo>
                <a:cubicBezTo>
                  <a:pt x="3023845" y="4843567"/>
                  <a:pt x="2968142" y="4867018"/>
                  <a:pt x="2912450" y="4867018"/>
                </a:cubicBezTo>
                <a:cubicBezTo>
                  <a:pt x="2841365" y="4867018"/>
                  <a:pt x="2785663" y="4827441"/>
                  <a:pt x="2770270" y="4811316"/>
                </a:cubicBezTo>
                <a:lnTo>
                  <a:pt x="2746820" y="4787865"/>
                </a:lnTo>
                <a:cubicBezTo>
                  <a:pt x="2723369" y="4764415"/>
                  <a:pt x="2699185" y="4740231"/>
                  <a:pt x="2675734" y="4716780"/>
                </a:cubicBezTo>
                <a:lnTo>
                  <a:pt x="2398709" y="4455881"/>
                </a:lnTo>
                <a:cubicBezTo>
                  <a:pt x="2121684" y="4178856"/>
                  <a:pt x="1828533" y="3901831"/>
                  <a:pt x="1551508" y="3616738"/>
                </a:cubicBezTo>
                <a:cubicBezTo>
                  <a:pt x="1139628" y="3197533"/>
                  <a:pt x="847211" y="2856748"/>
                  <a:pt x="593636" y="2508628"/>
                </a:cubicBezTo>
                <a:cubicBezTo>
                  <a:pt x="395764" y="2223535"/>
                  <a:pt x="293160" y="1946510"/>
                  <a:pt x="293160" y="1661427"/>
                </a:cubicBezTo>
                <a:cubicBezTo>
                  <a:pt x="293160" y="1170403"/>
                  <a:pt x="499100" y="790765"/>
                  <a:pt x="934431" y="513740"/>
                </a:cubicBezTo>
                <a:cubicBezTo>
                  <a:pt x="1163822" y="363503"/>
                  <a:pt x="1409338" y="292408"/>
                  <a:pt x="1654845" y="292408"/>
                </a:cubicBezTo>
                <a:cubicBezTo>
                  <a:pt x="1797025" y="292408"/>
                  <a:pt x="1939938" y="315859"/>
                  <a:pt x="2082108" y="363493"/>
                </a:cubicBezTo>
                <a:cubicBezTo>
                  <a:pt x="2311499" y="442646"/>
                  <a:pt x="2509371" y="592884"/>
                  <a:pt x="2715311" y="846458"/>
                </a:cubicBezTo>
                <a:cubicBezTo>
                  <a:pt x="2731437" y="862584"/>
                  <a:pt x="2802522" y="941737"/>
                  <a:pt x="2921251" y="941737"/>
                </a:cubicBezTo>
                <a:cubicBezTo>
                  <a:pt x="2968885" y="941737"/>
                  <a:pt x="3048038" y="925611"/>
                  <a:pt x="3119123" y="846458"/>
                </a:cubicBezTo>
                <a:lnTo>
                  <a:pt x="3127181" y="830332"/>
                </a:lnTo>
                <a:cubicBezTo>
                  <a:pt x="3206334" y="743121"/>
                  <a:pt x="3277419" y="663969"/>
                  <a:pt x="3348514" y="592884"/>
                </a:cubicBezTo>
                <a:cubicBezTo>
                  <a:pt x="3569846" y="386944"/>
                  <a:pt x="3846871" y="284340"/>
                  <a:pt x="4156148" y="284340"/>
                </a:cubicBezTo>
                <a:cubicBezTo>
                  <a:pt x="4401665" y="284340"/>
                  <a:pt x="4639113" y="355425"/>
                  <a:pt x="4852378" y="482213"/>
                </a:cubicBezTo>
                <a:cubicBezTo>
                  <a:pt x="5232006" y="711603"/>
                  <a:pt x="5454073" y="1012812"/>
                  <a:pt x="5517100" y="1415901"/>
                </a:cubicBezTo>
                <a:cubicBezTo>
                  <a:pt x="5572058" y="1772822"/>
                  <a:pt x="5500974" y="2104816"/>
                  <a:pt x="5286975" y="2429475"/>
                </a:cubicBezTo>
                <a:close/>
                <a:moveTo>
                  <a:pt x="2033730" y="1115425"/>
                </a:moveTo>
                <a:cubicBezTo>
                  <a:pt x="2002212" y="1186510"/>
                  <a:pt x="1915001" y="1218028"/>
                  <a:pt x="1835858" y="1186510"/>
                </a:cubicBezTo>
                <a:cubicBezTo>
                  <a:pt x="1764773" y="1154992"/>
                  <a:pt x="1693678" y="1138876"/>
                  <a:pt x="1614526" y="1138876"/>
                </a:cubicBezTo>
                <a:cubicBezTo>
                  <a:pt x="1321375" y="1138876"/>
                  <a:pt x="1083926" y="1376324"/>
                  <a:pt x="1083926" y="1669475"/>
                </a:cubicBezTo>
                <a:cubicBezTo>
                  <a:pt x="1083926" y="1772079"/>
                  <a:pt x="1115444" y="1875415"/>
                  <a:pt x="1171137" y="1962626"/>
                </a:cubicBezTo>
                <a:cubicBezTo>
                  <a:pt x="1218771" y="2025653"/>
                  <a:pt x="1194587" y="2120932"/>
                  <a:pt x="1131561" y="2168566"/>
                </a:cubicBezTo>
                <a:cubicBezTo>
                  <a:pt x="1108110" y="2184692"/>
                  <a:pt x="1075858" y="2192017"/>
                  <a:pt x="1052408" y="2192017"/>
                </a:cubicBezTo>
                <a:cubicBezTo>
                  <a:pt x="1004773" y="2192017"/>
                  <a:pt x="957129" y="2168566"/>
                  <a:pt x="933679" y="2128990"/>
                </a:cubicBezTo>
                <a:cubicBezTo>
                  <a:pt x="846468" y="1994144"/>
                  <a:pt x="798833" y="1835839"/>
                  <a:pt x="798833" y="1670209"/>
                </a:cubicBezTo>
                <a:cubicBezTo>
                  <a:pt x="798833" y="1218752"/>
                  <a:pt x="1171137" y="847192"/>
                  <a:pt x="1621850" y="847192"/>
                </a:cubicBezTo>
                <a:cubicBezTo>
                  <a:pt x="1740580" y="847192"/>
                  <a:pt x="1859299" y="870642"/>
                  <a:pt x="1969970" y="926344"/>
                </a:cubicBezTo>
                <a:cubicBezTo>
                  <a:pt x="2033730" y="957129"/>
                  <a:pt x="2065249" y="1044340"/>
                  <a:pt x="2033730" y="111542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3" name="Forma libre 402">
            <a:extLst>
              <a:ext uri="{FF2B5EF4-FFF2-40B4-BE49-F238E27FC236}">
                <a16:creationId xmlns:a16="http://schemas.microsoft.com/office/drawing/2014/main" id="{B33319A9-647D-D74C-9416-19A729E491A4}"/>
              </a:ext>
            </a:extLst>
          </p:cNvPr>
          <p:cNvSpPr/>
          <p:nvPr/>
        </p:nvSpPr>
        <p:spPr>
          <a:xfrm>
            <a:off x="3533811" y="3427406"/>
            <a:ext cx="301831" cy="224894"/>
          </a:xfrm>
          <a:custGeom>
            <a:avLst/>
            <a:gdLst>
              <a:gd name="connsiteX0" fmla="*/ 5286308 w 5829300"/>
              <a:gd name="connsiteY0" fmla="*/ 563880 h 4343400"/>
              <a:gd name="connsiteX1" fmla="*/ 1931137 w 5829300"/>
              <a:gd name="connsiteY1" fmla="*/ 563880 h 4343400"/>
              <a:gd name="connsiteX2" fmla="*/ 1931137 w 5829300"/>
              <a:gd name="connsiteY2" fmla="*/ 542992 h 4343400"/>
              <a:gd name="connsiteX3" fmla="*/ 1931137 w 5829300"/>
              <a:gd name="connsiteY3" fmla="*/ 281940 h 4343400"/>
              <a:gd name="connsiteX4" fmla="*/ 1649197 w 5829300"/>
              <a:gd name="connsiteY4" fmla="*/ 0 h 4343400"/>
              <a:gd name="connsiteX5" fmla="*/ 683304 w 5829300"/>
              <a:gd name="connsiteY5" fmla="*/ 0 h 4343400"/>
              <a:gd name="connsiteX6" fmla="*/ 401364 w 5829300"/>
              <a:gd name="connsiteY6" fmla="*/ 281940 h 4343400"/>
              <a:gd name="connsiteX7" fmla="*/ 401364 w 5829300"/>
              <a:gd name="connsiteY7" fmla="*/ 542992 h 4343400"/>
              <a:gd name="connsiteX8" fmla="*/ 408546 w 5829300"/>
              <a:gd name="connsiteY8" fmla="*/ 578234 h 4343400"/>
              <a:gd name="connsiteX9" fmla="*/ 0 w 5829300"/>
              <a:gd name="connsiteY9" fmla="*/ 1092518 h 4343400"/>
              <a:gd name="connsiteX10" fmla="*/ 0 w 5829300"/>
              <a:gd name="connsiteY10" fmla="*/ 3813334 h 4343400"/>
              <a:gd name="connsiteX11" fmla="*/ 535810 w 5829300"/>
              <a:gd name="connsiteY11" fmla="*/ 4349144 h 4343400"/>
              <a:gd name="connsiteX12" fmla="*/ 5293491 w 5829300"/>
              <a:gd name="connsiteY12" fmla="*/ 4349144 h 4343400"/>
              <a:gd name="connsiteX13" fmla="*/ 5829300 w 5829300"/>
              <a:gd name="connsiteY13" fmla="*/ 3813334 h 4343400"/>
              <a:gd name="connsiteX14" fmla="*/ 5829300 w 5829300"/>
              <a:gd name="connsiteY14" fmla="*/ 1092518 h 4343400"/>
              <a:gd name="connsiteX15" fmla="*/ 5286308 w 5829300"/>
              <a:gd name="connsiteY15" fmla="*/ 563880 h 4343400"/>
              <a:gd name="connsiteX16" fmla="*/ 662416 w 5829300"/>
              <a:gd name="connsiteY16" fmla="*/ 275425 h 4343400"/>
              <a:gd name="connsiteX17" fmla="*/ 683304 w 5829300"/>
              <a:gd name="connsiteY17" fmla="*/ 254537 h 4343400"/>
              <a:gd name="connsiteX18" fmla="*/ 1649197 w 5829300"/>
              <a:gd name="connsiteY18" fmla="*/ 254537 h 4343400"/>
              <a:gd name="connsiteX19" fmla="*/ 1670085 w 5829300"/>
              <a:gd name="connsiteY19" fmla="*/ 275425 h 4343400"/>
              <a:gd name="connsiteX20" fmla="*/ 1670085 w 5829300"/>
              <a:gd name="connsiteY20" fmla="*/ 536477 h 4343400"/>
              <a:gd name="connsiteX21" fmla="*/ 1649197 w 5829300"/>
              <a:gd name="connsiteY21" fmla="*/ 557365 h 4343400"/>
              <a:gd name="connsiteX22" fmla="*/ 683304 w 5829300"/>
              <a:gd name="connsiteY22" fmla="*/ 557365 h 4343400"/>
              <a:gd name="connsiteX23" fmla="*/ 662416 w 5829300"/>
              <a:gd name="connsiteY23" fmla="*/ 536477 h 4343400"/>
              <a:gd name="connsiteX24" fmla="*/ 662416 w 5829300"/>
              <a:gd name="connsiteY24" fmla="*/ 275425 h 4343400"/>
              <a:gd name="connsiteX25" fmla="*/ 535162 w 5829300"/>
              <a:gd name="connsiteY25" fmla="*/ 817759 h 4343400"/>
              <a:gd name="connsiteX26" fmla="*/ 690486 w 5829300"/>
              <a:gd name="connsiteY26" fmla="*/ 817759 h 4343400"/>
              <a:gd name="connsiteX27" fmla="*/ 1656378 w 5829300"/>
              <a:gd name="connsiteY27" fmla="*/ 817759 h 4343400"/>
              <a:gd name="connsiteX28" fmla="*/ 5292843 w 5829300"/>
              <a:gd name="connsiteY28" fmla="*/ 817759 h 4343400"/>
              <a:gd name="connsiteX29" fmla="*/ 5567601 w 5829300"/>
              <a:gd name="connsiteY29" fmla="*/ 1092518 h 4343400"/>
              <a:gd name="connsiteX30" fmla="*/ 5567601 w 5829300"/>
              <a:gd name="connsiteY30" fmla="*/ 2361229 h 4343400"/>
              <a:gd name="connsiteX31" fmla="*/ 4165092 w 5829300"/>
              <a:gd name="connsiteY31" fmla="*/ 2361229 h 4343400"/>
              <a:gd name="connsiteX32" fmla="*/ 2924442 w 5829300"/>
              <a:gd name="connsiteY32" fmla="*/ 1240660 h 4343400"/>
              <a:gd name="connsiteX33" fmla="*/ 1683791 w 5829300"/>
              <a:gd name="connsiteY33" fmla="*/ 2361229 h 4343400"/>
              <a:gd name="connsiteX34" fmla="*/ 260404 w 5829300"/>
              <a:gd name="connsiteY34" fmla="*/ 2361229 h 4343400"/>
              <a:gd name="connsiteX35" fmla="*/ 260404 w 5829300"/>
              <a:gd name="connsiteY35" fmla="*/ 1092518 h 4343400"/>
              <a:gd name="connsiteX36" fmla="*/ 535162 w 5829300"/>
              <a:gd name="connsiteY36" fmla="*/ 817759 h 4343400"/>
              <a:gd name="connsiteX37" fmla="*/ 3911870 w 5829300"/>
              <a:gd name="connsiteY37" fmla="*/ 2495674 h 4343400"/>
              <a:gd name="connsiteX38" fmla="*/ 2925090 w 5829300"/>
              <a:gd name="connsiteY38" fmla="*/ 3482454 h 4343400"/>
              <a:gd name="connsiteX39" fmla="*/ 1938309 w 5829300"/>
              <a:gd name="connsiteY39" fmla="*/ 2495674 h 4343400"/>
              <a:gd name="connsiteX40" fmla="*/ 2925090 w 5829300"/>
              <a:gd name="connsiteY40" fmla="*/ 1508893 h 4343400"/>
              <a:gd name="connsiteX41" fmla="*/ 3911870 w 5829300"/>
              <a:gd name="connsiteY41" fmla="*/ 2495674 h 4343400"/>
              <a:gd name="connsiteX42" fmla="*/ 5286308 w 5829300"/>
              <a:gd name="connsiteY42" fmla="*/ 4088092 h 4343400"/>
              <a:gd name="connsiteX43" fmla="*/ 535162 w 5829300"/>
              <a:gd name="connsiteY43" fmla="*/ 4088092 h 4343400"/>
              <a:gd name="connsiteX44" fmla="*/ 260404 w 5829300"/>
              <a:gd name="connsiteY44" fmla="*/ 3813334 h 4343400"/>
              <a:gd name="connsiteX45" fmla="*/ 260404 w 5829300"/>
              <a:gd name="connsiteY45" fmla="*/ 2622280 h 4343400"/>
              <a:gd name="connsiteX46" fmla="*/ 1677257 w 5829300"/>
              <a:gd name="connsiteY46" fmla="*/ 2622280 h 4343400"/>
              <a:gd name="connsiteX47" fmla="*/ 2917908 w 5829300"/>
              <a:gd name="connsiteY47" fmla="*/ 3742849 h 4343400"/>
              <a:gd name="connsiteX48" fmla="*/ 4158558 w 5829300"/>
              <a:gd name="connsiteY48" fmla="*/ 2622280 h 4343400"/>
              <a:gd name="connsiteX49" fmla="*/ 5553885 w 5829300"/>
              <a:gd name="connsiteY49" fmla="*/ 2622280 h 4343400"/>
              <a:gd name="connsiteX50" fmla="*/ 5553885 w 5829300"/>
              <a:gd name="connsiteY50" fmla="*/ 3813334 h 4343400"/>
              <a:gd name="connsiteX51" fmla="*/ 5286308 w 5829300"/>
              <a:gd name="connsiteY51" fmla="*/ 4088092 h 4343400"/>
              <a:gd name="connsiteX52" fmla="*/ 2925090 w 5829300"/>
              <a:gd name="connsiteY52" fmla="*/ 1861309 h 4343400"/>
              <a:gd name="connsiteX53" fmla="*/ 2297906 w 5829300"/>
              <a:gd name="connsiteY53" fmla="*/ 2488483 h 4343400"/>
              <a:gd name="connsiteX54" fmla="*/ 2925090 w 5829300"/>
              <a:gd name="connsiteY54" fmla="*/ 3115656 h 4343400"/>
              <a:gd name="connsiteX55" fmla="*/ 3552273 w 5829300"/>
              <a:gd name="connsiteY55" fmla="*/ 2488483 h 4343400"/>
              <a:gd name="connsiteX56" fmla="*/ 2925090 w 5829300"/>
              <a:gd name="connsiteY56" fmla="*/ 1861309 h 4343400"/>
              <a:gd name="connsiteX57" fmla="*/ 2925090 w 5829300"/>
              <a:gd name="connsiteY57" fmla="*/ 2861796 h 4343400"/>
              <a:gd name="connsiteX58" fmla="*/ 2558310 w 5829300"/>
              <a:gd name="connsiteY58" fmla="*/ 2495017 h 4343400"/>
              <a:gd name="connsiteX59" fmla="*/ 2925090 w 5829300"/>
              <a:gd name="connsiteY59" fmla="*/ 2128238 h 4343400"/>
              <a:gd name="connsiteX60" fmla="*/ 3291869 w 5829300"/>
              <a:gd name="connsiteY60" fmla="*/ 2495017 h 4343400"/>
              <a:gd name="connsiteX61" fmla="*/ 2925090 w 5829300"/>
              <a:gd name="connsiteY61" fmla="*/ 2861796 h 4343400"/>
              <a:gd name="connsiteX62" fmla="*/ 4933893 w 5829300"/>
              <a:gd name="connsiteY62" fmla="*/ 1318327 h 4343400"/>
              <a:gd name="connsiteX63" fmla="*/ 5074863 w 5829300"/>
              <a:gd name="connsiteY63" fmla="*/ 1177357 h 4343400"/>
              <a:gd name="connsiteX64" fmla="*/ 5215833 w 5829300"/>
              <a:gd name="connsiteY64" fmla="*/ 1318327 h 4343400"/>
              <a:gd name="connsiteX65" fmla="*/ 5074863 w 5829300"/>
              <a:gd name="connsiteY65" fmla="*/ 1459297 h 4343400"/>
              <a:gd name="connsiteX66" fmla="*/ 4933893 w 5829300"/>
              <a:gd name="connsiteY66" fmla="*/ 1318327 h 4343400"/>
              <a:gd name="connsiteX67" fmla="*/ 4411790 w 5829300"/>
              <a:gd name="connsiteY67" fmla="*/ 1318327 h 4343400"/>
              <a:gd name="connsiteX68" fmla="*/ 4552760 w 5829300"/>
              <a:gd name="connsiteY68" fmla="*/ 1177357 h 4343400"/>
              <a:gd name="connsiteX69" fmla="*/ 4693730 w 5829300"/>
              <a:gd name="connsiteY69" fmla="*/ 1318327 h 4343400"/>
              <a:gd name="connsiteX70" fmla="*/ 4552760 w 5829300"/>
              <a:gd name="connsiteY70" fmla="*/ 1459297 h 4343400"/>
              <a:gd name="connsiteX71" fmla="*/ 4411790 w 5829300"/>
              <a:gd name="connsiteY71" fmla="*/ 1318327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5829300" h="4343400">
                <a:moveTo>
                  <a:pt x="5286308" y="563880"/>
                </a:moveTo>
                <a:lnTo>
                  <a:pt x="1931137" y="563880"/>
                </a:lnTo>
                <a:cubicBezTo>
                  <a:pt x="1931137" y="556698"/>
                  <a:pt x="1931137" y="549526"/>
                  <a:pt x="1931137" y="542992"/>
                </a:cubicBezTo>
                <a:lnTo>
                  <a:pt x="1931137" y="281940"/>
                </a:lnTo>
                <a:cubicBezTo>
                  <a:pt x="1931137" y="126616"/>
                  <a:pt x="1804530" y="0"/>
                  <a:pt x="1649197" y="0"/>
                </a:cubicBezTo>
                <a:lnTo>
                  <a:pt x="683304" y="0"/>
                </a:lnTo>
                <a:cubicBezTo>
                  <a:pt x="527980" y="0"/>
                  <a:pt x="401364" y="126606"/>
                  <a:pt x="401364" y="281940"/>
                </a:cubicBezTo>
                <a:lnTo>
                  <a:pt x="401364" y="542992"/>
                </a:lnTo>
                <a:cubicBezTo>
                  <a:pt x="401364" y="557346"/>
                  <a:pt x="401364" y="571052"/>
                  <a:pt x="408546" y="578234"/>
                </a:cubicBezTo>
                <a:cubicBezTo>
                  <a:pt x="176213" y="634365"/>
                  <a:pt x="0" y="845820"/>
                  <a:pt x="0" y="1092518"/>
                </a:cubicBezTo>
                <a:lnTo>
                  <a:pt x="0" y="3813334"/>
                </a:lnTo>
                <a:cubicBezTo>
                  <a:pt x="0" y="4109628"/>
                  <a:pt x="239516" y="4349144"/>
                  <a:pt x="535810" y="4349144"/>
                </a:cubicBezTo>
                <a:lnTo>
                  <a:pt x="5293491" y="4349144"/>
                </a:lnTo>
                <a:cubicBezTo>
                  <a:pt x="5589785" y="4349144"/>
                  <a:pt x="5829300" y="4109628"/>
                  <a:pt x="5829300" y="3813334"/>
                </a:cubicBezTo>
                <a:lnTo>
                  <a:pt x="5829300" y="1092518"/>
                </a:lnTo>
                <a:cubicBezTo>
                  <a:pt x="5821470" y="796871"/>
                  <a:pt x="5581955" y="563880"/>
                  <a:pt x="5286308" y="563880"/>
                </a:cubicBezTo>
                <a:close/>
                <a:moveTo>
                  <a:pt x="662416" y="275425"/>
                </a:moveTo>
                <a:cubicBezTo>
                  <a:pt x="662416" y="261071"/>
                  <a:pt x="669598" y="254537"/>
                  <a:pt x="683304" y="254537"/>
                </a:cubicBezTo>
                <a:lnTo>
                  <a:pt x="1649197" y="254537"/>
                </a:lnTo>
                <a:cubicBezTo>
                  <a:pt x="1663551" y="254537"/>
                  <a:pt x="1670085" y="261718"/>
                  <a:pt x="1670085" y="275425"/>
                </a:cubicBezTo>
                <a:lnTo>
                  <a:pt x="1670085" y="536477"/>
                </a:lnTo>
                <a:cubicBezTo>
                  <a:pt x="1670085" y="550831"/>
                  <a:pt x="1662903" y="557365"/>
                  <a:pt x="1649197" y="557365"/>
                </a:cubicBezTo>
                <a:lnTo>
                  <a:pt x="683304" y="557365"/>
                </a:lnTo>
                <a:cubicBezTo>
                  <a:pt x="668950" y="557365"/>
                  <a:pt x="662416" y="550183"/>
                  <a:pt x="662416" y="536477"/>
                </a:cubicBezTo>
                <a:lnTo>
                  <a:pt x="662416" y="275425"/>
                </a:lnTo>
                <a:close/>
                <a:moveTo>
                  <a:pt x="535162" y="817759"/>
                </a:moveTo>
                <a:lnTo>
                  <a:pt x="690486" y="817759"/>
                </a:lnTo>
                <a:lnTo>
                  <a:pt x="1656378" y="817759"/>
                </a:lnTo>
                <a:lnTo>
                  <a:pt x="5292843" y="817759"/>
                </a:lnTo>
                <a:cubicBezTo>
                  <a:pt x="5440985" y="817759"/>
                  <a:pt x="5567601" y="937841"/>
                  <a:pt x="5567601" y="1092518"/>
                </a:cubicBezTo>
                <a:lnTo>
                  <a:pt x="5567601" y="2361229"/>
                </a:lnTo>
                <a:lnTo>
                  <a:pt x="4165092" y="2361229"/>
                </a:lnTo>
                <a:cubicBezTo>
                  <a:pt x="4101789" y="1734055"/>
                  <a:pt x="3565979" y="1240660"/>
                  <a:pt x="2924442" y="1240660"/>
                </a:cubicBezTo>
                <a:cubicBezTo>
                  <a:pt x="2282905" y="1240660"/>
                  <a:pt x="1747095" y="1734045"/>
                  <a:pt x="1683791" y="2361229"/>
                </a:cubicBezTo>
                <a:lnTo>
                  <a:pt x="260404" y="2361229"/>
                </a:lnTo>
                <a:lnTo>
                  <a:pt x="260404" y="1092518"/>
                </a:lnTo>
                <a:cubicBezTo>
                  <a:pt x="260404" y="945023"/>
                  <a:pt x="380486" y="817759"/>
                  <a:pt x="535162" y="817759"/>
                </a:cubicBezTo>
                <a:close/>
                <a:moveTo>
                  <a:pt x="3911870" y="2495674"/>
                </a:moveTo>
                <a:cubicBezTo>
                  <a:pt x="3911870" y="3038666"/>
                  <a:pt x="3468081" y="3482454"/>
                  <a:pt x="2925090" y="3482454"/>
                </a:cubicBezTo>
                <a:cubicBezTo>
                  <a:pt x="2382098" y="3482454"/>
                  <a:pt x="1938309" y="3038008"/>
                  <a:pt x="1938309" y="2495674"/>
                </a:cubicBezTo>
                <a:cubicBezTo>
                  <a:pt x="1938309" y="1953340"/>
                  <a:pt x="2382098" y="1508893"/>
                  <a:pt x="2925090" y="1508893"/>
                </a:cubicBezTo>
                <a:cubicBezTo>
                  <a:pt x="3467434" y="1501712"/>
                  <a:pt x="3911870" y="1945500"/>
                  <a:pt x="3911870" y="2495674"/>
                </a:cubicBezTo>
                <a:close/>
                <a:moveTo>
                  <a:pt x="5286308" y="4088092"/>
                </a:moveTo>
                <a:lnTo>
                  <a:pt x="535162" y="4088092"/>
                </a:lnTo>
                <a:cubicBezTo>
                  <a:pt x="387010" y="4088092"/>
                  <a:pt x="260404" y="3968010"/>
                  <a:pt x="260404" y="3813334"/>
                </a:cubicBezTo>
                <a:lnTo>
                  <a:pt x="260404" y="2622280"/>
                </a:lnTo>
                <a:lnTo>
                  <a:pt x="1677257" y="2622280"/>
                </a:lnTo>
                <a:cubicBezTo>
                  <a:pt x="1740560" y="3249454"/>
                  <a:pt x="2276370" y="3742849"/>
                  <a:pt x="2917908" y="3742849"/>
                </a:cubicBezTo>
                <a:cubicBezTo>
                  <a:pt x="3559445" y="3742849"/>
                  <a:pt x="4095255" y="3249463"/>
                  <a:pt x="4158558" y="2622280"/>
                </a:cubicBezTo>
                <a:lnTo>
                  <a:pt x="5553885" y="2622280"/>
                </a:lnTo>
                <a:lnTo>
                  <a:pt x="5553885" y="3813334"/>
                </a:lnTo>
                <a:cubicBezTo>
                  <a:pt x="5561067" y="3968658"/>
                  <a:pt x="5440985" y="4088092"/>
                  <a:pt x="5286308" y="4088092"/>
                </a:cubicBezTo>
                <a:close/>
                <a:moveTo>
                  <a:pt x="2925090" y="1861309"/>
                </a:moveTo>
                <a:cubicBezTo>
                  <a:pt x="2579846" y="1861309"/>
                  <a:pt x="2297906" y="2143249"/>
                  <a:pt x="2297906" y="2488483"/>
                </a:cubicBezTo>
                <a:cubicBezTo>
                  <a:pt x="2297906" y="2833716"/>
                  <a:pt x="2579846" y="3115656"/>
                  <a:pt x="2925090" y="3115656"/>
                </a:cubicBezTo>
                <a:cubicBezTo>
                  <a:pt x="3270333" y="3115656"/>
                  <a:pt x="3552273" y="2833716"/>
                  <a:pt x="3552273" y="2488483"/>
                </a:cubicBezTo>
                <a:cubicBezTo>
                  <a:pt x="3552273" y="2143249"/>
                  <a:pt x="3270333" y="1861309"/>
                  <a:pt x="2925090" y="1861309"/>
                </a:cubicBezTo>
                <a:close/>
                <a:moveTo>
                  <a:pt x="2925090" y="2861796"/>
                </a:moveTo>
                <a:cubicBezTo>
                  <a:pt x="2720816" y="2861796"/>
                  <a:pt x="2558310" y="2699947"/>
                  <a:pt x="2558310" y="2495017"/>
                </a:cubicBezTo>
                <a:cubicBezTo>
                  <a:pt x="2558310" y="2290087"/>
                  <a:pt x="2720159" y="2128238"/>
                  <a:pt x="2925090" y="2128238"/>
                </a:cubicBezTo>
                <a:cubicBezTo>
                  <a:pt x="3130020" y="2128238"/>
                  <a:pt x="3291869" y="2290087"/>
                  <a:pt x="3291869" y="2495017"/>
                </a:cubicBezTo>
                <a:cubicBezTo>
                  <a:pt x="3291221" y="2699947"/>
                  <a:pt x="3122190" y="2861796"/>
                  <a:pt x="2925090" y="2861796"/>
                </a:cubicBezTo>
                <a:close/>
                <a:moveTo>
                  <a:pt x="4933893" y="1318327"/>
                </a:moveTo>
                <a:cubicBezTo>
                  <a:pt x="4933893" y="1240660"/>
                  <a:pt x="4997196" y="1177357"/>
                  <a:pt x="5074863" y="1177357"/>
                </a:cubicBezTo>
                <a:cubicBezTo>
                  <a:pt x="5152530" y="1177357"/>
                  <a:pt x="5215833" y="1240660"/>
                  <a:pt x="5215833" y="1318327"/>
                </a:cubicBezTo>
                <a:cubicBezTo>
                  <a:pt x="5215833" y="1395994"/>
                  <a:pt x="5152530" y="1459297"/>
                  <a:pt x="5074863" y="1459297"/>
                </a:cubicBezTo>
                <a:cubicBezTo>
                  <a:pt x="4997196" y="1466469"/>
                  <a:pt x="4933893" y="1403166"/>
                  <a:pt x="4933893" y="1318327"/>
                </a:cubicBezTo>
                <a:close/>
                <a:moveTo>
                  <a:pt x="4411790" y="1318327"/>
                </a:moveTo>
                <a:cubicBezTo>
                  <a:pt x="4411790" y="1240660"/>
                  <a:pt x="4475093" y="1177357"/>
                  <a:pt x="4552760" y="1177357"/>
                </a:cubicBezTo>
                <a:cubicBezTo>
                  <a:pt x="4630427" y="1177357"/>
                  <a:pt x="4693730" y="1240660"/>
                  <a:pt x="4693730" y="1318327"/>
                </a:cubicBezTo>
                <a:cubicBezTo>
                  <a:pt x="4693730" y="1395994"/>
                  <a:pt x="4630427" y="1459297"/>
                  <a:pt x="4552760" y="1459297"/>
                </a:cubicBezTo>
                <a:cubicBezTo>
                  <a:pt x="4475741" y="1466469"/>
                  <a:pt x="4411790" y="1403166"/>
                  <a:pt x="4411790" y="131832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5" name="Forma libre 404">
            <a:extLst>
              <a:ext uri="{FF2B5EF4-FFF2-40B4-BE49-F238E27FC236}">
                <a16:creationId xmlns:a16="http://schemas.microsoft.com/office/drawing/2014/main" id="{C30CFCA6-B79B-5F47-965C-4B65668DF692}"/>
              </a:ext>
            </a:extLst>
          </p:cNvPr>
          <p:cNvSpPr/>
          <p:nvPr/>
        </p:nvSpPr>
        <p:spPr>
          <a:xfrm>
            <a:off x="7979556" y="2781720"/>
            <a:ext cx="301831" cy="301831"/>
          </a:xfrm>
          <a:custGeom>
            <a:avLst/>
            <a:gdLst>
              <a:gd name="connsiteX0" fmla="*/ 5548826 w 5829300"/>
              <a:gd name="connsiteY0" fmla="*/ 4152538 h 5829300"/>
              <a:gd name="connsiteX1" fmla="*/ 5765044 w 5829300"/>
              <a:gd name="connsiteY1" fmla="*/ 2288905 h 5829300"/>
              <a:gd name="connsiteX2" fmla="*/ 2919840 w 5829300"/>
              <a:gd name="connsiteY2" fmla="*/ 0 h 5829300"/>
              <a:gd name="connsiteX3" fmla="*/ 2293381 w 5829300"/>
              <a:gd name="connsiteY3" fmla="*/ 69447 h 5829300"/>
              <a:gd name="connsiteX4" fmla="*/ 460542 w 5829300"/>
              <a:gd name="connsiteY4" fmla="*/ 1345283 h 5829300"/>
              <a:gd name="connsiteX5" fmla="*/ 66045 w 5829300"/>
              <a:gd name="connsiteY5" fmla="*/ 3541109 h 5829300"/>
              <a:gd name="connsiteX6" fmla="*/ 630221 w 5829300"/>
              <a:gd name="connsiteY6" fmla="*/ 4723867 h 5829300"/>
              <a:gd name="connsiteX7" fmla="*/ 645975 w 5829300"/>
              <a:gd name="connsiteY7" fmla="*/ 4746774 h 5829300"/>
              <a:gd name="connsiteX8" fmla="*/ 668883 w 5829300"/>
              <a:gd name="connsiteY8" fmla="*/ 4769682 h 5829300"/>
              <a:gd name="connsiteX9" fmla="*/ 2903372 w 5829300"/>
              <a:gd name="connsiteY9" fmla="*/ 5829300 h 5829300"/>
              <a:gd name="connsiteX10" fmla="*/ 3529831 w 5829300"/>
              <a:gd name="connsiteY10" fmla="*/ 5759854 h 5829300"/>
              <a:gd name="connsiteX11" fmla="*/ 4720465 w 5829300"/>
              <a:gd name="connsiteY11" fmla="*/ 5195678 h 5829300"/>
              <a:gd name="connsiteX12" fmla="*/ 4728343 w 5829300"/>
              <a:gd name="connsiteY12" fmla="*/ 5195678 h 5829300"/>
              <a:gd name="connsiteX13" fmla="*/ 4736220 w 5829300"/>
              <a:gd name="connsiteY13" fmla="*/ 5187801 h 5829300"/>
              <a:gd name="connsiteX14" fmla="*/ 5540234 w 5829300"/>
              <a:gd name="connsiteY14" fmla="*/ 4174722 h 5829300"/>
              <a:gd name="connsiteX15" fmla="*/ 5548112 w 5829300"/>
              <a:gd name="connsiteY15" fmla="*/ 4166845 h 5829300"/>
              <a:gd name="connsiteX16" fmla="*/ 5548826 w 5829300"/>
              <a:gd name="connsiteY16" fmla="*/ 4152538 h 5829300"/>
              <a:gd name="connsiteX17" fmla="*/ 5478665 w 5829300"/>
              <a:gd name="connsiteY17" fmla="*/ 2343322 h 5829300"/>
              <a:gd name="connsiteX18" fmla="*/ 5339772 w 5829300"/>
              <a:gd name="connsiteY18" fmla="*/ 3905536 h 5829300"/>
              <a:gd name="connsiteX19" fmla="*/ 3058734 w 5829300"/>
              <a:gd name="connsiteY19" fmla="*/ 2815133 h 5829300"/>
              <a:gd name="connsiteX20" fmla="*/ 3050866 w 5829300"/>
              <a:gd name="connsiteY20" fmla="*/ 278511 h 5829300"/>
              <a:gd name="connsiteX21" fmla="*/ 5478665 w 5829300"/>
              <a:gd name="connsiteY21" fmla="*/ 2343322 h 5829300"/>
              <a:gd name="connsiteX22" fmla="*/ 708259 w 5829300"/>
              <a:gd name="connsiteY22" fmla="*/ 1484890 h 5829300"/>
              <a:gd name="connsiteX23" fmla="*/ 2354951 w 5829300"/>
              <a:gd name="connsiteY23" fmla="*/ 340795 h 5829300"/>
              <a:gd name="connsiteX24" fmla="*/ 2764478 w 5829300"/>
              <a:gd name="connsiteY24" fmla="*/ 286379 h 5829300"/>
              <a:gd name="connsiteX25" fmla="*/ 2772355 w 5829300"/>
              <a:gd name="connsiteY25" fmla="*/ 2838040 h 5829300"/>
              <a:gd name="connsiteX26" fmla="*/ 785583 w 5829300"/>
              <a:gd name="connsiteY26" fmla="*/ 4446794 h 5829300"/>
              <a:gd name="connsiteX27" fmla="*/ 344556 w 5829300"/>
              <a:gd name="connsiteY27" fmla="*/ 3472377 h 5829300"/>
              <a:gd name="connsiteX28" fmla="*/ 708259 w 5829300"/>
              <a:gd name="connsiteY28" fmla="*/ 1484890 h 5829300"/>
              <a:gd name="connsiteX29" fmla="*/ 3476138 w 5829300"/>
              <a:gd name="connsiteY29" fmla="*/ 5474903 h 5829300"/>
              <a:gd name="connsiteX30" fmla="*/ 2911963 w 5829300"/>
              <a:gd name="connsiteY30" fmla="*/ 5536473 h 5829300"/>
              <a:gd name="connsiteX31" fmla="*/ 971006 w 5829300"/>
              <a:gd name="connsiteY31" fmla="*/ 4670165 h 5829300"/>
              <a:gd name="connsiteX32" fmla="*/ 2896209 w 5829300"/>
              <a:gd name="connsiteY32" fmla="*/ 3115828 h 5829300"/>
              <a:gd name="connsiteX33" fmla="*/ 4442669 w 5829300"/>
              <a:gd name="connsiteY33" fmla="*/ 5056775 h 5829300"/>
              <a:gd name="connsiteX34" fmla="*/ 3476138 w 5829300"/>
              <a:gd name="connsiteY34" fmla="*/ 5474903 h 5829300"/>
              <a:gd name="connsiteX35" fmla="*/ 4659610 w 5829300"/>
              <a:gd name="connsiteY35" fmla="*/ 4872066 h 5829300"/>
              <a:gd name="connsiteX36" fmla="*/ 3414569 w 5829300"/>
              <a:gd name="connsiteY36" fmla="*/ 3302699 h 5829300"/>
              <a:gd name="connsiteX37" fmla="*/ 5223786 w 5829300"/>
              <a:gd name="connsiteY37" fmla="*/ 4161130 h 5829300"/>
              <a:gd name="connsiteX38" fmla="*/ 4659610 w 5829300"/>
              <a:gd name="connsiteY38" fmla="*/ 4872066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29300" h="5829300">
                <a:moveTo>
                  <a:pt x="5548826" y="4152538"/>
                </a:moveTo>
                <a:cubicBezTo>
                  <a:pt x="5811583" y="3588363"/>
                  <a:pt x="5904652" y="2938282"/>
                  <a:pt x="5765044" y="2288905"/>
                </a:cubicBezTo>
                <a:cubicBezTo>
                  <a:pt x="5478665" y="958663"/>
                  <a:pt x="4280153" y="0"/>
                  <a:pt x="2919840" y="0"/>
                </a:cubicBezTo>
                <a:cubicBezTo>
                  <a:pt x="2710785" y="0"/>
                  <a:pt x="2502436" y="22908"/>
                  <a:pt x="2293381" y="69447"/>
                </a:cubicBezTo>
                <a:cubicBezTo>
                  <a:pt x="1535905" y="231972"/>
                  <a:pt x="885814" y="688038"/>
                  <a:pt x="460542" y="1345283"/>
                </a:cubicBezTo>
                <a:cubicBezTo>
                  <a:pt x="43138" y="2002527"/>
                  <a:pt x="-96470" y="2775756"/>
                  <a:pt x="66045" y="3541109"/>
                </a:cubicBezTo>
                <a:cubicBezTo>
                  <a:pt x="159124" y="3982136"/>
                  <a:pt x="359587" y="4383786"/>
                  <a:pt x="630221" y="4723867"/>
                </a:cubicBezTo>
                <a:cubicBezTo>
                  <a:pt x="638098" y="4731744"/>
                  <a:pt x="638098" y="4739621"/>
                  <a:pt x="645975" y="4746774"/>
                </a:cubicBezTo>
                <a:cubicBezTo>
                  <a:pt x="653852" y="4754652"/>
                  <a:pt x="661729" y="4762529"/>
                  <a:pt x="668883" y="4769682"/>
                </a:cubicBezTo>
                <a:cubicBezTo>
                  <a:pt x="1210141" y="5419059"/>
                  <a:pt x="2022033" y="5829300"/>
                  <a:pt x="2903372" y="5829300"/>
                </a:cubicBezTo>
                <a:cubicBezTo>
                  <a:pt x="3112426" y="5829300"/>
                  <a:pt x="3320776" y="5806393"/>
                  <a:pt x="3529831" y="5759854"/>
                </a:cubicBezTo>
                <a:cubicBezTo>
                  <a:pt x="3978020" y="5659622"/>
                  <a:pt x="4380385" y="5466312"/>
                  <a:pt x="4720465" y="5195678"/>
                </a:cubicBezTo>
                <a:cubicBezTo>
                  <a:pt x="4720465" y="5195678"/>
                  <a:pt x="4720465" y="5195678"/>
                  <a:pt x="4728343" y="5195678"/>
                </a:cubicBezTo>
                <a:lnTo>
                  <a:pt x="4736220" y="5187801"/>
                </a:lnTo>
                <a:cubicBezTo>
                  <a:pt x="5076300" y="4917167"/>
                  <a:pt x="5346925" y="4569219"/>
                  <a:pt x="5540234" y="4174722"/>
                </a:cubicBezTo>
                <a:cubicBezTo>
                  <a:pt x="5540234" y="4174722"/>
                  <a:pt x="5540234" y="4166845"/>
                  <a:pt x="5548112" y="4166845"/>
                </a:cubicBezTo>
                <a:cubicBezTo>
                  <a:pt x="5540949" y="4160415"/>
                  <a:pt x="5548826" y="4152538"/>
                  <a:pt x="5548826" y="4152538"/>
                </a:cubicBezTo>
                <a:close/>
                <a:moveTo>
                  <a:pt x="5478665" y="2343322"/>
                </a:moveTo>
                <a:cubicBezTo>
                  <a:pt x="5594651" y="2884580"/>
                  <a:pt x="5540234" y="3425847"/>
                  <a:pt x="5339772" y="3905536"/>
                </a:cubicBezTo>
                <a:lnTo>
                  <a:pt x="3058734" y="2815133"/>
                </a:lnTo>
                <a:lnTo>
                  <a:pt x="3050866" y="278511"/>
                </a:lnTo>
                <a:cubicBezTo>
                  <a:pt x="4218584" y="348672"/>
                  <a:pt x="5231662" y="1191349"/>
                  <a:pt x="5478665" y="2343322"/>
                </a:cubicBezTo>
                <a:close/>
                <a:moveTo>
                  <a:pt x="708259" y="1484890"/>
                </a:moveTo>
                <a:cubicBezTo>
                  <a:pt x="1087002" y="897093"/>
                  <a:pt x="1666922" y="487566"/>
                  <a:pt x="2354951" y="340795"/>
                </a:cubicBezTo>
                <a:cubicBezTo>
                  <a:pt x="2493844" y="310010"/>
                  <a:pt x="2625584" y="294256"/>
                  <a:pt x="2764478" y="286379"/>
                </a:cubicBezTo>
                <a:lnTo>
                  <a:pt x="2772355" y="2838040"/>
                </a:lnTo>
                <a:lnTo>
                  <a:pt x="785583" y="4446794"/>
                </a:lnTo>
                <a:cubicBezTo>
                  <a:pt x="576528" y="4160415"/>
                  <a:pt x="421880" y="3828212"/>
                  <a:pt x="344556" y="3472377"/>
                </a:cubicBezTo>
                <a:cubicBezTo>
                  <a:pt x="197786" y="2784348"/>
                  <a:pt x="329516" y="2080565"/>
                  <a:pt x="708259" y="1484890"/>
                </a:cubicBezTo>
                <a:close/>
                <a:moveTo>
                  <a:pt x="3476138" y="5474903"/>
                </a:moveTo>
                <a:cubicBezTo>
                  <a:pt x="3290706" y="5513566"/>
                  <a:pt x="3105273" y="5536473"/>
                  <a:pt x="2911963" y="5536473"/>
                </a:cubicBezTo>
                <a:cubicBezTo>
                  <a:pt x="2154487" y="5536473"/>
                  <a:pt x="1458572" y="5204270"/>
                  <a:pt x="971006" y="4670165"/>
                </a:cubicBezTo>
                <a:lnTo>
                  <a:pt x="2896209" y="3115828"/>
                </a:lnTo>
                <a:lnTo>
                  <a:pt x="4442669" y="5056775"/>
                </a:lnTo>
                <a:cubicBezTo>
                  <a:pt x="4157014" y="5250809"/>
                  <a:pt x="3831964" y="5397580"/>
                  <a:pt x="3476138" y="5474903"/>
                </a:cubicBezTo>
                <a:close/>
                <a:moveTo>
                  <a:pt x="4659610" y="4872066"/>
                </a:moveTo>
                <a:lnTo>
                  <a:pt x="3414569" y="3302699"/>
                </a:lnTo>
                <a:lnTo>
                  <a:pt x="5223786" y="4161130"/>
                </a:lnTo>
                <a:cubicBezTo>
                  <a:pt x="5077015" y="4431040"/>
                  <a:pt x="4883705" y="4670889"/>
                  <a:pt x="4659610" y="487206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7" name="Forma libre 406">
            <a:extLst>
              <a:ext uri="{FF2B5EF4-FFF2-40B4-BE49-F238E27FC236}">
                <a16:creationId xmlns:a16="http://schemas.microsoft.com/office/drawing/2014/main" id="{EDF14857-8550-E54A-A88E-EE12E2F5325C}"/>
              </a:ext>
            </a:extLst>
          </p:cNvPr>
          <p:cNvSpPr/>
          <p:nvPr/>
        </p:nvSpPr>
        <p:spPr>
          <a:xfrm>
            <a:off x="6509085" y="2732390"/>
            <a:ext cx="301338" cy="300351"/>
          </a:xfrm>
          <a:custGeom>
            <a:avLst/>
            <a:gdLst>
              <a:gd name="connsiteX0" fmla="*/ 5448100 w 5819775"/>
              <a:gd name="connsiteY0" fmla="*/ 4329170 h 5800725"/>
              <a:gd name="connsiteX1" fmla="*/ 5828596 w 5819775"/>
              <a:gd name="connsiteY1" fmla="*/ 2898800 h 5800725"/>
              <a:gd name="connsiteX2" fmla="*/ 5448100 w 5819775"/>
              <a:gd name="connsiteY2" fmla="*/ 1468431 h 5800725"/>
              <a:gd name="connsiteX3" fmla="*/ 5425555 w 5819775"/>
              <a:gd name="connsiteY3" fmla="*/ 1438132 h 5800725"/>
              <a:gd name="connsiteX4" fmla="*/ 2914298 w 5819775"/>
              <a:gd name="connsiteY4" fmla="*/ 0 h 5800725"/>
              <a:gd name="connsiteX5" fmla="*/ 403041 w 5819775"/>
              <a:gd name="connsiteY5" fmla="*/ 1438123 h 5800725"/>
              <a:gd name="connsiteX6" fmla="*/ 380495 w 5819775"/>
              <a:gd name="connsiteY6" fmla="*/ 1468422 h 5800725"/>
              <a:gd name="connsiteX7" fmla="*/ 0 w 5819775"/>
              <a:gd name="connsiteY7" fmla="*/ 2898791 h 5800725"/>
              <a:gd name="connsiteX8" fmla="*/ 0 w 5819775"/>
              <a:gd name="connsiteY8" fmla="*/ 2898791 h 5800725"/>
              <a:gd name="connsiteX9" fmla="*/ 0 w 5819775"/>
              <a:gd name="connsiteY9" fmla="*/ 2898791 h 5800725"/>
              <a:gd name="connsiteX10" fmla="*/ 0 w 5819775"/>
              <a:gd name="connsiteY10" fmla="*/ 2898791 h 5800725"/>
              <a:gd name="connsiteX11" fmla="*/ 2907249 w 5819775"/>
              <a:gd name="connsiteY11" fmla="*/ 5806040 h 5800725"/>
              <a:gd name="connsiteX12" fmla="*/ 5418506 w 5819775"/>
              <a:gd name="connsiteY12" fmla="*/ 4367918 h 5800725"/>
              <a:gd name="connsiteX13" fmla="*/ 5448100 w 5819775"/>
              <a:gd name="connsiteY13" fmla="*/ 4329170 h 5800725"/>
              <a:gd name="connsiteX14" fmla="*/ 295942 w 5819775"/>
              <a:gd name="connsiteY14" fmla="*/ 3035484 h 5800725"/>
              <a:gd name="connsiteX15" fmla="*/ 1278179 w 5819775"/>
              <a:gd name="connsiteY15" fmla="*/ 3035484 h 5800725"/>
              <a:gd name="connsiteX16" fmla="*/ 1490977 w 5819775"/>
              <a:gd name="connsiteY16" fmla="*/ 4138917 h 5800725"/>
              <a:gd name="connsiteX17" fmla="*/ 600332 w 5819775"/>
              <a:gd name="connsiteY17" fmla="*/ 4138917 h 5800725"/>
              <a:gd name="connsiteX18" fmla="*/ 295942 w 5819775"/>
              <a:gd name="connsiteY18" fmla="*/ 3035484 h 5800725"/>
              <a:gd name="connsiteX19" fmla="*/ 600332 w 5819775"/>
              <a:gd name="connsiteY19" fmla="*/ 1657960 h 5800725"/>
              <a:gd name="connsiteX20" fmla="*/ 1490967 w 5819775"/>
              <a:gd name="connsiteY20" fmla="*/ 1657960 h 5800725"/>
              <a:gd name="connsiteX21" fmla="*/ 1278169 w 5819775"/>
              <a:gd name="connsiteY21" fmla="*/ 2753640 h 5800725"/>
              <a:gd name="connsiteX22" fmla="*/ 295942 w 5819775"/>
              <a:gd name="connsiteY22" fmla="*/ 2753640 h 5800725"/>
              <a:gd name="connsiteX23" fmla="*/ 600332 w 5819775"/>
              <a:gd name="connsiteY23" fmla="*/ 1657960 h 5800725"/>
              <a:gd name="connsiteX24" fmla="*/ 5539702 w 5819775"/>
              <a:gd name="connsiteY24" fmla="*/ 2753640 h 5800725"/>
              <a:gd name="connsiteX25" fmla="*/ 4572972 w 5819775"/>
              <a:gd name="connsiteY25" fmla="*/ 2753640 h 5800725"/>
              <a:gd name="connsiteX26" fmla="*/ 4360174 w 5819775"/>
              <a:gd name="connsiteY26" fmla="*/ 1657960 h 5800725"/>
              <a:gd name="connsiteX27" fmla="*/ 5235312 w 5819775"/>
              <a:gd name="connsiteY27" fmla="*/ 1657960 h 5800725"/>
              <a:gd name="connsiteX28" fmla="*/ 5539702 w 5819775"/>
              <a:gd name="connsiteY28" fmla="*/ 2753640 h 5800725"/>
              <a:gd name="connsiteX29" fmla="*/ 4291117 w 5819775"/>
              <a:gd name="connsiteY29" fmla="*/ 2753640 h 5800725"/>
              <a:gd name="connsiteX30" fmla="*/ 3058039 w 5819775"/>
              <a:gd name="connsiteY30" fmla="*/ 2753640 h 5800725"/>
              <a:gd name="connsiteX31" fmla="*/ 3058039 w 5819775"/>
              <a:gd name="connsiteY31" fmla="*/ 1657960 h 5800725"/>
              <a:gd name="connsiteX32" fmla="*/ 4055069 w 5819775"/>
              <a:gd name="connsiteY32" fmla="*/ 1657960 h 5800725"/>
              <a:gd name="connsiteX33" fmla="*/ 4291117 w 5819775"/>
              <a:gd name="connsiteY33" fmla="*/ 2753640 h 5800725"/>
              <a:gd name="connsiteX34" fmla="*/ 3058744 w 5819775"/>
              <a:gd name="connsiteY34" fmla="*/ 1376115 h 5800725"/>
              <a:gd name="connsiteX35" fmla="*/ 3058744 w 5819775"/>
              <a:gd name="connsiteY35" fmla="*/ 310734 h 5800725"/>
              <a:gd name="connsiteX36" fmla="*/ 3926129 w 5819775"/>
              <a:gd name="connsiteY36" fmla="*/ 1368362 h 5800725"/>
              <a:gd name="connsiteX37" fmla="*/ 3058744 w 5819775"/>
              <a:gd name="connsiteY37" fmla="*/ 1368362 h 5800725"/>
              <a:gd name="connsiteX38" fmla="*/ 3058744 w 5819775"/>
              <a:gd name="connsiteY38" fmla="*/ 1376115 h 5800725"/>
              <a:gd name="connsiteX39" fmla="*/ 2776900 w 5819775"/>
              <a:gd name="connsiteY39" fmla="*/ 326231 h 5800725"/>
              <a:gd name="connsiteX40" fmla="*/ 2776900 w 5819775"/>
              <a:gd name="connsiteY40" fmla="*/ 1369066 h 5800725"/>
              <a:gd name="connsiteX41" fmla="*/ 1924317 w 5819775"/>
              <a:gd name="connsiteY41" fmla="*/ 1369066 h 5800725"/>
              <a:gd name="connsiteX42" fmla="*/ 2776900 w 5819775"/>
              <a:gd name="connsiteY42" fmla="*/ 326231 h 5800725"/>
              <a:gd name="connsiteX43" fmla="*/ 2776900 w 5819775"/>
              <a:gd name="connsiteY43" fmla="*/ 1657960 h 5800725"/>
              <a:gd name="connsiteX44" fmla="*/ 2776900 w 5819775"/>
              <a:gd name="connsiteY44" fmla="*/ 2753640 h 5800725"/>
              <a:gd name="connsiteX45" fmla="*/ 1559319 w 5819775"/>
              <a:gd name="connsiteY45" fmla="*/ 2753640 h 5800725"/>
              <a:gd name="connsiteX46" fmla="*/ 1795367 w 5819775"/>
              <a:gd name="connsiteY46" fmla="*/ 1657960 h 5800725"/>
              <a:gd name="connsiteX47" fmla="*/ 2776900 w 5819775"/>
              <a:gd name="connsiteY47" fmla="*/ 1657960 h 5800725"/>
              <a:gd name="connsiteX48" fmla="*/ 1559319 w 5819775"/>
              <a:gd name="connsiteY48" fmla="*/ 3035484 h 5800725"/>
              <a:gd name="connsiteX49" fmla="*/ 2776900 w 5819775"/>
              <a:gd name="connsiteY49" fmla="*/ 3035484 h 5800725"/>
              <a:gd name="connsiteX50" fmla="*/ 2776900 w 5819775"/>
              <a:gd name="connsiteY50" fmla="*/ 4138917 h 5800725"/>
              <a:gd name="connsiteX51" fmla="*/ 1795367 w 5819775"/>
              <a:gd name="connsiteY51" fmla="*/ 4138917 h 5800725"/>
              <a:gd name="connsiteX52" fmla="*/ 1559319 w 5819775"/>
              <a:gd name="connsiteY52" fmla="*/ 3035484 h 5800725"/>
              <a:gd name="connsiteX53" fmla="*/ 2776900 w 5819775"/>
              <a:gd name="connsiteY53" fmla="*/ 4420057 h 5800725"/>
              <a:gd name="connsiteX54" fmla="*/ 2776900 w 5819775"/>
              <a:gd name="connsiteY54" fmla="*/ 5462893 h 5800725"/>
              <a:gd name="connsiteX55" fmla="*/ 1924317 w 5819775"/>
              <a:gd name="connsiteY55" fmla="*/ 4420057 h 5800725"/>
              <a:gd name="connsiteX56" fmla="*/ 2776900 w 5819775"/>
              <a:gd name="connsiteY56" fmla="*/ 4420057 h 5800725"/>
              <a:gd name="connsiteX57" fmla="*/ 3058744 w 5819775"/>
              <a:gd name="connsiteY57" fmla="*/ 5477695 h 5800725"/>
              <a:gd name="connsiteX58" fmla="*/ 3058744 w 5819775"/>
              <a:gd name="connsiteY58" fmla="*/ 4420057 h 5800725"/>
              <a:gd name="connsiteX59" fmla="*/ 3926129 w 5819775"/>
              <a:gd name="connsiteY59" fmla="*/ 4420057 h 5800725"/>
              <a:gd name="connsiteX60" fmla="*/ 3058744 w 5819775"/>
              <a:gd name="connsiteY60" fmla="*/ 5477695 h 5800725"/>
              <a:gd name="connsiteX61" fmla="*/ 3058744 w 5819775"/>
              <a:gd name="connsiteY61" fmla="*/ 4138917 h 5800725"/>
              <a:gd name="connsiteX62" fmla="*/ 3058744 w 5819775"/>
              <a:gd name="connsiteY62" fmla="*/ 3035484 h 5800725"/>
              <a:gd name="connsiteX63" fmla="*/ 4291822 w 5819775"/>
              <a:gd name="connsiteY63" fmla="*/ 3035484 h 5800725"/>
              <a:gd name="connsiteX64" fmla="*/ 4055774 w 5819775"/>
              <a:gd name="connsiteY64" fmla="*/ 4138917 h 5800725"/>
              <a:gd name="connsiteX65" fmla="*/ 3058744 w 5819775"/>
              <a:gd name="connsiteY65" fmla="*/ 4138917 h 5800725"/>
              <a:gd name="connsiteX66" fmla="*/ 3058744 w 5819775"/>
              <a:gd name="connsiteY66" fmla="*/ 4138917 h 5800725"/>
              <a:gd name="connsiteX67" fmla="*/ 4572972 w 5819775"/>
              <a:gd name="connsiteY67" fmla="*/ 3035484 h 5800725"/>
              <a:gd name="connsiteX68" fmla="*/ 5539712 w 5819775"/>
              <a:gd name="connsiteY68" fmla="*/ 3035484 h 5800725"/>
              <a:gd name="connsiteX69" fmla="*/ 5227568 w 5819775"/>
              <a:gd name="connsiteY69" fmla="*/ 4138917 h 5800725"/>
              <a:gd name="connsiteX70" fmla="*/ 4360183 w 5819775"/>
              <a:gd name="connsiteY70" fmla="*/ 4138917 h 5800725"/>
              <a:gd name="connsiteX71" fmla="*/ 4572972 w 5819775"/>
              <a:gd name="connsiteY71" fmla="*/ 3035484 h 5800725"/>
              <a:gd name="connsiteX72" fmla="*/ 5059861 w 5819775"/>
              <a:gd name="connsiteY72" fmla="*/ 1376115 h 5800725"/>
              <a:gd name="connsiteX73" fmla="*/ 4238273 w 5819775"/>
              <a:gd name="connsiteY73" fmla="*/ 1376115 h 5800725"/>
              <a:gd name="connsiteX74" fmla="*/ 3507581 w 5819775"/>
              <a:gd name="connsiteY74" fmla="*/ 341033 h 5800725"/>
              <a:gd name="connsiteX75" fmla="*/ 5059861 w 5819775"/>
              <a:gd name="connsiteY75" fmla="*/ 1376115 h 5800725"/>
              <a:gd name="connsiteX76" fmla="*/ 2350608 w 5819775"/>
              <a:gd name="connsiteY76" fmla="*/ 333985 h 5800725"/>
              <a:gd name="connsiteX77" fmla="*/ 1612173 w 5819775"/>
              <a:gd name="connsiteY77" fmla="*/ 1376820 h 5800725"/>
              <a:gd name="connsiteX78" fmla="*/ 775783 w 5819775"/>
              <a:gd name="connsiteY78" fmla="*/ 1376820 h 5800725"/>
              <a:gd name="connsiteX79" fmla="*/ 2350608 w 5819775"/>
              <a:gd name="connsiteY79" fmla="*/ 333985 h 5800725"/>
              <a:gd name="connsiteX80" fmla="*/ 775783 w 5819775"/>
              <a:gd name="connsiteY80" fmla="*/ 4420057 h 5800725"/>
              <a:gd name="connsiteX81" fmla="*/ 1605115 w 5819775"/>
              <a:gd name="connsiteY81" fmla="*/ 4420057 h 5800725"/>
              <a:gd name="connsiteX82" fmla="*/ 2343550 w 5819775"/>
              <a:gd name="connsiteY82" fmla="*/ 5462893 h 5800725"/>
              <a:gd name="connsiteX83" fmla="*/ 775783 w 5819775"/>
              <a:gd name="connsiteY83" fmla="*/ 4420057 h 5800725"/>
              <a:gd name="connsiteX84" fmla="*/ 3507581 w 5819775"/>
              <a:gd name="connsiteY84" fmla="*/ 5455149 h 5800725"/>
              <a:gd name="connsiteX85" fmla="*/ 4238273 w 5819775"/>
              <a:gd name="connsiteY85" fmla="*/ 4420067 h 5800725"/>
              <a:gd name="connsiteX86" fmla="*/ 5052813 w 5819775"/>
              <a:gd name="connsiteY86" fmla="*/ 4420067 h 5800725"/>
              <a:gd name="connsiteX87" fmla="*/ 3507581 w 5819775"/>
              <a:gd name="connsiteY87" fmla="*/ 5455149 h 5800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</a:cxnLst>
            <a:rect l="l" t="t" r="r" b="b"/>
            <a:pathLst>
              <a:path w="5819775" h="5800725">
                <a:moveTo>
                  <a:pt x="5448100" y="4329170"/>
                </a:moveTo>
                <a:cubicBezTo>
                  <a:pt x="5691902" y="3902878"/>
                  <a:pt x="5828596" y="3415989"/>
                  <a:pt x="5828596" y="2898800"/>
                </a:cubicBezTo>
                <a:cubicBezTo>
                  <a:pt x="5828596" y="2381612"/>
                  <a:pt x="5691902" y="1886969"/>
                  <a:pt x="5448100" y="1468431"/>
                </a:cubicBezTo>
                <a:cubicBezTo>
                  <a:pt x="5440347" y="1452934"/>
                  <a:pt x="5432603" y="1445886"/>
                  <a:pt x="5425555" y="1438132"/>
                </a:cubicBezTo>
                <a:cubicBezTo>
                  <a:pt x="4923158" y="578491"/>
                  <a:pt x="3987432" y="0"/>
                  <a:pt x="2914298" y="0"/>
                </a:cubicBezTo>
                <a:cubicBezTo>
                  <a:pt x="1848917" y="0"/>
                  <a:pt x="913181" y="578491"/>
                  <a:pt x="403041" y="1438123"/>
                </a:cubicBezTo>
                <a:cubicBezTo>
                  <a:pt x="395288" y="1445876"/>
                  <a:pt x="387544" y="1460668"/>
                  <a:pt x="380495" y="1468422"/>
                </a:cubicBezTo>
                <a:cubicBezTo>
                  <a:pt x="136693" y="1886960"/>
                  <a:pt x="0" y="2373849"/>
                  <a:pt x="0" y="2898791"/>
                </a:cubicBezTo>
                <a:lnTo>
                  <a:pt x="0" y="2898791"/>
                </a:lnTo>
                <a:lnTo>
                  <a:pt x="0" y="2898791"/>
                </a:lnTo>
                <a:lnTo>
                  <a:pt x="0" y="2898791"/>
                </a:lnTo>
                <a:cubicBezTo>
                  <a:pt x="0" y="4504611"/>
                  <a:pt x="1301429" y="5806040"/>
                  <a:pt x="2907249" y="5806040"/>
                </a:cubicBezTo>
                <a:cubicBezTo>
                  <a:pt x="3972630" y="5806040"/>
                  <a:pt x="4908366" y="5227549"/>
                  <a:pt x="5418506" y="4367918"/>
                </a:cubicBezTo>
                <a:cubicBezTo>
                  <a:pt x="5432603" y="4351716"/>
                  <a:pt x="5440347" y="4343962"/>
                  <a:pt x="5448100" y="4329170"/>
                </a:cubicBezTo>
                <a:close/>
                <a:moveTo>
                  <a:pt x="295942" y="3035484"/>
                </a:moveTo>
                <a:lnTo>
                  <a:pt x="1278179" y="3035484"/>
                </a:lnTo>
                <a:cubicBezTo>
                  <a:pt x="1293676" y="3415979"/>
                  <a:pt x="1369781" y="3788721"/>
                  <a:pt x="1490977" y="4138917"/>
                </a:cubicBezTo>
                <a:lnTo>
                  <a:pt x="600332" y="4138917"/>
                </a:lnTo>
                <a:cubicBezTo>
                  <a:pt x="425587" y="3803523"/>
                  <a:pt x="319192" y="3430781"/>
                  <a:pt x="295942" y="3035484"/>
                </a:cubicBezTo>
                <a:close/>
                <a:moveTo>
                  <a:pt x="600332" y="1657960"/>
                </a:moveTo>
                <a:lnTo>
                  <a:pt x="1490967" y="1657960"/>
                </a:lnTo>
                <a:cubicBezTo>
                  <a:pt x="1361313" y="2008156"/>
                  <a:pt x="1292971" y="2373144"/>
                  <a:pt x="1278169" y="2753640"/>
                </a:cubicBezTo>
                <a:lnTo>
                  <a:pt x="295942" y="2753640"/>
                </a:lnTo>
                <a:cubicBezTo>
                  <a:pt x="319192" y="2357647"/>
                  <a:pt x="425587" y="1984905"/>
                  <a:pt x="600332" y="1657960"/>
                </a:cubicBezTo>
                <a:close/>
                <a:moveTo>
                  <a:pt x="5539702" y="2753640"/>
                </a:moveTo>
                <a:lnTo>
                  <a:pt x="4572972" y="2753640"/>
                </a:lnTo>
                <a:cubicBezTo>
                  <a:pt x="4557475" y="2373144"/>
                  <a:pt x="4481370" y="2008156"/>
                  <a:pt x="4360174" y="1657960"/>
                </a:cubicBezTo>
                <a:lnTo>
                  <a:pt x="5235312" y="1657960"/>
                </a:lnTo>
                <a:cubicBezTo>
                  <a:pt x="5410057" y="1984905"/>
                  <a:pt x="5516452" y="2357647"/>
                  <a:pt x="5539702" y="2753640"/>
                </a:cubicBezTo>
                <a:close/>
                <a:moveTo>
                  <a:pt x="4291117" y="2753640"/>
                </a:moveTo>
                <a:lnTo>
                  <a:pt x="3058039" y="2753640"/>
                </a:lnTo>
                <a:lnTo>
                  <a:pt x="3058039" y="1657960"/>
                </a:lnTo>
                <a:lnTo>
                  <a:pt x="4055069" y="1657960"/>
                </a:lnTo>
                <a:cubicBezTo>
                  <a:pt x="4192476" y="2000402"/>
                  <a:pt x="4276325" y="2365401"/>
                  <a:pt x="4291117" y="2753640"/>
                </a:cubicBezTo>
                <a:close/>
                <a:moveTo>
                  <a:pt x="3058744" y="1376115"/>
                </a:moveTo>
                <a:lnTo>
                  <a:pt x="3058744" y="310734"/>
                </a:lnTo>
                <a:cubicBezTo>
                  <a:pt x="3423733" y="607381"/>
                  <a:pt x="3721084" y="965321"/>
                  <a:pt x="3926129" y="1368362"/>
                </a:cubicBezTo>
                <a:lnTo>
                  <a:pt x="3058744" y="1368362"/>
                </a:lnTo>
                <a:lnTo>
                  <a:pt x="3058744" y="1376115"/>
                </a:lnTo>
                <a:close/>
                <a:moveTo>
                  <a:pt x="2776900" y="326231"/>
                </a:moveTo>
                <a:lnTo>
                  <a:pt x="2776900" y="1369066"/>
                </a:lnTo>
                <a:lnTo>
                  <a:pt x="1924317" y="1369066"/>
                </a:lnTo>
                <a:cubicBezTo>
                  <a:pt x="2130057" y="973074"/>
                  <a:pt x="2419655" y="622878"/>
                  <a:pt x="2776900" y="326231"/>
                </a:cubicBezTo>
                <a:close/>
                <a:moveTo>
                  <a:pt x="2776900" y="1657960"/>
                </a:moveTo>
                <a:lnTo>
                  <a:pt x="2776900" y="2753640"/>
                </a:lnTo>
                <a:lnTo>
                  <a:pt x="1559319" y="2753640"/>
                </a:lnTo>
                <a:cubicBezTo>
                  <a:pt x="1574816" y="2373144"/>
                  <a:pt x="1657969" y="2000402"/>
                  <a:pt x="1795367" y="1657960"/>
                </a:cubicBezTo>
                <a:lnTo>
                  <a:pt x="2776900" y="1657960"/>
                </a:lnTo>
                <a:close/>
                <a:moveTo>
                  <a:pt x="1559319" y="3035484"/>
                </a:moveTo>
                <a:lnTo>
                  <a:pt x="2776900" y="3035484"/>
                </a:lnTo>
                <a:lnTo>
                  <a:pt x="2776900" y="4138917"/>
                </a:lnTo>
                <a:lnTo>
                  <a:pt x="1795367" y="4138917"/>
                </a:lnTo>
                <a:cubicBezTo>
                  <a:pt x="1658674" y="3788721"/>
                  <a:pt x="1574816" y="3415979"/>
                  <a:pt x="1559319" y="3035484"/>
                </a:cubicBezTo>
                <a:close/>
                <a:moveTo>
                  <a:pt x="2776900" y="4420057"/>
                </a:moveTo>
                <a:lnTo>
                  <a:pt x="2776900" y="5462893"/>
                </a:lnTo>
                <a:cubicBezTo>
                  <a:pt x="2418950" y="5173999"/>
                  <a:pt x="2130057" y="4816050"/>
                  <a:pt x="1924317" y="4420057"/>
                </a:cubicBezTo>
                <a:lnTo>
                  <a:pt x="2776900" y="4420057"/>
                </a:lnTo>
                <a:close/>
                <a:moveTo>
                  <a:pt x="3058744" y="5477695"/>
                </a:moveTo>
                <a:lnTo>
                  <a:pt x="3058744" y="4420057"/>
                </a:lnTo>
                <a:lnTo>
                  <a:pt x="3926129" y="4420057"/>
                </a:lnTo>
                <a:cubicBezTo>
                  <a:pt x="3713331" y="4823803"/>
                  <a:pt x="3423733" y="5181048"/>
                  <a:pt x="3058744" y="5477695"/>
                </a:cubicBezTo>
                <a:close/>
                <a:moveTo>
                  <a:pt x="3058744" y="4138917"/>
                </a:moveTo>
                <a:lnTo>
                  <a:pt x="3058744" y="3035484"/>
                </a:lnTo>
                <a:lnTo>
                  <a:pt x="4291822" y="3035484"/>
                </a:lnTo>
                <a:cubicBezTo>
                  <a:pt x="4276325" y="3423733"/>
                  <a:pt x="4193172" y="3796475"/>
                  <a:pt x="4055774" y="4138917"/>
                </a:cubicBezTo>
                <a:lnTo>
                  <a:pt x="3058744" y="4138917"/>
                </a:lnTo>
                <a:lnTo>
                  <a:pt x="3058744" y="4138917"/>
                </a:lnTo>
                <a:close/>
                <a:moveTo>
                  <a:pt x="4572972" y="3035484"/>
                </a:moveTo>
                <a:lnTo>
                  <a:pt x="5539712" y="3035484"/>
                </a:lnTo>
                <a:cubicBezTo>
                  <a:pt x="5517166" y="3431477"/>
                  <a:pt x="5410057" y="3811972"/>
                  <a:pt x="5227568" y="4138917"/>
                </a:cubicBezTo>
                <a:lnTo>
                  <a:pt x="4360183" y="4138917"/>
                </a:lnTo>
                <a:cubicBezTo>
                  <a:pt x="4481370" y="3788721"/>
                  <a:pt x="4557465" y="3415979"/>
                  <a:pt x="4572972" y="3035484"/>
                </a:cubicBezTo>
                <a:close/>
                <a:moveTo>
                  <a:pt x="5059861" y="1376115"/>
                </a:moveTo>
                <a:lnTo>
                  <a:pt x="4238273" y="1376115"/>
                </a:lnTo>
                <a:cubicBezTo>
                  <a:pt x="4063527" y="995620"/>
                  <a:pt x="3811981" y="637680"/>
                  <a:pt x="3507581" y="341033"/>
                </a:cubicBezTo>
                <a:cubicBezTo>
                  <a:pt x="4138927" y="486185"/>
                  <a:pt x="4687119" y="858926"/>
                  <a:pt x="5059861" y="1376115"/>
                </a:cubicBezTo>
                <a:close/>
                <a:moveTo>
                  <a:pt x="2350608" y="333985"/>
                </a:moveTo>
                <a:cubicBezTo>
                  <a:pt x="2038464" y="638375"/>
                  <a:pt x="1795367" y="988571"/>
                  <a:pt x="1612173" y="1376820"/>
                </a:cubicBezTo>
                <a:lnTo>
                  <a:pt x="775783" y="1376820"/>
                </a:lnTo>
                <a:cubicBezTo>
                  <a:pt x="1148525" y="851173"/>
                  <a:pt x="1703765" y="470678"/>
                  <a:pt x="2350608" y="333985"/>
                </a:cubicBezTo>
                <a:close/>
                <a:moveTo>
                  <a:pt x="775783" y="4420057"/>
                </a:moveTo>
                <a:lnTo>
                  <a:pt x="1605115" y="4420057"/>
                </a:lnTo>
                <a:cubicBezTo>
                  <a:pt x="1787614" y="4808306"/>
                  <a:pt x="2031406" y="5158493"/>
                  <a:pt x="2343550" y="5462893"/>
                </a:cubicBezTo>
                <a:cubicBezTo>
                  <a:pt x="1703765" y="5318446"/>
                  <a:pt x="1148525" y="4937960"/>
                  <a:pt x="775783" y="4420057"/>
                </a:cubicBezTo>
                <a:close/>
                <a:moveTo>
                  <a:pt x="3507581" y="5455149"/>
                </a:moveTo>
                <a:cubicBezTo>
                  <a:pt x="3811972" y="5150758"/>
                  <a:pt x="4062822" y="4800562"/>
                  <a:pt x="4238273" y="4420067"/>
                </a:cubicBezTo>
                <a:lnTo>
                  <a:pt x="5052813" y="4420067"/>
                </a:lnTo>
                <a:cubicBezTo>
                  <a:pt x="4687119" y="4930207"/>
                  <a:pt x="4138927" y="5310702"/>
                  <a:pt x="3507581" y="54551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9" name="Forma libre 408">
            <a:extLst>
              <a:ext uri="{FF2B5EF4-FFF2-40B4-BE49-F238E27FC236}">
                <a16:creationId xmlns:a16="http://schemas.microsoft.com/office/drawing/2014/main" id="{C3293F66-1CED-AE4C-939E-E2459AFD5CF2}"/>
              </a:ext>
            </a:extLst>
          </p:cNvPr>
          <p:cNvSpPr/>
          <p:nvPr/>
        </p:nvSpPr>
        <p:spPr>
          <a:xfrm>
            <a:off x="4276895" y="2765389"/>
            <a:ext cx="301338" cy="232785"/>
          </a:xfrm>
          <a:custGeom>
            <a:avLst/>
            <a:gdLst>
              <a:gd name="connsiteX0" fmla="*/ 5700770 w 5819775"/>
              <a:gd name="connsiteY0" fmla="*/ 0 h 4495800"/>
              <a:gd name="connsiteX1" fmla="*/ 4772825 w 5819775"/>
              <a:gd name="connsiteY1" fmla="*/ 0 h 4495800"/>
              <a:gd name="connsiteX2" fmla="*/ 3844881 w 5819775"/>
              <a:gd name="connsiteY2" fmla="*/ 0 h 4495800"/>
              <a:gd name="connsiteX3" fmla="*/ 2917603 w 5819775"/>
              <a:gd name="connsiteY3" fmla="*/ 0 h 4495800"/>
              <a:gd name="connsiteX4" fmla="*/ 1989658 w 5819775"/>
              <a:gd name="connsiteY4" fmla="*/ 0 h 4495800"/>
              <a:gd name="connsiteX5" fmla="*/ 1061714 w 5819775"/>
              <a:gd name="connsiteY5" fmla="*/ 0 h 4495800"/>
              <a:gd name="connsiteX6" fmla="*/ 127216 w 5819775"/>
              <a:gd name="connsiteY6" fmla="*/ 0 h 4495800"/>
              <a:gd name="connsiteX7" fmla="*/ 0 w 5819775"/>
              <a:gd name="connsiteY7" fmla="*/ 127225 h 4495800"/>
              <a:gd name="connsiteX8" fmla="*/ 0 w 5819775"/>
              <a:gd name="connsiteY8" fmla="*/ 906304 h 4495800"/>
              <a:gd name="connsiteX9" fmla="*/ 0 w 5819775"/>
              <a:gd name="connsiteY9" fmla="*/ 3590449 h 4495800"/>
              <a:gd name="connsiteX10" fmla="*/ 0 w 5819775"/>
              <a:gd name="connsiteY10" fmla="*/ 4369527 h 4495800"/>
              <a:gd name="connsiteX11" fmla="*/ 127225 w 5819775"/>
              <a:gd name="connsiteY11" fmla="*/ 4496753 h 4495800"/>
              <a:gd name="connsiteX12" fmla="*/ 1054513 w 5819775"/>
              <a:gd name="connsiteY12" fmla="*/ 4496753 h 4495800"/>
              <a:gd name="connsiteX13" fmla="*/ 1989668 w 5819775"/>
              <a:gd name="connsiteY13" fmla="*/ 4496753 h 4495800"/>
              <a:gd name="connsiteX14" fmla="*/ 2917612 w 5819775"/>
              <a:gd name="connsiteY14" fmla="*/ 4496753 h 4495800"/>
              <a:gd name="connsiteX15" fmla="*/ 3845557 w 5819775"/>
              <a:gd name="connsiteY15" fmla="*/ 4496753 h 4495800"/>
              <a:gd name="connsiteX16" fmla="*/ 4772844 w 5819775"/>
              <a:gd name="connsiteY16" fmla="*/ 4496753 h 4495800"/>
              <a:gd name="connsiteX17" fmla="*/ 5700789 w 5819775"/>
              <a:gd name="connsiteY17" fmla="*/ 4496753 h 4495800"/>
              <a:gd name="connsiteX18" fmla="*/ 5828014 w 5819775"/>
              <a:gd name="connsiteY18" fmla="*/ 4369527 h 4495800"/>
              <a:gd name="connsiteX19" fmla="*/ 5828014 w 5819775"/>
              <a:gd name="connsiteY19" fmla="*/ 3590439 h 4495800"/>
              <a:gd name="connsiteX20" fmla="*/ 5828014 w 5819775"/>
              <a:gd name="connsiteY20" fmla="*/ 906294 h 4495800"/>
              <a:gd name="connsiteX21" fmla="*/ 5828014 w 5819775"/>
              <a:gd name="connsiteY21" fmla="*/ 127225 h 4495800"/>
              <a:gd name="connsiteX22" fmla="*/ 5700770 w 5819775"/>
              <a:gd name="connsiteY22" fmla="*/ 0 h 4495800"/>
              <a:gd name="connsiteX23" fmla="*/ 4772825 w 5819775"/>
              <a:gd name="connsiteY23" fmla="*/ 3456003 h 4495800"/>
              <a:gd name="connsiteX24" fmla="*/ 3844881 w 5819775"/>
              <a:gd name="connsiteY24" fmla="*/ 3456003 h 4495800"/>
              <a:gd name="connsiteX25" fmla="*/ 2917603 w 5819775"/>
              <a:gd name="connsiteY25" fmla="*/ 3456003 h 4495800"/>
              <a:gd name="connsiteX26" fmla="*/ 1989658 w 5819775"/>
              <a:gd name="connsiteY26" fmla="*/ 3456003 h 4495800"/>
              <a:gd name="connsiteX27" fmla="*/ 1061714 w 5819775"/>
              <a:gd name="connsiteY27" fmla="*/ 3456003 h 4495800"/>
              <a:gd name="connsiteX28" fmla="*/ 261661 w 5819775"/>
              <a:gd name="connsiteY28" fmla="*/ 3456003 h 4495800"/>
              <a:gd name="connsiteX29" fmla="*/ 261661 w 5819775"/>
              <a:gd name="connsiteY29" fmla="*/ 1033529 h 4495800"/>
              <a:gd name="connsiteX30" fmla="*/ 1061723 w 5819775"/>
              <a:gd name="connsiteY30" fmla="*/ 1033529 h 4495800"/>
              <a:gd name="connsiteX31" fmla="*/ 1989668 w 5819775"/>
              <a:gd name="connsiteY31" fmla="*/ 1033529 h 4495800"/>
              <a:gd name="connsiteX32" fmla="*/ 2917612 w 5819775"/>
              <a:gd name="connsiteY32" fmla="*/ 1033529 h 4495800"/>
              <a:gd name="connsiteX33" fmla="*/ 3845557 w 5819775"/>
              <a:gd name="connsiteY33" fmla="*/ 1033529 h 4495800"/>
              <a:gd name="connsiteX34" fmla="*/ 4772844 w 5819775"/>
              <a:gd name="connsiteY34" fmla="*/ 1033529 h 4495800"/>
              <a:gd name="connsiteX35" fmla="*/ 5572906 w 5819775"/>
              <a:gd name="connsiteY35" fmla="*/ 1033529 h 4495800"/>
              <a:gd name="connsiteX36" fmla="*/ 5572906 w 5819775"/>
              <a:gd name="connsiteY36" fmla="*/ 3456013 h 4495800"/>
              <a:gd name="connsiteX37" fmla="*/ 4772825 w 5819775"/>
              <a:gd name="connsiteY37" fmla="*/ 3456013 h 4495800"/>
              <a:gd name="connsiteX38" fmla="*/ 5573544 w 5819775"/>
              <a:gd name="connsiteY38" fmla="*/ 771868 h 4495800"/>
              <a:gd name="connsiteX39" fmla="*/ 4907919 w 5819775"/>
              <a:gd name="connsiteY39" fmla="*/ 771868 h 4495800"/>
              <a:gd name="connsiteX40" fmla="*/ 4907919 w 5819775"/>
              <a:gd name="connsiteY40" fmla="*/ 255108 h 4495800"/>
              <a:gd name="connsiteX41" fmla="*/ 5573544 w 5819775"/>
              <a:gd name="connsiteY41" fmla="*/ 255108 h 4495800"/>
              <a:gd name="connsiteX42" fmla="*/ 5573544 w 5819775"/>
              <a:gd name="connsiteY42" fmla="*/ 771868 h 4495800"/>
              <a:gd name="connsiteX43" fmla="*/ 4645600 w 5819775"/>
              <a:gd name="connsiteY43" fmla="*/ 771868 h 4495800"/>
              <a:gd name="connsiteX44" fmla="*/ 3972763 w 5819775"/>
              <a:gd name="connsiteY44" fmla="*/ 771868 h 4495800"/>
              <a:gd name="connsiteX45" fmla="*/ 3972763 w 5819775"/>
              <a:gd name="connsiteY45" fmla="*/ 255108 h 4495800"/>
              <a:gd name="connsiteX46" fmla="*/ 4638390 w 5819775"/>
              <a:gd name="connsiteY46" fmla="*/ 255108 h 4495800"/>
              <a:gd name="connsiteX47" fmla="*/ 4638390 w 5819775"/>
              <a:gd name="connsiteY47" fmla="*/ 771868 h 4495800"/>
              <a:gd name="connsiteX48" fmla="*/ 4645600 w 5819775"/>
              <a:gd name="connsiteY48" fmla="*/ 771868 h 4495800"/>
              <a:gd name="connsiteX49" fmla="*/ 3710445 w 5819775"/>
              <a:gd name="connsiteY49" fmla="*/ 771868 h 4495800"/>
              <a:gd name="connsiteX50" fmla="*/ 3044819 w 5819775"/>
              <a:gd name="connsiteY50" fmla="*/ 771868 h 4495800"/>
              <a:gd name="connsiteX51" fmla="*/ 3044819 w 5819775"/>
              <a:gd name="connsiteY51" fmla="*/ 255108 h 4495800"/>
              <a:gd name="connsiteX52" fmla="*/ 3710445 w 5819775"/>
              <a:gd name="connsiteY52" fmla="*/ 255108 h 4495800"/>
              <a:gd name="connsiteX53" fmla="*/ 3710445 w 5819775"/>
              <a:gd name="connsiteY53" fmla="*/ 771868 h 4495800"/>
              <a:gd name="connsiteX54" fmla="*/ 3710445 w 5819775"/>
              <a:gd name="connsiteY54" fmla="*/ 771868 h 4495800"/>
              <a:gd name="connsiteX55" fmla="*/ 2783167 w 5819775"/>
              <a:gd name="connsiteY55" fmla="*/ 771868 h 4495800"/>
              <a:gd name="connsiteX56" fmla="*/ 2116884 w 5819775"/>
              <a:gd name="connsiteY56" fmla="*/ 771868 h 4495800"/>
              <a:gd name="connsiteX57" fmla="*/ 2116884 w 5819775"/>
              <a:gd name="connsiteY57" fmla="*/ 255108 h 4495800"/>
              <a:gd name="connsiteX58" fmla="*/ 2782510 w 5819775"/>
              <a:gd name="connsiteY58" fmla="*/ 255108 h 4495800"/>
              <a:gd name="connsiteX59" fmla="*/ 2783167 w 5819775"/>
              <a:gd name="connsiteY59" fmla="*/ 771868 h 4495800"/>
              <a:gd name="connsiteX60" fmla="*/ 2783167 w 5819775"/>
              <a:gd name="connsiteY60" fmla="*/ 771868 h 4495800"/>
              <a:gd name="connsiteX61" fmla="*/ 1855222 w 5819775"/>
              <a:gd name="connsiteY61" fmla="*/ 771868 h 4495800"/>
              <a:gd name="connsiteX62" fmla="*/ 1189596 w 5819775"/>
              <a:gd name="connsiteY62" fmla="*/ 771868 h 4495800"/>
              <a:gd name="connsiteX63" fmla="*/ 1189596 w 5819775"/>
              <a:gd name="connsiteY63" fmla="*/ 255108 h 4495800"/>
              <a:gd name="connsiteX64" fmla="*/ 1855222 w 5819775"/>
              <a:gd name="connsiteY64" fmla="*/ 255108 h 4495800"/>
              <a:gd name="connsiteX65" fmla="*/ 1855222 w 5819775"/>
              <a:gd name="connsiteY65" fmla="*/ 771868 h 4495800"/>
              <a:gd name="connsiteX66" fmla="*/ 261661 w 5819775"/>
              <a:gd name="connsiteY66" fmla="*/ 261661 h 4495800"/>
              <a:gd name="connsiteX67" fmla="*/ 927287 w 5819775"/>
              <a:gd name="connsiteY67" fmla="*/ 261661 h 4495800"/>
              <a:gd name="connsiteX68" fmla="*/ 927287 w 5819775"/>
              <a:gd name="connsiteY68" fmla="*/ 778421 h 4495800"/>
              <a:gd name="connsiteX69" fmla="*/ 261661 w 5819775"/>
              <a:gd name="connsiteY69" fmla="*/ 778421 h 4495800"/>
              <a:gd name="connsiteX70" fmla="*/ 261661 w 5819775"/>
              <a:gd name="connsiteY70" fmla="*/ 261661 h 4495800"/>
              <a:gd name="connsiteX71" fmla="*/ 261661 w 5819775"/>
              <a:gd name="connsiteY71" fmla="*/ 3718322 h 4495800"/>
              <a:gd name="connsiteX72" fmla="*/ 927287 w 5819775"/>
              <a:gd name="connsiteY72" fmla="*/ 3718322 h 4495800"/>
              <a:gd name="connsiteX73" fmla="*/ 927287 w 5819775"/>
              <a:gd name="connsiteY73" fmla="*/ 4235082 h 4495800"/>
              <a:gd name="connsiteX74" fmla="*/ 261661 w 5819775"/>
              <a:gd name="connsiteY74" fmla="*/ 4235082 h 4495800"/>
              <a:gd name="connsiteX75" fmla="*/ 261661 w 5819775"/>
              <a:gd name="connsiteY75" fmla="*/ 3718322 h 4495800"/>
              <a:gd name="connsiteX76" fmla="*/ 1189596 w 5819775"/>
              <a:gd name="connsiteY76" fmla="*/ 3718322 h 4495800"/>
              <a:gd name="connsiteX77" fmla="*/ 1855222 w 5819775"/>
              <a:gd name="connsiteY77" fmla="*/ 3718322 h 4495800"/>
              <a:gd name="connsiteX78" fmla="*/ 1855222 w 5819775"/>
              <a:gd name="connsiteY78" fmla="*/ 4235082 h 4495800"/>
              <a:gd name="connsiteX79" fmla="*/ 1189596 w 5819775"/>
              <a:gd name="connsiteY79" fmla="*/ 4235082 h 4495800"/>
              <a:gd name="connsiteX80" fmla="*/ 1189596 w 5819775"/>
              <a:gd name="connsiteY80" fmla="*/ 3718322 h 4495800"/>
              <a:gd name="connsiteX81" fmla="*/ 1189596 w 5819775"/>
              <a:gd name="connsiteY81" fmla="*/ 3718322 h 4495800"/>
              <a:gd name="connsiteX82" fmla="*/ 2116884 w 5819775"/>
              <a:gd name="connsiteY82" fmla="*/ 3718322 h 4495800"/>
              <a:gd name="connsiteX83" fmla="*/ 2782510 w 5819775"/>
              <a:gd name="connsiteY83" fmla="*/ 3718322 h 4495800"/>
              <a:gd name="connsiteX84" fmla="*/ 2782510 w 5819775"/>
              <a:gd name="connsiteY84" fmla="*/ 4235082 h 4495800"/>
              <a:gd name="connsiteX85" fmla="*/ 2116884 w 5819775"/>
              <a:gd name="connsiteY85" fmla="*/ 4235082 h 4495800"/>
              <a:gd name="connsiteX86" fmla="*/ 2116884 w 5819775"/>
              <a:gd name="connsiteY86" fmla="*/ 3718322 h 4495800"/>
              <a:gd name="connsiteX87" fmla="*/ 2116884 w 5819775"/>
              <a:gd name="connsiteY87" fmla="*/ 3718322 h 4495800"/>
              <a:gd name="connsiteX88" fmla="*/ 3044828 w 5819775"/>
              <a:gd name="connsiteY88" fmla="*/ 3718322 h 4495800"/>
              <a:gd name="connsiteX89" fmla="*/ 3710454 w 5819775"/>
              <a:gd name="connsiteY89" fmla="*/ 3718322 h 4495800"/>
              <a:gd name="connsiteX90" fmla="*/ 3710454 w 5819775"/>
              <a:gd name="connsiteY90" fmla="*/ 4235082 h 4495800"/>
              <a:gd name="connsiteX91" fmla="*/ 3044828 w 5819775"/>
              <a:gd name="connsiteY91" fmla="*/ 4235082 h 4495800"/>
              <a:gd name="connsiteX92" fmla="*/ 3044828 w 5819775"/>
              <a:gd name="connsiteY92" fmla="*/ 3718322 h 4495800"/>
              <a:gd name="connsiteX93" fmla="*/ 3972763 w 5819775"/>
              <a:gd name="connsiteY93" fmla="*/ 3718322 h 4495800"/>
              <a:gd name="connsiteX94" fmla="*/ 4638390 w 5819775"/>
              <a:gd name="connsiteY94" fmla="*/ 3718322 h 4495800"/>
              <a:gd name="connsiteX95" fmla="*/ 4638390 w 5819775"/>
              <a:gd name="connsiteY95" fmla="*/ 4235082 h 4495800"/>
              <a:gd name="connsiteX96" fmla="*/ 3972763 w 5819775"/>
              <a:gd name="connsiteY96" fmla="*/ 4235082 h 4495800"/>
              <a:gd name="connsiteX97" fmla="*/ 3972763 w 5819775"/>
              <a:gd name="connsiteY97" fmla="*/ 3718322 h 4495800"/>
              <a:gd name="connsiteX98" fmla="*/ 5573544 w 5819775"/>
              <a:gd name="connsiteY98" fmla="*/ 4235082 h 4495800"/>
              <a:gd name="connsiteX99" fmla="*/ 4907919 w 5819775"/>
              <a:gd name="connsiteY99" fmla="*/ 4235082 h 4495800"/>
              <a:gd name="connsiteX100" fmla="*/ 4907919 w 5819775"/>
              <a:gd name="connsiteY100" fmla="*/ 3718322 h 4495800"/>
              <a:gd name="connsiteX101" fmla="*/ 5573544 w 5819775"/>
              <a:gd name="connsiteY101" fmla="*/ 3718322 h 4495800"/>
              <a:gd name="connsiteX102" fmla="*/ 5573544 w 5819775"/>
              <a:gd name="connsiteY102" fmla="*/ 4235082 h 4495800"/>
              <a:gd name="connsiteX103" fmla="*/ 3633064 w 5819775"/>
              <a:gd name="connsiteY103" fmla="*/ 2124751 h 4495800"/>
              <a:gd name="connsiteX104" fmla="*/ 2535279 w 5819775"/>
              <a:gd name="connsiteY104" fmla="*/ 1487329 h 4495800"/>
              <a:gd name="connsiteX105" fmla="*/ 2408053 w 5819775"/>
              <a:gd name="connsiteY105" fmla="*/ 1487329 h 4495800"/>
              <a:gd name="connsiteX106" fmla="*/ 2344446 w 5819775"/>
              <a:gd name="connsiteY106" fmla="*/ 1600781 h 4495800"/>
              <a:gd name="connsiteX107" fmla="*/ 2344446 w 5819775"/>
              <a:gd name="connsiteY107" fmla="*/ 2868416 h 4495800"/>
              <a:gd name="connsiteX108" fmla="*/ 2408053 w 5819775"/>
              <a:gd name="connsiteY108" fmla="*/ 2981868 h 4495800"/>
              <a:gd name="connsiteX109" fmla="*/ 2471661 w 5819775"/>
              <a:gd name="connsiteY109" fmla="*/ 2996298 h 4495800"/>
              <a:gd name="connsiteX110" fmla="*/ 2535270 w 5819775"/>
              <a:gd name="connsiteY110" fmla="*/ 2981868 h 4495800"/>
              <a:gd name="connsiteX111" fmla="*/ 3633054 w 5819775"/>
              <a:gd name="connsiteY111" fmla="*/ 2344445 h 4495800"/>
              <a:gd name="connsiteX112" fmla="*/ 3696662 w 5819775"/>
              <a:gd name="connsiteY112" fmla="*/ 2230993 h 4495800"/>
              <a:gd name="connsiteX113" fmla="*/ 3633064 w 5819775"/>
              <a:gd name="connsiteY113" fmla="*/ 2124751 h 4495800"/>
              <a:gd name="connsiteX114" fmla="*/ 2598887 w 5819775"/>
              <a:gd name="connsiteY114" fmla="*/ 2648731 h 4495800"/>
              <a:gd name="connsiteX115" fmla="*/ 2598887 w 5819775"/>
              <a:gd name="connsiteY115" fmla="*/ 1834239 h 4495800"/>
              <a:gd name="connsiteX116" fmla="*/ 3307137 w 5819775"/>
              <a:gd name="connsiteY116" fmla="*/ 2244766 h 4495800"/>
              <a:gd name="connsiteX117" fmla="*/ 2598887 w 5819775"/>
              <a:gd name="connsiteY117" fmla="*/ 2648731 h 449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</a:cxnLst>
            <a:rect l="l" t="t" r="r" b="b"/>
            <a:pathLst>
              <a:path w="5819775" h="4495800">
                <a:moveTo>
                  <a:pt x="5700770" y="0"/>
                </a:moveTo>
                <a:lnTo>
                  <a:pt x="4772825" y="0"/>
                </a:lnTo>
                <a:lnTo>
                  <a:pt x="3844881" y="0"/>
                </a:lnTo>
                <a:lnTo>
                  <a:pt x="2917603" y="0"/>
                </a:lnTo>
                <a:lnTo>
                  <a:pt x="1989658" y="0"/>
                </a:lnTo>
                <a:lnTo>
                  <a:pt x="1061714" y="0"/>
                </a:lnTo>
                <a:lnTo>
                  <a:pt x="127216" y="0"/>
                </a:lnTo>
                <a:cubicBezTo>
                  <a:pt x="56398" y="0"/>
                  <a:pt x="0" y="56398"/>
                  <a:pt x="0" y="127225"/>
                </a:cubicBezTo>
                <a:lnTo>
                  <a:pt x="0" y="906304"/>
                </a:lnTo>
                <a:lnTo>
                  <a:pt x="0" y="3590449"/>
                </a:lnTo>
                <a:lnTo>
                  <a:pt x="0" y="4369527"/>
                </a:lnTo>
                <a:cubicBezTo>
                  <a:pt x="0" y="4440355"/>
                  <a:pt x="56398" y="4496753"/>
                  <a:pt x="127225" y="4496753"/>
                </a:cubicBezTo>
                <a:lnTo>
                  <a:pt x="1054513" y="4496753"/>
                </a:lnTo>
                <a:lnTo>
                  <a:pt x="1989668" y="4496753"/>
                </a:lnTo>
                <a:lnTo>
                  <a:pt x="2917612" y="4496753"/>
                </a:lnTo>
                <a:lnTo>
                  <a:pt x="3845557" y="4496753"/>
                </a:lnTo>
                <a:lnTo>
                  <a:pt x="4772844" y="4496753"/>
                </a:lnTo>
                <a:lnTo>
                  <a:pt x="5700789" y="4496753"/>
                </a:lnTo>
                <a:cubicBezTo>
                  <a:pt x="5771617" y="4496753"/>
                  <a:pt x="5828014" y="4440355"/>
                  <a:pt x="5828014" y="4369527"/>
                </a:cubicBezTo>
                <a:lnTo>
                  <a:pt x="5828014" y="3590439"/>
                </a:lnTo>
                <a:lnTo>
                  <a:pt x="5828014" y="906294"/>
                </a:lnTo>
                <a:lnTo>
                  <a:pt x="5828014" y="127225"/>
                </a:lnTo>
                <a:cubicBezTo>
                  <a:pt x="5835206" y="56398"/>
                  <a:pt x="5771588" y="0"/>
                  <a:pt x="5700770" y="0"/>
                </a:cubicBezTo>
                <a:close/>
                <a:moveTo>
                  <a:pt x="4772825" y="3456003"/>
                </a:moveTo>
                <a:lnTo>
                  <a:pt x="3844881" y="3456003"/>
                </a:lnTo>
                <a:lnTo>
                  <a:pt x="2917603" y="3456003"/>
                </a:lnTo>
                <a:lnTo>
                  <a:pt x="1989658" y="3456003"/>
                </a:lnTo>
                <a:lnTo>
                  <a:pt x="1061714" y="3456003"/>
                </a:lnTo>
                <a:lnTo>
                  <a:pt x="261661" y="3456003"/>
                </a:lnTo>
                <a:lnTo>
                  <a:pt x="261661" y="1033529"/>
                </a:lnTo>
                <a:lnTo>
                  <a:pt x="1061723" y="1033529"/>
                </a:lnTo>
                <a:lnTo>
                  <a:pt x="1989668" y="1033529"/>
                </a:lnTo>
                <a:lnTo>
                  <a:pt x="2917612" y="1033529"/>
                </a:lnTo>
                <a:lnTo>
                  <a:pt x="3845557" y="1033529"/>
                </a:lnTo>
                <a:lnTo>
                  <a:pt x="4772844" y="1033529"/>
                </a:lnTo>
                <a:lnTo>
                  <a:pt x="5572906" y="1033529"/>
                </a:lnTo>
                <a:lnTo>
                  <a:pt x="5572906" y="3456013"/>
                </a:lnTo>
                <a:lnTo>
                  <a:pt x="4772825" y="3456013"/>
                </a:lnTo>
                <a:close/>
                <a:moveTo>
                  <a:pt x="5573544" y="771868"/>
                </a:moveTo>
                <a:lnTo>
                  <a:pt x="4907919" y="771868"/>
                </a:lnTo>
                <a:lnTo>
                  <a:pt x="4907919" y="255108"/>
                </a:lnTo>
                <a:lnTo>
                  <a:pt x="5573544" y="255108"/>
                </a:lnTo>
                <a:lnTo>
                  <a:pt x="5573544" y="771868"/>
                </a:lnTo>
                <a:close/>
                <a:moveTo>
                  <a:pt x="4645600" y="771868"/>
                </a:moveTo>
                <a:lnTo>
                  <a:pt x="3972763" y="771868"/>
                </a:lnTo>
                <a:lnTo>
                  <a:pt x="3972763" y="255108"/>
                </a:lnTo>
                <a:lnTo>
                  <a:pt x="4638390" y="255108"/>
                </a:lnTo>
                <a:lnTo>
                  <a:pt x="4638390" y="771868"/>
                </a:lnTo>
                <a:lnTo>
                  <a:pt x="4645600" y="771868"/>
                </a:lnTo>
                <a:close/>
                <a:moveTo>
                  <a:pt x="3710445" y="771868"/>
                </a:moveTo>
                <a:lnTo>
                  <a:pt x="3044819" y="771868"/>
                </a:lnTo>
                <a:lnTo>
                  <a:pt x="3044819" y="255108"/>
                </a:lnTo>
                <a:lnTo>
                  <a:pt x="3710445" y="255108"/>
                </a:lnTo>
                <a:lnTo>
                  <a:pt x="3710445" y="771868"/>
                </a:lnTo>
                <a:lnTo>
                  <a:pt x="3710445" y="771868"/>
                </a:lnTo>
                <a:close/>
                <a:moveTo>
                  <a:pt x="2783167" y="771868"/>
                </a:moveTo>
                <a:lnTo>
                  <a:pt x="2116884" y="771868"/>
                </a:lnTo>
                <a:lnTo>
                  <a:pt x="2116884" y="255108"/>
                </a:lnTo>
                <a:lnTo>
                  <a:pt x="2782510" y="255108"/>
                </a:lnTo>
                <a:lnTo>
                  <a:pt x="2783167" y="771868"/>
                </a:lnTo>
                <a:lnTo>
                  <a:pt x="2783167" y="771868"/>
                </a:lnTo>
                <a:close/>
                <a:moveTo>
                  <a:pt x="1855222" y="771868"/>
                </a:moveTo>
                <a:lnTo>
                  <a:pt x="1189596" y="771868"/>
                </a:lnTo>
                <a:lnTo>
                  <a:pt x="1189596" y="255108"/>
                </a:lnTo>
                <a:lnTo>
                  <a:pt x="1855222" y="255108"/>
                </a:lnTo>
                <a:lnTo>
                  <a:pt x="1855222" y="771868"/>
                </a:lnTo>
                <a:close/>
                <a:moveTo>
                  <a:pt x="261661" y="261661"/>
                </a:moveTo>
                <a:lnTo>
                  <a:pt x="927287" y="261661"/>
                </a:lnTo>
                <a:lnTo>
                  <a:pt x="927287" y="778421"/>
                </a:lnTo>
                <a:lnTo>
                  <a:pt x="261661" y="778421"/>
                </a:lnTo>
                <a:lnTo>
                  <a:pt x="261661" y="261661"/>
                </a:lnTo>
                <a:close/>
                <a:moveTo>
                  <a:pt x="261661" y="3718322"/>
                </a:moveTo>
                <a:lnTo>
                  <a:pt x="927287" y="3718322"/>
                </a:lnTo>
                <a:lnTo>
                  <a:pt x="927287" y="4235082"/>
                </a:lnTo>
                <a:lnTo>
                  <a:pt x="261661" y="4235082"/>
                </a:lnTo>
                <a:lnTo>
                  <a:pt x="261661" y="3718322"/>
                </a:lnTo>
                <a:close/>
                <a:moveTo>
                  <a:pt x="1189596" y="3718322"/>
                </a:moveTo>
                <a:lnTo>
                  <a:pt x="1855222" y="3718322"/>
                </a:lnTo>
                <a:lnTo>
                  <a:pt x="1855222" y="4235082"/>
                </a:lnTo>
                <a:lnTo>
                  <a:pt x="1189596" y="4235082"/>
                </a:lnTo>
                <a:lnTo>
                  <a:pt x="1189596" y="3718322"/>
                </a:lnTo>
                <a:lnTo>
                  <a:pt x="1189596" y="3718322"/>
                </a:lnTo>
                <a:close/>
                <a:moveTo>
                  <a:pt x="2116884" y="3718322"/>
                </a:moveTo>
                <a:lnTo>
                  <a:pt x="2782510" y="3718322"/>
                </a:lnTo>
                <a:lnTo>
                  <a:pt x="2782510" y="4235082"/>
                </a:lnTo>
                <a:lnTo>
                  <a:pt x="2116884" y="4235082"/>
                </a:lnTo>
                <a:lnTo>
                  <a:pt x="2116884" y="3718322"/>
                </a:lnTo>
                <a:lnTo>
                  <a:pt x="2116884" y="3718322"/>
                </a:lnTo>
                <a:close/>
                <a:moveTo>
                  <a:pt x="3044828" y="3718322"/>
                </a:moveTo>
                <a:lnTo>
                  <a:pt x="3710454" y="3718322"/>
                </a:lnTo>
                <a:lnTo>
                  <a:pt x="3710454" y="4235082"/>
                </a:lnTo>
                <a:lnTo>
                  <a:pt x="3044828" y="4235082"/>
                </a:lnTo>
                <a:lnTo>
                  <a:pt x="3044828" y="3718322"/>
                </a:lnTo>
                <a:close/>
                <a:moveTo>
                  <a:pt x="3972763" y="3718322"/>
                </a:moveTo>
                <a:lnTo>
                  <a:pt x="4638390" y="3718322"/>
                </a:lnTo>
                <a:lnTo>
                  <a:pt x="4638390" y="4235082"/>
                </a:lnTo>
                <a:lnTo>
                  <a:pt x="3972763" y="4235082"/>
                </a:lnTo>
                <a:lnTo>
                  <a:pt x="3972763" y="3718322"/>
                </a:lnTo>
                <a:close/>
                <a:moveTo>
                  <a:pt x="5573544" y="4235082"/>
                </a:moveTo>
                <a:lnTo>
                  <a:pt x="4907919" y="4235082"/>
                </a:lnTo>
                <a:lnTo>
                  <a:pt x="4907919" y="3718322"/>
                </a:lnTo>
                <a:lnTo>
                  <a:pt x="5573544" y="3718322"/>
                </a:lnTo>
                <a:lnTo>
                  <a:pt x="5573544" y="4235082"/>
                </a:lnTo>
                <a:close/>
                <a:moveTo>
                  <a:pt x="3633064" y="2124751"/>
                </a:moveTo>
                <a:lnTo>
                  <a:pt x="2535279" y="1487329"/>
                </a:lnTo>
                <a:cubicBezTo>
                  <a:pt x="2492655" y="1466345"/>
                  <a:pt x="2443468" y="1466345"/>
                  <a:pt x="2408053" y="1487329"/>
                </a:cubicBezTo>
                <a:cubicBezTo>
                  <a:pt x="2365429" y="1508312"/>
                  <a:pt x="2344446" y="1550937"/>
                  <a:pt x="2344446" y="1600781"/>
                </a:cubicBezTo>
                <a:lnTo>
                  <a:pt x="2344446" y="2868416"/>
                </a:lnTo>
                <a:cubicBezTo>
                  <a:pt x="2344446" y="2918260"/>
                  <a:pt x="2372649" y="2960227"/>
                  <a:pt x="2408053" y="2981868"/>
                </a:cubicBezTo>
                <a:cubicBezTo>
                  <a:pt x="2429037" y="2996298"/>
                  <a:pt x="2450678" y="2996298"/>
                  <a:pt x="2471661" y="2996298"/>
                </a:cubicBezTo>
                <a:cubicBezTo>
                  <a:pt x="2492645" y="2996298"/>
                  <a:pt x="2514286" y="2989088"/>
                  <a:pt x="2535270" y="2981868"/>
                </a:cubicBezTo>
                <a:lnTo>
                  <a:pt x="3633054" y="2344445"/>
                </a:lnTo>
                <a:cubicBezTo>
                  <a:pt x="3675679" y="2323462"/>
                  <a:pt x="3696662" y="2280837"/>
                  <a:pt x="3696662" y="2230993"/>
                </a:cubicBezTo>
                <a:cubicBezTo>
                  <a:pt x="3696681" y="2195579"/>
                  <a:pt x="3668478" y="2152955"/>
                  <a:pt x="3633064" y="2124751"/>
                </a:cubicBezTo>
                <a:close/>
                <a:moveTo>
                  <a:pt x="2598887" y="2648731"/>
                </a:moveTo>
                <a:lnTo>
                  <a:pt x="2598887" y="1834239"/>
                </a:lnTo>
                <a:lnTo>
                  <a:pt x="3307137" y="2244766"/>
                </a:lnTo>
                <a:lnTo>
                  <a:pt x="2598887" y="264873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1" name="Forma libre 410">
            <a:extLst>
              <a:ext uri="{FF2B5EF4-FFF2-40B4-BE49-F238E27FC236}">
                <a16:creationId xmlns:a16="http://schemas.microsoft.com/office/drawing/2014/main" id="{611F0032-FBD2-8340-B52B-A952DD5041FA}"/>
              </a:ext>
            </a:extLst>
          </p:cNvPr>
          <p:cNvSpPr/>
          <p:nvPr/>
        </p:nvSpPr>
        <p:spPr>
          <a:xfrm>
            <a:off x="8000016" y="3425293"/>
            <a:ext cx="300885" cy="327477"/>
          </a:xfrm>
          <a:custGeom>
            <a:avLst/>
            <a:gdLst>
              <a:gd name="connsiteX0" fmla="*/ 5281602 w 5811023"/>
              <a:gd name="connsiteY0" fmla="*/ 1551753 h 6324599"/>
              <a:gd name="connsiteX1" fmla="*/ 4899445 w 5811023"/>
              <a:gd name="connsiteY1" fmla="*/ 1551753 h 6324599"/>
              <a:gd name="connsiteX2" fmla="*/ 4899445 w 5811023"/>
              <a:gd name="connsiteY2" fmla="*/ 1543802 h 6324599"/>
              <a:gd name="connsiteX3" fmla="*/ 4899445 w 5811023"/>
              <a:gd name="connsiteY3" fmla="*/ 296191 h 6324599"/>
              <a:gd name="connsiteX4" fmla="*/ 4603253 w 5811023"/>
              <a:gd name="connsiteY4" fmla="*/ 0 h 6324599"/>
              <a:gd name="connsiteX5" fmla="*/ 1240392 w 5811023"/>
              <a:gd name="connsiteY5" fmla="*/ 0 h 6324599"/>
              <a:gd name="connsiteX6" fmla="*/ 944201 w 5811023"/>
              <a:gd name="connsiteY6" fmla="*/ 296191 h 6324599"/>
              <a:gd name="connsiteX7" fmla="*/ 944201 w 5811023"/>
              <a:gd name="connsiteY7" fmla="*/ 1536583 h 6324599"/>
              <a:gd name="connsiteX8" fmla="*/ 944201 w 5811023"/>
              <a:gd name="connsiteY8" fmla="*/ 1544534 h 6324599"/>
              <a:gd name="connsiteX9" fmla="*/ 538200 w 5811023"/>
              <a:gd name="connsiteY9" fmla="*/ 1544534 h 6324599"/>
              <a:gd name="connsiteX10" fmla="*/ 0 w 5811023"/>
              <a:gd name="connsiteY10" fmla="*/ 2082734 h 6324599"/>
              <a:gd name="connsiteX11" fmla="*/ 0 w 5811023"/>
              <a:gd name="connsiteY11" fmla="*/ 4306340 h 6324599"/>
              <a:gd name="connsiteX12" fmla="*/ 538200 w 5811023"/>
              <a:gd name="connsiteY12" fmla="*/ 4844539 h 6324599"/>
              <a:gd name="connsiteX13" fmla="*/ 944201 w 5811023"/>
              <a:gd name="connsiteY13" fmla="*/ 4844539 h 6324599"/>
              <a:gd name="connsiteX14" fmla="*/ 944201 w 5811023"/>
              <a:gd name="connsiteY14" fmla="*/ 6022808 h 6324599"/>
              <a:gd name="connsiteX15" fmla="*/ 1248343 w 5811023"/>
              <a:gd name="connsiteY15" fmla="*/ 6326949 h 6324599"/>
              <a:gd name="connsiteX16" fmla="*/ 4595312 w 5811023"/>
              <a:gd name="connsiteY16" fmla="*/ 6326949 h 6324599"/>
              <a:gd name="connsiteX17" fmla="*/ 4899454 w 5811023"/>
              <a:gd name="connsiteY17" fmla="*/ 6022808 h 6324599"/>
              <a:gd name="connsiteX18" fmla="*/ 4899454 w 5811023"/>
              <a:gd name="connsiteY18" fmla="*/ 4844549 h 6324599"/>
              <a:gd name="connsiteX19" fmla="*/ 5281612 w 5811023"/>
              <a:gd name="connsiteY19" fmla="*/ 4844549 h 6324599"/>
              <a:gd name="connsiteX20" fmla="*/ 5819812 w 5811023"/>
              <a:gd name="connsiteY20" fmla="*/ 4306349 h 6324599"/>
              <a:gd name="connsiteX21" fmla="*/ 5819812 w 5811023"/>
              <a:gd name="connsiteY21" fmla="*/ 2082734 h 6324599"/>
              <a:gd name="connsiteX22" fmla="*/ 5281602 w 5811023"/>
              <a:gd name="connsiteY22" fmla="*/ 1551753 h 6324599"/>
              <a:gd name="connsiteX23" fmla="*/ 1232441 w 5811023"/>
              <a:gd name="connsiteY23" fmla="*/ 1536583 h 6324599"/>
              <a:gd name="connsiteX24" fmla="*/ 1232441 w 5811023"/>
              <a:gd name="connsiteY24" fmla="*/ 296191 h 6324599"/>
              <a:gd name="connsiteX25" fmla="*/ 1240392 w 5811023"/>
              <a:gd name="connsiteY25" fmla="*/ 288240 h 6324599"/>
              <a:gd name="connsiteX26" fmla="*/ 4603253 w 5811023"/>
              <a:gd name="connsiteY26" fmla="*/ 288240 h 6324599"/>
              <a:gd name="connsiteX27" fmla="*/ 4611204 w 5811023"/>
              <a:gd name="connsiteY27" fmla="*/ 296191 h 6324599"/>
              <a:gd name="connsiteX28" fmla="*/ 4611204 w 5811023"/>
              <a:gd name="connsiteY28" fmla="*/ 1536583 h 6324599"/>
              <a:gd name="connsiteX29" fmla="*/ 4603253 w 5811023"/>
              <a:gd name="connsiteY29" fmla="*/ 1544534 h 6324599"/>
              <a:gd name="connsiteX30" fmla="*/ 1240392 w 5811023"/>
              <a:gd name="connsiteY30" fmla="*/ 1544534 h 6324599"/>
              <a:gd name="connsiteX31" fmla="*/ 1232441 w 5811023"/>
              <a:gd name="connsiteY31" fmla="*/ 1536583 h 6324599"/>
              <a:gd name="connsiteX32" fmla="*/ 4610481 w 5811023"/>
              <a:gd name="connsiteY32" fmla="*/ 6014866 h 6324599"/>
              <a:gd name="connsiteX33" fmla="*/ 4594589 w 5811023"/>
              <a:gd name="connsiteY33" fmla="*/ 6030758 h 6324599"/>
              <a:gd name="connsiteX34" fmla="*/ 1248333 w 5811023"/>
              <a:gd name="connsiteY34" fmla="*/ 6030758 h 6324599"/>
              <a:gd name="connsiteX35" fmla="*/ 1232441 w 5811023"/>
              <a:gd name="connsiteY35" fmla="*/ 6014866 h 6324599"/>
              <a:gd name="connsiteX36" fmla="*/ 1232441 w 5811023"/>
              <a:gd name="connsiteY36" fmla="*/ 4696449 h 6324599"/>
              <a:gd name="connsiteX37" fmla="*/ 1232441 w 5811023"/>
              <a:gd name="connsiteY37" fmla="*/ 3729127 h 6324599"/>
              <a:gd name="connsiteX38" fmla="*/ 1248333 w 5811023"/>
              <a:gd name="connsiteY38" fmla="*/ 3713235 h 6324599"/>
              <a:gd name="connsiteX39" fmla="*/ 4595302 w 5811023"/>
              <a:gd name="connsiteY39" fmla="*/ 3713235 h 6324599"/>
              <a:gd name="connsiteX40" fmla="*/ 4611195 w 5811023"/>
              <a:gd name="connsiteY40" fmla="*/ 3729127 h 6324599"/>
              <a:gd name="connsiteX41" fmla="*/ 4611195 w 5811023"/>
              <a:gd name="connsiteY41" fmla="*/ 4704390 h 6324599"/>
              <a:gd name="connsiteX42" fmla="*/ 4611195 w 5811023"/>
              <a:gd name="connsiteY42" fmla="*/ 6014857 h 6324599"/>
              <a:gd name="connsiteX43" fmla="*/ 4610481 w 5811023"/>
              <a:gd name="connsiteY43" fmla="*/ 6014857 h 6324599"/>
              <a:gd name="connsiteX44" fmla="*/ 5531562 w 5811023"/>
              <a:gd name="connsiteY44" fmla="*/ 4306340 h 6324599"/>
              <a:gd name="connsiteX45" fmla="*/ 5281602 w 5811023"/>
              <a:gd name="connsiteY45" fmla="*/ 4556299 h 6324599"/>
              <a:gd name="connsiteX46" fmla="*/ 4899445 w 5811023"/>
              <a:gd name="connsiteY46" fmla="*/ 4556299 h 6324599"/>
              <a:gd name="connsiteX47" fmla="*/ 4899445 w 5811023"/>
              <a:gd name="connsiteY47" fmla="*/ 3729127 h 6324599"/>
              <a:gd name="connsiteX48" fmla="*/ 4595302 w 5811023"/>
              <a:gd name="connsiteY48" fmla="*/ 3424985 h 6324599"/>
              <a:gd name="connsiteX49" fmla="*/ 1248333 w 5811023"/>
              <a:gd name="connsiteY49" fmla="*/ 3424985 h 6324599"/>
              <a:gd name="connsiteX50" fmla="*/ 944192 w 5811023"/>
              <a:gd name="connsiteY50" fmla="*/ 3729127 h 6324599"/>
              <a:gd name="connsiteX51" fmla="*/ 944192 w 5811023"/>
              <a:gd name="connsiteY51" fmla="*/ 4556299 h 6324599"/>
              <a:gd name="connsiteX52" fmla="*/ 538200 w 5811023"/>
              <a:gd name="connsiteY52" fmla="*/ 4556299 h 6324599"/>
              <a:gd name="connsiteX53" fmla="*/ 288240 w 5811023"/>
              <a:gd name="connsiteY53" fmla="*/ 4306340 h 6324599"/>
              <a:gd name="connsiteX54" fmla="*/ 288240 w 5811023"/>
              <a:gd name="connsiteY54" fmla="*/ 2082734 h 6324599"/>
              <a:gd name="connsiteX55" fmla="*/ 538200 w 5811023"/>
              <a:gd name="connsiteY55" fmla="*/ 1832774 h 6324599"/>
              <a:gd name="connsiteX56" fmla="*/ 1240392 w 5811023"/>
              <a:gd name="connsiteY56" fmla="*/ 1832774 h 6324599"/>
              <a:gd name="connsiteX57" fmla="*/ 4603253 w 5811023"/>
              <a:gd name="connsiteY57" fmla="*/ 1832774 h 6324599"/>
              <a:gd name="connsiteX58" fmla="*/ 5282325 w 5811023"/>
              <a:gd name="connsiteY58" fmla="*/ 1832774 h 6324599"/>
              <a:gd name="connsiteX59" fmla="*/ 5532285 w 5811023"/>
              <a:gd name="connsiteY59" fmla="*/ 2082734 h 6324599"/>
              <a:gd name="connsiteX60" fmla="*/ 5531562 w 5811023"/>
              <a:gd name="connsiteY60" fmla="*/ 4306340 h 6324599"/>
              <a:gd name="connsiteX61" fmla="*/ 5531562 w 5811023"/>
              <a:gd name="connsiteY61" fmla="*/ 4306340 h 6324599"/>
              <a:gd name="connsiteX62" fmla="*/ 5086548 w 5811023"/>
              <a:gd name="connsiteY62" fmla="*/ 2417937 h 6324599"/>
              <a:gd name="connsiteX63" fmla="*/ 4930506 w 5811023"/>
              <a:gd name="connsiteY63" fmla="*/ 2573979 h 6324599"/>
              <a:gd name="connsiteX64" fmla="*/ 4774464 w 5811023"/>
              <a:gd name="connsiteY64" fmla="*/ 2417937 h 6324599"/>
              <a:gd name="connsiteX65" fmla="*/ 4930506 w 5811023"/>
              <a:gd name="connsiteY65" fmla="*/ 2261896 h 6324599"/>
              <a:gd name="connsiteX66" fmla="*/ 5086548 w 5811023"/>
              <a:gd name="connsiteY66" fmla="*/ 2417937 h 6324599"/>
              <a:gd name="connsiteX67" fmla="*/ 4509335 w 5811023"/>
              <a:gd name="connsiteY67" fmla="*/ 2417937 h 6324599"/>
              <a:gd name="connsiteX68" fmla="*/ 4353294 w 5811023"/>
              <a:gd name="connsiteY68" fmla="*/ 2573979 h 6324599"/>
              <a:gd name="connsiteX69" fmla="*/ 4197252 w 5811023"/>
              <a:gd name="connsiteY69" fmla="*/ 2417937 h 6324599"/>
              <a:gd name="connsiteX70" fmla="*/ 4353294 w 5811023"/>
              <a:gd name="connsiteY70" fmla="*/ 2261896 h 6324599"/>
              <a:gd name="connsiteX71" fmla="*/ 4509335 w 5811023"/>
              <a:gd name="connsiteY71" fmla="*/ 2417937 h 6324599"/>
              <a:gd name="connsiteX72" fmla="*/ 4096115 w 5811023"/>
              <a:gd name="connsiteY72" fmla="*/ 5296781 h 6324599"/>
              <a:gd name="connsiteX73" fmla="*/ 3955966 w 5811023"/>
              <a:gd name="connsiteY73" fmla="*/ 5436931 h 6324599"/>
              <a:gd name="connsiteX74" fmla="*/ 1918741 w 5811023"/>
              <a:gd name="connsiteY74" fmla="*/ 5436931 h 6324599"/>
              <a:gd name="connsiteX75" fmla="*/ 1778592 w 5811023"/>
              <a:gd name="connsiteY75" fmla="*/ 5296781 h 6324599"/>
              <a:gd name="connsiteX76" fmla="*/ 1918741 w 5811023"/>
              <a:gd name="connsiteY76" fmla="*/ 5156632 h 6324599"/>
              <a:gd name="connsiteX77" fmla="*/ 3955243 w 5811023"/>
              <a:gd name="connsiteY77" fmla="*/ 5156632 h 6324599"/>
              <a:gd name="connsiteX78" fmla="*/ 4096115 w 5811023"/>
              <a:gd name="connsiteY78" fmla="*/ 5296781 h 6324599"/>
              <a:gd name="connsiteX79" fmla="*/ 4096115 w 5811023"/>
              <a:gd name="connsiteY79" fmla="*/ 4446489 h 6324599"/>
              <a:gd name="connsiteX80" fmla="*/ 3955966 w 5811023"/>
              <a:gd name="connsiteY80" fmla="*/ 4586638 h 6324599"/>
              <a:gd name="connsiteX81" fmla="*/ 1918741 w 5811023"/>
              <a:gd name="connsiteY81" fmla="*/ 4586638 h 6324599"/>
              <a:gd name="connsiteX82" fmla="*/ 1778592 w 5811023"/>
              <a:gd name="connsiteY82" fmla="*/ 4446489 h 6324599"/>
              <a:gd name="connsiteX83" fmla="*/ 1918741 w 5811023"/>
              <a:gd name="connsiteY83" fmla="*/ 4306340 h 6324599"/>
              <a:gd name="connsiteX84" fmla="*/ 3955243 w 5811023"/>
              <a:gd name="connsiteY84" fmla="*/ 4306340 h 6324599"/>
              <a:gd name="connsiteX85" fmla="*/ 4096115 w 5811023"/>
              <a:gd name="connsiteY85" fmla="*/ 4446489 h 63245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5811023" h="6324599">
                <a:moveTo>
                  <a:pt x="5281602" y="1551753"/>
                </a:moveTo>
                <a:lnTo>
                  <a:pt x="4899445" y="1551753"/>
                </a:lnTo>
                <a:lnTo>
                  <a:pt x="4899445" y="1543802"/>
                </a:lnTo>
                <a:lnTo>
                  <a:pt x="4899445" y="296191"/>
                </a:lnTo>
                <a:cubicBezTo>
                  <a:pt x="4899445" y="132198"/>
                  <a:pt x="4766523" y="0"/>
                  <a:pt x="4603253" y="0"/>
                </a:cubicBezTo>
                <a:lnTo>
                  <a:pt x="1240392" y="0"/>
                </a:lnTo>
                <a:cubicBezTo>
                  <a:pt x="1076399" y="0"/>
                  <a:pt x="944201" y="132921"/>
                  <a:pt x="944201" y="296191"/>
                </a:cubicBezTo>
                <a:lnTo>
                  <a:pt x="944201" y="1536583"/>
                </a:lnTo>
                <a:lnTo>
                  <a:pt x="944201" y="1544534"/>
                </a:lnTo>
                <a:lnTo>
                  <a:pt x="538200" y="1544534"/>
                </a:lnTo>
                <a:cubicBezTo>
                  <a:pt x="242009" y="1544534"/>
                  <a:pt x="0" y="1786543"/>
                  <a:pt x="0" y="2082734"/>
                </a:cubicBezTo>
                <a:lnTo>
                  <a:pt x="0" y="4306340"/>
                </a:lnTo>
                <a:cubicBezTo>
                  <a:pt x="0" y="4602531"/>
                  <a:pt x="242009" y="4844539"/>
                  <a:pt x="538200" y="4844539"/>
                </a:cubicBezTo>
                <a:lnTo>
                  <a:pt x="944201" y="4844539"/>
                </a:lnTo>
                <a:lnTo>
                  <a:pt x="944201" y="6022808"/>
                </a:lnTo>
                <a:cubicBezTo>
                  <a:pt x="944201" y="6194742"/>
                  <a:pt x="1084350" y="6326949"/>
                  <a:pt x="1248343" y="6326949"/>
                </a:cubicBezTo>
                <a:lnTo>
                  <a:pt x="4595312" y="6326949"/>
                </a:lnTo>
                <a:cubicBezTo>
                  <a:pt x="4767246" y="6326949"/>
                  <a:pt x="4899454" y="6186800"/>
                  <a:pt x="4899454" y="6022808"/>
                </a:cubicBezTo>
                <a:lnTo>
                  <a:pt x="4899454" y="4844549"/>
                </a:lnTo>
                <a:lnTo>
                  <a:pt x="5281612" y="4844549"/>
                </a:lnTo>
                <a:cubicBezTo>
                  <a:pt x="5577803" y="4844549"/>
                  <a:pt x="5819812" y="4602540"/>
                  <a:pt x="5819812" y="4306349"/>
                </a:cubicBezTo>
                <a:lnTo>
                  <a:pt x="5819812" y="2082734"/>
                </a:lnTo>
                <a:cubicBezTo>
                  <a:pt x="5819812" y="1785820"/>
                  <a:pt x="5578516" y="1551753"/>
                  <a:pt x="5281602" y="1551753"/>
                </a:cubicBezTo>
                <a:close/>
                <a:moveTo>
                  <a:pt x="1232441" y="1536583"/>
                </a:moveTo>
                <a:lnTo>
                  <a:pt x="1232441" y="296191"/>
                </a:lnTo>
                <a:cubicBezTo>
                  <a:pt x="1232441" y="288240"/>
                  <a:pt x="1240392" y="288240"/>
                  <a:pt x="1240392" y="288240"/>
                </a:cubicBezTo>
                <a:lnTo>
                  <a:pt x="4603253" y="288240"/>
                </a:lnTo>
                <a:cubicBezTo>
                  <a:pt x="4611204" y="288240"/>
                  <a:pt x="4611204" y="296191"/>
                  <a:pt x="4611204" y="296191"/>
                </a:cubicBezTo>
                <a:lnTo>
                  <a:pt x="4611204" y="1536583"/>
                </a:lnTo>
                <a:cubicBezTo>
                  <a:pt x="4611204" y="1544534"/>
                  <a:pt x="4603253" y="1544534"/>
                  <a:pt x="4603253" y="1544534"/>
                </a:cubicBezTo>
                <a:lnTo>
                  <a:pt x="1240392" y="1544534"/>
                </a:lnTo>
                <a:cubicBezTo>
                  <a:pt x="1240392" y="1551753"/>
                  <a:pt x="1232441" y="1544534"/>
                  <a:pt x="1232441" y="1536583"/>
                </a:cubicBezTo>
                <a:close/>
                <a:moveTo>
                  <a:pt x="4610481" y="6014866"/>
                </a:moveTo>
                <a:cubicBezTo>
                  <a:pt x="4610481" y="6022817"/>
                  <a:pt x="4602531" y="6030758"/>
                  <a:pt x="4594589" y="6030758"/>
                </a:cubicBezTo>
                <a:lnTo>
                  <a:pt x="1248333" y="6030758"/>
                </a:lnTo>
                <a:cubicBezTo>
                  <a:pt x="1240383" y="6030758"/>
                  <a:pt x="1232441" y="6022808"/>
                  <a:pt x="1232441" y="6014866"/>
                </a:cubicBezTo>
                <a:lnTo>
                  <a:pt x="1232441" y="4696449"/>
                </a:lnTo>
                <a:lnTo>
                  <a:pt x="1232441" y="3729127"/>
                </a:lnTo>
                <a:cubicBezTo>
                  <a:pt x="1232441" y="3721176"/>
                  <a:pt x="1240392" y="3713235"/>
                  <a:pt x="1248333" y="3713235"/>
                </a:cubicBezTo>
                <a:lnTo>
                  <a:pt x="4595302" y="3713235"/>
                </a:lnTo>
                <a:cubicBezTo>
                  <a:pt x="4603253" y="3713235"/>
                  <a:pt x="4611195" y="3721186"/>
                  <a:pt x="4611195" y="3729127"/>
                </a:cubicBezTo>
                <a:lnTo>
                  <a:pt x="4611195" y="4704390"/>
                </a:lnTo>
                <a:lnTo>
                  <a:pt x="4611195" y="6014857"/>
                </a:lnTo>
                <a:lnTo>
                  <a:pt x="4610481" y="6014857"/>
                </a:lnTo>
                <a:close/>
                <a:moveTo>
                  <a:pt x="5531562" y="4306340"/>
                </a:moveTo>
                <a:cubicBezTo>
                  <a:pt x="5531562" y="4446489"/>
                  <a:pt x="5422474" y="4556299"/>
                  <a:pt x="5281602" y="4556299"/>
                </a:cubicBezTo>
                <a:lnTo>
                  <a:pt x="4899445" y="4556299"/>
                </a:lnTo>
                <a:lnTo>
                  <a:pt x="4899445" y="3729127"/>
                </a:lnTo>
                <a:cubicBezTo>
                  <a:pt x="4899445" y="3557193"/>
                  <a:pt x="4759295" y="3424985"/>
                  <a:pt x="4595302" y="3424985"/>
                </a:cubicBezTo>
                <a:lnTo>
                  <a:pt x="1248333" y="3424985"/>
                </a:lnTo>
                <a:cubicBezTo>
                  <a:pt x="1076399" y="3424985"/>
                  <a:pt x="944192" y="3565134"/>
                  <a:pt x="944192" y="3729127"/>
                </a:cubicBezTo>
                <a:lnTo>
                  <a:pt x="944192" y="4556299"/>
                </a:lnTo>
                <a:lnTo>
                  <a:pt x="538200" y="4556299"/>
                </a:lnTo>
                <a:cubicBezTo>
                  <a:pt x="398050" y="4556299"/>
                  <a:pt x="288240" y="4447212"/>
                  <a:pt x="288240" y="4306340"/>
                </a:cubicBezTo>
                <a:lnTo>
                  <a:pt x="288240" y="2082734"/>
                </a:lnTo>
                <a:cubicBezTo>
                  <a:pt x="288240" y="1942584"/>
                  <a:pt x="397328" y="1832774"/>
                  <a:pt x="538200" y="1832774"/>
                </a:cubicBezTo>
                <a:lnTo>
                  <a:pt x="1240392" y="1832774"/>
                </a:lnTo>
                <a:lnTo>
                  <a:pt x="4603253" y="1832774"/>
                </a:lnTo>
                <a:lnTo>
                  <a:pt x="5282325" y="1832774"/>
                </a:lnTo>
                <a:cubicBezTo>
                  <a:pt x="5422474" y="1832774"/>
                  <a:pt x="5532285" y="1941862"/>
                  <a:pt x="5532285" y="2082734"/>
                </a:cubicBezTo>
                <a:lnTo>
                  <a:pt x="5531562" y="4306340"/>
                </a:lnTo>
                <a:lnTo>
                  <a:pt x="5531562" y="4306340"/>
                </a:lnTo>
                <a:close/>
                <a:moveTo>
                  <a:pt x="5086548" y="2417937"/>
                </a:moveTo>
                <a:cubicBezTo>
                  <a:pt x="5086548" y="2503905"/>
                  <a:pt x="5016473" y="2573979"/>
                  <a:pt x="4930506" y="2573979"/>
                </a:cubicBezTo>
                <a:cubicBezTo>
                  <a:pt x="4844539" y="2573979"/>
                  <a:pt x="4774464" y="2503905"/>
                  <a:pt x="4774464" y="2417937"/>
                </a:cubicBezTo>
                <a:cubicBezTo>
                  <a:pt x="4774464" y="2331971"/>
                  <a:pt x="4844539" y="2261896"/>
                  <a:pt x="4930506" y="2261896"/>
                </a:cubicBezTo>
                <a:cubicBezTo>
                  <a:pt x="5016473" y="2261896"/>
                  <a:pt x="5086548" y="2331971"/>
                  <a:pt x="5086548" y="2417937"/>
                </a:cubicBezTo>
                <a:close/>
                <a:moveTo>
                  <a:pt x="4509335" y="2417937"/>
                </a:moveTo>
                <a:cubicBezTo>
                  <a:pt x="4509335" y="2503905"/>
                  <a:pt x="4439261" y="2573979"/>
                  <a:pt x="4353294" y="2573979"/>
                </a:cubicBezTo>
                <a:cubicBezTo>
                  <a:pt x="4267327" y="2573979"/>
                  <a:pt x="4197252" y="2503905"/>
                  <a:pt x="4197252" y="2417937"/>
                </a:cubicBezTo>
                <a:cubicBezTo>
                  <a:pt x="4197252" y="2331971"/>
                  <a:pt x="4267327" y="2261896"/>
                  <a:pt x="4353294" y="2261896"/>
                </a:cubicBezTo>
                <a:cubicBezTo>
                  <a:pt x="4439261" y="2261896"/>
                  <a:pt x="4509335" y="2331971"/>
                  <a:pt x="4509335" y="2417937"/>
                </a:cubicBezTo>
                <a:close/>
                <a:moveTo>
                  <a:pt x="4096115" y="5296781"/>
                </a:moveTo>
                <a:cubicBezTo>
                  <a:pt x="4096115" y="5374807"/>
                  <a:pt x="4033992" y="5436931"/>
                  <a:pt x="3955966" y="5436931"/>
                </a:cubicBezTo>
                <a:lnTo>
                  <a:pt x="1918741" y="5436931"/>
                </a:lnTo>
                <a:cubicBezTo>
                  <a:pt x="1840715" y="5436931"/>
                  <a:pt x="1778592" y="5374807"/>
                  <a:pt x="1778592" y="5296781"/>
                </a:cubicBezTo>
                <a:cubicBezTo>
                  <a:pt x="1778592" y="5218756"/>
                  <a:pt x="1840715" y="5156632"/>
                  <a:pt x="1918741" y="5156632"/>
                </a:cubicBezTo>
                <a:lnTo>
                  <a:pt x="3955243" y="5156632"/>
                </a:lnTo>
                <a:cubicBezTo>
                  <a:pt x="4033259" y="5156632"/>
                  <a:pt x="4096115" y="5218756"/>
                  <a:pt x="4096115" y="5296781"/>
                </a:cubicBezTo>
                <a:close/>
                <a:moveTo>
                  <a:pt x="4096115" y="4446489"/>
                </a:moveTo>
                <a:cubicBezTo>
                  <a:pt x="4096115" y="4524515"/>
                  <a:pt x="4033992" y="4586638"/>
                  <a:pt x="3955966" y="4586638"/>
                </a:cubicBezTo>
                <a:lnTo>
                  <a:pt x="1918741" y="4586638"/>
                </a:lnTo>
                <a:cubicBezTo>
                  <a:pt x="1840715" y="4586638"/>
                  <a:pt x="1778592" y="4524515"/>
                  <a:pt x="1778592" y="4446489"/>
                </a:cubicBezTo>
                <a:cubicBezTo>
                  <a:pt x="1778592" y="4368463"/>
                  <a:pt x="1840715" y="4306340"/>
                  <a:pt x="1918741" y="4306340"/>
                </a:cubicBezTo>
                <a:lnTo>
                  <a:pt x="3955243" y="4306340"/>
                </a:lnTo>
                <a:cubicBezTo>
                  <a:pt x="4033259" y="4298398"/>
                  <a:pt x="4096115" y="4368473"/>
                  <a:pt x="4096115" y="44464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3" name="Forma libre 412">
            <a:extLst>
              <a:ext uri="{FF2B5EF4-FFF2-40B4-BE49-F238E27FC236}">
                <a16:creationId xmlns:a16="http://schemas.microsoft.com/office/drawing/2014/main" id="{593B045F-6A4E-2140-9C69-87C644693392}"/>
              </a:ext>
            </a:extLst>
          </p:cNvPr>
          <p:cNvSpPr/>
          <p:nvPr/>
        </p:nvSpPr>
        <p:spPr>
          <a:xfrm>
            <a:off x="2781817" y="3385423"/>
            <a:ext cx="300852" cy="305776"/>
          </a:xfrm>
          <a:custGeom>
            <a:avLst/>
            <a:gdLst>
              <a:gd name="connsiteX0" fmla="*/ 1030743 w 5810403"/>
              <a:gd name="connsiteY0" fmla="*/ 2643998 h 5905499"/>
              <a:gd name="connsiteX1" fmla="*/ 1022783 w 5810403"/>
              <a:gd name="connsiteY1" fmla="*/ 2643998 h 5905499"/>
              <a:gd name="connsiteX2" fmla="*/ 303796 w 5810403"/>
              <a:gd name="connsiteY2" fmla="*/ 2643998 h 5905499"/>
              <a:gd name="connsiteX3" fmla="*/ 61480 w 5810403"/>
              <a:gd name="connsiteY3" fmla="*/ 2526820 h 5905499"/>
              <a:gd name="connsiteX4" fmla="*/ 22424 w 5810403"/>
              <a:gd name="connsiteY4" fmla="*/ 2292464 h 5905499"/>
              <a:gd name="connsiteX5" fmla="*/ 1874145 w 5810403"/>
              <a:gd name="connsiteY5" fmla="*/ 199150 h 5905499"/>
              <a:gd name="connsiteX6" fmla="*/ 5053910 w 5810403"/>
              <a:gd name="connsiteY6" fmla="*/ 933324 h 5905499"/>
              <a:gd name="connsiteX7" fmla="*/ 5444510 w 5810403"/>
              <a:gd name="connsiteY7" fmla="*/ 558644 h 5905499"/>
              <a:gd name="connsiteX8" fmla="*/ 5631850 w 5810403"/>
              <a:gd name="connsiteY8" fmla="*/ 472572 h 5905499"/>
              <a:gd name="connsiteX9" fmla="*/ 5819191 w 5810403"/>
              <a:gd name="connsiteY9" fmla="*/ 691018 h 5905499"/>
              <a:gd name="connsiteX10" fmla="*/ 5819191 w 5810403"/>
              <a:gd name="connsiteY10" fmla="*/ 2393733 h 5905499"/>
              <a:gd name="connsiteX11" fmla="*/ 5600744 w 5810403"/>
              <a:gd name="connsiteY11" fmla="*/ 2644008 h 5905499"/>
              <a:gd name="connsiteX12" fmla="*/ 5569638 w 5810403"/>
              <a:gd name="connsiteY12" fmla="*/ 2644008 h 5905499"/>
              <a:gd name="connsiteX13" fmla="*/ 3882110 w 5810403"/>
              <a:gd name="connsiteY13" fmla="*/ 2644008 h 5905499"/>
              <a:gd name="connsiteX14" fmla="*/ 3866201 w 5810403"/>
              <a:gd name="connsiteY14" fmla="*/ 2644008 h 5905499"/>
              <a:gd name="connsiteX15" fmla="*/ 3662941 w 5810403"/>
              <a:gd name="connsiteY15" fmla="*/ 2503684 h 5905499"/>
              <a:gd name="connsiteX16" fmla="*/ 3725144 w 5810403"/>
              <a:gd name="connsiteY16" fmla="*/ 2277277 h 5905499"/>
              <a:gd name="connsiteX17" fmla="*/ 4138890 w 5810403"/>
              <a:gd name="connsiteY17" fmla="*/ 1855571 h 5905499"/>
              <a:gd name="connsiteX18" fmla="*/ 2794947 w 5810403"/>
              <a:gd name="connsiteY18" fmla="*/ 1300778 h 5905499"/>
              <a:gd name="connsiteX19" fmla="*/ 1341775 w 5810403"/>
              <a:gd name="connsiteY19" fmla="*/ 2410365 h 5905499"/>
              <a:gd name="connsiteX20" fmla="*/ 1030743 w 5810403"/>
              <a:gd name="connsiteY20" fmla="*/ 2643998 h 5905499"/>
              <a:gd name="connsiteX21" fmla="*/ 312478 w 5810403"/>
              <a:gd name="connsiteY21" fmla="*/ 2355390 h 5905499"/>
              <a:gd name="connsiteX22" fmla="*/ 312478 w 5810403"/>
              <a:gd name="connsiteY22" fmla="*/ 2355390 h 5905499"/>
              <a:gd name="connsiteX23" fmla="*/ 1031466 w 5810403"/>
              <a:gd name="connsiteY23" fmla="*/ 2355390 h 5905499"/>
              <a:gd name="connsiteX24" fmla="*/ 1078481 w 5810403"/>
              <a:gd name="connsiteY24" fmla="*/ 2308374 h 5905499"/>
              <a:gd name="connsiteX25" fmla="*/ 2773969 w 5810403"/>
              <a:gd name="connsiteY25" fmla="*/ 1027356 h 5905499"/>
              <a:gd name="connsiteX26" fmla="*/ 4453537 w 5810403"/>
              <a:gd name="connsiteY26" fmla="*/ 1785409 h 5905499"/>
              <a:gd name="connsiteX27" fmla="*/ 4445577 w 5810403"/>
              <a:gd name="connsiteY27" fmla="*/ 1980709 h 5905499"/>
              <a:gd name="connsiteX28" fmla="*/ 4062937 w 5810403"/>
              <a:gd name="connsiteY28" fmla="*/ 2363349 h 5905499"/>
              <a:gd name="connsiteX29" fmla="*/ 5524068 w 5810403"/>
              <a:gd name="connsiteY29" fmla="*/ 2363349 h 5905499"/>
              <a:gd name="connsiteX30" fmla="*/ 5524068 w 5810403"/>
              <a:gd name="connsiteY30" fmla="*/ 878349 h 5905499"/>
              <a:gd name="connsiteX31" fmla="*/ 5156614 w 5810403"/>
              <a:gd name="connsiteY31" fmla="*/ 1237843 h 5905499"/>
              <a:gd name="connsiteX32" fmla="*/ 5055346 w 5810403"/>
              <a:gd name="connsiteY32" fmla="*/ 1276899 h 5905499"/>
              <a:gd name="connsiteX33" fmla="*/ 4954078 w 5810403"/>
              <a:gd name="connsiteY33" fmla="*/ 1229883 h 5905499"/>
              <a:gd name="connsiteX34" fmla="*/ 1976136 w 5810403"/>
              <a:gd name="connsiteY34" fmla="*/ 464603 h 5905499"/>
              <a:gd name="connsiteX35" fmla="*/ 312478 w 5810403"/>
              <a:gd name="connsiteY35" fmla="*/ 2355390 h 5905499"/>
              <a:gd name="connsiteX36" fmla="*/ 2866555 w 5810403"/>
              <a:gd name="connsiteY36" fmla="*/ 5909835 h 5905499"/>
              <a:gd name="connsiteX37" fmla="*/ 765281 w 5810403"/>
              <a:gd name="connsiteY37" fmla="*/ 4972402 h 5905499"/>
              <a:gd name="connsiteX38" fmla="*/ 374681 w 5810403"/>
              <a:gd name="connsiteY38" fmla="*/ 5347082 h 5905499"/>
              <a:gd name="connsiteX39" fmla="*/ 187340 w 5810403"/>
              <a:gd name="connsiteY39" fmla="*/ 5433163 h 5905499"/>
              <a:gd name="connsiteX40" fmla="*/ 187340 w 5810403"/>
              <a:gd name="connsiteY40" fmla="*/ 5433163 h 5905499"/>
              <a:gd name="connsiteX41" fmla="*/ 0 w 5810403"/>
              <a:gd name="connsiteY41" fmla="*/ 5214717 h 5905499"/>
              <a:gd name="connsiteX42" fmla="*/ 0 w 5810403"/>
              <a:gd name="connsiteY42" fmla="*/ 3519230 h 5905499"/>
              <a:gd name="connsiteX43" fmla="*/ 218446 w 5810403"/>
              <a:gd name="connsiteY43" fmla="*/ 3268955 h 5905499"/>
              <a:gd name="connsiteX44" fmla="*/ 249553 w 5810403"/>
              <a:gd name="connsiteY44" fmla="*/ 3268955 h 5905499"/>
              <a:gd name="connsiteX45" fmla="*/ 1929121 w 5810403"/>
              <a:gd name="connsiteY45" fmla="*/ 3268955 h 5905499"/>
              <a:gd name="connsiteX46" fmla="*/ 1945030 w 5810403"/>
              <a:gd name="connsiteY46" fmla="*/ 3268955 h 5905499"/>
              <a:gd name="connsiteX47" fmla="*/ 2148290 w 5810403"/>
              <a:gd name="connsiteY47" fmla="*/ 3409279 h 5905499"/>
              <a:gd name="connsiteX48" fmla="*/ 2086087 w 5810403"/>
              <a:gd name="connsiteY48" fmla="*/ 3635685 h 5905499"/>
              <a:gd name="connsiteX49" fmla="*/ 1672341 w 5810403"/>
              <a:gd name="connsiteY49" fmla="*/ 4057391 h 5905499"/>
              <a:gd name="connsiteX50" fmla="*/ 3016284 w 5810403"/>
              <a:gd name="connsiteY50" fmla="*/ 4612185 h 5905499"/>
              <a:gd name="connsiteX51" fmla="*/ 4469456 w 5810403"/>
              <a:gd name="connsiteY51" fmla="*/ 3502597 h 5905499"/>
              <a:gd name="connsiteX52" fmla="*/ 4477415 w 5810403"/>
              <a:gd name="connsiteY52" fmla="*/ 3494638 h 5905499"/>
              <a:gd name="connsiteX53" fmla="*/ 4781934 w 5810403"/>
              <a:gd name="connsiteY53" fmla="*/ 3276191 h 5905499"/>
              <a:gd name="connsiteX54" fmla="*/ 5508158 w 5810403"/>
              <a:gd name="connsiteY54" fmla="*/ 3276191 h 5905499"/>
              <a:gd name="connsiteX55" fmla="*/ 5750474 w 5810403"/>
              <a:gd name="connsiteY55" fmla="*/ 3393370 h 5905499"/>
              <a:gd name="connsiteX56" fmla="*/ 5789530 w 5810403"/>
              <a:gd name="connsiteY56" fmla="*/ 3627725 h 5905499"/>
              <a:gd name="connsiteX57" fmla="*/ 3945759 w 5810403"/>
              <a:gd name="connsiteY57" fmla="*/ 5729000 h 5905499"/>
              <a:gd name="connsiteX58" fmla="*/ 2866555 w 5810403"/>
              <a:gd name="connsiteY58" fmla="*/ 5909835 h 5905499"/>
              <a:gd name="connsiteX59" fmla="*/ 773240 w 5810403"/>
              <a:gd name="connsiteY59" fmla="*/ 4628095 h 5905499"/>
              <a:gd name="connsiteX60" fmla="*/ 773240 w 5810403"/>
              <a:gd name="connsiteY60" fmla="*/ 4628095 h 5905499"/>
              <a:gd name="connsiteX61" fmla="*/ 874509 w 5810403"/>
              <a:gd name="connsiteY61" fmla="*/ 4675110 h 5905499"/>
              <a:gd name="connsiteX62" fmla="*/ 3851014 w 5810403"/>
              <a:gd name="connsiteY62" fmla="*/ 5441113 h 5905499"/>
              <a:gd name="connsiteX63" fmla="*/ 5514672 w 5810403"/>
              <a:gd name="connsiteY63" fmla="*/ 3550326 h 5905499"/>
              <a:gd name="connsiteX64" fmla="*/ 5514672 w 5810403"/>
              <a:gd name="connsiteY64" fmla="*/ 3550326 h 5905499"/>
              <a:gd name="connsiteX65" fmla="*/ 4795685 w 5810403"/>
              <a:gd name="connsiteY65" fmla="*/ 3550326 h 5905499"/>
              <a:gd name="connsiteX66" fmla="*/ 4756628 w 5810403"/>
              <a:gd name="connsiteY66" fmla="*/ 3597342 h 5905499"/>
              <a:gd name="connsiteX67" fmla="*/ 4756628 w 5810403"/>
              <a:gd name="connsiteY67" fmla="*/ 3597342 h 5905499"/>
              <a:gd name="connsiteX68" fmla="*/ 3061141 w 5810403"/>
              <a:gd name="connsiteY68" fmla="*/ 4878360 h 5905499"/>
              <a:gd name="connsiteX69" fmla="*/ 1381573 w 5810403"/>
              <a:gd name="connsiteY69" fmla="*/ 4120307 h 5905499"/>
              <a:gd name="connsiteX70" fmla="*/ 1389533 w 5810403"/>
              <a:gd name="connsiteY70" fmla="*/ 3925007 h 5905499"/>
              <a:gd name="connsiteX71" fmla="*/ 1772173 w 5810403"/>
              <a:gd name="connsiteY71" fmla="*/ 3542367 h 5905499"/>
              <a:gd name="connsiteX72" fmla="*/ 311033 w 5810403"/>
              <a:gd name="connsiteY72" fmla="*/ 3542367 h 5905499"/>
              <a:gd name="connsiteX73" fmla="*/ 311033 w 5810403"/>
              <a:gd name="connsiteY73" fmla="*/ 5018685 h 5905499"/>
              <a:gd name="connsiteX74" fmla="*/ 678486 w 5810403"/>
              <a:gd name="connsiteY74" fmla="*/ 4659191 h 5905499"/>
              <a:gd name="connsiteX75" fmla="*/ 773240 w 5810403"/>
              <a:gd name="connsiteY75" fmla="*/ 4628095 h 5905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10403" h="5905499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5" name="Forma libre 414">
            <a:extLst>
              <a:ext uri="{FF2B5EF4-FFF2-40B4-BE49-F238E27FC236}">
                <a16:creationId xmlns:a16="http://schemas.microsoft.com/office/drawing/2014/main" id="{45D1ED5C-EA16-0245-8DA3-433FD4017AD1}"/>
              </a:ext>
            </a:extLst>
          </p:cNvPr>
          <p:cNvSpPr/>
          <p:nvPr/>
        </p:nvSpPr>
        <p:spPr>
          <a:xfrm>
            <a:off x="4258099" y="200553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29300 h 5829300"/>
              <a:gd name="connsiteX3" fmla="*/ 5830005 w 5829300"/>
              <a:gd name="connsiteY3" fmla="*/ 2914298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3785407 w 5829300"/>
              <a:gd name="connsiteY10" fmla="*/ 1731626 h 5829300"/>
              <a:gd name="connsiteX11" fmla="*/ 3632807 w 5829300"/>
              <a:gd name="connsiteY11" fmla="*/ 1800158 h 5829300"/>
              <a:gd name="connsiteX12" fmla="*/ 2846480 w 5829300"/>
              <a:gd name="connsiteY12" fmla="*/ 2532793 h 5829300"/>
              <a:gd name="connsiteX13" fmla="*/ 2846480 w 5829300"/>
              <a:gd name="connsiteY13" fmla="*/ 1998678 h 5829300"/>
              <a:gd name="connsiteX14" fmla="*/ 2647950 w 5829300"/>
              <a:gd name="connsiteY14" fmla="*/ 1731626 h 5829300"/>
              <a:gd name="connsiteX15" fmla="*/ 2495350 w 5829300"/>
              <a:gd name="connsiteY15" fmla="*/ 1800158 h 5829300"/>
              <a:gd name="connsiteX16" fmla="*/ 1541583 w 5829300"/>
              <a:gd name="connsiteY16" fmla="*/ 2693165 h 5829300"/>
              <a:gd name="connsiteX17" fmla="*/ 1495663 w 5829300"/>
              <a:gd name="connsiteY17" fmla="*/ 3090215 h 5829300"/>
              <a:gd name="connsiteX18" fmla="*/ 1511208 w 5829300"/>
              <a:gd name="connsiteY18" fmla="*/ 3105760 h 5829300"/>
              <a:gd name="connsiteX19" fmla="*/ 2510904 w 5829300"/>
              <a:gd name="connsiteY19" fmla="*/ 4036219 h 5829300"/>
              <a:gd name="connsiteX20" fmla="*/ 2655732 w 5829300"/>
              <a:gd name="connsiteY20" fmla="*/ 4096979 h 5829300"/>
              <a:gd name="connsiteX21" fmla="*/ 2846489 w 5829300"/>
              <a:gd name="connsiteY21" fmla="*/ 3829927 h 5829300"/>
              <a:gd name="connsiteX22" fmla="*/ 2846489 w 5829300"/>
              <a:gd name="connsiteY22" fmla="*/ 3288040 h 5829300"/>
              <a:gd name="connsiteX23" fmla="*/ 3647656 w 5829300"/>
              <a:gd name="connsiteY23" fmla="*/ 4036219 h 5829300"/>
              <a:gd name="connsiteX24" fmla="*/ 3792484 w 5829300"/>
              <a:gd name="connsiteY24" fmla="*/ 4096979 h 5829300"/>
              <a:gd name="connsiteX25" fmla="*/ 3983241 w 5829300"/>
              <a:gd name="connsiteY25" fmla="*/ 3829927 h 5829300"/>
              <a:gd name="connsiteX26" fmla="*/ 3983241 w 5829300"/>
              <a:gd name="connsiteY26" fmla="*/ 1998678 h 5829300"/>
              <a:gd name="connsiteX27" fmla="*/ 3785407 w 5829300"/>
              <a:gd name="connsiteY27" fmla="*/ 1731626 h 5829300"/>
              <a:gd name="connsiteX28" fmla="*/ 2564578 w 5829300"/>
              <a:gd name="connsiteY28" fmla="*/ 3708397 h 5829300"/>
              <a:gd name="connsiteX29" fmla="*/ 1725263 w 5829300"/>
              <a:gd name="connsiteY29" fmla="*/ 2914298 h 5829300"/>
              <a:gd name="connsiteX30" fmla="*/ 1740808 w 5829300"/>
              <a:gd name="connsiteY30" fmla="*/ 2898753 h 5829300"/>
              <a:gd name="connsiteX31" fmla="*/ 2564578 w 5829300"/>
              <a:gd name="connsiteY31" fmla="*/ 2128676 h 5829300"/>
              <a:gd name="connsiteX32" fmla="*/ 2564578 w 5829300"/>
              <a:gd name="connsiteY32" fmla="*/ 3708397 h 5829300"/>
              <a:gd name="connsiteX33" fmla="*/ 3701329 w 5829300"/>
              <a:gd name="connsiteY33" fmla="*/ 3708397 h 5829300"/>
              <a:gd name="connsiteX34" fmla="*/ 2854242 w 5829300"/>
              <a:gd name="connsiteY34" fmla="*/ 2914298 h 5829300"/>
              <a:gd name="connsiteX35" fmla="*/ 2869787 w 5829300"/>
              <a:gd name="connsiteY35" fmla="*/ 2898753 h 5829300"/>
              <a:gd name="connsiteX36" fmla="*/ 3701329 w 5829300"/>
              <a:gd name="connsiteY36" fmla="*/ 2128676 h 5829300"/>
              <a:gd name="connsiteX37" fmla="*/ 3701329 w 5829300"/>
              <a:gd name="connsiteY37" fmla="*/ 370839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02"/>
                </a:cubicBezTo>
                <a:cubicBezTo>
                  <a:pt x="0" y="4525099"/>
                  <a:pt x="1305601" y="5829300"/>
                  <a:pt x="2915002" y="5829300"/>
                </a:cubicBezTo>
                <a:cubicBezTo>
                  <a:pt x="4525109" y="5837073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6"/>
                  <a:pt x="1465269" y="289665"/>
                  <a:pt x="2915002" y="289665"/>
                </a:cubicBezTo>
                <a:cubicBezTo>
                  <a:pt x="4364736" y="289665"/>
                  <a:pt x="5547408" y="1472336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3785407" y="1731626"/>
                </a:moveTo>
                <a:cubicBezTo>
                  <a:pt x="3731714" y="1731626"/>
                  <a:pt x="3678726" y="1754238"/>
                  <a:pt x="3632807" y="1800158"/>
                </a:cubicBezTo>
                <a:lnTo>
                  <a:pt x="2846480" y="2532793"/>
                </a:lnTo>
                <a:lnTo>
                  <a:pt x="2846480" y="1998678"/>
                </a:lnTo>
                <a:cubicBezTo>
                  <a:pt x="2846480" y="1747161"/>
                  <a:pt x="2693880" y="1731626"/>
                  <a:pt x="2647950" y="1731626"/>
                </a:cubicBezTo>
                <a:cubicBezTo>
                  <a:pt x="2594258" y="1731626"/>
                  <a:pt x="2541270" y="1754238"/>
                  <a:pt x="2495350" y="1800158"/>
                </a:cubicBezTo>
                <a:lnTo>
                  <a:pt x="1541583" y="2693165"/>
                </a:lnTo>
                <a:cubicBezTo>
                  <a:pt x="1381211" y="2837993"/>
                  <a:pt x="1419358" y="2998375"/>
                  <a:pt x="1495663" y="3090215"/>
                </a:cubicBezTo>
                <a:cubicBezTo>
                  <a:pt x="1495663" y="3097987"/>
                  <a:pt x="1503436" y="3097987"/>
                  <a:pt x="1511208" y="3105760"/>
                </a:cubicBezTo>
                <a:lnTo>
                  <a:pt x="2510904" y="4036219"/>
                </a:lnTo>
                <a:cubicBezTo>
                  <a:pt x="2556825" y="4082139"/>
                  <a:pt x="2602744" y="4096979"/>
                  <a:pt x="2655732" y="4096979"/>
                </a:cubicBezTo>
                <a:cubicBezTo>
                  <a:pt x="2701652" y="4096979"/>
                  <a:pt x="2846489" y="4074367"/>
                  <a:pt x="2846489" y="3829927"/>
                </a:cubicBezTo>
                <a:lnTo>
                  <a:pt x="2846489" y="3288040"/>
                </a:lnTo>
                <a:lnTo>
                  <a:pt x="3647656" y="4036219"/>
                </a:lnTo>
                <a:cubicBezTo>
                  <a:pt x="3693576" y="4082139"/>
                  <a:pt x="3739496" y="4096979"/>
                  <a:pt x="3792484" y="4096979"/>
                </a:cubicBezTo>
                <a:cubicBezTo>
                  <a:pt x="3838404" y="4096979"/>
                  <a:pt x="3983241" y="4074367"/>
                  <a:pt x="3983241" y="3829927"/>
                </a:cubicBezTo>
                <a:lnTo>
                  <a:pt x="3983241" y="1998678"/>
                </a:lnTo>
                <a:cubicBezTo>
                  <a:pt x="3983222" y="1754943"/>
                  <a:pt x="3830622" y="1731626"/>
                  <a:pt x="3785407" y="1731626"/>
                </a:cubicBezTo>
                <a:close/>
                <a:moveTo>
                  <a:pt x="2564578" y="3708397"/>
                </a:moveTo>
                <a:lnTo>
                  <a:pt x="1725263" y="2914298"/>
                </a:lnTo>
                <a:cubicBezTo>
                  <a:pt x="1725263" y="2906525"/>
                  <a:pt x="1733036" y="2906525"/>
                  <a:pt x="1740808" y="2898753"/>
                </a:cubicBezTo>
                <a:lnTo>
                  <a:pt x="2564578" y="2128676"/>
                </a:lnTo>
                <a:lnTo>
                  <a:pt x="2564578" y="3708397"/>
                </a:lnTo>
                <a:close/>
                <a:moveTo>
                  <a:pt x="3701329" y="3708397"/>
                </a:moveTo>
                <a:lnTo>
                  <a:pt x="2854242" y="2914298"/>
                </a:lnTo>
                <a:cubicBezTo>
                  <a:pt x="2854242" y="2906525"/>
                  <a:pt x="2862015" y="2906525"/>
                  <a:pt x="2869787" y="2898753"/>
                </a:cubicBezTo>
                <a:lnTo>
                  <a:pt x="3701329" y="2128676"/>
                </a:lnTo>
                <a:lnTo>
                  <a:pt x="3701329" y="370839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7" name="Forma libre 416">
            <a:extLst>
              <a:ext uri="{FF2B5EF4-FFF2-40B4-BE49-F238E27FC236}">
                <a16:creationId xmlns:a16="http://schemas.microsoft.com/office/drawing/2014/main" id="{9E1D0FB4-D711-984A-8447-6681250AAF97}"/>
              </a:ext>
            </a:extLst>
          </p:cNvPr>
          <p:cNvSpPr/>
          <p:nvPr/>
        </p:nvSpPr>
        <p:spPr>
          <a:xfrm>
            <a:off x="481817" y="3385423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9" name="Forma libre 418">
            <a:extLst>
              <a:ext uri="{FF2B5EF4-FFF2-40B4-BE49-F238E27FC236}">
                <a16:creationId xmlns:a16="http://schemas.microsoft.com/office/drawing/2014/main" id="{B6F50AAF-9878-8D44-9750-9B98FF5D3AC5}"/>
              </a:ext>
            </a:extLst>
          </p:cNvPr>
          <p:cNvSpPr/>
          <p:nvPr/>
        </p:nvSpPr>
        <p:spPr>
          <a:xfrm>
            <a:off x="6491661" y="2069004"/>
            <a:ext cx="301338" cy="301338"/>
          </a:xfrm>
          <a:custGeom>
            <a:avLst/>
            <a:gdLst>
              <a:gd name="connsiteX0" fmla="*/ 5773646 w 5819775"/>
              <a:gd name="connsiteY0" fmla="*/ 1146820 h 5819775"/>
              <a:gd name="connsiteX1" fmla="*/ 4666374 w 5819775"/>
              <a:gd name="connsiteY1" fmla="*/ 39548 h 5819775"/>
              <a:gd name="connsiteX2" fmla="*/ 4563847 w 5819775"/>
              <a:gd name="connsiteY2" fmla="*/ 0 h 5819775"/>
              <a:gd name="connsiteX3" fmla="*/ 4136898 w 5819775"/>
              <a:gd name="connsiteY3" fmla="*/ 0 h 5819775"/>
              <a:gd name="connsiteX4" fmla="*/ 1676286 w 5819775"/>
              <a:gd name="connsiteY4" fmla="*/ 0 h 5819775"/>
              <a:gd name="connsiteX5" fmla="*/ 387401 w 5819775"/>
              <a:gd name="connsiteY5" fmla="*/ 0 h 5819775"/>
              <a:gd name="connsiteX6" fmla="*/ 0 w 5819775"/>
              <a:gd name="connsiteY6" fmla="*/ 387401 h 5819775"/>
              <a:gd name="connsiteX7" fmla="*/ 0 w 5819775"/>
              <a:gd name="connsiteY7" fmla="*/ 5433117 h 5819775"/>
              <a:gd name="connsiteX8" fmla="*/ 387401 w 5819775"/>
              <a:gd name="connsiteY8" fmla="*/ 5820518 h 5819775"/>
              <a:gd name="connsiteX9" fmla="*/ 1209799 w 5819775"/>
              <a:gd name="connsiteY9" fmla="*/ 5820518 h 5819775"/>
              <a:gd name="connsiteX10" fmla="*/ 4721295 w 5819775"/>
              <a:gd name="connsiteY10" fmla="*/ 5820518 h 5819775"/>
              <a:gd name="connsiteX11" fmla="*/ 5441166 w 5819775"/>
              <a:gd name="connsiteY11" fmla="*/ 5820518 h 5819775"/>
              <a:gd name="connsiteX12" fmla="*/ 5828567 w 5819775"/>
              <a:gd name="connsiteY12" fmla="*/ 5433117 h 5819775"/>
              <a:gd name="connsiteX13" fmla="*/ 5828567 w 5819775"/>
              <a:gd name="connsiteY13" fmla="*/ 1250080 h 5819775"/>
              <a:gd name="connsiteX14" fmla="*/ 5773646 w 5819775"/>
              <a:gd name="connsiteY14" fmla="*/ 1146820 h 5819775"/>
              <a:gd name="connsiteX15" fmla="*/ 3994099 w 5819775"/>
              <a:gd name="connsiteY15" fmla="*/ 292932 h 5819775"/>
              <a:gd name="connsiteX16" fmla="*/ 3994099 w 5819775"/>
              <a:gd name="connsiteY16" fmla="*/ 1589875 h 5819775"/>
              <a:gd name="connsiteX17" fmla="*/ 3986041 w 5819775"/>
              <a:gd name="connsiteY17" fmla="*/ 1597933 h 5819775"/>
              <a:gd name="connsiteX18" fmla="*/ 3582533 w 5819775"/>
              <a:gd name="connsiteY18" fmla="*/ 1597933 h 5819775"/>
              <a:gd name="connsiteX19" fmla="*/ 3582533 w 5819775"/>
              <a:gd name="connsiteY19" fmla="*/ 292932 h 5819775"/>
              <a:gd name="connsiteX20" fmla="*/ 3994099 w 5819775"/>
              <a:gd name="connsiteY20" fmla="*/ 292932 h 5819775"/>
              <a:gd name="connsiteX21" fmla="*/ 3282277 w 5819775"/>
              <a:gd name="connsiteY21" fmla="*/ 292932 h 5819775"/>
              <a:gd name="connsiteX22" fmla="*/ 3282277 w 5819775"/>
              <a:gd name="connsiteY22" fmla="*/ 1597933 h 5819775"/>
              <a:gd name="connsiteX23" fmla="*/ 1834467 w 5819775"/>
              <a:gd name="connsiteY23" fmla="*/ 1597933 h 5819775"/>
              <a:gd name="connsiteX24" fmla="*/ 1826409 w 5819775"/>
              <a:gd name="connsiteY24" fmla="*/ 1589875 h 5819775"/>
              <a:gd name="connsiteX25" fmla="*/ 1826409 w 5819775"/>
              <a:gd name="connsiteY25" fmla="*/ 292932 h 5819775"/>
              <a:gd name="connsiteX26" fmla="*/ 3282277 w 5819775"/>
              <a:gd name="connsiteY26" fmla="*/ 292932 h 5819775"/>
              <a:gd name="connsiteX27" fmla="*/ 1351874 w 5819775"/>
              <a:gd name="connsiteY27" fmla="*/ 5529044 h 5819775"/>
              <a:gd name="connsiteX28" fmla="*/ 1351874 w 5819775"/>
              <a:gd name="connsiteY28" fmla="*/ 3717274 h 5819775"/>
              <a:gd name="connsiteX29" fmla="*/ 1968494 w 5819775"/>
              <a:gd name="connsiteY29" fmla="*/ 3100654 h 5819775"/>
              <a:gd name="connsiteX30" fmla="*/ 3953828 w 5819775"/>
              <a:gd name="connsiteY30" fmla="*/ 3100654 h 5819775"/>
              <a:gd name="connsiteX31" fmla="*/ 4570448 w 5819775"/>
              <a:gd name="connsiteY31" fmla="*/ 3717274 h 5819775"/>
              <a:gd name="connsiteX32" fmla="*/ 4570448 w 5819775"/>
              <a:gd name="connsiteY32" fmla="*/ 5528310 h 5819775"/>
              <a:gd name="connsiteX33" fmla="*/ 1351874 w 5819775"/>
              <a:gd name="connsiteY33" fmla="*/ 5528310 h 5819775"/>
              <a:gd name="connsiteX34" fmla="*/ 1351874 w 5819775"/>
              <a:gd name="connsiteY34" fmla="*/ 5529044 h 5819775"/>
              <a:gd name="connsiteX35" fmla="*/ 5528320 w 5819775"/>
              <a:gd name="connsiteY35" fmla="*/ 5433842 h 5819775"/>
              <a:gd name="connsiteX36" fmla="*/ 5433117 w 5819775"/>
              <a:gd name="connsiteY36" fmla="*/ 5529044 h 5819775"/>
              <a:gd name="connsiteX37" fmla="*/ 4863370 w 5819775"/>
              <a:gd name="connsiteY37" fmla="*/ 5529044 h 5819775"/>
              <a:gd name="connsiteX38" fmla="*/ 4863370 w 5819775"/>
              <a:gd name="connsiteY38" fmla="*/ 3717274 h 5819775"/>
              <a:gd name="connsiteX39" fmla="*/ 3953828 w 5819775"/>
              <a:gd name="connsiteY39" fmla="*/ 2807732 h 5819775"/>
              <a:gd name="connsiteX40" fmla="*/ 1976542 w 5819775"/>
              <a:gd name="connsiteY40" fmla="*/ 2807732 h 5819775"/>
              <a:gd name="connsiteX41" fmla="*/ 1067000 w 5819775"/>
              <a:gd name="connsiteY41" fmla="*/ 3717274 h 5819775"/>
              <a:gd name="connsiteX42" fmla="*/ 1067000 w 5819775"/>
              <a:gd name="connsiteY42" fmla="*/ 5528310 h 5819775"/>
              <a:gd name="connsiteX43" fmla="*/ 386667 w 5819775"/>
              <a:gd name="connsiteY43" fmla="*/ 5528310 h 5819775"/>
              <a:gd name="connsiteX44" fmla="*/ 291465 w 5819775"/>
              <a:gd name="connsiteY44" fmla="*/ 5433108 h 5819775"/>
              <a:gd name="connsiteX45" fmla="*/ 291465 w 5819775"/>
              <a:gd name="connsiteY45" fmla="*/ 387401 h 5819775"/>
              <a:gd name="connsiteX46" fmla="*/ 386667 w 5819775"/>
              <a:gd name="connsiteY46" fmla="*/ 292198 h 5819775"/>
              <a:gd name="connsiteX47" fmla="*/ 1533487 w 5819775"/>
              <a:gd name="connsiteY47" fmla="*/ 292198 h 5819775"/>
              <a:gd name="connsiteX48" fmla="*/ 1533487 w 5819775"/>
              <a:gd name="connsiteY48" fmla="*/ 1589141 h 5819775"/>
              <a:gd name="connsiteX49" fmla="*/ 1833744 w 5819775"/>
              <a:gd name="connsiteY49" fmla="*/ 1889398 h 5819775"/>
              <a:gd name="connsiteX50" fmla="*/ 3985308 w 5819775"/>
              <a:gd name="connsiteY50" fmla="*/ 1889398 h 5819775"/>
              <a:gd name="connsiteX51" fmla="*/ 4285565 w 5819775"/>
              <a:gd name="connsiteY51" fmla="*/ 1589141 h 5819775"/>
              <a:gd name="connsiteX52" fmla="*/ 4285565 w 5819775"/>
              <a:gd name="connsiteY52" fmla="*/ 292932 h 5819775"/>
              <a:gd name="connsiteX53" fmla="*/ 4506725 w 5819775"/>
              <a:gd name="connsiteY53" fmla="*/ 292932 h 5819775"/>
              <a:gd name="connsiteX54" fmla="*/ 5526853 w 5819775"/>
              <a:gd name="connsiteY54" fmla="*/ 1313059 h 5819775"/>
              <a:gd name="connsiteX55" fmla="*/ 5528320 w 5819775"/>
              <a:gd name="connsiteY55" fmla="*/ 5433842 h 5819775"/>
              <a:gd name="connsiteX56" fmla="*/ 5528320 w 5819775"/>
              <a:gd name="connsiteY56" fmla="*/ 5433842 h 5819775"/>
              <a:gd name="connsiteX57" fmla="*/ 4025589 w 5819775"/>
              <a:gd name="connsiteY57" fmla="*/ 4666364 h 5819775"/>
              <a:gd name="connsiteX58" fmla="*/ 3883514 w 5819775"/>
              <a:gd name="connsiteY58" fmla="*/ 4808439 h 5819775"/>
              <a:gd name="connsiteX59" fmla="*/ 2071745 w 5819775"/>
              <a:gd name="connsiteY59" fmla="*/ 4808439 h 5819775"/>
              <a:gd name="connsiteX60" fmla="*/ 1929670 w 5819775"/>
              <a:gd name="connsiteY60" fmla="*/ 4666364 h 5819775"/>
              <a:gd name="connsiteX61" fmla="*/ 2071745 w 5819775"/>
              <a:gd name="connsiteY61" fmla="*/ 4524290 h 5819775"/>
              <a:gd name="connsiteX62" fmla="*/ 3874723 w 5819775"/>
              <a:gd name="connsiteY62" fmla="*/ 4524290 h 5819775"/>
              <a:gd name="connsiteX63" fmla="*/ 4025589 w 5819775"/>
              <a:gd name="connsiteY63" fmla="*/ 4666364 h 5819775"/>
              <a:gd name="connsiteX64" fmla="*/ 4025589 w 5819775"/>
              <a:gd name="connsiteY64" fmla="*/ 3907679 h 5819775"/>
              <a:gd name="connsiteX65" fmla="*/ 3883514 w 5819775"/>
              <a:gd name="connsiteY65" fmla="*/ 4049754 h 5819775"/>
              <a:gd name="connsiteX66" fmla="*/ 2071745 w 5819775"/>
              <a:gd name="connsiteY66" fmla="*/ 4049754 h 5819775"/>
              <a:gd name="connsiteX67" fmla="*/ 1929670 w 5819775"/>
              <a:gd name="connsiteY67" fmla="*/ 3907679 h 5819775"/>
              <a:gd name="connsiteX68" fmla="*/ 2071745 w 5819775"/>
              <a:gd name="connsiteY68" fmla="*/ 3765604 h 5819775"/>
              <a:gd name="connsiteX69" fmla="*/ 3874723 w 5819775"/>
              <a:gd name="connsiteY69" fmla="*/ 3765604 h 5819775"/>
              <a:gd name="connsiteX70" fmla="*/ 4025589 w 5819775"/>
              <a:gd name="connsiteY70" fmla="*/ 390767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5819775" h="5819775">
                <a:moveTo>
                  <a:pt x="5773646" y="1146820"/>
                </a:moveTo>
                <a:lnTo>
                  <a:pt x="4666374" y="39548"/>
                </a:lnTo>
                <a:cubicBezTo>
                  <a:pt x="4642942" y="16116"/>
                  <a:pt x="4603395" y="0"/>
                  <a:pt x="4563847" y="0"/>
                </a:cubicBezTo>
                <a:lnTo>
                  <a:pt x="4136898" y="0"/>
                </a:lnTo>
                <a:lnTo>
                  <a:pt x="1676286" y="0"/>
                </a:lnTo>
                <a:lnTo>
                  <a:pt x="387401" y="0"/>
                </a:lnTo>
                <a:cubicBezTo>
                  <a:pt x="173565" y="0"/>
                  <a:pt x="0" y="174288"/>
                  <a:pt x="0" y="387401"/>
                </a:cubicBezTo>
                <a:lnTo>
                  <a:pt x="0" y="5433117"/>
                </a:lnTo>
                <a:cubicBezTo>
                  <a:pt x="0" y="5646954"/>
                  <a:pt x="174288" y="5820518"/>
                  <a:pt x="387401" y="5820518"/>
                </a:cubicBezTo>
                <a:lnTo>
                  <a:pt x="1209799" y="5820518"/>
                </a:lnTo>
                <a:lnTo>
                  <a:pt x="4721295" y="5820518"/>
                </a:lnTo>
                <a:lnTo>
                  <a:pt x="5441166" y="5820518"/>
                </a:lnTo>
                <a:cubicBezTo>
                  <a:pt x="5655002" y="5820518"/>
                  <a:pt x="5828567" y="5646220"/>
                  <a:pt x="5828567" y="5433117"/>
                </a:cubicBezTo>
                <a:lnTo>
                  <a:pt x="5828567" y="1250080"/>
                </a:lnTo>
                <a:cubicBezTo>
                  <a:pt x="5820509" y="1218590"/>
                  <a:pt x="5805135" y="1179043"/>
                  <a:pt x="5773646" y="1146820"/>
                </a:cubicBezTo>
                <a:close/>
                <a:moveTo>
                  <a:pt x="3994099" y="292932"/>
                </a:moveTo>
                <a:lnTo>
                  <a:pt x="3994099" y="1589875"/>
                </a:lnTo>
                <a:cubicBezTo>
                  <a:pt x="3994099" y="1597933"/>
                  <a:pt x="3986041" y="1597933"/>
                  <a:pt x="3986041" y="1597933"/>
                </a:cubicBezTo>
                <a:lnTo>
                  <a:pt x="3582533" y="1597933"/>
                </a:lnTo>
                <a:lnTo>
                  <a:pt x="3582533" y="292932"/>
                </a:lnTo>
                <a:lnTo>
                  <a:pt x="3994099" y="292932"/>
                </a:lnTo>
                <a:close/>
                <a:moveTo>
                  <a:pt x="3282277" y="292932"/>
                </a:moveTo>
                <a:lnTo>
                  <a:pt x="3282277" y="1597933"/>
                </a:lnTo>
                <a:lnTo>
                  <a:pt x="1834467" y="1597933"/>
                </a:lnTo>
                <a:cubicBezTo>
                  <a:pt x="1826409" y="1597933"/>
                  <a:pt x="1826409" y="1589875"/>
                  <a:pt x="1826409" y="1589875"/>
                </a:cubicBezTo>
                <a:lnTo>
                  <a:pt x="1826409" y="292932"/>
                </a:lnTo>
                <a:lnTo>
                  <a:pt x="3282277" y="292932"/>
                </a:lnTo>
                <a:close/>
                <a:moveTo>
                  <a:pt x="1351874" y="5529044"/>
                </a:moveTo>
                <a:lnTo>
                  <a:pt x="1351874" y="3717274"/>
                </a:lnTo>
                <a:cubicBezTo>
                  <a:pt x="1351874" y="3377479"/>
                  <a:pt x="1628689" y="3100654"/>
                  <a:pt x="1968494" y="3100654"/>
                </a:cubicBezTo>
                <a:lnTo>
                  <a:pt x="3953828" y="3100654"/>
                </a:lnTo>
                <a:cubicBezTo>
                  <a:pt x="4293622" y="3100654"/>
                  <a:pt x="4570448" y="3377470"/>
                  <a:pt x="4570448" y="3717274"/>
                </a:cubicBezTo>
                <a:lnTo>
                  <a:pt x="4570448" y="5528310"/>
                </a:lnTo>
                <a:lnTo>
                  <a:pt x="1351874" y="5528310"/>
                </a:lnTo>
                <a:lnTo>
                  <a:pt x="1351874" y="5529044"/>
                </a:lnTo>
                <a:close/>
                <a:moveTo>
                  <a:pt x="5528320" y="5433842"/>
                </a:moveTo>
                <a:cubicBezTo>
                  <a:pt x="5528320" y="5481438"/>
                  <a:pt x="5488772" y="5529044"/>
                  <a:pt x="5433117" y="5529044"/>
                </a:cubicBezTo>
                <a:lnTo>
                  <a:pt x="4863370" y="5529044"/>
                </a:lnTo>
                <a:lnTo>
                  <a:pt x="4863370" y="3717274"/>
                </a:lnTo>
                <a:cubicBezTo>
                  <a:pt x="4863370" y="3219298"/>
                  <a:pt x="4451804" y="2807732"/>
                  <a:pt x="3953828" y="2807732"/>
                </a:cubicBezTo>
                <a:lnTo>
                  <a:pt x="1976542" y="2807732"/>
                </a:lnTo>
                <a:cubicBezTo>
                  <a:pt x="1478566" y="2807732"/>
                  <a:pt x="1067000" y="3219298"/>
                  <a:pt x="1067000" y="3717274"/>
                </a:cubicBezTo>
                <a:lnTo>
                  <a:pt x="1067000" y="5528310"/>
                </a:lnTo>
                <a:lnTo>
                  <a:pt x="386667" y="5528310"/>
                </a:lnTo>
                <a:cubicBezTo>
                  <a:pt x="339071" y="5528310"/>
                  <a:pt x="291465" y="5488763"/>
                  <a:pt x="291465" y="5433108"/>
                </a:cubicBezTo>
                <a:lnTo>
                  <a:pt x="291465" y="387401"/>
                </a:lnTo>
                <a:cubicBezTo>
                  <a:pt x="291465" y="339804"/>
                  <a:pt x="331013" y="292198"/>
                  <a:pt x="386667" y="292198"/>
                </a:cubicBezTo>
                <a:lnTo>
                  <a:pt x="1533487" y="292198"/>
                </a:lnTo>
                <a:lnTo>
                  <a:pt x="1533487" y="1589141"/>
                </a:lnTo>
                <a:cubicBezTo>
                  <a:pt x="1533487" y="1755381"/>
                  <a:pt x="1668237" y="1889398"/>
                  <a:pt x="1833744" y="1889398"/>
                </a:cubicBezTo>
                <a:lnTo>
                  <a:pt x="3985308" y="1889398"/>
                </a:lnTo>
                <a:cubicBezTo>
                  <a:pt x="4151548" y="1889398"/>
                  <a:pt x="4285565" y="1754648"/>
                  <a:pt x="4285565" y="1589141"/>
                </a:cubicBezTo>
                <a:lnTo>
                  <a:pt x="4285565" y="292932"/>
                </a:lnTo>
                <a:lnTo>
                  <a:pt x="4506725" y="292932"/>
                </a:lnTo>
                <a:lnTo>
                  <a:pt x="5526853" y="1313059"/>
                </a:lnTo>
                <a:lnTo>
                  <a:pt x="5528320" y="5433842"/>
                </a:lnTo>
                <a:lnTo>
                  <a:pt x="5528320" y="5433842"/>
                </a:lnTo>
                <a:close/>
                <a:moveTo>
                  <a:pt x="4025589" y="4666364"/>
                </a:moveTo>
                <a:cubicBezTo>
                  <a:pt x="4025589" y="4745460"/>
                  <a:pt x="3962610" y="4808439"/>
                  <a:pt x="3883514" y="4808439"/>
                </a:cubicBezTo>
                <a:lnTo>
                  <a:pt x="2071745" y="4808439"/>
                </a:lnTo>
                <a:cubicBezTo>
                  <a:pt x="1992649" y="4808439"/>
                  <a:pt x="1929670" y="4745460"/>
                  <a:pt x="1929670" y="4666364"/>
                </a:cubicBezTo>
                <a:cubicBezTo>
                  <a:pt x="1929670" y="4587278"/>
                  <a:pt x="1992649" y="4524290"/>
                  <a:pt x="2071745" y="4524290"/>
                </a:cubicBezTo>
                <a:lnTo>
                  <a:pt x="3874723" y="4524290"/>
                </a:lnTo>
                <a:cubicBezTo>
                  <a:pt x="3961876" y="4524299"/>
                  <a:pt x="4025589" y="4587278"/>
                  <a:pt x="4025589" y="4666364"/>
                </a:cubicBezTo>
                <a:close/>
                <a:moveTo>
                  <a:pt x="4025589" y="3907679"/>
                </a:moveTo>
                <a:cubicBezTo>
                  <a:pt x="4025589" y="3986765"/>
                  <a:pt x="3962610" y="4049754"/>
                  <a:pt x="3883514" y="4049754"/>
                </a:cubicBezTo>
                <a:lnTo>
                  <a:pt x="2071745" y="4049754"/>
                </a:lnTo>
                <a:cubicBezTo>
                  <a:pt x="1992649" y="4049754"/>
                  <a:pt x="1929670" y="3986775"/>
                  <a:pt x="1929670" y="3907679"/>
                </a:cubicBezTo>
                <a:cubicBezTo>
                  <a:pt x="1929670" y="3828583"/>
                  <a:pt x="1992649" y="3765604"/>
                  <a:pt x="2071745" y="3765604"/>
                </a:cubicBezTo>
                <a:lnTo>
                  <a:pt x="3874723" y="3765604"/>
                </a:lnTo>
                <a:cubicBezTo>
                  <a:pt x="3961876" y="3756822"/>
                  <a:pt x="4025589" y="3820535"/>
                  <a:pt x="4025589" y="39076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1" name="Forma libre 420">
            <a:extLst>
              <a:ext uri="{FF2B5EF4-FFF2-40B4-BE49-F238E27FC236}">
                <a16:creationId xmlns:a16="http://schemas.microsoft.com/office/drawing/2014/main" id="{6353A0BF-EE62-5544-801B-F1023FEC6354}"/>
              </a:ext>
            </a:extLst>
          </p:cNvPr>
          <p:cNvSpPr/>
          <p:nvPr/>
        </p:nvSpPr>
        <p:spPr>
          <a:xfrm>
            <a:off x="2843524" y="2048377"/>
            <a:ext cx="301338" cy="297392"/>
          </a:xfrm>
          <a:custGeom>
            <a:avLst/>
            <a:gdLst>
              <a:gd name="connsiteX0" fmla="*/ 5644982 w 5819775"/>
              <a:gd name="connsiteY0" fmla="*/ 4681871 h 5743575"/>
              <a:gd name="connsiteX1" fmla="*/ 4364612 w 5819775"/>
              <a:gd name="connsiteY1" fmla="*/ 3401501 h 5743575"/>
              <a:gd name="connsiteX2" fmla="*/ 4633532 w 5819775"/>
              <a:gd name="connsiteY2" fmla="*/ 2316766 h 5743575"/>
              <a:gd name="connsiteX3" fmla="*/ 2316766 w 5819775"/>
              <a:gd name="connsiteY3" fmla="*/ 0 h 5743575"/>
              <a:gd name="connsiteX4" fmla="*/ 0 w 5819775"/>
              <a:gd name="connsiteY4" fmla="*/ 2316766 h 5743575"/>
              <a:gd name="connsiteX5" fmla="*/ 2325072 w 5819775"/>
              <a:gd name="connsiteY5" fmla="*/ 4625216 h 5743575"/>
              <a:gd name="connsiteX6" fmla="*/ 3491389 w 5819775"/>
              <a:gd name="connsiteY6" fmla="*/ 4307196 h 5743575"/>
              <a:gd name="connsiteX7" fmla="*/ 4755899 w 5819775"/>
              <a:gd name="connsiteY7" fmla="*/ 5570954 h 5743575"/>
              <a:gd name="connsiteX8" fmla="*/ 5204594 w 5819775"/>
              <a:gd name="connsiteY8" fmla="*/ 5750738 h 5743575"/>
              <a:gd name="connsiteX9" fmla="*/ 5644982 w 5819775"/>
              <a:gd name="connsiteY9" fmla="*/ 5563401 h 5743575"/>
              <a:gd name="connsiteX10" fmla="*/ 5644982 w 5819775"/>
              <a:gd name="connsiteY10" fmla="*/ 4681871 h 5743575"/>
              <a:gd name="connsiteX11" fmla="*/ 3433982 w 5819775"/>
              <a:gd name="connsiteY11" fmla="*/ 3980126 h 5743575"/>
              <a:gd name="connsiteX12" fmla="*/ 2316013 w 5819775"/>
              <a:gd name="connsiteY12" fmla="*/ 4314759 h 5743575"/>
              <a:gd name="connsiteX13" fmla="*/ 309715 w 5819775"/>
              <a:gd name="connsiteY13" fmla="*/ 2307708 h 5743575"/>
              <a:gd name="connsiteX14" fmla="*/ 2325072 w 5819775"/>
              <a:gd name="connsiteY14" fmla="*/ 292332 h 5743575"/>
              <a:gd name="connsiteX15" fmla="*/ 4340438 w 5819775"/>
              <a:gd name="connsiteY15" fmla="*/ 2307698 h 5743575"/>
              <a:gd name="connsiteX16" fmla="*/ 4054907 w 5819775"/>
              <a:gd name="connsiteY16" fmla="*/ 3335779 h 5743575"/>
              <a:gd name="connsiteX17" fmla="*/ 4046601 w 5819775"/>
              <a:gd name="connsiteY17" fmla="*/ 3344085 h 5743575"/>
              <a:gd name="connsiteX18" fmla="*/ 3433982 w 5819775"/>
              <a:gd name="connsiteY18" fmla="*/ 3980126 h 5743575"/>
              <a:gd name="connsiteX19" fmla="*/ 5432727 w 5819775"/>
              <a:gd name="connsiteY19" fmla="*/ 5359451 h 5743575"/>
              <a:gd name="connsiteX20" fmla="*/ 4967412 w 5819775"/>
              <a:gd name="connsiteY20" fmla="*/ 5359451 h 5743575"/>
              <a:gd name="connsiteX21" fmla="*/ 3743687 w 5819775"/>
              <a:gd name="connsiteY21" fmla="*/ 4135727 h 5743575"/>
              <a:gd name="connsiteX22" fmla="*/ 3760308 w 5819775"/>
              <a:gd name="connsiteY22" fmla="*/ 4127421 h 5743575"/>
              <a:gd name="connsiteX23" fmla="*/ 4200697 w 5819775"/>
              <a:gd name="connsiteY23" fmla="*/ 3670411 h 5743575"/>
              <a:gd name="connsiteX24" fmla="*/ 5432727 w 5819775"/>
              <a:gd name="connsiteY24" fmla="*/ 4902442 h 5743575"/>
              <a:gd name="connsiteX25" fmla="*/ 5432727 w 5819775"/>
              <a:gd name="connsiteY25" fmla="*/ 5359451 h 5743575"/>
              <a:gd name="connsiteX26" fmla="*/ 2325072 w 5819775"/>
              <a:gd name="connsiteY26" fmla="*/ 929126 h 5743575"/>
              <a:gd name="connsiteX27" fmla="*/ 946499 w 5819775"/>
              <a:gd name="connsiteY27" fmla="*/ 2307698 h 5743575"/>
              <a:gd name="connsiteX28" fmla="*/ 2325072 w 5819775"/>
              <a:gd name="connsiteY28" fmla="*/ 3686270 h 5743575"/>
              <a:gd name="connsiteX29" fmla="*/ 3703644 w 5819775"/>
              <a:gd name="connsiteY29" fmla="*/ 2307698 h 5743575"/>
              <a:gd name="connsiteX30" fmla="*/ 2325072 w 5819775"/>
              <a:gd name="connsiteY30" fmla="*/ 929126 h 5743575"/>
              <a:gd name="connsiteX31" fmla="*/ 2325072 w 5819775"/>
              <a:gd name="connsiteY31" fmla="*/ 3393186 h 5743575"/>
              <a:gd name="connsiteX32" fmla="*/ 1240336 w 5819775"/>
              <a:gd name="connsiteY32" fmla="*/ 2308450 h 5743575"/>
              <a:gd name="connsiteX33" fmla="*/ 2325072 w 5819775"/>
              <a:gd name="connsiteY33" fmla="*/ 1223715 h 5743575"/>
              <a:gd name="connsiteX34" fmla="*/ 3409807 w 5819775"/>
              <a:gd name="connsiteY34" fmla="*/ 2308450 h 5743575"/>
              <a:gd name="connsiteX35" fmla="*/ 2325072 w 5819775"/>
              <a:gd name="connsiteY35" fmla="*/ 3393186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5819775" h="5743575">
                <a:moveTo>
                  <a:pt x="5644982" y="4681871"/>
                </a:moveTo>
                <a:lnTo>
                  <a:pt x="4364612" y="3401501"/>
                </a:lnTo>
                <a:cubicBezTo>
                  <a:pt x="4536082" y="3075175"/>
                  <a:pt x="4633532" y="2708062"/>
                  <a:pt x="4633532" y="2316766"/>
                </a:cubicBezTo>
                <a:cubicBezTo>
                  <a:pt x="4633532" y="1043940"/>
                  <a:pt x="3597145" y="0"/>
                  <a:pt x="2316766" y="0"/>
                </a:cubicBezTo>
                <a:cubicBezTo>
                  <a:pt x="1043940" y="0"/>
                  <a:pt x="0" y="1036387"/>
                  <a:pt x="0" y="2316766"/>
                </a:cubicBezTo>
                <a:cubicBezTo>
                  <a:pt x="0" y="3597145"/>
                  <a:pt x="1043940" y="4625216"/>
                  <a:pt x="2325072" y="4625216"/>
                </a:cubicBezTo>
                <a:cubicBezTo>
                  <a:pt x="2749601" y="4625216"/>
                  <a:pt x="3149194" y="4511155"/>
                  <a:pt x="3491389" y="4307196"/>
                </a:cubicBezTo>
                <a:lnTo>
                  <a:pt x="4755899" y="5570954"/>
                </a:lnTo>
                <a:cubicBezTo>
                  <a:pt x="4878267" y="5685015"/>
                  <a:pt x="5033124" y="5750738"/>
                  <a:pt x="5204594" y="5750738"/>
                </a:cubicBezTo>
                <a:cubicBezTo>
                  <a:pt x="5376063" y="5750738"/>
                  <a:pt x="5530920" y="5685777"/>
                  <a:pt x="5644982" y="5563401"/>
                </a:cubicBezTo>
                <a:cubicBezTo>
                  <a:pt x="5889727" y="5326219"/>
                  <a:pt x="5889727" y="4926616"/>
                  <a:pt x="5644982" y="4681871"/>
                </a:cubicBezTo>
                <a:close/>
                <a:moveTo>
                  <a:pt x="3433982" y="3980126"/>
                </a:moveTo>
                <a:cubicBezTo>
                  <a:pt x="3115961" y="4192391"/>
                  <a:pt x="2732227" y="4314759"/>
                  <a:pt x="2316013" y="4314759"/>
                </a:cubicBezTo>
                <a:cubicBezTo>
                  <a:pt x="1215419" y="4323064"/>
                  <a:pt x="309715" y="3417361"/>
                  <a:pt x="309715" y="2307708"/>
                </a:cubicBezTo>
                <a:cubicBezTo>
                  <a:pt x="309715" y="1198055"/>
                  <a:pt x="1215419" y="292332"/>
                  <a:pt x="2325072" y="292332"/>
                </a:cubicBezTo>
                <a:cubicBezTo>
                  <a:pt x="3434725" y="292332"/>
                  <a:pt x="4340438" y="1198036"/>
                  <a:pt x="4340438" y="2307698"/>
                </a:cubicBezTo>
                <a:cubicBezTo>
                  <a:pt x="4340438" y="2683126"/>
                  <a:pt x="4234682" y="3033617"/>
                  <a:pt x="4054907" y="3335779"/>
                </a:cubicBezTo>
                <a:lnTo>
                  <a:pt x="4046601" y="3344085"/>
                </a:lnTo>
                <a:cubicBezTo>
                  <a:pt x="3890982" y="3597145"/>
                  <a:pt x="3678726" y="3816963"/>
                  <a:pt x="3433982" y="3980126"/>
                </a:cubicBezTo>
                <a:close/>
                <a:moveTo>
                  <a:pt x="5432727" y="5359451"/>
                </a:moveTo>
                <a:cubicBezTo>
                  <a:pt x="5310359" y="5481819"/>
                  <a:pt x="5089779" y="5481819"/>
                  <a:pt x="4967412" y="5359451"/>
                </a:cubicBezTo>
                <a:lnTo>
                  <a:pt x="3743687" y="4135727"/>
                </a:lnTo>
                <a:cubicBezTo>
                  <a:pt x="3751993" y="4135727"/>
                  <a:pt x="3751993" y="4127421"/>
                  <a:pt x="3760308" y="4127421"/>
                </a:cubicBezTo>
                <a:cubicBezTo>
                  <a:pt x="3923471" y="3996738"/>
                  <a:pt x="4078329" y="3841890"/>
                  <a:pt x="4200697" y="3670411"/>
                </a:cubicBezTo>
                <a:lnTo>
                  <a:pt x="5432727" y="4902442"/>
                </a:lnTo>
                <a:cubicBezTo>
                  <a:pt x="5563410" y="5024819"/>
                  <a:pt x="5563410" y="5228768"/>
                  <a:pt x="5432727" y="5359451"/>
                </a:cubicBezTo>
                <a:close/>
                <a:moveTo>
                  <a:pt x="2325072" y="929126"/>
                </a:moveTo>
                <a:cubicBezTo>
                  <a:pt x="1566663" y="929126"/>
                  <a:pt x="946499" y="1549299"/>
                  <a:pt x="946499" y="2307698"/>
                </a:cubicBezTo>
                <a:cubicBezTo>
                  <a:pt x="946499" y="3066098"/>
                  <a:pt x="1566672" y="3686270"/>
                  <a:pt x="2325072" y="3686270"/>
                </a:cubicBezTo>
                <a:cubicBezTo>
                  <a:pt x="3083471" y="3686270"/>
                  <a:pt x="3703644" y="3066098"/>
                  <a:pt x="3703644" y="2307698"/>
                </a:cubicBezTo>
                <a:cubicBezTo>
                  <a:pt x="3703644" y="1549299"/>
                  <a:pt x="3083481" y="929126"/>
                  <a:pt x="2325072" y="929126"/>
                </a:cubicBezTo>
                <a:close/>
                <a:moveTo>
                  <a:pt x="2325072" y="3393186"/>
                </a:moveTo>
                <a:cubicBezTo>
                  <a:pt x="1729826" y="3393186"/>
                  <a:pt x="1240336" y="2912002"/>
                  <a:pt x="1240336" y="2308450"/>
                </a:cubicBezTo>
                <a:cubicBezTo>
                  <a:pt x="1240336" y="1713205"/>
                  <a:pt x="1721520" y="1223715"/>
                  <a:pt x="2325072" y="1223715"/>
                </a:cubicBezTo>
                <a:cubicBezTo>
                  <a:pt x="2920318" y="1223715"/>
                  <a:pt x="3409807" y="1704899"/>
                  <a:pt x="3409807" y="2308450"/>
                </a:cubicBezTo>
                <a:cubicBezTo>
                  <a:pt x="3401492" y="2903696"/>
                  <a:pt x="2920318" y="3393186"/>
                  <a:pt x="2325072" y="339318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3" name="Forma libre 422">
            <a:extLst>
              <a:ext uri="{FF2B5EF4-FFF2-40B4-BE49-F238E27FC236}">
                <a16:creationId xmlns:a16="http://schemas.microsoft.com/office/drawing/2014/main" id="{AF38788E-566B-2446-B4CD-363CA669500C}"/>
              </a:ext>
            </a:extLst>
          </p:cNvPr>
          <p:cNvSpPr/>
          <p:nvPr/>
        </p:nvSpPr>
        <p:spPr>
          <a:xfrm>
            <a:off x="482275" y="2050721"/>
            <a:ext cx="301338" cy="253499"/>
          </a:xfrm>
          <a:custGeom>
            <a:avLst/>
            <a:gdLst>
              <a:gd name="connsiteX0" fmla="*/ 5725987 w 5819775"/>
              <a:gd name="connsiteY0" fmla="*/ 1390502 h 4895850"/>
              <a:gd name="connsiteX1" fmla="*/ 4429606 w 5819775"/>
              <a:gd name="connsiteY1" fmla="*/ 94112 h 4895850"/>
              <a:gd name="connsiteX2" fmla="*/ 3965881 w 5819775"/>
              <a:gd name="connsiteY2" fmla="*/ 94112 h 4895850"/>
              <a:gd name="connsiteX3" fmla="*/ 3332355 w 5819775"/>
              <a:gd name="connsiteY3" fmla="*/ 727639 h 4895850"/>
              <a:gd name="connsiteX4" fmla="*/ 2875450 w 5819775"/>
              <a:gd name="connsiteY4" fmla="*/ 1184543 h 4895850"/>
              <a:gd name="connsiteX5" fmla="*/ 2514700 w 5819775"/>
              <a:gd name="connsiteY5" fmla="*/ 823793 h 4895850"/>
              <a:gd name="connsiteX6" fmla="*/ 2507194 w 5819775"/>
              <a:gd name="connsiteY6" fmla="*/ 816288 h 4895850"/>
              <a:gd name="connsiteX7" fmla="*/ 2499689 w 5819775"/>
              <a:gd name="connsiteY7" fmla="*/ 808782 h 4895850"/>
              <a:gd name="connsiteX8" fmla="*/ 1858656 w 5819775"/>
              <a:gd name="connsiteY8" fmla="*/ 167750 h 4895850"/>
              <a:gd name="connsiteX9" fmla="*/ 1372424 w 5819775"/>
              <a:gd name="connsiteY9" fmla="*/ 167750 h 4895850"/>
              <a:gd name="connsiteX10" fmla="*/ 99227 w 5819775"/>
              <a:gd name="connsiteY10" fmla="*/ 1464150 h 4895850"/>
              <a:gd name="connsiteX11" fmla="*/ 99227 w 5819775"/>
              <a:gd name="connsiteY11" fmla="*/ 1950382 h 4895850"/>
              <a:gd name="connsiteX12" fmla="*/ 740259 w 5819775"/>
              <a:gd name="connsiteY12" fmla="*/ 2591415 h 4895850"/>
              <a:gd name="connsiteX13" fmla="*/ 747765 w 5819775"/>
              <a:gd name="connsiteY13" fmla="*/ 2598920 h 4895850"/>
              <a:gd name="connsiteX14" fmla="*/ 755271 w 5819775"/>
              <a:gd name="connsiteY14" fmla="*/ 2606426 h 4895850"/>
              <a:gd name="connsiteX15" fmla="*/ 1351974 w 5819775"/>
              <a:gd name="connsiteY15" fmla="*/ 3203129 h 4895850"/>
              <a:gd name="connsiteX16" fmla="*/ 1330152 w 5819775"/>
              <a:gd name="connsiteY16" fmla="*/ 3224951 h 4895850"/>
              <a:gd name="connsiteX17" fmla="*/ 1300825 w 5819775"/>
              <a:gd name="connsiteY17" fmla="*/ 3269280 h 4895850"/>
              <a:gd name="connsiteX18" fmla="*/ 1205355 w 5819775"/>
              <a:gd name="connsiteY18" fmla="*/ 3497737 h 4895850"/>
              <a:gd name="connsiteX19" fmla="*/ 1300825 w 5819775"/>
              <a:gd name="connsiteY19" fmla="*/ 3726194 h 4895850"/>
              <a:gd name="connsiteX20" fmla="*/ 2353756 w 5819775"/>
              <a:gd name="connsiteY20" fmla="*/ 4779126 h 4895850"/>
              <a:gd name="connsiteX21" fmla="*/ 2582213 w 5819775"/>
              <a:gd name="connsiteY21" fmla="*/ 4874595 h 4895850"/>
              <a:gd name="connsiteX22" fmla="*/ 2810671 w 5819775"/>
              <a:gd name="connsiteY22" fmla="*/ 4779126 h 4895850"/>
              <a:gd name="connsiteX23" fmla="*/ 2869316 w 5819775"/>
              <a:gd name="connsiteY23" fmla="*/ 4720481 h 4895850"/>
              <a:gd name="connsiteX24" fmla="*/ 2972291 w 5819775"/>
              <a:gd name="connsiteY24" fmla="*/ 4823455 h 4895850"/>
              <a:gd name="connsiteX25" fmla="*/ 2979796 w 5819775"/>
              <a:gd name="connsiteY25" fmla="*/ 4830961 h 4895850"/>
              <a:gd name="connsiteX26" fmla="*/ 3178926 w 5819775"/>
              <a:gd name="connsiteY26" fmla="*/ 4904608 h 4895850"/>
              <a:gd name="connsiteX27" fmla="*/ 3407383 w 5819775"/>
              <a:gd name="connsiteY27" fmla="*/ 4801634 h 4895850"/>
              <a:gd name="connsiteX28" fmla="*/ 4452114 w 5819775"/>
              <a:gd name="connsiteY28" fmla="*/ 3754817 h 4895850"/>
              <a:gd name="connsiteX29" fmla="*/ 4473936 w 5819775"/>
              <a:gd name="connsiteY29" fmla="*/ 3276091 h 4895850"/>
              <a:gd name="connsiteX30" fmla="*/ 4392783 w 5819775"/>
              <a:gd name="connsiteY30" fmla="*/ 3194938 h 4895850"/>
              <a:gd name="connsiteX31" fmla="*/ 5099966 w 5819775"/>
              <a:gd name="connsiteY31" fmla="*/ 2488440 h 4895850"/>
              <a:gd name="connsiteX32" fmla="*/ 5733493 w 5819775"/>
              <a:gd name="connsiteY32" fmla="*/ 1854913 h 4895850"/>
              <a:gd name="connsiteX33" fmla="*/ 5828962 w 5819775"/>
              <a:gd name="connsiteY33" fmla="*/ 1618960 h 4895850"/>
              <a:gd name="connsiteX34" fmla="*/ 5725987 w 5819775"/>
              <a:gd name="connsiteY34" fmla="*/ 1390502 h 4895850"/>
              <a:gd name="connsiteX35" fmla="*/ 290860 w 5819775"/>
              <a:gd name="connsiteY35" fmla="*/ 1655774 h 4895850"/>
              <a:gd name="connsiteX36" fmla="*/ 1579736 w 5819775"/>
              <a:gd name="connsiteY36" fmla="*/ 366898 h 4895850"/>
              <a:gd name="connsiteX37" fmla="*/ 1631561 w 5819775"/>
              <a:gd name="connsiteY37" fmla="*/ 345076 h 4895850"/>
              <a:gd name="connsiteX38" fmla="*/ 1683387 w 5819775"/>
              <a:gd name="connsiteY38" fmla="*/ 366898 h 4895850"/>
              <a:gd name="connsiteX39" fmla="*/ 2228264 w 5819775"/>
              <a:gd name="connsiteY39" fmla="*/ 911776 h 4895850"/>
              <a:gd name="connsiteX40" fmla="*/ 828918 w 5819775"/>
              <a:gd name="connsiteY40" fmla="*/ 2296130 h 4895850"/>
              <a:gd name="connsiteX41" fmla="*/ 284040 w 5819775"/>
              <a:gd name="connsiteY41" fmla="*/ 1751252 h 4895850"/>
              <a:gd name="connsiteX42" fmla="*/ 290860 w 5819775"/>
              <a:gd name="connsiteY42" fmla="*/ 1655774 h 4895850"/>
              <a:gd name="connsiteX43" fmla="*/ 2574022 w 5819775"/>
              <a:gd name="connsiteY43" fmla="*/ 4601799 h 4895850"/>
              <a:gd name="connsiteX44" fmla="*/ 2537198 w 5819775"/>
              <a:gd name="connsiteY44" fmla="*/ 4586798 h 4895850"/>
              <a:gd name="connsiteX45" fmla="*/ 1483581 w 5819775"/>
              <a:gd name="connsiteY45" fmla="*/ 3533866 h 4895850"/>
              <a:gd name="connsiteX46" fmla="*/ 1468579 w 5819775"/>
              <a:gd name="connsiteY46" fmla="*/ 3497042 h 4895850"/>
              <a:gd name="connsiteX47" fmla="*/ 1483581 w 5819775"/>
              <a:gd name="connsiteY47" fmla="*/ 3460218 h 4895850"/>
              <a:gd name="connsiteX48" fmla="*/ 1520404 w 5819775"/>
              <a:gd name="connsiteY48" fmla="*/ 3423395 h 4895850"/>
              <a:gd name="connsiteX49" fmla="*/ 1520404 w 5819775"/>
              <a:gd name="connsiteY49" fmla="*/ 3423395 h 4895850"/>
              <a:gd name="connsiteX50" fmla="*/ 1594052 w 5819775"/>
              <a:gd name="connsiteY50" fmla="*/ 3349747 h 4895850"/>
              <a:gd name="connsiteX51" fmla="*/ 1763178 w 5819775"/>
              <a:gd name="connsiteY51" fmla="*/ 3180621 h 4895850"/>
              <a:gd name="connsiteX52" fmla="*/ 1770683 w 5819775"/>
              <a:gd name="connsiteY52" fmla="*/ 3173116 h 4895850"/>
              <a:gd name="connsiteX53" fmla="*/ 1800011 w 5819775"/>
              <a:gd name="connsiteY53" fmla="*/ 3165610 h 4895850"/>
              <a:gd name="connsiteX54" fmla="*/ 1836834 w 5819775"/>
              <a:gd name="connsiteY54" fmla="*/ 3180612 h 4895850"/>
              <a:gd name="connsiteX55" fmla="*/ 2890442 w 5819775"/>
              <a:gd name="connsiteY55" fmla="*/ 4233544 h 4895850"/>
              <a:gd name="connsiteX56" fmla="*/ 2890442 w 5819775"/>
              <a:gd name="connsiteY56" fmla="*/ 4307191 h 4895850"/>
              <a:gd name="connsiteX57" fmla="*/ 2764960 w 5819775"/>
              <a:gd name="connsiteY57" fmla="*/ 4432673 h 4895850"/>
              <a:gd name="connsiteX58" fmla="*/ 2610836 w 5819775"/>
              <a:gd name="connsiteY58" fmla="*/ 4587474 h 4895850"/>
              <a:gd name="connsiteX59" fmla="*/ 2574022 w 5819775"/>
              <a:gd name="connsiteY59" fmla="*/ 4601799 h 4895850"/>
              <a:gd name="connsiteX60" fmla="*/ 4252984 w 5819775"/>
              <a:gd name="connsiteY60" fmla="*/ 3556373 h 4895850"/>
              <a:gd name="connsiteX61" fmla="*/ 3206872 w 5819775"/>
              <a:gd name="connsiteY61" fmla="*/ 4609296 h 4895850"/>
              <a:gd name="connsiteX62" fmla="*/ 3170049 w 5819775"/>
              <a:gd name="connsiteY62" fmla="*/ 4631117 h 4895850"/>
              <a:gd name="connsiteX63" fmla="*/ 3155047 w 5819775"/>
              <a:gd name="connsiteY63" fmla="*/ 4623612 h 4895850"/>
              <a:gd name="connsiteX64" fmla="*/ 3059578 w 5819775"/>
              <a:gd name="connsiteY64" fmla="*/ 4528142 h 4895850"/>
              <a:gd name="connsiteX65" fmla="*/ 3081400 w 5819775"/>
              <a:gd name="connsiteY65" fmla="*/ 4506321 h 4895850"/>
              <a:gd name="connsiteX66" fmla="*/ 3081400 w 5819775"/>
              <a:gd name="connsiteY66" fmla="*/ 4506321 h 4895850"/>
              <a:gd name="connsiteX67" fmla="*/ 3103221 w 5819775"/>
              <a:gd name="connsiteY67" fmla="*/ 4476993 h 4895850"/>
              <a:gd name="connsiteX68" fmla="*/ 3125043 w 5819775"/>
              <a:gd name="connsiteY68" fmla="*/ 4455171 h 4895850"/>
              <a:gd name="connsiteX69" fmla="*/ 3132549 w 5819775"/>
              <a:gd name="connsiteY69" fmla="*/ 4433349 h 4895850"/>
              <a:gd name="connsiteX70" fmla="*/ 3154370 w 5819775"/>
              <a:gd name="connsiteY70" fmla="*/ 4396526 h 4895850"/>
              <a:gd name="connsiteX71" fmla="*/ 3154370 w 5819775"/>
              <a:gd name="connsiteY71" fmla="*/ 4396526 h 4895850"/>
              <a:gd name="connsiteX72" fmla="*/ 3080723 w 5819775"/>
              <a:gd name="connsiteY72" fmla="*/ 4043272 h 4895850"/>
              <a:gd name="connsiteX73" fmla="*/ 2028458 w 5819775"/>
              <a:gd name="connsiteY73" fmla="*/ 2981482 h 4895850"/>
              <a:gd name="connsiteX74" fmla="*/ 1976633 w 5819775"/>
              <a:gd name="connsiteY74" fmla="*/ 2937153 h 4895850"/>
              <a:gd name="connsiteX75" fmla="*/ 1954811 w 5819775"/>
              <a:gd name="connsiteY75" fmla="*/ 2929647 h 4895850"/>
              <a:gd name="connsiteX76" fmla="*/ 1917987 w 5819775"/>
              <a:gd name="connsiteY76" fmla="*/ 2907826 h 4895850"/>
              <a:gd name="connsiteX77" fmla="*/ 1896166 w 5819775"/>
              <a:gd name="connsiteY77" fmla="*/ 2900320 h 4895850"/>
              <a:gd name="connsiteX78" fmla="*/ 1859342 w 5819775"/>
              <a:gd name="connsiteY78" fmla="*/ 2892814 h 4895850"/>
              <a:gd name="connsiteX79" fmla="*/ 1837520 w 5819775"/>
              <a:gd name="connsiteY79" fmla="*/ 2892814 h 4895850"/>
              <a:gd name="connsiteX80" fmla="*/ 1793191 w 5819775"/>
              <a:gd name="connsiteY80" fmla="*/ 2885308 h 4895850"/>
              <a:gd name="connsiteX81" fmla="*/ 1756367 w 5819775"/>
              <a:gd name="connsiteY81" fmla="*/ 2885308 h 4895850"/>
              <a:gd name="connsiteX82" fmla="*/ 1727040 w 5819775"/>
              <a:gd name="connsiteY82" fmla="*/ 2885308 h 4895850"/>
              <a:gd name="connsiteX83" fmla="*/ 1675214 w 5819775"/>
              <a:gd name="connsiteY83" fmla="*/ 2900310 h 4895850"/>
              <a:gd name="connsiteX84" fmla="*/ 1667709 w 5819775"/>
              <a:gd name="connsiteY84" fmla="*/ 2900310 h 4895850"/>
              <a:gd name="connsiteX85" fmla="*/ 1557228 w 5819775"/>
              <a:gd name="connsiteY85" fmla="*/ 2966461 h 4895850"/>
              <a:gd name="connsiteX86" fmla="*/ 1535406 w 5819775"/>
              <a:gd name="connsiteY86" fmla="*/ 2988283 h 4895850"/>
              <a:gd name="connsiteX87" fmla="*/ 1027352 w 5819775"/>
              <a:gd name="connsiteY87" fmla="*/ 2480229 h 4895850"/>
              <a:gd name="connsiteX88" fmla="*/ 2419212 w 5819775"/>
              <a:gd name="connsiteY88" fmla="*/ 1110191 h 4895850"/>
              <a:gd name="connsiteX89" fmla="*/ 2684493 w 5819775"/>
              <a:gd name="connsiteY89" fmla="*/ 1375472 h 4895850"/>
              <a:gd name="connsiteX90" fmla="*/ 1947991 w 5819775"/>
              <a:gd name="connsiteY90" fmla="*/ 2111974 h 4895850"/>
              <a:gd name="connsiteX91" fmla="*/ 1947991 w 5819775"/>
              <a:gd name="connsiteY91" fmla="*/ 2517053 h 4895850"/>
              <a:gd name="connsiteX92" fmla="*/ 2235094 w 5819775"/>
              <a:gd name="connsiteY92" fmla="*/ 2804155 h 4895850"/>
              <a:gd name="connsiteX93" fmla="*/ 2279423 w 5819775"/>
              <a:gd name="connsiteY93" fmla="*/ 2833483 h 4895850"/>
              <a:gd name="connsiteX94" fmla="*/ 2426727 w 5819775"/>
              <a:gd name="connsiteY94" fmla="*/ 2877812 h 4895850"/>
              <a:gd name="connsiteX95" fmla="*/ 2478553 w 5819775"/>
              <a:gd name="connsiteY95" fmla="*/ 2870307 h 4895850"/>
              <a:gd name="connsiteX96" fmla="*/ 2486058 w 5819775"/>
              <a:gd name="connsiteY96" fmla="*/ 2870307 h 4895850"/>
              <a:gd name="connsiteX97" fmla="*/ 2530388 w 5819775"/>
              <a:gd name="connsiteY97" fmla="*/ 2855305 h 4895850"/>
              <a:gd name="connsiteX98" fmla="*/ 2537894 w 5819775"/>
              <a:gd name="connsiteY98" fmla="*/ 2855305 h 4895850"/>
              <a:gd name="connsiteX99" fmla="*/ 2582223 w 5819775"/>
              <a:gd name="connsiteY99" fmla="*/ 2833483 h 4895850"/>
              <a:gd name="connsiteX100" fmla="*/ 2589729 w 5819775"/>
              <a:gd name="connsiteY100" fmla="*/ 2825977 h 4895850"/>
              <a:gd name="connsiteX101" fmla="*/ 2634058 w 5819775"/>
              <a:gd name="connsiteY101" fmla="*/ 2789153 h 4895850"/>
              <a:gd name="connsiteX102" fmla="*/ 3112784 w 5819775"/>
              <a:gd name="connsiteY102" fmla="*/ 2310427 h 4895850"/>
              <a:gd name="connsiteX103" fmla="*/ 4246869 w 5819775"/>
              <a:gd name="connsiteY103" fmla="*/ 3444512 h 4895850"/>
              <a:gd name="connsiteX104" fmla="*/ 4261871 w 5819775"/>
              <a:gd name="connsiteY104" fmla="*/ 3459513 h 4895850"/>
              <a:gd name="connsiteX105" fmla="*/ 4252984 w 5819775"/>
              <a:gd name="connsiteY105" fmla="*/ 3556373 h 4895850"/>
              <a:gd name="connsiteX106" fmla="*/ 4194329 w 5819775"/>
              <a:gd name="connsiteY106" fmla="*/ 3003990 h 4895850"/>
              <a:gd name="connsiteX107" fmla="*/ 3310523 w 5819775"/>
              <a:gd name="connsiteY107" fmla="*/ 2120184 h 4895850"/>
              <a:gd name="connsiteX108" fmla="*/ 3436006 w 5819775"/>
              <a:gd name="connsiteY108" fmla="*/ 1994702 h 4895850"/>
              <a:gd name="connsiteX109" fmla="*/ 3472830 w 5819775"/>
              <a:gd name="connsiteY109" fmla="*/ 1899233 h 4895850"/>
              <a:gd name="connsiteX110" fmla="*/ 3436006 w 5819775"/>
              <a:gd name="connsiteY110" fmla="*/ 1803764 h 4895850"/>
              <a:gd name="connsiteX111" fmla="*/ 3244382 w 5819775"/>
              <a:gd name="connsiteY111" fmla="*/ 1803764 h 4895850"/>
              <a:gd name="connsiteX112" fmla="*/ 3023431 w 5819775"/>
              <a:gd name="connsiteY112" fmla="*/ 2024715 h 4895850"/>
              <a:gd name="connsiteX113" fmla="*/ 2449225 w 5819775"/>
              <a:gd name="connsiteY113" fmla="*/ 2598920 h 4895850"/>
              <a:gd name="connsiteX114" fmla="*/ 2434223 w 5819775"/>
              <a:gd name="connsiteY114" fmla="*/ 2613922 h 4895850"/>
              <a:gd name="connsiteX115" fmla="*/ 2434223 w 5819775"/>
              <a:gd name="connsiteY115" fmla="*/ 2613922 h 4895850"/>
              <a:gd name="connsiteX116" fmla="*/ 2147121 w 5819775"/>
              <a:gd name="connsiteY116" fmla="*/ 2326819 h 4895850"/>
              <a:gd name="connsiteX117" fmla="*/ 2139615 w 5819775"/>
              <a:gd name="connsiteY117" fmla="*/ 2311818 h 4895850"/>
              <a:gd name="connsiteX118" fmla="*/ 2147121 w 5819775"/>
              <a:gd name="connsiteY118" fmla="*/ 2296816 h 4895850"/>
              <a:gd name="connsiteX119" fmla="*/ 3436006 w 5819775"/>
              <a:gd name="connsiteY119" fmla="*/ 1007931 h 4895850"/>
              <a:gd name="connsiteX120" fmla="*/ 4201835 w 5819775"/>
              <a:gd name="connsiteY120" fmla="*/ 1773760 h 4895850"/>
              <a:gd name="connsiteX121" fmla="*/ 4812864 w 5819775"/>
              <a:gd name="connsiteY121" fmla="*/ 2384789 h 4895850"/>
              <a:gd name="connsiteX122" fmla="*/ 4194329 w 5819775"/>
              <a:gd name="connsiteY122" fmla="*/ 3003990 h 4895850"/>
              <a:gd name="connsiteX123" fmla="*/ 5534363 w 5819775"/>
              <a:gd name="connsiteY123" fmla="*/ 1663279 h 4895850"/>
              <a:gd name="connsiteX124" fmla="*/ 4996991 w 5819775"/>
              <a:gd name="connsiteY124" fmla="*/ 2200651 h 4895850"/>
              <a:gd name="connsiteX125" fmla="*/ 3884729 w 5819775"/>
              <a:gd name="connsiteY125" fmla="*/ 1088398 h 4895850"/>
              <a:gd name="connsiteX126" fmla="*/ 3619448 w 5819775"/>
              <a:gd name="connsiteY126" fmla="*/ 823117 h 4895850"/>
              <a:gd name="connsiteX127" fmla="*/ 4156820 w 5819775"/>
              <a:gd name="connsiteY127" fmla="*/ 285745 h 4895850"/>
              <a:gd name="connsiteX128" fmla="*/ 4201149 w 5819775"/>
              <a:gd name="connsiteY128" fmla="*/ 270743 h 4895850"/>
              <a:gd name="connsiteX129" fmla="*/ 4245478 w 5819775"/>
              <a:gd name="connsiteY129" fmla="*/ 285745 h 4895850"/>
              <a:gd name="connsiteX130" fmla="*/ 5541860 w 5819775"/>
              <a:gd name="connsiteY130" fmla="*/ 1582126 h 4895850"/>
              <a:gd name="connsiteX131" fmla="*/ 5556861 w 5819775"/>
              <a:gd name="connsiteY131" fmla="*/ 1626456 h 4895850"/>
              <a:gd name="connsiteX132" fmla="*/ 5534363 w 5819775"/>
              <a:gd name="connsiteY132" fmla="*/ 1663279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</a:cxnLst>
            <a:rect l="l" t="t" r="r" b="b"/>
            <a:pathLst>
              <a:path w="5819775" h="489585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5" name="Forma libre 424">
            <a:extLst>
              <a:ext uri="{FF2B5EF4-FFF2-40B4-BE49-F238E27FC236}">
                <a16:creationId xmlns:a16="http://schemas.microsoft.com/office/drawing/2014/main" id="{69C28078-FD55-3E4D-A50B-5073F3AF8066}"/>
              </a:ext>
            </a:extLst>
          </p:cNvPr>
          <p:cNvSpPr/>
          <p:nvPr/>
        </p:nvSpPr>
        <p:spPr>
          <a:xfrm>
            <a:off x="4983499" y="2019434"/>
            <a:ext cx="301831" cy="291967"/>
          </a:xfrm>
          <a:custGeom>
            <a:avLst/>
            <a:gdLst>
              <a:gd name="connsiteX0" fmla="*/ 5382454 w 5829300"/>
              <a:gd name="connsiteY0" fmla="*/ 1944503 h 5638800"/>
              <a:gd name="connsiteX1" fmla="*/ 5104448 w 5829300"/>
              <a:gd name="connsiteY1" fmla="*/ 1944503 h 5638800"/>
              <a:gd name="connsiteX2" fmla="*/ 3017377 w 5829300"/>
              <a:gd name="connsiteY2" fmla="*/ 33054 h 5638800"/>
              <a:gd name="connsiteX3" fmla="*/ 2834297 w 5829300"/>
              <a:gd name="connsiteY3" fmla="*/ 33054 h 5638800"/>
              <a:gd name="connsiteX4" fmla="*/ 710613 w 5829300"/>
              <a:gd name="connsiteY4" fmla="*/ 1944503 h 5638800"/>
              <a:gd name="connsiteX5" fmla="*/ 446846 w 5829300"/>
              <a:gd name="connsiteY5" fmla="*/ 1944503 h 5638800"/>
              <a:gd name="connsiteX6" fmla="*/ 0 w 5829300"/>
              <a:gd name="connsiteY6" fmla="*/ 2391349 h 5638800"/>
              <a:gd name="connsiteX7" fmla="*/ 0 w 5829300"/>
              <a:gd name="connsiteY7" fmla="*/ 2566971 h 5638800"/>
              <a:gd name="connsiteX8" fmla="*/ 227152 w 5829300"/>
              <a:gd name="connsiteY8" fmla="*/ 2954820 h 5638800"/>
              <a:gd name="connsiteX9" fmla="*/ 695697 w 5829300"/>
              <a:gd name="connsiteY9" fmla="*/ 5386352 h 5638800"/>
              <a:gd name="connsiteX10" fmla="*/ 695697 w 5829300"/>
              <a:gd name="connsiteY10" fmla="*/ 5386352 h 5638800"/>
              <a:gd name="connsiteX11" fmla="*/ 1032691 w 5829300"/>
              <a:gd name="connsiteY11" fmla="*/ 5642660 h 5638800"/>
              <a:gd name="connsiteX12" fmla="*/ 4833233 w 5829300"/>
              <a:gd name="connsiteY12" fmla="*/ 5642660 h 5638800"/>
              <a:gd name="connsiteX13" fmla="*/ 5126155 w 5829300"/>
              <a:gd name="connsiteY13" fmla="*/ 5437882 h 5638800"/>
              <a:gd name="connsiteX14" fmla="*/ 5126155 w 5829300"/>
              <a:gd name="connsiteY14" fmla="*/ 5422966 h 5638800"/>
              <a:gd name="connsiteX15" fmla="*/ 5602158 w 5829300"/>
              <a:gd name="connsiteY15" fmla="*/ 2948038 h 5638800"/>
              <a:gd name="connsiteX16" fmla="*/ 5829310 w 5829300"/>
              <a:gd name="connsiteY16" fmla="*/ 2560189 h 5638800"/>
              <a:gd name="connsiteX17" fmla="*/ 5829310 w 5829300"/>
              <a:gd name="connsiteY17" fmla="*/ 2384567 h 5638800"/>
              <a:gd name="connsiteX18" fmla="*/ 5382454 w 5829300"/>
              <a:gd name="connsiteY18" fmla="*/ 1944503 h 5638800"/>
              <a:gd name="connsiteX19" fmla="*/ 2922451 w 5829300"/>
              <a:gd name="connsiteY19" fmla="*/ 311737 h 5638800"/>
              <a:gd name="connsiteX20" fmla="*/ 4701683 w 5829300"/>
              <a:gd name="connsiteY20" fmla="*/ 1937730 h 5638800"/>
              <a:gd name="connsiteX21" fmla="*/ 1113377 w 5829300"/>
              <a:gd name="connsiteY21" fmla="*/ 1937730 h 5638800"/>
              <a:gd name="connsiteX22" fmla="*/ 2922451 w 5829300"/>
              <a:gd name="connsiteY22" fmla="*/ 311737 h 5638800"/>
              <a:gd name="connsiteX23" fmla="*/ 271224 w 5829300"/>
              <a:gd name="connsiteY23" fmla="*/ 2391349 h 5638800"/>
              <a:gd name="connsiteX24" fmla="*/ 446846 w 5829300"/>
              <a:gd name="connsiteY24" fmla="*/ 2215727 h 5638800"/>
              <a:gd name="connsiteX25" fmla="*/ 5382464 w 5829300"/>
              <a:gd name="connsiteY25" fmla="*/ 2215727 h 5638800"/>
              <a:gd name="connsiteX26" fmla="*/ 5558085 w 5829300"/>
              <a:gd name="connsiteY26" fmla="*/ 2391349 h 5638800"/>
              <a:gd name="connsiteX27" fmla="*/ 5558085 w 5829300"/>
              <a:gd name="connsiteY27" fmla="*/ 2566971 h 5638800"/>
              <a:gd name="connsiteX28" fmla="*/ 5382464 w 5829300"/>
              <a:gd name="connsiteY28" fmla="*/ 2742593 h 5638800"/>
              <a:gd name="connsiteX29" fmla="*/ 446846 w 5829300"/>
              <a:gd name="connsiteY29" fmla="*/ 2742593 h 5638800"/>
              <a:gd name="connsiteX30" fmla="*/ 271224 w 5829300"/>
              <a:gd name="connsiteY30" fmla="*/ 2566971 h 5638800"/>
              <a:gd name="connsiteX31" fmla="*/ 271224 w 5829300"/>
              <a:gd name="connsiteY31" fmla="*/ 2391349 h 5638800"/>
              <a:gd name="connsiteX32" fmla="*/ 271224 w 5829300"/>
              <a:gd name="connsiteY32" fmla="*/ 2391349 h 5638800"/>
              <a:gd name="connsiteX33" fmla="*/ 4863065 w 5829300"/>
              <a:gd name="connsiteY33" fmla="*/ 5364654 h 5638800"/>
              <a:gd name="connsiteX34" fmla="*/ 4826451 w 5829300"/>
              <a:gd name="connsiteY34" fmla="*/ 5372112 h 5638800"/>
              <a:gd name="connsiteX35" fmla="*/ 1032691 w 5829300"/>
              <a:gd name="connsiteY35" fmla="*/ 5372112 h 5638800"/>
              <a:gd name="connsiteX36" fmla="*/ 966921 w 5829300"/>
              <a:gd name="connsiteY36" fmla="*/ 5335498 h 5638800"/>
              <a:gd name="connsiteX37" fmla="*/ 512616 w 5829300"/>
              <a:gd name="connsiteY37" fmla="*/ 3007026 h 5638800"/>
              <a:gd name="connsiteX38" fmla="*/ 5316684 w 5829300"/>
              <a:gd name="connsiteY38" fmla="*/ 3007026 h 5638800"/>
              <a:gd name="connsiteX39" fmla="*/ 4863065 w 5829300"/>
              <a:gd name="connsiteY39" fmla="*/ 5364654 h 5638800"/>
              <a:gd name="connsiteX40" fmla="*/ 1340530 w 5829300"/>
              <a:gd name="connsiteY40" fmla="*/ 3804431 h 5638800"/>
              <a:gd name="connsiteX41" fmla="*/ 1472070 w 5829300"/>
              <a:gd name="connsiteY41" fmla="*/ 3672890 h 5638800"/>
              <a:gd name="connsiteX42" fmla="*/ 4298918 w 5829300"/>
              <a:gd name="connsiteY42" fmla="*/ 3672890 h 5638800"/>
              <a:gd name="connsiteX43" fmla="*/ 4430459 w 5829300"/>
              <a:gd name="connsiteY43" fmla="*/ 3804431 h 5638800"/>
              <a:gd name="connsiteX44" fmla="*/ 4298918 w 5829300"/>
              <a:gd name="connsiteY44" fmla="*/ 3935971 h 5638800"/>
              <a:gd name="connsiteX45" fmla="*/ 1479528 w 5829300"/>
              <a:gd name="connsiteY45" fmla="*/ 3935971 h 5638800"/>
              <a:gd name="connsiteX46" fmla="*/ 1340530 w 5829300"/>
              <a:gd name="connsiteY46" fmla="*/ 3804431 h 5638800"/>
              <a:gd name="connsiteX47" fmla="*/ 4283993 w 5829300"/>
              <a:gd name="connsiteY47" fmla="*/ 4559115 h 5638800"/>
              <a:gd name="connsiteX48" fmla="*/ 4152452 w 5829300"/>
              <a:gd name="connsiteY48" fmla="*/ 4690656 h 5638800"/>
              <a:gd name="connsiteX49" fmla="*/ 1640910 w 5829300"/>
              <a:gd name="connsiteY49" fmla="*/ 4690656 h 5638800"/>
              <a:gd name="connsiteX50" fmla="*/ 1509370 w 5829300"/>
              <a:gd name="connsiteY50" fmla="*/ 4559115 h 5638800"/>
              <a:gd name="connsiteX51" fmla="*/ 1640910 w 5829300"/>
              <a:gd name="connsiteY51" fmla="*/ 4427575 h 5638800"/>
              <a:gd name="connsiteX52" fmla="*/ 4145671 w 5829300"/>
              <a:gd name="connsiteY52" fmla="*/ 4427575 h 5638800"/>
              <a:gd name="connsiteX53" fmla="*/ 4283993 w 5829300"/>
              <a:gd name="connsiteY53" fmla="*/ 4559115 h 563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29300" h="5638800">
                <a:moveTo>
                  <a:pt x="5382454" y="1944503"/>
                </a:moveTo>
                <a:lnTo>
                  <a:pt x="5104448" y="1944503"/>
                </a:lnTo>
                <a:lnTo>
                  <a:pt x="3017377" y="33054"/>
                </a:lnTo>
                <a:cubicBezTo>
                  <a:pt x="2965847" y="-11018"/>
                  <a:pt x="2885837" y="-11018"/>
                  <a:pt x="2834297" y="33054"/>
                </a:cubicBezTo>
                <a:lnTo>
                  <a:pt x="710613" y="1944503"/>
                </a:lnTo>
                <a:lnTo>
                  <a:pt x="446846" y="1944503"/>
                </a:lnTo>
                <a:cubicBezTo>
                  <a:pt x="197996" y="1944503"/>
                  <a:pt x="0" y="2142499"/>
                  <a:pt x="0" y="2391349"/>
                </a:cubicBezTo>
                <a:lnTo>
                  <a:pt x="0" y="2566971"/>
                </a:lnTo>
                <a:cubicBezTo>
                  <a:pt x="0" y="2735135"/>
                  <a:pt x="94926" y="2881591"/>
                  <a:pt x="227152" y="2954820"/>
                </a:cubicBezTo>
                <a:lnTo>
                  <a:pt x="695697" y="5386352"/>
                </a:lnTo>
                <a:lnTo>
                  <a:pt x="695697" y="5386352"/>
                </a:lnTo>
                <a:cubicBezTo>
                  <a:pt x="710613" y="5474496"/>
                  <a:pt x="798081" y="5642660"/>
                  <a:pt x="1032691" y="5642660"/>
                </a:cubicBezTo>
                <a:lnTo>
                  <a:pt x="4833233" y="5642660"/>
                </a:lnTo>
                <a:cubicBezTo>
                  <a:pt x="4979699" y="5642660"/>
                  <a:pt x="5089541" y="5561974"/>
                  <a:pt x="5126155" y="5437882"/>
                </a:cubicBezTo>
                <a:cubicBezTo>
                  <a:pt x="5126155" y="5430424"/>
                  <a:pt x="5126155" y="5430424"/>
                  <a:pt x="5126155" y="5422966"/>
                </a:cubicBezTo>
                <a:lnTo>
                  <a:pt x="5602158" y="2948038"/>
                </a:lnTo>
                <a:cubicBezTo>
                  <a:pt x="5733698" y="2867351"/>
                  <a:pt x="5829310" y="2728344"/>
                  <a:pt x="5829310" y="2560189"/>
                </a:cubicBezTo>
                <a:lnTo>
                  <a:pt x="5829310" y="2384567"/>
                </a:lnTo>
                <a:cubicBezTo>
                  <a:pt x="5829300" y="2142499"/>
                  <a:pt x="5631980" y="1944503"/>
                  <a:pt x="5382454" y="1944503"/>
                </a:cubicBezTo>
                <a:close/>
                <a:moveTo>
                  <a:pt x="2922451" y="311737"/>
                </a:moveTo>
                <a:lnTo>
                  <a:pt x="4701683" y="1937730"/>
                </a:lnTo>
                <a:lnTo>
                  <a:pt x="1113377" y="1937730"/>
                </a:lnTo>
                <a:lnTo>
                  <a:pt x="2922451" y="311737"/>
                </a:lnTo>
                <a:close/>
                <a:moveTo>
                  <a:pt x="271224" y="2391349"/>
                </a:moveTo>
                <a:cubicBezTo>
                  <a:pt x="271224" y="2296423"/>
                  <a:pt x="351911" y="2215727"/>
                  <a:pt x="446846" y="2215727"/>
                </a:cubicBezTo>
                <a:lnTo>
                  <a:pt x="5382464" y="2215727"/>
                </a:lnTo>
                <a:cubicBezTo>
                  <a:pt x="5477390" y="2215727"/>
                  <a:pt x="5558085" y="2296413"/>
                  <a:pt x="5558085" y="2391349"/>
                </a:cubicBezTo>
                <a:lnTo>
                  <a:pt x="5558085" y="2566971"/>
                </a:lnTo>
                <a:cubicBezTo>
                  <a:pt x="5558085" y="2661897"/>
                  <a:pt x="5477399" y="2742593"/>
                  <a:pt x="5382464" y="2742593"/>
                </a:cubicBezTo>
                <a:lnTo>
                  <a:pt x="446846" y="2742593"/>
                </a:lnTo>
                <a:cubicBezTo>
                  <a:pt x="351920" y="2742593"/>
                  <a:pt x="271224" y="2661907"/>
                  <a:pt x="271224" y="2566971"/>
                </a:cubicBezTo>
                <a:lnTo>
                  <a:pt x="271224" y="2391349"/>
                </a:lnTo>
                <a:lnTo>
                  <a:pt x="271224" y="2391349"/>
                </a:lnTo>
                <a:close/>
                <a:moveTo>
                  <a:pt x="4863065" y="5364654"/>
                </a:moveTo>
                <a:cubicBezTo>
                  <a:pt x="4863065" y="5372112"/>
                  <a:pt x="4855607" y="5372112"/>
                  <a:pt x="4826451" y="5372112"/>
                </a:cubicBezTo>
                <a:lnTo>
                  <a:pt x="1032691" y="5372112"/>
                </a:lnTo>
                <a:cubicBezTo>
                  <a:pt x="1017775" y="5372112"/>
                  <a:pt x="974379" y="5372112"/>
                  <a:pt x="966921" y="5335498"/>
                </a:cubicBezTo>
                <a:lnTo>
                  <a:pt x="512616" y="3007026"/>
                </a:lnTo>
                <a:lnTo>
                  <a:pt x="5316684" y="3007026"/>
                </a:lnTo>
                <a:lnTo>
                  <a:pt x="4863065" y="5364654"/>
                </a:lnTo>
                <a:close/>
                <a:moveTo>
                  <a:pt x="1340530" y="3804431"/>
                </a:moveTo>
                <a:cubicBezTo>
                  <a:pt x="1340530" y="3731202"/>
                  <a:pt x="1398842" y="3672890"/>
                  <a:pt x="1472070" y="3672890"/>
                </a:cubicBezTo>
                <a:lnTo>
                  <a:pt x="4298918" y="3672890"/>
                </a:lnTo>
                <a:cubicBezTo>
                  <a:pt x="4372147" y="3672890"/>
                  <a:pt x="4430459" y="3731202"/>
                  <a:pt x="4430459" y="3804431"/>
                </a:cubicBezTo>
                <a:cubicBezTo>
                  <a:pt x="4430459" y="3877659"/>
                  <a:pt x="4372147" y="3935971"/>
                  <a:pt x="4298918" y="3935971"/>
                </a:cubicBezTo>
                <a:lnTo>
                  <a:pt x="1479528" y="3935971"/>
                </a:lnTo>
                <a:cubicBezTo>
                  <a:pt x="1406300" y="3936656"/>
                  <a:pt x="1340530" y="3877659"/>
                  <a:pt x="1340530" y="3804431"/>
                </a:cubicBezTo>
                <a:close/>
                <a:moveTo>
                  <a:pt x="4283993" y="4559115"/>
                </a:moveTo>
                <a:cubicBezTo>
                  <a:pt x="4283993" y="4632343"/>
                  <a:pt x="4225681" y="4690656"/>
                  <a:pt x="4152452" y="4690656"/>
                </a:cubicBezTo>
                <a:lnTo>
                  <a:pt x="1640910" y="4690656"/>
                </a:lnTo>
                <a:cubicBezTo>
                  <a:pt x="1567682" y="4690656"/>
                  <a:pt x="1509370" y="4632343"/>
                  <a:pt x="1509370" y="4559115"/>
                </a:cubicBezTo>
                <a:cubicBezTo>
                  <a:pt x="1509370" y="4485887"/>
                  <a:pt x="1567682" y="4427575"/>
                  <a:pt x="1640910" y="4427575"/>
                </a:cubicBezTo>
                <a:lnTo>
                  <a:pt x="4145671" y="4427575"/>
                </a:lnTo>
                <a:cubicBezTo>
                  <a:pt x="4218223" y="4426889"/>
                  <a:pt x="4283993" y="4485887"/>
                  <a:pt x="4283993" y="45591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7" name="Forma libre 426">
            <a:extLst>
              <a:ext uri="{FF2B5EF4-FFF2-40B4-BE49-F238E27FC236}">
                <a16:creationId xmlns:a16="http://schemas.microsoft.com/office/drawing/2014/main" id="{2D54638C-91A1-EF4E-A15A-377B0E3316A7}"/>
              </a:ext>
            </a:extLst>
          </p:cNvPr>
          <p:cNvSpPr/>
          <p:nvPr/>
        </p:nvSpPr>
        <p:spPr>
          <a:xfrm>
            <a:off x="1270707" y="3395150"/>
            <a:ext cx="301338" cy="280624"/>
          </a:xfrm>
          <a:custGeom>
            <a:avLst/>
            <a:gdLst>
              <a:gd name="connsiteX0" fmla="*/ 5579212 w 5819775"/>
              <a:gd name="connsiteY0" fmla="*/ 0 h 5419725"/>
              <a:gd name="connsiteX1" fmla="*/ 249479 w 5819775"/>
              <a:gd name="connsiteY1" fmla="*/ 0 h 5419725"/>
              <a:gd name="connsiteX2" fmla="*/ 0 w 5819775"/>
              <a:gd name="connsiteY2" fmla="*/ 249479 h 5419725"/>
              <a:gd name="connsiteX3" fmla="*/ 0 w 5819775"/>
              <a:gd name="connsiteY3" fmla="*/ 808682 h 5419725"/>
              <a:gd name="connsiteX4" fmla="*/ 249479 w 5819775"/>
              <a:gd name="connsiteY4" fmla="*/ 1058161 h 5419725"/>
              <a:gd name="connsiteX5" fmla="*/ 295723 w 5819775"/>
              <a:gd name="connsiteY5" fmla="*/ 1058161 h 5419725"/>
              <a:gd name="connsiteX6" fmla="*/ 295723 w 5819775"/>
              <a:gd name="connsiteY6" fmla="*/ 1695850 h 5419725"/>
              <a:gd name="connsiteX7" fmla="*/ 295723 w 5819775"/>
              <a:gd name="connsiteY7" fmla="*/ 1695850 h 5419725"/>
              <a:gd name="connsiteX8" fmla="*/ 295723 w 5819775"/>
              <a:gd name="connsiteY8" fmla="*/ 5113106 h 5419725"/>
              <a:gd name="connsiteX9" fmla="*/ 610914 w 5819775"/>
              <a:gd name="connsiteY9" fmla="*/ 5428298 h 5419725"/>
              <a:gd name="connsiteX10" fmla="*/ 2300069 w 5819775"/>
              <a:gd name="connsiteY10" fmla="*/ 5428298 h 5419725"/>
              <a:gd name="connsiteX11" fmla="*/ 3548682 w 5819775"/>
              <a:gd name="connsiteY11" fmla="*/ 5428298 h 5419725"/>
              <a:gd name="connsiteX12" fmla="*/ 5224463 w 5819775"/>
              <a:gd name="connsiteY12" fmla="*/ 5428298 h 5419725"/>
              <a:gd name="connsiteX13" fmla="*/ 5539655 w 5819775"/>
              <a:gd name="connsiteY13" fmla="*/ 5113106 h 5419725"/>
              <a:gd name="connsiteX14" fmla="*/ 5539655 w 5819775"/>
              <a:gd name="connsiteY14" fmla="*/ 1498702 h 5419725"/>
              <a:gd name="connsiteX15" fmla="*/ 5539655 w 5819775"/>
              <a:gd name="connsiteY15" fmla="*/ 1471927 h 5419725"/>
              <a:gd name="connsiteX16" fmla="*/ 5539655 w 5819775"/>
              <a:gd name="connsiteY16" fmla="*/ 1058161 h 5419725"/>
              <a:gd name="connsiteX17" fmla="*/ 5579202 w 5819775"/>
              <a:gd name="connsiteY17" fmla="*/ 1058161 h 5419725"/>
              <a:gd name="connsiteX18" fmla="*/ 5828681 w 5819775"/>
              <a:gd name="connsiteY18" fmla="*/ 808682 h 5419725"/>
              <a:gd name="connsiteX19" fmla="*/ 5828681 w 5819775"/>
              <a:gd name="connsiteY19" fmla="*/ 250088 h 5419725"/>
              <a:gd name="connsiteX20" fmla="*/ 5579212 w 5819775"/>
              <a:gd name="connsiteY20" fmla="*/ 0 h 5419725"/>
              <a:gd name="connsiteX21" fmla="*/ 2175339 w 5819775"/>
              <a:gd name="connsiteY21" fmla="*/ 5184905 h 5419725"/>
              <a:gd name="connsiteX22" fmla="*/ 611534 w 5819775"/>
              <a:gd name="connsiteY22" fmla="*/ 5184905 h 5419725"/>
              <a:gd name="connsiteX23" fmla="*/ 539125 w 5819775"/>
              <a:gd name="connsiteY23" fmla="*/ 5112496 h 5419725"/>
              <a:gd name="connsiteX24" fmla="*/ 539125 w 5819775"/>
              <a:gd name="connsiteY24" fmla="*/ 4337285 h 5419725"/>
              <a:gd name="connsiteX25" fmla="*/ 2175348 w 5819775"/>
              <a:gd name="connsiteY25" fmla="*/ 4337285 h 5419725"/>
              <a:gd name="connsiteX26" fmla="*/ 2175348 w 5819775"/>
              <a:gd name="connsiteY26" fmla="*/ 5184905 h 5419725"/>
              <a:gd name="connsiteX27" fmla="*/ 2175339 w 5819775"/>
              <a:gd name="connsiteY27" fmla="*/ 5184905 h 5419725"/>
              <a:gd name="connsiteX28" fmla="*/ 3423952 w 5819775"/>
              <a:gd name="connsiteY28" fmla="*/ 5184905 h 5419725"/>
              <a:gd name="connsiteX29" fmla="*/ 2418121 w 5819775"/>
              <a:gd name="connsiteY29" fmla="*/ 5184905 h 5419725"/>
              <a:gd name="connsiteX30" fmla="*/ 2418121 w 5819775"/>
              <a:gd name="connsiteY30" fmla="*/ 2983402 h 5419725"/>
              <a:gd name="connsiteX31" fmla="*/ 2437590 w 5819775"/>
              <a:gd name="connsiteY31" fmla="*/ 2963932 h 5419725"/>
              <a:gd name="connsiteX32" fmla="*/ 3397177 w 5819775"/>
              <a:gd name="connsiteY32" fmla="*/ 2963932 h 5419725"/>
              <a:gd name="connsiteX33" fmla="*/ 3416646 w 5819775"/>
              <a:gd name="connsiteY33" fmla="*/ 2983402 h 5419725"/>
              <a:gd name="connsiteX34" fmla="*/ 3416646 w 5819775"/>
              <a:gd name="connsiteY34" fmla="*/ 5184905 h 5419725"/>
              <a:gd name="connsiteX35" fmla="*/ 3423952 w 5819775"/>
              <a:gd name="connsiteY35" fmla="*/ 5184905 h 5419725"/>
              <a:gd name="connsiteX36" fmla="*/ 5290185 w 5819775"/>
              <a:gd name="connsiteY36" fmla="*/ 5113106 h 5419725"/>
              <a:gd name="connsiteX37" fmla="*/ 5217776 w 5819775"/>
              <a:gd name="connsiteY37" fmla="*/ 5185515 h 5419725"/>
              <a:gd name="connsiteX38" fmla="*/ 3666735 w 5819775"/>
              <a:gd name="connsiteY38" fmla="*/ 5185515 h 5419725"/>
              <a:gd name="connsiteX39" fmla="*/ 3666735 w 5819775"/>
              <a:gd name="connsiteY39" fmla="*/ 4416390 h 5419725"/>
              <a:gd name="connsiteX40" fmla="*/ 5296262 w 5819775"/>
              <a:gd name="connsiteY40" fmla="*/ 4416390 h 5419725"/>
              <a:gd name="connsiteX41" fmla="*/ 5296262 w 5819775"/>
              <a:gd name="connsiteY41" fmla="*/ 5113106 h 5419725"/>
              <a:gd name="connsiteX42" fmla="*/ 5290185 w 5819775"/>
              <a:gd name="connsiteY42" fmla="*/ 5113106 h 5419725"/>
              <a:gd name="connsiteX43" fmla="*/ 5290185 w 5819775"/>
              <a:gd name="connsiteY43" fmla="*/ 4172998 h 5419725"/>
              <a:gd name="connsiteX44" fmla="*/ 3666744 w 5819775"/>
              <a:gd name="connsiteY44" fmla="*/ 4172998 h 5419725"/>
              <a:gd name="connsiteX45" fmla="*/ 3666744 w 5819775"/>
              <a:gd name="connsiteY45" fmla="*/ 2983402 h 5419725"/>
              <a:gd name="connsiteX46" fmla="*/ 3403883 w 5819775"/>
              <a:gd name="connsiteY46" fmla="*/ 2720531 h 5419725"/>
              <a:gd name="connsiteX47" fmla="*/ 2438210 w 5819775"/>
              <a:gd name="connsiteY47" fmla="*/ 2720531 h 5419725"/>
              <a:gd name="connsiteX48" fmla="*/ 2175339 w 5819775"/>
              <a:gd name="connsiteY48" fmla="*/ 2983402 h 5419725"/>
              <a:gd name="connsiteX49" fmla="*/ 2175339 w 5819775"/>
              <a:gd name="connsiteY49" fmla="*/ 4094502 h 5419725"/>
              <a:gd name="connsiteX50" fmla="*/ 538515 w 5819775"/>
              <a:gd name="connsiteY50" fmla="*/ 4094502 h 5419725"/>
              <a:gd name="connsiteX51" fmla="*/ 538515 w 5819775"/>
              <a:gd name="connsiteY51" fmla="*/ 2149174 h 5419725"/>
              <a:gd name="connsiteX52" fmla="*/ 545211 w 5819775"/>
              <a:gd name="connsiteY52" fmla="*/ 2155870 h 5419725"/>
              <a:gd name="connsiteX53" fmla="*/ 597541 w 5819775"/>
              <a:gd name="connsiteY53" fmla="*/ 2182035 h 5419725"/>
              <a:gd name="connsiteX54" fmla="*/ 610924 w 5819775"/>
              <a:gd name="connsiteY54" fmla="*/ 2188731 h 5419725"/>
              <a:gd name="connsiteX55" fmla="*/ 676637 w 5819775"/>
              <a:gd name="connsiteY55" fmla="*/ 2214896 h 5419725"/>
              <a:gd name="connsiteX56" fmla="*/ 683333 w 5819775"/>
              <a:gd name="connsiteY56" fmla="*/ 2214896 h 5419725"/>
              <a:gd name="connsiteX57" fmla="*/ 742360 w 5819775"/>
              <a:gd name="connsiteY57" fmla="*/ 2228279 h 5419725"/>
              <a:gd name="connsiteX58" fmla="*/ 761829 w 5819775"/>
              <a:gd name="connsiteY58" fmla="*/ 2228279 h 5419725"/>
              <a:gd name="connsiteX59" fmla="*/ 834238 w 5819775"/>
              <a:gd name="connsiteY59" fmla="*/ 2234975 h 5419725"/>
              <a:gd name="connsiteX60" fmla="*/ 893264 w 5819775"/>
              <a:gd name="connsiteY60" fmla="*/ 2228279 h 5419725"/>
              <a:gd name="connsiteX61" fmla="*/ 1248013 w 5819775"/>
              <a:gd name="connsiteY61" fmla="*/ 2037826 h 5419725"/>
              <a:gd name="connsiteX62" fmla="*/ 1602762 w 5819775"/>
              <a:gd name="connsiteY62" fmla="*/ 2228279 h 5419725"/>
              <a:gd name="connsiteX63" fmla="*/ 1661789 w 5819775"/>
              <a:gd name="connsiteY63" fmla="*/ 2234975 h 5419725"/>
              <a:gd name="connsiteX64" fmla="*/ 1720815 w 5819775"/>
              <a:gd name="connsiteY64" fmla="*/ 2228279 h 5419725"/>
              <a:gd name="connsiteX65" fmla="*/ 2075564 w 5819775"/>
              <a:gd name="connsiteY65" fmla="*/ 2037826 h 5419725"/>
              <a:gd name="connsiteX66" fmla="*/ 2430313 w 5819775"/>
              <a:gd name="connsiteY66" fmla="*/ 2228279 h 5419725"/>
              <a:gd name="connsiteX67" fmla="*/ 2489340 w 5819775"/>
              <a:gd name="connsiteY67" fmla="*/ 2234975 h 5419725"/>
              <a:gd name="connsiteX68" fmla="*/ 2548366 w 5819775"/>
              <a:gd name="connsiteY68" fmla="*/ 2228279 h 5419725"/>
              <a:gd name="connsiteX69" fmla="*/ 2903115 w 5819775"/>
              <a:gd name="connsiteY69" fmla="*/ 2037826 h 5419725"/>
              <a:gd name="connsiteX70" fmla="*/ 3257864 w 5819775"/>
              <a:gd name="connsiteY70" fmla="*/ 2228279 h 5419725"/>
              <a:gd name="connsiteX71" fmla="*/ 3316891 w 5819775"/>
              <a:gd name="connsiteY71" fmla="*/ 2234975 h 5419725"/>
              <a:gd name="connsiteX72" fmla="*/ 3375917 w 5819775"/>
              <a:gd name="connsiteY72" fmla="*/ 2228279 h 5419725"/>
              <a:gd name="connsiteX73" fmla="*/ 3730666 w 5819775"/>
              <a:gd name="connsiteY73" fmla="*/ 2037826 h 5419725"/>
              <a:gd name="connsiteX74" fmla="*/ 4085416 w 5819775"/>
              <a:gd name="connsiteY74" fmla="*/ 2228279 h 5419725"/>
              <a:gd name="connsiteX75" fmla="*/ 4144442 w 5819775"/>
              <a:gd name="connsiteY75" fmla="*/ 2234975 h 5419725"/>
              <a:gd name="connsiteX76" fmla="*/ 4203468 w 5819775"/>
              <a:gd name="connsiteY76" fmla="*/ 2228279 h 5419725"/>
              <a:gd name="connsiteX77" fmla="*/ 4558218 w 5819775"/>
              <a:gd name="connsiteY77" fmla="*/ 2037826 h 5419725"/>
              <a:gd name="connsiteX78" fmla="*/ 4912967 w 5819775"/>
              <a:gd name="connsiteY78" fmla="*/ 2228279 h 5419725"/>
              <a:gd name="connsiteX79" fmla="*/ 4971993 w 5819775"/>
              <a:gd name="connsiteY79" fmla="*/ 2234975 h 5419725"/>
              <a:gd name="connsiteX80" fmla="*/ 5044402 w 5819775"/>
              <a:gd name="connsiteY80" fmla="*/ 2228279 h 5419725"/>
              <a:gd name="connsiteX81" fmla="*/ 5063871 w 5819775"/>
              <a:gd name="connsiteY81" fmla="*/ 2228279 h 5419725"/>
              <a:gd name="connsiteX82" fmla="*/ 5136280 w 5819775"/>
              <a:gd name="connsiteY82" fmla="*/ 2208810 h 5419725"/>
              <a:gd name="connsiteX83" fmla="*/ 5142976 w 5819775"/>
              <a:gd name="connsiteY83" fmla="*/ 2208810 h 5419725"/>
              <a:gd name="connsiteX84" fmla="*/ 5202003 w 5819775"/>
              <a:gd name="connsiteY84" fmla="*/ 2182644 h 5419725"/>
              <a:gd name="connsiteX85" fmla="*/ 5215385 w 5819775"/>
              <a:gd name="connsiteY85" fmla="*/ 2175948 h 5419725"/>
              <a:gd name="connsiteX86" fmla="*/ 5274412 w 5819775"/>
              <a:gd name="connsiteY86" fmla="*/ 2143087 h 5419725"/>
              <a:gd name="connsiteX87" fmla="*/ 5274412 w 5819775"/>
              <a:gd name="connsiteY87" fmla="*/ 2143087 h 5419725"/>
              <a:gd name="connsiteX88" fmla="*/ 5274412 w 5819775"/>
              <a:gd name="connsiteY88" fmla="*/ 4173607 h 5419725"/>
              <a:gd name="connsiteX89" fmla="*/ 5290233 w 5819775"/>
              <a:gd name="connsiteY89" fmla="*/ 4173607 h 5419725"/>
              <a:gd name="connsiteX90" fmla="*/ 5290233 w 5819775"/>
              <a:gd name="connsiteY90" fmla="*/ 4172998 h 5419725"/>
              <a:gd name="connsiteX91" fmla="*/ 538515 w 5819775"/>
              <a:gd name="connsiteY91" fmla="*/ 1695850 h 5419725"/>
              <a:gd name="connsiteX92" fmla="*/ 538515 w 5819775"/>
              <a:gd name="connsiteY92" fmla="*/ 1064847 h 5419725"/>
              <a:gd name="connsiteX93" fmla="*/ 1123274 w 5819775"/>
              <a:gd name="connsiteY93" fmla="*/ 1064847 h 5419725"/>
              <a:gd name="connsiteX94" fmla="*/ 1123274 w 5819775"/>
              <a:gd name="connsiteY94" fmla="*/ 1695850 h 5419725"/>
              <a:gd name="connsiteX95" fmla="*/ 945594 w 5819775"/>
              <a:gd name="connsiteY95" fmla="*/ 1965408 h 5419725"/>
              <a:gd name="connsiteX96" fmla="*/ 833628 w 5819775"/>
              <a:gd name="connsiteY96" fmla="*/ 1991573 h 5419725"/>
              <a:gd name="connsiteX97" fmla="*/ 721662 w 5819775"/>
              <a:gd name="connsiteY97" fmla="*/ 1965408 h 5419725"/>
              <a:gd name="connsiteX98" fmla="*/ 538515 w 5819775"/>
              <a:gd name="connsiteY98" fmla="*/ 1695850 h 5419725"/>
              <a:gd name="connsiteX99" fmla="*/ 1366657 w 5819775"/>
              <a:gd name="connsiteY99" fmla="*/ 1695850 h 5419725"/>
              <a:gd name="connsiteX100" fmla="*/ 1366657 w 5819775"/>
              <a:gd name="connsiteY100" fmla="*/ 1064847 h 5419725"/>
              <a:gd name="connsiteX101" fmla="*/ 1951415 w 5819775"/>
              <a:gd name="connsiteY101" fmla="*/ 1064847 h 5419725"/>
              <a:gd name="connsiteX102" fmla="*/ 1951415 w 5819775"/>
              <a:gd name="connsiteY102" fmla="*/ 1695850 h 5419725"/>
              <a:gd name="connsiteX103" fmla="*/ 1773736 w 5819775"/>
              <a:gd name="connsiteY103" fmla="*/ 1965408 h 5419725"/>
              <a:gd name="connsiteX104" fmla="*/ 1661770 w 5819775"/>
              <a:gd name="connsiteY104" fmla="*/ 1991573 h 5419725"/>
              <a:gd name="connsiteX105" fmla="*/ 1549803 w 5819775"/>
              <a:gd name="connsiteY105" fmla="*/ 1965408 h 5419725"/>
              <a:gd name="connsiteX106" fmla="*/ 1366657 w 5819775"/>
              <a:gd name="connsiteY106" fmla="*/ 1695850 h 5419725"/>
              <a:gd name="connsiteX107" fmla="*/ 2194808 w 5819775"/>
              <a:gd name="connsiteY107" fmla="*/ 1695850 h 5419725"/>
              <a:gd name="connsiteX108" fmla="*/ 2194808 w 5819775"/>
              <a:gd name="connsiteY108" fmla="*/ 1064847 h 5419725"/>
              <a:gd name="connsiteX109" fmla="*/ 2779567 w 5819775"/>
              <a:gd name="connsiteY109" fmla="*/ 1064847 h 5419725"/>
              <a:gd name="connsiteX110" fmla="*/ 2779567 w 5819775"/>
              <a:gd name="connsiteY110" fmla="*/ 1695850 h 5419725"/>
              <a:gd name="connsiteX111" fmla="*/ 2601887 w 5819775"/>
              <a:gd name="connsiteY111" fmla="*/ 1965408 h 5419725"/>
              <a:gd name="connsiteX112" fmla="*/ 2489930 w 5819775"/>
              <a:gd name="connsiteY112" fmla="*/ 1991573 h 5419725"/>
              <a:gd name="connsiteX113" fmla="*/ 2377964 w 5819775"/>
              <a:gd name="connsiteY113" fmla="*/ 1965408 h 5419725"/>
              <a:gd name="connsiteX114" fmla="*/ 2194808 w 5819775"/>
              <a:gd name="connsiteY114" fmla="*/ 1695850 h 5419725"/>
              <a:gd name="connsiteX115" fmla="*/ 3029655 w 5819775"/>
              <a:gd name="connsiteY115" fmla="*/ 1695850 h 5419725"/>
              <a:gd name="connsiteX116" fmla="*/ 3029655 w 5819775"/>
              <a:gd name="connsiteY116" fmla="*/ 1064847 h 5419725"/>
              <a:gd name="connsiteX117" fmla="*/ 3614414 w 5819775"/>
              <a:gd name="connsiteY117" fmla="*/ 1064847 h 5419725"/>
              <a:gd name="connsiteX118" fmla="*/ 3614414 w 5819775"/>
              <a:gd name="connsiteY118" fmla="*/ 1695850 h 5419725"/>
              <a:gd name="connsiteX119" fmla="*/ 3436735 w 5819775"/>
              <a:gd name="connsiteY119" fmla="*/ 1965408 h 5419725"/>
              <a:gd name="connsiteX120" fmla="*/ 3324768 w 5819775"/>
              <a:gd name="connsiteY120" fmla="*/ 1991573 h 5419725"/>
              <a:gd name="connsiteX121" fmla="*/ 3212802 w 5819775"/>
              <a:gd name="connsiteY121" fmla="*/ 1965408 h 5419725"/>
              <a:gd name="connsiteX122" fmla="*/ 3029655 w 5819775"/>
              <a:gd name="connsiteY122" fmla="*/ 1695850 h 5419725"/>
              <a:gd name="connsiteX123" fmla="*/ 3857196 w 5819775"/>
              <a:gd name="connsiteY123" fmla="*/ 1695850 h 5419725"/>
              <a:gd name="connsiteX124" fmla="*/ 3857196 w 5819775"/>
              <a:gd name="connsiteY124" fmla="*/ 1064847 h 5419725"/>
              <a:gd name="connsiteX125" fmla="*/ 4441955 w 5819775"/>
              <a:gd name="connsiteY125" fmla="*/ 1064847 h 5419725"/>
              <a:gd name="connsiteX126" fmla="*/ 4441955 w 5819775"/>
              <a:gd name="connsiteY126" fmla="*/ 1695850 h 5419725"/>
              <a:gd name="connsiteX127" fmla="*/ 4264276 w 5819775"/>
              <a:gd name="connsiteY127" fmla="*/ 1965408 h 5419725"/>
              <a:gd name="connsiteX128" fmla="*/ 4152319 w 5819775"/>
              <a:gd name="connsiteY128" fmla="*/ 1991573 h 5419725"/>
              <a:gd name="connsiteX129" fmla="*/ 4040353 w 5819775"/>
              <a:gd name="connsiteY129" fmla="*/ 1965408 h 5419725"/>
              <a:gd name="connsiteX130" fmla="*/ 3857196 w 5819775"/>
              <a:gd name="connsiteY130" fmla="*/ 1695850 h 5419725"/>
              <a:gd name="connsiteX131" fmla="*/ 4692034 w 5819775"/>
              <a:gd name="connsiteY131" fmla="*/ 1695850 h 5419725"/>
              <a:gd name="connsiteX132" fmla="*/ 4692034 w 5819775"/>
              <a:gd name="connsiteY132" fmla="*/ 1064847 h 5419725"/>
              <a:gd name="connsiteX133" fmla="*/ 5276793 w 5819775"/>
              <a:gd name="connsiteY133" fmla="*/ 1064847 h 5419725"/>
              <a:gd name="connsiteX134" fmla="*/ 5276793 w 5819775"/>
              <a:gd name="connsiteY134" fmla="*/ 1400127 h 5419725"/>
              <a:gd name="connsiteX135" fmla="*/ 5276793 w 5819775"/>
              <a:gd name="connsiteY135" fmla="*/ 1695850 h 5419725"/>
              <a:gd name="connsiteX136" fmla="*/ 5099114 w 5819775"/>
              <a:gd name="connsiteY136" fmla="*/ 1965408 h 5419725"/>
              <a:gd name="connsiteX137" fmla="*/ 4987157 w 5819775"/>
              <a:gd name="connsiteY137" fmla="*/ 1991573 h 5419725"/>
              <a:gd name="connsiteX138" fmla="*/ 4875190 w 5819775"/>
              <a:gd name="connsiteY138" fmla="*/ 1965408 h 5419725"/>
              <a:gd name="connsiteX139" fmla="*/ 4692034 w 5819775"/>
              <a:gd name="connsiteY139" fmla="*/ 1695850 h 5419725"/>
              <a:gd name="connsiteX140" fmla="*/ 5579212 w 5819775"/>
              <a:gd name="connsiteY140" fmla="*/ 808673 h 5419725"/>
              <a:gd name="connsiteX141" fmla="*/ 5579212 w 5819775"/>
              <a:gd name="connsiteY141" fmla="*/ 808673 h 5419725"/>
              <a:gd name="connsiteX142" fmla="*/ 249479 w 5819775"/>
              <a:gd name="connsiteY142" fmla="*/ 808673 h 5419725"/>
              <a:gd name="connsiteX143" fmla="*/ 256175 w 5819775"/>
              <a:gd name="connsiteY143" fmla="*/ 243392 h 5419725"/>
              <a:gd name="connsiteX144" fmla="*/ 5579212 w 5819775"/>
              <a:gd name="connsiteY144" fmla="*/ 250088 h 5419725"/>
              <a:gd name="connsiteX145" fmla="*/ 5579212 w 5819775"/>
              <a:gd name="connsiteY145" fmla="*/ 808673 h 5419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</a:cxnLst>
            <a:rect l="l" t="t" r="r" b="b"/>
            <a:pathLst>
              <a:path w="5819775" h="5419725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9" name="Forma libre 428">
            <a:extLst>
              <a:ext uri="{FF2B5EF4-FFF2-40B4-BE49-F238E27FC236}">
                <a16:creationId xmlns:a16="http://schemas.microsoft.com/office/drawing/2014/main" id="{453E9F91-0202-3746-BAA5-31808BCA8703}"/>
              </a:ext>
            </a:extLst>
          </p:cNvPr>
          <p:cNvSpPr/>
          <p:nvPr/>
        </p:nvSpPr>
        <p:spPr>
          <a:xfrm>
            <a:off x="5700413" y="2733003"/>
            <a:ext cx="301339" cy="301339"/>
          </a:xfrm>
          <a:custGeom>
            <a:avLst/>
            <a:gdLst>
              <a:gd name="connsiteX0" fmla="*/ 2910247 w 5819790"/>
              <a:gd name="connsiteY0" fmla="*/ 5827550 h 5819790"/>
              <a:gd name="connsiteX1" fmla="*/ 0 w 5819790"/>
              <a:gd name="connsiteY1" fmla="*/ 2910247 h 5819790"/>
              <a:gd name="connsiteX2" fmla="*/ 2910247 w 5819790"/>
              <a:gd name="connsiteY2" fmla="*/ 0 h 5819790"/>
              <a:gd name="connsiteX3" fmla="*/ 5820495 w 5819790"/>
              <a:gd name="connsiteY3" fmla="*/ 2910247 h 5819790"/>
              <a:gd name="connsiteX4" fmla="*/ 2910247 w 5819790"/>
              <a:gd name="connsiteY4" fmla="*/ 5827550 h 5819790"/>
              <a:gd name="connsiteX5" fmla="*/ 2910247 w 5819790"/>
              <a:gd name="connsiteY5" fmla="*/ 281433 h 5819790"/>
              <a:gd name="connsiteX6" fmla="*/ 282136 w 5819790"/>
              <a:gd name="connsiteY6" fmla="*/ 2909544 h 5819790"/>
              <a:gd name="connsiteX7" fmla="*/ 2910247 w 5819790"/>
              <a:gd name="connsiteY7" fmla="*/ 5537655 h 5819790"/>
              <a:gd name="connsiteX8" fmla="*/ 5538358 w 5819790"/>
              <a:gd name="connsiteY8" fmla="*/ 2909544 h 5819790"/>
              <a:gd name="connsiteX9" fmla="*/ 2910247 w 5819790"/>
              <a:gd name="connsiteY9" fmla="*/ 281433 h 5819790"/>
              <a:gd name="connsiteX10" fmla="*/ 3672022 w 5819790"/>
              <a:gd name="connsiteY10" fmla="*/ 3999299 h 5819790"/>
              <a:gd name="connsiteX11" fmla="*/ 2155529 w 5819790"/>
              <a:gd name="connsiteY11" fmla="*/ 3999299 h 5819790"/>
              <a:gd name="connsiteX12" fmla="*/ 1850817 w 5819790"/>
              <a:gd name="connsiteY12" fmla="*/ 3694588 h 5819790"/>
              <a:gd name="connsiteX13" fmla="*/ 1850817 w 5819790"/>
              <a:gd name="connsiteY13" fmla="*/ 2178808 h 5819790"/>
              <a:gd name="connsiteX14" fmla="*/ 2155529 w 5819790"/>
              <a:gd name="connsiteY14" fmla="*/ 1874096 h 5819790"/>
              <a:gd name="connsiteX15" fmla="*/ 3671309 w 5819790"/>
              <a:gd name="connsiteY15" fmla="*/ 1874096 h 5819790"/>
              <a:gd name="connsiteX16" fmla="*/ 3976020 w 5819790"/>
              <a:gd name="connsiteY16" fmla="*/ 2178808 h 5819790"/>
              <a:gd name="connsiteX17" fmla="*/ 3976020 w 5819790"/>
              <a:gd name="connsiteY17" fmla="*/ 3694588 h 5819790"/>
              <a:gd name="connsiteX18" fmla="*/ 3672022 w 5819790"/>
              <a:gd name="connsiteY18" fmla="*/ 3999299 h 5819790"/>
              <a:gd name="connsiteX19" fmla="*/ 2155529 w 5819790"/>
              <a:gd name="connsiteY19" fmla="*/ 2155529 h 5819790"/>
              <a:gd name="connsiteX20" fmla="*/ 2132953 w 5819790"/>
              <a:gd name="connsiteY20" fmla="*/ 2178104 h 5819790"/>
              <a:gd name="connsiteX21" fmla="*/ 2132953 w 5819790"/>
              <a:gd name="connsiteY21" fmla="*/ 3693884 h 5819790"/>
              <a:gd name="connsiteX22" fmla="*/ 2155529 w 5819790"/>
              <a:gd name="connsiteY22" fmla="*/ 3716459 h 5819790"/>
              <a:gd name="connsiteX23" fmla="*/ 3671309 w 5819790"/>
              <a:gd name="connsiteY23" fmla="*/ 3716459 h 5819790"/>
              <a:gd name="connsiteX24" fmla="*/ 3693884 w 5819790"/>
              <a:gd name="connsiteY24" fmla="*/ 3693884 h 5819790"/>
              <a:gd name="connsiteX25" fmla="*/ 3693884 w 5819790"/>
              <a:gd name="connsiteY25" fmla="*/ 2178808 h 5819790"/>
              <a:gd name="connsiteX26" fmla="*/ 3671309 w 5819790"/>
              <a:gd name="connsiteY26" fmla="*/ 2156233 h 5819790"/>
              <a:gd name="connsiteX27" fmla="*/ 2155529 w 5819790"/>
              <a:gd name="connsiteY27" fmla="*/ 2156233 h 5819790"/>
              <a:gd name="connsiteX28" fmla="*/ 2155529 w 5819790"/>
              <a:gd name="connsiteY28" fmla="*/ 21555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5819790" h="5819790">
                <a:moveTo>
                  <a:pt x="2910247" y="5827550"/>
                </a:moveTo>
                <a:cubicBezTo>
                  <a:pt x="1310528" y="5827550"/>
                  <a:pt x="0" y="4517023"/>
                  <a:pt x="0" y="2910247"/>
                </a:cubicBezTo>
                <a:cubicBezTo>
                  <a:pt x="0" y="1303471"/>
                  <a:pt x="1302768" y="0"/>
                  <a:pt x="2910247" y="0"/>
                </a:cubicBezTo>
                <a:cubicBezTo>
                  <a:pt x="4517727" y="0"/>
                  <a:pt x="5820495" y="1302768"/>
                  <a:pt x="5820495" y="2910247"/>
                </a:cubicBezTo>
                <a:cubicBezTo>
                  <a:pt x="5820495" y="4517727"/>
                  <a:pt x="4517023" y="5827550"/>
                  <a:pt x="2910247" y="5827550"/>
                </a:cubicBezTo>
                <a:close/>
                <a:moveTo>
                  <a:pt x="2910247" y="281433"/>
                </a:moveTo>
                <a:cubicBezTo>
                  <a:pt x="1462879" y="281433"/>
                  <a:pt x="282136" y="1462175"/>
                  <a:pt x="282136" y="2909544"/>
                </a:cubicBezTo>
                <a:cubicBezTo>
                  <a:pt x="282136" y="4356912"/>
                  <a:pt x="1462879" y="5537655"/>
                  <a:pt x="2910247" y="5537655"/>
                </a:cubicBezTo>
                <a:cubicBezTo>
                  <a:pt x="4357616" y="5537655"/>
                  <a:pt x="5538358" y="4356912"/>
                  <a:pt x="5538358" y="2909544"/>
                </a:cubicBezTo>
                <a:cubicBezTo>
                  <a:pt x="5538358" y="1462175"/>
                  <a:pt x="4364662" y="281433"/>
                  <a:pt x="2910247" y="281433"/>
                </a:cubicBezTo>
                <a:close/>
                <a:moveTo>
                  <a:pt x="3672022" y="3999299"/>
                </a:moveTo>
                <a:lnTo>
                  <a:pt x="2155529" y="3999299"/>
                </a:lnTo>
                <a:cubicBezTo>
                  <a:pt x="1987658" y="3999299"/>
                  <a:pt x="1850817" y="3862458"/>
                  <a:pt x="1850817" y="3694588"/>
                </a:cubicBezTo>
                <a:lnTo>
                  <a:pt x="1850817" y="2178808"/>
                </a:lnTo>
                <a:cubicBezTo>
                  <a:pt x="1850817" y="2010937"/>
                  <a:pt x="1987658" y="1874096"/>
                  <a:pt x="2155529" y="1874096"/>
                </a:cubicBezTo>
                <a:lnTo>
                  <a:pt x="3671309" y="1874096"/>
                </a:lnTo>
                <a:cubicBezTo>
                  <a:pt x="3839179" y="1874096"/>
                  <a:pt x="3976020" y="2010937"/>
                  <a:pt x="3976020" y="2178808"/>
                </a:cubicBezTo>
                <a:lnTo>
                  <a:pt x="3976020" y="3694588"/>
                </a:lnTo>
                <a:cubicBezTo>
                  <a:pt x="3976724" y="3861755"/>
                  <a:pt x="3839188" y="3999299"/>
                  <a:pt x="3672022" y="3999299"/>
                </a:cubicBezTo>
                <a:close/>
                <a:moveTo>
                  <a:pt x="2155529" y="2155529"/>
                </a:moveTo>
                <a:cubicBezTo>
                  <a:pt x="2140009" y="2155529"/>
                  <a:pt x="2132953" y="2163289"/>
                  <a:pt x="2132953" y="2178104"/>
                </a:cubicBezTo>
                <a:lnTo>
                  <a:pt x="2132953" y="3693884"/>
                </a:lnTo>
                <a:cubicBezTo>
                  <a:pt x="2132953" y="3709403"/>
                  <a:pt x="2140713" y="3716459"/>
                  <a:pt x="2155529" y="3716459"/>
                </a:cubicBezTo>
                <a:lnTo>
                  <a:pt x="3671309" y="3716459"/>
                </a:lnTo>
                <a:cubicBezTo>
                  <a:pt x="3686828" y="3716459"/>
                  <a:pt x="3693884" y="3708700"/>
                  <a:pt x="3693884" y="3693884"/>
                </a:cubicBezTo>
                <a:lnTo>
                  <a:pt x="3693884" y="2178808"/>
                </a:lnTo>
                <a:cubicBezTo>
                  <a:pt x="3693884" y="2163289"/>
                  <a:pt x="3686124" y="2156233"/>
                  <a:pt x="3671309" y="2156233"/>
                </a:cubicBezTo>
                <a:lnTo>
                  <a:pt x="2155529" y="2156233"/>
                </a:lnTo>
                <a:lnTo>
                  <a:pt x="2155529" y="2155529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1" name="Forma libre 430">
            <a:extLst>
              <a:ext uri="{FF2B5EF4-FFF2-40B4-BE49-F238E27FC236}">
                <a16:creationId xmlns:a16="http://schemas.microsoft.com/office/drawing/2014/main" id="{2C42D341-0C34-A546-94C2-8B77A84EF819}"/>
              </a:ext>
            </a:extLst>
          </p:cNvPr>
          <p:cNvSpPr/>
          <p:nvPr/>
        </p:nvSpPr>
        <p:spPr>
          <a:xfrm>
            <a:off x="1271348" y="2051711"/>
            <a:ext cx="301338" cy="259417"/>
          </a:xfrm>
          <a:custGeom>
            <a:avLst/>
            <a:gdLst>
              <a:gd name="connsiteX0" fmla="*/ 5694531 w 5819775"/>
              <a:gd name="connsiteY0" fmla="*/ 1985629 h 5010150"/>
              <a:gd name="connsiteX1" fmla="*/ 4662783 w 5819775"/>
              <a:gd name="connsiteY1" fmla="*/ 1985629 h 5010150"/>
              <a:gd name="connsiteX2" fmla="*/ 4535862 w 5819775"/>
              <a:gd name="connsiteY2" fmla="*/ 2112550 h 5010150"/>
              <a:gd name="connsiteX3" fmla="*/ 4535862 w 5819775"/>
              <a:gd name="connsiteY3" fmla="*/ 4797562 h 5010150"/>
              <a:gd name="connsiteX4" fmla="*/ 4090978 w 5819775"/>
              <a:gd name="connsiteY4" fmla="*/ 4797562 h 5010150"/>
              <a:gd name="connsiteX5" fmla="*/ 4090978 w 5819775"/>
              <a:gd name="connsiteY5" fmla="*/ 664054 h 5010150"/>
              <a:gd name="connsiteX6" fmla="*/ 3964058 w 5819775"/>
              <a:gd name="connsiteY6" fmla="*/ 537134 h 5010150"/>
              <a:gd name="connsiteX7" fmla="*/ 2925118 w 5819775"/>
              <a:gd name="connsiteY7" fmla="*/ 537134 h 5010150"/>
              <a:gd name="connsiteX8" fmla="*/ 2798197 w 5819775"/>
              <a:gd name="connsiteY8" fmla="*/ 664054 h 5010150"/>
              <a:gd name="connsiteX9" fmla="*/ 2798197 w 5819775"/>
              <a:gd name="connsiteY9" fmla="*/ 4804762 h 5010150"/>
              <a:gd name="connsiteX10" fmla="*/ 2353313 w 5819775"/>
              <a:gd name="connsiteY10" fmla="*/ 4804762 h 5010150"/>
              <a:gd name="connsiteX11" fmla="*/ 2353313 w 5819775"/>
              <a:gd name="connsiteY11" fmla="*/ 2805389 h 5010150"/>
              <a:gd name="connsiteX12" fmla="*/ 2226393 w 5819775"/>
              <a:gd name="connsiteY12" fmla="*/ 2678468 h 5010150"/>
              <a:gd name="connsiteX13" fmla="*/ 1186796 w 5819775"/>
              <a:gd name="connsiteY13" fmla="*/ 2678468 h 5010150"/>
              <a:gd name="connsiteX14" fmla="*/ 1059875 w 5819775"/>
              <a:gd name="connsiteY14" fmla="*/ 2805389 h 5010150"/>
              <a:gd name="connsiteX15" fmla="*/ 1059875 w 5819775"/>
              <a:gd name="connsiteY15" fmla="*/ 4804762 h 5010150"/>
              <a:gd name="connsiteX16" fmla="*/ 791632 w 5819775"/>
              <a:gd name="connsiteY16" fmla="*/ 4804762 h 5010150"/>
              <a:gd name="connsiteX17" fmla="*/ 777240 w 5819775"/>
              <a:gd name="connsiteY17" fmla="*/ 4804762 h 5010150"/>
              <a:gd name="connsiteX18" fmla="*/ 699383 w 5819775"/>
              <a:gd name="connsiteY18" fmla="*/ 4776626 h 5010150"/>
              <a:gd name="connsiteX19" fmla="*/ 656854 w 5819775"/>
              <a:gd name="connsiteY19" fmla="*/ 4635313 h 5010150"/>
              <a:gd name="connsiteX20" fmla="*/ 656854 w 5819775"/>
              <a:gd name="connsiteY20" fmla="*/ 126921 h 5010150"/>
              <a:gd name="connsiteX21" fmla="*/ 529933 w 5819775"/>
              <a:gd name="connsiteY21" fmla="*/ 0 h 5010150"/>
              <a:gd name="connsiteX22" fmla="*/ 126921 w 5819775"/>
              <a:gd name="connsiteY22" fmla="*/ 0 h 5010150"/>
              <a:gd name="connsiteX23" fmla="*/ 0 w 5819775"/>
              <a:gd name="connsiteY23" fmla="*/ 126921 h 5010150"/>
              <a:gd name="connsiteX24" fmla="*/ 126921 w 5819775"/>
              <a:gd name="connsiteY24" fmla="*/ 253841 h 5010150"/>
              <a:gd name="connsiteX25" fmla="*/ 402355 w 5819775"/>
              <a:gd name="connsiteY25" fmla="*/ 253841 h 5010150"/>
              <a:gd name="connsiteX26" fmla="*/ 402355 w 5819775"/>
              <a:gd name="connsiteY26" fmla="*/ 826961 h 5010150"/>
              <a:gd name="connsiteX27" fmla="*/ 126921 w 5819775"/>
              <a:gd name="connsiteY27" fmla="*/ 826961 h 5010150"/>
              <a:gd name="connsiteX28" fmla="*/ 0 w 5819775"/>
              <a:gd name="connsiteY28" fmla="*/ 953891 h 5010150"/>
              <a:gd name="connsiteX29" fmla="*/ 126921 w 5819775"/>
              <a:gd name="connsiteY29" fmla="*/ 1080811 h 5010150"/>
              <a:gd name="connsiteX30" fmla="*/ 402355 w 5819775"/>
              <a:gd name="connsiteY30" fmla="*/ 1080811 h 5010150"/>
              <a:gd name="connsiteX31" fmla="*/ 402355 w 5819775"/>
              <a:gd name="connsiteY31" fmla="*/ 1653273 h 5010150"/>
              <a:gd name="connsiteX32" fmla="*/ 126921 w 5819775"/>
              <a:gd name="connsiteY32" fmla="*/ 1653273 h 5010150"/>
              <a:gd name="connsiteX33" fmla="*/ 0 w 5819775"/>
              <a:gd name="connsiteY33" fmla="*/ 1780194 h 5010150"/>
              <a:gd name="connsiteX34" fmla="*/ 126921 w 5819775"/>
              <a:gd name="connsiteY34" fmla="*/ 1907115 h 5010150"/>
              <a:gd name="connsiteX35" fmla="*/ 402355 w 5819775"/>
              <a:gd name="connsiteY35" fmla="*/ 1907115 h 5010150"/>
              <a:gd name="connsiteX36" fmla="*/ 402355 w 5819775"/>
              <a:gd name="connsiteY36" fmla="*/ 2479577 h 5010150"/>
              <a:gd name="connsiteX37" fmla="*/ 126921 w 5819775"/>
              <a:gd name="connsiteY37" fmla="*/ 2479577 h 5010150"/>
              <a:gd name="connsiteX38" fmla="*/ 0 w 5819775"/>
              <a:gd name="connsiteY38" fmla="*/ 2606507 h 5010150"/>
              <a:gd name="connsiteX39" fmla="*/ 126921 w 5819775"/>
              <a:gd name="connsiteY39" fmla="*/ 2733427 h 5010150"/>
              <a:gd name="connsiteX40" fmla="*/ 402355 w 5819775"/>
              <a:gd name="connsiteY40" fmla="*/ 2733427 h 5010150"/>
              <a:gd name="connsiteX41" fmla="*/ 402355 w 5819775"/>
              <a:gd name="connsiteY41" fmla="*/ 3306547 h 5010150"/>
              <a:gd name="connsiteX42" fmla="*/ 126921 w 5819775"/>
              <a:gd name="connsiteY42" fmla="*/ 3306547 h 5010150"/>
              <a:gd name="connsiteX43" fmla="*/ 0 w 5819775"/>
              <a:gd name="connsiteY43" fmla="*/ 3433467 h 5010150"/>
              <a:gd name="connsiteX44" fmla="*/ 126921 w 5819775"/>
              <a:gd name="connsiteY44" fmla="*/ 3560388 h 5010150"/>
              <a:gd name="connsiteX45" fmla="*/ 402355 w 5819775"/>
              <a:gd name="connsiteY45" fmla="*/ 3560388 h 5010150"/>
              <a:gd name="connsiteX46" fmla="*/ 402355 w 5819775"/>
              <a:gd name="connsiteY46" fmla="*/ 4132850 h 5010150"/>
              <a:gd name="connsiteX47" fmla="*/ 126921 w 5819775"/>
              <a:gd name="connsiteY47" fmla="*/ 4132850 h 5010150"/>
              <a:gd name="connsiteX48" fmla="*/ 0 w 5819775"/>
              <a:gd name="connsiteY48" fmla="*/ 4259771 h 5010150"/>
              <a:gd name="connsiteX49" fmla="*/ 126921 w 5819775"/>
              <a:gd name="connsiteY49" fmla="*/ 4386691 h 5010150"/>
              <a:gd name="connsiteX50" fmla="*/ 402355 w 5819775"/>
              <a:gd name="connsiteY50" fmla="*/ 4386691 h 5010150"/>
              <a:gd name="connsiteX51" fmla="*/ 402355 w 5819775"/>
              <a:gd name="connsiteY51" fmla="*/ 4584268 h 5010150"/>
              <a:gd name="connsiteX52" fmla="*/ 529276 w 5819775"/>
              <a:gd name="connsiteY52" fmla="*/ 4923168 h 5010150"/>
              <a:gd name="connsiteX53" fmla="*/ 776583 w 5819775"/>
              <a:gd name="connsiteY53" fmla="*/ 5014760 h 5010150"/>
              <a:gd name="connsiteX54" fmla="*/ 797519 w 5819775"/>
              <a:gd name="connsiteY54" fmla="*/ 5014760 h 5010150"/>
              <a:gd name="connsiteX55" fmla="*/ 1193340 w 5819775"/>
              <a:gd name="connsiteY55" fmla="*/ 5014760 h 5010150"/>
              <a:gd name="connsiteX56" fmla="*/ 2225078 w 5819775"/>
              <a:gd name="connsiteY56" fmla="*/ 5014760 h 5010150"/>
              <a:gd name="connsiteX57" fmla="*/ 2931662 w 5819775"/>
              <a:gd name="connsiteY57" fmla="*/ 5014760 h 5010150"/>
              <a:gd name="connsiteX58" fmla="*/ 3963400 w 5819775"/>
              <a:gd name="connsiteY58" fmla="*/ 5014760 h 5010150"/>
              <a:gd name="connsiteX59" fmla="*/ 4669984 w 5819775"/>
              <a:gd name="connsiteY59" fmla="*/ 5014760 h 5010150"/>
              <a:gd name="connsiteX60" fmla="*/ 5701723 w 5819775"/>
              <a:gd name="connsiteY60" fmla="*/ 5014760 h 5010150"/>
              <a:gd name="connsiteX61" fmla="*/ 5828643 w 5819775"/>
              <a:gd name="connsiteY61" fmla="*/ 4887840 h 5010150"/>
              <a:gd name="connsiteX62" fmla="*/ 5828643 w 5819775"/>
              <a:gd name="connsiteY62" fmla="*/ 2119751 h 5010150"/>
              <a:gd name="connsiteX63" fmla="*/ 5694531 w 5819775"/>
              <a:gd name="connsiteY63" fmla="*/ 1985629 h 5010150"/>
              <a:gd name="connsiteX64" fmla="*/ 1320918 w 5819775"/>
              <a:gd name="connsiteY64" fmla="*/ 4804762 h 5010150"/>
              <a:gd name="connsiteX65" fmla="*/ 1320918 w 5819775"/>
              <a:gd name="connsiteY65" fmla="*/ 2932319 h 5010150"/>
              <a:gd name="connsiteX66" fmla="*/ 2090957 w 5819775"/>
              <a:gd name="connsiteY66" fmla="*/ 2932319 h 5010150"/>
              <a:gd name="connsiteX67" fmla="*/ 2090957 w 5819775"/>
              <a:gd name="connsiteY67" fmla="*/ 4797562 h 5010150"/>
              <a:gd name="connsiteX68" fmla="*/ 1320918 w 5819775"/>
              <a:gd name="connsiteY68" fmla="*/ 4797562 h 5010150"/>
              <a:gd name="connsiteX69" fmla="*/ 1320918 w 5819775"/>
              <a:gd name="connsiteY69" fmla="*/ 4804762 h 5010150"/>
              <a:gd name="connsiteX70" fmla="*/ 3059240 w 5819775"/>
              <a:gd name="connsiteY70" fmla="*/ 4804762 h 5010150"/>
              <a:gd name="connsiteX71" fmla="*/ 3059240 w 5819775"/>
              <a:gd name="connsiteY71" fmla="*/ 791632 h 5010150"/>
              <a:gd name="connsiteX72" fmla="*/ 3829279 w 5819775"/>
              <a:gd name="connsiteY72" fmla="*/ 791632 h 5010150"/>
              <a:gd name="connsiteX73" fmla="*/ 3829279 w 5819775"/>
              <a:gd name="connsiteY73" fmla="*/ 4798209 h 5010150"/>
              <a:gd name="connsiteX74" fmla="*/ 3059240 w 5819775"/>
              <a:gd name="connsiteY74" fmla="*/ 4798209 h 5010150"/>
              <a:gd name="connsiteX75" fmla="*/ 3059240 w 5819775"/>
              <a:gd name="connsiteY75" fmla="*/ 4804762 h 5010150"/>
              <a:gd name="connsiteX76" fmla="*/ 4797562 w 5819775"/>
              <a:gd name="connsiteY76" fmla="*/ 4804762 h 5010150"/>
              <a:gd name="connsiteX77" fmla="*/ 4797562 w 5819775"/>
              <a:gd name="connsiteY77" fmla="*/ 2246671 h 5010150"/>
              <a:gd name="connsiteX78" fmla="*/ 5567601 w 5819775"/>
              <a:gd name="connsiteY78" fmla="*/ 2246671 h 5010150"/>
              <a:gd name="connsiteX79" fmla="*/ 5567601 w 5819775"/>
              <a:gd name="connsiteY79" fmla="*/ 4804762 h 5010150"/>
              <a:gd name="connsiteX80" fmla="*/ 4797562 w 5819775"/>
              <a:gd name="connsiteY80" fmla="*/ 4804762 h 5010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5819775" h="5010150">
                <a:moveTo>
                  <a:pt x="5694531" y="1985629"/>
                </a:moveTo>
                <a:lnTo>
                  <a:pt x="4662783" y="1985629"/>
                </a:lnTo>
                <a:cubicBezTo>
                  <a:pt x="4592127" y="1985629"/>
                  <a:pt x="4535862" y="2041893"/>
                  <a:pt x="4535862" y="2112550"/>
                </a:cubicBezTo>
                <a:lnTo>
                  <a:pt x="4535862" y="4797562"/>
                </a:lnTo>
                <a:lnTo>
                  <a:pt x="4090978" y="4797562"/>
                </a:lnTo>
                <a:lnTo>
                  <a:pt x="4090978" y="664054"/>
                </a:lnTo>
                <a:cubicBezTo>
                  <a:pt x="4090978" y="593398"/>
                  <a:pt x="4034714" y="537134"/>
                  <a:pt x="3964058" y="537134"/>
                </a:cubicBezTo>
                <a:lnTo>
                  <a:pt x="2925118" y="537134"/>
                </a:lnTo>
                <a:cubicBezTo>
                  <a:pt x="2854462" y="537134"/>
                  <a:pt x="2798197" y="593398"/>
                  <a:pt x="2798197" y="664054"/>
                </a:cubicBezTo>
                <a:lnTo>
                  <a:pt x="2798197" y="4804762"/>
                </a:lnTo>
                <a:lnTo>
                  <a:pt x="2353313" y="4804762"/>
                </a:lnTo>
                <a:lnTo>
                  <a:pt x="2353313" y="2805389"/>
                </a:lnTo>
                <a:cubicBezTo>
                  <a:pt x="2353313" y="2734733"/>
                  <a:pt x="2297049" y="2678468"/>
                  <a:pt x="2226393" y="2678468"/>
                </a:cubicBezTo>
                <a:lnTo>
                  <a:pt x="1186796" y="2678468"/>
                </a:lnTo>
                <a:cubicBezTo>
                  <a:pt x="1116140" y="2678468"/>
                  <a:pt x="1059875" y="2734733"/>
                  <a:pt x="1059875" y="2805389"/>
                </a:cubicBezTo>
                <a:lnTo>
                  <a:pt x="1059875" y="4804762"/>
                </a:lnTo>
                <a:lnTo>
                  <a:pt x="791632" y="4804762"/>
                </a:lnTo>
                <a:cubicBezTo>
                  <a:pt x="784431" y="4804762"/>
                  <a:pt x="784431" y="4804762"/>
                  <a:pt x="777240" y="4804762"/>
                </a:cubicBezTo>
                <a:cubicBezTo>
                  <a:pt x="777240" y="4804762"/>
                  <a:pt x="727520" y="4804762"/>
                  <a:pt x="699383" y="4776626"/>
                </a:cubicBezTo>
                <a:cubicBezTo>
                  <a:pt x="664054" y="4748498"/>
                  <a:pt x="656854" y="4685034"/>
                  <a:pt x="656854" y="4635313"/>
                </a:cubicBezTo>
                <a:lnTo>
                  <a:pt x="656854" y="126921"/>
                </a:lnTo>
                <a:cubicBezTo>
                  <a:pt x="656854" y="56264"/>
                  <a:pt x="600589" y="0"/>
                  <a:pt x="529933" y="0"/>
                </a:cubicBezTo>
                <a:lnTo>
                  <a:pt x="126921" y="0"/>
                </a:lnTo>
                <a:cubicBezTo>
                  <a:pt x="56264" y="0"/>
                  <a:pt x="0" y="56264"/>
                  <a:pt x="0" y="126921"/>
                </a:cubicBezTo>
                <a:cubicBezTo>
                  <a:pt x="0" y="197577"/>
                  <a:pt x="56264" y="253841"/>
                  <a:pt x="126921" y="253841"/>
                </a:cubicBezTo>
                <a:lnTo>
                  <a:pt x="402355" y="253841"/>
                </a:lnTo>
                <a:lnTo>
                  <a:pt x="402355" y="826961"/>
                </a:lnTo>
                <a:lnTo>
                  <a:pt x="126921" y="826961"/>
                </a:lnTo>
                <a:cubicBezTo>
                  <a:pt x="56264" y="826961"/>
                  <a:pt x="0" y="883225"/>
                  <a:pt x="0" y="953891"/>
                </a:cubicBezTo>
                <a:cubicBezTo>
                  <a:pt x="0" y="1024547"/>
                  <a:pt x="56264" y="1080811"/>
                  <a:pt x="126921" y="1080811"/>
                </a:cubicBezTo>
                <a:lnTo>
                  <a:pt x="402355" y="1080811"/>
                </a:lnTo>
                <a:lnTo>
                  <a:pt x="402355" y="1653273"/>
                </a:lnTo>
                <a:lnTo>
                  <a:pt x="126921" y="1653273"/>
                </a:lnTo>
                <a:cubicBezTo>
                  <a:pt x="56264" y="1653273"/>
                  <a:pt x="0" y="1709538"/>
                  <a:pt x="0" y="1780194"/>
                </a:cubicBezTo>
                <a:cubicBezTo>
                  <a:pt x="0" y="1850850"/>
                  <a:pt x="56264" y="1907115"/>
                  <a:pt x="126921" y="1907115"/>
                </a:cubicBezTo>
                <a:lnTo>
                  <a:pt x="402355" y="1907115"/>
                </a:lnTo>
                <a:lnTo>
                  <a:pt x="402355" y="2479577"/>
                </a:lnTo>
                <a:lnTo>
                  <a:pt x="126921" y="2479577"/>
                </a:lnTo>
                <a:cubicBezTo>
                  <a:pt x="56264" y="2479577"/>
                  <a:pt x="0" y="2535841"/>
                  <a:pt x="0" y="2606507"/>
                </a:cubicBezTo>
                <a:cubicBezTo>
                  <a:pt x="0" y="2677163"/>
                  <a:pt x="56264" y="2733427"/>
                  <a:pt x="126921" y="2733427"/>
                </a:cubicBezTo>
                <a:lnTo>
                  <a:pt x="402355" y="2733427"/>
                </a:lnTo>
                <a:lnTo>
                  <a:pt x="402355" y="3306547"/>
                </a:lnTo>
                <a:lnTo>
                  <a:pt x="126921" y="3306547"/>
                </a:lnTo>
                <a:cubicBezTo>
                  <a:pt x="56264" y="3306547"/>
                  <a:pt x="0" y="3362811"/>
                  <a:pt x="0" y="3433467"/>
                </a:cubicBezTo>
                <a:cubicBezTo>
                  <a:pt x="0" y="3504124"/>
                  <a:pt x="56264" y="3560388"/>
                  <a:pt x="126921" y="3560388"/>
                </a:cubicBezTo>
                <a:lnTo>
                  <a:pt x="402355" y="3560388"/>
                </a:lnTo>
                <a:lnTo>
                  <a:pt x="402355" y="4132850"/>
                </a:lnTo>
                <a:lnTo>
                  <a:pt x="126921" y="4132850"/>
                </a:lnTo>
                <a:cubicBezTo>
                  <a:pt x="56264" y="4132850"/>
                  <a:pt x="0" y="4189114"/>
                  <a:pt x="0" y="4259771"/>
                </a:cubicBezTo>
                <a:cubicBezTo>
                  <a:pt x="0" y="4330427"/>
                  <a:pt x="56264" y="4386691"/>
                  <a:pt x="126921" y="4386691"/>
                </a:cubicBezTo>
                <a:lnTo>
                  <a:pt x="402355" y="4386691"/>
                </a:lnTo>
                <a:lnTo>
                  <a:pt x="402355" y="4584268"/>
                </a:lnTo>
                <a:cubicBezTo>
                  <a:pt x="402355" y="4732783"/>
                  <a:pt x="444884" y="4845968"/>
                  <a:pt x="529276" y="4923168"/>
                </a:cubicBezTo>
                <a:cubicBezTo>
                  <a:pt x="620868" y="5001025"/>
                  <a:pt x="726853" y="5014760"/>
                  <a:pt x="776583" y="5014760"/>
                </a:cubicBezTo>
                <a:cubicBezTo>
                  <a:pt x="783784" y="5014760"/>
                  <a:pt x="797519" y="5014760"/>
                  <a:pt x="797519" y="5014760"/>
                </a:cubicBezTo>
                <a:lnTo>
                  <a:pt x="1193340" y="5014760"/>
                </a:lnTo>
                <a:lnTo>
                  <a:pt x="2225078" y="5014760"/>
                </a:lnTo>
                <a:lnTo>
                  <a:pt x="2931662" y="5014760"/>
                </a:lnTo>
                <a:lnTo>
                  <a:pt x="3963400" y="5014760"/>
                </a:lnTo>
                <a:lnTo>
                  <a:pt x="4669984" y="5014760"/>
                </a:lnTo>
                <a:lnTo>
                  <a:pt x="5701723" y="5014760"/>
                </a:lnTo>
                <a:cubicBezTo>
                  <a:pt x="5772379" y="5014760"/>
                  <a:pt x="5828643" y="4958496"/>
                  <a:pt x="5828643" y="4887840"/>
                </a:cubicBezTo>
                <a:lnTo>
                  <a:pt x="5828643" y="2119751"/>
                </a:lnTo>
                <a:cubicBezTo>
                  <a:pt x="5822109" y="2041893"/>
                  <a:pt x="5765187" y="1985629"/>
                  <a:pt x="5694531" y="1985629"/>
                </a:cubicBezTo>
                <a:close/>
                <a:moveTo>
                  <a:pt x="1320918" y="4804762"/>
                </a:moveTo>
                <a:lnTo>
                  <a:pt x="1320918" y="2932319"/>
                </a:lnTo>
                <a:lnTo>
                  <a:pt x="2090957" y="2932319"/>
                </a:lnTo>
                <a:lnTo>
                  <a:pt x="2090957" y="4797562"/>
                </a:lnTo>
                <a:lnTo>
                  <a:pt x="1320918" y="4797562"/>
                </a:lnTo>
                <a:lnTo>
                  <a:pt x="1320918" y="4804762"/>
                </a:lnTo>
                <a:close/>
                <a:moveTo>
                  <a:pt x="3059240" y="4804762"/>
                </a:moveTo>
                <a:lnTo>
                  <a:pt x="3059240" y="791632"/>
                </a:lnTo>
                <a:lnTo>
                  <a:pt x="3829279" y="791632"/>
                </a:lnTo>
                <a:lnTo>
                  <a:pt x="3829279" y="4798209"/>
                </a:lnTo>
                <a:lnTo>
                  <a:pt x="3059240" y="4798209"/>
                </a:lnTo>
                <a:lnTo>
                  <a:pt x="3059240" y="4804762"/>
                </a:lnTo>
                <a:close/>
                <a:moveTo>
                  <a:pt x="4797562" y="4804762"/>
                </a:moveTo>
                <a:lnTo>
                  <a:pt x="4797562" y="2246671"/>
                </a:lnTo>
                <a:lnTo>
                  <a:pt x="5567601" y="2246671"/>
                </a:lnTo>
                <a:lnTo>
                  <a:pt x="5567601" y="4804762"/>
                </a:lnTo>
                <a:lnTo>
                  <a:pt x="4797562" y="4804762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3" name="Forma libre 432">
            <a:extLst>
              <a:ext uri="{FF2B5EF4-FFF2-40B4-BE49-F238E27FC236}">
                <a16:creationId xmlns:a16="http://schemas.microsoft.com/office/drawing/2014/main" id="{DBBFB989-36C8-B54C-965B-055DF5E0746A}"/>
              </a:ext>
            </a:extLst>
          </p:cNvPr>
          <p:cNvSpPr/>
          <p:nvPr/>
        </p:nvSpPr>
        <p:spPr>
          <a:xfrm>
            <a:off x="482275" y="2745593"/>
            <a:ext cx="301338" cy="241169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5" name="Forma libre 434">
            <a:extLst>
              <a:ext uri="{FF2B5EF4-FFF2-40B4-BE49-F238E27FC236}">
                <a16:creationId xmlns:a16="http://schemas.microsoft.com/office/drawing/2014/main" id="{09A1568C-42D1-FE40-A3CF-DE373EEE9AA9}"/>
              </a:ext>
            </a:extLst>
          </p:cNvPr>
          <p:cNvSpPr/>
          <p:nvPr/>
        </p:nvSpPr>
        <p:spPr>
          <a:xfrm>
            <a:off x="5709090" y="2048742"/>
            <a:ext cx="301338" cy="300845"/>
          </a:xfrm>
          <a:custGeom>
            <a:avLst/>
            <a:gdLst>
              <a:gd name="connsiteX0" fmla="*/ 5531520 w 5819775"/>
              <a:gd name="connsiteY0" fmla="*/ 0 h 5810250"/>
              <a:gd name="connsiteX1" fmla="*/ 3424628 w 5819775"/>
              <a:gd name="connsiteY1" fmla="*/ 0 h 5810250"/>
              <a:gd name="connsiteX2" fmla="*/ 3199791 w 5819775"/>
              <a:gd name="connsiteY2" fmla="*/ 120606 h 5810250"/>
              <a:gd name="connsiteX3" fmla="*/ 3263818 w 5819775"/>
              <a:gd name="connsiteY3" fmla="*/ 370008 h 5810250"/>
              <a:gd name="connsiteX4" fmla="*/ 3762623 w 5819775"/>
              <a:gd name="connsiteY4" fmla="*/ 884444 h 5810250"/>
              <a:gd name="connsiteX5" fmla="*/ 3545234 w 5819775"/>
              <a:gd name="connsiteY5" fmla="*/ 1101833 h 5810250"/>
              <a:gd name="connsiteX6" fmla="*/ 2934015 w 5819775"/>
              <a:gd name="connsiteY6" fmla="*/ 1713052 h 5810250"/>
              <a:gd name="connsiteX7" fmla="*/ 2925823 w 5819775"/>
              <a:gd name="connsiteY7" fmla="*/ 2227488 h 5810250"/>
              <a:gd name="connsiteX8" fmla="*/ 3432067 w 5819775"/>
              <a:gd name="connsiteY8" fmla="*/ 2741924 h 5810250"/>
              <a:gd name="connsiteX9" fmla="*/ 3584686 w 5819775"/>
              <a:gd name="connsiteY9" fmla="*/ 2886351 h 5810250"/>
              <a:gd name="connsiteX10" fmla="*/ 3673278 w 5819775"/>
              <a:gd name="connsiteY10" fmla="*/ 2966752 h 5810250"/>
              <a:gd name="connsiteX11" fmla="*/ 3857911 w 5819775"/>
              <a:gd name="connsiteY11" fmla="*/ 3030779 h 5810250"/>
              <a:gd name="connsiteX12" fmla="*/ 4035095 w 5819775"/>
              <a:gd name="connsiteY12" fmla="*/ 2966752 h 5810250"/>
              <a:gd name="connsiteX13" fmla="*/ 4131878 w 5819775"/>
              <a:gd name="connsiteY13" fmla="*/ 2878160 h 5810250"/>
              <a:gd name="connsiteX14" fmla="*/ 4952295 w 5819775"/>
              <a:gd name="connsiteY14" fmla="*/ 2057743 h 5810250"/>
              <a:gd name="connsiteX15" fmla="*/ 5451101 w 5819775"/>
              <a:gd name="connsiteY15" fmla="*/ 2548357 h 5810250"/>
              <a:gd name="connsiteX16" fmla="*/ 5635733 w 5819775"/>
              <a:gd name="connsiteY16" fmla="*/ 2628757 h 5810250"/>
              <a:gd name="connsiteX17" fmla="*/ 5828557 w 5819775"/>
              <a:gd name="connsiteY17" fmla="*/ 2387546 h 5810250"/>
              <a:gd name="connsiteX18" fmla="*/ 5828557 w 5819775"/>
              <a:gd name="connsiteY18" fmla="*/ 305981 h 5810250"/>
              <a:gd name="connsiteX19" fmla="*/ 5531520 w 5819775"/>
              <a:gd name="connsiteY19" fmla="*/ 0 h 5810250"/>
              <a:gd name="connsiteX20" fmla="*/ 5538959 w 5819775"/>
              <a:gd name="connsiteY20" fmla="*/ 2211115 h 5810250"/>
              <a:gd name="connsiteX21" fmla="*/ 5064729 w 5819775"/>
              <a:gd name="connsiteY21" fmla="*/ 1745066 h 5810250"/>
              <a:gd name="connsiteX22" fmla="*/ 4855531 w 5819775"/>
              <a:gd name="connsiteY22" fmla="*/ 1745066 h 5810250"/>
              <a:gd name="connsiteX23" fmla="*/ 4831709 w 5819775"/>
              <a:gd name="connsiteY23" fmla="*/ 1768888 h 5810250"/>
              <a:gd name="connsiteX24" fmla="*/ 4791504 w 5819775"/>
              <a:gd name="connsiteY24" fmla="*/ 1809093 h 5810250"/>
              <a:gd name="connsiteX25" fmla="*/ 3930882 w 5819775"/>
              <a:gd name="connsiteY25" fmla="*/ 2669715 h 5810250"/>
              <a:gd name="connsiteX26" fmla="*/ 3858663 w 5819775"/>
              <a:gd name="connsiteY26" fmla="*/ 2733742 h 5810250"/>
              <a:gd name="connsiteX27" fmla="*/ 3858663 w 5819775"/>
              <a:gd name="connsiteY27" fmla="*/ 2733742 h 5810250"/>
              <a:gd name="connsiteX28" fmla="*/ 3802085 w 5819775"/>
              <a:gd name="connsiteY28" fmla="*/ 2685355 h 5810250"/>
              <a:gd name="connsiteX29" fmla="*/ 3649466 w 5819775"/>
              <a:gd name="connsiteY29" fmla="*/ 2540918 h 5810250"/>
              <a:gd name="connsiteX30" fmla="*/ 3143222 w 5819775"/>
              <a:gd name="connsiteY30" fmla="*/ 2026482 h 5810250"/>
              <a:gd name="connsiteX31" fmla="*/ 3103016 w 5819775"/>
              <a:gd name="connsiteY31" fmla="*/ 1978095 h 5810250"/>
              <a:gd name="connsiteX32" fmla="*/ 3143222 w 5819775"/>
              <a:gd name="connsiteY32" fmla="*/ 1929708 h 5810250"/>
              <a:gd name="connsiteX33" fmla="*/ 3754441 w 5819775"/>
              <a:gd name="connsiteY33" fmla="*/ 1318489 h 5810250"/>
              <a:gd name="connsiteX34" fmla="*/ 4019474 w 5819775"/>
              <a:gd name="connsiteY34" fmla="*/ 1053456 h 5810250"/>
              <a:gd name="connsiteX35" fmla="*/ 4059679 w 5819775"/>
              <a:gd name="connsiteY35" fmla="*/ 1013250 h 5810250"/>
              <a:gd name="connsiteX36" fmla="*/ 4076062 w 5819775"/>
              <a:gd name="connsiteY36" fmla="*/ 996868 h 5810250"/>
              <a:gd name="connsiteX37" fmla="*/ 4076062 w 5819775"/>
              <a:gd name="connsiteY37" fmla="*/ 787670 h 5810250"/>
              <a:gd name="connsiteX38" fmla="*/ 3610013 w 5819775"/>
              <a:gd name="connsiteY38" fmla="*/ 305248 h 5810250"/>
              <a:gd name="connsiteX39" fmla="*/ 5531520 w 5819775"/>
              <a:gd name="connsiteY39" fmla="*/ 305248 h 5810250"/>
              <a:gd name="connsiteX40" fmla="*/ 5539712 w 5819775"/>
              <a:gd name="connsiteY40" fmla="*/ 305248 h 5810250"/>
              <a:gd name="connsiteX41" fmla="*/ 5539712 w 5819775"/>
              <a:gd name="connsiteY41" fmla="*/ 313439 h 5810250"/>
              <a:gd name="connsiteX42" fmla="*/ 5538959 w 5819775"/>
              <a:gd name="connsiteY42" fmla="*/ 2211115 h 5810250"/>
              <a:gd name="connsiteX43" fmla="*/ 5538959 w 5819775"/>
              <a:gd name="connsiteY43" fmla="*/ 2211115 h 5810250"/>
              <a:gd name="connsiteX44" fmla="*/ 2395757 w 5819775"/>
              <a:gd name="connsiteY44" fmla="*/ 3079928 h 5810250"/>
              <a:gd name="connsiteX45" fmla="*/ 2243138 w 5819775"/>
              <a:gd name="connsiteY45" fmla="*/ 2927309 h 5810250"/>
              <a:gd name="connsiteX46" fmla="*/ 2154546 w 5819775"/>
              <a:gd name="connsiteY46" fmla="*/ 2846908 h 5810250"/>
              <a:gd name="connsiteX47" fmla="*/ 1792729 w 5819775"/>
              <a:gd name="connsiteY47" fmla="*/ 2846908 h 5810250"/>
              <a:gd name="connsiteX48" fmla="*/ 1695945 w 5819775"/>
              <a:gd name="connsiteY48" fmla="*/ 2935500 h 5810250"/>
              <a:gd name="connsiteX49" fmla="*/ 1101100 w 5819775"/>
              <a:gd name="connsiteY49" fmla="*/ 3530346 h 5810250"/>
              <a:gd name="connsiteX50" fmla="*/ 876262 w 5819775"/>
              <a:gd name="connsiteY50" fmla="*/ 3755184 h 5810250"/>
              <a:gd name="connsiteX51" fmla="*/ 377457 w 5819775"/>
              <a:gd name="connsiteY51" fmla="*/ 3264570 h 5810250"/>
              <a:gd name="connsiteX52" fmla="*/ 192824 w 5819775"/>
              <a:gd name="connsiteY52" fmla="*/ 3184169 h 5810250"/>
              <a:gd name="connsiteX53" fmla="*/ 0 w 5819775"/>
              <a:gd name="connsiteY53" fmla="*/ 3425381 h 5810250"/>
              <a:gd name="connsiteX54" fmla="*/ 0 w 5819775"/>
              <a:gd name="connsiteY54" fmla="*/ 5507698 h 5810250"/>
              <a:gd name="connsiteX55" fmla="*/ 305238 w 5819775"/>
              <a:gd name="connsiteY55" fmla="*/ 5812936 h 5810250"/>
              <a:gd name="connsiteX56" fmla="*/ 305238 w 5819775"/>
              <a:gd name="connsiteY56" fmla="*/ 5812936 h 5810250"/>
              <a:gd name="connsiteX57" fmla="*/ 2412121 w 5819775"/>
              <a:gd name="connsiteY57" fmla="*/ 5812936 h 5810250"/>
              <a:gd name="connsiteX58" fmla="*/ 2636958 w 5819775"/>
              <a:gd name="connsiteY58" fmla="*/ 5692330 h 5810250"/>
              <a:gd name="connsiteX59" fmla="*/ 2572931 w 5819775"/>
              <a:gd name="connsiteY59" fmla="*/ 5442928 h 5810250"/>
              <a:gd name="connsiteX60" fmla="*/ 2074126 w 5819775"/>
              <a:gd name="connsiteY60" fmla="*/ 4928492 h 5810250"/>
              <a:gd name="connsiteX61" fmla="*/ 2307146 w 5819775"/>
              <a:gd name="connsiteY61" fmla="*/ 4695473 h 5810250"/>
              <a:gd name="connsiteX62" fmla="*/ 2901992 w 5819775"/>
              <a:gd name="connsiteY62" fmla="*/ 4100627 h 5810250"/>
              <a:gd name="connsiteX63" fmla="*/ 2910183 w 5819775"/>
              <a:gd name="connsiteY63" fmla="*/ 3586191 h 5810250"/>
              <a:gd name="connsiteX64" fmla="*/ 2395757 w 5819775"/>
              <a:gd name="connsiteY64" fmla="*/ 3079928 h 5810250"/>
              <a:gd name="connsiteX65" fmla="*/ 2684612 w 5819775"/>
              <a:gd name="connsiteY65" fmla="*/ 3899602 h 5810250"/>
              <a:gd name="connsiteX66" fmla="*/ 2089766 w 5819775"/>
              <a:gd name="connsiteY66" fmla="*/ 4494448 h 5810250"/>
              <a:gd name="connsiteX67" fmla="*/ 1800158 w 5819775"/>
              <a:gd name="connsiteY67" fmla="*/ 4784055 h 5810250"/>
              <a:gd name="connsiteX68" fmla="*/ 1759953 w 5819775"/>
              <a:gd name="connsiteY68" fmla="*/ 4824260 h 5810250"/>
              <a:gd name="connsiteX69" fmla="*/ 1743570 w 5819775"/>
              <a:gd name="connsiteY69" fmla="*/ 4840643 h 5810250"/>
              <a:gd name="connsiteX70" fmla="*/ 1743570 w 5819775"/>
              <a:gd name="connsiteY70" fmla="*/ 5049841 h 5810250"/>
              <a:gd name="connsiteX71" fmla="*/ 2209619 w 5819775"/>
              <a:gd name="connsiteY71" fmla="*/ 5532263 h 5810250"/>
              <a:gd name="connsiteX72" fmla="*/ 288865 w 5819775"/>
              <a:gd name="connsiteY72" fmla="*/ 5532263 h 5810250"/>
              <a:gd name="connsiteX73" fmla="*/ 280673 w 5819775"/>
              <a:gd name="connsiteY73" fmla="*/ 5532263 h 5810250"/>
              <a:gd name="connsiteX74" fmla="*/ 280673 w 5819775"/>
              <a:gd name="connsiteY74" fmla="*/ 5524072 h 5810250"/>
              <a:gd name="connsiteX75" fmla="*/ 280673 w 5819775"/>
              <a:gd name="connsiteY75" fmla="*/ 3610747 h 5810250"/>
              <a:gd name="connsiteX76" fmla="*/ 754913 w 5819775"/>
              <a:gd name="connsiteY76" fmla="*/ 4076795 h 5810250"/>
              <a:gd name="connsiteX77" fmla="*/ 964111 w 5819775"/>
              <a:gd name="connsiteY77" fmla="*/ 4076795 h 5810250"/>
              <a:gd name="connsiteX78" fmla="*/ 987933 w 5819775"/>
              <a:gd name="connsiteY78" fmla="*/ 4060413 h 5810250"/>
              <a:gd name="connsiteX79" fmla="*/ 1036320 w 5819775"/>
              <a:gd name="connsiteY79" fmla="*/ 4020207 h 5810250"/>
              <a:gd name="connsiteX80" fmla="*/ 1309545 w 5819775"/>
              <a:gd name="connsiteY80" fmla="*/ 3746983 h 5810250"/>
              <a:gd name="connsiteX81" fmla="*/ 1904390 w 5819775"/>
              <a:gd name="connsiteY81" fmla="*/ 3152137 h 5810250"/>
              <a:gd name="connsiteX82" fmla="*/ 1976609 w 5819775"/>
              <a:gd name="connsiteY82" fmla="*/ 3088110 h 5810250"/>
              <a:gd name="connsiteX83" fmla="*/ 1976609 w 5819775"/>
              <a:gd name="connsiteY83" fmla="*/ 3088110 h 5810250"/>
              <a:gd name="connsiteX84" fmla="*/ 2033188 w 5819775"/>
              <a:gd name="connsiteY84" fmla="*/ 3136497 h 5810250"/>
              <a:gd name="connsiteX85" fmla="*/ 2185807 w 5819775"/>
              <a:gd name="connsiteY85" fmla="*/ 3289116 h 5810250"/>
              <a:gd name="connsiteX86" fmla="*/ 2692051 w 5819775"/>
              <a:gd name="connsiteY86" fmla="*/ 3795360 h 5810250"/>
              <a:gd name="connsiteX87" fmla="*/ 2732256 w 5819775"/>
              <a:gd name="connsiteY87" fmla="*/ 3843747 h 5810250"/>
              <a:gd name="connsiteX88" fmla="*/ 2684612 w 5819775"/>
              <a:gd name="connsiteY88" fmla="*/ 3899602 h 5810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</a:cxnLst>
            <a:rect l="l" t="t" r="r" b="b"/>
            <a:pathLst>
              <a:path w="5819775" h="5810250">
                <a:moveTo>
                  <a:pt x="5531520" y="0"/>
                </a:moveTo>
                <a:lnTo>
                  <a:pt x="3424628" y="0"/>
                </a:lnTo>
                <a:cubicBezTo>
                  <a:pt x="3280201" y="0"/>
                  <a:pt x="3223622" y="64027"/>
                  <a:pt x="3199791" y="120606"/>
                </a:cubicBezTo>
                <a:cubicBezTo>
                  <a:pt x="3151404" y="233020"/>
                  <a:pt x="3239996" y="337995"/>
                  <a:pt x="3263818" y="370008"/>
                </a:cubicBezTo>
                <a:lnTo>
                  <a:pt x="3762623" y="884444"/>
                </a:lnTo>
                <a:lnTo>
                  <a:pt x="3545234" y="1101833"/>
                </a:lnTo>
                <a:cubicBezTo>
                  <a:pt x="3344228" y="1302839"/>
                  <a:pt x="3135021" y="1512046"/>
                  <a:pt x="2934015" y="1713052"/>
                </a:cubicBezTo>
                <a:cubicBezTo>
                  <a:pt x="2756830" y="1890236"/>
                  <a:pt x="2756830" y="2051047"/>
                  <a:pt x="2925823" y="2227488"/>
                </a:cubicBezTo>
                <a:cubicBezTo>
                  <a:pt x="3094825" y="2396490"/>
                  <a:pt x="3263818" y="2572931"/>
                  <a:pt x="3432067" y="2741924"/>
                </a:cubicBezTo>
                <a:lnTo>
                  <a:pt x="3584686" y="2886351"/>
                </a:lnTo>
                <a:cubicBezTo>
                  <a:pt x="3608508" y="2910173"/>
                  <a:pt x="3641265" y="2942930"/>
                  <a:pt x="3673278" y="2966752"/>
                </a:cubicBezTo>
                <a:cubicBezTo>
                  <a:pt x="3729857" y="3006957"/>
                  <a:pt x="3793884" y="3030779"/>
                  <a:pt x="3857911" y="3030779"/>
                </a:cubicBezTo>
                <a:cubicBezTo>
                  <a:pt x="3921938" y="3030779"/>
                  <a:pt x="3986708" y="3006957"/>
                  <a:pt x="4035095" y="2966752"/>
                </a:cubicBezTo>
                <a:cubicBezTo>
                  <a:pt x="4067108" y="2942930"/>
                  <a:pt x="4099122" y="2910173"/>
                  <a:pt x="4131878" y="2878160"/>
                </a:cubicBezTo>
                <a:lnTo>
                  <a:pt x="4952295" y="2057743"/>
                </a:lnTo>
                <a:lnTo>
                  <a:pt x="5451101" y="2548357"/>
                </a:lnTo>
                <a:cubicBezTo>
                  <a:pt x="5474923" y="2572179"/>
                  <a:pt x="5547884" y="2628757"/>
                  <a:pt x="5635733" y="2628757"/>
                </a:cubicBezTo>
                <a:cubicBezTo>
                  <a:pt x="5707951" y="2628757"/>
                  <a:pt x="5828557" y="2580370"/>
                  <a:pt x="5828557" y="2387546"/>
                </a:cubicBezTo>
                <a:lnTo>
                  <a:pt x="5828557" y="305981"/>
                </a:lnTo>
                <a:cubicBezTo>
                  <a:pt x="5836758" y="104975"/>
                  <a:pt x="5684139" y="0"/>
                  <a:pt x="5531520" y="0"/>
                </a:cubicBezTo>
                <a:close/>
                <a:moveTo>
                  <a:pt x="5538959" y="2211115"/>
                </a:moveTo>
                <a:lnTo>
                  <a:pt x="5064729" y="1745066"/>
                </a:lnTo>
                <a:cubicBezTo>
                  <a:pt x="5008150" y="1688487"/>
                  <a:pt x="4912109" y="1688487"/>
                  <a:pt x="4855531" y="1745066"/>
                </a:cubicBezTo>
                <a:lnTo>
                  <a:pt x="4831709" y="1768888"/>
                </a:lnTo>
                <a:cubicBezTo>
                  <a:pt x="4815326" y="1785271"/>
                  <a:pt x="4799695" y="1792710"/>
                  <a:pt x="4791504" y="1809093"/>
                </a:cubicBezTo>
                <a:lnTo>
                  <a:pt x="3930882" y="2669715"/>
                </a:lnTo>
                <a:cubicBezTo>
                  <a:pt x="3907060" y="2693537"/>
                  <a:pt x="3882495" y="2709920"/>
                  <a:pt x="3858663" y="2733742"/>
                </a:cubicBezTo>
                <a:lnTo>
                  <a:pt x="3858663" y="2733742"/>
                </a:lnTo>
                <a:cubicBezTo>
                  <a:pt x="3834841" y="2717359"/>
                  <a:pt x="3818458" y="2701728"/>
                  <a:pt x="3802085" y="2685355"/>
                </a:cubicBezTo>
                <a:lnTo>
                  <a:pt x="3649466" y="2540918"/>
                </a:lnTo>
                <a:cubicBezTo>
                  <a:pt x="3480473" y="2363734"/>
                  <a:pt x="3304023" y="2195474"/>
                  <a:pt x="3143222" y="2026482"/>
                </a:cubicBezTo>
                <a:cubicBezTo>
                  <a:pt x="3119399" y="2002660"/>
                  <a:pt x="3111208" y="1986277"/>
                  <a:pt x="3103016" y="1978095"/>
                </a:cubicBezTo>
                <a:cubicBezTo>
                  <a:pt x="3111208" y="1969903"/>
                  <a:pt x="3119399" y="1954273"/>
                  <a:pt x="3143222" y="1929708"/>
                </a:cubicBezTo>
                <a:cubicBezTo>
                  <a:pt x="3344228" y="1728702"/>
                  <a:pt x="3553435" y="1519495"/>
                  <a:pt x="3754441" y="1318489"/>
                </a:cubicBezTo>
                <a:lnTo>
                  <a:pt x="4019474" y="1053456"/>
                </a:lnTo>
                <a:cubicBezTo>
                  <a:pt x="4035857" y="1037073"/>
                  <a:pt x="4043296" y="1021442"/>
                  <a:pt x="4059679" y="1013250"/>
                </a:cubicBezTo>
                <a:lnTo>
                  <a:pt x="4076062" y="996868"/>
                </a:lnTo>
                <a:cubicBezTo>
                  <a:pt x="4132641" y="940289"/>
                  <a:pt x="4132641" y="844248"/>
                  <a:pt x="4076062" y="787670"/>
                </a:cubicBezTo>
                <a:lnTo>
                  <a:pt x="3610013" y="305248"/>
                </a:lnTo>
                <a:lnTo>
                  <a:pt x="5531520" y="305248"/>
                </a:lnTo>
                <a:lnTo>
                  <a:pt x="5539712" y="305248"/>
                </a:lnTo>
                <a:cubicBezTo>
                  <a:pt x="5539712" y="305248"/>
                  <a:pt x="5539712" y="305248"/>
                  <a:pt x="5539712" y="313439"/>
                </a:cubicBezTo>
                <a:lnTo>
                  <a:pt x="5538959" y="2211115"/>
                </a:lnTo>
                <a:lnTo>
                  <a:pt x="5538959" y="2211115"/>
                </a:lnTo>
                <a:close/>
                <a:moveTo>
                  <a:pt x="2395757" y="3079928"/>
                </a:moveTo>
                <a:lnTo>
                  <a:pt x="2243138" y="2927309"/>
                </a:lnTo>
                <a:cubicBezTo>
                  <a:pt x="2219316" y="2903487"/>
                  <a:pt x="2186559" y="2870730"/>
                  <a:pt x="2154546" y="2846908"/>
                </a:cubicBezTo>
                <a:cubicBezTo>
                  <a:pt x="2042131" y="2766508"/>
                  <a:pt x="1905143" y="2766508"/>
                  <a:pt x="1792729" y="2846908"/>
                </a:cubicBezTo>
                <a:cubicBezTo>
                  <a:pt x="1760715" y="2870730"/>
                  <a:pt x="1728702" y="2903487"/>
                  <a:pt x="1695945" y="2935500"/>
                </a:cubicBezTo>
                <a:cubicBezTo>
                  <a:pt x="1494939" y="3136506"/>
                  <a:pt x="1302115" y="3329330"/>
                  <a:pt x="1101100" y="3530346"/>
                </a:cubicBezTo>
                <a:lnTo>
                  <a:pt x="876262" y="3755184"/>
                </a:lnTo>
                <a:lnTo>
                  <a:pt x="377457" y="3264570"/>
                </a:lnTo>
                <a:cubicBezTo>
                  <a:pt x="353635" y="3240748"/>
                  <a:pt x="280673" y="3184169"/>
                  <a:pt x="192824" y="3184169"/>
                </a:cubicBezTo>
                <a:cubicBezTo>
                  <a:pt x="120606" y="3184169"/>
                  <a:pt x="0" y="3232557"/>
                  <a:pt x="0" y="3425381"/>
                </a:cubicBezTo>
                <a:lnTo>
                  <a:pt x="0" y="5507698"/>
                </a:lnTo>
                <a:cubicBezTo>
                  <a:pt x="0" y="5708704"/>
                  <a:pt x="152619" y="5812936"/>
                  <a:pt x="305238" y="5812936"/>
                </a:cubicBezTo>
                <a:lnTo>
                  <a:pt x="305238" y="5812936"/>
                </a:lnTo>
                <a:lnTo>
                  <a:pt x="2412121" y="5812936"/>
                </a:lnTo>
                <a:cubicBezTo>
                  <a:pt x="2556548" y="5812936"/>
                  <a:pt x="2613127" y="5748909"/>
                  <a:pt x="2636958" y="5692330"/>
                </a:cubicBezTo>
                <a:cubicBezTo>
                  <a:pt x="2685345" y="5579917"/>
                  <a:pt x="2596753" y="5474941"/>
                  <a:pt x="2572931" y="5442928"/>
                </a:cubicBezTo>
                <a:lnTo>
                  <a:pt x="2074126" y="4928492"/>
                </a:lnTo>
                <a:lnTo>
                  <a:pt x="2307146" y="4695473"/>
                </a:lnTo>
                <a:cubicBezTo>
                  <a:pt x="2508152" y="4494467"/>
                  <a:pt x="2700976" y="4301643"/>
                  <a:pt x="2901992" y="4100627"/>
                </a:cubicBezTo>
                <a:cubicBezTo>
                  <a:pt x="3079175" y="3923443"/>
                  <a:pt x="3079175" y="3762632"/>
                  <a:pt x="2910183" y="3586191"/>
                </a:cubicBezTo>
                <a:cubicBezTo>
                  <a:pt x="2733008" y="3417180"/>
                  <a:pt x="2564006" y="3248930"/>
                  <a:pt x="2395757" y="3079928"/>
                </a:cubicBezTo>
                <a:close/>
                <a:moveTo>
                  <a:pt x="2684612" y="3899602"/>
                </a:moveTo>
                <a:cubicBezTo>
                  <a:pt x="2491788" y="4100608"/>
                  <a:pt x="2290782" y="4293432"/>
                  <a:pt x="2089766" y="4494448"/>
                </a:cubicBezTo>
                <a:lnTo>
                  <a:pt x="1800158" y="4784055"/>
                </a:lnTo>
                <a:cubicBezTo>
                  <a:pt x="1783775" y="4800438"/>
                  <a:pt x="1768145" y="4816069"/>
                  <a:pt x="1759953" y="4824260"/>
                </a:cubicBezTo>
                <a:lnTo>
                  <a:pt x="1743570" y="4840643"/>
                </a:lnTo>
                <a:cubicBezTo>
                  <a:pt x="1686992" y="4897222"/>
                  <a:pt x="1686992" y="4993263"/>
                  <a:pt x="1743570" y="5049841"/>
                </a:cubicBezTo>
                <a:lnTo>
                  <a:pt x="2209619" y="5532263"/>
                </a:lnTo>
                <a:lnTo>
                  <a:pt x="288865" y="5532263"/>
                </a:lnTo>
                <a:lnTo>
                  <a:pt x="280673" y="5532263"/>
                </a:lnTo>
                <a:cubicBezTo>
                  <a:pt x="280673" y="5532263"/>
                  <a:pt x="280673" y="5532263"/>
                  <a:pt x="280673" y="5524072"/>
                </a:cubicBezTo>
                <a:lnTo>
                  <a:pt x="280673" y="3610747"/>
                </a:lnTo>
                <a:lnTo>
                  <a:pt x="754913" y="4076795"/>
                </a:lnTo>
                <a:cubicBezTo>
                  <a:pt x="811492" y="4133374"/>
                  <a:pt x="899341" y="4133374"/>
                  <a:pt x="964111" y="4076795"/>
                </a:cubicBezTo>
                <a:lnTo>
                  <a:pt x="987933" y="4060413"/>
                </a:lnTo>
                <a:cubicBezTo>
                  <a:pt x="1004316" y="4044029"/>
                  <a:pt x="1019947" y="4028399"/>
                  <a:pt x="1036320" y="4020207"/>
                </a:cubicBezTo>
                <a:lnTo>
                  <a:pt x="1309545" y="3746983"/>
                </a:lnTo>
                <a:cubicBezTo>
                  <a:pt x="1510551" y="3545977"/>
                  <a:pt x="1703375" y="3353152"/>
                  <a:pt x="1904390" y="3152137"/>
                </a:cubicBezTo>
                <a:cubicBezTo>
                  <a:pt x="1928213" y="3128315"/>
                  <a:pt x="1952777" y="3111932"/>
                  <a:pt x="1976609" y="3088110"/>
                </a:cubicBezTo>
                <a:lnTo>
                  <a:pt x="1976609" y="3088110"/>
                </a:lnTo>
                <a:cubicBezTo>
                  <a:pt x="2000431" y="3104493"/>
                  <a:pt x="2016814" y="3120123"/>
                  <a:pt x="2033188" y="3136497"/>
                </a:cubicBezTo>
                <a:lnTo>
                  <a:pt x="2185807" y="3289116"/>
                </a:lnTo>
                <a:cubicBezTo>
                  <a:pt x="2354809" y="3458118"/>
                  <a:pt x="2523801" y="3627110"/>
                  <a:pt x="2692051" y="3795360"/>
                </a:cubicBezTo>
                <a:cubicBezTo>
                  <a:pt x="2715873" y="3819182"/>
                  <a:pt x="2724064" y="3835565"/>
                  <a:pt x="2732256" y="3843747"/>
                </a:cubicBezTo>
                <a:cubicBezTo>
                  <a:pt x="2724817" y="3851958"/>
                  <a:pt x="2709186" y="3867588"/>
                  <a:pt x="2684612" y="389960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7" name="Forma libre 436">
            <a:extLst>
              <a:ext uri="{FF2B5EF4-FFF2-40B4-BE49-F238E27FC236}">
                <a16:creationId xmlns:a16="http://schemas.microsoft.com/office/drawing/2014/main" id="{E172F9F7-6602-5E42-9D07-F83880571EBE}"/>
              </a:ext>
            </a:extLst>
          </p:cNvPr>
          <p:cNvSpPr/>
          <p:nvPr/>
        </p:nvSpPr>
        <p:spPr>
          <a:xfrm>
            <a:off x="2060906" y="2759239"/>
            <a:ext cx="301338" cy="254485"/>
          </a:xfrm>
          <a:custGeom>
            <a:avLst/>
            <a:gdLst>
              <a:gd name="connsiteX0" fmla="*/ 5324637 w 5819775"/>
              <a:gd name="connsiteY0" fmla="*/ 1550365 h 4914900"/>
              <a:gd name="connsiteX1" fmla="*/ 4026922 w 5819775"/>
              <a:gd name="connsiteY1" fmla="*/ 1550365 h 4914900"/>
              <a:gd name="connsiteX2" fmla="*/ 4026922 w 5819775"/>
              <a:gd name="connsiteY2" fmla="*/ 498167 h 4914900"/>
              <a:gd name="connsiteX3" fmla="*/ 3528755 w 5819775"/>
              <a:gd name="connsiteY3" fmla="*/ 0 h 4914900"/>
              <a:gd name="connsiteX4" fmla="*/ 498167 w 5819775"/>
              <a:gd name="connsiteY4" fmla="*/ 0 h 4914900"/>
              <a:gd name="connsiteX5" fmla="*/ 0 w 5819775"/>
              <a:gd name="connsiteY5" fmla="*/ 498167 h 4914900"/>
              <a:gd name="connsiteX6" fmla="*/ 0 w 5819775"/>
              <a:gd name="connsiteY6" fmla="*/ 2321976 h 4914900"/>
              <a:gd name="connsiteX7" fmla="*/ 498167 w 5819775"/>
              <a:gd name="connsiteY7" fmla="*/ 2820143 h 4914900"/>
              <a:gd name="connsiteX8" fmla="*/ 793042 w 5819775"/>
              <a:gd name="connsiteY8" fmla="*/ 2820143 h 4914900"/>
              <a:gd name="connsiteX9" fmla="*/ 1164555 w 5819775"/>
              <a:gd name="connsiteY9" fmla="*/ 3318310 h 4914900"/>
              <a:gd name="connsiteX10" fmla="*/ 1269778 w 5819775"/>
              <a:gd name="connsiteY10" fmla="*/ 3367669 h 4914900"/>
              <a:gd name="connsiteX11" fmla="*/ 1375000 w 5819775"/>
              <a:gd name="connsiteY11" fmla="*/ 3318310 h 4914900"/>
              <a:gd name="connsiteX12" fmla="*/ 1746514 w 5819775"/>
              <a:gd name="connsiteY12" fmla="*/ 2820143 h 4914900"/>
              <a:gd name="connsiteX13" fmla="*/ 1802368 w 5819775"/>
              <a:gd name="connsiteY13" fmla="*/ 2820143 h 4914900"/>
              <a:gd name="connsiteX14" fmla="*/ 1802368 w 5819775"/>
              <a:gd name="connsiteY14" fmla="*/ 3872341 h 4914900"/>
              <a:gd name="connsiteX15" fmla="*/ 2300535 w 5819775"/>
              <a:gd name="connsiteY15" fmla="*/ 4370508 h 4914900"/>
              <a:gd name="connsiteX16" fmla="*/ 4082129 w 5819775"/>
              <a:gd name="connsiteY16" fmla="*/ 4370508 h 4914900"/>
              <a:gd name="connsiteX17" fmla="*/ 4453643 w 5819775"/>
              <a:gd name="connsiteY17" fmla="*/ 4868675 h 4914900"/>
              <a:gd name="connsiteX18" fmla="*/ 4558865 w 5819775"/>
              <a:gd name="connsiteY18" fmla="*/ 4918034 h 4914900"/>
              <a:gd name="connsiteX19" fmla="*/ 4664088 w 5819775"/>
              <a:gd name="connsiteY19" fmla="*/ 4868675 h 4914900"/>
              <a:gd name="connsiteX20" fmla="*/ 5035601 w 5819775"/>
              <a:gd name="connsiteY20" fmla="*/ 4370508 h 4914900"/>
              <a:gd name="connsiteX21" fmla="*/ 5330476 w 5819775"/>
              <a:gd name="connsiteY21" fmla="*/ 4370508 h 4914900"/>
              <a:gd name="connsiteX22" fmla="*/ 5828643 w 5819775"/>
              <a:gd name="connsiteY22" fmla="*/ 3872341 h 4914900"/>
              <a:gd name="connsiteX23" fmla="*/ 5828643 w 5819775"/>
              <a:gd name="connsiteY23" fmla="*/ 2048532 h 4914900"/>
              <a:gd name="connsiteX24" fmla="*/ 5324637 w 5819775"/>
              <a:gd name="connsiteY24" fmla="*/ 1550365 h 4914900"/>
              <a:gd name="connsiteX25" fmla="*/ 1677019 w 5819775"/>
              <a:gd name="connsiteY25" fmla="*/ 2560339 h 4914900"/>
              <a:gd name="connsiteX26" fmla="*/ 1571797 w 5819775"/>
              <a:gd name="connsiteY26" fmla="*/ 2609698 h 4914900"/>
              <a:gd name="connsiteX27" fmla="*/ 1263282 w 5819775"/>
              <a:gd name="connsiteY27" fmla="*/ 3016291 h 4914900"/>
              <a:gd name="connsiteX28" fmla="*/ 954767 w 5819775"/>
              <a:gd name="connsiteY28" fmla="*/ 2609698 h 4914900"/>
              <a:gd name="connsiteX29" fmla="*/ 849544 w 5819775"/>
              <a:gd name="connsiteY29" fmla="*/ 2560339 h 4914900"/>
              <a:gd name="connsiteX30" fmla="*/ 484527 w 5819775"/>
              <a:gd name="connsiteY30" fmla="*/ 2560339 h 4914900"/>
              <a:gd name="connsiteX31" fmla="*/ 246155 w 5819775"/>
              <a:gd name="connsiteY31" fmla="*/ 2321966 h 4914900"/>
              <a:gd name="connsiteX32" fmla="*/ 246155 w 5819775"/>
              <a:gd name="connsiteY32" fmla="*/ 498167 h 4914900"/>
              <a:gd name="connsiteX33" fmla="*/ 484527 w 5819775"/>
              <a:gd name="connsiteY33" fmla="*/ 259794 h 4914900"/>
              <a:gd name="connsiteX34" fmla="*/ 3515116 w 5819775"/>
              <a:gd name="connsiteY34" fmla="*/ 259794 h 4914900"/>
              <a:gd name="connsiteX35" fmla="*/ 3753479 w 5819775"/>
              <a:gd name="connsiteY35" fmla="*/ 498167 h 4914900"/>
              <a:gd name="connsiteX36" fmla="*/ 3753479 w 5819775"/>
              <a:gd name="connsiteY36" fmla="*/ 1683515 h 4914900"/>
              <a:gd name="connsiteX37" fmla="*/ 3753479 w 5819775"/>
              <a:gd name="connsiteY37" fmla="*/ 2321976 h 4914900"/>
              <a:gd name="connsiteX38" fmla="*/ 3515116 w 5819775"/>
              <a:gd name="connsiteY38" fmla="*/ 2560349 h 4914900"/>
              <a:gd name="connsiteX39" fmla="*/ 1929032 w 5819775"/>
              <a:gd name="connsiteY39" fmla="*/ 2560349 h 4914900"/>
              <a:gd name="connsiteX40" fmla="*/ 1677019 w 5819775"/>
              <a:gd name="connsiteY40" fmla="*/ 2560339 h 4914900"/>
              <a:gd name="connsiteX41" fmla="*/ 1677019 w 5819775"/>
              <a:gd name="connsiteY41" fmla="*/ 2560339 h 4914900"/>
              <a:gd name="connsiteX42" fmla="*/ 5570144 w 5819775"/>
              <a:gd name="connsiteY42" fmla="*/ 3872341 h 4914900"/>
              <a:gd name="connsiteX43" fmla="*/ 5331781 w 5819775"/>
              <a:gd name="connsiteY43" fmla="*/ 4110714 h 4914900"/>
              <a:gd name="connsiteX44" fmla="*/ 4966764 w 5819775"/>
              <a:gd name="connsiteY44" fmla="*/ 4110714 h 4914900"/>
              <a:gd name="connsiteX45" fmla="*/ 4861541 w 5819775"/>
              <a:gd name="connsiteY45" fmla="*/ 4160072 h 4914900"/>
              <a:gd name="connsiteX46" fmla="*/ 4553026 w 5819775"/>
              <a:gd name="connsiteY46" fmla="*/ 4566667 h 4914900"/>
              <a:gd name="connsiteX47" fmla="*/ 4244512 w 5819775"/>
              <a:gd name="connsiteY47" fmla="*/ 4160072 h 4914900"/>
              <a:gd name="connsiteX48" fmla="*/ 4139289 w 5819775"/>
              <a:gd name="connsiteY48" fmla="*/ 4110714 h 4914900"/>
              <a:gd name="connsiteX49" fmla="*/ 2301193 w 5819775"/>
              <a:gd name="connsiteY49" fmla="*/ 4110714 h 4914900"/>
              <a:gd name="connsiteX50" fmla="*/ 2062820 w 5819775"/>
              <a:gd name="connsiteY50" fmla="*/ 3872341 h 4914900"/>
              <a:gd name="connsiteX51" fmla="*/ 2062820 w 5819775"/>
              <a:gd name="connsiteY51" fmla="*/ 2820143 h 4914900"/>
              <a:gd name="connsiteX52" fmla="*/ 3528755 w 5819775"/>
              <a:gd name="connsiteY52" fmla="*/ 2820143 h 4914900"/>
              <a:gd name="connsiteX53" fmla="*/ 3795055 w 5819775"/>
              <a:gd name="connsiteY53" fmla="*/ 2742848 h 4914900"/>
              <a:gd name="connsiteX54" fmla="*/ 4777102 w 5819775"/>
              <a:gd name="connsiteY54" fmla="*/ 2742848 h 4914900"/>
              <a:gd name="connsiteX55" fmla="*/ 4903109 w 5819775"/>
              <a:gd name="connsiteY55" fmla="*/ 2616842 h 4914900"/>
              <a:gd name="connsiteX56" fmla="*/ 4777102 w 5819775"/>
              <a:gd name="connsiteY56" fmla="*/ 2490835 h 4914900"/>
              <a:gd name="connsiteX57" fmla="*/ 4005491 w 5819775"/>
              <a:gd name="connsiteY57" fmla="*/ 2490835 h 4914900"/>
              <a:gd name="connsiteX58" fmla="*/ 4033418 w 5819775"/>
              <a:gd name="connsiteY58" fmla="*/ 2322614 h 4914900"/>
              <a:gd name="connsiteX59" fmla="*/ 4033418 w 5819775"/>
              <a:gd name="connsiteY59" fmla="*/ 1817303 h 4914900"/>
              <a:gd name="connsiteX60" fmla="*/ 5331124 w 5819775"/>
              <a:gd name="connsiteY60" fmla="*/ 1817303 h 4914900"/>
              <a:gd name="connsiteX61" fmla="*/ 5569496 w 5819775"/>
              <a:gd name="connsiteY61" fmla="*/ 2055676 h 4914900"/>
              <a:gd name="connsiteX62" fmla="*/ 5569496 w 5819775"/>
              <a:gd name="connsiteY62" fmla="*/ 3872341 h 4914900"/>
              <a:gd name="connsiteX63" fmla="*/ 5570144 w 5819775"/>
              <a:gd name="connsiteY63" fmla="*/ 3872341 h 4914900"/>
              <a:gd name="connsiteX64" fmla="*/ 4896612 w 5819775"/>
              <a:gd name="connsiteY64" fmla="*/ 3339103 h 4914900"/>
              <a:gd name="connsiteX65" fmla="*/ 4770606 w 5819775"/>
              <a:gd name="connsiteY65" fmla="*/ 3465110 h 4914900"/>
              <a:gd name="connsiteX66" fmla="*/ 2862367 w 5819775"/>
              <a:gd name="connsiteY66" fmla="*/ 3465110 h 4914900"/>
              <a:gd name="connsiteX67" fmla="*/ 2736361 w 5819775"/>
              <a:gd name="connsiteY67" fmla="*/ 3339103 h 4914900"/>
              <a:gd name="connsiteX68" fmla="*/ 2862367 w 5819775"/>
              <a:gd name="connsiteY68" fmla="*/ 3213097 h 4914900"/>
              <a:gd name="connsiteX69" fmla="*/ 4770606 w 5819775"/>
              <a:gd name="connsiteY69" fmla="*/ 3213097 h 4914900"/>
              <a:gd name="connsiteX70" fmla="*/ 4896612 w 5819775"/>
              <a:gd name="connsiteY70" fmla="*/ 3339103 h 4914900"/>
              <a:gd name="connsiteX71" fmla="*/ 2953293 w 5819775"/>
              <a:gd name="connsiteY71" fmla="*/ 1914735 h 4914900"/>
              <a:gd name="connsiteX72" fmla="*/ 1052198 w 5819775"/>
              <a:gd name="connsiteY72" fmla="*/ 1914735 h 4914900"/>
              <a:gd name="connsiteX73" fmla="*/ 926192 w 5819775"/>
              <a:gd name="connsiteY73" fmla="*/ 1788728 h 4914900"/>
              <a:gd name="connsiteX74" fmla="*/ 1052198 w 5819775"/>
              <a:gd name="connsiteY74" fmla="*/ 1662722 h 4914900"/>
              <a:gd name="connsiteX75" fmla="*/ 2953293 w 5819775"/>
              <a:gd name="connsiteY75" fmla="*/ 1662722 h 4914900"/>
              <a:gd name="connsiteX76" fmla="*/ 3079299 w 5819775"/>
              <a:gd name="connsiteY76" fmla="*/ 1788728 h 4914900"/>
              <a:gd name="connsiteX77" fmla="*/ 2953293 w 5819775"/>
              <a:gd name="connsiteY77" fmla="*/ 1914735 h 4914900"/>
              <a:gd name="connsiteX78" fmla="*/ 926192 w 5819775"/>
              <a:gd name="connsiteY78" fmla="*/ 1059342 h 4914900"/>
              <a:gd name="connsiteX79" fmla="*/ 1052198 w 5819775"/>
              <a:gd name="connsiteY79" fmla="*/ 933336 h 4914900"/>
              <a:gd name="connsiteX80" fmla="*/ 2195322 w 5819775"/>
              <a:gd name="connsiteY80" fmla="*/ 933336 h 4914900"/>
              <a:gd name="connsiteX81" fmla="*/ 2321328 w 5819775"/>
              <a:gd name="connsiteY81" fmla="*/ 1059342 h 4914900"/>
              <a:gd name="connsiteX82" fmla="*/ 2195322 w 5819775"/>
              <a:gd name="connsiteY82" fmla="*/ 1185348 h 4914900"/>
              <a:gd name="connsiteX83" fmla="*/ 1052198 w 5819775"/>
              <a:gd name="connsiteY83" fmla="*/ 1185348 h 4914900"/>
              <a:gd name="connsiteX84" fmla="*/ 926192 w 5819775"/>
              <a:gd name="connsiteY84" fmla="*/ 1059342 h 4914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</a:cxnLst>
            <a:rect l="l" t="t" r="r" b="b"/>
            <a:pathLst>
              <a:path w="5819775" h="4914900">
                <a:moveTo>
                  <a:pt x="5324637" y="1550365"/>
                </a:moveTo>
                <a:lnTo>
                  <a:pt x="4026922" y="1550365"/>
                </a:lnTo>
                <a:lnTo>
                  <a:pt x="4026922" y="498167"/>
                </a:lnTo>
                <a:cubicBezTo>
                  <a:pt x="4026922" y="224723"/>
                  <a:pt x="3802190" y="0"/>
                  <a:pt x="3528755" y="0"/>
                </a:cubicBezTo>
                <a:lnTo>
                  <a:pt x="498167" y="0"/>
                </a:lnTo>
                <a:cubicBezTo>
                  <a:pt x="224733" y="0"/>
                  <a:pt x="0" y="224723"/>
                  <a:pt x="0" y="498167"/>
                </a:cubicBezTo>
                <a:lnTo>
                  <a:pt x="0" y="2321976"/>
                </a:lnTo>
                <a:cubicBezTo>
                  <a:pt x="0" y="2595420"/>
                  <a:pt x="224733" y="2820143"/>
                  <a:pt x="498167" y="2820143"/>
                </a:cubicBezTo>
                <a:lnTo>
                  <a:pt x="793042" y="2820143"/>
                </a:lnTo>
                <a:lnTo>
                  <a:pt x="1164555" y="3318310"/>
                </a:lnTo>
                <a:cubicBezTo>
                  <a:pt x="1185339" y="3353381"/>
                  <a:pt x="1227553" y="3367669"/>
                  <a:pt x="1269778" y="3367669"/>
                </a:cubicBezTo>
                <a:cubicBezTo>
                  <a:pt x="1312002" y="3367669"/>
                  <a:pt x="1347073" y="3346885"/>
                  <a:pt x="1375000" y="3318310"/>
                </a:cubicBezTo>
                <a:lnTo>
                  <a:pt x="1746514" y="2820143"/>
                </a:lnTo>
                <a:lnTo>
                  <a:pt x="1802368" y="2820143"/>
                </a:lnTo>
                <a:lnTo>
                  <a:pt x="1802368" y="3872341"/>
                </a:lnTo>
                <a:cubicBezTo>
                  <a:pt x="1802368" y="4145785"/>
                  <a:pt x="2027101" y="4370508"/>
                  <a:pt x="2300535" y="4370508"/>
                </a:cubicBezTo>
                <a:lnTo>
                  <a:pt x="4082129" y="4370508"/>
                </a:lnTo>
                <a:lnTo>
                  <a:pt x="4453643" y="4868675"/>
                </a:lnTo>
                <a:cubicBezTo>
                  <a:pt x="4474426" y="4903747"/>
                  <a:pt x="4516641" y="4918034"/>
                  <a:pt x="4558865" y="4918034"/>
                </a:cubicBezTo>
                <a:cubicBezTo>
                  <a:pt x="4601089" y="4918034"/>
                  <a:pt x="4636161" y="4897250"/>
                  <a:pt x="4664088" y="4868675"/>
                </a:cubicBezTo>
                <a:lnTo>
                  <a:pt x="5035601" y="4370508"/>
                </a:lnTo>
                <a:lnTo>
                  <a:pt x="5330476" y="4370508"/>
                </a:lnTo>
                <a:cubicBezTo>
                  <a:pt x="5603920" y="4370508"/>
                  <a:pt x="5828643" y="4145776"/>
                  <a:pt x="5828643" y="3872341"/>
                </a:cubicBezTo>
                <a:lnTo>
                  <a:pt x="5828643" y="2048532"/>
                </a:lnTo>
                <a:cubicBezTo>
                  <a:pt x="5829300" y="1774441"/>
                  <a:pt x="5605224" y="1550365"/>
                  <a:pt x="5324637" y="1550365"/>
                </a:cubicBezTo>
                <a:close/>
                <a:moveTo>
                  <a:pt x="1677019" y="2560339"/>
                </a:moveTo>
                <a:cubicBezTo>
                  <a:pt x="1634804" y="2560339"/>
                  <a:pt x="1599724" y="2581123"/>
                  <a:pt x="1571797" y="2609698"/>
                </a:cubicBezTo>
                <a:lnTo>
                  <a:pt x="1263282" y="3016291"/>
                </a:lnTo>
                <a:lnTo>
                  <a:pt x="954767" y="2609698"/>
                </a:lnTo>
                <a:cubicBezTo>
                  <a:pt x="933983" y="2574627"/>
                  <a:pt x="891769" y="2560339"/>
                  <a:pt x="849544" y="2560339"/>
                </a:cubicBezTo>
                <a:lnTo>
                  <a:pt x="484527" y="2560339"/>
                </a:lnTo>
                <a:cubicBezTo>
                  <a:pt x="351377" y="2560339"/>
                  <a:pt x="246155" y="2455117"/>
                  <a:pt x="246155" y="2321966"/>
                </a:cubicBezTo>
                <a:lnTo>
                  <a:pt x="246155" y="498167"/>
                </a:lnTo>
                <a:cubicBezTo>
                  <a:pt x="246155" y="365017"/>
                  <a:pt x="351377" y="259794"/>
                  <a:pt x="484527" y="259794"/>
                </a:cubicBezTo>
                <a:lnTo>
                  <a:pt x="3515116" y="259794"/>
                </a:lnTo>
                <a:cubicBezTo>
                  <a:pt x="3648266" y="259794"/>
                  <a:pt x="3753479" y="365017"/>
                  <a:pt x="3753479" y="498167"/>
                </a:cubicBezTo>
                <a:lnTo>
                  <a:pt x="3753479" y="1683515"/>
                </a:lnTo>
                <a:lnTo>
                  <a:pt x="3753479" y="2321976"/>
                </a:lnTo>
                <a:cubicBezTo>
                  <a:pt x="3753479" y="2455126"/>
                  <a:pt x="3648256" y="2560349"/>
                  <a:pt x="3515116" y="2560349"/>
                </a:cubicBezTo>
                <a:lnTo>
                  <a:pt x="1929032" y="2560349"/>
                </a:lnTo>
                <a:lnTo>
                  <a:pt x="1677019" y="2560339"/>
                </a:lnTo>
                <a:lnTo>
                  <a:pt x="1677019" y="2560339"/>
                </a:lnTo>
                <a:close/>
                <a:moveTo>
                  <a:pt x="5570144" y="3872341"/>
                </a:moveTo>
                <a:cubicBezTo>
                  <a:pt x="5570144" y="4005491"/>
                  <a:pt x="5464921" y="4110714"/>
                  <a:pt x="5331781" y="4110714"/>
                </a:cubicBezTo>
                <a:lnTo>
                  <a:pt x="4966764" y="4110714"/>
                </a:lnTo>
                <a:cubicBezTo>
                  <a:pt x="4924549" y="4110714"/>
                  <a:pt x="4889469" y="4131497"/>
                  <a:pt x="4861541" y="4160072"/>
                </a:cubicBezTo>
                <a:lnTo>
                  <a:pt x="4553026" y="4566667"/>
                </a:lnTo>
                <a:lnTo>
                  <a:pt x="4244512" y="4160072"/>
                </a:lnTo>
                <a:cubicBezTo>
                  <a:pt x="4223728" y="4125002"/>
                  <a:pt x="4181513" y="4110714"/>
                  <a:pt x="4139289" y="4110714"/>
                </a:cubicBezTo>
                <a:lnTo>
                  <a:pt x="2301193" y="4110714"/>
                </a:lnTo>
                <a:cubicBezTo>
                  <a:pt x="2168042" y="4110714"/>
                  <a:pt x="2062820" y="4005491"/>
                  <a:pt x="2062820" y="3872341"/>
                </a:cubicBezTo>
                <a:lnTo>
                  <a:pt x="2062820" y="2820143"/>
                </a:lnTo>
                <a:lnTo>
                  <a:pt x="3528755" y="2820143"/>
                </a:lnTo>
                <a:cubicBezTo>
                  <a:pt x="3626834" y="2820143"/>
                  <a:pt x="3718408" y="2792216"/>
                  <a:pt x="3795055" y="2742848"/>
                </a:cubicBezTo>
                <a:lnTo>
                  <a:pt x="4777102" y="2742848"/>
                </a:lnTo>
                <a:cubicBezTo>
                  <a:pt x="4847244" y="2742848"/>
                  <a:pt x="4903109" y="2686993"/>
                  <a:pt x="4903109" y="2616842"/>
                </a:cubicBezTo>
                <a:cubicBezTo>
                  <a:pt x="4903109" y="2546690"/>
                  <a:pt x="4847254" y="2490835"/>
                  <a:pt x="4777102" y="2490835"/>
                </a:cubicBezTo>
                <a:lnTo>
                  <a:pt x="4005491" y="2490835"/>
                </a:lnTo>
                <a:cubicBezTo>
                  <a:pt x="4026275" y="2441477"/>
                  <a:pt x="4033418" y="2385613"/>
                  <a:pt x="4033418" y="2322614"/>
                </a:cubicBezTo>
                <a:lnTo>
                  <a:pt x="4033418" y="1817303"/>
                </a:lnTo>
                <a:lnTo>
                  <a:pt x="5331124" y="1817303"/>
                </a:lnTo>
                <a:cubicBezTo>
                  <a:pt x="5464274" y="1817303"/>
                  <a:pt x="5569496" y="1922526"/>
                  <a:pt x="5569496" y="2055676"/>
                </a:cubicBezTo>
                <a:lnTo>
                  <a:pt x="5569496" y="3872341"/>
                </a:lnTo>
                <a:lnTo>
                  <a:pt x="5570144" y="3872341"/>
                </a:lnTo>
                <a:close/>
                <a:moveTo>
                  <a:pt x="4896612" y="3339103"/>
                </a:moveTo>
                <a:cubicBezTo>
                  <a:pt x="4896612" y="3409245"/>
                  <a:pt x="4840758" y="3465110"/>
                  <a:pt x="4770606" y="3465110"/>
                </a:cubicBezTo>
                <a:lnTo>
                  <a:pt x="2862367" y="3465110"/>
                </a:lnTo>
                <a:cubicBezTo>
                  <a:pt x="2792225" y="3465110"/>
                  <a:pt x="2736361" y="3409255"/>
                  <a:pt x="2736361" y="3339103"/>
                </a:cubicBezTo>
                <a:cubicBezTo>
                  <a:pt x="2736361" y="3268951"/>
                  <a:pt x="2792216" y="3213097"/>
                  <a:pt x="2862367" y="3213097"/>
                </a:cubicBezTo>
                <a:lnTo>
                  <a:pt x="4770606" y="3213097"/>
                </a:lnTo>
                <a:cubicBezTo>
                  <a:pt x="4840110" y="3212449"/>
                  <a:pt x="4896612" y="3268951"/>
                  <a:pt x="4896612" y="3339103"/>
                </a:cubicBezTo>
                <a:close/>
                <a:moveTo>
                  <a:pt x="2953293" y="1914735"/>
                </a:moveTo>
                <a:lnTo>
                  <a:pt x="1052198" y="1914735"/>
                </a:lnTo>
                <a:cubicBezTo>
                  <a:pt x="982056" y="1914735"/>
                  <a:pt x="926192" y="1858880"/>
                  <a:pt x="926192" y="1788728"/>
                </a:cubicBezTo>
                <a:cubicBezTo>
                  <a:pt x="926192" y="1718577"/>
                  <a:pt x="982047" y="1662722"/>
                  <a:pt x="1052198" y="1662722"/>
                </a:cubicBezTo>
                <a:lnTo>
                  <a:pt x="2953293" y="1662722"/>
                </a:lnTo>
                <a:cubicBezTo>
                  <a:pt x="3023435" y="1662722"/>
                  <a:pt x="3079299" y="1718577"/>
                  <a:pt x="3079299" y="1788728"/>
                </a:cubicBezTo>
                <a:cubicBezTo>
                  <a:pt x="3086443" y="1858880"/>
                  <a:pt x="3023445" y="1914735"/>
                  <a:pt x="2953293" y="1914735"/>
                </a:cubicBezTo>
                <a:close/>
                <a:moveTo>
                  <a:pt x="926192" y="1059342"/>
                </a:moveTo>
                <a:cubicBezTo>
                  <a:pt x="926192" y="989200"/>
                  <a:pt x="982047" y="933336"/>
                  <a:pt x="1052198" y="933336"/>
                </a:cubicBezTo>
                <a:lnTo>
                  <a:pt x="2195322" y="933336"/>
                </a:lnTo>
                <a:cubicBezTo>
                  <a:pt x="2265464" y="933336"/>
                  <a:pt x="2321328" y="989190"/>
                  <a:pt x="2321328" y="1059342"/>
                </a:cubicBezTo>
                <a:cubicBezTo>
                  <a:pt x="2321328" y="1129484"/>
                  <a:pt x="2265474" y="1185348"/>
                  <a:pt x="2195322" y="1185348"/>
                </a:cubicBezTo>
                <a:lnTo>
                  <a:pt x="1052198" y="1185348"/>
                </a:lnTo>
                <a:cubicBezTo>
                  <a:pt x="982047" y="1185339"/>
                  <a:pt x="926192" y="1129484"/>
                  <a:pt x="926192" y="105934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9" name="Forma libre 438">
            <a:extLst>
              <a:ext uri="{FF2B5EF4-FFF2-40B4-BE49-F238E27FC236}">
                <a16:creationId xmlns:a16="http://schemas.microsoft.com/office/drawing/2014/main" id="{E8C3B254-6D05-194F-BBCF-FD6EF14AD6AF}"/>
              </a:ext>
            </a:extLst>
          </p:cNvPr>
          <p:cNvSpPr/>
          <p:nvPr/>
        </p:nvSpPr>
        <p:spPr>
          <a:xfrm>
            <a:off x="7262125" y="204766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1" name="Forma libre 440">
            <a:extLst>
              <a:ext uri="{FF2B5EF4-FFF2-40B4-BE49-F238E27FC236}">
                <a16:creationId xmlns:a16="http://schemas.microsoft.com/office/drawing/2014/main" id="{60A5F70C-4E56-F347-B025-7D3EB0469C37}"/>
              </a:ext>
            </a:extLst>
          </p:cNvPr>
          <p:cNvSpPr/>
          <p:nvPr/>
        </p:nvSpPr>
        <p:spPr>
          <a:xfrm>
            <a:off x="2085584" y="202639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3" name="Forma libre 442">
            <a:extLst>
              <a:ext uri="{FF2B5EF4-FFF2-40B4-BE49-F238E27FC236}">
                <a16:creationId xmlns:a16="http://schemas.microsoft.com/office/drawing/2014/main" id="{C60F2B42-C748-3646-9264-C4F7B8786BBE}"/>
              </a:ext>
            </a:extLst>
          </p:cNvPr>
          <p:cNvSpPr/>
          <p:nvPr/>
        </p:nvSpPr>
        <p:spPr>
          <a:xfrm>
            <a:off x="7976464" y="2055499"/>
            <a:ext cx="301523" cy="321723"/>
          </a:xfrm>
          <a:custGeom>
            <a:avLst/>
            <a:gdLst>
              <a:gd name="connsiteX0" fmla="*/ 4851866 w 5823357"/>
              <a:gd name="connsiteY0" fmla="*/ 2377719 h 6213484"/>
              <a:gd name="connsiteX1" fmla="*/ 3741355 w 5823357"/>
              <a:gd name="connsiteY1" fmla="*/ 2377719 h 6213484"/>
              <a:gd name="connsiteX2" fmla="*/ 3741355 w 5823357"/>
              <a:gd name="connsiteY2" fmla="*/ 1813624 h 6213484"/>
              <a:gd name="connsiteX3" fmla="*/ 4262060 w 5823357"/>
              <a:gd name="connsiteY3" fmla="*/ 1813624 h 6213484"/>
              <a:gd name="connsiteX4" fmla="*/ 4496698 w 5823357"/>
              <a:gd name="connsiteY4" fmla="*/ 1683445 h 6213484"/>
              <a:gd name="connsiteX5" fmla="*/ 4444469 w 5823357"/>
              <a:gd name="connsiteY5" fmla="*/ 1457647 h 6213484"/>
              <a:gd name="connsiteX6" fmla="*/ 3133062 w 5823357"/>
              <a:gd name="connsiteY6" fmla="*/ 95619 h 6213484"/>
              <a:gd name="connsiteX7" fmla="*/ 2924943 w 5823357"/>
              <a:gd name="connsiteY7" fmla="*/ 0 h 6213484"/>
              <a:gd name="connsiteX8" fmla="*/ 2699145 w 5823357"/>
              <a:gd name="connsiteY8" fmla="*/ 95619 h 6213484"/>
              <a:gd name="connsiteX9" fmla="*/ 1406227 w 5823357"/>
              <a:gd name="connsiteY9" fmla="*/ 1431937 h 6213484"/>
              <a:gd name="connsiteX10" fmla="*/ 1337117 w 5823357"/>
              <a:gd name="connsiteY10" fmla="*/ 1683445 h 6213484"/>
              <a:gd name="connsiteX11" fmla="*/ 1554075 w 5823357"/>
              <a:gd name="connsiteY11" fmla="*/ 1813624 h 6213484"/>
              <a:gd name="connsiteX12" fmla="*/ 2083620 w 5823357"/>
              <a:gd name="connsiteY12" fmla="*/ 1813624 h 6213484"/>
              <a:gd name="connsiteX13" fmla="*/ 2083620 w 5823357"/>
              <a:gd name="connsiteY13" fmla="*/ 2368879 h 6213484"/>
              <a:gd name="connsiteX14" fmla="*/ 972301 w 5823357"/>
              <a:gd name="connsiteY14" fmla="*/ 2368879 h 6213484"/>
              <a:gd name="connsiteX15" fmla="*/ 0 w 5823357"/>
              <a:gd name="connsiteY15" fmla="*/ 3341180 h 6213484"/>
              <a:gd name="connsiteX16" fmla="*/ 0 w 5823357"/>
              <a:gd name="connsiteY16" fmla="*/ 5250424 h 6213484"/>
              <a:gd name="connsiteX17" fmla="*/ 972301 w 5823357"/>
              <a:gd name="connsiteY17" fmla="*/ 6222724 h 6213484"/>
              <a:gd name="connsiteX18" fmla="*/ 2239509 w 5823357"/>
              <a:gd name="connsiteY18" fmla="*/ 6222724 h 6213484"/>
              <a:gd name="connsiteX19" fmla="*/ 2239509 w 5823357"/>
              <a:gd name="connsiteY19" fmla="*/ 6222724 h 6213484"/>
              <a:gd name="connsiteX20" fmla="*/ 2239509 w 5823357"/>
              <a:gd name="connsiteY20" fmla="*/ 6222724 h 6213484"/>
              <a:gd name="connsiteX21" fmla="*/ 3575818 w 5823357"/>
              <a:gd name="connsiteY21" fmla="*/ 6222724 h 6213484"/>
              <a:gd name="connsiteX22" fmla="*/ 4851866 w 5823357"/>
              <a:gd name="connsiteY22" fmla="*/ 6222724 h 6213484"/>
              <a:gd name="connsiteX23" fmla="*/ 5824167 w 5823357"/>
              <a:gd name="connsiteY23" fmla="*/ 5250424 h 6213484"/>
              <a:gd name="connsiteX24" fmla="*/ 5824167 w 5823357"/>
              <a:gd name="connsiteY24" fmla="*/ 3341180 h 6213484"/>
              <a:gd name="connsiteX25" fmla="*/ 4851866 w 5823357"/>
              <a:gd name="connsiteY25" fmla="*/ 2377719 h 6213484"/>
              <a:gd name="connsiteX26" fmla="*/ 2083620 w 5823357"/>
              <a:gd name="connsiteY26" fmla="*/ 5910137 h 6213484"/>
              <a:gd name="connsiteX27" fmla="*/ 972301 w 5823357"/>
              <a:gd name="connsiteY27" fmla="*/ 5910137 h 6213484"/>
              <a:gd name="connsiteX28" fmla="*/ 321427 w 5823357"/>
              <a:gd name="connsiteY28" fmla="*/ 5259263 h 6213484"/>
              <a:gd name="connsiteX29" fmla="*/ 321427 w 5823357"/>
              <a:gd name="connsiteY29" fmla="*/ 3350020 h 6213484"/>
              <a:gd name="connsiteX30" fmla="*/ 972301 w 5823357"/>
              <a:gd name="connsiteY30" fmla="*/ 2699146 h 6213484"/>
              <a:gd name="connsiteX31" fmla="*/ 2083620 w 5823357"/>
              <a:gd name="connsiteY31" fmla="*/ 2699146 h 6213484"/>
              <a:gd name="connsiteX32" fmla="*/ 2083620 w 5823357"/>
              <a:gd name="connsiteY32" fmla="*/ 5284983 h 6213484"/>
              <a:gd name="connsiteX33" fmla="*/ 2074781 w 5823357"/>
              <a:gd name="connsiteY33" fmla="*/ 5319533 h 6213484"/>
              <a:gd name="connsiteX34" fmla="*/ 2074781 w 5823357"/>
              <a:gd name="connsiteY34" fmla="*/ 5909338 h 6213484"/>
              <a:gd name="connsiteX35" fmla="*/ 2083620 w 5823357"/>
              <a:gd name="connsiteY35" fmla="*/ 5909338 h 6213484"/>
              <a:gd name="connsiteX36" fmla="*/ 2083620 w 5823357"/>
              <a:gd name="connsiteY36" fmla="*/ 5910137 h 6213484"/>
              <a:gd name="connsiteX37" fmla="*/ 2404238 w 5823357"/>
              <a:gd name="connsiteY37" fmla="*/ 5319533 h 6213484"/>
              <a:gd name="connsiteX38" fmla="*/ 2404238 w 5823357"/>
              <a:gd name="connsiteY38" fmla="*/ 2542448 h 6213484"/>
              <a:gd name="connsiteX39" fmla="*/ 2404238 w 5823357"/>
              <a:gd name="connsiteY39" fmla="*/ 1657735 h 6213484"/>
              <a:gd name="connsiteX40" fmla="*/ 2248349 w 5823357"/>
              <a:gd name="connsiteY40" fmla="*/ 1501846 h 6213484"/>
              <a:gd name="connsiteX41" fmla="*/ 1796753 w 5823357"/>
              <a:gd name="connsiteY41" fmla="*/ 1501846 h 6213484"/>
              <a:gd name="connsiteX42" fmla="*/ 2916104 w 5823357"/>
              <a:gd name="connsiteY42" fmla="*/ 339096 h 6213484"/>
              <a:gd name="connsiteX43" fmla="*/ 4036253 w 5823357"/>
              <a:gd name="connsiteY43" fmla="*/ 1501037 h 6213484"/>
              <a:gd name="connsiteX44" fmla="*/ 3584658 w 5823357"/>
              <a:gd name="connsiteY44" fmla="*/ 1501037 h 6213484"/>
              <a:gd name="connsiteX45" fmla="*/ 3428769 w 5823357"/>
              <a:gd name="connsiteY45" fmla="*/ 1656926 h 6213484"/>
              <a:gd name="connsiteX46" fmla="*/ 3428769 w 5823357"/>
              <a:gd name="connsiteY46" fmla="*/ 2533608 h 6213484"/>
              <a:gd name="connsiteX47" fmla="*/ 3428769 w 5823357"/>
              <a:gd name="connsiteY47" fmla="*/ 5900498 h 6213484"/>
              <a:gd name="connsiteX48" fmla="*/ 2404238 w 5823357"/>
              <a:gd name="connsiteY48" fmla="*/ 5900498 h 6213484"/>
              <a:gd name="connsiteX49" fmla="*/ 2404238 w 5823357"/>
              <a:gd name="connsiteY49" fmla="*/ 5319533 h 6213484"/>
              <a:gd name="connsiteX50" fmla="*/ 5502740 w 5823357"/>
              <a:gd name="connsiteY50" fmla="*/ 5259263 h 6213484"/>
              <a:gd name="connsiteX51" fmla="*/ 4851856 w 5823357"/>
              <a:gd name="connsiteY51" fmla="*/ 5910137 h 6213484"/>
              <a:gd name="connsiteX52" fmla="*/ 3741355 w 5823357"/>
              <a:gd name="connsiteY52" fmla="*/ 5910137 h 6213484"/>
              <a:gd name="connsiteX53" fmla="*/ 3741355 w 5823357"/>
              <a:gd name="connsiteY53" fmla="*/ 2699136 h 6213484"/>
              <a:gd name="connsiteX54" fmla="*/ 4851866 w 5823357"/>
              <a:gd name="connsiteY54" fmla="*/ 2699136 h 6213484"/>
              <a:gd name="connsiteX55" fmla="*/ 5502750 w 5823357"/>
              <a:gd name="connsiteY55" fmla="*/ 3350010 h 6213484"/>
              <a:gd name="connsiteX56" fmla="*/ 5502750 w 5823357"/>
              <a:gd name="connsiteY56" fmla="*/ 5259263 h 62134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23357" h="6213484">
                <a:moveTo>
                  <a:pt x="4851866" y="2377719"/>
                </a:moveTo>
                <a:lnTo>
                  <a:pt x="3741355" y="2377719"/>
                </a:lnTo>
                <a:lnTo>
                  <a:pt x="3741355" y="1813624"/>
                </a:lnTo>
                <a:lnTo>
                  <a:pt x="4262060" y="1813624"/>
                </a:lnTo>
                <a:cubicBezTo>
                  <a:pt x="4417950" y="1813624"/>
                  <a:pt x="4479019" y="1735675"/>
                  <a:pt x="4496698" y="1683445"/>
                </a:cubicBezTo>
                <a:cubicBezTo>
                  <a:pt x="4514378" y="1648895"/>
                  <a:pt x="4540088" y="1553267"/>
                  <a:pt x="4444469" y="1457647"/>
                </a:cubicBezTo>
                <a:lnTo>
                  <a:pt x="3133062" y="95619"/>
                </a:lnTo>
                <a:cubicBezTo>
                  <a:pt x="3055112" y="17679"/>
                  <a:pt x="2977173" y="0"/>
                  <a:pt x="2924943" y="0"/>
                </a:cubicBezTo>
                <a:cubicBezTo>
                  <a:pt x="2812444" y="0"/>
                  <a:pt x="2733696" y="69110"/>
                  <a:pt x="2699145" y="95619"/>
                </a:cubicBezTo>
                <a:lnTo>
                  <a:pt x="1406227" y="1431937"/>
                </a:lnTo>
                <a:cubicBezTo>
                  <a:pt x="1301768" y="1536396"/>
                  <a:pt x="1310608" y="1623185"/>
                  <a:pt x="1337117" y="1683445"/>
                </a:cubicBezTo>
                <a:cubicBezTo>
                  <a:pt x="1354797" y="1717995"/>
                  <a:pt x="1406227" y="1804784"/>
                  <a:pt x="1554075" y="1813624"/>
                </a:cubicBezTo>
                <a:lnTo>
                  <a:pt x="2083620" y="1813624"/>
                </a:lnTo>
                <a:lnTo>
                  <a:pt x="2083620" y="2368879"/>
                </a:lnTo>
                <a:lnTo>
                  <a:pt x="972301" y="2368879"/>
                </a:lnTo>
                <a:cubicBezTo>
                  <a:pt x="433916" y="2368879"/>
                  <a:pt x="0" y="2802796"/>
                  <a:pt x="0" y="3341180"/>
                </a:cubicBezTo>
                <a:lnTo>
                  <a:pt x="0" y="5250424"/>
                </a:lnTo>
                <a:cubicBezTo>
                  <a:pt x="0" y="5788808"/>
                  <a:pt x="433916" y="6222724"/>
                  <a:pt x="972301" y="6222724"/>
                </a:cubicBezTo>
                <a:lnTo>
                  <a:pt x="2239509" y="6222724"/>
                </a:lnTo>
                <a:lnTo>
                  <a:pt x="2239509" y="6222724"/>
                </a:lnTo>
                <a:lnTo>
                  <a:pt x="2239509" y="6222724"/>
                </a:lnTo>
                <a:lnTo>
                  <a:pt x="3575818" y="6222724"/>
                </a:lnTo>
                <a:lnTo>
                  <a:pt x="4851866" y="6222724"/>
                </a:lnTo>
                <a:cubicBezTo>
                  <a:pt x="5390251" y="6222724"/>
                  <a:pt x="5824167" y="5788808"/>
                  <a:pt x="5824167" y="5250424"/>
                </a:cubicBezTo>
                <a:lnTo>
                  <a:pt x="5824167" y="3341180"/>
                </a:lnTo>
                <a:cubicBezTo>
                  <a:pt x="5823358" y="2811635"/>
                  <a:pt x="5389442" y="2377719"/>
                  <a:pt x="4851866" y="2377719"/>
                </a:cubicBezTo>
                <a:close/>
                <a:moveTo>
                  <a:pt x="2083620" y="5910137"/>
                </a:moveTo>
                <a:lnTo>
                  <a:pt x="972301" y="5910137"/>
                </a:lnTo>
                <a:cubicBezTo>
                  <a:pt x="616324" y="5910137"/>
                  <a:pt x="321427" y="5615230"/>
                  <a:pt x="321427" y="5259263"/>
                </a:cubicBezTo>
                <a:lnTo>
                  <a:pt x="321427" y="3350020"/>
                </a:lnTo>
                <a:cubicBezTo>
                  <a:pt x="321427" y="2994043"/>
                  <a:pt x="616334" y="2699146"/>
                  <a:pt x="972301" y="2699146"/>
                </a:cubicBezTo>
                <a:lnTo>
                  <a:pt x="2083620" y="2699146"/>
                </a:lnTo>
                <a:lnTo>
                  <a:pt x="2083620" y="5284983"/>
                </a:lnTo>
                <a:cubicBezTo>
                  <a:pt x="2083620" y="5293823"/>
                  <a:pt x="2074781" y="5310693"/>
                  <a:pt x="2074781" y="5319533"/>
                </a:cubicBezTo>
                <a:lnTo>
                  <a:pt x="2074781" y="5909338"/>
                </a:lnTo>
                <a:lnTo>
                  <a:pt x="2083620" y="5909338"/>
                </a:lnTo>
                <a:lnTo>
                  <a:pt x="2083620" y="5910137"/>
                </a:lnTo>
                <a:close/>
                <a:moveTo>
                  <a:pt x="2404238" y="5319533"/>
                </a:moveTo>
                <a:lnTo>
                  <a:pt x="2404238" y="2542448"/>
                </a:lnTo>
                <a:lnTo>
                  <a:pt x="2404238" y="1657735"/>
                </a:lnTo>
                <a:cubicBezTo>
                  <a:pt x="2404238" y="1570956"/>
                  <a:pt x="2335129" y="1501846"/>
                  <a:pt x="2248349" y="1501846"/>
                </a:cubicBezTo>
                <a:lnTo>
                  <a:pt x="1796753" y="1501846"/>
                </a:lnTo>
                <a:lnTo>
                  <a:pt x="2916104" y="339096"/>
                </a:lnTo>
                <a:lnTo>
                  <a:pt x="4036253" y="1501037"/>
                </a:lnTo>
                <a:lnTo>
                  <a:pt x="3584658" y="1501037"/>
                </a:lnTo>
                <a:cubicBezTo>
                  <a:pt x="3497869" y="1501037"/>
                  <a:pt x="3428769" y="1570147"/>
                  <a:pt x="3428769" y="1656926"/>
                </a:cubicBezTo>
                <a:lnTo>
                  <a:pt x="3428769" y="2533608"/>
                </a:lnTo>
                <a:lnTo>
                  <a:pt x="3428769" y="5900498"/>
                </a:lnTo>
                <a:lnTo>
                  <a:pt x="2404238" y="5900498"/>
                </a:lnTo>
                <a:lnTo>
                  <a:pt x="2404238" y="5319533"/>
                </a:lnTo>
                <a:close/>
                <a:moveTo>
                  <a:pt x="5502740" y="5259263"/>
                </a:moveTo>
                <a:cubicBezTo>
                  <a:pt x="5502740" y="5615240"/>
                  <a:pt x="5207833" y="5910137"/>
                  <a:pt x="4851856" y="5910137"/>
                </a:cubicBezTo>
                <a:lnTo>
                  <a:pt x="3741355" y="5910137"/>
                </a:lnTo>
                <a:lnTo>
                  <a:pt x="3741355" y="2699136"/>
                </a:lnTo>
                <a:lnTo>
                  <a:pt x="4851866" y="2699136"/>
                </a:lnTo>
                <a:cubicBezTo>
                  <a:pt x="5207842" y="2699136"/>
                  <a:pt x="5502750" y="2994043"/>
                  <a:pt x="5502750" y="3350010"/>
                </a:cubicBezTo>
                <a:lnTo>
                  <a:pt x="5502750" y="5259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5" name="Forma libre 444">
            <a:extLst>
              <a:ext uri="{FF2B5EF4-FFF2-40B4-BE49-F238E27FC236}">
                <a16:creationId xmlns:a16="http://schemas.microsoft.com/office/drawing/2014/main" id="{D9BD46DD-D399-5444-A75B-11785410BE28}"/>
              </a:ext>
            </a:extLst>
          </p:cNvPr>
          <p:cNvSpPr/>
          <p:nvPr/>
        </p:nvSpPr>
        <p:spPr>
          <a:xfrm>
            <a:off x="3541322" y="2047364"/>
            <a:ext cx="301831" cy="278158"/>
          </a:xfrm>
          <a:custGeom>
            <a:avLst/>
            <a:gdLst>
              <a:gd name="connsiteX0" fmla="*/ 5392693 w 5829300"/>
              <a:gd name="connsiteY0" fmla="*/ 563880 h 5372100"/>
              <a:gd name="connsiteX1" fmla="*/ 4821641 w 5829300"/>
              <a:gd name="connsiteY1" fmla="*/ 563880 h 5372100"/>
              <a:gd name="connsiteX2" fmla="*/ 4821641 w 5829300"/>
              <a:gd name="connsiteY2" fmla="*/ 246697 h 5372100"/>
              <a:gd name="connsiteX3" fmla="*/ 4574943 w 5829300"/>
              <a:gd name="connsiteY3" fmla="*/ 0 h 5372100"/>
              <a:gd name="connsiteX4" fmla="*/ 4222518 w 5829300"/>
              <a:gd name="connsiteY4" fmla="*/ 0 h 5372100"/>
              <a:gd name="connsiteX5" fmla="*/ 3975821 w 5829300"/>
              <a:gd name="connsiteY5" fmla="*/ 246697 h 5372100"/>
              <a:gd name="connsiteX6" fmla="*/ 3975821 w 5829300"/>
              <a:gd name="connsiteY6" fmla="*/ 563880 h 5372100"/>
              <a:gd name="connsiteX7" fmla="*/ 1882188 w 5829300"/>
              <a:gd name="connsiteY7" fmla="*/ 563880 h 5372100"/>
              <a:gd name="connsiteX8" fmla="*/ 1882188 w 5829300"/>
              <a:gd name="connsiteY8" fmla="*/ 246697 h 5372100"/>
              <a:gd name="connsiteX9" fmla="*/ 1635490 w 5829300"/>
              <a:gd name="connsiteY9" fmla="*/ 0 h 5372100"/>
              <a:gd name="connsiteX10" fmla="*/ 1283065 w 5829300"/>
              <a:gd name="connsiteY10" fmla="*/ 0 h 5372100"/>
              <a:gd name="connsiteX11" fmla="*/ 1036368 w 5829300"/>
              <a:gd name="connsiteY11" fmla="*/ 246697 h 5372100"/>
              <a:gd name="connsiteX12" fmla="*/ 1036368 w 5829300"/>
              <a:gd name="connsiteY12" fmla="*/ 563880 h 5372100"/>
              <a:gd name="connsiteX13" fmla="*/ 437264 w 5829300"/>
              <a:gd name="connsiteY13" fmla="*/ 563880 h 5372100"/>
              <a:gd name="connsiteX14" fmla="*/ 0 w 5829300"/>
              <a:gd name="connsiteY14" fmla="*/ 1001144 h 5372100"/>
              <a:gd name="connsiteX15" fmla="*/ 0 w 5829300"/>
              <a:gd name="connsiteY15" fmla="*/ 4941075 h 5372100"/>
              <a:gd name="connsiteX16" fmla="*/ 437264 w 5829300"/>
              <a:gd name="connsiteY16" fmla="*/ 5378339 h 5372100"/>
              <a:gd name="connsiteX17" fmla="*/ 5392036 w 5829300"/>
              <a:gd name="connsiteY17" fmla="*/ 5378339 h 5372100"/>
              <a:gd name="connsiteX18" fmla="*/ 5829300 w 5829300"/>
              <a:gd name="connsiteY18" fmla="*/ 4941075 h 5372100"/>
              <a:gd name="connsiteX19" fmla="*/ 5829300 w 5829300"/>
              <a:gd name="connsiteY19" fmla="*/ 1001144 h 5372100"/>
              <a:gd name="connsiteX20" fmla="*/ 5392693 w 5829300"/>
              <a:gd name="connsiteY20" fmla="*/ 563880 h 5372100"/>
              <a:gd name="connsiteX21" fmla="*/ 4236882 w 5829300"/>
              <a:gd name="connsiteY21" fmla="*/ 267586 h 5372100"/>
              <a:gd name="connsiteX22" fmla="*/ 4561237 w 5829300"/>
              <a:gd name="connsiteY22" fmla="*/ 267586 h 5372100"/>
              <a:gd name="connsiteX23" fmla="*/ 4561237 w 5829300"/>
              <a:gd name="connsiteY23" fmla="*/ 697668 h 5372100"/>
              <a:gd name="connsiteX24" fmla="*/ 4561237 w 5829300"/>
              <a:gd name="connsiteY24" fmla="*/ 1042911 h 5372100"/>
              <a:gd name="connsiteX25" fmla="*/ 4236882 w 5829300"/>
              <a:gd name="connsiteY25" fmla="*/ 1042911 h 5372100"/>
              <a:gd name="connsiteX26" fmla="*/ 4236882 w 5829300"/>
              <a:gd name="connsiteY26" fmla="*/ 697668 h 5372100"/>
              <a:gd name="connsiteX27" fmla="*/ 4236882 w 5829300"/>
              <a:gd name="connsiteY27" fmla="*/ 267586 h 5372100"/>
              <a:gd name="connsiteX28" fmla="*/ 1297429 w 5829300"/>
              <a:gd name="connsiteY28" fmla="*/ 267586 h 5372100"/>
              <a:gd name="connsiteX29" fmla="*/ 1621784 w 5829300"/>
              <a:gd name="connsiteY29" fmla="*/ 267586 h 5372100"/>
              <a:gd name="connsiteX30" fmla="*/ 1621784 w 5829300"/>
              <a:gd name="connsiteY30" fmla="*/ 697668 h 5372100"/>
              <a:gd name="connsiteX31" fmla="*/ 1621784 w 5829300"/>
              <a:gd name="connsiteY31" fmla="*/ 1042911 h 5372100"/>
              <a:gd name="connsiteX32" fmla="*/ 1297429 w 5829300"/>
              <a:gd name="connsiteY32" fmla="*/ 1042911 h 5372100"/>
              <a:gd name="connsiteX33" fmla="*/ 1297429 w 5829300"/>
              <a:gd name="connsiteY33" fmla="*/ 697668 h 5372100"/>
              <a:gd name="connsiteX34" fmla="*/ 1297429 w 5829300"/>
              <a:gd name="connsiteY34" fmla="*/ 267586 h 5372100"/>
              <a:gd name="connsiteX35" fmla="*/ 444446 w 5829300"/>
              <a:gd name="connsiteY35" fmla="*/ 824932 h 5372100"/>
              <a:gd name="connsiteX36" fmla="*/ 1043559 w 5829300"/>
              <a:gd name="connsiteY36" fmla="*/ 824932 h 5372100"/>
              <a:gd name="connsiteX37" fmla="*/ 1043559 w 5829300"/>
              <a:gd name="connsiteY37" fmla="*/ 1057266 h 5372100"/>
              <a:gd name="connsiteX38" fmla="*/ 1290257 w 5829300"/>
              <a:gd name="connsiteY38" fmla="*/ 1303963 h 5372100"/>
              <a:gd name="connsiteX39" fmla="*/ 1642682 w 5829300"/>
              <a:gd name="connsiteY39" fmla="*/ 1303963 h 5372100"/>
              <a:gd name="connsiteX40" fmla="*/ 1889379 w 5829300"/>
              <a:gd name="connsiteY40" fmla="*/ 1057266 h 5372100"/>
              <a:gd name="connsiteX41" fmla="*/ 1889379 w 5829300"/>
              <a:gd name="connsiteY41" fmla="*/ 824932 h 5372100"/>
              <a:gd name="connsiteX42" fmla="*/ 3975830 w 5829300"/>
              <a:gd name="connsiteY42" fmla="*/ 824932 h 5372100"/>
              <a:gd name="connsiteX43" fmla="*/ 3975830 w 5829300"/>
              <a:gd name="connsiteY43" fmla="*/ 1057266 h 5372100"/>
              <a:gd name="connsiteX44" fmla="*/ 4222528 w 5829300"/>
              <a:gd name="connsiteY44" fmla="*/ 1303963 h 5372100"/>
              <a:gd name="connsiteX45" fmla="*/ 4574953 w 5829300"/>
              <a:gd name="connsiteY45" fmla="*/ 1303963 h 5372100"/>
              <a:gd name="connsiteX46" fmla="*/ 4821650 w 5829300"/>
              <a:gd name="connsiteY46" fmla="*/ 1057266 h 5372100"/>
              <a:gd name="connsiteX47" fmla="*/ 4821650 w 5829300"/>
              <a:gd name="connsiteY47" fmla="*/ 824932 h 5372100"/>
              <a:gd name="connsiteX48" fmla="*/ 5399885 w 5829300"/>
              <a:gd name="connsiteY48" fmla="*/ 824932 h 5372100"/>
              <a:gd name="connsiteX49" fmla="*/ 5576097 w 5829300"/>
              <a:gd name="connsiteY49" fmla="*/ 1001144 h 5372100"/>
              <a:gd name="connsiteX50" fmla="*/ 5576097 w 5829300"/>
              <a:gd name="connsiteY50" fmla="*/ 1705985 h 5372100"/>
              <a:gd name="connsiteX51" fmla="*/ 268234 w 5829300"/>
              <a:gd name="connsiteY51" fmla="*/ 1705985 h 5372100"/>
              <a:gd name="connsiteX52" fmla="*/ 268234 w 5829300"/>
              <a:gd name="connsiteY52" fmla="*/ 1001144 h 5372100"/>
              <a:gd name="connsiteX53" fmla="*/ 444446 w 5829300"/>
              <a:gd name="connsiteY53" fmla="*/ 824932 h 5372100"/>
              <a:gd name="connsiteX54" fmla="*/ 5392693 w 5829300"/>
              <a:gd name="connsiteY54" fmla="*/ 5117287 h 5372100"/>
              <a:gd name="connsiteX55" fmla="*/ 444446 w 5829300"/>
              <a:gd name="connsiteY55" fmla="*/ 5117287 h 5372100"/>
              <a:gd name="connsiteX56" fmla="*/ 268234 w 5829300"/>
              <a:gd name="connsiteY56" fmla="*/ 4941075 h 5372100"/>
              <a:gd name="connsiteX57" fmla="*/ 268234 w 5829300"/>
              <a:gd name="connsiteY57" fmla="*/ 1966389 h 5372100"/>
              <a:gd name="connsiteX58" fmla="*/ 5568906 w 5829300"/>
              <a:gd name="connsiteY58" fmla="*/ 1966389 h 5372100"/>
              <a:gd name="connsiteX59" fmla="*/ 5568906 w 5829300"/>
              <a:gd name="connsiteY59" fmla="*/ 4941075 h 5372100"/>
              <a:gd name="connsiteX60" fmla="*/ 5392693 w 5829300"/>
              <a:gd name="connsiteY60" fmla="*/ 5117287 h 5372100"/>
              <a:gd name="connsiteX61" fmla="*/ 1417511 w 5829300"/>
              <a:gd name="connsiteY61" fmla="*/ 2678401 h 5372100"/>
              <a:gd name="connsiteX62" fmla="*/ 1290904 w 5829300"/>
              <a:gd name="connsiteY62" fmla="*/ 2805008 h 5372100"/>
              <a:gd name="connsiteX63" fmla="*/ 867994 w 5829300"/>
              <a:gd name="connsiteY63" fmla="*/ 2805008 h 5372100"/>
              <a:gd name="connsiteX64" fmla="*/ 741388 w 5829300"/>
              <a:gd name="connsiteY64" fmla="*/ 2678401 h 5372100"/>
              <a:gd name="connsiteX65" fmla="*/ 867994 w 5829300"/>
              <a:gd name="connsiteY65" fmla="*/ 2551795 h 5372100"/>
              <a:gd name="connsiteX66" fmla="*/ 1290895 w 5829300"/>
              <a:gd name="connsiteY66" fmla="*/ 2551795 h 5372100"/>
              <a:gd name="connsiteX67" fmla="*/ 1417511 w 5829300"/>
              <a:gd name="connsiteY67" fmla="*/ 2678401 h 5372100"/>
              <a:gd name="connsiteX68" fmla="*/ 2636625 w 5829300"/>
              <a:gd name="connsiteY68" fmla="*/ 2678401 h 5372100"/>
              <a:gd name="connsiteX69" fmla="*/ 2510019 w 5829300"/>
              <a:gd name="connsiteY69" fmla="*/ 2805008 h 5372100"/>
              <a:gd name="connsiteX70" fmla="*/ 2087118 w 5829300"/>
              <a:gd name="connsiteY70" fmla="*/ 2805008 h 5372100"/>
              <a:gd name="connsiteX71" fmla="*/ 1960512 w 5829300"/>
              <a:gd name="connsiteY71" fmla="*/ 2678401 h 5372100"/>
              <a:gd name="connsiteX72" fmla="*/ 2087118 w 5829300"/>
              <a:gd name="connsiteY72" fmla="*/ 2551795 h 5372100"/>
              <a:gd name="connsiteX73" fmla="*/ 2510019 w 5829300"/>
              <a:gd name="connsiteY73" fmla="*/ 2551795 h 5372100"/>
              <a:gd name="connsiteX74" fmla="*/ 2636625 w 5829300"/>
              <a:gd name="connsiteY74" fmla="*/ 2678401 h 5372100"/>
              <a:gd name="connsiteX75" fmla="*/ 3849215 w 5829300"/>
              <a:gd name="connsiteY75" fmla="*/ 2678401 h 5372100"/>
              <a:gd name="connsiteX76" fmla="*/ 3722608 w 5829300"/>
              <a:gd name="connsiteY76" fmla="*/ 2805008 h 5372100"/>
              <a:gd name="connsiteX77" fmla="*/ 3299708 w 5829300"/>
              <a:gd name="connsiteY77" fmla="*/ 2805008 h 5372100"/>
              <a:gd name="connsiteX78" fmla="*/ 3173102 w 5829300"/>
              <a:gd name="connsiteY78" fmla="*/ 2678401 h 5372100"/>
              <a:gd name="connsiteX79" fmla="*/ 3299708 w 5829300"/>
              <a:gd name="connsiteY79" fmla="*/ 2551795 h 5372100"/>
              <a:gd name="connsiteX80" fmla="*/ 3722608 w 5829300"/>
              <a:gd name="connsiteY80" fmla="*/ 2551795 h 5372100"/>
              <a:gd name="connsiteX81" fmla="*/ 3849215 w 5829300"/>
              <a:gd name="connsiteY81" fmla="*/ 2678401 h 5372100"/>
              <a:gd name="connsiteX82" fmla="*/ 5068329 w 5829300"/>
              <a:gd name="connsiteY82" fmla="*/ 2678401 h 5372100"/>
              <a:gd name="connsiteX83" fmla="*/ 4941722 w 5829300"/>
              <a:gd name="connsiteY83" fmla="*/ 2805008 h 5372100"/>
              <a:gd name="connsiteX84" fmla="*/ 4518813 w 5829300"/>
              <a:gd name="connsiteY84" fmla="*/ 2805008 h 5372100"/>
              <a:gd name="connsiteX85" fmla="*/ 4392206 w 5829300"/>
              <a:gd name="connsiteY85" fmla="*/ 2678401 h 5372100"/>
              <a:gd name="connsiteX86" fmla="*/ 4518813 w 5829300"/>
              <a:gd name="connsiteY86" fmla="*/ 2551795 h 5372100"/>
              <a:gd name="connsiteX87" fmla="*/ 4941722 w 5829300"/>
              <a:gd name="connsiteY87" fmla="*/ 2551795 h 5372100"/>
              <a:gd name="connsiteX88" fmla="*/ 5068329 w 5829300"/>
              <a:gd name="connsiteY88" fmla="*/ 2678401 h 5372100"/>
              <a:gd name="connsiteX89" fmla="*/ 1417511 w 5829300"/>
              <a:gd name="connsiteY89" fmla="*/ 3545100 h 5372100"/>
              <a:gd name="connsiteX90" fmla="*/ 1290904 w 5829300"/>
              <a:gd name="connsiteY90" fmla="*/ 3671707 h 5372100"/>
              <a:gd name="connsiteX91" fmla="*/ 867994 w 5829300"/>
              <a:gd name="connsiteY91" fmla="*/ 3671707 h 5372100"/>
              <a:gd name="connsiteX92" fmla="*/ 741388 w 5829300"/>
              <a:gd name="connsiteY92" fmla="*/ 3545100 h 5372100"/>
              <a:gd name="connsiteX93" fmla="*/ 867994 w 5829300"/>
              <a:gd name="connsiteY93" fmla="*/ 3418494 h 5372100"/>
              <a:gd name="connsiteX94" fmla="*/ 1290895 w 5829300"/>
              <a:gd name="connsiteY94" fmla="*/ 3418494 h 5372100"/>
              <a:gd name="connsiteX95" fmla="*/ 1417511 w 5829300"/>
              <a:gd name="connsiteY95" fmla="*/ 3545100 h 5372100"/>
              <a:gd name="connsiteX96" fmla="*/ 2636625 w 5829300"/>
              <a:gd name="connsiteY96" fmla="*/ 3545100 h 5372100"/>
              <a:gd name="connsiteX97" fmla="*/ 2510019 w 5829300"/>
              <a:gd name="connsiteY97" fmla="*/ 3671707 h 5372100"/>
              <a:gd name="connsiteX98" fmla="*/ 2087118 w 5829300"/>
              <a:gd name="connsiteY98" fmla="*/ 3671707 h 5372100"/>
              <a:gd name="connsiteX99" fmla="*/ 1960512 w 5829300"/>
              <a:gd name="connsiteY99" fmla="*/ 3545100 h 5372100"/>
              <a:gd name="connsiteX100" fmla="*/ 2087118 w 5829300"/>
              <a:gd name="connsiteY100" fmla="*/ 3418494 h 5372100"/>
              <a:gd name="connsiteX101" fmla="*/ 2510019 w 5829300"/>
              <a:gd name="connsiteY101" fmla="*/ 3418494 h 5372100"/>
              <a:gd name="connsiteX102" fmla="*/ 2636625 w 5829300"/>
              <a:gd name="connsiteY102" fmla="*/ 3545100 h 5372100"/>
              <a:gd name="connsiteX103" fmla="*/ 3849215 w 5829300"/>
              <a:gd name="connsiteY103" fmla="*/ 3545100 h 5372100"/>
              <a:gd name="connsiteX104" fmla="*/ 3722608 w 5829300"/>
              <a:gd name="connsiteY104" fmla="*/ 3671707 h 5372100"/>
              <a:gd name="connsiteX105" fmla="*/ 3299708 w 5829300"/>
              <a:gd name="connsiteY105" fmla="*/ 3671707 h 5372100"/>
              <a:gd name="connsiteX106" fmla="*/ 3173102 w 5829300"/>
              <a:gd name="connsiteY106" fmla="*/ 3545100 h 5372100"/>
              <a:gd name="connsiteX107" fmla="*/ 3299708 w 5829300"/>
              <a:gd name="connsiteY107" fmla="*/ 3418494 h 5372100"/>
              <a:gd name="connsiteX108" fmla="*/ 3722608 w 5829300"/>
              <a:gd name="connsiteY108" fmla="*/ 3418494 h 5372100"/>
              <a:gd name="connsiteX109" fmla="*/ 3849215 w 5829300"/>
              <a:gd name="connsiteY109" fmla="*/ 3545100 h 5372100"/>
              <a:gd name="connsiteX110" fmla="*/ 5068329 w 5829300"/>
              <a:gd name="connsiteY110" fmla="*/ 3545100 h 5372100"/>
              <a:gd name="connsiteX111" fmla="*/ 4941722 w 5829300"/>
              <a:gd name="connsiteY111" fmla="*/ 3671707 h 5372100"/>
              <a:gd name="connsiteX112" fmla="*/ 4518813 w 5829300"/>
              <a:gd name="connsiteY112" fmla="*/ 3671707 h 5372100"/>
              <a:gd name="connsiteX113" fmla="*/ 4392206 w 5829300"/>
              <a:gd name="connsiteY113" fmla="*/ 3545100 h 5372100"/>
              <a:gd name="connsiteX114" fmla="*/ 4518813 w 5829300"/>
              <a:gd name="connsiteY114" fmla="*/ 3418494 h 5372100"/>
              <a:gd name="connsiteX115" fmla="*/ 4941722 w 5829300"/>
              <a:gd name="connsiteY115" fmla="*/ 3418494 h 5372100"/>
              <a:gd name="connsiteX116" fmla="*/ 5068329 w 5829300"/>
              <a:gd name="connsiteY116" fmla="*/ 3545100 h 5372100"/>
              <a:gd name="connsiteX117" fmla="*/ 1417511 w 5829300"/>
              <a:gd name="connsiteY117" fmla="*/ 4419629 h 5372100"/>
              <a:gd name="connsiteX118" fmla="*/ 1290904 w 5829300"/>
              <a:gd name="connsiteY118" fmla="*/ 4546235 h 5372100"/>
              <a:gd name="connsiteX119" fmla="*/ 867994 w 5829300"/>
              <a:gd name="connsiteY119" fmla="*/ 4546235 h 5372100"/>
              <a:gd name="connsiteX120" fmla="*/ 741388 w 5829300"/>
              <a:gd name="connsiteY120" fmla="*/ 4419629 h 5372100"/>
              <a:gd name="connsiteX121" fmla="*/ 867994 w 5829300"/>
              <a:gd name="connsiteY121" fmla="*/ 4293022 h 5372100"/>
              <a:gd name="connsiteX122" fmla="*/ 1290895 w 5829300"/>
              <a:gd name="connsiteY122" fmla="*/ 4293022 h 5372100"/>
              <a:gd name="connsiteX123" fmla="*/ 1417511 w 5829300"/>
              <a:gd name="connsiteY123" fmla="*/ 4419629 h 5372100"/>
              <a:gd name="connsiteX124" fmla="*/ 2636625 w 5829300"/>
              <a:gd name="connsiteY124" fmla="*/ 4419629 h 5372100"/>
              <a:gd name="connsiteX125" fmla="*/ 2510019 w 5829300"/>
              <a:gd name="connsiteY125" fmla="*/ 4546235 h 5372100"/>
              <a:gd name="connsiteX126" fmla="*/ 2087118 w 5829300"/>
              <a:gd name="connsiteY126" fmla="*/ 4546235 h 5372100"/>
              <a:gd name="connsiteX127" fmla="*/ 1960512 w 5829300"/>
              <a:gd name="connsiteY127" fmla="*/ 4419629 h 5372100"/>
              <a:gd name="connsiteX128" fmla="*/ 2087118 w 5829300"/>
              <a:gd name="connsiteY128" fmla="*/ 4293022 h 5372100"/>
              <a:gd name="connsiteX129" fmla="*/ 2510019 w 5829300"/>
              <a:gd name="connsiteY129" fmla="*/ 4293022 h 5372100"/>
              <a:gd name="connsiteX130" fmla="*/ 2636625 w 5829300"/>
              <a:gd name="connsiteY130" fmla="*/ 4419629 h 5372100"/>
              <a:gd name="connsiteX131" fmla="*/ 3849215 w 5829300"/>
              <a:gd name="connsiteY131" fmla="*/ 4419629 h 5372100"/>
              <a:gd name="connsiteX132" fmla="*/ 3722608 w 5829300"/>
              <a:gd name="connsiteY132" fmla="*/ 4546235 h 5372100"/>
              <a:gd name="connsiteX133" fmla="*/ 3299708 w 5829300"/>
              <a:gd name="connsiteY133" fmla="*/ 4546235 h 5372100"/>
              <a:gd name="connsiteX134" fmla="*/ 3173102 w 5829300"/>
              <a:gd name="connsiteY134" fmla="*/ 4419629 h 5372100"/>
              <a:gd name="connsiteX135" fmla="*/ 3299708 w 5829300"/>
              <a:gd name="connsiteY135" fmla="*/ 4293022 h 5372100"/>
              <a:gd name="connsiteX136" fmla="*/ 3722608 w 5829300"/>
              <a:gd name="connsiteY136" fmla="*/ 4293022 h 5372100"/>
              <a:gd name="connsiteX137" fmla="*/ 3849215 w 5829300"/>
              <a:gd name="connsiteY137" fmla="*/ 4419629 h 5372100"/>
              <a:gd name="connsiteX138" fmla="*/ 5068329 w 5829300"/>
              <a:gd name="connsiteY138" fmla="*/ 4419629 h 5372100"/>
              <a:gd name="connsiteX139" fmla="*/ 4941722 w 5829300"/>
              <a:gd name="connsiteY139" fmla="*/ 4546235 h 5372100"/>
              <a:gd name="connsiteX140" fmla="*/ 4518813 w 5829300"/>
              <a:gd name="connsiteY140" fmla="*/ 4546235 h 5372100"/>
              <a:gd name="connsiteX141" fmla="*/ 4392206 w 5829300"/>
              <a:gd name="connsiteY141" fmla="*/ 4419629 h 5372100"/>
              <a:gd name="connsiteX142" fmla="*/ 4518813 w 5829300"/>
              <a:gd name="connsiteY142" fmla="*/ 4293022 h 5372100"/>
              <a:gd name="connsiteX143" fmla="*/ 4941722 w 5829300"/>
              <a:gd name="connsiteY143" fmla="*/ 4293022 h 5372100"/>
              <a:gd name="connsiteX144" fmla="*/ 5068329 w 5829300"/>
              <a:gd name="connsiteY144" fmla="*/ 4419629 h 5372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</a:cxnLst>
            <a:rect l="l" t="t" r="r" b="b"/>
            <a:pathLst>
              <a:path w="5829300" h="5372100">
                <a:moveTo>
                  <a:pt x="5392693" y="563880"/>
                </a:moveTo>
                <a:lnTo>
                  <a:pt x="4821641" y="563880"/>
                </a:lnTo>
                <a:lnTo>
                  <a:pt x="4821641" y="246697"/>
                </a:lnTo>
                <a:cubicBezTo>
                  <a:pt x="4821641" y="112909"/>
                  <a:pt x="4708732" y="0"/>
                  <a:pt x="4574943" y="0"/>
                </a:cubicBezTo>
                <a:lnTo>
                  <a:pt x="4222518" y="0"/>
                </a:lnTo>
                <a:cubicBezTo>
                  <a:pt x="4088730" y="0"/>
                  <a:pt x="3975821" y="112909"/>
                  <a:pt x="3975821" y="246697"/>
                </a:cubicBezTo>
                <a:lnTo>
                  <a:pt x="3975821" y="563880"/>
                </a:lnTo>
                <a:lnTo>
                  <a:pt x="1882188" y="563880"/>
                </a:lnTo>
                <a:lnTo>
                  <a:pt x="1882188" y="246697"/>
                </a:lnTo>
                <a:cubicBezTo>
                  <a:pt x="1882188" y="112909"/>
                  <a:pt x="1769278" y="0"/>
                  <a:pt x="1635490" y="0"/>
                </a:cubicBezTo>
                <a:lnTo>
                  <a:pt x="1283065" y="0"/>
                </a:lnTo>
                <a:cubicBezTo>
                  <a:pt x="1149277" y="0"/>
                  <a:pt x="1036368" y="112909"/>
                  <a:pt x="1036368" y="246697"/>
                </a:cubicBezTo>
                <a:lnTo>
                  <a:pt x="1036368" y="563880"/>
                </a:lnTo>
                <a:lnTo>
                  <a:pt x="437264" y="563880"/>
                </a:lnTo>
                <a:cubicBezTo>
                  <a:pt x="197749" y="563880"/>
                  <a:pt x="0" y="760971"/>
                  <a:pt x="0" y="1001144"/>
                </a:cubicBezTo>
                <a:lnTo>
                  <a:pt x="0" y="4941075"/>
                </a:lnTo>
                <a:cubicBezTo>
                  <a:pt x="0" y="5180590"/>
                  <a:pt x="197091" y="5378339"/>
                  <a:pt x="437264" y="5378339"/>
                </a:cubicBezTo>
                <a:lnTo>
                  <a:pt x="5392036" y="5378339"/>
                </a:lnTo>
                <a:cubicBezTo>
                  <a:pt x="5631552" y="5378339"/>
                  <a:pt x="5829300" y="5181248"/>
                  <a:pt x="5829300" y="4941075"/>
                </a:cubicBezTo>
                <a:lnTo>
                  <a:pt x="5829300" y="1001144"/>
                </a:lnTo>
                <a:cubicBezTo>
                  <a:pt x="5829300" y="760971"/>
                  <a:pt x="5632209" y="563880"/>
                  <a:pt x="5392693" y="563880"/>
                </a:cubicBezTo>
                <a:close/>
                <a:moveTo>
                  <a:pt x="4236882" y="267586"/>
                </a:moveTo>
                <a:lnTo>
                  <a:pt x="4561237" y="267586"/>
                </a:lnTo>
                <a:lnTo>
                  <a:pt x="4561237" y="697668"/>
                </a:lnTo>
                <a:lnTo>
                  <a:pt x="4561237" y="1042911"/>
                </a:lnTo>
                <a:lnTo>
                  <a:pt x="4236882" y="1042911"/>
                </a:lnTo>
                <a:lnTo>
                  <a:pt x="4236882" y="697668"/>
                </a:lnTo>
                <a:lnTo>
                  <a:pt x="4236882" y="267586"/>
                </a:lnTo>
                <a:close/>
                <a:moveTo>
                  <a:pt x="1297429" y="267586"/>
                </a:moveTo>
                <a:lnTo>
                  <a:pt x="1621784" y="267586"/>
                </a:lnTo>
                <a:lnTo>
                  <a:pt x="1621784" y="697668"/>
                </a:lnTo>
                <a:lnTo>
                  <a:pt x="1621784" y="1042911"/>
                </a:lnTo>
                <a:lnTo>
                  <a:pt x="1297429" y="1042911"/>
                </a:lnTo>
                <a:lnTo>
                  <a:pt x="1297429" y="697668"/>
                </a:lnTo>
                <a:lnTo>
                  <a:pt x="1297429" y="267586"/>
                </a:lnTo>
                <a:close/>
                <a:moveTo>
                  <a:pt x="444446" y="824932"/>
                </a:moveTo>
                <a:lnTo>
                  <a:pt x="1043559" y="824932"/>
                </a:lnTo>
                <a:lnTo>
                  <a:pt x="1043559" y="1057266"/>
                </a:lnTo>
                <a:cubicBezTo>
                  <a:pt x="1043559" y="1191054"/>
                  <a:pt x="1156468" y="1303963"/>
                  <a:pt x="1290257" y="1303963"/>
                </a:cubicBezTo>
                <a:lnTo>
                  <a:pt x="1642682" y="1303963"/>
                </a:lnTo>
                <a:cubicBezTo>
                  <a:pt x="1776470" y="1303963"/>
                  <a:pt x="1889379" y="1191054"/>
                  <a:pt x="1889379" y="1057266"/>
                </a:cubicBezTo>
                <a:lnTo>
                  <a:pt x="1889379" y="824932"/>
                </a:lnTo>
                <a:lnTo>
                  <a:pt x="3975830" y="824932"/>
                </a:lnTo>
                <a:lnTo>
                  <a:pt x="3975830" y="1057266"/>
                </a:lnTo>
                <a:cubicBezTo>
                  <a:pt x="3975830" y="1191054"/>
                  <a:pt x="4088740" y="1303963"/>
                  <a:pt x="4222528" y="1303963"/>
                </a:cubicBezTo>
                <a:lnTo>
                  <a:pt x="4574953" y="1303963"/>
                </a:lnTo>
                <a:cubicBezTo>
                  <a:pt x="4708741" y="1303963"/>
                  <a:pt x="4821650" y="1191054"/>
                  <a:pt x="4821650" y="1057266"/>
                </a:cubicBezTo>
                <a:lnTo>
                  <a:pt x="4821650" y="824932"/>
                </a:lnTo>
                <a:lnTo>
                  <a:pt x="5399885" y="824932"/>
                </a:lnTo>
                <a:cubicBezTo>
                  <a:pt x="5498430" y="824932"/>
                  <a:pt x="5576097" y="902599"/>
                  <a:pt x="5576097" y="1001144"/>
                </a:cubicBezTo>
                <a:lnTo>
                  <a:pt x="5576097" y="1705985"/>
                </a:lnTo>
                <a:lnTo>
                  <a:pt x="268234" y="1705985"/>
                </a:lnTo>
                <a:lnTo>
                  <a:pt x="268234" y="1001144"/>
                </a:lnTo>
                <a:cubicBezTo>
                  <a:pt x="268234" y="901941"/>
                  <a:pt x="345891" y="824932"/>
                  <a:pt x="444446" y="824932"/>
                </a:cubicBezTo>
                <a:close/>
                <a:moveTo>
                  <a:pt x="5392693" y="5117287"/>
                </a:moveTo>
                <a:lnTo>
                  <a:pt x="444446" y="5117287"/>
                </a:lnTo>
                <a:cubicBezTo>
                  <a:pt x="345900" y="5117287"/>
                  <a:pt x="268234" y="5039621"/>
                  <a:pt x="268234" y="4941075"/>
                </a:cubicBezTo>
                <a:lnTo>
                  <a:pt x="268234" y="1966389"/>
                </a:lnTo>
                <a:lnTo>
                  <a:pt x="5568906" y="1966389"/>
                </a:lnTo>
                <a:lnTo>
                  <a:pt x="5568906" y="4941075"/>
                </a:lnTo>
                <a:cubicBezTo>
                  <a:pt x="5568896" y="5039621"/>
                  <a:pt x="5491239" y="5117287"/>
                  <a:pt x="5392693" y="5117287"/>
                </a:cubicBezTo>
                <a:close/>
                <a:moveTo>
                  <a:pt x="1417511" y="2678401"/>
                </a:moveTo>
                <a:cubicBezTo>
                  <a:pt x="1417511" y="2748887"/>
                  <a:pt x="1361380" y="2805008"/>
                  <a:pt x="1290904" y="2805008"/>
                </a:cubicBezTo>
                <a:lnTo>
                  <a:pt x="867994" y="2805008"/>
                </a:lnTo>
                <a:cubicBezTo>
                  <a:pt x="797509" y="2805008"/>
                  <a:pt x="741388" y="2748877"/>
                  <a:pt x="741388" y="2678401"/>
                </a:cubicBezTo>
                <a:cubicBezTo>
                  <a:pt x="741388" y="2607916"/>
                  <a:pt x="797519" y="2551795"/>
                  <a:pt x="867994" y="2551795"/>
                </a:cubicBezTo>
                <a:lnTo>
                  <a:pt x="1290895" y="2551795"/>
                </a:lnTo>
                <a:cubicBezTo>
                  <a:pt x="1360732" y="2544613"/>
                  <a:pt x="1417511" y="2607926"/>
                  <a:pt x="1417511" y="2678401"/>
                </a:cubicBezTo>
                <a:close/>
                <a:moveTo>
                  <a:pt x="2636625" y="2678401"/>
                </a:moveTo>
                <a:cubicBezTo>
                  <a:pt x="2636625" y="2748887"/>
                  <a:pt x="2580494" y="2805008"/>
                  <a:pt x="2510019" y="2805008"/>
                </a:cubicBezTo>
                <a:lnTo>
                  <a:pt x="2087118" y="2805008"/>
                </a:lnTo>
                <a:cubicBezTo>
                  <a:pt x="2016633" y="2805008"/>
                  <a:pt x="1960512" y="2748877"/>
                  <a:pt x="1960512" y="2678401"/>
                </a:cubicBezTo>
                <a:cubicBezTo>
                  <a:pt x="1960512" y="2607916"/>
                  <a:pt x="2016643" y="2551795"/>
                  <a:pt x="2087118" y="2551795"/>
                </a:cubicBezTo>
                <a:lnTo>
                  <a:pt x="2510019" y="2551795"/>
                </a:lnTo>
                <a:cubicBezTo>
                  <a:pt x="2573322" y="2544613"/>
                  <a:pt x="2636625" y="2607926"/>
                  <a:pt x="2636625" y="2678401"/>
                </a:cubicBezTo>
                <a:close/>
                <a:moveTo>
                  <a:pt x="3849215" y="2678401"/>
                </a:moveTo>
                <a:cubicBezTo>
                  <a:pt x="3849215" y="2748887"/>
                  <a:pt x="3793093" y="2805008"/>
                  <a:pt x="3722608" y="2805008"/>
                </a:cubicBezTo>
                <a:lnTo>
                  <a:pt x="3299708" y="2805008"/>
                </a:lnTo>
                <a:cubicBezTo>
                  <a:pt x="3229223" y="2805008"/>
                  <a:pt x="3173102" y="2748877"/>
                  <a:pt x="3173102" y="2678401"/>
                </a:cubicBezTo>
                <a:cubicBezTo>
                  <a:pt x="3173102" y="2607916"/>
                  <a:pt x="3229232" y="2551795"/>
                  <a:pt x="3299708" y="2551795"/>
                </a:cubicBezTo>
                <a:lnTo>
                  <a:pt x="3722608" y="2551795"/>
                </a:lnTo>
                <a:cubicBezTo>
                  <a:pt x="3792436" y="2544613"/>
                  <a:pt x="3849215" y="2607926"/>
                  <a:pt x="3849215" y="2678401"/>
                </a:cubicBezTo>
                <a:close/>
                <a:moveTo>
                  <a:pt x="5068329" y="2678401"/>
                </a:moveTo>
                <a:cubicBezTo>
                  <a:pt x="5068329" y="2748887"/>
                  <a:pt x="5012198" y="2805008"/>
                  <a:pt x="4941722" y="2805008"/>
                </a:cubicBezTo>
                <a:lnTo>
                  <a:pt x="4518813" y="2805008"/>
                </a:lnTo>
                <a:cubicBezTo>
                  <a:pt x="4448328" y="2805008"/>
                  <a:pt x="4392206" y="2748877"/>
                  <a:pt x="4392206" y="2678401"/>
                </a:cubicBezTo>
                <a:cubicBezTo>
                  <a:pt x="4392206" y="2607916"/>
                  <a:pt x="4448337" y="2551795"/>
                  <a:pt x="4518813" y="2551795"/>
                </a:cubicBezTo>
                <a:lnTo>
                  <a:pt x="4941722" y="2551795"/>
                </a:lnTo>
                <a:cubicBezTo>
                  <a:pt x="5012208" y="2544613"/>
                  <a:pt x="5068329" y="2607926"/>
                  <a:pt x="5068329" y="2678401"/>
                </a:cubicBezTo>
                <a:close/>
                <a:moveTo>
                  <a:pt x="1417511" y="3545100"/>
                </a:moveTo>
                <a:cubicBezTo>
                  <a:pt x="1417511" y="3615585"/>
                  <a:pt x="1361380" y="3671707"/>
                  <a:pt x="1290904" y="3671707"/>
                </a:cubicBezTo>
                <a:lnTo>
                  <a:pt x="867994" y="3671707"/>
                </a:lnTo>
                <a:cubicBezTo>
                  <a:pt x="797509" y="3671707"/>
                  <a:pt x="741388" y="3615576"/>
                  <a:pt x="741388" y="3545100"/>
                </a:cubicBezTo>
                <a:cubicBezTo>
                  <a:pt x="741388" y="3474615"/>
                  <a:pt x="797519" y="3418494"/>
                  <a:pt x="867994" y="3418494"/>
                </a:cubicBezTo>
                <a:lnTo>
                  <a:pt x="1290895" y="3418494"/>
                </a:lnTo>
                <a:cubicBezTo>
                  <a:pt x="1360732" y="3418494"/>
                  <a:pt x="1417511" y="3474615"/>
                  <a:pt x="1417511" y="3545100"/>
                </a:cubicBezTo>
                <a:close/>
                <a:moveTo>
                  <a:pt x="2636625" y="3545100"/>
                </a:moveTo>
                <a:cubicBezTo>
                  <a:pt x="2636625" y="3615585"/>
                  <a:pt x="2580494" y="3671707"/>
                  <a:pt x="2510019" y="3671707"/>
                </a:cubicBezTo>
                <a:lnTo>
                  <a:pt x="2087118" y="3671707"/>
                </a:lnTo>
                <a:cubicBezTo>
                  <a:pt x="2016633" y="3671707"/>
                  <a:pt x="1960512" y="3615576"/>
                  <a:pt x="1960512" y="3545100"/>
                </a:cubicBezTo>
                <a:cubicBezTo>
                  <a:pt x="1960512" y="3474615"/>
                  <a:pt x="2016643" y="3418494"/>
                  <a:pt x="2087118" y="3418494"/>
                </a:cubicBezTo>
                <a:lnTo>
                  <a:pt x="2510019" y="3418494"/>
                </a:lnTo>
                <a:cubicBezTo>
                  <a:pt x="2573322" y="3418494"/>
                  <a:pt x="2636625" y="3474615"/>
                  <a:pt x="2636625" y="3545100"/>
                </a:cubicBezTo>
                <a:close/>
                <a:moveTo>
                  <a:pt x="3849215" y="3545100"/>
                </a:moveTo>
                <a:cubicBezTo>
                  <a:pt x="3849215" y="3615585"/>
                  <a:pt x="3793093" y="3671707"/>
                  <a:pt x="3722608" y="3671707"/>
                </a:cubicBezTo>
                <a:lnTo>
                  <a:pt x="3299708" y="3671707"/>
                </a:lnTo>
                <a:cubicBezTo>
                  <a:pt x="3229223" y="3671707"/>
                  <a:pt x="3173102" y="3615576"/>
                  <a:pt x="3173102" y="3545100"/>
                </a:cubicBezTo>
                <a:cubicBezTo>
                  <a:pt x="3173102" y="3474615"/>
                  <a:pt x="3229232" y="3418494"/>
                  <a:pt x="3299708" y="3418494"/>
                </a:cubicBezTo>
                <a:lnTo>
                  <a:pt x="3722608" y="3418494"/>
                </a:lnTo>
                <a:cubicBezTo>
                  <a:pt x="3792436" y="3418494"/>
                  <a:pt x="3849215" y="3474615"/>
                  <a:pt x="3849215" y="3545100"/>
                </a:cubicBezTo>
                <a:close/>
                <a:moveTo>
                  <a:pt x="5068329" y="3545100"/>
                </a:moveTo>
                <a:cubicBezTo>
                  <a:pt x="5068329" y="3615585"/>
                  <a:pt x="5012198" y="3671707"/>
                  <a:pt x="4941722" y="3671707"/>
                </a:cubicBezTo>
                <a:lnTo>
                  <a:pt x="4518813" y="3671707"/>
                </a:lnTo>
                <a:cubicBezTo>
                  <a:pt x="4448328" y="3671707"/>
                  <a:pt x="4392206" y="3615576"/>
                  <a:pt x="4392206" y="3545100"/>
                </a:cubicBezTo>
                <a:cubicBezTo>
                  <a:pt x="4392206" y="3474615"/>
                  <a:pt x="4448337" y="3418494"/>
                  <a:pt x="4518813" y="3418494"/>
                </a:cubicBezTo>
                <a:lnTo>
                  <a:pt x="4941722" y="3418494"/>
                </a:lnTo>
                <a:cubicBezTo>
                  <a:pt x="5012208" y="3418494"/>
                  <a:pt x="5068329" y="3474615"/>
                  <a:pt x="5068329" y="3545100"/>
                </a:cubicBezTo>
                <a:close/>
                <a:moveTo>
                  <a:pt x="1417511" y="4419629"/>
                </a:moveTo>
                <a:cubicBezTo>
                  <a:pt x="1417511" y="4490114"/>
                  <a:pt x="1361380" y="4546235"/>
                  <a:pt x="1290904" y="4546235"/>
                </a:cubicBezTo>
                <a:lnTo>
                  <a:pt x="867994" y="4546235"/>
                </a:lnTo>
                <a:cubicBezTo>
                  <a:pt x="797509" y="4546235"/>
                  <a:pt x="741388" y="4490114"/>
                  <a:pt x="741388" y="4419629"/>
                </a:cubicBezTo>
                <a:cubicBezTo>
                  <a:pt x="741388" y="4349144"/>
                  <a:pt x="797519" y="4293022"/>
                  <a:pt x="867994" y="4293022"/>
                </a:cubicBezTo>
                <a:lnTo>
                  <a:pt x="1290895" y="4293022"/>
                </a:lnTo>
                <a:cubicBezTo>
                  <a:pt x="1360732" y="4285183"/>
                  <a:pt x="1417511" y="4341962"/>
                  <a:pt x="1417511" y="4419629"/>
                </a:cubicBezTo>
                <a:close/>
                <a:moveTo>
                  <a:pt x="2636625" y="4419629"/>
                </a:moveTo>
                <a:cubicBezTo>
                  <a:pt x="2636625" y="4490114"/>
                  <a:pt x="2580494" y="4546235"/>
                  <a:pt x="2510019" y="4546235"/>
                </a:cubicBezTo>
                <a:lnTo>
                  <a:pt x="2087118" y="4546235"/>
                </a:lnTo>
                <a:cubicBezTo>
                  <a:pt x="2016633" y="4546235"/>
                  <a:pt x="1960512" y="4490114"/>
                  <a:pt x="1960512" y="4419629"/>
                </a:cubicBezTo>
                <a:cubicBezTo>
                  <a:pt x="1960512" y="4349144"/>
                  <a:pt x="2016643" y="4293022"/>
                  <a:pt x="2087118" y="4293022"/>
                </a:cubicBezTo>
                <a:lnTo>
                  <a:pt x="2510019" y="4293022"/>
                </a:lnTo>
                <a:cubicBezTo>
                  <a:pt x="2573322" y="4285183"/>
                  <a:pt x="2636625" y="4341962"/>
                  <a:pt x="2636625" y="4419629"/>
                </a:cubicBezTo>
                <a:close/>
                <a:moveTo>
                  <a:pt x="3849215" y="4419629"/>
                </a:moveTo>
                <a:cubicBezTo>
                  <a:pt x="3849215" y="4490114"/>
                  <a:pt x="3793093" y="4546235"/>
                  <a:pt x="3722608" y="4546235"/>
                </a:cubicBezTo>
                <a:lnTo>
                  <a:pt x="3299708" y="4546235"/>
                </a:lnTo>
                <a:cubicBezTo>
                  <a:pt x="3229223" y="4546235"/>
                  <a:pt x="3173102" y="4490114"/>
                  <a:pt x="3173102" y="4419629"/>
                </a:cubicBezTo>
                <a:cubicBezTo>
                  <a:pt x="3173102" y="4349144"/>
                  <a:pt x="3229232" y="4293022"/>
                  <a:pt x="3299708" y="4293022"/>
                </a:cubicBezTo>
                <a:lnTo>
                  <a:pt x="3722608" y="4293022"/>
                </a:lnTo>
                <a:cubicBezTo>
                  <a:pt x="3792436" y="4285183"/>
                  <a:pt x="3849215" y="4341962"/>
                  <a:pt x="3849215" y="4419629"/>
                </a:cubicBezTo>
                <a:close/>
                <a:moveTo>
                  <a:pt x="5068329" y="4419629"/>
                </a:moveTo>
                <a:cubicBezTo>
                  <a:pt x="5068329" y="4490114"/>
                  <a:pt x="5012198" y="4546235"/>
                  <a:pt x="4941722" y="4546235"/>
                </a:cubicBezTo>
                <a:lnTo>
                  <a:pt x="4518813" y="4546235"/>
                </a:lnTo>
                <a:cubicBezTo>
                  <a:pt x="4448328" y="4546235"/>
                  <a:pt x="4392206" y="4490114"/>
                  <a:pt x="4392206" y="4419629"/>
                </a:cubicBezTo>
                <a:cubicBezTo>
                  <a:pt x="4392206" y="4349144"/>
                  <a:pt x="4448337" y="4293022"/>
                  <a:pt x="4518813" y="4293022"/>
                </a:cubicBezTo>
                <a:lnTo>
                  <a:pt x="4941722" y="4293022"/>
                </a:lnTo>
                <a:cubicBezTo>
                  <a:pt x="5012208" y="4285183"/>
                  <a:pt x="5068329" y="4341962"/>
                  <a:pt x="5068329" y="4419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7" name="Rectángulo 446">
            <a:extLst>
              <a:ext uri="{FF2B5EF4-FFF2-40B4-BE49-F238E27FC236}">
                <a16:creationId xmlns:a16="http://schemas.microsoft.com/office/drawing/2014/main" id="{61A2FF76-BA4A-8C47-8B11-E9DB903A5F91}"/>
              </a:ext>
            </a:extLst>
          </p:cNvPr>
          <p:cNvSpPr/>
          <p:nvPr/>
        </p:nvSpPr>
        <p:spPr>
          <a:xfrm>
            <a:off x="361973" y="226098"/>
            <a:ext cx="9244137" cy="78502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Editable </a:t>
            </a:r>
            <a:r>
              <a:rPr lang="es-ES" sz="32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Set</a:t>
            </a:r>
            <a:endParaRPr lang="es-ES" sz="32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9" name="Rectángulo 448">
            <a:extLst>
              <a:ext uri="{FF2B5EF4-FFF2-40B4-BE49-F238E27FC236}">
                <a16:creationId xmlns:a16="http://schemas.microsoft.com/office/drawing/2014/main" id="{B27E3FC4-EA21-AE4C-B7BD-235E6DD72A9A}"/>
              </a:ext>
            </a:extLst>
          </p:cNvPr>
          <p:cNvSpPr/>
          <p:nvPr/>
        </p:nvSpPr>
        <p:spPr>
          <a:xfrm>
            <a:off x="9766450" y="1293929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Resize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the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0" name="Forma libre 449">
            <a:extLst>
              <a:ext uri="{FF2B5EF4-FFF2-40B4-BE49-F238E27FC236}">
                <a16:creationId xmlns:a16="http://schemas.microsoft.com/office/drawing/2014/main" id="{EAB46CC1-9020-DD43-8741-6DFF281F95DE}"/>
              </a:ext>
            </a:extLst>
          </p:cNvPr>
          <p:cNvSpPr/>
          <p:nvPr/>
        </p:nvSpPr>
        <p:spPr>
          <a:xfrm>
            <a:off x="10501411" y="1714247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1" name="Forma libre 450">
            <a:extLst>
              <a:ext uri="{FF2B5EF4-FFF2-40B4-BE49-F238E27FC236}">
                <a16:creationId xmlns:a16="http://schemas.microsoft.com/office/drawing/2014/main" id="{0D401705-C8BB-0641-AD2B-C2CBD58FA782}"/>
              </a:ext>
            </a:extLst>
          </p:cNvPr>
          <p:cNvSpPr/>
          <p:nvPr/>
        </p:nvSpPr>
        <p:spPr>
          <a:xfrm>
            <a:off x="10498790" y="3185871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2" name="Forma libre 451">
            <a:extLst>
              <a:ext uri="{FF2B5EF4-FFF2-40B4-BE49-F238E27FC236}">
                <a16:creationId xmlns:a16="http://schemas.microsoft.com/office/drawing/2014/main" id="{54451207-AFE4-BB44-A75C-A8BB484EB52E}"/>
              </a:ext>
            </a:extLst>
          </p:cNvPr>
          <p:cNvSpPr/>
          <p:nvPr/>
        </p:nvSpPr>
        <p:spPr>
          <a:xfrm>
            <a:off x="10516154" y="4555548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38100" cap="flat">
            <a:solidFill>
              <a:schemeClr val="accent1"/>
            </a:solidFill>
            <a:prstDash val="solid"/>
            <a:miter/>
          </a:ln>
        </p:spPr>
        <p:txBody>
          <a:bodyPr rtlCol="0" anchor="ctr"/>
          <a:lstStyle/>
          <a:p>
            <a:endParaRPr lang="es-ES" dirty="0"/>
          </a:p>
        </p:txBody>
      </p:sp>
      <p:sp>
        <p:nvSpPr>
          <p:cNvPr id="453" name="Forma libre 452">
            <a:extLst>
              <a:ext uri="{FF2B5EF4-FFF2-40B4-BE49-F238E27FC236}">
                <a16:creationId xmlns:a16="http://schemas.microsoft.com/office/drawing/2014/main" id="{BA3A6DDC-BE8C-1149-A625-722EAD7D801D}"/>
              </a:ext>
            </a:extLst>
          </p:cNvPr>
          <p:cNvSpPr/>
          <p:nvPr/>
        </p:nvSpPr>
        <p:spPr>
          <a:xfrm>
            <a:off x="10529668" y="5899195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>
            <a:solidFill>
              <a:schemeClr val="accent1"/>
            </a:solidFill>
            <a:prstDash val="sysDash"/>
            <a:miter/>
          </a:ln>
        </p:spPr>
        <p:txBody>
          <a:bodyPr rtlCol="0" anchor="ctr"/>
          <a:lstStyle/>
          <a:p>
            <a:endParaRPr lang="es-ES"/>
          </a:p>
        </p:txBody>
      </p:sp>
      <p:cxnSp>
        <p:nvCxnSpPr>
          <p:cNvPr id="456" name="Conector recto 455">
            <a:extLst>
              <a:ext uri="{FF2B5EF4-FFF2-40B4-BE49-F238E27FC236}">
                <a16:creationId xmlns:a16="http://schemas.microsoft.com/office/drawing/2014/main" id="{F79E5F12-CF38-894C-954A-A1E4C25D9554}"/>
              </a:ext>
            </a:extLst>
          </p:cNvPr>
          <p:cNvCxnSpPr/>
          <p:nvPr/>
        </p:nvCxnSpPr>
        <p:spPr>
          <a:xfrm>
            <a:off x="9606115" y="0"/>
            <a:ext cx="0" cy="685800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7" name="Rectángulo 456">
            <a:extLst>
              <a:ext uri="{FF2B5EF4-FFF2-40B4-BE49-F238E27FC236}">
                <a16:creationId xmlns:a16="http://schemas.microsoft.com/office/drawing/2014/main" id="{B3BD119C-6F6A-8540-8957-1AECC38D5E80}"/>
              </a:ext>
            </a:extLst>
          </p:cNvPr>
          <p:cNvSpPr/>
          <p:nvPr/>
        </p:nvSpPr>
        <p:spPr>
          <a:xfrm>
            <a:off x="9766450" y="2611646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Change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fill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color and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opacity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8" name="Rectángulo 457">
            <a:extLst>
              <a:ext uri="{FF2B5EF4-FFF2-40B4-BE49-F238E27FC236}">
                <a16:creationId xmlns:a16="http://schemas.microsoft.com/office/drawing/2014/main" id="{75BEB378-23A3-DE41-8E82-87538E2A67F4}"/>
              </a:ext>
            </a:extLst>
          </p:cNvPr>
          <p:cNvSpPr/>
          <p:nvPr/>
        </p:nvSpPr>
        <p:spPr>
          <a:xfrm>
            <a:off x="9766450" y="4123705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stroke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9" name="Rectángulo 458">
            <a:extLst>
              <a:ext uri="{FF2B5EF4-FFF2-40B4-BE49-F238E27FC236}">
                <a16:creationId xmlns:a16="http://schemas.microsoft.com/office/drawing/2014/main" id="{D052518A-8B3B-D44B-9EA8-A59C07E242D9}"/>
              </a:ext>
            </a:extLst>
          </p:cNvPr>
          <p:cNvSpPr/>
          <p:nvPr/>
        </p:nvSpPr>
        <p:spPr>
          <a:xfrm>
            <a:off x="9765687" y="5475784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dash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lines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0" name="Rectángulo 459">
            <a:extLst>
              <a:ext uri="{FF2B5EF4-FFF2-40B4-BE49-F238E27FC236}">
                <a16:creationId xmlns:a16="http://schemas.microsoft.com/office/drawing/2014/main" id="{966D5EBC-8D09-604C-9A2D-85416CBFD006}"/>
              </a:ext>
            </a:extLst>
          </p:cNvPr>
          <p:cNvSpPr/>
          <p:nvPr/>
        </p:nvSpPr>
        <p:spPr>
          <a:xfrm>
            <a:off x="9775503" y="498937"/>
            <a:ext cx="206265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Things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you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can do: </a:t>
            </a:r>
            <a:endParaRPr lang="es-ES" sz="1600" b="1" dirty="0">
              <a:solidFill>
                <a:schemeClr val="accent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04836294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ángulo 2">
            <a:extLst>
              <a:ext uri="{FF2B5EF4-FFF2-40B4-BE49-F238E27FC236}">
                <a16:creationId xmlns:a16="http://schemas.microsoft.com/office/drawing/2014/main" id="{C9605A6A-D3E8-1F4C-967C-45BE7D1FFBED}"/>
              </a:ext>
            </a:extLst>
          </p:cNvPr>
          <p:cNvSpPr/>
          <p:nvPr/>
        </p:nvSpPr>
        <p:spPr>
          <a:xfrm>
            <a:off x="6105054" y="0"/>
            <a:ext cx="6095999" cy="6858000"/>
          </a:xfrm>
          <a:prstGeom prst="rect">
            <a:avLst/>
          </a:prstGeom>
          <a:gradFill>
            <a:gsLst>
              <a:gs pos="100000">
                <a:srgbClr val="0053FF"/>
              </a:gs>
              <a:gs pos="26000">
                <a:schemeClr val="tx1"/>
              </a:gs>
            </a:gsLst>
            <a:lin ang="18900000" scaled="1"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600"/>
          </a:p>
        </p:txBody>
      </p:sp>
      <p:sp>
        <p:nvSpPr>
          <p:cNvPr id="4" name="Rectangle 27">
            <a:extLst>
              <a:ext uri="{FF2B5EF4-FFF2-40B4-BE49-F238E27FC236}">
                <a16:creationId xmlns:a16="http://schemas.microsoft.com/office/drawing/2014/main" id="{B73FE50F-A9DD-5941-A7C3-02D784C6C260}"/>
              </a:ext>
            </a:extLst>
          </p:cNvPr>
          <p:cNvSpPr/>
          <p:nvPr/>
        </p:nvSpPr>
        <p:spPr>
          <a:xfrm>
            <a:off x="7052013" y="1259483"/>
            <a:ext cx="4354605" cy="15696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/>
            <a:r>
              <a:rPr lang="en" sz="2400" dirty="0">
                <a:solidFill>
                  <a:schemeClr val="bg2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Big shout-out to the great people that provided us with the free resources of this presentation:</a:t>
            </a:r>
            <a:endParaRPr lang="en-US" sz="2400" dirty="0">
              <a:solidFill>
                <a:schemeClr val="bg2"/>
              </a:solidFill>
              <a:latin typeface="Arial" panose="020B0604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5" name="TextBox 9">
            <a:extLst>
              <a:ext uri="{FF2B5EF4-FFF2-40B4-BE49-F238E27FC236}">
                <a16:creationId xmlns:a16="http://schemas.microsoft.com/office/drawing/2014/main" id="{283F6954-A380-EB44-B1F8-44CC4B43D0C4}"/>
              </a:ext>
            </a:extLst>
          </p:cNvPr>
          <p:cNvSpPr txBox="1"/>
          <p:nvPr/>
        </p:nvSpPr>
        <p:spPr>
          <a:xfrm>
            <a:off x="7077413" y="3602465"/>
            <a:ext cx="2723925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sz="1200" b="1" kern="0" dirty="0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STOCK IMAGES</a:t>
            </a:r>
            <a:endParaRPr lang="es-ES" sz="1800" b="1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unsplash.com</a:t>
            </a:r>
            <a:endParaRPr lang="es-ES" sz="2400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pixabay.com</a:t>
            </a:r>
            <a:endParaRPr lang="lt-LT" sz="2400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</p:txBody>
      </p:sp>
      <p:sp>
        <p:nvSpPr>
          <p:cNvPr id="7" name="Rectangle 27">
            <a:extLst>
              <a:ext uri="{FF2B5EF4-FFF2-40B4-BE49-F238E27FC236}">
                <a16:creationId xmlns:a16="http://schemas.microsoft.com/office/drawing/2014/main" id="{66CDC973-7063-F74D-9870-F2BF24B09F16}"/>
              </a:ext>
            </a:extLst>
          </p:cNvPr>
          <p:cNvSpPr/>
          <p:nvPr/>
        </p:nvSpPr>
        <p:spPr>
          <a:xfrm>
            <a:off x="875916" y="1259483"/>
            <a:ext cx="4163788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/>
            <a:r>
              <a:rPr lang="en" sz="2400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This template was made specially for you by</a:t>
            </a:r>
          </a:p>
          <a:p>
            <a:pPr algn="ctr" defTabSz="941755"/>
            <a:r>
              <a:rPr lang="en-US" sz="2400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</a:p>
        </p:txBody>
      </p:sp>
      <p:sp>
        <p:nvSpPr>
          <p:cNvPr id="13" name="Rectangle 26">
            <a:extLst>
              <a:ext uri="{FF2B5EF4-FFF2-40B4-BE49-F238E27FC236}">
                <a16:creationId xmlns:a16="http://schemas.microsoft.com/office/drawing/2014/main" id="{A71D5E65-69A0-1F4C-A232-2CAEF78E33A0}"/>
              </a:ext>
            </a:extLst>
          </p:cNvPr>
          <p:cNvSpPr/>
          <p:nvPr/>
        </p:nvSpPr>
        <p:spPr>
          <a:xfrm>
            <a:off x="964826" y="4998352"/>
            <a:ext cx="4140948" cy="91435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>
              <a:lnSpc>
                <a:spcPts val="2220"/>
              </a:lnSpc>
            </a:pPr>
            <a:r>
              <a:rPr lang="en" sz="1400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Visit </a:t>
            </a:r>
            <a:r>
              <a:rPr lang="en" sz="1400" dirty="0" err="1">
                <a:solidFill>
                  <a:schemeClr val="accent1">
                    <a:lumMod val="75000"/>
                  </a:schemeClr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  <a:hlinkClick r:id="rId4"/>
              </a:rPr>
              <a:t>slidecoretemplates.com</a:t>
            </a:r>
            <a:r>
              <a:rPr lang="en" sz="1400" dirty="0">
                <a:solidFill>
                  <a:schemeClr val="accent1">
                    <a:lumMod val="75000"/>
                  </a:schemeClr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 </a:t>
            </a:r>
            <a:r>
              <a:rPr lang="en" sz="1400" dirty="0">
                <a:solidFill>
                  <a:srgbClr val="011627"/>
                </a:solidFill>
                <a:latin typeface="Arial" panose="020B0604020202020204" pitchFamily="34" charset="0"/>
                <a:ea typeface="Roboto Light" panose="02000000000000000000" pitchFamily="2" charset="0"/>
                <a:cs typeface="Arial" panose="020B0604020202020204" pitchFamily="34" charset="0"/>
              </a:rPr>
              <a:t>to get more editable premium presentations for free</a:t>
            </a:r>
          </a:p>
          <a:p>
            <a:pPr algn="ctr" defTabSz="941755">
              <a:lnSpc>
                <a:spcPts val="2220"/>
              </a:lnSpc>
            </a:pPr>
            <a:endParaRPr lang="en-US" sz="1400" dirty="0">
              <a:solidFill>
                <a:srgbClr val="011627"/>
              </a:solidFill>
              <a:latin typeface="Arial" panose="020B0604020202020204" pitchFamily="34" charset="0"/>
              <a:ea typeface="Roboto Light" panose="02000000000000000000" pitchFamily="2" charset="0"/>
              <a:cs typeface="Arial" panose="020B0604020202020204" pitchFamily="34" charset="0"/>
            </a:endParaRPr>
          </a:p>
        </p:txBody>
      </p:sp>
      <p:sp>
        <p:nvSpPr>
          <p:cNvPr id="8" name="TextBox 9">
            <a:extLst>
              <a:ext uri="{FF2B5EF4-FFF2-40B4-BE49-F238E27FC236}">
                <a16:creationId xmlns:a16="http://schemas.microsoft.com/office/drawing/2014/main" id="{639830F8-B408-3C48-86B8-FE82433813AA}"/>
              </a:ext>
            </a:extLst>
          </p:cNvPr>
          <p:cNvSpPr txBox="1"/>
          <p:nvPr/>
        </p:nvSpPr>
        <p:spPr>
          <a:xfrm>
            <a:off x="7077413" y="5171828"/>
            <a:ext cx="272392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sz="1200" b="1" kern="0" dirty="0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sz="2400" b="1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Thick</a:t>
            </a:r>
            <a:r>
              <a:rPr lang="es-ES" sz="2400" kern="0" dirty="0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 </a:t>
            </a:r>
            <a:r>
              <a:rPr lang="es-ES" sz="2400" kern="0" dirty="0" err="1">
                <a:latin typeface="Arial" panose="020B0604020202020204" pitchFamily="34" charset="0"/>
                <a:ea typeface="Roboto Th" pitchFamily="2" charset="0"/>
                <a:cs typeface="Arial" panose="020B0604020202020204" pitchFamily="34" charset="0"/>
              </a:rPr>
              <a:t>Icons</a:t>
            </a:r>
            <a:endParaRPr lang="es-ES" sz="2400" kern="0" dirty="0">
              <a:latin typeface="Arial" panose="020B0604020202020204" pitchFamily="34" charset="0"/>
              <a:ea typeface="Roboto Th" pitchFamily="2" charset="0"/>
              <a:cs typeface="Arial" panose="020B0604020202020204" pitchFamily="34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1200" dirty="0" err="1">
                <a:latin typeface="Arial" panose="020B0604020202020204" pitchFamily="34" charset="0"/>
                <a:cs typeface="Arial" panose="020B0604020202020204" pitchFamily="34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Nice</a:t>
            </a:r>
            <a:r>
              <a:rPr lang="es-ES" sz="1200" dirty="0">
                <a:latin typeface="Arial" panose="020B0604020202020204" pitchFamily="34" charset="0"/>
                <a:cs typeface="Arial" panose="020B0604020202020204" pitchFamily="34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 and </a:t>
            </a:r>
            <a:r>
              <a:rPr lang="es-ES" sz="1200" dirty="0" err="1">
                <a:latin typeface="Arial" panose="020B0604020202020204" pitchFamily="34" charset="0"/>
                <a:cs typeface="Arial" panose="020B0604020202020204" pitchFamily="34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Serious</a:t>
            </a:r>
            <a:endParaRPr lang="es-ES" sz="1200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Imagen 10">
            <a:extLst>
              <a:ext uri="{FF2B5EF4-FFF2-40B4-BE49-F238E27FC236}">
                <a16:creationId xmlns:a16="http://schemas.microsoft.com/office/drawing/2014/main" id="{1832D000-D4EA-F84A-9ECE-24DD5E118EED}"/>
              </a:ext>
            </a:extLst>
          </p:cNvPr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883557" y="2573530"/>
            <a:ext cx="2303486" cy="20578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80953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Personalizados 2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000000"/>
      </a:accent1>
      <a:accent2>
        <a:srgbClr val="202428"/>
      </a:accent2>
      <a:accent3>
        <a:srgbClr val="495057"/>
      </a:accent3>
      <a:accent4>
        <a:srgbClr val="6C757D"/>
      </a:accent4>
      <a:accent5>
        <a:srgbClr val="ADB5BD"/>
      </a:accent5>
      <a:accent6>
        <a:srgbClr val="CED3DA"/>
      </a:accent6>
      <a:hlink>
        <a:srgbClr val="0563C1"/>
      </a:hlink>
      <a:folHlink>
        <a:srgbClr val="954F72"/>
      </a:folHlink>
    </a:clrScheme>
    <a:fontScheme name="Arial">
      <a:majorFont>
        <a:latin typeface="Arial" panose="020B0604020202020204"/>
        <a:ea typeface=""/>
        <a:cs typeface=""/>
        <a:font script="Jpan" typeface="ＭＳ Ｐゴシック"/>
        <a:font script="Hang" typeface="굴림"/>
        <a:font script="Hans" typeface="黑体"/>
        <a:font script="Hant" typeface="微軟正黑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ajorFont>
      <a:minorFont>
        <a:latin typeface="Arial" panose="020B0604020202020204"/>
        <a:ea typeface=""/>
        <a:cs typeface=""/>
        <a:font script="Jpan" typeface="ＭＳ Ｐゴシック"/>
        <a:font script="Hang" typeface="굴림"/>
        <a:font script="Hans" typeface="黑体"/>
        <a:font script="Hant" typeface="微軟正黑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13323</TotalTime>
  <Words>1007</Words>
  <Application>Microsoft Macintosh PowerPoint</Application>
  <PresentationFormat>Panorámica</PresentationFormat>
  <Paragraphs>333</Paragraphs>
  <Slides>35</Slides>
  <Notes>18</Notes>
  <HiddenSlides>0</HiddenSlides>
  <MMClips>9</MMClips>
  <ScaleCrop>false</ScaleCrop>
  <HeadingPairs>
    <vt:vector size="6" baseType="variant">
      <vt:variant>
        <vt:lpstr>Fuentes usadas</vt:lpstr>
      </vt:variant>
      <vt:variant>
        <vt:i4>2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35</vt:i4>
      </vt:variant>
    </vt:vector>
  </HeadingPairs>
  <TitlesOfParts>
    <vt:vector size="38" baseType="lpstr">
      <vt:lpstr>Arial</vt:lpstr>
      <vt:lpstr>Century Gothic</vt:lpstr>
      <vt:lpstr>Tema de Office</vt:lpstr>
      <vt:lpstr>Quiz Free Template</vt:lpstr>
      <vt:lpstr>Presentación de PowerPoint</vt:lpstr>
      <vt:lpstr>Quiz Title Here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Microsoft Office User</dc:creator>
  <cp:lastModifiedBy>Yoli Tamayo</cp:lastModifiedBy>
  <cp:revision>535</cp:revision>
  <dcterms:created xsi:type="dcterms:W3CDTF">2020-09-29T14:29:43Z</dcterms:created>
  <dcterms:modified xsi:type="dcterms:W3CDTF">2022-04-19T18:40:15Z</dcterms:modified>
</cp:coreProperties>
</file>