
<file path=[Content_Types].xml><?xml version="1.0" encoding="utf-8"?>
<Types xmlns="http://schemas.openxmlformats.org/package/2006/content-types">
  <Default Extension="xml" ContentType="application/vnd.openxmlformats-officedocument.extended-properties+xml"/>
  <Default Extension="rels" ContentType="application/vnd.openxmlformats-package.relationships+xml"/>
  <Default Extension="xlsx" ContentType="application/vnd.openxmlformats-officedocument.spreadsheetml.sheet"/>
  <Default Extension="jpg" ContentType="image/jpeg"/>
  <Default Extension="png" ContentType="image/png"/>
  <Default Extension="svg" ContentType="image/svg+xml"/>
  <Override PartName="/docProps/core.xml" ContentType="application/vnd.openxmlformats-package.core-properties+xml"/>
  <Override PartName="/ppt/presentation.xml" ContentType="application/vnd.openxmlformats-officedocument.presentationml.template.main+xml"/>
  <Override PartName="/ppt/slides/slide71.xml" ContentType="application/vnd.openxmlformats-officedocument.presentationml.slide+xml"/>
  <Override PartName="/ppt/charts/chart11.xml" ContentType="application/vnd.openxmlformats-officedocument.drawingml.chart+xml"/>
  <Override PartName="/ppt/charts/colors1.xml" ContentType="application/vnd.ms-office.chartcolorstyle+xml"/>
  <Override PartName="/ppt/charts/style1.xml" ContentType="application/vnd.ms-office.chartstyle+xml"/>
  <Override PartName="/ppt/slideLayouts/slideLayout161.xml" ContentType="application/vnd.openxmlformats-officedocument.presentationml.slideLayout+xml"/>
  <Override PartName="/ppt/slideMasters/slideMaster11.xml" ContentType="application/vnd.openxmlformats-officedocument.presentationml.slideMaster+xml"/>
  <Override PartName="/ppt/slideLayouts/slideLayout82.xml" ContentType="application/vnd.openxmlformats-officedocument.presentationml.slideLayout+xml"/>
  <Override PartName="/ppt/slideLayouts/slideLayout133.xml" ContentType="application/vnd.openxmlformats-officedocument.presentationml.slideLayout+xml"/>
  <Override PartName="/ppt/slideLayouts/slideLayout184.xml" ContentType="application/vnd.openxmlformats-officedocument.presentationml.slideLayout+xml"/>
  <Override PartName="/ppt/slideLayouts/slideLayout35.xml" ContentType="application/vnd.openxmlformats-officedocument.presentationml.slideLayout+xml"/>
  <Override PartName="/ppt/slideLayouts/slideLayout216.xml" ContentType="application/vnd.openxmlformats-officedocument.presentationml.slideLayout+xml"/>
  <Override PartName="/ppt/slideLayouts/slideLayout77.xml" ContentType="application/vnd.openxmlformats-officedocument.presentationml.slideLayout+xml"/>
  <Override PartName="/ppt/slideLayouts/slideLayout128.xml" ContentType="application/vnd.openxmlformats-officedocument.presentationml.slideLayout+xml"/>
  <Override PartName="/ppt/slideLayouts/slideLayout179.xml" ContentType="application/vnd.openxmlformats-officedocument.presentationml.slideLayout+xml"/>
  <Override PartName="/ppt/slideLayouts/slideLayout210.xml" ContentType="application/vnd.openxmlformats-officedocument.presentationml.slideLayout+xml"/>
  <Override PartName="/ppt/slideLayouts/slideLayout2011.xml" ContentType="application/vnd.openxmlformats-officedocument.presentationml.slideLayout+xml"/>
  <Override PartName="/ppt/slideLayouts/slideLayout112.xml" ContentType="application/vnd.openxmlformats-officedocument.presentationml.slideLayout+xml"/>
  <Override PartName="/ppt/slideLayouts/slideLayout613.xml" ContentType="application/vnd.openxmlformats-officedocument.presentationml.slideLayout+xml"/>
  <Override PartName="/ppt/slideLayouts/slideLayout1114.xml" ContentType="application/vnd.openxmlformats-officedocument.presentationml.slideLayout+xml"/>
  <Override PartName="/ppt/slideLayouts/slideLayout515.xml" ContentType="application/vnd.openxmlformats-officedocument.presentationml.slideLayout+xml"/>
  <Override PartName="/ppt/slideLayouts/slideLayout1516.xml" ContentType="application/vnd.openxmlformats-officedocument.presentationml.slideLayout+xml"/>
  <Override PartName="/ppt/theme/theme11.xml" ContentType="application/vnd.openxmlformats-officedocument.theme+xml"/>
  <Override PartName="/ppt/slideLayouts/slideLayout1017.xml" ContentType="application/vnd.openxmlformats-officedocument.presentationml.slideLayout+xml"/>
  <Override PartName="/ppt/slideLayouts/slideLayout1918.xml" ContentType="application/vnd.openxmlformats-officedocument.presentationml.slideLayout+xml"/>
  <Override PartName="/ppt/slideLayouts/slideLayout419.xml" ContentType="application/vnd.openxmlformats-officedocument.presentationml.slideLayout+xml"/>
  <Override PartName="/ppt/slideLayouts/slideLayout920.xml" ContentType="application/vnd.openxmlformats-officedocument.presentationml.slideLayout+xml"/>
  <Override PartName="/ppt/slideLayouts/slideLayout1421.xml" ContentType="application/vnd.openxmlformats-officedocument.presentationml.slideLayout+xml"/>
  <Override PartName="/ppt/slideLayouts/slideLayout2222.xml" ContentType="application/vnd.openxmlformats-officedocument.presentationml.slideLayout+xml"/>
  <Override PartName="/ppt/notesMasters/notesMaster11.xml" ContentType="application/vnd.openxmlformats-officedocument.presentationml.notesMaster+xml"/>
  <Override PartName="/ppt/theme/theme22.xml" ContentType="application/vnd.openxmlformats-officedocument.theme+xml"/>
  <Override PartName="/ppt/slides/slide22.xml" ContentType="application/vnd.openxmlformats-officedocument.presentationml.slide+xml"/>
  <Override PartName="/ppt/notesSlides/notesSlide21.xml" ContentType="application/vnd.openxmlformats-officedocument.presentationml.notesSlide+xml"/>
  <Override PartName="/customXml/item2.xml" ContentType="application/xml"/>
  <Override PartName="/customXml/itemProps21.xml" ContentType="application/vnd.openxmlformats-officedocument.customXmlProperties+xml"/>
  <Override PartName="/ppt/slides/slide63.xml" ContentType="application/vnd.openxmlformats-officedocument.presentationml.slide+xml"/>
  <Override PartName="/ppt/slides/slide114.xml" ContentType="application/vnd.openxmlformats-officedocument.presentationml.slide+xml"/>
  <Override PartName="/ppt/viewProps.xml" ContentType="application/vnd.openxmlformats-officedocument.presentationml.viewProps+xml"/>
  <Override PartName="/ppt/slides/slide15.xml" ContentType="application/vnd.openxmlformats-officedocument.presentationml.slide+xml"/>
  <Override PartName="/ppt/notesSlides/notesSlide12.xml" ContentType="application/vnd.openxmlformats-officedocument.presentationml.notesSlide+xml"/>
  <Override PartName="/ppt/presProps.xml" ContentType="application/vnd.openxmlformats-officedocument.presentationml.presProps+xml"/>
  <Override PartName="/customXml/item12.xml" ContentType="application/xml"/>
  <Override PartName="/customXml/itemProps12.xml" ContentType="application/vnd.openxmlformats-officedocument.customXmlProperties+xml"/>
  <Override PartName="/ppt/slides/slide56.xml" ContentType="application/vnd.openxmlformats-officedocument.presentationml.slide+xml"/>
  <Override PartName="/ppt/slides/slide107.xml" ContentType="application/vnd.openxmlformats-officedocument.presentationml.slide+xml"/>
  <Override PartName="/ppt/notesSlides/notesSlide63.xml" ContentType="application/vnd.openxmlformats-officedocument.presentationml.notesSlide+xml"/>
  <Override PartName="/ppt/slides/slide48.xml" ContentType="application/vnd.openxmlformats-officedocument.presentationml.slide+xml"/>
  <Override PartName="/ppt/notesSlides/notesSlide44.xml" ContentType="application/vnd.openxmlformats-officedocument.presentationml.notesSlide+xml"/>
  <Override PartName="/ppt/commentAuthors.xml" ContentType="application/vnd.openxmlformats-officedocument.presentationml.commentAuthors+xml"/>
  <Override PartName="/ppt/slides/slide99.xml" ContentType="application/vnd.openxmlformats-officedocument.presentationml.slide+xml"/>
  <Override PartName="/ppt/notesSlides/notesSlide55.xml" ContentType="application/vnd.openxmlformats-officedocument.presentationml.notesSlide+xml"/>
  <Override PartName="/ppt/tableStyles.xml" ContentType="application/vnd.openxmlformats-officedocument.presentationml.tableStyles+xml"/>
  <Override PartName="/ppt/slides/slide310.xml" ContentType="application/vnd.openxmlformats-officedocument.presentationml.slide+xml"/>
  <Override PartName="/ppt/notesSlides/notesSlide36.xml" ContentType="application/vnd.openxmlformats-officedocument.presentationml.notesSlide+xml"/>
  <Override PartName="/ppt/slides/slide811.xml" ContentType="application/vnd.openxmlformats-officedocument.presentationml.slide+xml"/>
  <Override PartName="/ppt/handoutMasters/handoutMaster11.xml" ContentType="application/vnd.openxmlformats-officedocument.presentationml.handoutMaster+xml"/>
  <Override PartName="/ppt/theme/theme33.xml" ContentType="application/vnd.openxmlformats-officedocument.theme+xml"/>
  <Override PartName="/customXml/item33.xml" ContentType="application/xml"/>
  <Override PartName="/customXml/itemProps33.xml" ContentType="application/vnd.openxmlformats-officedocument.customXmlProperties+xml"/>
  <Override PartName="/docProps/custom.xml" ContentType="application/vnd.openxmlformats-officedocument.custom-properties+xml"/>
</Types>
</file>

<file path=_rels/.rels>&#65279;<?xml version="1.0" encoding="utf-8"?><Relationships xmlns="http://schemas.openxmlformats.org/package/2006/relationships"><Relationship Type="http://schemas.openxmlformats.org/officeDocument/2006/relationships/extended-properties" Target="/docProps/app.xml" Id="rId3" /><Relationship Type="http://schemas.openxmlformats.org/package/2006/relationships/metadata/core-properties" Target="/docProps/core.xml" Id="rId2" /><Relationship Type="http://schemas.openxmlformats.org/officeDocument/2006/relationships/officeDocument" Target="/ppt/presentation.xml" Id="rId1" /><Relationship Type="http://schemas.openxmlformats.org/officeDocument/2006/relationships/custom-properties" Target="/docProps/custom.xml" Id="rId4" /></Relationships>
</file>

<file path=ppt/presentation.xml><?xml version="1.0" encoding="utf-8"?>
<p:presentation xmlns:a="http://schemas.openxmlformats.org/drawingml/2006/main" xmlns:r="http://schemas.openxmlformats.org/officeDocument/2006/relationships" xmlns:p="http://schemas.openxmlformats.org/presentationml/2006/main" removePersonalInfoOnSave="1" saveSubsetFonts="1" autoCompressPictures="0">
  <p:sldMasterIdLst>
    <p:sldMasterId id="2147483648" r:id="rId1"/>
  </p:sldMasterIdLst>
  <p:notesMasterIdLst>
    <p:notesMasterId r:id="rId13"/>
  </p:notesMasterIdLst>
  <p:handoutMasterIdLst>
    <p:handoutMasterId r:id="rId14"/>
  </p:handoutMasterIdLst>
  <p:sldIdLst>
    <p:sldId id="2524" r:id="rId2"/>
    <p:sldId id="2527" r:id="rId3"/>
    <p:sldId id="2531" r:id="rId4"/>
    <p:sldId id="2469" r:id="rId5"/>
    <p:sldId id="2525" r:id="rId6"/>
    <p:sldId id="2523" r:id="rId7"/>
    <p:sldId id="2431" r:id="rId8"/>
    <p:sldId id="2427" r:id="rId9"/>
    <p:sldId id="2528" r:id="rId10"/>
    <p:sldId id="2530" r:id="rId11"/>
    <p:sldId id="256" r:id="rId12"/>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15:guide id="1" orient="horz" pos="2112" userDrawn="1">
          <p15:clr>
            <a:srgbClr val="A4A3A4"/>
          </p15:clr>
        </p15:guide>
        <p15:guide id="2" pos="3840" userDrawn="1">
          <p15:clr>
            <a:srgbClr val="A4A3A4"/>
          </p15:clr>
        </p15:guide>
      </p15:sldGuideLst>
    </p:ext>
  </p:extLst>
</p:presentation>
</file>

<file path=ppt/commentAuthors.xml><?xml version="1.0" encoding="utf-8"?>
<p:cmAuthorLst xmlns:a="http://schemas.openxmlformats.org/drawingml/2006/main" xmlns:r="http://schemas.openxmlformats.org/officeDocument/2006/relationships" xmlns:p="http://schemas.openxmlformats.org/presentationml/2006/main">
  <p:cmAuthor id="2" name="Author" initials="A" lastIdx="0" clrIdx="1"/>
</p:cmAuthorLst>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a:tblStyle styleId="{3C2FFA5D-87B4-456A-9821-1D502468CF0F}" styleName="Themed Style 1 - Accent 1">
    <a:tblBg>
      <a:fillRef idx="2">
        <a:schemeClr val="accent1"/>
      </a:fillRef>
      <a:effectRef idx="1">
        <a:schemeClr val="accent1"/>
      </a:effectRef>
    </a:tblBg>
    <a:wholeTbl>
      <a:tcTxStyle>
        <a:fontRef idx="minor">
          <a:scrgbClr r="0" g="0" b="0"/>
        </a:fontRef>
        <a:schemeClr val="dk1"/>
      </a:tcTxStyle>
      <a:tcStyle>
        <a:tcBdr>
          <a:left>
            <a:lnRef idx="1">
              <a:schemeClr val="accent1"/>
            </a:lnRef>
          </a:left>
          <a:right>
            <a:lnRef idx="1">
              <a:schemeClr val="accent1"/>
            </a:lnRef>
          </a:right>
          <a:top>
            <a:lnRef idx="1">
              <a:schemeClr val="accent1"/>
            </a:lnRef>
          </a:top>
          <a:bottom>
            <a:lnRef idx="1">
              <a:schemeClr val="accent1"/>
            </a:lnRef>
          </a:bottom>
          <a:insideH>
            <a:lnRef idx="1">
              <a:schemeClr val="accent1"/>
            </a:lnRef>
          </a:insideH>
          <a:insideV>
            <a:lnRef idx="1">
              <a:schemeClr val="accent1"/>
            </a:lnRef>
          </a:insideV>
        </a:tcBdr>
        <a:fill>
          <a:noFill/>
        </a:fill>
      </a:tcStyle>
    </a:wholeTbl>
    <a:band1H>
      <a:tcStyle>
        <a:tcBdr/>
        <a:fill>
          <a:solidFill>
            <a:schemeClr val="accent1">
              <a:alpha val="40000"/>
            </a:schemeClr>
          </a:solidFill>
        </a:fill>
      </a:tcStyle>
    </a:band1H>
    <a:band2H>
      <a:tcStyle>
        <a:tcBdr/>
      </a:tcStyle>
    </a:band2H>
    <a:band1V>
      <a:tcStyle>
        <a:tcBdr>
          <a:top>
            <a:lnRef idx="1">
              <a:schemeClr val="accent1"/>
            </a:lnRef>
          </a:top>
          <a:bottom>
            <a:lnRef idx="1">
              <a:schemeClr val="accent1"/>
            </a:lnRef>
          </a:bottom>
        </a:tcBdr>
        <a:fill>
          <a:solidFill>
            <a:schemeClr val="accent1">
              <a:alpha val="40000"/>
            </a:schemeClr>
          </a:solidFill>
        </a:fill>
      </a:tcStyle>
    </a:band1V>
    <a:band2V>
      <a:tcStyle>
        <a:tcBdr/>
      </a:tcStyle>
    </a:band2V>
    <a:lastCol>
      <a:tcTxStyle b="on"/>
      <a:tcStyle>
        <a:tcBdr>
          <a:left>
            <a:lnRef idx="2">
              <a:schemeClr val="accent1"/>
            </a:lnRef>
          </a:left>
          <a:right>
            <a:lnRef idx="1">
              <a:schemeClr val="accent1"/>
            </a:lnRef>
          </a:right>
          <a:top>
            <a:lnRef idx="1">
              <a:schemeClr val="accent1"/>
            </a:lnRef>
          </a:top>
          <a:bottom>
            <a:lnRef idx="1">
              <a:schemeClr val="accent1"/>
            </a:lnRef>
          </a:bottom>
          <a:insideH>
            <a:lnRef idx="1">
              <a:schemeClr val="accent1"/>
            </a:lnRef>
          </a:insideH>
          <a:insideV>
            <a:ln>
              <a:noFill/>
            </a:ln>
          </a:insideV>
        </a:tcBdr>
      </a:tcStyle>
    </a:lastCol>
    <a:firstCol>
      <a:tcTxStyle b="on"/>
      <a:tcStyle>
        <a:tcBdr>
          <a:left>
            <a:lnRef idx="1">
              <a:schemeClr val="accent1"/>
            </a:lnRef>
          </a:left>
          <a:right>
            <a:lnRef idx="2">
              <a:schemeClr val="accent1"/>
            </a:lnRef>
          </a:right>
          <a:top>
            <a:lnRef idx="1">
              <a:schemeClr val="accent1"/>
            </a:lnRef>
          </a:top>
          <a:bottom>
            <a:lnRef idx="1">
              <a:schemeClr val="accent1"/>
            </a:lnRef>
          </a:bottom>
          <a:insideH>
            <a:lnRef idx="1">
              <a:schemeClr val="accent1"/>
            </a:lnRef>
          </a:insideH>
          <a:insideV>
            <a:ln>
              <a:noFill/>
            </a:ln>
          </a:insideV>
        </a:tcBdr>
      </a:tcStyle>
    </a:firstCol>
    <a:lastRow>
      <a:tcTxStyle b="on"/>
      <a:tcStyle>
        <a:tcBdr>
          <a:left>
            <a:lnRef idx="1">
              <a:schemeClr val="accent1"/>
            </a:lnRef>
          </a:left>
          <a:right>
            <a:lnRef idx="1">
              <a:schemeClr val="accent1"/>
            </a:lnRef>
          </a:right>
          <a:top>
            <a:lnRef idx="2">
              <a:schemeClr val="accent1"/>
            </a:lnRef>
          </a:top>
          <a:bottom>
            <a:lnRef idx="2">
              <a:schemeClr val="accent1"/>
            </a:lnRef>
          </a:bottom>
          <a:insideH>
            <a:ln>
              <a:noFill/>
            </a:ln>
          </a:insideH>
          <a:insideV>
            <a:ln>
              <a:noFill/>
            </a:ln>
          </a:insideV>
        </a:tcBdr>
        <a:fill>
          <a:noFill/>
        </a:fill>
      </a:tcStyle>
    </a:lastRow>
    <a:firstRow>
      <a:tcTxStyle b="on">
        <a:fontRef idx="minor">
          <a:scrgbClr r="0" g="0" b="0"/>
        </a:fontRef>
        <a:schemeClr val="lt1"/>
      </a:tcTxStyle>
      <a:tcStyle>
        <a:tcBdr>
          <a:left>
            <a:lnRef idx="1">
              <a:schemeClr val="accent1"/>
            </a:lnRef>
          </a:left>
          <a:right>
            <a:lnRef idx="1">
              <a:schemeClr val="accent1"/>
            </a:lnRef>
          </a:right>
          <a:top>
            <a:lnRef idx="1">
              <a:schemeClr val="accent1"/>
            </a:lnRef>
          </a:top>
          <a:bottom>
            <a:lnRef idx="2">
              <a:schemeClr val="lt1"/>
            </a:lnRef>
          </a:bottom>
          <a:insideH>
            <a:ln>
              <a:noFill/>
            </a:ln>
          </a:insideH>
          <a:insideV>
            <a:ln>
              <a:noFill/>
            </a:ln>
          </a:insideV>
        </a:tcBdr>
        <a:fill>
          <a:solidFill>
            <a:schemeClr val="accent1"/>
          </a:solidFill>
        </a:fill>
      </a:tcStyle>
    </a:firstRow>
  </a:tblStyle>
  <a:tblStyle styleId="{284E427A-3D55-4303-BF80-6455036E1DE7}" styleName="Themed Style 1 - Accent 2">
    <a:tblBg>
      <a:fillRef idx="2">
        <a:schemeClr val="accent2"/>
      </a:fillRef>
      <a:effectRef idx="1">
        <a:schemeClr val="accent2"/>
      </a:effectRef>
    </a:tblBg>
    <a:wholeTbl>
      <a:tcTxStyle>
        <a:fontRef idx="minor">
          <a:scrgbClr r="0" g="0" b="0"/>
        </a:fontRef>
        <a:schemeClr val="dk1"/>
      </a:tcTxStyle>
      <a:tcStyle>
        <a:tcBdr>
          <a:left>
            <a:lnRef idx="1">
              <a:schemeClr val="accent2"/>
            </a:lnRef>
          </a:left>
          <a:right>
            <a:lnRef idx="1">
              <a:schemeClr val="accent2"/>
            </a:lnRef>
          </a:right>
          <a:top>
            <a:lnRef idx="1">
              <a:schemeClr val="accent2"/>
            </a:lnRef>
          </a:top>
          <a:bottom>
            <a:lnRef idx="1">
              <a:schemeClr val="accent2"/>
            </a:lnRef>
          </a:bottom>
          <a:insideH>
            <a:lnRef idx="1">
              <a:schemeClr val="accent2"/>
            </a:lnRef>
          </a:insideH>
          <a:insideV>
            <a:lnRef idx="1">
              <a:schemeClr val="accent2"/>
            </a:lnRef>
          </a:insideV>
        </a:tcBdr>
        <a:fill>
          <a:noFill/>
        </a:fill>
      </a:tcStyle>
    </a:wholeTbl>
    <a:band1H>
      <a:tcStyle>
        <a:tcBdr/>
        <a:fill>
          <a:solidFill>
            <a:schemeClr val="accent2">
              <a:alpha val="40000"/>
            </a:schemeClr>
          </a:solidFill>
        </a:fill>
      </a:tcStyle>
    </a:band1H>
    <a:band2H>
      <a:tcStyle>
        <a:tcBdr/>
      </a:tcStyle>
    </a:band2H>
    <a:band1V>
      <a:tcStyle>
        <a:tcBdr>
          <a:top>
            <a:lnRef idx="1">
              <a:schemeClr val="accent2"/>
            </a:lnRef>
          </a:top>
          <a:bottom>
            <a:lnRef idx="1">
              <a:schemeClr val="accent2"/>
            </a:lnRef>
          </a:bottom>
        </a:tcBdr>
        <a:fill>
          <a:solidFill>
            <a:schemeClr val="accent2">
              <a:alpha val="40000"/>
            </a:schemeClr>
          </a:solidFill>
        </a:fill>
      </a:tcStyle>
    </a:band1V>
    <a:band2V>
      <a:tcStyle>
        <a:tcBdr/>
      </a:tcStyle>
    </a:band2V>
    <a:lastCol>
      <a:tcTxStyle b="on"/>
      <a:tcStyle>
        <a:tcBdr>
          <a:left>
            <a:lnRef idx="2">
              <a:schemeClr val="accent2"/>
            </a:lnRef>
          </a:left>
          <a:right>
            <a:lnRef idx="1">
              <a:schemeClr val="accent2"/>
            </a:lnRef>
          </a:right>
          <a:top>
            <a:lnRef idx="1">
              <a:schemeClr val="accent2"/>
            </a:lnRef>
          </a:top>
          <a:bottom>
            <a:lnRef idx="1">
              <a:schemeClr val="accent2"/>
            </a:lnRef>
          </a:bottom>
          <a:insideH>
            <a:lnRef idx="1">
              <a:schemeClr val="accent2"/>
            </a:lnRef>
          </a:insideH>
          <a:insideV>
            <a:ln>
              <a:noFill/>
            </a:ln>
          </a:insideV>
        </a:tcBdr>
      </a:tcStyle>
    </a:lastCol>
    <a:firstCol>
      <a:tcTxStyle b="on"/>
      <a:tcStyle>
        <a:tcBdr>
          <a:left>
            <a:lnRef idx="1">
              <a:schemeClr val="accent2"/>
            </a:lnRef>
          </a:left>
          <a:right>
            <a:lnRef idx="2">
              <a:schemeClr val="accent2"/>
            </a:lnRef>
          </a:right>
          <a:top>
            <a:lnRef idx="1">
              <a:schemeClr val="accent2"/>
            </a:lnRef>
          </a:top>
          <a:bottom>
            <a:lnRef idx="1">
              <a:schemeClr val="accent2"/>
            </a:lnRef>
          </a:bottom>
          <a:insideH>
            <a:lnRef idx="1">
              <a:schemeClr val="accent2"/>
            </a:lnRef>
          </a:insideH>
          <a:insideV>
            <a:ln>
              <a:noFill/>
            </a:ln>
          </a:insideV>
        </a:tcBdr>
      </a:tcStyle>
    </a:firstCol>
    <a:lastRow>
      <a:tcTxStyle b="on"/>
      <a:tcStyle>
        <a:tcBdr>
          <a:left>
            <a:lnRef idx="1">
              <a:schemeClr val="accent2"/>
            </a:lnRef>
          </a:left>
          <a:right>
            <a:lnRef idx="1">
              <a:schemeClr val="accent2"/>
            </a:lnRef>
          </a:right>
          <a:top>
            <a:lnRef idx="2">
              <a:schemeClr val="accent2"/>
            </a:lnRef>
          </a:top>
          <a:bottom>
            <a:lnRef idx="2">
              <a:schemeClr val="accent2"/>
            </a:lnRef>
          </a:bottom>
          <a:insideH>
            <a:ln>
              <a:noFill/>
            </a:ln>
          </a:insideH>
          <a:insideV>
            <a:ln>
              <a:noFill/>
            </a:ln>
          </a:insideV>
        </a:tcBdr>
        <a:fill>
          <a:noFill/>
        </a:fill>
      </a:tcStyle>
    </a:lastRow>
    <a:firstRow>
      <a:tcTxStyle b="on">
        <a:fontRef idx="minor">
          <a:scrgbClr r="0" g="0" b="0"/>
        </a:fontRef>
        <a:schemeClr val="lt1"/>
      </a:tcTxStyle>
      <a:tcStyle>
        <a:tcBdr>
          <a:left>
            <a:lnRef idx="1">
              <a:schemeClr val="accent2"/>
            </a:lnRef>
          </a:left>
          <a:right>
            <a:lnRef idx="1">
              <a:schemeClr val="accent2"/>
            </a:lnRef>
          </a:right>
          <a:top>
            <a:lnRef idx="1">
              <a:schemeClr val="accent2"/>
            </a:lnRef>
          </a:top>
          <a:bottom>
            <a:lnRef idx="2">
              <a:schemeClr val="lt1"/>
            </a:lnRef>
          </a:bottom>
          <a:insideH>
            <a:ln>
              <a:noFill/>
            </a:ln>
          </a:insideH>
          <a:insideV>
            <a:ln>
              <a:noFill/>
            </a:ln>
          </a:insideV>
        </a:tcBdr>
        <a:fill>
          <a:solidFill>
            <a:schemeClr val="accent2"/>
          </a:solidFill>
        </a:fill>
      </a:tcStyle>
    </a:firstRow>
  </a:tblStyle>
  <a:tblStyle styleId="{2D5ABB26-0587-4C30-8999-92F81FD0307C}" styleName="No Style, No Grid">
    <a:wholeTbl>
      <a:tcTxStyle>
        <a:fontRef idx="minor">
          <a:scrgbClr r="0" g="0" b="0"/>
        </a:fontRef>
        <a:schemeClr val="tx1"/>
      </a:tcTxStyle>
      <a:tcStyle>
        <a:tcBdr>
          <a:left>
            <a:ln>
              <a:noFill/>
            </a:ln>
          </a:left>
          <a:right>
            <a:ln>
              <a:noFill/>
            </a:ln>
          </a:right>
          <a:top>
            <a:ln>
              <a:noFill/>
            </a:ln>
          </a:top>
          <a:bottom>
            <a:ln>
              <a:noFill/>
            </a:ln>
          </a:bottom>
          <a:insideH>
            <a:ln>
              <a:noFill/>
            </a:ln>
          </a:insideH>
          <a:insideV>
            <a:ln>
              <a:noFill/>
            </a:ln>
          </a:insideV>
        </a:tcBdr>
        <a:fill>
          <a:noFill/>
        </a:fill>
      </a:tcStyle>
    </a:wholeTbl>
  </a:tblStyle>
</a:tblStyleLst>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5987" autoAdjust="0"/>
    <p:restoredTop sz="94674"/>
  </p:normalViewPr>
  <p:slideViewPr>
    <p:cSldViewPr snapToGrid="0" snapToObjects="1" showGuides="1">
      <p:cViewPr>
        <p:scale>
          <a:sx n="100" d="100"/>
          <a:sy n="100" d="100"/>
        </p:scale>
        <p:origin x="852" y="312"/>
      </p:cViewPr>
      <p:guideLst>
        <p:guide orient="horz" pos="2112"/>
        <p:guide pos="3840"/>
      </p:guideLst>
    </p:cSldViewPr>
  </p:slideViewPr>
  <p:notesTextViewPr>
    <p:cViewPr>
      <p:scale>
        <a:sx n="1" d="1"/>
        <a:sy n="1" d="1"/>
      </p:scale>
      <p:origin x="0" y="0"/>
    </p:cViewPr>
  </p:notesTextViewPr>
  <p:sorterViewPr>
    <p:cViewPr>
      <p:scale>
        <a:sx n="66" d="100"/>
        <a:sy n="66" d="100"/>
      </p:scale>
      <p:origin x="0" y="0"/>
    </p:cViewPr>
  </p:sorterViewPr>
  <p:notesViewPr>
    <p:cSldViewPr snapToGrid="0" snapToObjects="1">
      <p:cViewPr varScale="1">
        <p:scale>
          <a:sx n="84" d="100"/>
          <a:sy n="84" d="100"/>
        </p:scale>
        <p:origin x="3828" y="90"/>
      </p:cViewPr>
      <p:guideLst/>
    </p:cSldViewPr>
  </p:notesViewPr>
  <p:gridSpacing cx="76200" cy="76200"/>
</p:viewPr>
</file>

<file path=ppt/_rels/presentation.xml.rels>&#65279;<?xml version="1.0" encoding="utf-8"?><Relationships xmlns="http://schemas.openxmlformats.org/package/2006/relationships"><Relationship Type="http://schemas.openxmlformats.org/officeDocument/2006/relationships/slide" Target="/ppt/slides/slide71.xml" Id="rId8" /><Relationship Type="http://schemas.openxmlformats.org/officeDocument/2006/relationships/notesMaster" Target="/ppt/notesMasters/notesMaster11.xml" Id="rId13" /><Relationship Type="http://schemas.openxmlformats.org/officeDocument/2006/relationships/theme" Target="/ppt/theme/theme11.xml" Id="rId18" /><Relationship Type="http://schemas.openxmlformats.org/officeDocument/2006/relationships/slide" Target="/ppt/slides/slide22.xml" Id="rId3" /><Relationship Type="http://schemas.openxmlformats.org/officeDocument/2006/relationships/customXml" Target="/customXml/item2.xml" Id="rId21" /><Relationship Type="http://schemas.openxmlformats.org/officeDocument/2006/relationships/slide" Target="/ppt/slides/slide63.xml" Id="rId7" /><Relationship Type="http://schemas.openxmlformats.org/officeDocument/2006/relationships/slide" Target="/ppt/slides/slide114.xml" Id="rId12" /><Relationship Type="http://schemas.openxmlformats.org/officeDocument/2006/relationships/viewProps" Target="/ppt/viewProps.xml" Id="rId17" /><Relationship Type="http://schemas.openxmlformats.org/officeDocument/2006/relationships/slide" Target="/ppt/slides/slide15.xml" Id="rId2" /><Relationship Type="http://schemas.openxmlformats.org/officeDocument/2006/relationships/presProps" Target="/ppt/presProps.xml" Id="rId16" /><Relationship Type="http://schemas.openxmlformats.org/officeDocument/2006/relationships/customXml" Target="/customXml/item12.xml" Id="rId20" /><Relationship Type="http://schemas.openxmlformats.org/officeDocument/2006/relationships/slideMaster" Target="/ppt/slideMasters/slideMaster11.xml" Id="rId1" /><Relationship Type="http://schemas.openxmlformats.org/officeDocument/2006/relationships/slide" Target="/ppt/slides/slide56.xml" Id="rId6" /><Relationship Type="http://schemas.openxmlformats.org/officeDocument/2006/relationships/slide" Target="/ppt/slides/slide107.xml" Id="rId11" /><Relationship Type="http://schemas.openxmlformats.org/officeDocument/2006/relationships/slide" Target="/ppt/slides/slide48.xml" Id="rId5" /><Relationship Type="http://schemas.openxmlformats.org/officeDocument/2006/relationships/commentAuthors" Target="/ppt/commentAuthors.xml" Id="rId15" /><Relationship Type="http://schemas.openxmlformats.org/officeDocument/2006/relationships/slide" Target="/ppt/slides/slide99.xml" Id="rId10" /><Relationship Type="http://schemas.openxmlformats.org/officeDocument/2006/relationships/tableStyles" Target="/ppt/tableStyles.xml" Id="rId19" /><Relationship Type="http://schemas.openxmlformats.org/officeDocument/2006/relationships/slide" Target="/ppt/slides/slide310.xml" Id="rId4" /><Relationship Type="http://schemas.openxmlformats.org/officeDocument/2006/relationships/slide" Target="/ppt/slides/slide811.xml" Id="rId9" /><Relationship Type="http://schemas.openxmlformats.org/officeDocument/2006/relationships/handoutMaster" Target="/ppt/handoutMasters/handoutMaster11.xml" Id="rId14" /><Relationship Type="http://schemas.openxmlformats.org/officeDocument/2006/relationships/customXml" Target="/customXml/item33.xml" Id="rId22" /></Relationships>
</file>

<file path=ppt/charts/_rels/chart11.xml.rels>&#65279;<?xml version="1.0" encoding="utf-8"?><Relationships xmlns="http://schemas.openxmlformats.org/package/2006/relationships"><Relationship Type="http://schemas.openxmlformats.org/officeDocument/2006/relationships/package" Target="/ppt/embeddings/Microsoft_Excel_Worksheet.xlsx" Id="rId3" /><Relationship Type="http://schemas.microsoft.com/office/2011/relationships/chartColorStyle" Target="/ppt/charts/colors1.xml" Id="rId2" /><Relationship Type="http://schemas.microsoft.com/office/2011/relationships/chartStyle" Target="/ppt/charts/style1.xml" Id="rId1" /></Relationships>
</file>

<file path=ppt/charts/chart1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barChart>
        <c:barDir val="col"/>
        <c:grouping val="clustered"/>
        <c:varyColors val="0"/>
        <c:ser>
          <c:idx val="0"/>
          <c:order val="0"/>
          <c:tx>
            <c:strRef>
              <c:f>Лист1!$B$1</c:f>
              <c:strCache>
                <c:ptCount val="1"/>
                <c:pt idx="0">
                  <c:v>Row</c:v>
                </c:pt>
              </c:strCache>
            </c:strRef>
          </c:tx>
          <c:spPr>
            <a:solidFill>
              <a:schemeClr val="bg2"/>
            </a:solidFill>
            <a:ln>
              <a:noFill/>
            </a:ln>
            <a:effectLst/>
          </c:spPr>
          <c:invertIfNegative val="0"/>
          <c:cat>
            <c:strRef>
              <c:f>Лист1!$A$2:$A$13</c:f>
              <c:strCache>
                <c:ptCount val="12"/>
                <c:pt idx="0">
                  <c:v>Jan </c:v>
                </c:pt>
                <c:pt idx="1">
                  <c:v>Feb</c:v>
                </c:pt>
                <c:pt idx="2">
                  <c:v>Mar</c:v>
                </c:pt>
                <c:pt idx="3">
                  <c:v>Apr</c:v>
                </c:pt>
                <c:pt idx="4">
                  <c:v>May</c:v>
                </c:pt>
                <c:pt idx="5">
                  <c:v>Jun</c:v>
                </c:pt>
                <c:pt idx="6">
                  <c:v>Jul</c:v>
                </c:pt>
                <c:pt idx="7">
                  <c:v>Aug</c:v>
                </c:pt>
                <c:pt idx="8">
                  <c:v>Sep</c:v>
                </c:pt>
                <c:pt idx="9">
                  <c:v>Oct</c:v>
                </c:pt>
                <c:pt idx="10">
                  <c:v>Nov</c:v>
                </c:pt>
                <c:pt idx="11">
                  <c:v>Dec</c:v>
                </c:pt>
              </c:strCache>
            </c:strRef>
          </c:cat>
          <c:val>
            <c:numRef>
              <c:f>Лист1!$B$2:$B$13</c:f>
              <c:numCache>
                <c:formatCode>General</c:formatCode>
                <c:ptCount val="12"/>
                <c:pt idx="0">
                  <c:v>5</c:v>
                </c:pt>
                <c:pt idx="1">
                  <c:v>7</c:v>
                </c:pt>
                <c:pt idx="2">
                  <c:v>2</c:v>
                </c:pt>
                <c:pt idx="3">
                  <c:v>3</c:v>
                </c:pt>
                <c:pt idx="4">
                  <c:v>5</c:v>
                </c:pt>
                <c:pt idx="5">
                  <c:v>1</c:v>
                </c:pt>
                <c:pt idx="6">
                  <c:v>8</c:v>
                </c:pt>
                <c:pt idx="7">
                  <c:v>4</c:v>
                </c:pt>
                <c:pt idx="8">
                  <c:v>5</c:v>
                </c:pt>
                <c:pt idx="9">
                  <c:v>6</c:v>
                </c:pt>
                <c:pt idx="10">
                  <c:v>7</c:v>
                </c:pt>
                <c:pt idx="11">
                  <c:v>4</c:v>
                </c:pt>
              </c:numCache>
            </c:numRef>
          </c:val>
          <c:extLst>
            <c:ext xmlns:c16="http://schemas.microsoft.com/office/drawing/2014/chart" uri="{C3380CC4-5D6E-409C-BE32-E72D297353CC}">
              <c16:uniqueId val="{00000000-83A4-7A43-BEDE-07DA2FC37A64}"/>
            </c:ext>
          </c:extLst>
        </c:ser>
        <c:dLbls>
          <c:showLegendKey val="0"/>
          <c:showVal val="0"/>
          <c:showCatName val="0"/>
          <c:showSerName val="0"/>
          <c:showPercent val="0"/>
          <c:showBubbleSize val="0"/>
        </c:dLbls>
        <c:gapWidth val="129"/>
        <c:axId val="1443196480"/>
        <c:axId val="1443187744"/>
      </c:barChart>
      <c:catAx>
        <c:axId val="1443196480"/>
        <c:scaling>
          <c:orientation val="minMax"/>
        </c:scaling>
        <c:delete val="0"/>
        <c:axPos val="b"/>
        <c:numFmt formatCode="General" sourceLinked="1"/>
        <c:majorTickMark val="out"/>
        <c:minorTickMark val="none"/>
        <c:tickLblPos val="nextTo"/>
        <c:spPr>
          <a:noFill/>
          <a:ln w="9525" cap="flat" cmpd="sng" algn="ctr">
            <a:noFill/>
            <a:round/>
          </a:ln>
          <a:effectLst/>
        </c:spPr>
        <c:txPr>
          <a:bodyPr rot="-60000000" spcFirstLastPara="1" vertOverflow="ellipsis" vert="horz" wrap="square" anchor="ctr" anchorCtr="1"/>
          <a:lstStyle/>
          <a:p>
            <a:pPr>
              <a:defRPr sz="1500" b="0" i="0" u="none" strike="noStrike" kern="1200" baseline="0">
                <a:solidFill>
                  <a:schemeClr val="tx1">
                    <a:lumMod val="65000"/>
                    <a:lumOff val="35000"/>
                  </a:schemeClr>
                </a:solidFill>
                <a:latin typeface="+mn-lt"/>
                <a:ea typeface="Roboto" panose="02000000000000000000" pitchFamily="2" charset="0"/>
                <a:cs typeface="+mn-cs"/>
              </a:defRPr>
            </a:pPr>
            <a:endParaRPr lang="en-US"/>
          </a:p>
        </c:txPr>
        <c:crossAx val="1443187744"/>
        <c:crosses val="autoZero"/>
        <c:auto val="1"/>
        <c:lblAlgn val="ctr"/>
        <c:lblOffset val="100"/>
        <c:noMultiLvlLbl val="0"/>
      </c:catAx>
      <c:valAx>
        <c:axId val="1443187744"/>
        <c:scaling>
          <c:orientation val="minMax"/>
        </c:scaling>
        <c:delete val="0"/>
        <c:axPos val="l"/>
        <c:numFmt formatCode="General" sourceLinked="1"/>
        <c:majorTickMark val="out"/>
        <c:minorTickMark val="none"/>
        <c:tickLblPos val="nextTo"/>
        <c:spPr>
          <a:noFill/>
          <a:ln>
            <a:noFill/>
          </a:ln>
          <a:effectLst/>
        </c:spPr>
        <c:txPr>
          <a:bodyPr rot="-60000000" spcFirstLastPara="1" vertOverflow="ellipsis" vert="horz" wrap="square" anchor="ctr" anchorCtr="1"/>
          <a:lstStyle/>
          <a:p>
            <a:pPr>
              <a:defRPr sz="1500" b="0" i="0" u="none" strike="noStrike" kern="1200" baseline="0">
                <a:solidFill>
                  <a:schemeClr val="tx1">
                    <a:lumMod val="65000"/>
                    <a:lumOff val="35000"/>
                  </a:schemeClr>
                </a:solidFill>
                <a:latin typeface="+mn-lt"/>
                <a:ea typeface="Roboto" panose="02000000000000000000" pitchFamily="2" charset="0"/>
                <a:cs typeface="+mn-cs"/>
              </a:defRPr>
            </a:pPr>
            <a:endParaRPr lang="en-US"/>
          </a:p>
        </c:txPr>
        <c:crossAx val="1443196480"/>
        <c:crosses val="autoZero"/>
        <c:crossBetween val="between"/>
      </c:valAx>
      <c:spPr>
        <a:noFill/>
        <a:ln>
          <a:noFill/>
        </a:ln>
        <a:effectLst/>
      </c:spPr>
    </c:plotArea>
    <c:plotVisOnly val="1"/>
    <c:dispBlanksAs val="gap"/>
    <c:showDLblsOverMax val="0"/>
  </c:chart>
  <c:spPr>
    <a:noFill/>
    <a:ln>
      <a:noFill/>
    </a:ln>
    <a:effectLst/>
  </c:spPr>
  <c:txPr>
    <a:bodyPr/>
    <a:lstStyle/>
    <a:p>
      <a:pPr>
        <a:defRPr sz="1500">
          <a:latin typeface="+mn-lt"/>
          <a:ea typeface="Roboto" panose="02000000000000000000" pitchFamily="2" charset="0"/>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201">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330"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dataPoint>
  <cs:dataPoint3D>
    <cs:lnRef idx="0"/>
    <cs:fillRef idx="1">
      <cs:styleClr val="auto"/>
    </cs:fillRef>
    <cs:effectRef idx="0"/>
    <cs:fontRef idx="minor">
      <a:schemeClr val="tx1"/>
    </cs:fontRef>
  </cs:dataPoint3D>
  <cs:dataPointLine>
    <cs:lnRef idx="0">
      <cs:styleClr val="auto"/>
    </cs:lnRef>
    <cs:fillRef idx="1"/>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1"/>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handoutMasters/_rels/handoutMaster11.xml.rels>&#65279;<?xml version="1.0" encoding="utf-8"?><Relationships xmlns="http://schemas.openxmlformats.org/package/2006/relationships"><Relationship Type="http://schemas.openxmlformats.org/officeDocument/2006/relationships/theme" Target="/ppt/theme/theme33.xml" Id="rId1" /></Relationships>
</file>

<file path=ppt/handoutMasters/handoutMaster11.xml><?xml version="1.0" encoding="utf-8"?>
<p:handout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a:extLst>
              <a:ext uri="{FF2B5EF4-FFF2-40B4-BE49-F238E27FC236}">
                <a16:creationId xmlns:a16="http://schemas.microsoft.com/office/drawing/2014/main" id="{92018837-64B5-4E20-83A5-89B993CB3C9A}"/>
              </a:ext>
            </a:extLst>
          </p:cNvPr>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dirty="0"/>
          </a:p>
        </p:txBody>
      </p:sp>
      <p:sp>
        <p:nvSpPr>
          <p:cNvPr id="3" name="Date Placeholder 2">
            <a:extLst>
              <a:ext uri="{FF2B5EF4-FFF2-40B4-BE49-F238E27FC236}">
                <a16:creationId xmlns:a16="http://schemas.microsoft.com/office/drawing/2014/main" id="{99C2A4FB-A56B-4413-A08B-0E9894B98B41}"/>
              </a:ext>
            </a:extLst>
          </p:cNvPr>
          <p:cNvSpPr>
            <a:spLocks noGrp="1"/>
          </p:cNvSpPr>
          <p:nvPr>
            <p:ph type="dt" sz="quarter" idx="1"/>
          </p:nvPr>
        </p:nvSpPr>
        <p:spPr>
          <a:xfrm>
            <a:off x="3884613" y="0"/>
            <a:ext cx="2971800" cy="458788"/>
          </a:xfrm>
          <a:prstGeom prst="rect">
            <a:avLst/>
          </a:prstGeom>
        </p:spPr>
        <p:txBody>
          <a:bodyPr vert="horz" lIns="91440" tIns="45720" rIns="91440" bIns="45720" rtlCol="0"/>
          <a:lstStyle>
            <a:lvl1pPr algn="r">
              <a:defRPr sz="1200"/>
            </a:lvl1pPr>
          </a:lstStyle>
          <a:p>
            <a:fld id="{0248B25D-8766-427E-8C9E-4845048D8DFC}" type="datetimeFigureOut">
              <a:rPr lang="en-US" smtClean="0"/>
              <a:t>4/5/2019</a:t>
            </a:fld>
            <a:endParaRPr lang="en-US" dirty="0"/>
          </a:p>
        </p:txBody>
      </p:sp>
      <p:sp>
        <p:nvSpPr>
          <p:cNvPr id="4" name="Footer Placeholder 3">
            <a:extLst>
              <a:ext uri="{FF2B5EF4-FFF2-40B4-BE49-F238E27FC236}">
                <a16:creationId xmlns:a16="http://schemas.microsoft.com/office/drawing/2014/main" id="{A3977F36-950D-4655-BC4A-F80BE1DBF79A}"/>
              </a:ext>
            </a:extLst>
          </p:cNvPr>
          <p:cNvSpPr>
            <a:spLocks noGrp="1"/>
          </p:cNvSpPr>
          <p:nvPr>
            <p:ph type="ftr" sz="quarter" idx="2"/>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dirty="0"/>
          </a:p>
        </p:txBody>
      </p:sp>
      <p:sp>
        <p:nvSpPr>
          <p:cNvPr id="5" name="Slide Number Placeholder 4">
            <a:extLst>
              <a:ext uri="{FF2B5EF4-FFF2-40B4-BE49-F238E27FC236}">
                <a16:creationId xmlns:a16="http://schemas.microsoft.com/office/drawing/2014/main" id="{56C246FD-229D-4B04-9855-212AD8D784A9}"/>
              </a:ext>
            </a:extLst>
          </p:cNvPr>
          <p:cNvSpPr>
            <a:spLocks noGrp="1"/>
          </p:cNvSpPr>
          <p:nvPr>
            <p:ph type="sldNum" sz="quarter" idx="3"/>
          </p:nvPr>
        </p:nvSpPr>
        <p:spPr>
          <a:xfrm>
            <a:off x="3884613" y="8685213"/>
            <a:ext cx="2971800" cy="458787"/>
          </a:xfrm>
          <a:prstGeom prst="rect">
            <a:avLst/>
          </a:prstGeom>
        </p:spPr>
        <p:txBody>
          <a:bodyPr vert="horz" lIns="91440" tIns="45720" rIns="91440" bIns="45720" rtlCol="0" anchor="b"/>
          <a:lstStyle>
            <a:lvl1pPr algn="r">
              <a:defRPr sz="1200"/>
            </a:lvl1pPr>
          </a:lstStyle>
          <a:p>
            <a:fld id="{8DA8A28B-0568-4092-BB1A-13C9B073E3A0}" type="slidenum">
              <a:rPr lang="en-US" smtClean="0"/>
              <a:t>‹#›</a:t>
            </a:fld>
            <a:endParaRPr lang="en-US" dirty="0"/>
          </a:p>
        </p:txBody>
      </p:sp>
    </p:spTree>
    <p:extLst>
      <p:ext uri="{BB962C8B-B14F-4D97-AF65-F5344CB8AC3E}">
        <p14:creationId xmlns:p14="http://schemas.microsoft.com/office/powerpoint/2010/main" val="16405250"/>
      </p:ext>
    </p:extLst>
  </p:cSld>
  <p:clrMap bg1="lt1" tx1="dk1" bg2="lt2" tx2="dk2" accent1="accent1" accent2="accent2" accent3="accent3" accent4="accent4" accent5="accent5" accent6="accent6" hlink="hlink" folHlink="folHlink"/>
</p:handoutMaster>
</file>

<file path=ppt/notesMasters/_rels/notesMaster11.xml.rels>&#65279;<?xml version="1.0" encoding="utf-8"?><Relationships xmlns="http://schemas.openxmlformats.org/package/2006/relationships"><Relationship Type="http://schemas.openxmlformats.org/officeDocument/2006/relationships/theme" Target="/ppt/theme/theme22.xml" Id="rId1" /></Relationships>
</file>

<file path=ppt/notesMasters/notesMaster1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dirty="0"/>
          </a:p>
        </p:txBody>
      </p:sp>
      <p:sp>
        <p:nvSpPr>
          <p:cNvPr id="3" name="Date Placeholder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426F439B-391B-4B41-826A-951FCF412C34}" type="datetimeFigureOut">
              <a:rPr lang="en-US" smtClean="0"/>
              <a:t>4/5/2019</a:t>
            </a:fld>
            <a:endParaRPr lang="en-US" dirty="0"/>
          </a:p>
        </p:txBody>
      </p:sp>
      <p:sp>
        <p:nvSpPr>
          <p:cNvPr id="4" name="Slide Image Placeholder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en-US" dirty="0"/>
          </a:p>
        </p:txBody>
      </p:sp>
      <p:sp>
        <p:nvSpPr>
          <p:cNvPr id="5" name="Notes Placeholder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6" name="Footer Placeholder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dirty="0"/>
          </a:p>
        </p:txBody>
      </p:sp>
      <p:sp>
        <p:nvSpPr>
          <p:cNvPr id="7" name="Slide Number Placeholder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3CFA0038-7055-434C-B6C4-B8C69565C600}" type="slidenum">
              <a:rPr lang="en-US" smtClean="0"/>
              <a:t>‹#›</a:t>
            </a:fld>
            <a:endParaRPr lang="en-US" dirty="0"/>
          </a:p>
        </p:txBody>
      </p:sp>
    </p:spTree>
    <p:extLst>
      <p:ext uri="{BB962C8B-B14F-4D97-AF65-F5344CB8AC3E}">
        <p14:creationId xmlns:p14="http://schemas.microsoft.com/office/powerpoint/2010/main" val="1390864140"/>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2.xml.rels>&#65279;<?xml version="1.0" encoding="utf-8"?><Relationships xmlns="http://schemas.openxmlformats.org/package/2006/relationships"><Relationship Type="http://schemas.openxmlformats.org/officeDocument/2006/relationships/slide" Target="/ppt/slides/slide15.xml" Id="rId2" /><Relationship Type="http://schemas.openxmlformats.org/officeDocument/2006/relationships/notesMaster" Target="/ppt/notesMasters/notesMaster11.xml" Id="rId1" /></Relationships>
</file>

<file path=ppt/notesSlides/_rels/notesSlide21.xml.rels>&#65279;<?xml version="1.0" encoding="utf-8"?><Relationships xmlns="http://schemas.openxmlformats.org/package/2006/relationships"><Relationship Type="http://schemas.openxmlformats.org/officeDocument/2006/relationships/slide" Target="/ppt/slides/slide22.xml" Id="rId2" /><Relationship Type="http://schemas.openxmlformats.org/officeDocument/2006/relationships/notesMaster" Target="/ppt/notesMasters/notesMaster11.xml" Id="rId1" /></Relationships>
</file>

<file path=ppt/notesSlides/_rels/notesSlide36.xml.rels>&#65279;<?xml version="1.0" encoding="utf-8"?><Relationships xmlns="http://schemas.openxmlformats.org/package/2006/relationships"><Relationship Type="http://schemas.openxmlformats.org/officeDocument/2006/relationships/slide" Target="/ppt/slides/slide310.xml" Id="rId2" /><Relationship Type="http://schemas.openxmlformats.org/officeDocument/2006/relationships/notesMaster" Target="/ppt/notesMasters/notesMaster11.xml" Id="rId1" /></Relationships>
</file>

<file path=ppt/notesSlides/_rels/notesSlide44.xml.rels>&#65279;<?xml version="1.0" encoding="utf-8"?><Relationships xmlns="http://schemas.openxmlformats.org/package/2006/relationships"><Relationship Type="http://schemas.openxmlformats.org/officeDocument/2006/relationships/slide" Target="/ppt/slides/slide48.xml" Id="rId2" /><Relationship Type="http://schemas.openxmlformats.org/officeDocument/2006/relationships/notesMaster" Target="/ppt/notesMasters/notesMaster11.xml" Id="rId1" /></Relationships>
</file>

<file path=ppt/notesSlides/_rels/notesSlide55.xml.rels>&#65279;<?xml version="1.0" encoding="utf-8"?><Relationships xmlns="http://schemas.openxmlformats.org/package/2006/relationships"><Relationship Type="http://schemas.openxmlformats.org/officeDocument/2006/relationships/slide" Target="/ppt/slides/slide99.xml" Id="rId2" /><Relationship Type="http://schemas.openxmlformats.org/officeDocument/2006/relationships/notesMaster" Target="/ppt/notesMasters/notesMaster11.xml" Id="rId1" /></Relationships>
</file>

<file path=ppt/notesSlides/_rels/notesSlide63.xml.rels>&#65279;<?xml version="1.0" encoding="utf-8"?><Relationships xmlns="http://schemas.openxmlformats.org/package/2006/relationships"><Relationship Type="http://schemas.openxmlformats.org/officeDocument/2006/relationships/slide" Target="/ppt/slides/slide107.xml" Id="rId2" /><Relationship Type="http://schemas.openxmlformats.org/officeDocument/2006/relationships/notesMaster" Target="/ppt/notesMasters/notesMaster11.xml" Id="rId1" /></Relationships>
</file>

<file path=ppt/notesSlides/notesSlide1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Образ слайда 1"/>
          <p:cNvSpPr>
            <a:spLocks noGrp="1" noRot="1" noChangeAspect="1"/>
          </p:cNvSpPr>
          <p:nvPr>
            <p:ph type="sldImg"/>
          </p:nvPr>
        </p:nvSpPr>
        <p:spPr>
          <a:xfrm>
            <a:off x="381000" y="685800"/>
            <a:ext cx="6096000" cy="3429000"/>
          </a:xfrm>
        </p:spPr>
      </p:sp>
      <p:sp>
        <p:nvSpPr>
          <p:cNvPr id="3" name="Заметки 2"/>
          <p:cNvSpPr>
            <a:spLocks noGrp="1"/>
          </p:cNvSpPr>
          <p:nvPr>
            <p:ph type="body" idx="1"/>
          </p:nvPr>
        </p:nvSpPr>
        <p:spPr/>
        <p:txBody>
          <a:bodyPr/>
          <a:lstStyle/>
          <a:p>
            <a:endParaRPr lang="en-US" dirty="0"/>
          </a:p>
        </p:txBody>
      </p:sp>
    </p:spTree>
    <p:extLst>
      <p:ext uri="{BB962C8B-B14F-4D97-AF65-F5344CB8AC3E}">
        <p14:creationId xmlns:p14="http://schemas.microsoft.com/office/powerpoint/2010/main" val="3249664736"/>
      </p:ext>
    </p:extLst>
  </p:cSld>
  <p:clrMapOvr>
    <a:masterClrMapping/>
  </p:clrMapOvr>
</p:notes>
</file>

<file path=ppt/notesSlides/notesSlide2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endParaRPr lang="en-US" dirty="0"/>
          </a:p>
        </p:txBody>
      </p:sp>
      <p:sp>
        <p:nvSpPr>
          <p:cNvPr id="4" name="Slide Number Placeholder 3"/>
          <p:cNvSpPr>
            <a:spLocks noGrp="1"/>
          </p:cNvSpPr>
          <p:nvPr>
            <p:ph type="sldNum" sz="quarter" idx="10"/>
          </p:nvPr>
        </p:nvSpPr>
        <p:spPr/>
        <p:txBody>
          <a:bodyPr/>
          <a:lstStyle/>
          <a:p>
            <a:fld id="{3CFA0038-7055-434C-B6C4-B8C69565C600}" type="slidenum">
              <a:rPr lang="en-US" smtClean="0"/>
              <a:t>2</a:t>
            </a:fld>
            <a:endParaRPr lang="en-US" dirty="0"/>
          </a:p>
        </p:txBody>
      </p:sp>
    </p:spTree>
    <p:extLst>
      <p:ext uri="{BB962C8B-B14F-4D97-AF65-F5344CB8AC3E}">
        <p14:creationId xmlns:p14="http://schemas.microsoft.com/office/powerpoint/2010/main" val="3776527172"/>
      </p:ext>
    </p:extLst>
  </p:cSld>
  <p:clrMapOvr>
    <a:masterClrMapping/>
  </p:clrMapOvr>
</p:notes>
</file>

<file path=ppt/notesSlides/notesSlide3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endParaRPr lang="en-US" dirty="0"/>
          </a:p>
        </p:txBody>
      </p:sp>
      <p:sp>
        <p:nvSpPr>
          <p:cNvPr id="4" name="Slide Number Placeholder 3"/>
          <p:cNvSpPr>
            <a:spLocks noGrp="1"/>
          </p:cNvSpPr>
          <p:nvPr>
            <p:ph type="sldNum" sz="quarter" idx="10"/>
          </p:nvPr>
        </p:nvSpPr>
        <p:spPr/>
        <p:txBody>
          <a:bodyPr/>
          <a:lstStyle/>
          <a:p>
            <a:fld id="{3CFA0038-7055-434C-B6C4-B8C69565C600}" type="slidenum">
              <a:rPr lang="en-US" smtClean="0"/>
              <a:t>3</a:t>
            </a:fld>
            <a:endParaRPr lang="en-US" dirty="0"/>
          </a:p>
        </p:txBody>
      </p:sp>
    </p:spTree>
    <p:extLst>
      <p:ext uri="{BB962C8B-B14F-4D97-AF65-F5344CB8AC3E}">
        <p14:creationId xmlns:p14="http://schemas.microsoft.com/office/powerpoint/2010/main" val="3553746023"/>
      </p:ext>
    </p:extLst>
  </p:cSld>
  <p:clrMapOvr>
    <a:masterClrMapping/>
  </p:clrMapOvr>
</p:notes>
</file>

<file path=ppt/notesSlides/notesSlide4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endParaRPr lang="en-US" dirty="0"/>
          </a:p>
        </p:txBody>
      </p:sp>
      <p:sp>
        <p:nvSpPr>
          <p:cNvPr id="4" name="Slide Number Placeholder 3"/>
          <p:cNvSpPr>
            <a:spLocks noGrp="1"/>
          </p:cNvSpPr>
          <p:nvPr>
            <p:ph type="sldNum" sz="quarter" idx="10"/>
          </p:nvPr>
        </p:nvSpPr>
        <p:spPr/>
        <p:txBody>
          <a:bodyPr/>
          <a:lstStyle/>
          <a:p>
            <a:fld id="{3CFA0038-7055-434C-B6C4-B8C69565C600}" type="slidenum">
              <a:rPr lang="en-US" smtClean="0"/>
              <a:t>4</a:t>
            </a:fld>
            <a:endParaRPr lang="en-US" dirty="0"/>
          </a:p>
        </p:txBody>
      </p:sp>
    </p:spTree>
    <p:extLst>
      <p:ext uri="{BB962C8B-B14F-4D97-AF65-F5344CB8AC3E}">
        <p14:creationId xmlns:p14="http://schemas.microsoft.com/office/powerpoint/2010/main" val="794987688"/>
      </p:ext>
    </p:extLst>
  </p:cSld>
  <p:clrMapOvr>
    <a:masterClrMapping/>
  </p:clrMapOvr>
</p:notes>
</file>

<file path=ppt/notesSlides/notesSlide5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Образ слайда 1"/>
          <p:cNvSpPr>
            <a:spLocks noGrp="1" noRot="1" noChangeAspect="1"/>
          </p:cNvSpPr>
          <p:nvPr>
            <p:ph type="sldImg"/>
          </p:nvPr>
        </p:nvSpPr>
        <p:spPr>
          <a:xfrm>
            <a:off x="381000" y="685800"/>
            <a:ext cx="6096000" cy="3429000"/>
          </a:xfrm>
        </p:spPr>
      </p:sp>
      <p:sp>
        <p:nvSpPr>
          <p:cNvPr id="3" name="Заметки 2"/>
          <p:cNvSpPr>
            <a:spLocks noGrp="1"/>
          </p:cNvSpPr>
          <p:nvPr>
            <p:ph type="body" idx="1"/>
          </p:nvPr>
        </p:nvSpPr>
        <p:spPr/>
        <p:txBody>
          <a:bodyPr/>
          <a:lstStyle/>
          <a:p>
            <a:endParaRPr lang="en-US" dirty="0"/>
          </a:p>
        </p:txBody>
      </p:sp>
    </p:spTree>
    <p:extLst>
      <p:ext uri="{BB962C8B-B14F-4D97-AF65-F5344CB8AC3E}">
        <p14:creationId xmlns:p14="http://schemas.microsoft.com/office/powerpoint/2010/main" val="4017183796"/>
      </p:ext>
    </p:extLst>
  </p:cSld>
  <p:clrMapOvr>
    <a:masterClrMapping/>
  </p:clrMapOvr>
</p:notes>
</file>

<file path=ppt/notesSlides/notesSlide6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Образ слайда 1"/>
          <p:cNvSpPr>
            <a:spLocks noGrp="1" noRot="1" noChangeAspect="1"/>
          </p:cNvSpPr>
          <p:nvPr>
            <p:ph type="sldImg"/>
          </p:nvPr>
        </p:nvSpPr>
        <p:spPr>
          <a:xfrm>
            <a:off x="381000" y="685800"/>
            <a:ext cx="6096000" cy="3429000"/>
          </a:xfrm>
        </p:spPr>
      </p:sp>
      <p:sp>
        <p:nvSpPr>
          <p:cNvPr id="3" name="Заметки 2"/>
          <p:cNvSpPr>
            <a:spLocks noGrp="1"/>
          </p:cNvSpPr>
          <p:nvPr>
            <p:ph type="body" idx="1"/>
          </p:nvPr>
        </p:nvSpPr>
        <p:spPr/>
        <p:txBody>
          <a:bodyPr/>
          <a:lstStyle/>
          <a:p>
            <a:endParaRPr lang="en-US" dirty="0"/>
          </a:p>
        </p:txBody>
      </p:sp>
    </p:spTree>
    <p:extLst>
      <p:ext uri="{BB962C8B-B14F-4D97-AF65-F5344CB8AC3E}">
        <p14:creationId xmlns:p14="http://schemas.microsoft.com/office/powerpoint/2010/main" val="2276212902"/>
      </p:ext>
    </p:extLst>
  </p:cSld>
  <p:clrMapOvr>
    <a:masterClrMapping/>
  </p:clrMapOvr>
</p:notes>
</file>

<file path=ppt/slideLayouts/_rels/slideLayout35.xml.rels>&#65279;<?xml version="1.0" encoding="utf-8"?><Relationships xmlns="http://schemas.openxmlformats.org/package/2006/relationships"><Relationship Type="http://schemas.openxmlformats.org/officeDocument/2006/relationships/slideMaster" Target="/ppt/slideMasters/slideMaster11.xml" Id="rId1" /></Relationships>
</file>

<file path=ppt/slideLayouts/_rels/slideLayout77.xml.rels>&#65279;<?xml version="1.0" encoding="utf-8"?><Relationships xmlns="http://schemas.openxmlformats.org/package/2006/relationships"><Relationship Type="http://schemas.openxmlformats.org/officeDocument/2006/relationships/slideMaster" Target="/ppt/slideMasters/slideMaster11.xml" Id="rId1" /></Relationships>
</file>

<file path=ppt/slideLayouts/_rels/slideLayout82.xml.rels>&#65279;<?xml version="1.0" encoding="utf-8"?><Relationships xmlns="http://schemas.openxmlformats.org/package/2006/relationships"><Relationship Type="http://schemas.openxmlformats.org/officeDocument/2006/relationships/slideMaster" Target="/ppt/slideMasters/slideMaster11.xml" Id="rId1" /></Relationships>
</file>

<file path=ppt/slideLayouts/_rels/slideLayout112.xml.rels>&#65279;<?xml version="1.0" encoding="utf-8"?><Relationships xmlns="http://schemas.openxmlformats.org/package/2006/relationships"><Relationship Type="http://schemas.openxmlformats.org/officeDocument/2006/relationships/slideMaster" Target="/ppt/slideMasters/slideMaster11.xml" Id="rId1" /></Relationships>
</file>

<file path=ppt/slideLayouts/_rels/slideLayout128.xml.rels>&#65279;<?xml version="1.0" encoding="utf-8"?><Relationships xmlns="http://schemas.openxmlformats.org/package/2006/relationships"><Relationship Type="http://schemas.openxmlformats.org/officeDocument/2006/relationships/slideMaster" Target="/ppt/slideMasters/slideMaster11.xml" Id="rId1" /></Relationships>
</file>

<file path=ppt/slideLayouts/_rels/slideLayout133.xml.rels>&#65279;<?xml version="1.0" encoding="utf-8"?><Relationships xmlns="http://schemas.openxmlformats.org/package/2006/relationships"><Relationship Type="http://schemas.openxmlformats.org/officeDocument/2006/relationships/slideMaster" Target="/ppt/slideMasters/slideMaster11.xml" Id="rId1" /></Relationships>
</file>

<file path=ppt/slideLayouts/_rels/slideLayout161.xml.rels>&#65279;<?xml version="1.0" encoding="utf-8"?><Relationships xmlns="http://schemas.openxmlformats.org/package/2006/relationships"><Relationship Type="http://schemas.openxmlformats.org/officeDocument/2006/relationships/slideMaster" Target="/ppt/slideMasters/slideMaster11.xml" Id="rId1" /></Relationships>
</file>

<file path=ppt/slideLayouts/_rels/slideLayout179.xml.rels>&#65279;<?xml version="1.0" encoding="utf-8"?><Relationships xmlns="http://schemas.openxmlformats.org/package/2006/relationships"><Relationship Type="http://schemas.openxmlformats.org/officeDocument/2006/relationships/slideMaster" Target="/ppt/slideMasters/slideMaster11.xml" Id="rId1" /></Relationships>
</file>

<file path=ppt/slideLayouts/_rels/slideLayout184.xml.rels>&#65279;<?xml version="1.0" encoding="utf-8"?><Relationships xmlns="http://schemas.openxmlformats.org/package/2006/relationships"><Relationship Type="http://schemas.openxmlformats.org/officeDocument/2006/relationships/slideMaster" Target="/ppt/slideMasters/slideMaster11.xml" Id="rId1" /></Relationships>
</file>

<file path=ppt/slideLayouts/_rels/slideLayout210.xml.rels>&#65279;<?xml version="1.0" encoding="utf-8"?><Relationships xmlns="http://schemas.openxmlformats.org/package/2006/relationships"><Relationship Type="http://schemas.openxmlformats.org/officeDocument/2006/relationships/slideMaster" Target="/ppt/slideMasters/slideMaster11.xml" Id="rId1" /></Relationships>
</file>

<file path=ppt/slideLayouts/_rels/slideLayout216.xml.rels>&#65279;<?xml version="1.0" encoding="utf-8"?><Relationships xmlns="http://schemas.openxmlformats.org/package/2006/relationships"><Relationship Type="http://schemas.openxmlformats.org/officeDocument/2006/relationships/slideMaster" Target="/ppt/slideMasters/slideMaster11.xml" Id="rId1" /></Relationships>
</file>

<file path=ppt/slideLayouts/_rels/slideLayout419.xml.rels>&#65279;<?xml version="1.0" encoding="utf-8"?><Relationships xmlns="http://schemas.openxmlformats.org/package/2006/relationships"><Relationship Type="http://schemas.openxmlformats.org/officeDocument/2006/relationships/slideMaster" Target="/ppt/slideMasters/slideMaster11.xml" Id="rId1" /></Relationships>
</file>

<file path=ppt/slideLayouts/_rels/slideLayout515.xml.rels>&#65279;<?xml version="1.0" encoding="utf-8"?><Relationships xmlns="http://schemas.openxmlformats.org/package/2006/relationships"><Relationship Type="http://schemas.openxmlformats.org/officeDocument/2006/relationships/slideMaster" Target="/ppt/slideMasters/slideMaster11.xml" Id="rId1" /></Relationships>
</file>

<file path=ppt/slideLayouts/_rels/slideLayout613.xml.rels>&#65279;<?xml version="1.0" encoding="utf-8"?><Relationships xmlns="http://schemas.openxmlformats.org/package/2006/relationships"><Relationship Type="http://schemas.openxmlformats.org/officeDocument/2006/relationships/slideMaster" Target="/ppt/slideMasters/slideMaster11.xml" Id="rId1" /></Relationships>
</file>

<file path=ppt/slideLayouts/_rels/slideLayout920.xml.rels>&#65279;<?xml version="1.0" encoding="utf-8"?><Relationships xmlns="http://schemas.openxmlformats.org/package/2006/relationships"><Relationship Type="http://schemas.openxmlformats.org/officeDocument/2006/relationships/slideMaster" Target="/ppt/slideMasters/slideMaster11.xml" Id="rId1" /></Relationships>
</file>

<file path=ppt/slideLayouts/_rels/slideLayout1017.xml.rels>&#65279;<?xml version="1.0" encoding="utf-8"?><Relationships xmlns="http://schemas.openxmlformats.org/package/2006/relationships"><Relationship Type="http://schemas.openxmlformats.org/officeDocument/2006/relationships/slideMaster" Target="/ppt/slideMasters/slideMaster11.xml" Id="rId1" /></Relationships>
</file>

<file path=ppt/slideLayouts/_rels/slideLayout1114.xml.rels>&#65279;<?xml version="1.0" encoding="utf-8"?><Relationships xmlns="http://schemas.openxmlformats.org/package/2006/relationships"><Relationship Type="http://schemas.openxmlformats.org/officeDocument/2006/relationships/slideMaster" Target="/ppt/slideMasters/slideMaster11.xml" Id="rId1" /></Relationships>
</file>

<file path=ppt/slideLayouts/_rels/slideLayout1421.xml.rels>&#65279;<?xml version="1.0" encoding="utf-8"?><Relationships xmlns="http://schemas.openxmlformats.org/package/2006/relationships"><Relationship Type="http://schemas.openxmlformats.org/officeDocument/2006/relationships/slideMaster" Target="/ppt/slideMasters/slideMaster11.xml" Id="rId1" /></Relationships>
</file>

<file path=ppt/slideLayouts/_rels/slideLayout1516.xml.rels>&#65279;<?xml version="1.0" encoding="utf-8"?><Relationships xmlns="http://schemas.openxmlformats.org/package/2006/relationships"><Relationship Type="http://schemas.openxmlformats.org/officeDocument/2006/relationships/slideMaster" Target="/ppt/slideMasters/slideMaster11.xml" Id="rId1" /></Relationships>
</file>

<file path=ppt/slideLayouts/_rels/slideLayout1918.xml.rels>&#65279;<?xml version="1.0" encoding="utf-8"?><Relationships xmlns="http://schemas.openxmlformats.org/package/2006/relationships"><Relationship Type="http://schemas.openxmlformats.org/officeDocument/2006/relationships/slideMaster" Target="/ppt/slideMasters/slideMaster11.xml" Id="rId1" /></Relationships>
</file>

<file path=ppt/slideLayouts/_rels/slideLayout2011.xml.rels>&#65279;<?xml version="1.0" encoding="utf-8"?><Relationships xmlns="http://schemas.openxmlformats.org/package/2006/relationships"><Relationship Type="http://schemas.openxmlformats.org/officeDocument/2006/relationships/slideMaster" Target="/ppt/slideMasters/slideMaster11.xml" Id="rId1" /></Relationships>
</file>

<file path=ppt/slideLayouts/_rels/slideLayout2222.xml.rels>&#65279;<?xml version="1.0" encoding="utf-8"?><Relationships xmlns="http://schemas.openxmlformats.org/package/2006/relationships"><Relationship Type="http://schemas.openxmlformats.org/officeDocument/2006/relationships/slideMaster" Target="/ppt/slideMasters/slideMaster11.xml" Id="rId1" /></Relationships>
</file>

<file path=ppt/slideLayouts/slideLayout35.xml><?xml version="1.0" encoding="utf-8"?>
<p:sldLayout xmlns:a="http://schemas.openxmlformats.org/drawingml/2006/main" xmlns:r="http://schemas.openxmlformats.org/officeDocument/2006/relationships" xmlns:p="http://schemas.openxmlformats.org/presentationml/2006/main" preserve="1" userDrawn="1">
  <p:cSld name="Slide Divider 2">
    <p:spTree>
      <p:nvGrpSpPr>
        <p:cNvPr id="1" name=""/>
        <p:cNvGrpSpPr/>
        <p:nvPr/>
      </p:nvGrpSpPr>
      <p:grpSpPr>
        <a:xfrm>
          <a:off x="0" y="0"/>
          <a:ext cx="0" cy="0"/>
          <a:chOff x="0" y="0"/>
          <a:chExt cx="0" cy="0"/>
        </a:xfrm>
      </p:grpSpPr>
      <p:sp>
        <p:nvSpPr>
          <p:cNvPr id="14" name="Picture Placeholder 13">
            <a:extLst>
              <a:ext uri="{FF2B5EF4-FFF2-40B4-BE49-F238E27FC236}">
                <a16:creationId xmlns:a16="http://schemas.microsoft.com/office/drawing/2014/main" id="{80C00A69-6129-E54C-B138-69D96462CE83}"/>
              </a:ext>
            </a:extLst>
          </p:cNvPr>
          <p:cNvSpPr>
            <a:spLocks noGrp="1"/>
          </p:cNvSpPr>
          <p:nvPr>
            <p:ph type="pic" sz="quarter" idx="10"/>
          </p:nvPr>
        </p:nvSpPr>
        <p:spPr>
          <a:xfrm>
            <a:off x="0" y="0"/>
            <a:ext cx="12192000" cy="6858000"/>
          </a:xfrm>
          <a:custGeom>
            <a:avLst/>
            <a:gdLst>
              <a:gd name="connsiteX0" fmla="*/ 0 w 12192000"/>
              <a:gd name="connsiteY0" fmla="*/ 0 h 6858000"/>
              <a:gd name="connsiteX1" fmla="*/ 12192000 w 12192000"/>
              <a:gd name="connsiteY1" fmla="*/ 0 h 6858000"/>
              <a:gd name="connsiteX2" fmla="*/ 12192000 w 12192000"/>
              <a:gd name="connsiteY2" fmla="*/ 6858000 h 6858000"/>
              <a:gd name="connsiteX3" fmla="*/ 6682850 w 12192000"/>
              <a:gd name="connsiteY3" fmla="*/ 6858000 h 6858000"/>
              <a:gd name="connsiteX4" fmla="*/ 6682850 w 12192000"/>
              <a:gd name="connsiteY4" fmla="*/ 3259237 h 6858000"/>
              <a:gd name="connsiteX5" fmla="*/ 838200 w 12192000"/>
              <a:gd name="connsiteY5" fmla="*/ 3259237 h 6858000"/>
              <a:gd name="connsiteX6" fmla="*/ 838200 w 12192000"/>
              <a:gd name="connsiteY6" fmla="*/ 6858000 h 6858000"/>
              <a:gd name="connsiteX7" fmla="*/ 0 w 12192000"/>
              <a:gd name="connsiteY7" fmla="*/ 6858000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12192000" h="6858000">
                <a:moveTo>
                  <a:pt x="0" y="0"/>
                </a:moveTo>
                <a:lnTo>
                  <a:pt x="12192000" y="0"/>
                </a:lnTo>
                <a:lnTo>
                  <a:pt x="12192000" y="6858000"/>
                </a:lnTo>
                <a:lnTo>
                  <a:pt x="6682850" y="6858000"/>
                </a:lnTo>
                <a:lnTo>
                  <a:pt x="6682850" y="3259237"/>
                </a:lnTo>
                <a:lnTo>
                  <a:pt x="838200" y="3259237"/>
                </a:lnTo>
                <a:lnTo>
                  <a:pt x="838200" y="6858000"/>
                </a:lnTo>
                <a:lnTo>
                  <a:pt x="0" y="6858000"/>
                </a:lnTo>
                <a:close/>
              </a:path>
            </a:pathLst>
          </a:custGeom>
          <a:solidFill>
            <a:schemeClr val="bg1">
              <a:lumMod val="95000"/>
            </a:schemeClr>
          </a:solidFill>
        </p:spPr>
        <p:txBody>
          <a:bodyPr wrap="square" anchor="t">
            <a:noAutofit/>
          </a:bodyPr>
          <a:lstStyle>
            <a:lvl1pPr marL="0" indent="0" algn="ctr">
              <a:buNone/>
              <a:defRPr sz="1400"/>
            </a:lvl1pPr>
          </a:lstStyle>
          <a:p>
            <a:r>
              <a:rPr lang="en-US" dirty="0"/>
              <a:t>Click icon to add picture</a:t>
            </a:r>
          </a:p>
        </p:txBody>
      </p:sp>
      <p:sp>
        <p:nvSpPr>
          <p:cNvPr id="12" name="Title 1">
            <a:extLst>
              <a:ext uri="{FF2B5EF4-FFF2-40B4-BE49-F238E27FC236}">
                <a16:creationId xmlns:a16="http://schemas.microsoft.com/office/drawing/2014/main" id="{D985175C-7C48-9449-9A0A-088E9BCAE9BE}"/>
              </a:ext>
            </a:extLst>
          </p:cNvPr>
          <p:cNvSpPr>
            <a:spLocks noGrp="1"/>
          </p:cNvSpPr>
          <p:nvPr>
            <p:ph type="title" hasCustomPrompt="1"/>
          </p:nvPr>
        </p:nvSpPr>
        <p:spPr>
          <a:xfrm>
            <a:off x="1148373" y="3259237"/>
            <a:ext cx="5445858" cy="2852737"/>
          </a:xfrm>
        </p:spPr>
        <p:txBody>
          <a:bodyPr anchor="b">
            <a:normAutofit/>
          </a:bodyPr>
          <a:lstStyle>
            <a:lvl1pPr>
              <a:defRPr sz="4800"/>
            </a:lvl1pPr>
          </a:lstStyle>
          <a:p>
            <a:r>
              <a:rPr lang="en-US" dirty="0"/>
              <a:t>CLICK TO EDIT MASTER TITLE STYLE</a:t>
            </a:r>
          </a:p>
        </p:txBody>
      </p:sp>
      <p:sp>
        <p:nvSpPr>
          <p:cNvPr id="13" name="Text Placeholder 2">
            <a:extLst>
              <a:ext uri="{FF2B5EF4-FFF2-40B4-BE49-F238E27FC236}">
                <a16:creationId xmlns:a16="http://schemas.microsoft.com/office/drawing/2014/main" id="{44F669B5-8A24-5846-82A0-51E5506817FB}"/>
              </a:ext>
            </a:extLst>
          </p:cNvPr>
          <p:cNvSpPr>
            <a:spLocks noGrp="1"/>
          </p:cNvSpPr>
          <p:nvPr>
            <p:ph type="body" idx="1" hasCustomPrompt="1"/>
          </p:nvPr>
        </p:nvSpPr>
        <p:spPr>
          <a:xfrm>
            <a:off x="1148373" y="6138962"/>
            <a:ext cx="5445858" cy="580815"/>
          </a:xfrm>
        </p:spPr>
        <p:txBody>
          <a:bodyPr>
            <a:normAutofit/>
          </a:bodyPr>
          <a:lstStyle>
            <a:lvl1pPr marL="0" indent="0">
              <a:buNone/>
              <a:defRPr sz="1800" b="0" i="0" spc="300">
                <a:solidFill>
                  <a:schemeClr val="tx2"/>
                </a:solidFill>
                <a:latin typeface="+mn-lt"/>
                <a:cs typeface="Gill Sans Light" panose="020B0302020104020203" pitchFamily="34" charset="-79"/>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dirty="0"/>
              <a:t>EDIT MASTER TEXT STYLES</a:t>
            </a:r>
          </a:p>
        </p:txBody>
      </p:sp>
    </p:spTree>
    <p:extLst>
      <p:ext uri="{BB962C8B-B14F-4D97-AF65-F5344CB8AC3E}">
        <p14:creationId xmlns:p14="http://schemas.microsoft.com/office/powerpoint/2010/main" val="934178817"/>
      </p:ext>
    </p:extLst>
  </p:cSld>
  <p:clrMapOvr>
    <a:masterClrMapping/>
  </p:clrMapOvr>
  <p:extLst mod="1">
    <p:ext uri="{DCECCB84-F9BA-43D5-87BE-67443E8EF086}">
      <p15:sldGuideLst xmlns:p15="http://schemas.microsoft.com/office/powerpoint/2012/main">
        <p15:guide id="1" orient="horz" pos="2160">
          <p15:clr>
            <a:srgbClr val="FBAE40"/>
          </p15:clr>
        </p15:guide>
        <p15:guide id="2" pos="3840">
          <p15:clr>
            <a:srgbClr val="FBAE40"/>
          </p15:clr>
        </p15:guide>
      </p15:sldGuideLst>
    </p:ext>
  </p:extLst>
</p:sldLayout>
</file>

<file path=ppt/slideLayouts/slideLayout77.xml><?xml version="1.0" encoding="utf-8"?>
<p:sldLayout xmlns:a="http://schemas.openxmlformats.org/drawingml/2006/main" xmlns:r="http://schemas.openxmlformats.org/officeDocument/2006/relationships" xmlns:p="http://schemas.openxmlformats.org/presentationml/2006/main" preserve="1" userDrawn="1">
  <p:cSld name="Comparison with Image">
    <p:spTree>
      <p:nvGrpSpPr>
        <p:cNvPr id="1" name=""/>
        <p:cNvGrpSpPr/>
        <p:nvPr/>
      </p:nvGrpSpPr>
      <p:grpSpPr>
        <a:xfrm>
          <a:off x="0" y="0"/>
          <a:ext cx="0" cy="0"/>
          <a:chOff x="0" y="0"/>
          <a:chExt cx="0" cy="0"/>
        </a:xfrm>
      </p:grpSpPr>
      <p:sp>
        <p:nvSpPr>
          <p:cNvPr id="8" name="Picture Placeholder 2"/>
          <p:cNvSpPr>
            <a:spLocks noGrp="1"/>
          </p:cNvSpPr>
          <p:nvPr>
            <p:ph type="pic" sz="quarter" idx="14"/>
          </p:nvPr>
        </p:nvSpPr>
        <p:spPr>
          <a:xfrm>
            <a:off x="838200" y="2627"/>
            <a:ext cx="11353799" cy="4631365"/>
          </a:xfrm>
          <a:solidFill>
            <a:schemeClr val="bg1">
              <a:lumMod val="95000"/>
            </a:schemeClr>
          </a:solidFill>
        </p:spPr>
        <p:txBody>
          <a:bodyPr>
            <a:normAutofit/>
          </a:bodyPr>
          <a:lstStyle>
            <a:lvl1pPr marL="0" indent="0" algn="ctr">
              <a:buNone/>
              <a:defRPr sz="1400"/>
            </a:lvl1pPr>
          </a:lstStyle>
          <a:p>
            <a:r>
              <a:rPr lang="en-US" dirty="0"/>
              <a:t>Click icon to add picture</a:t>
            </a:r>
          </a:p>
        </p:txBody>
      </p:sp>
      <p:sp>
        <p:nvSpPr>
          <p:cNvPr id="15" name="Rectangle 14">
            <a:extLst>
              <a:ext uri="{FF2B5EF4-FFF2-40B4-BE49-F238E27FC236}">
                <a16:creationId xmlns:a16="http://schemas.microsoft.com/office/drawing/2014/main" id="{725A2246-7A52-3649-8FE5-C14CAE4F551F}"/>
              </a:ext>
            </a:extLst>
          </p:cNvPr>
          <p:cNvSpPr/>
          <p:nvPr userDrawn="1"/>
        </p:nvSpPr>
        <p:spPr>
          <a:xfrm>
            <a:off x="877112" y="1968284"/>
            <a:ext cx="5118912" cy="4661115"/>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6" name="Rectangle 15">
            <a:extLst>
              <a:ext uri="{FF2B5EF4-FFF2-40B4-BE49-F238E27FC236}">
                <a16:creationId xmlns:a16="http://schemas.microsoft.com/office/drawing/2014/main" id="{026EA67C-D6CD-904B-9211-B56EF682649F}"/>
              </a:ext>
            </a:extLst>
          </p:cNvPr>
          <p:cNvSpPr/>
          <p:nvPr userDrawn="1"/>
        </p:nvSpPr>
        <p:spPr>
          <a:xfrm>
            <a:off x="6612193" y="1968284"/>
            <a:ext cx="5118912" cy="4661115"/>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4" name="Text Placeholder 2">
            <a:extLst>
              <a:ext uri="{FF2B5EF4-FFF2-40B4-BE49-F238E27FC236}">
                <a16:creationId xmlns:a16="http://schemas.microsoft.com/office/drawing/2014/main" id="{E94B1A93-5100-5048-8230-09B3D176D183}"/>
              </a:ext>
            </a:extLst>
          </p:cNvPr>
          <p:cNvSpPr>
            <a:spLocks noGrp="1"/>
          </p:cNvSpPr>
          <p:nvPr>
            <p:ph type="body" idx="1"/>
          </p:nvPr>
        </p:nvSpPr>
        <p:spPr>
          <a:xfrm>
            <a:off x="1562100" y="2679700"/>
            <a:ext cx="4242611" cy="645001"/>
          </a:xfrm>
        </p:spPr>
        <p:txBody>
          <a:bodyPr anchor="ctr"/>
          <a:lstStyle>
            <a:lvl1pPr marL="0" indent="0">
              <a:buNone/>
              <a:defRPr sz="2400" b="1" i="0">
                <a:solidFill>
                  <a:schemeClr val="tx2"/>
                </a:solidFill>
                <a:latin typeface="+mj-lt"/>
                <a:cs typeface="Gill Sans" panose="020B0502020104020203" pitchFamily="34" charset="-79"/>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a:t>Click to edit Master text styles</a:t>
            </a:r>
          </a:p>
        </p:txBody>
      </p:sp>
      <p:sp>
        <p:nvSpPr>
          <p:cNvPr id="5" name="Content Placeholder 3">
            <a:extLst>
              <a:ext uri="{FF2B5EF4-FFF2-40B4-BE49-F238E27FC236}">
                <a16:creationId xmlns:a16="http://schemas.microsoft.com/office/drawing/2014/main" id="{8A037B8A-C781-9F40-A9F6-BCCD198DD34B}"/>
              </a:ext>
            </a:extLst>
          </p:cNvPr>
          <p:cNvSpPr>
            <a:spLocks noGrp="1"/>
          </p:cNvSpPr>
          <p:nvPr>
            <p:ph sz="half" idx="2"/>
          </p:nvPr>
        </p:nvSpPr>
        <p:spPr>
          <a:xfrm>
            <a:off x="1562100" y="3324700"/>
            <a:ext cx="4242611" cy="3304699"/>
          </a:xfrm>
        </p:spPr>
        <p:txBody>
          <a:bodyPr/>
          <a:lstStyle>
            <a:lvl1pPr>
              <a:defRPr>
                <a:solidFill>
                  <a:schemeClr val="tx2"/>
                </a:solidFill>
              </a:defRPr>
            </a:lvl1pPr>
            <a:lvl2pPr>
              <a:defRPr>
                <a:solidFill>
                  <a:schemeClr val="tx2"/>
                </a:solidFill>
              </a:defRPr>
            </a:lvl2pPr>
            <a:lvl3pPr>
              <a:defRPr>
                <a:solidFill>
                  <a:schemeClr val="tx2"/>
                </a:solidFill>
              </a:defRPr>
            </a:lvl3pPr>
            <a:lvl4pPr>
              <a:defRPr>
                <a:solidFill>
                  <a:schemeClr val="tx2"/>
                </a:solidFill>
              </a:defRPr>
            </a:lvl4pPr>
            <a:lvl5pPr>
              <a:defRPr>
                <a:solidFill>
                  <a:schemeClr val="tx2"/>
                </a:solidFill>
              </a:defRPr>
            </a:lvl5p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endParaRPr lang="en-US" dirty="0"/>
          </a:p>
        </p:txBody>
      </p:sp>
      <p:sp>
        <p:nvSpPr>
          <p:cNvPr id="6" name="Text Placeholder 4">
            <a:extLst>
              <a:ext uri="{FF2B5EF4-FFF2-40B4-BE49-F238E27FC236}">
                <a16:creationId xmlns:a16="http://schemas.microsoft.com/office/drawing/2014/main" id="{66926CBF-E2B0-C44C-AD98-B15D17ADD5AF}"/>
              </a:ext>
            </a:extLst>
          </p:cNvPr>
          <p:cNvSpPr>
            <a:spLocks noGrp="1"/>
          </p:cNvSpPr>
          <p:nvPr>
            <p:ph type="body" sz="quarter" idx="3"/>
          </p:nvPr>
        </p:nvSpPr>
        <p:spPr>
          <a:xfrm>
            <a:off x="7467601" y="2679700"/>
            <a:ext cx="4072192" cy="645001"/>
          </a:xfrm>
        </p:spPr>
        <p:txBody>
          <a:bodyPr anchor="ctr"/>
          <a:lstStyle>
            <a:lvl1pPr marL="0" indent="0">
              <a:buNone/>
              <a:defRPr sz="2400" b="1" i="0">
                <a:solidFill>
                  <a:schemeClr val="tx2"/>
                </a:solidFill>
                <a:latin typeface="+mj-lt"/>
                <a:cs typeface="Gill Sans" panose="020B0502020104020203" pitchFamily="34" charset="-79"/>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a:t>Click to edit Master text styles</a:t>
            </a:r>
          </a:p>
        </p:txBody>
      </p:sp>
      <p:sp>
        <p:nvSpPr>
          <p:cNvPr id="7" name="Content Placeholder 5">
            <a:extLst>
              <a:ext uri="{FF2B5EF4-FFF2-40B4-BE49-F238E27FC236}">
                <a16:creationId xmlns:a16="http://schemas.microsoft.com/office/drawing/2014/main" id="{318A1595-1A86-304F-A361-B3E4B06837FA}"/>
              </a:ext>
            </a:extLst>
          </p:cNvPr>
          <p:cNvSpPr>
            <a:spLocks noGrp="1"/>
          </p:cNvSpPr>
          <p:nvPr>
            <p:ph sz="quarter" idx="4"/>
          </p:nvPr>
        </p:nvSpPr>
        <p:spPr>
          <a:xfrm>
            <a:off x="7467601" y="3324700"/>
            <a:ext cx="4072192" cy="3304699"/>
          </a:xfrm>
        </p:spPr>
        <p:txBody>
          <a:bodyPr/>
          <a:lstStyle>
            <a:lvl1pPr>
              <a:defRPr>
                <a:solidFill>
                  <a:schemeClr val="tx2"/>
                </a:solidFill>
              </a:defRPr>
            </a:lvl1pPr>
            <a:lvl2pPr>
              <a:defRPr>
                <a:solidFill>
                  <a:schemeClr val="tx2"/>
                </a:solidFill>
              </a:defRPr>
            </a:lvl2pPr>
            <a:lvl3pPr>
              <a:defRPr>
                <a:solidFill>
                  <a:schemeClr val="tx2"/>
                </a:solidFill>
              </a:defRPr>
            </a:lvl3pPr>
            <a:lvl4pPr>
              <a:defRPr>
                <a:solidFill>
                  <a:schemeClr val="tx2"/>
                </a:solidFill>
              </a:defRPr>
            </a:lvl4pPr>
            <a:lvl5pPr>
              <a:defRPr>
                <a:solidFill>
                  <a:schemeClr val="tx2"/>
                </a:solidFill>
              </a:defRPr>
            </a:lvl5p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2" name="Rectangle 1">
            <a:extLst>
              <a:ext uri="{FF2B5EF4-FFF2-40B4-BE49-F238E27FC236}">
                <a16:creationId xmlns:a16="http://schemas.microsoft.com/office/drawing/2014/main" id="{18DEFE0B-9B5C-734D-8394-A770FAA615B3}"/>
              </a:ext>
            </a:extLst>
          </p:cNvPr>
          <p:cNvSpPr/>
          <p:nvPr userDrawn="1"/>
        </p:nvSpPr>
        <p:spPr>
          <a:xfrm>
            <a:off x="838200" y="2679700"/>
            <a:ext cx="546100" cy="546100"/>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9" name="Rectangle 8">
            <a:extLst>
              <a:ext uri="{FF2B5EF4-FFF2-40B4-BE49-F238E27FC236}">
                <a16:creationId xmlns:a16="http://schemas.microsoft.com/office/drawing/2014/main" id="{A02390A6-F565-8844-A9B9-4C6ACB7857F5}"/>
              </a:ext>
            </a:extLst>
          </p:cNvPr>
          <p:cNvSpPr/>
          <p:nvPr userDrawn="1"/>
        </p:nvSpPr>
        <p:spPr>
          <a:xfrm>
            <a:off x="6742889" y="2679700"/>
            <a:ext cx="546100" cy="546100"/>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3" name="Title 2">
            <a:extLst>
              <a:ext uri="{FF2B5EF4-FFF2-40B4-BE49-F238E27FC236}">
                <a16:creationId xmlns:a16="http://schemas.microsoft.com/office/drawing/2014/main" id="{86674C34-BF58-4A21-BEE1-52BA2A5DBB70}"/>
              </a:ext>
            </a:extLst>
          </p:cNvPr>
          <p:cNvSpPr>
            <a:spLocks noGrp="1"/>
          </p:cNvSpPr>
          <p:nvPr>
            <p:ph type="title"/>
          </p:nvPr>
        </p:nvSpPr>
        <p:spPr/>
        <p:txBody>
          <a:bodyPr/>
          <a:lstStyle/>
          <a:p>
            <a:r>
              <a:rPr lang="en-US"/>
              <a:t>Click to edit Master title style</a:t>
            </a:r>
          </a:p>
        </p:txBody>
      </p:sp>
    </p:spTree>
    <p:extLst>
      <p:ext uri="{BB962C8B-B14F-4D97-AF65-F5344CB8AC3E}">
        <p14:creationId xmlns:p14="http://schemas.microsoft.com/office/powerpoint/2010/main" val="1241760145"/>
      </p:ext>
    </p:extLst>
  </p:cSld>
  <p:clrMapOvr>
    <a:masterClrMapping/>
  </p:clrMapOvr>
</p:sldLayout>
</file>

<file path=ppt/slideLayouts/slideLayout82.xml><?xml version="1.0" encoding="utf-8"?>
<p:sldLayout xmlns:a="http://schemas.openxmlformats.org/drawingml/2006/main" xmlns:r="http://schemas.openxmlformats.org/officeDocument/2006/relationships" xmlns:p="http://schemas.openxmlformats.org/presentationml/2006/main" type="obj" preserve="1">
  <p:cSld name="Title and Content">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F873ADF8-C269-5D42-A626-BE35303B98E7}"/>
              </a:ext>
            </a:extLst>
          </p:cNvPr>
          <p:cNvSpPr>
            <a:spLocks noGrp="1"/>
          </p:cNvSpPr>
          <p:nvPr>
            <p:ph type="title"/>
          </p:nvPr>
        </p:nvSpPr>
        <p:spPr/>
        <p:txBody>
          <a:bodyPr/>
          <a:lstStyle/>
          <a:p>
            <a:r>
              <a:rPr lang="en-US"/>
              <a:t>Click to edit Master title style</a:t>
            </a:r>
          </a:p>
        </p:txBody>
      </p:sp>
      <p:sp>
        <p:nvSpPr>
          <p:cNvPr id="3" name="Content Placeholder 2">
            <a:extLst>
              <a:ext uri="{FF2B5EF4-FFF2-40B4-BE49-F238E27FC236}">
                <a16:creationId xmlns:a16="http://schemas.microsoft.com/office/drawing/2014/main" id="{DAE7CE01-A53E-894C-9672-25D8CB7D5F89}"/>
              </a:ext>
            </a:extLst>
          </p:cNvPr>
          <p:cNvSpPr>
            <a:spLocks noGrp="1"/>
          </p:cNvSpPr>
          <p:nvPr>
            <p:ph idx="1"/>
          </p:nvPr>
        </p:nvSpPr>
        <p:spPr/>
        <p:txBody>
          <a:bodyPr/>
          <a:lstStyle>
            <a:lvl1pPr>
              <a:defRPr>
                <a:solidFill>
                  <a:schemeClr val="tx2"/>
                </a:solidFill>
              </a:defRPr>
            </a:lvl1pPr>
            <a:lvl2pPr>
              <a:defRPr>
                <a:solidFill>
                  <a:schemeClr val="tx2"/>
                </a:solidFill>
              </a:defRPr>
            </a:lvl2pPr>
            <a:lvl3pPr>
              <a:defRPr>
                <a:solidFill>
                  <a:schemeClr val="tx2"/>
                </a:solidFill>
              </a:defRPr>
            </a:lvl3pPr>
            <a:lvl4pPr>
              <a:defRPr>
                <a:solidFill>
                  <a:schemeClr val="tx2"/>
                </a:solidFill>
              </a:defRPr>
            </a:lvl4pPr>
            <a:lvl5pPr>
              <a:defRPr>
                <a:solidFill>
                  <a:schemeClr val="tx2"/>
                </a:solidFill>
              </a:defRPr>
            </a:lvl5p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endParaRPr lang="en-US" dirty="0"/>
          </a:p>
        </p:txBody>
      </p:sp>
      <p:sp>
        <p:nvSpPr>
          <p:cNvPr id="5" name="Footer Placeholder 4">
            <a:extLst>
              <a:ext uri="{FF2B5EF4-FFF2-40B4-BE49-F238E27FC236}">
                <a16:creationId xmlns:a16="http://schemas.microsoft.com/office/drawing/2014/main" id="{3C128E13-F6CA-9A4F-A3DD-2CEB2ED95E28}"/>
              </a:ext>
            </a:extLst>
          </p:cNvPr>
          <p:cNvSpPr>
            <a:spLocks noGrp="1"/>
          </p:cNvSpPr>
          <p:nvPr>
            <p:ph type="ftr" sz="quarter" idx="11"/>
          </p:nvPr>
        </p:nvSpPr>
        <p:spPr/>
        <p:txBody>
          <a:bodyPr/>
          <a:lstStyle/>
          <a:p>
            <a:endParaRPr lang="en-US" dirty="0"/>
          </a:p>
        </p:txBody>
      </p:sp>
    </p:spTree>
    <p:extLst>
      <p:ext uri="{BB962C8B-B14F-4D97-AF65-F5344CB8AC3E}">
        <p14:creationId xmlns:p14="http://schemas.microsoft.com/office/powerpoint/2010/main" val="61417676"/>
      </p:ext>
    </p:extLst>
  </p:cSld>
  <p:clrMapOvr>
    <a:masterClrMapping/>
  </p:clrMapOvr>
</p:sldLayout>
</file>

<file path=ppt/slideLayouts/slideLayout112.xml><?xml version="1.0" encoding="utf-8"?>
<p:sldLayout xmlns:a="http://schemas.openxmlformats.org/drawingml/2006/main" xmlns:r="http://schemas.openxmlformats.org/officeDocument/2006/relationships" xmlns:p="http://schemas.openxmlformats.org/presentationml/2006/main" preserve="1" userDrawn="1">
  <p:cSld name="Title Slide with Image">
    <p:spTree>
      <p:nvGrpSpPr>
        <p:cNvPr id="1" name=""/>
        <p:cNvGrpSpPr/>
        <p:nvPr/>
      </p:nvGrpSpPr>
      <p:grpSpPr>
        <a:xfrm>
          <a:off x="0" y="0"/>
          <a:ext cx="0" cy="0"/>
          <a:chOff x="0" y="0"/>
          <a:chExt cx="0" cy="0"/>
        </a:xfrm>
      </p:grpSpPr>
      <p:sp>
        <p:nvSpPr>
          <p:cNvPr id="20" name="Picture Placeholder 19">
            <a:extLst>
              <a:ext uri="{FF2B5EF4-FFF2-40B4-BE49-F238E27FC236}">
                <a16:creationId xmlns:a16="http://schemas.microsoft.com/office/drawing/2014/main" id="{49BF2D20-DAE2-42DC-9AB8-77B7B38D7307}"/>
              </a:ext>
            </a:extLst>
          </p:cNvPr>
          <p:cNvSpPr>
            <a:spLocks noGrp="1"/>
          </p:cNvSpPr>
          <p:nvPr>
            <p:ph type="pic" sz="quarter" idx="13"/>
          </p:nvPr>
        </p:nvSpPr>
        <p:spPr>
          <a:xfrm>
            <a:off x="838200" y="0"/>
            <a:ext cx="11353800" cy="5791201"/>
          </a:xfrm>
          <a:custGeom>
            <a:avLst/>
            <a:gdLst>
              <a:gd name="connsiteX0" fmla="*/ 1 w 11353800"/>
              <a:gd name="connsiteY0" fmla="*/ 5791200 h 5791201"/>
              <a:gd name="connsiteX1" fmla="*/ 6662737 w 11353800"/>
              <a:gd name="connsiteY1" fmla="*/ 5791200 h 5791201"/>
              <a:gd name="connsiteX2" fmla="*/ 6662737 w 11353800"/>
              <a:gd name="connsiteY2" fmla="*/ 5791201 h 5791201"/>
              <a:gd name="connsiteX3" fmla="*/ 1 w 11353800"/>
              <a:gd name="connsiteY3" fmla="*/ 5791201 h 5791201"/>
              <a:gd name="connsiteX4" fmla="*/ 0 w 11353800"/>
              <a:gd name="connsiteY4" fmla="*/ 0 h 5791201"/>
              <a:gd name="connsiteX5" fmla="*/ 11353800 w 11353800"/>
              <a:gd name="connsiteY5" fmla="*/ 0 h 5791201"/>
              <a:gd name="connsiteX6" fmla="*/ 11353800 w 11353800"/>
              <a:gd name="connsiteY6" fmla="*/ 5791200 h 5791201"/>
              <a:gd name="connsiteX7" fmla="*/ 6662737 w 11353800"/>
              <a:gd name="connsiteY7" fmla="*/ 5791200 h 5791201"/>
              <a:gd name="connsiteX8" fmla="*/ 6662737 w 11353800"/>
              <a:gd name="connsiteY8" fmla="*/ 2531373 h 5791201"/>
              <a:gd name="connsiteX9" fmla="*/ 1 w 11353800"/>
              <a:gd name="connsiteY9" fmla="*/ 2531373 h 5791201"/>
              <a:gd name="connsiteX10" fmla="*/ 1 w 11353800"/>
              <a:gd name="connsiteY10" fmla="*/ 5791200 h 5791201"/>
              <a:gd name="connsiteX11" fmla="*/ 0 w 11353800"/>
              <a:gd name="connsiteY11" fmla="*/ 5791200 h 579120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Lst>
            <a:rect l="l" t="t" r="r" b="b"/>
            <a:pathLst>
              <a:path w="11353800" h="5791201">
                <a:moveTo>
                  <a:pt x="1" y="5791200"/>
                </a:moveTo>
                <a:lnTo>
                  <a:pt x="6662737" y="5791200"/>
                </a:lnTo>
                <a:lnTo>
                  <a:pt x="6662737" y="5791201"/>
                </a:lnTo>
                <a:lnTo>
                  <a:pt x="1" y="5791201"/>
                </a:lnTo>
                <a:close/>
                <a:moveTo>
                  <a:pt x="0" y="0"/>
                </a:moveTo>
                <a:lnTo>
                  <a:pt x="11353800" y="0"/>
                </a:lnTo>
                <a:lnTo>
                  <a:pt x="11353800" y="5791200"/>
                </a:lnTo>
                <a:lnTo>
                  <a:pt x="6662737" y="5791200"/>
                </a:lnTo>
                <a:lnTo>
                  <a:pt x="6662737" y="2531373"/>
                </a:lnTo>
                <a:lnTo>
                  <a:pt x="1" y="2531373"/>
                </a:lnTo>
                <a:lnTo>
                  <a:pt x="1" y="5791200"/>
                </a:lnTo>
                <a:lnTo>
                  <a:pt x="0" y="5791200"/>
                </a:lnTo>
                <a:close/>
              </a:path>
            </a:pathLst>
          </a:custGeom>
          <a:solidFill>
            <a:schemeClr val="bg2"/>
          </a:solidFill>
        </p:spPr>
        <p:txBody>
          <a:bodyPr wrap="square" anchor="t">
            <a:noAutofit/>
          </a:bodyPr>
          <a:lstStyle>
            <a:lvl1pPr marL="0" indent="0" algn="ctr">
              <a:buNone/>
              <a:defRPr/>
            </a:lvl1pPr>
          </a:lstStyle>
          <a:p>
            <a:r>
              <a:rPr lang="en-US" dirty="0"/>
              <a:t>Click icon to add picture</a:t>
            </a:r>
          </a:p>
        </p:txBody>
      </p:sp>
      <p:sp>
        <p:nvSpPr>
          <p:cNvPr id="6" name="Title 1">
            <a:extLst>
              <a:ext uri="{FF2B5EF4-FFF2-40B4-BE49-F238E27FC236}">
                <a16:creationId xmlns:a16="http://schemas.microsoft.com/office/drawing/2014/main" id="{AA99C074-A230-B944-8FEA-870A76765C60}"/>
              </a:ext>
            </a:extLst>
          </p:cNvPr>
          <p:cNvSpPr>
            <a:spLocks noGrp="1"/>
          </p:cNvSpPr>
          <p:nvPr>
            <p:ph type="title" hasCustomPrompt="1"/>
          </p:nvPr>
        </p:nvSpPr>
        <p:spPr>
          <a:xfrm>
            <a:off x="838200" y="2655077"/>
            <a:ext cx="6548438" cy="2831323"/>
          </a:xfrm>
        </p:spPr>
        <p:txBody>
          <a:bodyPr anchor="b">
            <a:noAutofit/>
          </a:bodyPr>
          <a:lstStyle>
            <a:lvl1pPr>
              <a:defRPr sz="6000"/>
            </a:lvl1pPr>
          </a:lstStyle>
          <a:p>
            <a:r>
              <a:rPr lang="en-US" dirty="0"/>
              <a:t>CLICK TO EDIT MASTER TITLE</a:t>
            </a:r>
          </a:p>
        </p:txBody>
      </p:sp>
      <p:sp>
        <p:nvSpPr>
          <p:cNvPr id="13" name="Text Placeholder 12">
            <a:extLst>
              <a:ext uri="{FF2B5EF4-FFF2-40B4-BE49-F238E27FC236}">
                <a16:creationId xmlns:a16="http://schemas.microsoft.com/office/drawing/2014/main" id="{1221857D-ECFA-4D4D-91DF-E36500791501}"/>
              </a:ext>
            </a:extLst>
          </p:cNvPr>
          <p:cNvSpPr>
            <a:spLocks noGrp="1"/>
          </p:cNvSpPr>
          <p:nvPr>
            <p:ph type="body" sz="quarter" idx="14" hasCustomPrompt="1"/>
          </p:nvPr>
        </p:nvSpPr>
        <p:spPr>
          <a:xfrm>
            <a:off x="838200" y="5486400"/>
            <a:ext cx="6548438" cy="304801"/>
          </a:xfrm>
        </p:spPr>
        <p:txBody>
          <a:bodyPr>
            <a:normAutofit/>
          </a:bodyPr>
          <a:lstStyle>
            <a:lvl1pPr marL="0" indent="0">
              <a:buNone/>
              <a:defRPr sz="1600" spc="300"/>
            </a:lvl1pPr>
          </a:lstStyle>
          <a:p>
            <a:pPr lvl="0"/>
            <a:r>
              <a:rPr lang="en-US" dirty="0"/>
              <a:t>WEBSITE GOES HERE</a:t>
            </a:r>
          </a:p>
        </p:txBody>
      </p:sp>
    </p:spTree>
    <p:extLst>
      <p:ext uri="{BB962C8B-B14F-4D97-AF65-F5344CB8AC3E}">
        <p14:creationId xmlns:p14="http://schemas.microsoft.com/office/powerpoint/2010/main" val="1399467695"/>
      </p:ext>
    </p:extLst>
  </p:cSld>
  <p:clrMapOvr>
    <a:masterClrMapping/>
  </p:clrMapOvr>
</p:sldLayout>
</file>

<file path=ppt/slideLayouts/slideLayout128.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sp>
        <p:nvSpPr>
          <p:cNvPr id="6" name="Title 1">
            <a:extLst>
              <a:ext uri="{FF2B5EF4-FFF2-40B4-BE49-F238E27FC236}">
                <a16:creationId xmlns:a16="http://schemas.microsoft.com/office/drawing/2014/main" id="{AA99C074-A230-B944-8FEA-870A76765C60}"/>
              </a:ext>
            </a:extLst>
          </p:cNvPr>
          <p:cNvSpPr>
            <a:spLocks noGrp="1"/>
          </p:cNvSpPr>
          <p:nvPr>
            <p:ph type="title" hasCustomPrompt="1"/>
          </p:nvPr>
        </p:nvSpPr>
        <p:spPr>
          <a:xfrm>
            <a:off x="838200" y="2655077"/>
            <a:ext cx="6548438" cy="2831323"/>
          </a:xfrm>
        </p:spPr>
        <p:txBody>
          <a:bodyPr anchor="b">
            <a:noAutofit/>
          </a:bodyPr>
          <a:lstStyle>
            <a:lvl1pPr>
              <a:defRPr sz="6000"/>
            </a:lvl1pPr>
          </a:lstStyle>
          <a:p>
            <a:r>
              <a:rPr lang="en-US" dirty="0"/>
              <a:t>CLICK TO EDIT MASTER TITLE</a:t>
            </a:r>
          </a:p>
        </p:txBody>
      </p:sp>
      <p:sp>
        <p:nvSpPr>
          <p:cNvPr id="5" name="Subtitle 2">
            <a:extLst>
              <a:ext uri="{FF2B5EF4-FFF2-40B4-BE49-F238E27FC236}">
                <a16:creationId xmlns:a16="http://schemas.microsoft.com/office/drawing/2014/main" id="{CB11A616-4D84-4BF3-86C7-9F1BBDAD3A83}"/>
              </a:ext>
            </a:extLst>
          </p:cNvPr>
          <p:cNvSpPr>
            <a:spLocks noGrp="1"/>
          </p:cNvSpPr>
          <p:nvPr>
            <p:ph type="subTitle" idx="1"/>
          </p:nvPr>
        </p:nvSpPr>
        <p:spPr>
          <a:xfrm>
            <a:off x="838200" y="5486400"/>
            <a:ext cx="6548438" cy="697584"/>
          </a:xfrm>
        </p:spPr>
        <p:txBody>
          <a:bodyPr/>
          <a:lstStyle>
            <a:lvl1pPr marL="0" indent="0" algn="l">
              <a:buNone/>
              <a:defRPr sz="2400"/>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n-US"/>
              <a:t>Click to edit Master subtitle style</a:t>
            </a:r>
          </a:p>
        </p:txBody>
      </p:sp>
    </p:spTree>
    <p:extLst>
      <p:ext uri="{BB962C8B-B14F-4D97-AF65-F5344CB8AC3E}">
        <p14:creationId xmlns:p14="http://schemas.microsoft.com/office/powerpoint/2010/main" val="3442725939"/>
      </p:ext>
    </p:extLst>
  </p:cSld>
  <p:clrMapOvr>
    <a:masterClrMapping/>
  </p:clrMapOvr>
</p:sldLayout>
</file>

<file path=ppt/slideLayouts/slideLayout133.xml><?xml version="1.0" encoding="utf-8"?>
<p:sldLayout xmlns:a="http://schemas.openxmlformats.org/drawingml/2006/main" xmlns:r="http://schemas.openxmlformats.org/officeDocument/2006/relationships" xmlns:p="http://schemas.openxmlformats.org/presentationml/2006/main" preserve="1" userDrawn="1">
  <p:cSld name="Section Header">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1ED6BA20-74C4-B146-8DF6-85C573E19DB1}"/>
              </a:ext>
            </a:extLst>
          </p:cNvPr>
          <p:cNvSpPr>
            <a:spLocks noGrp="1"/>
          </p:cNvSpPr>
          <p:nvPr>
            <p:ph type="title" hasCustomPrompt="1"/>
          </p:nvPr>
        </p:nvSpPr>
        <p:spPr>
          <a:xfrm>
            <a:off x="1148373" y="1488558"/>
            <a:ext cx="5445858" cy="2704640"/>
          </a:xfrm>
        </p:spPr>
        <p:txBody>
          <a:bodyPr anchor="b">
            <a:normAutofit/>
          </a:bodyPr>
          <a:lstStyle>
            <a:lvl1pPr>
              <a:defRPr sz="4800"/>
            </a:lvl1pPr>
          </a:lstStyle>
          <a:p>
            <a:r>
              <a:rPr lang="en-US" dirty="0"/>
              <a:t>CLICK TO EDIT MASTER TITLE STYLE</a:t>
            </a:r>
          </a:p>
        </p:txBody>
      </p:sp>
      <p:sp>
        <p:nvSpPr>
          <p:cNvPr id="3" name="Text Placeholder 2">
            <a:extLst>
              <a:ext uri="{FF2B5EF4-FFF2-40B4-BE49-F238E27FC236}">
                <a16:creationId xmlns:a16="http://schemas.microsoft.com/office/drawing/2014/main" id="{9789FC2C-42AA-424F-9223-5F73B95D7C36}"/>
              </a:ext>
            </a:extLst>
          </p:cNvPr>
          <p:cNvSpPr>
            <a:spLocks noGrp="1"/>
          </p:cNvSpPr>
          <p:nvPr>
            <p:ph type="body" idx="1" hasCustomPrompt="1"/>
          </p:nvPr>
        </p:nvSpPr>
        <p:spPr>
          <a:xfrm>
            <a:off x="1148373" y="4220187"/>
            <a:ext cx="5445858" cy="1223684"/>
          </a:xfrm>
        </p:spPr>
        <p:txBody>
          <a:bodyPr>
            <a:normAutofit/>
          </a:bodyPr>
          <a:lstStyle>
            <a:lvl1pPr marL="0" indent="0">
              <a:buNone/>
              <a:defRPr sz="1800" b="0" i="0" spc="300">
                <a:solidFill>
                  <a:schemeClr val="tx1"/>
                </a:solidFill>
                <a:latin typeface="+mn-lt"/>
                <a:cs typeface="Gill Sans Light" panose="020B0302020104020203" pitchFamily="34" charset="-79"/>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dirty="0"/>
              <a:t>EDIT MASTER TEXT STYLES</a:t>
            </a:r>
          </a:p>
        </p:txBody>
      </p:sp>
    </p:spTree>
    <p:extLst>
      <p:ext uri="{BB962C8B-B14F-4D97-AF65-F5344CB8AC3E}">
        <p14:creationId xmlns:p14="http://schemas.microsoft.com/office/powerpoint/2010/main" val="3034744414"/>
      </p:ext>
    </p:extLst>
  </p:cSld>
  <p:clrMapOvr>
    <a:masterClrMapping/>
  </p:clrMapOvr>
</p:sldLayout>
</file>

<file path=ppt/slideLayouts/slideLayout161.xml><?xml version="1.0" encoding="utf-8"?>
<p:sldLayout xmlns:a="http://schemas.openxmlformats.org/drawingml/2006/main" xmlns:r="http://schemas.openxmlformats.org/officeDocument/2006/relationships" xmlns:p="http://schemas.openxmlformats.org/presentationml/2006/main" userDrawn="1">
  <p:cSld name="Blank ">
    <p:spTree>
      <p:nvGrpSpPr>
        <p:cNvPr id="1" name=""/>
        <p:cNvGrpSpPr/>
        <p:nvPr/>
      </p:nvGrpSpPr>
      <p:grpSpPr>
        <a:xfrm>
          <a:off x="0" y="0"/>
          <a:ext cx="0" cy="0"/>
          <a:chOff x="0" y="0"/>
          <a:chExt cx="0" cy="0"/>
        </a:xfrm>
      </p:grpSpPr>
      <p:sp>
        <p:nvSpPr>
          <p:cNvPr id="4" name="Content Placeholder 3">
            <a:extLst>
              <a:ext uri="{FF2B5EF4-FFF2-40B4-BE49-F238E27FC236}">
                <a16:creationId xmlns:a16="http://schemas.microsoft.com/office/drawing/2014/main" id="{2A5E4FE9-CEDE-F34D-924F-EB11B49749A2}"/>
              </a:ext>
            </a:extLst>
          </p:cNvPr>
          <p:cNvSpPr>
            <a:spLocks noGrp="1"/>
          </p:cNvSpPr>
          <p:nvPr>
            <p:ph sz="quarter" idx="10"/>
          </p:nvPr>
        </p:nvSpPr>
        <p:spPr>
          <a:xfrm>
            <a:off x="1363424" y="2367777"/>
            <a:ext cx="5056426" cy="3791433"/>
          </a:xfrm>
        </p:spPr>
        <p:txBody>
          <a:bodyPr/>
          <a:lstStyle/>
          <a:p>
            <a:pPr lvl="0"/>
            <a:r>
              <a:rPr lang="en-US"/>
              <a:t>Click to edit Master text styles</a:t>
            </a:r>
          </a:p>
        </p:txBody>
      </p:sp>
      <p:sp>
        <p:nvSpPr>
          <p:cNvPr id="12" name="Title 1">
            <a:extLst>
              <a:ext uri="{FF2B5EF4-FFF2-40B4-BE49-F238E27FC236}">
                <a16:creationId xmlns:a16="http://schemas.microsoft.com/office/drawing/2014/main" id="{8F6D2B1F-21AB-FC4C-ADF6-BC4463A62DC7}"/>
              </a:ext>
            </a:extLst>
          </p:cNvPr>
          <p:cNvSpPr>
            <a:spLocks noGrp="1"/>
          </p:cNvSpPr>
          <p:nvPr>
            <p:ph type="title" hasCustomPrompt="1"/>
          </p:nvPr>
        </p:nvSpPr>
        <p:spPr>
          <a:xfrm>
            <a:off x="6790780" y="839972"/>
            <a:ext cx="4767262" cy="1342045"/>
          </a:xfrm>
        </p:spPr>
        <p:txBody>
          <a:bodyPr lIns="0" anchor="b"/>
          <a:lstStyle/>
          <a:p>
            <a:r>
              <a:rPr lang="en-US" dirty="0"/>
              <a:t>TITLE GOES</a:t>
            </a:r>
            <a:br>
              <a:rPr lang="en-US" dirty="0"/>
            </a:br>
            <a:r>
              <a:rPr lang="en-US" dirty="0"/>
              <a:t>HERE</a:t>
            </a:r>
          </a:p>
        </p:txBody>
      </p:sp>
      <p:sp>
        <p:nvSpPr>
          <p:cNvPr id="13" name="Text Placeholder 11">
            <a:extLst>
              <a:ext uri="{FF2B5EF4-FFF2-40B4-BE49-F238E27FC236}">
                <a16:creationId xmlns:a16="http://schemas.microsoft.com/office/drawing/2014/main" id="{F1372009-C299-3A49-80B3-22EAC70160E8}"/>
              </a:ext>
            </a:extLst>
          </p:cNvPr>
          <p:cNvSpPr>
            <a:spLocks noGrp="1"/>
          </p:cNvSpPr>
          <p:nvPr>
            <p:ph type="body" sz="quarter" idx="11"/>
          </p:nvPr>
        </p:nvSpPr>
        <p:spPr>
          <a:xfrm>
            <a:off x="6790780" y="3019352"/>
            <a:ext cx="4767262" cy="3099153"/>
          </a:xfrm>
        </p:spPr>
        <p:txBody>
          <a:bodyPr lIns="0">
            <a:normAutofit/>
          </a:bodyPr>
          <a:lstStyle>
            <a:lvl1pPr>
              <a:lnSpc>
                <a:spcPct val="150000"/>
              </a:lnSpc>
              <a:defRPr sz="1200" spc="0">
                <a:solidFill>
                  <a:schemeClr val="tx2"/>
                </a:solidFill>
              </a:defRPr>
            </a:lvl1pPr>
            <a:lvl2pPr>
              <a:lnSpc>
                <a:spcPct val="150000"/>
              </a:lnSpc>
              <a:defRPr sz="1100" spc="0">
                <a:solidFill>
                  <a:schemeClr val="tx2"/>
                </a:solidFill>
              </a:defRPr>
            </a:lvl2pPr>
            <a:lvl3pPr>
              <a:lnSpc>
                <a:spcPct val="150000"/>
              </a:lnSpc>
              <a:defRPr sz="1050" spc="0">
                <a:solidFill>
                  <a:schemeClr val="tx2"/>
                </a:solidFill>
              </a:defRPr>
            </a:lvl3pPr>
            <a:lvl4pPr>
              <a:lnSpc>
                <a:spcPct val="150000"/>
              </a:lnSpc>
              <a:defRPr sz="1000" spc="0">
                <a:solidFill>
                  <a:schemeClr val="tx2"/>
                </a:solidFill>
              </a:defRPr>
            </a:lvl4pPr>
            <a:lvl5pPr>
              <a:lnSpc>
                <a:spcPct val="150000"/>
              </a:lnSpc>
              <a:defRPr sz="1000" spc="0">
                <a:solidFill>
                  <a:schemeClr val="tx2"/>
                </a:solidFill>
              </a:defRPr>
            </a:lvl5p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endParaRPr lang="en-US" dirty="0"/>
          </a:p>
        </p:txBody>
      </p:sp>
      <p:sp>
        <p:nvSpPr>
          <p:cNvPr id="14" name="Text Placeholder 11">
            <a:extLst>
              <a:ext uri="{FF2B5EF4-FFF2-40B4-BE49-F238E27FC236}">
                <a16:creationId xmlns:a16="http://schemas.microsoft.com/office/drawing/2014/main" id="{BC005EA5-AC3E-B248-B6E7-9CA2F3092AAD}"/>
              </a:ext>
            </a:extLst>
          </p:cNvPr>
          <p:cNvSpPr>
            <a:spLocks noGrp="1"/>
          </p:cNvSpPr>
          <p:nvPr>
            <p:ph type="body" sz="quarter" idx="12" hasCustomPrompt="1"/>
          </p:nvPr>
        </p:nvSpPr>
        <p:spPr>
          <a:xfrm>
            <a:off x="6790780" y="2247679"/>
            <a:ext cx="4767262" cy="602887"/>
          </a:xfrm>
        </p:spPr>
        <p:txBody>
          <a:bodyPr lIns="0" anchor="t">
            <a:normAutofit/>
          </a:bodyPr>
          <a:lstStyle>
            <a:lvl1pPr marL="0" indent="0">
              <a:buNone/>
              <a:defRPr sz="1400" spc="300">
                <a:solidFill>
                  <a:schemeClr val="tx2"/>
                </a:solidFill>
              </a:defRPr>
            </a:lvl1pPr>
            <a:lvl2pPr>
              <a:defRPr sz="1100">
                <a:solidFill>
                  <a:schemeClr val="tx2"/>
                </a:solidFill>
              </a:defRPr>
            </a:lvl2pPr>
            <a:lvl3pPr>
              <a:defRPr sz="1050">
                <a:solidFill>
                  <a:schemeClr val="tx2"/>
                </a:solidFill>
              </a:defRPr>
            </a:lvl3pPr>
            <a:lvl4pPr>
              <a:defRPr sz="1000">
                <a:solidFill>
                  <a:schemeClr val="tx2"/>
                </a:solidFill>
              </a:defRPr>
            </a:lvl4pPr>
            <a:lvl5pPr>
              <a:defRPr sz="1000">
                <a:solidFill>
                  <a:schemeClr val="tx2"/>
                </a:solidFill>
              </a:defRPr>
            </a:lvl5pPr>
          </a:lstStyle>
          <a:p>
            <a:pPr lvl="0"/>
            <a:r>
              <a:rPr lang="en-US" dirty="0"/>
              <a:t>SUBTITLE HERE</a:t>
            </a:r>
          </a:p>
        </p:txBody>
      </p:sp>
    </p:spTree>
    <p:extLst>
      <p:ext uri="{BB962C8B-B14F-4D97-AF65-F5344CB8AC3E}">
        <p14:creationId xmlns:p14="http://schemas.microsoft.com/office/powerpoint/2010/main" val="1820781961"/>
      </p:ext>
    </p:extLst>
  </p:cSld>
  <p:clrMapOvr>
    <a:masterClrMapping/>
  </p:clrMapOvr>
</p:sldLayout>
</file>

<file path=ppt/slideLayouts/slideLayout179.xml><?xml version="1.0" encoding="utf-8"?>
<p:sldLayout xmlns:a="http://schemas.openxmlformats.org/drawingml/2006/main" xmlns:r="http://schemas.openxmlformats.org/officeDocument/2006/relationships" xmlns:p="http://schemas.openxmlformats.org/presentationml/2006/main" preserve="1" userDrawn="1">
  <p:cSld name="Custom Layout">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48674535-13A9-914D-A6BC-97AFF288301C}"/>
              </a:ext>
            </a:extLst>
          </p:cNvPr>
          <p:cNvSpPr>
            <a:spLocks noGrp="1"/>
          </p:cNvSpPr>
          <p:nvPr>
            <p:ph type="title" hasCustomPrompt="1"/>
          </p:nvPr>
        </p:nvSpPr>
        <p:spPr>
          <a:xfrm>
            <a:off x="838200" y="0"/>
            <a:ext cx="10896600" cy="893218"/>
          </a:xfrm>
        </p:spPr>
        <p:txBody>
          <a:bodyPr anchor="b"/>
          <a:lstStyle>
            <a:lvl1pPr algn="ctr">
              <a:defRPr/>
            </a:lvl1pPr>
          </a:lstStyle>
          <a:p>
            <a:r>
              <a:rPr lang="en-US" dirty="0"/>
              <a:t>CLICK TO EDIT MASTER TITLE STYLE</a:t>
            </a:r>
          </a:p>
        </p:txBody>
      </p:sp>
      <p:sp>
        <p:nvSpPr>
          <p:cNvPr id="7" name="Content Placeholder 5">
            <a:extLst>
              <a:ext uri="{FF2B5EF4-FFF2-40B4-BE49-F238E27FC236}">
                <a16:creationId xmlns:a16="http://schemas.microsoft.com/office/drawing/2014/main" id="{D75C1F3A-BBBB-2946-BF9D-CD1C4898C830}"/>
              </a:ext>
            </a:extLst>
          </p:cNvPr>
          <p:cNvSpPr>
            <a:spLocks noGrp="1"/>
          </p:cNvSpPr>
          <p:nvPr>
            <p:ph sz="quarter" idx="10"/>
          </p:nvPr>
        </p:nvSpPr>
        <p:spPr>
          <a:xfrm>
            <a:off x="838200" y="1690688"/>
            <a:ext cx="10896600" cy="4862512"/>
          </a:xfrm>
        </p:spPr>
        <p:txBody>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endParaRPr lang="en-US" dirty="0"/>
          </a:p>
        </p:txBody>
      </p:sp>
      <p:sp>
        <p:nvSpPr>
          <p:cNvPr id="11" name="Text Placeholder 11">
            <a:extLst>
              <a:ext uri="{FF2B5EF4-FFF2-40B4-BE49-F238E27FC236}">
                <a16:creationId xmlns:a16="http://schemas.microsoft.com/office/drawing/2014/main" id="{43A40995-514F-A74C-B120-F2ADB492062F}"/>
              </a:ext>
            </a:extLst>
          </p:cNvPr>
          <p:cNvSpPr>
            <a:spLocks noGrp="1"/>
          </p:cNvSpPr>
          <p:nvPr>
            <p:ph type="body" sz="quarter" idx="12" hasCustomPrompt="1"/>
          </p:nvPr>
        </p:nvSpPr>
        <p:spPr>
          <a:xfrm>
            <a:off x="838200" y="914483"/>
            <a:ext cx="10896600" cy="602887"/>
          </a:xfrm>
        </p:spPr>
        <p:txBody>
          <a:bodyPr anchor="ctr">
            <a:normAutofit/>
          </a:bodyPr>
          <a:lstStyle>
            <a:lvl1pPr marL="0" indent="0" algn="ctr">
              <a:buNone/>
              <a:defRPr sz="1400" spc="300">
                <a:solidFill>
                  <a:schemeClr val="tx2"/>
                </a:solidFill>
              </a:defRPr>
            </a:lvl1pPr>
            <a:lvl2pPr>
              <a:defRPr sz="1100">
                <a:solidFill>
                  <a:schemeClr val="tx2"/>
                </a:solidFill>
              </a:defRPr>
            </a:lvl2pPr>
            <a:lvl3pPr>
              <a:defRPr sz="1050">
                <a:solidFill>
                  <a:schemeClr val="tx2"/>
                </a:solidFill>
              </a:defRPr>
            </a:lvl3pPr>
            <a:lvl4pPr>
              <a:defRPr sz="1000">
                <a:solidFill>
                  <a:schemeClr val="tx2"/>
                </a:solidFill>
              </a:defRPr>
            </a:lvl4pPr>
            <a:lvl5pPr>
              <a:defRPr sz="1000">
                <a:solidFill>
                  <a:schemeClr val="tx2"/>
                </a:solidFill>
              </a:defRPr>
            </a:lvl5pPr>
          </a:lstStyle>
          <a:p>
            <a:pPr lvl="0"/>
            <a:r>
              <a:rPr lang="en-US" dirty="0"/>
              <a:t>SUBTITLE HERE</a:t>
            </a:r>
          </a:p>
        </p:txBody>
      </p:sp>
    </p:spTree>
    <p:extLst>
      <p:ext uri="{BB962C8B-B14F-4D97-AF65-F5344CB8AC3E}">
        <p14:creationId xmlns:p14="http://schemas.microsoft.com/office/powerpoint/2010/main" val="850829841"/>
      </p:ext>
    </p:extLst>
  </p:cSld>
  <p:clrMapOvr>
    <a:masterClrMapping/>
  </p:clrMapOvr>
</p:sldLayout>
</file>

<file path=ppt/slideLayouts/slideLayout184.xml><?xml version="1.0" encoding="utf-8"?>
<p:sldLayout xmlns:a="http://schemas.openxmlformats.org/drawingml/2006/main" xmlns:r="http://schemas.openxmlformats.org/officeDocument/2006/relationships" xmlns:p="http://schemas.openxmlformats.org/presentationml/2006/main" preserve="1" userDrawn="1">
  <p:cSld name="Content with Caption">
    <p:spTree>
      <p:nvGrpSpPr>
        <p:cNvPr id="1" name=""/>
        <p:cNvGrpSpPr/>
        <p:nvPr/>
      </p:nvGrpSpPr>
      <p:grpSpPr>
        <a:xfrm>
          <a:off x="0" y="0"/>
          <a:ext cx="0" cy="0"/>
          <a:chOff x="0" y="0"/>
          <a:chExt cx="0" cy="0"/>
        </a:xfrm>
      </p:grpSpPr>
      <p:sp>
        <p:nvSpPr>
          <p:cNvPr id="6" name="Footer Placeholder 5">
            <a:extLst>
              <a:ext uri="{FF2B5EF4-FFF2-40B4-BE49-F238E27FC236}">
                <a16:creationId xmlns:a16="http://schemas.microsoft.com/office/drawing/2014/main" id="{5356FC21-A32D-44DC-BED7-08CEBB3B9090}"/>
              </a:ext>
            </a:extLst>
          </p:cNvPr>
          <p:cNvSpPr>
            <a:spLocks noGrp="1"/>
          </p:cNvSpPr>
          <p:nvPr>
            <p:ph type="ftr" sz="quarter" idx="10"/>
          </p:nvPr>
        </p:nvSpPr>
        <p:spPr/>
        <p:txBody>
          <a:bodyPr/>
          <a:lstStyle/>
          <a:p>
            <a:r>
              <a:rPr lang="en-US" noProof="0" dirty="0"/>
              <a:t>Add a footer</a:t>
            </a:r>
          </a:p>
        </p:txBody>
      </p:sp>
      <p:sp>
        <p:nvSpPr>
          <p:cNvPr id="9" name="Title 1">
            <a:extLst>
              <a:ext uri="{FF2B5EF4-FFF2-40B4-BE49-F238E27FC236}">
                <a16:creationId xmlns:a16="http://schemas.microsoft.com/office/drawing/2014/main" id="{CB2B6249-6B58-2F44-83C2-208195C23642}"/>
              </a:ext>
            </a:extLst>
          </p:cNvPr>
          <p:cNvSpPr>
            <a:spLocks noGrp="1"/>
          </p:cNvSpPr>
          <p:nvPr>
            <p:ph type="title"/>
          </p:nvPr>
        </p:nvSpPr>
        <p:spPr>
          <a:xfrm>
            <a:off x="839788" y="987426"/>
            <a:ext cx="3932237" cy="1868896"/>
          </a:xfrm>
        </p:spPr>
        <p:txBody>
          <a:bodyPr anchor="b"/>
          <a:lstStyle/>
          <a:p>
            <a:r>
              <a:rPr lang="en-US" noProof="0"/>
              <a:t>Click to edit Master title style</a:t>
            </a:r>
          </a:p>
        </p:txBody>
      </p:sp>
      <p:sp>
        <p:nvSpPr>
          <p:cNvPr id="4" name="Content Placeholder 2">
            <a:extLst>
              <a:ext uri="{FF2B5EF4-FFF2-40B4-BE49-F238E27FC236}">
                <a16:creationId xmlns:a16="http://schemas.microsoft.com/office/drawing/2014/main" id="{51B3D6EB-0B4B-4C00-A78E-E618E038C9B8}"/>
              </a:ext>
            </a:extLst>
          </p:cNvPr>
          <p:cNvSpPr>
            <a:spLocks noGrp="1"/>
          </p:cNvSpPr>
          <p:nvPr>
            <p:ph idx="1"/>
          </p:nvPr>
        </p:nvSpPr>
        <p:spPr>
          <a:xfrm>
            <a:off x="5183188" y="987425"/>
            <a:ext cx="6172200" cy="4873625"/>
          </a:xfrm>
        </p:spPr>
        <p:txBody>
          <a:bodyPr/>
          <a:lstStyle>
            <a:lvl1pPr>
              <a:defRPr sz="3200"/>
            </a:lvl1pPr>
            <a:lvl2pPr>
              <a:defRPr sz="2800"/>
            </a:lvl2pPr>
            <a:lvl3pPr>
              <a:defRPr sz="2400"/>
            </a:lvl3pPr>
            <a:lvl4pPr>
              <a:defRPr sz="2000"/>
            </a:lvl4pPr>
            <a:lvl5pPr>
              <a:defRPr sz="2000"/>
            </a:lvl5pPr>
            <a:lvl6pPr>
              <a:defRPr sz="2000"/>
            </a:lvl6pPr>
            <a:lvl7pPr>
              <a:defRPr sz="2000"/>
            </a:lvl7pPr>
            <a:lvl8pPr>
              <a:defRPr sz="2000"/>
            </a:lvl8pPr>
            <a:lvl9pPr>
              <a:defRPr sz="2000"/>
            </a:lvl9pPr>
          </a:lstStyle>
          <a:p>
            <a:pPr lvl="0"/>
            <a:r>
              <a:rPr lang="en-US" noProof="0"/>
              <a:t>Click to edit Master text styles</a:t>
            </a:r>
          </a:p>
          <a:p>
            <a:pPr lvl="1"/>
            <a:r>
              <a:rPr lang="en-US" noProof="0"/>
              <a:t>Second level</a:t>
            </a:r>
          </a:p>
          <a:p>
            <a:pPr lvl="2"/>
            <a:r>
              <a:rPr lang="en-US" noProof="0"/>
              <a:t>Third level</a:t>
            </a:r>
          </a:p>
          <a:p>
            <a:pPr lvl="3"/>
            <a:r>
              <a:rPr lang="en-US" noProof="0"/>
              <a:t>Fourth level</a:t>
            </a:r>
          </a:p>
          <a:p>
            <a:pPr lvl="4"/>
            <a:r>
              <a:rPr lang="en-US" noProof="0"/>
              <a:t>Fifth level</a:t>
            </a:r>
          </a:p>
        </p:txBody>
      </p:sp>
      <p:sp>
        <p:nvSpPr>
          <p:cNvPr id="5" name="Text Placeholder 3">
            <a:extLst>
              <a:ext uri="{FF2B5EF4-FFF2-40B4-BE49-F238E27FC236}">
                <a16:creationId xmlns:a16="http://schemas.microsoft.com/office/drawing/2014/main" id="{06353079-34E7-4CF0-8300-BCC1060B3B33}"/>
              </a:ext>
            </a:extLst>
          </p:cNvPr>
          <p:cNvSpPr>
            <a:spLocks noGrp="1"/>
          </p:cNvSpPr>
          <p:nvPr>
            <p:ph type="body" sz="half" idx="2"/>
          </p:nvPr>
        </p:nvSpPr>
        <p:spPr>
          <a:xfrm>
            <a:off x="839788" y="2856322"/>
            <a:ext cx="3932237" cy="3012666"/>
          </a:xfrm>
        </p:spPr>
        <p:txBody>
          <a:bodyPr/>
          <a:lstStyle>
            <a:lvl1pPr marL="0" indent="0">
              <a:buNone/>
              <a:defRPr sz="1600"/>
            </a:lvl1pPr>
            <a:lvl2pPr marL="457200" indent="0">
              <a:buNone/>
              <a:defRPr sz="1400"/>
            </a:lvl2pPr>
            <a:lvl3pPr marL="914400" indent="0">
              <a:buNone/>
              <a:defRPr sz="1200"/>
            </a:lvl3pPr>
            <a:lvl4pPr marL="1371600" indent="0">
              <a:buNone/>
              <a:defRPr sz="1000"/>
            </a:lvl4pPr>
            <a:lvl5pPr marL="1828800" indent="0">
              <a:buNone/>
              <a:defRPr sz="1000"/>
            </a:lvl5pPr>
            <a:lvl6pPr marL="2286000" indent="0">
              <a:buNone/>
              <a:defRPr sz="1000"/>
            </a:lvl6pPr>
            <a:lvl7pPr marL="2743200" indent="0">
              <a:buNone/>
              <a:defRPr sz="1000"/>
            </a:lvl7pPr>
            <a:lvl8pPr marL="3200400" indent="0">
              <a:buNone/>
              <a:defRPr sz="1000"/>
            </a:lvl8pPr>
            <a:lvl9pPr marL="3657600" indent="0">
              <a:buNone/>
              <a:defRPr sz="1000"/>
            </a:lvl9pPr>
          </a:lstStyle>
          <a:p>
            <a:pPr lvl="0"/>
            <a:r>
              <a:rPr lang="en-US" noProof="0"/>
              <a:t>Click to edit Master text styles</a:t>
            </a:r>
          </a:p>
        </p:txBody>
      </p:sp>
    </p:spTree>
    <p:extLst>
      <p:ext uri="{BB962C8B-B14F-4D97-AF65-F5344CB8AC3E}">
        <p14:creationId xmlns:p14="http://schemas.microsoft.com/office/powerpoint/2010/main" val="3386122697"/>
      </p:ext>
    </p:extLst>
  </p:cSld>
  <p:clrMapOvr>
    <a:masterClrMapping/>
  </p:clrMapOvr>
</p:sldLayout>
</file>

<file path=ppt/slideLayouts/slideLayout210.xml><?xml version="1.0" encoding="utf-8"?>
<p:sldLayout xmlns:a="http://schemas.openxmlformats.org/drawingml/2006/main" xmlns:r="http://schemas.openxmlformats.org/officeDocument/2006/relationships" xmlns:p="http://schemas.openxmlformats.org/presentationml/2006/main" preserve="1" userDrawn="1">
  <p:cSld name="Slide Divider with Image">
    <p:spTree>
      <p:nvGrpSpPr>
        <p:cNvPr id="1" name=""/>
        <p:cNvGrpSpPr/>
        <p:nvPr/>
      </p:nvGrpSpPr>
      <p:grpSpPr>
        <a:xfrm>
          <a:off x="0" y="0"/>
          <a:ext cx="0" cy="0"/>
          <a:chOff x="0" y="0"/>
          <a:chExt cx="0" cy="0"/>
        </a:xfrm>
      </p:grpSpPr>
      <p:sp>
        <p:nvSpPr>
          <p:cNvPr id="28" name="Picture Placeholder 27">
            <a:extLst>
              <a:ext uri="{FF2B5EF4-FFF2-40B4-BE49-F238E27FC236}">
                <a16:creationId xmlns:a16="http://schemas.microsoft.com/office/drawing/2014/main" id="{EA8FB924-7820-A342-A545-0DFCE2908E1F}"/>
              </a:ext>
            </a:extLst>
          </p:cNvPr>
          <p:cNvSpPr>
            <a:spLocks noGrp="1"/>
          </p:cNvSpPr>
          <p:nvPr>
            <p:ph type="pic" sz="quarter" idx="13"/>
          </p:nvPr>
        </p:nvSpPr>
        <p:spPr>
          <a:xfrm>
            <a:off x="831850" y="0"/>
            <a:ext cx="11360150" cy="6858000"/>
          </a:xfrm>
          <a:custGeom>
            <a:avLst/>
            <a:gdLst>
              <a:gd name="connsiteX0" fmla="*/ 0 w 12192000"/>
              <a:gd name="connsiteY0" fmla="*/ 0 h 6858000"/>
              <a:gd name="connsiteX1" fmla="*/ 12192000 w 12192000"/>
              <a:gd name="connsiteY1" fmla="*/ 0 h 6858000"/>
              <a:gd name="connsiteX2" fmla="*/ 12192000 w 12192000"/>
              <a:gd name="connsiteY2" fmla="*/ 6858000 h 6858000"/>
              <a:gd name="connsiteX3" fmla="*/ 0 w 12192000"/>
              <a:gd name="connsiteY3" fmla="*/ 6858000 h 6858000"/>
              <a:gd name="connsiteX4" fmla="*/ 0 w 12192000"/>
              <a:gd name="connsiteY4" fmla="*/ 5451231 h 6858000"/>
              <a:gd name="connsiteX5" fmla="*/ 6277708 w 12192000"/>
              <a:gd name="connsiteY5" fmla="*/ 5451231 h 6858000"/>
              <a:gd name="connsiteX6" fmla="*/ 6277708 w 12192000"/>
              <a:gd name="connsiteY6" fmla="*/ 1481138 h 6858000"/>
              <a:gd name="connsiteX7" fmla="*/ 0 w 12192000"/>
              <a:gd name="connsiteY7" fmla="*/ 1481138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12192000" h="6858000">
                <a:moveTo>
                  <a:pt x="0" y="0"/>
                </a:moveTo>
                <a:lnTo>
                  <a:pt x="12192000" y="0"/>
                </a:lnTo>
                <a:lnTo>
                  <a:pt x="12192000" y="6858000"/>
                </a:lnTo>
                <a:lnTo>
                  <a:pt x="0" y="6858000"/>
                </a:lnTo>
                <a:lnTo>
                  <a:pt x="0" y="5451231"/>
                </a:lnTo>
                <a:lnTo>
                  <a:pt x="6277708" y="5451231"/>
                </a:lnTo>
                <a:lnTo>
                  <a:pt x="6277708" y="1481138"/>
                </a:lnTo>
                <a:lnTo>
                  <a:pt x="0" y="1481138"/>
                </a:lnTo>
                <a:close/>
              </a:path>
            </a:pathLst>
          </a:custGeom>
          <a:solidFill>
            <a:schemeClr val="bg1">
              <a:lumMod val="95000"/>
            </a:schemeClr>
          </a:solidFill>
        </p:spPr>
        <p:txBody>
          <a:bodyPr wrap="square">
            <a:noAutofit/>
          </a:bodyPr>
          <a:lstStyle>
            <a:lvl1pPr marL="0" indent="0" algn="ctr">
              <a:buNone/>
              <a:defRPr sz="1400"/>
            </a:lvl1pPr>
          </a:lstStyle>
          <a:p>
            <a:r>
              <a:rPr lang="en-US" dirty="0"/>
              <a:t>Click icon to add picture</a:t>
            </a:r>
          </a:p>
        </p:txBody>
      </p:sp>
      <p:sp>
        <p:nvSpPr>
          <p:cNvPr id="2" name="Title 1">
            <a:extLst>
              <a:ext uri="{FF2B5EF4-FFF2-40B4-BE49-F238E27FC236}">
                <a16:creationId xmlns:a16="http://schemas.microsoft.com/office/drawing/2014/main" id="{1ED6BA20-74C4-B146-8DF6-85C573E19DB1}"/>
              </a:ext>
            </a:extLst>
          </p:cNvPr>
          <p:cNvSpPr>
            <a:spLocks noGrp="1"/>
          </p:cNvSpPr>
          <p:nvPr>
            <p:ph type="title" hasCustomPrompt="1"/>
          </p:nvPr>
        </p:nvSpPr>
        <p:spPr>
          <a:xfrm>
            <a:off x="1148373" y="1488558"/>
            <a:ext cx="5445858" cy="2704640"/>
          </a:xfrm>
        </p:spPr>
        <p:txBody>
          <a:bodyPr anchor="b">
            <a:normAutofit/>
          </a:bodyPr>
          <a:lstStyle>
            <a:lvl1pPr>
              <a:defRPr sz="4800"/>
            </a:lvl1pPr>
          </a:lstStyle>
          <a:p>
            <a:r>
              <a:rPr lang="en-US" dirty="0"/>
              <a:t>CLICK TO EDIT MASTER TITLE STYLE</a:t>
            </a:r>
          </a:p>
        </p:txBody>
      </p:sp>
      <p:sp>
        <p:nvSpPr>
          <p:cNvPr id="3" name="Text Placeholder 2">
            <a:extLst>
              <a:ext uri="{FF2B5EF4-FFF2-40B4-BE49-F238E27FC236}">
                <a16:creationId xmlns:a16="http://schemas.microsoft.com/office/drawing/2014/main" id="{9789FC2C-42AA-424F-9223-5F73B95D7C36}"/>
              </a:ext>
            </a:extLst>
          </p:cNvPr>
          <p:cNvSpPr>
            <a:spLocks noGrp="1"/>
          </p:cNvSpPr>
          <p:nvPr>
            <p:ph type="body" idx="1" hasCustomPrompt="1"/>
          </p:nvPr>
        </p:nvSpPr>
        <p:spPr>
          <a:xfrm>
            <a:off x="1148373" y="4220187"/>
            <a:ext cx="5445858" cy="1223684"/>
          </a:xfrm>
        </p:spPr>
        <p:txBody>
          <a:bodyPr>
            <a:normAutofit/>
          </a:bodyPr>
          <a:lstStyle>
            <a:lvl1pPr marL="0" indent="0">
              <a:buNone/>
              <a:defRPr sz="1800" b="0" i="0" spc="300">
                <a:solidFill>
                  <a:schemeClr val="tx1"/>
                </a:solidFill>
                <a:latin typeface="+mn-lt"/>
                <a:cs typeface="Gill Sans Light" panose="020B0302020104020203" pitchFamily="34" charset="-79"/>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dirty="0"/>
              <a:t>EDIT MASTER TEXT STYLES</a:t>
            </a:r>
          </a:p>
        </p:txBody>
      </p:sp>
    </p:spTree>
    <p:extLst>
      <p:ext uri="{BB962C8B-B14F-4D97-AF65-F5344CB8AC3E}">
        <p14:creationId xmlns:p14="http://schemas.microsoft.com/office/powerpoint/2010/main" val="1132737241"/>
      </p:ext>
    </p:extLst>
  </p:cSld>
  <p:clrMapOvr>
    <a:masterClrMapping/>
  </p:clrMapOvr>
</p:sldLayout>
</file>

<file path=ppt/slideLayouts/slideLayout216.xml><?xml version="1.0" encoding="utf-8"?>
<p:sldLayout xmlns:a="http://schemas.openxmlformats.org/drawingml/2006/main" xmlns:r="http://schemas.openxmlformats.org/officeDocument/2006/relationships" xmlns:p="http://schemas.openxmlformats.org/presentationml/2006/main" preserve="1" userDrawn="1">
  <p:cSld name="Blank">
    <p:spTree>
      <p:nvGrpSpPr>
        <p:cNvPr id="1" name=""/>
        <p:cNvGrpSpPr/>
        <p:nvPr/>
      </p:nvGrpSpPr>
      <p:grpSpPr>
        <a:xfrm>
          <a:off x="0" y="0"/>
          <a:ext cx="0" cy="0"/>
          <a:chOff x="0" y="0"/>
          <a:chExt cx="0" cy="0"/>
        </a:xfrm>
      </p:grpSpPr>
    </p:spTree>
    <p:extLst>
      <p:ext uri="{BB962C8B-B14F-4D97-AF65-F5344CB8AC3E}">
        <p14:creationId xmlns:p14="http://schemas.microsoft.com/office/powerpoint/2010/main" val="1286972320"/>
      </p:ext>
    </p:extLst>
  </p:cSld>
  <p:clrMapOvr>
    <a:masterClrMapping/>
  </p:clrMapOvr>
</p:sldLayout>
</file>

<file path=ppt/slideLayouts/slideLayout419.xml><?xml version="1.0" encoding="utf-8"?>
<p:sldLayout xmlns:a="http://schemas.openxmlformats.org/drawingml/2006/main" xmlns:r="http://schemas.openxmlformats.org/officeDocument/2006/relationships" xmlns:p="http://schemas.openxmlformats.org/presentationml/2006/main" userDrawn="1">
  <p:cSld name="Image and Content">
    <p:spTree>
      <p:nvGrpSpPr>
        <p:cNvPr id="1" name=""/>
        <p:cNvGrpSpPr/>
        <p:nvPr/>
      </p:nvGrpSpPr>
      <p:grpSpPr>
        <a:xfrm>
          <a:off x="0" y="0"/>
          <a:ext cx="0" cy="0"/>
          <a:chOff x="0" y="0"/>
          <a:chExt cx="0" cy="0"/>
        </a:xfrm>
      </p:grpSpPr>
      <p:sp>
        <p:nvSpPr>
          <p:cNvPr id="3" name="Picture Placeholder 2"/>
          <p:cNvSpPr>
            <a:spLocks noGrp="1"/>
          </p:cNvSpPr>
          <p:nvPr>
            <p:ph type="pic" sz="quarter" idx="10"/>
          </p:nvPr>
        </p:nvSpPr>
        <p:spPr>
          <a:xfrm>
            <a:off x="6096000" y="0"/>
            <a:ext cx="6096000" cy="6858000"/>
          </a:xfrm>
          <a:solidFill>
            <a:schemeClr val="bg1">
              <a:lumMod val="95000"/>
            </a:schemeClr>
          </a:solidFill>
        </p:spPr>
        <p:txBody>
          <a:bodyPr anchor="ctr">
            <a:normAutofit/>
          </a:bodyPr>
          <a:lstStyle>
            <a:lvl1pPr marL="0" indent="0" algn="ctr">
              <a:buNone/>
              <a:defRPr sz="1400"/>
            </a:lvl1pPr>
          </a:lstStyle>
          <a:p>
            <a:r>
              <a:rPr lang="en-US" dirty="0"/>
              <a:t>Click icon to add picture</a:t>
            </a:r>
          </a:p>
        </p:txBody>
      </p:sp>
      <p:sp>
        <p:nvSpPr>
          <p:cNvPr id="10" name="Title 1">
            <a:extLst>
              <a:ext uri="{FF2B5EF4-FFF2-40B4-BE49-F238E27FC236}">
                <a16:creationId xmlns:a16="http://schemas.microsoft.com/office/drawing/2014/main" id="{95B2C2DA-ADF3-D44B-8824-9B44E01F747F}"/>
              </a:ext>
            </a:extLst>
          </p:cNvPr>
          <p:cNvSpPr>
            <a:spLocks noGrp="1"/>
          </p:cNvSpPr>
          <p:nvPr>
            <p:ph type="title" hasCustomPrompt="1"/>
          </p:nvPr>
        </p:nvSpPr>
        <p:spPr>
          <a:xfrm>
            <a:off x="1328737" y="786810"/>
            <a:ext cx="4008437" cy="1395208"/>
          </a:xfrm>
        </p:spPr>
        <p:txBody>
          <a:bodyPr lIns="0" anchor="b"/>
          <a:lstStyle/>
          <a:p>
            <a:r>
              <a:rPr lang="en-US" dirty="0"/>
              <a:t>TITLE GOES</a:t>
            </a:r>
            <a:br>
              <a:rPr lang="en-US" dirty="0"/>
            </a:br>
            <a:r>
              <a:rPr lang="en-US" dirty="0"/>
              <a:t>HERE</a:t>
            </a:r>
          </a:p>
        </p:txBody>
      </p:sp>
      <p:sp>
        <p:nvSpPr>
          <p:cNvPr id="12" name="Text Placeholder 11">
            <a:extLst>
              <a:ext uri="{FF2B5EF4-FFF2-40B4-BE49-F238E27FC236}">
                <a16:creationId xmlns:a16="http://schemas.microsoft.com/office/drawing/2014/main" id="{DA80A15A-88F2-2144-8707-F31DD26C52BD}"/>
              </a:ext>
            </a:extLst>
          </p:cNvPr>
          <p:cNvSpPr>
            <a:spLocks noGrp="1"/>
          </p:cNvSpPr>
          <p:nvPr>
            <p:ph type="body" sz="quarter" idx="11"/>
          </p:nvPr>
        </p:nvSpPr>
        <p:spPr>
          <a:xfrm>
            <a:off x="1328738" y="3019352"/>
            <a:ext cx="4008437" cy="3099153"/>
          </a:xfrm>
        </p:spPr>
        <p:txBody>
          <a:bodyPr lIns="0">
            <a:normAutofit/>
          </a:bodyPr>
          <a:lstStyle>
            <a:lvl1pPr>
              <a:lnSpc>
                <a:spcPct val="150000"/>
              </a:lnSpc>
              <a:defRPr sz="1600" spc="0">
                <a:solidFill>
                  <a:schemeClr val="tx2"/>
                </a:solidFill>
              </a:defRPr>
            </a:lvl1pPr>
            <a:lvl2pPr>
              <a:lnSpc>
                <a:spcPct val="150000"/>
              </a:lnSpc>
              <a:defRPr sz="1400" spc="0">
                <a:solidFill>
                  <a:schemeClr val="tx2"/>
                </a:solidFill>
              </a:defRPr>
            </a:lvl2pPr>
            <a:lvl3pPr>
              <a:lnSpc>
                <a:spcPct val="150000"/>
              </a:lnSpc>
              <a:defRPr sz="1200" spc="0">
                <a:solidFill>
                  <a:schemeClr val="tx2"/>
                </a:solidFill>
              </a:defRPr>
            </a:lvl3pPr>
            <a:lvl4pPr>
              <a:lnSpc>
                <a:spcPct val="150000"/>
              </a:lnSpc>
              <a:defRPr sz="1100" spc="0">
                <a:solidFill>
                  <a:schemeClr val="tx2"/>
                </a:solidFill>
              </a:defRPr>
            </a:lvl4pPr>
            <a:lvl5pPr>
              <a:lnSpc>
                <a:spcPct val="150000"/>
              </a:lnSpc>
              <a:defRPr sz="1100" spc="0">
                <a:solidFill>
                  <a:schemeClr val="tx2"/>
                </a:solidFill>
              </a:defRPr>
            </a:lvl5p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endParaRPr lang="en-US" dirty="0"/>
          </a:p>
        </p:txBody>
      </p:sp>
      <p:sp>
        <p:nvSpPr>
          <p:cNvPr id="17" name="Text Placeholder 11">
            <a:extLst>
              <a:ext uri="{FF2B5EF4-FFF2-40B4-BE49-F238E27FC236}">
                <a16:creationId xmlns:a16="http://schemas.microsoft.com/office/drawing/2014/main" id="{6CAA743B-32D9-CE44-9E46-D38DB57EFACE}"/>
              </a:ext>
            </a:extLst>
          </p:cNvPr>
          <p:cNvSpPr>
            <a:spLocks noGrp="1"/>
          </p:cNvSpPr>
          <p:nvPr>
            <p:ph type="body" sz="quarter" idx="12" hasCustomPrompt="1"/>
          </p:nvPr>
        </p:nvSpPr>
        <p:spPr>
          <a:xfrm>
            <a:off x="1328738" y="2247679"/>
            <a:ext cx="4008437" cy="602887"/>
          </a:xfrm>
        </p:spPr>
        <p:txBody>
          <a:bodyPr lIns="0" anchor="t">
            <a:normAutofit/>
          </a:bodyPr>
          <a:lstStyle>
            <a:lvl1pPr marL="0" indent="0">
              <a:buNone/>
              <a:defRPr sz="1400" spc="300">
                <a:solidFill>
                  <a:schemeClr val="tx2"/>
                </a:solidFill>
              </a:defRPr>
            </a:lvl1pPr>
            <a:lvl2pPr>
              <a:defRPr sz="1100">
                <a:solidFill>
                  <a:schemeClr val="tx2"/>
                </a:solidFill>
              </a:defRPr>
            </a:lvl2pPr>
            <a:lvl3pPr>
              <a:defRPr sz="1050">
                <a:solidFill>
                  <a:schemeClr val="tx2"/>
                </a:solidFill>
              </a:defRPr>
            </a:lvl3pPr>
            <a:lvl4pPr>
              <a:defRPr sz="1000">
                <a:solidFill>
                  <a:schemeClr val="tx2"/>
                </a:solidFill>
              </a:defRPr>
            </a:lvl4pPr>
            <a:lvl5pPr>
              <a:defRPr sz="1000">
                <a:solidFill>
                  <a:schemeClr val="tx2"/>
                </a:solidFill>
              </a:defRPr>
            </a:lvl5pPr>
          </a:lstStyle>
          <a:p>
            <a:pPr lvl="0"/>
            <a:r>
              <a:rPr lang="en-US" dirty="0"/>
              <a:t>SUBTITLE HERE</a:t>
            </a:r>
          </a:p>
        </p:txBody>
      </p:sp>
    </p:spTree>
    <p:extLst>
      <p:ext uri="{BB962C8B-B14F-4D97-AF65-F5344CB8AC3E}">
        <p14:creationId xmlns:p14="http://schemas.microsoft.com/office/powerpoint/2010/main" val="3836849831"/>
      </p:ext>
    </p:extLst>
  </p:cSld>
  <p:clrMapOvr>
    <a:masterClrMapping/>
  </p:clrMapOvr>
  <p:extLst mod="1">
    <p:ext uri="{DCECCB84-F9BA-43D5-87BE-67443E8EF086}">
      <p15:sldGuideLst xmlns:p15="http://schemas.microsoft.com/office/powerpoint/2012/main">
        <p15:guide id="1" orient="horz" pos="2160" userDrawn="1">
          <p15:clr>
            <a:srgbClr val="FBAE40"/>
          </p15:clr>
        </p15:guide>
        <p15:guide id="2" pos="3864" userDrawn="1">
          <p15:clr>
            <a:srgbClr val="FBAE40"/>
          </p15:clr>
        </p15:guide>
      </p15:sldGuideLst>
    </p:ext>
  </p:extLst>
</p:sldLayout>
</file>

<file path=ppt/slideLayouts/slideLayout515.xml><?xml version="1.0" encoding="utf-8"?>
<p:sldLayout xmlns:a="http://schemas.openxmlformats.org/drawingml/2006/main" xmlns:r="http://schemas.openxmlformats.org/officeDocument/2006/relationships" xmlns:p="http://schemas.openxmlformats.org/presentationml/2006/main" preserve="1" userDrawn="1">
  <p:cSld name="Image and Content 2">
    <p:spTree>
      <p:nvGrpSpPr>
        <p:cNvPr id="1" name=""/>
        <p:cNvGrpSpPr/>
        <p:nvPr/>
      </p:nvGrpSpPr>
      <p:grpSpPr>
        <a:xfrm>
          <a:off x="0" y="0"/>
          <a:ext cx="0" cy="0"/>
          <a:chOff x="0" y="0"/>
          <a:chExt cx="0" cy="0"/>
        </a:xfrm>
      </p:grpSpPr>
      <p:sp>
        <p:nvSpPr>
          <p:cNvPr id="3" name="Picture Placeholder 2"/>
          <p:cNvSpPr>
            <a:spLocks noGrp="1"/>
          </p:cNvSpPr>
          <p:nvPr>
            <p:ph type="pic" sz="quarter" idx="10"/>
          </p:nvPr>
        </p:nvSpPr>
        <p:spPr>
          <a:xfrm>
            <a:off x="838200" y="0"/>
            <a:ext cx="5257800" cy="6858000"/>
          </a:xfrm>
          <a:solidFill>
            <a:schemeClr val="bg1">
              <a:lumMod val="95000"/>
            </a:schemeClr>
          </a:solidFill>
        </p:spPr>
        <p:txBody>
          <a:bodyPr anchor="ctr">
            <a:normAutofit/>
          </a:bodyPr>
          <a:lstStyle>
            <a:lvl1pPr marL="0" indent="0" algn="ctr">
              <a:buNone/>
              <a:defRPr sz="1400"/>
            </a:lvl1pPr>
          </a:lstStyle>
          <a:p>
            <a:r>
              <a:rPr lang="en-US" dirty="0"/>
              <a:t>Click icon to add picture</a:t>
            </a:r>
          </a:p>
        </p:txBody>
      </p:sp>
    </p:spTree>
    <p:extLst>
      <p:ext uri="{BB962C8B-B14F-4D97-AF65-F5344CB8AC3E}">
        <p14:creationId xmlns:p14="http://schemas.microsoft.com/office/powerpoint/2010/main" val="1437461515"/>
      </p:ext>
    </p:extLst>
  </p:cSld>
  <p:clrMapOvr>
    <a:masterClrMapping/>
  </p:clrMapOvr>
  <p:extLst mod="1">
    <p:ext uri="{DCECCB84-F9BA-43D5-87BE-67443E8EF086}">
      <p15:sldGuideLst xmlns:p15="http://schemas.microsoft.com/office/powerpoint/2012/main">
        <p15:guide id="1" orient="horz" pos="2160">
          <p15:clr>
            <a:srgbClr val="FBAE40"/>
          </p15:clr>
        </p15:guide>
        <p15:guide id="2" pos="3840">
          <p15:clr>
            <a:srgbClr val="FBAE40"/>
          </p15:clr>
        </p15:guide>
      </p15:sldGuideLst>
    </p:ext>
  </p:extLst>
</p:sldLayout>
</file>

<file path=ppt/slideLayouts/slideLayout613.xml><?xml version="1.0" encoding="utf-8"?>
<p:sldLayout xmlns:a="http://schemas.openxmlformats.org/drawingml/2006/main" xmlns:r="http://schemas.openxmlformats.org/officeDocument/2006/relationships" xmlns:p="http://schemas.openxmlformats.org/presentationml/2006/main" preserve="1" userDrawn="1">
  <p:cSld name="Single Image">
    <p:spTree>
      <p:nvGrpSpPr>
        <p:cNvPr id="1" name=""/>
        <p:cNvGrpSpPr/>
        <p:nvPr/>
      </p:nvGrpSpPr>
      <p:grpSpPr>
        <a:xfrm>
          <a:off x="0" y="0"/>
          <a:ext cx="0" cy="0"/>
          <a:chOff x="0" y="0"/>
          <a:chExt cx="0" cy="0"/>
        </a:xfrm>
      </p:grpSpPr>
      <p:sp>
        <p:nvSpPr>
          <p:cNvPr id="11" name="Picture Placeholder 10">
            <a:extLst>
              <a:ext uri="{FF2B5EF4-FFF2-40B4-BE49-F238E27FC236}">
                <a16:creationId xmlns:a16="http://schemas.microsoft.com/office/drawing/2014/main" id="{A9295395-4EC9-4A2A-A4BF-5B0E3F1E9072}"/>
              </a:ext>
            </a:extLst>
          </p:cNvPr>
          <p:cNvSpPr>
            <a:spLocks noGrp="1"/>
          </p:cNvSpPr>
          <p:nvPr>
            <p:ph type="pic" sz="quarter" idx="12"/>
          </p:nvPr>
        </p:nvSpPr>
        <p:spPr>
          <a:xfrm>
            <a:off x="838200" y="0"/>
            <a:ext cx="11353800" cy="6858000"/>
          </a:xfrm>
          <a:custGeom>
            <a:avLst/>
            <a:gdLst>
              <a:gd name="connsiteX0" fmla="*/ 0 w 11353800"/>
              <a:gd name="connsiteY0" fmla="*/ 0 h 6858000"/>
              <a:gd name="connsiteX1" fmla="*/ 11353800 w 11353800"/>
              <a:gd name="connsiteY1" fmla="*/ 0 h 6858000"/>
              <a:gd name="connsiteX2" fmla="*/ 11353800 w 11353800"/>
              <a:gd name="connsiteY2" fmla="*/ 4947138 h 6858000"/>
              <a:gd name="connsiteX3" fmla="*/ 7133492 w 11353800"/>
              <a:gd name="connsiteY3" fmla="*/ 4947138 h 6858000"/>
              <a:gd name="connsiteX4" fmla="*/ 7133492 w 11353800"/>
              <a:gd name="connsiteY4" fmla="*/ 6858000 h 6858000"/>
              <a:gd name="connsiteX5" fmla="*/ 0 w 11353800"/>
              <a:gd name="connsiteY5" fmla="*/ 6858000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11353800" h="6858000">
                <a:moveTo>
                  <a:pt x="0" y="0"/>
                </a:moveTo>
                <a:lnTo>
                  <a:pt x="11353800" y="0"/>
                </a:lnTo>
                <a:lnTo>
                  <a:pt x="11353800" y="4947138"/>
                </a:lnTo>
                <a:lnTo>
                  <a:pt x="7133492" y="4947138"/>
                </a:lnTo>
                <a:lnTo>
                  <a:pt x="7133492" y="6858000"/>
                </a:lnTo>
                <a:lnTo>
                  <a:pt x="0" y="6858000"/>
                </a:lnTo>
                <a:close/>
              </a:path>
            </a:pathLst>
          </a:custGeom>
        </p:spPr>
        <p:txBody>
          <a:bodyPr wrap="square">
            <a:noAutofit/>
          </a:bodyPr>
          <a:lstStyle>
            <a:lvl1pPr marL="0" indent="0" algn="ctr">
              <a:buNone/>
              <a:defRPr/>
            </a:lvl1pPr>
          </a:lstStyle>
          <a:p>
            <a:r>
              <a:rPr lang="en-US" dirty="0"/>
              <a:t>Click icon to add picture</a:t>
            </a:r>
          </a:p>
        </p:txBody>
      </p:sp>
      <p:sp>
        <p:nvSpPr>
          <p:cNvPr id="5" name="Text Placeholder 4">
            <a:extLst>
              <a:ext uri="{FF2B5EF4-FFF2-40B4-BE49-F238E27FC236}">
                <a16:creationId xmlns:a16="http://schemas.microsoft.com/office/drawing/2014/main" id="{4C6DA884-7C48-8D49-9DFE-4CE990C95A09}"/>
              </a:ext>
            </a:extLst>
          </p:cNvPr>
          <p:cNvSpPr>
            <a:spLocks noGrp="1"/>
          </p:cNvSpPr>
          <p:nvPr>
            <p:ph type="body" sz="quarter" idx="11" hasCustomPrompt="1"/>
          </p:nvPr>
        </p:nvSpPr>
        <p:spPr>
          <a:xfrm>
            <a:off x="8281989" y="5829950"/>
            <a:ext cx="3558320" cy="628650"/>
          </a:xfrm>
        </p:spPr>
        <p:txBody>
          <a:bodyPr>
            <a:normAutofit/>
          </a:bodyPr>
          <a:lstStyle>
            <a:lvl1pPr marL="0" indent="0" algn="ctr">
              <a:buNone/>
              <a:defRPr sz="1200"/>
            </a:lvl1pPr>
            <a:lvl2pPr marL="457200" indent="0">
              <a:buNone/>
              <a:defRPr sz="900"/>
            </a:lvl2pPr>
            <a:lvl3pPr marL="914400" indent="0">
              <a:buNone/>
              <a:defRPr sz="800"/>
            </a:lvl3pPr>
            <a:lvl4pPr marL="1371600" indent="0">
              <a:buNone/>
              <a:defRPr sz="700"/>
            </a:lvl4pPr>
            <a:lvl5pPr marL="1828800" indent="0">
              <a:buNone/>
              <a:defRPr sz="700"/>
            </a:lvl5pPr>
          </a:lstStyle>
          <a:p>
            <a:pPr lvl="0"/>
            <a:r>
              <a:rPr lang="en-US" dirty="0"/>
              <a:t>Caption Goes Here</a:t>
            </a:r>
          </a:p>
        </p:txBody>
      </p:sp>
      <p:sp>
        <p:nvSpPr>
          <p:cNvPr id="6" name="Title 1">
            <a:extLst>
              <a:ext uri="{FF2B5EF4-FFF2-40B4-BE49-F238E27FC236}">
                <a16:creationId xmlns:a16="http://schemas.microsoft.com/office/drawing/2014/main" id="{EEFCCE50-D1A9-1249-AF64-BA06424C8034}"/>
              </a:ext>
            </a:extLst>
          </p:cNvPr>
          <p:cNvSpPr>
            <a:spLocks noGrp="1"/>
          </p:cNvSpPr>
          <p:nvPr>
            <p:ph type="title" hasCustomPrompt="1"/>
          </p:nvPr>
        </p:nvSpPr>
        <p:spPr>
          <a:xfrm>
            <a:off x="8296179" y="5250600"/>
            <a:ext cx="3545503" cy="564335"/>
          </a:xfrm>
        </p:spPr>
        <p:txBody>
          <a:bodyPr>
            <a:normAutofit/>
          </a:bodyPr>
          <a:lstStyle>
            <a:lvl1pPr algn="ctr">
              <a:defRPr sz="2800"/>
            </a:lvl1pPr>
          </a:lstStyle>
          <a:p>
            <a:r>
              <a:rPr lang="en-US" dirty="0"/>
              <a:t>TITLE GOES HERE</a:t>
            </a:r>
          </a:p>
        </p:txBody>
      </p:sp>
    </p:spTree>
    <p:extLst>
      <p:ext uri="{BB962C8B-B14F-4D97-AF65-F5344CB8AC3E}">
        <p14:creationId xmlns:p14="http://schemas.microsoft.com/office/powerpoint/2010/main" val="1565262010"/>
      </p:ext>
    </p:extLst>
  </p:cSld>
  <p:clrMapOvr>
    <a:masterClrMapping/>
  </p:clrMapOvr>
  <p:extLst mod="1">
    <p:ext uri="{DCECCB84-F9BA-43D5-87BE-67443E8EF086}">
      <p15:sldGuideLst xmlns:p15="http://schemas.microsoft.com/office/powerpoint/2012/main">
        <p15:guide id="1" orient="horz" pos="2160">
          <p15:clr>
            <a:srgbClr val="FBAE40"/>
          </p15:clr>
        </p15:guide>
        <p15:guide id="2" pos="3840">
          <p15:clr>
            <a:srgbClr val="FBAE40"/>
          </p15:clr>
        </p15:guide>
      </p15:sldGuideLst>
    </p:ext>
  </p:extLst>
</p:sldLayout>
</file>

<file path=ppt/slideLayouts/slideLayout920.xml><?xml version="1.0" encoding="utf-8"?>
<p:sldLayout xmlns:a="http://schemas.openxmlformats.org/drawingml/2006/main" xmlns:r="http://schemas.openxmlformats.org/officeDocument/2006/relationships" xmlns:p="http://schemas.openxmlformats.org/presentationml/2006/main" type="twoTxTwoObj" preserve="1">
  <p:cSld name="Comparison">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666BF98B-2743-4B47-AE32-9926CC2BF549}"/>
              </a:ext>
            </a:extLst>
          </p:cNvPr>
          <p:cNvSpPr>
            <a:spLocks noGrp="1"/>
          </p:cNvSpPr>
          <p:nvPr>
            <p:ph type="title"/>
          </p:nvPr>
        </p:nvSpPr>
        <p:spPr>
          <a:xfrm>
            <a:off x="839788" y="365125"/>
            <a:ext cx="10515600" cy="1325563"/>
          </a:xfrm>
        </p:spPr>
        <p:txBody>
          <a:bodyPr/>
          <a:lstStyle>
            <a:lvl1pPr>
              <a:defRPr>
                <a:solidFill>
                  <a:schemeClr val="tx2"/>
                </a:solidFill>
              </a:defRPr>
            </a:lvl1pPr>
          </a:lstStyle>
          <a:p>
            <a:r>
              <a:rPr lang="en-US"/>
              <a:t>Click to edit Master title style</a:t>
            </a:r>
            <a:endParaRPr lang="en-US" dirty="0"/>
          </a:p>
        </p:txBody>
      </p:sp>
      <p:sp>
        <p:nvSpPr>
          <p:cNvPr id="3" name="Text Placeholder 2">
            <a:extLst>
              <a:ext uri="{FF2B5EF4-FFF2-40B4-BE49-F238E27FC236}">
                <a16:creationId xmlns:a16="http://schemas.microsoft.com/office/drawing/2014/main" id="{19F824E8-8F6B-3D44-A59E-3179A03A787F}"/>
              </a:ext>
            </a:extLst>
          </p:cNvPr>
          <p:cNvSpPr>
            <a:spLocks noGrp="1"/>
          </p:cNvSpPr>
          <p:nvPr>
            <p:ph type="body" idx="1"/>
          </p:nvPr>
        </p:nvSpPr>
        <p:spPr>
          <a:xfrm>
            <a:off x="839788" y="1681163"/>
            <a:ext cx="5157787" cy="823912"/>
          </a:xfrm>
        </p:spPr>
        <p:txBody>
          <a:bodyPr anchor="b"/>
          <a:lstStyle>
            <a:lvl1pPr marL="0" indent="0">
              <a:buNone/>
              <a:defRPr sz="2400" b="1">
                <a:solidFill>
                  <a:schemeClr val="tx2"/>
                </a:solidFill>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a:t>Click to edit Master text styles</a:t>
            </a:r>
          </a:p>
        </p:txBody>
      </p:sp>
      <p:sp>
        <p:nvSpPr>
          <p:cNvPr id="4" name="Content Placeholder 3">
            <a:extLst>
              <a:ext uri="{FF2B5EF4-FFF2-40B4-BE49-F238E27FC236}">
                <a16:creationId xmlns:a16="http://schemas.microsoft.com/office/drawing/2014/main" id="{AC6908B9-8BB9-5247-A9CC-EADBF62AB670}"/>
              </a:ext>
            </a:extLst>
          </p:cNvPr>
          <p:cNvSpPr>
            <a:spLocks noGrp="1"/>
          </p:cNvSpPr>
          <p:nvPr>
            <p:ph sz="half" idx="2"/>
          </p:nvPr>
        </p:nvSpPr>
        <p:spPr>
          <a:xfrm>
            <a:off x="839788" y="2505075"/>
            <a:ext cx="5157787" cy="3684588"/>
          </a:xfrm>
        </p:spPr>
        <p:txBody>
          <a:bodyPr/>
          <a:lstStyle>
            <a:lvl1pPr>
              <a:defRPr>
                <a:solidFill>
                  <a:schemeClr val="tx2"/>
                </a:solidFill>
              </a:defRPr>
            </a:lvl1pPr>
            <a:lvl2pPr>
              <a:defRPr>
                <a:solidFill>
                  <a:schemeClr val="tx2"/>
                </a:solidFill>
              </a:defRPr>
            </a:lvl2pPr>
            <a:lvl3pPr>
              <a:defRPr>
                <a:solidFill>
                  <a:schemeClr val="tx2"/>
                </a:solidFill>
              </a:defRPr>
            </a:lvl3pPr>
            <a:lvl4pPr>
              <a:defRPr>
                <a:solidFill>
                  <a:schemeClr val="tx2"/>
                </a:solidFill>
              </a:defRPr>
            </a:lvl4pPr>
            <a:lvl5pPr>
              <a:defRPr>
                <a:solidFill>
                  <a:schemeClr val="tx2"/>
                </a:solidFill>
              </a:defRPr>
            </a:lvl5p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endParaRPr lang="en-US" dirty="0"/>
          </a:p>
        </p:txBody>
      </p:sp>
      <p:sp>
        <p:nvSpPr>
          <p:cNvPr id="5" name="Text Placeholder 4">
            <a:extLst>
              <a:ext uri="{FF2B5EF4-FFF2-40B4-BE49-F238E27FC236}">
                <a16:creationId xmlns:a16="http://schemas.microsoft.com/office/drawing/2014/main" id="{F17E1808-3255-6342-8F11-708C178C6864}"/>
              </a:ext>
            </a:extLst>
          </p:cNvPr>
          <p:cNvSpPr>
            <a:spLocks noGrp="1"/>
          </p:cNvSpPr>
          <p:nvPr>
            <p:ph type="body" sz="quarter" idx="3"/>
          </p:nvPr>
        </p:nvSpPr>
        <p:spPr>
          <a:xfrm>
            <a:off x="6172200" y="1681163"/>
            <a:ext cx="5183188" cy="823912"/>
          </a:xfrm>
        </p:spPr>
        <p:txBody>
          <a:bodyPr anchor="b"/>
          <a:lstStyle>
            <a:lvl1pPr marL="0" indent="0">
              <a:buNone/>
              <a:defRPr sz="2400" b="1">
                <a:solidFill>
                  <a:schemeClr val="tx2"/>
                </a:solidFill>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a:t>Click to edit Master text styles</a:t>
            </a:r>
          </a:p>
        </p:txBody>
      </p:sp>
      <p:sp>
        <p:nvSpPr>
          <p:cNvPr id="6" name="Content Placeholder 5">
            <a:extLst>
              <a:ext uri="{FF2B5EF4-FFF2-40B4-BE49-F238E27FC236}">
                <a16:creationId xmlns:a16="http://schemas.microsoft.com/office/drawing/2014/main" id="{A5572680-8F07-DD43-A1EC-F836900FFE13}"/>
              </a:ext>
            </a:extLst>
          </p:cNvPr>
          <p:cNvSpPr>
            <a:spLocks noGrp="1"/>
          </p:cNvSpPr>
          <p:nvPr>
            <p:ph sz="quarter" idx="4"/>
          </p:nvPr>
        </p:nvSpPr>
        <p:spPr>
          <a:xfrm>
            <a:off x="6172200" y="2505075"/>
            <a:ext cx="5183188" cy="3684588"/>
          </a:xfrm>
        </p:spPr>
        <p:txBody>
          <a:bodyPr/>
          <a:lstStyle>
            <a:lvl1pPr>
              <a:defRPr>
                <a:solidFill>
                  <a:schemeClr val="tx2"/>
                </a:solidFill>
              </a:defRPr>
            </a:lvl1pPr>
            <a:lvl2pPr>
              <a:defRPr>
                <a:solidFill>
                  <a:schemeClr val="tx2"/>
                </a:solidFill>
              </a:defRPr>
            </a:lvl2pPr>
            <a:lvl3pPr>
              <a:defRPr>
                <a:solidFill>
                  <a:schemeClr val="tx2"/>
                </a:solidFill>
              </a:defRPr>
            </a:lvl3pPr>
            <a:lvl4pPr>
              <a:defRPr>
                <a:solidFill>
                  <a:schemeClr val="tx2"/>
                </a:solidFill>
              </a:defRPr>
            </a:lvl4pPr>
            <a:lvl5pPr>
              <a:defRPr>
                <a:solidFill>
                  <a:schemeClr val="tx2"/>
                </a:solidFill>
              </a:defRPr>
            </a:lvl5p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endParaRPr lang="en-US" dirty="0"/>
          </a:p>
        </p:txBody>
      </p:sp>
      <p:sp>
        <p:nvSpPr>
          <p:cNvPr id="8" name="Footer Placeholder 7">
            <a:extLst>
              <a:ext uri="{FF2B5EF4-FFF2-40B4-BE49-F238E27FC236}">
                <a16:creationId xmlns:a16="http://schemas.microsoft.com/office/drawing/2014/main" id="{102532F2-B96C-DE47-9F25-34728C00D913}"/>
              </a:ext>
            </a:extLst>
          </p:cNvPr>
          <p:cNvSpPr>
            <a:spLocks noGrp="1"/>
          </p:cNvSpPr>
          <p:nvPr>
            <p:ph type="ftr" sz="quarter" idx="11"/>
          </p:nvPr>
        </p:nvSpPr>
        <p:spPr/>
        <p:txBody>
          <a:bodyPr/>
          <a:lstStyle/>
          <a:p>
            <a:endParaRPr lang="en-US" dirty="0"/>
          </a:p>
        </p:txBody>
      </p:sp>
    </p:spTree>
    <p:extLst>
      <p:ext uri="{BB962C8B-B14F-4D97-AF65-F5344CB8AC3E}">
        <p14:creationId xmlns:p14="http://schemas.microsoft.com/office/powerpoint/2010/main" val="3257765263"/>
      </p:ext>
    </p:extLst>
  </p:cSld>
  <p:clrMapOvr>
    <a:masterClrMapping/>
  </p:clrMapOvr>
</p:sldLayout>
</file>

<file path=ppt/slideLayouts/slideLayout1017.xml><?xml version="1.0" encoding="utf-8"?>
<p:sldLayout xmlns:a="http://schemas.openxmlformats.org/drawingml/2006/main" xmlns:r="http://schemas.openxmlformats.org/officeDocument/2006/relationships" xmlns:p="http://schemas.openxmlformats.org/presentationml/2006/main" preserve="1" userDrawn="1">
  <p:cSld name="1_Comparison">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666BF98B-2743-4B47-AE32-9926CC2BF549}"/>
              </a:ext>
            </a:extLst>
          </p:cNvPr>
          <p:cNvSpPr>
            <a:spLocks noGrp="1"/>
          </p:cNvSpPr>
          <p:nvPr>
            <p:ph type="title"/>
          </p:nvPr>
        </p:nvSpPr>
        <p:spPr>
          <a:xfrm>
            <a:off x="839788" y="365125"/>
            <a:ext cx="10515600" cy="1325563"/>
          </a:xfrm>
        </p:spPr>
        <p:txBody>
          <a:bodyPr/>
          <a:lstStyle>
            <a:lvl1pPr>
              <a:defRPr>
                <a:solidFill>
                  <a:schemeClr val="tx2"/>
                </a:solidFill>
              </a:defRPr>
            </a:lvl1pPr>
          </a:lstStyle>
          <a:p>
            <a:r>
              <a:rPr lang="en-US"/>
              <a:t>Click to edit Master title style</a:t>
            </a:r>
            <a:endParaRPr lang="en-US" dirty="0"/>
          </a:p>
        </p:txBody>
      </p:sp>
      <p:sp>
        <p:nvSpPr>
          <p:cNvPr id="4" name="Content Placeholder 3">
            <a:extLst>
              <a:ext uri="{FF2B5EF4-FFF2-40B4-BE49-F238E27FC236}">
                <a16:creationId xmlns:a16="http://schemas.microsoft.com/office/drawing/2014/main" id="{AC6908B9-8BB9-5247-A9CC-EADBF62AB670}"/>
              </a:ext>
            </a:extLst>
          </p:cNvPr>
          <p:cNvSpPr>
            <a:spLocks noGrp="1"/>
          </p:cNvSpPr>
          <p:nvPr>
            <p:ph sz="half" idx="2"/>
          </p:nvPr>
        </p:nvSpPr>
        <p:spPr>
          <a:xfrm>
            <a:off x="839788" y="1885361"/>
            <a:ext cx="5157787" cy="4304302"/>
          </a:xfrm>
        </p:spPr>
        <p:txBody>
          <a:bodyPr/>
          <a:lstStyle>
            <a:lvl1pPr>
              <a:defRPr>
                <a:solidFill>
                  <a:schemeClr val="tx2"/>
                </a:solidFill>
              </a:defRPr>
            </a:lvl1pPr>
            <a:lvl2pPr>
              <a:defRPr>
                <a:solidFill>
                  <a:schemeClr val="tx2"/>
                </a:solidFill>
              </a:defRPr>
            </a:lvl2pPr>
            <a:lvl3pPr>
              <a:defRPr>
                <a:solidFill>
                  <a:schemeClr val="tx2"/>
                </a:solidFill>
              </a:defRPr>
            </a:lvl3pPr>
            <a:lvl4pPr>
              <a:defRPr>
                <a:solidFill>
                  <a:schemeClr val="tx2"/>
                </a:solidFill>
              </a:defRPr>
            </a:lvl4pPr>
            <a:lvl5pPr>
              <a:defRPr>
                <a:solidFill>
                  <a:schemeClr val="tx2"/>
                </a:solidFill>
              </a:defRPr>
            </a:lvl5p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endParaRPr lang="en-US" dirty="0"/>
          </a:p>
        </p:txBody>
      </p:sp>
      <p:sp>
        <p:nvSpPr>
          <p:cNvPr id="6" name="Content Placeholder 5">
            <a:extLst>
              <a:ext uri="{FF2B5EF4-FFF2-40B4-BE49-F238E27FC236}">
                <a16:creationId xmlns:a16="http://schemas.microsoft.com/office/drawing/2014/main" id="{A5572680-8F07-DD43-A1EC-F836900FFE13}"/>
              </a:ext>
            </a:extLst>
          </p:cNvPr>
          <p:cNvSpPr>
            <a:spLocks noGrp="1"/>
          </p:cNvSpPr>
          <p:nvPr>
            <p:ph sz="quarter" idx="4"/>
          </p:nvPr>
        </p:nvSpPr>
        <p:spPr>
          <a:xfrm>
            <a:off x="6172200" y="1885361"/>
            <a:ext cx="5183188" cy="4304302"/>
          </a:xfrm>
        </p:spPr>
        <p:txBody>
          <a:bodyPr/>
          <a:lstStyle>
            <a:lvl1pPr>
              <a:defRPr>
                <a:solidFill>
                  <a:schemeClr val="tx2"/>
                </a:solidFill>
              </a:defRPr>
            </a:lvl1pPr>
            <a:lvl2pPr>
              <a:defRPr>
                <a:solidFill>
                  <a:schemeClr val="tx2"/>
                </a:solidFill>
              </a:defRPr>
            </a:lvl2pPr>
            <a:lvl3pPr>
              <a:defRPr>
                <a:solidFill>
                  <a:schemeClr val="tx2"/>
                </a:solidFill>
              </a:defRPr>
            </a:lvl3pPr>
            <a:lvl4pPr>
              <a:defRPr>
                <a:solidFill>
                  <a:schemeClr val="tx2"/>
                </a:solidFill>
              </a:defRPr>
            </a:lvl4pPr>
            <a:lvl5pPr>
              <a:defRPr>
                <a:solidFill>
                  <a:schemeClr val="tx2"/>
                </a:solidFill>
              </a:defRPr>
            </a:lvl5p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endParaRPr lang="en-US" dirty="0"/>
          </a:p>
        </p:txBody>
      </p:sp>
      <p:sp>
        <p:nvSpPr>
          <p:cNvPr id="8" name="Footer Placeholder 7">
            <a:extLst>
              <a:ext uri="{FF2B5EF4-FFF2-40B4-BE49-F238E27FC236}">
                <a16:creationId xmlns:a16="http://schemas.microsoft.com/office/drawing/2014/main" id="{102532F2-B96C-DE47-9F25-34728C00D913}"/>
              </a:ext>
            </a:extLst>
          </p:cNvPr>
          <p:cNvSpPr>
            <a:spLocks noGrp="1"/>
          </p:cNvSpPr>
          <p:nvPr>
            <p:ph type="ftr" sz="quarter" idx="11"/>
          </p:nvPr>
        </p:nvSpPr>
        <p:spPr/>
        <p:txBody>
          <a:bodyPr/>
          <a:lstStyle/>
          <a:p>
            <a:endParaRPr lang="en-US" dirty="0"/>
          </a:p>
        </p:txBody>
      </p:sp>
    </p:spTree>
    <p:extLst>
      <p:ext uri="{BB962C8B-B14F-4D97-AF65-F5344CB8AC3E}">
        <p14:creationId xmlns:p14="http://schemas.microsoft.com/office/powerpoint/2010/main" val="4138893522"/>
      </p:ext>
    </p:extLst>
  </p:cSld>
  <p:clrMapOvr>
    <a:masterClrMapping/>
  </p:clrMapOvr>
</p:sldLayout>
</file>

<file path=ppt/slideLayouts/slideLayout1114.xml><?xml version="1.0" encoding="utf-8"?>
<p:sldLayout xmlns:a="http://schemas.openxmlformats.org/drawingml/2006/main" xmlns:r="http://schemas.openxmlformats.org/officeDocument/2006/relationships" xmlns:p="http://schemas.openxmlformats.org/presentationml/2006/main" userDrawn="1">
  <p:cSld name="Photos in Squares">
    <p:spTree>
      <p:nvGrpSpPr>
        <p:cNvPr id="1" name=""/>
        <p:cNvGrpSpPr/>
        <p:nvPr/>
      </p:nvGrpSpPr>
      <p:grpSpPr>
        <a:xfrm>
          <a:off x="0" y="0"/>
          <a:ext cx="0" cy="0"/>
          <a:chOff x="0" y="0"/>
          <a:chExt cx="0" cy="0"/>
        </a:xfrm>
      </p:grpSpPr>
      <p:sp>
        <p:nvSpPr>
          <p:cNvPr id="13" name="Полилиния 12"/>
          <p:cNvSpPr>
            <a:spLocks noGrp="1"/>
          </p:cNvSpPr>
          <p:nvPr>
            <p:ph type="pic" sz="quarter" idx="14"/>
          </p:nvPr>
        </p:nvSpPr>
        <p:spPr>
          <a:xfrm>
            <a:off x="6458601" y="-13063"/>
            <a:ext cx="4984597" cy="6881852"/>
          </a:xfrm>
          <a:custGeom>
            <a:avLst/>
            <a:gdLst>
              <a:gd name="connsiteX0" fmla="*/ 1503648 w 9969194"/>
              <a:gd name="connsiteY0" fmla="*/ 0 h 13763703"/>
              <a:gd name="connsiteX1" fmla="*/ 5527552 w 9969194"/>
              <a:gd name="connsiteY1" fmla="*/ 0 h 13763703"/>
              <a:gd name="connsiteX2" fmla="*/ 5527552 w 9969194"/>
              <a:gd name="connsiteY2" fmla="*/ 1227909 h 13763703"/>
              <a:gd name="connsiteX3" fmla="*/ 7022614 w 9969194"/>
              <a:gd name="connsiteY3" fmla="*/ 1227909 h 13763703"/>
              <a:gd name="connsiteX4" fmla="*/ 7022614 w 9969194"/>
              <a:gd name="connsiteY4" fmla="*/ 2794727 h 13763703"/>
              <a:gd name="connsiteX5" fmla="*/ 9969194 w 9969194"/>
              <a:gd name="connsiteY5" fmla="*/ 2794727 h 13763703"/>
              <a:gd name="connsiteX6" fmla="*/ 9969194 w 9969194"/>
              <a:gd name="connsiteY6" fmla="*/ 5957026 h 13763703"/>
              <a:gd name="connsiteX7" fmla="*/ 8950610 w 9969194"/>
              <a:gd name="connsiteY7" fmla="*/ 5957026 h 13763703"/>
              <a:gd name="connsiteX8" fmla="*/ 8950610 w 9969194"/>
              <a:gd name="connsiteY8" fmla="*/ 12565789 h 13763703"/>
              <a:gd name="connsiteX9" fmla="*/ 1869952 w 9969194"/>
              <a:gd name="connsiteY9" fmla="*/ 12565789 h 13763703"/>
              <a:gd name="connsiteX10" fmla="*/ 1869952 w 9969194"/>
              <a:gd name="connsiteY10" fmla="*/ 13763703 h 13763703"/>
              <a:gd name="connsiteX11" fmla="*/ 0 w 9969194"/>
              <a:gd name="connsiteY11" fmla="*/ 13763703 h 13763703"/>
              <a:gd name="connsiteX12" fmla="*/ 0 w 9969194"/>
              <a:gd name="connsiteY12" fmla="*/ 12096207 h 13763703"/>
              <a:gd name="connsiteX13" fmla="*/ 1503648 w 9969194"/>
              <a:gd name="connsiteY13" fmla="*/ 12096207 h 13763703"/>
              <a:gd name="connsiteX14" fmla="*/ 1503648 w 9969194"/>
              <a:gd name="connsiteY14" fmla="*/ 5147401 h 13763703"/>
              <a:gd name="connsiteX15" fmla="*/ 6808482 w 9969194"/>
              <a:gd name="connsiteY15" fmla="*/ 5147401 h 13763703"/>
              <a:gd name="connsiteX16" fmla="*/ 6808482 w 9969194"/>
              <a:gd name="connsiteY16" fmla="*/ 3088415 h 13763703"/>
              <a:gd name="connsiteX17" fmla="*/ 5160598 w 9969194"/>
              <a:gd name="connsiteY17" fmla="*/ 3088415 h 13763703"/>
              <a:gd name="connsiteX18" fmla="*/ 5160598 w 9969194"/>
              <a:gd name="connsiteY18" fmla="*/ 1436915 h 13763703"/>
              <a:gd name="connsiteX19" fmla="*/ 1503648 w 9969194"/>
              <a:gd name="connsiteY19" fmla="*/ 1436915 h 1376370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9969194" h="13763703">
                <a:moveTo>
                  <a:pt x="1503648" y="0"/>
                </a:moveTo>
                <a:lnTo>
                  <a:pt x="5527552" y="0"/>
                </a:lnTo>
                <a:lnTo>
                  <a:pt x="5527552" y="1227909"/>
                </a:lnTo>
                <a:lnTo>
                  <a:pt x="7022614" y="1227909"/>
                </a:lnTo>
                <a:lnTo>
                  <a:pt x="7022614" y="2794727"/>
                </a:lnTo>
                <a:lnTo>
                  <a:pt x="9969194" y="2794727"/>
                </a:lnTo>
                <a:lnTo>
                  <a:pt x="9969194" y="5957026"/>
                </a:lnTo>
                <a:lnTo>
                  <a:pt x="8950610" y="5957026"/>
                </a:lnTo>
                <a:lnTo>
                  <a:pt x="8950610" y="12565789"/>
                </a:lnTo>
                <a:lnTo>
                  <a:pt x="1869952" y="12565789"/>
                </a:lnTo>
                <a:lnTo>
                  <a:pt x="1869952" y="13763703"/>
                </a:lnTo>
                <a:lnTo>
                  <a:pt x="0" y="13763703"/>
                </a:lnTo>
                <a:lnTo>
                  <a:pt x="0" y="12096207"/>
                </a:lnTo>
                <a:lnTo>
                  <a:pt x="1503648" y="12096207"/>
                </a:lnTo>
                <a:lnTo>
                  <a:pt x="1503648" y="5147401"/>
                </a:lnTo>
                <a:lnTo>
                  <a:pt x="6808482" y="5147401"/>
                </a:lnTo>
                <a:lnTo>
                  <a:pt x="6808482" y="3088415"/>
                </a:lnTo>
                <a:lnTo>
                  <a:pt x="5160598" y="3088415"/>
                </a:lnTo>
                <a:lnTo>
                  <a:pt x="5160598" y="1436915"/>
                </a:lnTo>
                <a:lnTo>
                  <a:pt x="1503648" y="1436915"/>
                </a:lnTo>
                <a:close/>
              </a:path>
            </a:pathLst>
          </a:custGeom>
          <a:ln w="3175">
            <a:miter lim="400000"/>
          </a:ln>
          <a:extLst>
            <a:ext uri="{C572A759-6A51-4108-AA02-DFA0A04FC94B}">
              <ma14:wrappingTextBoxFlag xmlns:ma14="http://schemas.microsoft.com/office/mac/drawingml/2011/main" xmlns="" val="1"/>
            </a:ext>
          </a:extLst>
        </p:spPr>
        <p:txBody>
          <a:bodyPr wrap="square" anchor="ctr">
            <a:noAutofit/>
          </a:bodyPr>
          <a:lstStyle>
            <a:lvl1pPr marL="0" indent="0" algn="ctr">
              <a:buNone/>
              <a:defRPr/>
            </a:lvl1pPr>
          </a:lstStyle>
          <a:p>
            <a:r>
              <a:rPr lang="en-US" dirty="0"/>
              <a:t>Click icon to add picture</a:t>
            </a:r>
          </a:p>
        </p:txBody>
      </p:sp>
      <p:sp>
        <p:nvSpPr>
          <p:cNvPr id="7" name="Shape 223">
            <a:extLst>
              <a:ext uri="{FF2B5EF4-FFF2-40B4-BE49-F238E27FC236}">
                <a16:creationId xmlns:a16="http://schemas.microsoft.com/office/drawing/2014/main" id="{00159812-53E9-D848-9606-198A5B9858E2}"/>
              </a:ext>
            </a:extLst>
          </p:cNvPr>
          <p:cNvSpPr/>
          <p:nvPr userDrawn="1"/>
        </p:nvSpPr>
        <p:spPr>
          <a:xfrm>
            <a:off x="10491266" y="1562652"/>
            <a:ext cx="1562173" cy="1562173"/>
          </a:xfrm>
          <a:prstGeom prst="rect">
            <a:avLst/>
          </a:prstGeom>
          <a:ln w="38100">
            <a:solidFill>
              <a:schemeClr val="bg2"/>
            </a:solidFill>
            <a:miter lim="400000"/>
          </a:ln>
        </p:spPr>
        <p:txBody>
          <a:bodyPr lIns="19050" tIns="19050" rIns="19050" bIns="19050" anchor="ctr"/>
          <a:lstStyle/>
          <a:p>
            <a:pPr algn="ctr">
              <a:defRPr sz="3000">
                <a:solidFill>
                  <a:srgbClr val="FFFFFF"/>
                </a:solidFill>
                <a:latin typeface="Helvetica Light"/>
                <a:ea typeface="Helvetica Light"/>
                <a:cs typeface="Helvetica Light"/>
                <a:sym typeface="Helvetica Light"/>
              </a:defRPr>
            </a:pPr>
            <a:endParaRPr sz="1500" dirty="0">
              <a:solidFill>
                <a:schemeClr val="bg2"/>
              </a:solidFill>
            </a:endParaRPr>
          </a:p>
        </p:txBody>
      </p:sp>
      <p:sp>
        <p:nvSpPr>
          <p:cNvPr id="8" name="Shape 224">
            <a:extLst>
              <a:ext uri="{FF2B5EF4-FFF2-40B4-BE49-F238E27FC236}">
                <a16:creationId xmlns:a16="http://schemas.microsoft.com/office/drawing/2014/main" id="{B6EC8FD8-5421-9645-9F0E-CBC6D7CF690B}"/>
              </a:ext>
            </a:extLst>
          </p:cNvPr>
          <p:cNvSpPr/>
          <p:nvPr userDrawn="1"/>
        </p:nvSpPr>
        <p:spPr>
          <a:xfrm>
            <a:off x="7144406" y="879573"/>
            <a:ext cx="662702" cy="662702"/>
          </a:xfrm>
          <a:prstGeom prst="rect">
            <a:avLst/>
          </a:prstGeom>
          <a:ln w="38100">
            <a:solidFill>
              <a:schemeClr val="bg2"/>
            </a:solidFill>
            <a:miter lim="400000"/>
          </a:ln>
        </p:spPr>
        <p:txBody>
          <a:bodyPr lIns="19050" tIns="19050" rIns="19050" bIns="19050" anchor="ctr"/>
          <a:lstStyle/>
          <a:p>
            <a:pPr algn="ctr">
              <a:defRPr sz="3000">
                <a:solidFill>
                  <a:srgbClr val="FFFFFF"/>
                </a:solidFill>
                <a:latin typeface="Helvetica Light"/>
                <a:ea typeface="Helvetica Light"/>
                <a:cs typeface="Helvetica Light"/>
                <a:sym typeface="Helvetica Light"/>
              </a:defRPr>
            </a:pPr>
            <a:endParaRPr sz="1500" dirty="0">
              <a:solidFill>
                <a:schemeClr val="bg2"/>
              </a:solidFill>
            </a:endParaRPr>
          </a:p>
        </p:txBody>
      </p:sp>
      <p:sp>
        <p:nvSpPr>
          <p:cNvPr id="9" name="Shape 225">
            <a:extLst>
              <a:ext uri="{FF2B5EF4-FFF2-40B4-BE49-F238E27FC236}">
                <a16:creationId xmlns:a16="http://schemas.microsoft.com/office/drawing/2014/main" id="{FB52FD4B-1ED8-5C42-8013-FD61B2A3A2CB}"/>
              </a:ext>
            </a:extLst>
          </p:cNvPr>
          <p:cNvSpPr/>
          <p:nvPr userDrawn="1"/>
        </p:nvSpPr>
        <p:spPr>
          <a:xfrm>
            <a:off x="11488701" y="6383701"/>
            <a:ext cx="781358" cy="781358"/>
          </a:xfrm>
          <a:prstGeom prst="rect">
            <a:avLst/>
          </a:prstGeom>
          <a:ln w="38100">
            <a:solidFill>
              <a:schemeClr val="bg2"/>
            </a:solidFill>
            <a:miter lim="400000"/>
          </a:ln>
        </p:spPr>
        <p:txBody>
          <a:bodyPr lIns="19050" tIns="19050" rIns="19050" bIns="19050" anchor="ctr"/>
          <a:lstStyle/>
          <a:p>
            <a:pPr algn="ctr">
              <a:defRPr sz="3000">
                <a:solidFill>
                  <a:srgbClr val="FFFFFF"/>
                </a:solidFill>
                <a:latin typeface="Helvetica Light"/>
                <a:ea typeface="Helvetica Light"/>
                <a:cs typeface="Helvetica Light"/>
                <a:sym typeface="Helvetica Light"/>
              </a:defRPr>
            </a:pPr>
            <a:endParaRPr sz="1500" dirty="0">
              <a:solidFill>
                <a:schemeClr val="bg2"/>
              </a:solidFill>
            </a:endParaRPr>
          </a:p>
        </p:txBody>
      </p:sp>
      <p:sp>
        <p:nvSpPr>
          <p:cNvPr id="14" name="Title 1">
            <a:extLst>
              <a:ext uri="{FF2B5EF4-FFF2-40B4-BE49-F238E27FC236}">
                <a16:creationId xmlns:a16="http://schemas.microsoft.com/office/drawing/2014/main" id="{69038DA1-6D5C-EA47-BDA4-388C0BC571DF}"/>
              </a:ext>
            </a:extLst>
          </p:cNvPr>
          <p:cNvSpPr>
            <a:spLocks noGrp="1"/>
          </p:cNvSpPr>
          <p:nvPr>
            <p:ph type="title" hasCustomPrompt="1"/>
          </p:nvPr>
        </p:nvSpPr>
        <p:spPr>
          <a:xfrm>
            <a:off x="1328737" y="786810"/>
            <a:ext cx="4008437" cy="1395208"/>
          </a:xfrm>
        </p:spPr>
        <p:txBody>
          <a:bodyPr lIns="0" anchor="b"/>
          <a:lstStyle/>
          <a:p>
            <a:r>
              <a:rPr lang="en-US" dirty="0"/>
              <a:t>TITLE GOES</a:t>
            </a:r>
            <a:br>
              <a:rPr lang="en-US" dirty="0"/>
            </a:br>
            <a:r>
              <a:rPr lang="en-US" dirty="0"/>
              <a:t>HERE</a:t>
            </a:r>
          </a:p>
        </p:txBody>
      </p:sp>
      <p:sp>
        <p:nvSpPr>
          <p:cNvPr id="15" name="Text Placeholder 11">
            <a:extLst>
              <a:ext uri="{FF2B5EF4-FFF2-40B4-BE49-F238E27FC236}">
                <a16:creationId xmlns:a16="http://schemas.microsoft.com/office/drawing/2014/main" id="{D7404C76-F118-6149-96DF-BF25D43E26AD}"/>
              </a:ext>
            </a:extLst>
          </p:cNvPr>
          <p:cNvSpPr>
            <a:spLocks noGrp="1"/>
          </p:cNvSpPr>
          <p:nvPr>
            <p:ph type="body" sz="quarter" idx="11"/>
          </p:nvPr>
        </p:nvSpPr>
        <p:spPr>
          <a:xfrm>
            <a:off x="1328738" y="3019352"/>
            <a:ext cx="4008437" cy="3099153"/>
          </a:xfrm>
        </p:spPr>
        <p:txBody>
          <a:bodyPr lIns="0">
            <a:normAutofit/>
          </a:bodyPr>
          <a:lstStyle>
            <a:lvl1pPr>
              <a:lnSpc>
                <a:spcPct val="150000"/>
              </a:lnSpc>
              <a:defRPr sz="1200" spc="0">
                <a:solidFill>
                  <a:schemeClr val="tx2"/>
                </a:solidFill>
              </a:defRPr>
            </a:lvl1pPr>
            <a:lvl2pPr>
              <a:lnSpc>
                <a:spcPct val="150000"/>
              </a:lnSpc>
              <a:defRPr sz="1100" spc="0">
                <a:solidFill>
                  <a:schemeClr val="tx2"/>
                </a:solidFill>
              </a:defRPr>
            </a:lvl2pPr>
            <a:lvl3pPr>
              <a:lnSpc>
                <a:spcPct val="150000"/>
              </a:lnSpc>
              <a:defRPr sz="1050" spc="0">
                <a:solidFill>
                  <a:schemeClr val="tx2"/>
                </a:solidFill>
              </a:defRPr>
            </a:lvl3pPr>
            <a:lvl4pPr>
              <a:lnSpc>
                <a:spcPct val="150000"/>
              </a:lnSpc>
              <a:defRPr sz="1000" spc="0">
                <a:solidFill>
                  <a:schemeClr val="tx2"/>
                </a:solidFill>
              </a:defRPr>
            </a:lvl4pPr>
            <a:lvl5pPr>
              <a:lnSpc>
                <a:spcPct val="150000"/>
              </a:lnSpc>
              <a:defRPr sz="1000" spc="0">
                <a:solidFill>
                  <a:schemeClr val="tx2"/>
                </a:solidFill>
              </a:defRPr>
            </a:lvl5p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endParaRPr lang="en-US" dirty="0"/>
          </a:p>
        </p:txBody>
      </p:sp>
      <p:sp>
        <p:nvSpPr>
          <p:cNvPr id="16" name="Text Placeholder 11">
            <a:extLst>
              <a:ext uri="{FF2B5EF4-FFF2-40B4-BE49-F238E27FC236}">
                <a16:creationId xmlns:a16="http://schemas.microsoft.com/office/drawing/2014/main" id="{7205F80F-3B88-A44D-812A-11909F0C93D8}"/>
              </a:ext>
            </a:extLst>
          </p:cNvPr>
          <p:cNvSpPr>
            <a:spLocks noGrp="1"/>
          </p:cNvSpPr>
          <p:nvPr>
            <p:ph type="body" sz="quarter" idx="12" hasCustomPrompt="1"/>
          </p:nvPr>
        </p:nvSpPr>
        <p:spPr>
          <a:xfrm>
            <a:off x="1328738" y="2247679"/>
            <a:ext cx="4008437" cy="602887"/>
          </a:xfrm>
        </p:spPr>
        <p:txBody>
          <a:bodyPr lIns="0" anchor="t">
            <a:normAutofit/>
          </a:bodyPr>
          <a:lstStyle>
            <a:lvl1pPr marL="0" indent="0">
              <a:buNone/>
              <a:defRPr sz="1400" spc="300">
                <a:solidFill>
                  <a:schemeClr val="tx2"/>
                </a:solidFill>
              </a:defRPr>
            </a:lvl1pPr>
            <a:lvl2pPr>
              <a:defRPr sz="1100">
                <a:solidFill>
                  <a:schemeClr val="tx2"/>
                </a:solidFill>
              </a:defRPr>
            </a:lvl2pPr>
            <a:lvl3pPr>
              <a:defRPr sz="1050">
                <a:solidFill>
                  <a:schemeClr val="tx2"/>
                </a:solidFill>
              </a:defRPr>
            </a:lvl3pPr>
            <a:lvl4pPr>
              <a:defRPr sz="1000">
                <a:solidFill>
                  <a:schemeClr val="tx2"/>
                </a:solidFill>
              </a:defRPr>
            </a:lvl4pPr>
            <a:lvl5pPr>
              <a:defRPr sz="1000">
                <a:solidFill>
                  <a:schemeClr val="tx2"/>
                </a:solidFill>
              </a:defRPr>
            </a:lvl5pPr>
          </a:lstStyle>
          <a:p>
            <a:pPr lvl="0"/>
            <a:r>
              <a:rPr lang="en-US" dirty="0"/>
              <a:t>SUBTITLE HERE</a:t>
            </a:r>
          </a:p>
        </p:txBody>
      </p:sp>
    </p:spTree>
    <p:extLst>
      <p:ext uri="{BB962C8B-B14F-4D97-AF65-F5344CB8AC3E}">
        <p14:creationId xmlns:p14="http://schemas.microsoft.com/office/powerpoint/2010/main" val="4141909845"/>
      </p:ext>
    </p:extLst>
  </p:cSld>
  <p:clrMapOvr>
    <a:masterClrMapping/>
  </p:clrMapOvr>
  <p:transition spd="med"/>
</p:sldLayout>
</file>

<file path=ppt/slideLayouts/slideLayout1421.xml><?xml version="1.0" encoding="utf-8"?>
<p:sldLayout xmlns:a="http://schemas.openxmlformats.org/drawingml/2006/main" xmlns:r="http://schemas.openxmlformats.org/officeDocument/2006/relationships" xmlns:p="http://schemas.openxmlformats.org/presentationml/2006/main" userDrawn="1">
  <p:cSld name="Title Only">
    <p:spTree>
      <p:nvGrpSpPr>
        <p:cNvPr id="1" name=""/>
        <p:cNvGrpSpPr/>
        <p:nvPr/>
      </p:nvGrpSpPr>
      <p:grpSpPr>
        <a:xfrm>
          <a:off x="0" y="0"/>
          <a:ext cx="0" cy="0"/>
          <a:chOff x="0" y="0"/>
          <a:chExt cx="0" cy="0"/>
        </a:xfrm>
      </p:grpSpPr>
      <p:sp>
        <p:nvSpPr>
          <p:cNvPr id="6" name="Footer Placeholder 5">
            <a:extLst>
              <a:ext uri="{FF2B5EF4-FFF2-40B4-BE49-F238E27FC236}">
                <a16:creationId xmlns:a16="http://schemas.microsoft.com/office/drawing/2014/main" id="{5356FC21-A32D-44DC-BED7-08CEBB3B9090}"/>
              </a:ext>
            </a:extLst>
          </p:cNvPr>
          <p:cNvSpPr>
            <a:spLocks noGrp="1"/>
          </p:cNvSpPr>
          <p:nvPr>
            <p:ph type="ftr" sz="quarter" idx="10"/>
          </p:nvPr>
        </p:nvSpPr>
        <p:spPr/>
        <p:txBody>
          <a:bodyPr/>
          <a:lstStyle/>
          <a:p>
            <a:r>
              <a:rPr lang="en-US" noProof="0" dirty="0"/>
              <a:t>Add a footer</a:t>
            </a:r>
          </a:p>
        </p:txBody>
      </p:sp>
      <p:sp>
        <p:nvSpPr>
          <p:cNvPr id="9" name="Title 1">
            <a:extLst>
              <a:ext uri="{FF2B5EF4-FFF2-40B4-BE49-F238E27FC236}">
                <a16:creationId xmlns:a16="http://schemas.microsoft.com/office/drawing/2014/main" id="{CB2B6249-6B58-2F44-83C2-208195C23642}"/>
              </a:ext>
            </a:extLst>
          </p:cNvPr>
          <p:cNvSpPr>
            <a:spLocks noGrp="1"/>
          </p:cNvSpPr>
          <p:nvPr>
            <p:ph type="title"/>
          </p:nvPr>
        </p:nvSpPr>
        <p:spPr>
          <a:xfrm>
            <a:off x="838200" y="21057"/>
            <a:ext cx="10515600" cy="986943"/>
          </a:xfrm>
        </p:spPr>
        <p:txBody>
          <a:bodyPr/>
          <a:lstStyle/>
          <a:p>
            <a:r>
              <a:rPr lang="en-US" noProof="0"/>
              <a:t>Click to edit Master title style</a:t>
            </a:r>
          </a:p>
        </p:txBody>
      </p:sp>
    </p:spTree>
    <p:extLst>
      <p:ext uri="{BB962C8B-B14F-4D97-AF65-F5344CB8AC3E}">
        <p14:creationId xmlns:p14="http://schemas.microsoft.com/office/powerpoint/2010/main" val="865092864"/>
      </p:ext>
    </p:extLst>
  </p:cSld>
  <p:clrMapOvr>
    <a:masterClrMapping/>
  </p:clrMapOvr>
</p:sldLayout>
</file>

<file path=ppt/slideLayouts/slideLayout1516.xml><?xml version="1.0" encoding="utf-8"?>
<p:sldLayout xmlns:a="http://schemas.openxmlformats.org/drawingml/2006/main" xmlns:r="http://schemas.openxmlformats.org/officeDocument/2006/relationships" xmlns:p="http://schemas.openxmlformats.org/presentationml/2006/main" preserve="1" userDrawn="1">
  <p:cSld name="1_Title Only">
    <p:spTree>
      <p:nvGrpSpPr>
        <p:cNvPr id="1" name=""/>
        <p:cNvGrpSpPr/>
        <p:nvPr/>
      </p:nvGrpSpPr>
      <p:grpSpPr>
        <a:xfrm>
          <a:off x="0" y="0"/>
          <a:ext cx="0" cy="0"/>
          <a:chOff x="0" y="0"/>
          <a:chExt cx="0" cy="0"/>
        </a:xfrm>
      </p:grpSpPr>
      <p:sp>
        <p:nvSpPr>
          <p:cNvPr id="6" name="Footer Placeholder 5">
            <a:extLst>
              <a:ext uri="{FF2B5EF4-FFF2-40B4-BE49-F238E27FC236}">
                <a16:creationId xmlns:a16="http://schemas.microsoft.com/office/drawing/2014/main" id="{5356FC21-A32D-44DC-BED7-08CEBB3B9090}"/>
              </a:ext>
            </a:extLst>
          </p:cNvPr>
          <p:cNvSpPr>
            <a:spLocks noGrp="1"/>
          </p:cNvSpPr>
          <p:nvPr>
            <p:ph type="ftr" sz="quarter" idx="10"/>
          </p:nvPr>
        </p:nvSpPr>
        <p:spPr/>
        <p:txBody>
          <a:bodyPr/>
          <a:lstStyle/>
          <a:p>
            <a:r>
              <a:rPr lang="en-US" noProof="0" dirty="0"/>
              <a:t>Add a footer</a:t>
            </a:r>
          </a:p>
        </p:txBody>
      </p:sp>
      <p:sp>
        <p:nvSpPr>
          <p:cNvPr id="9" name="Title 1">
            <a:extLst>
              <a:ext uri="{FF2B5EF4-FFF2-40B4-BE49-F238E27FC236}">
                <a16:creationId xmlns:a16="http://schemas.microsoft.com/office/drawing/2014/main" id="{CB2B6249-6B58-2F44-83C2-208195C23642}"/>
              </a:ext>
            </a:extLst>
          </p:cNvPr>
          <p:cNvSpPr>
            <a:spLocks noGrp="1"/>
          </p:cNvSpPr>
          <p:nvPr>
            <p:ph type="title"/>
          </p:nvPr>
        </p:nvSpPr>
        <p:spPr>
          <a:xfrm>
            <a:off x="838200" y="21057"/>
            <a:ext cx="10515600" cy="986943"/>
          </a:xfrm>
        </p:spPr>
        <p:txBody>
          <a:bodyPr/>
          <a:lstStyle/>
          <a:p>
            <a:r>
              <a:rPr lang="en-US" noProof="0"/>
              <a:t>Click to edit Master title style</a:t>
            </a:r>
          </a:p>
        </p:txBody>
      </p:sp>
      <p:sp>
        <p:nvSpPr>
          <p:cNvPr id="3" name="Text Placeholder 2">
            <a:extLst>
              <a:ext uri="{FF2B5EF4-FFF2-40B4-BE49-F238E27FC236}">
                <a16:creationId xmlns:a16="http://schemas.microsoft.com/office/drawing/2014/main" id="{6B5E0DD3-854B-420F-ADA1-DED8ADDCC3A8}"/>
              </a:ext>
            </a:extLst>
          </p:cNvPr>
          <p:cNvSpPr>
            <a:spLocks noGrp="1"/>
          </p:cNvSpPr>
          <p:nvPr>
            <p:ph type="body" sz="quarter" idx="11"/>
          </p:nvPr>
        </p:nvSpPr>
        <p:spPr>
          <a:xfrm>
            <a:off x="1554163" y="2062956"/>
            <a:ext cx="9083675" cy="2732088"/>
          </a:xfrm>
        </p:spPr>
        <p:txBody>
          <a:bodyPr anchor="ctr">
            <a:normAutofit/>
          </a:bodyPr>
          <a:lstStyle>
            <a:lvl1pPr marL="0" indent="0" algn="ctr">
              <a:buNone/>
              <a:defRPr sz="6000"/>
            </a:lvl1pPr>
            <a:lvl2pPr marL="457200" indent="0">
              <a:buNone/>
              <a:defRPr/>
            </a:lvl2pPr>
          </a:lstStyle>
          <a:p>
            <a:pPr lvl="0"/>
            <a:r>
              <a:rPr lang="en-US" noProof="0"/>
              <a:t>Click to edit Master text styles</a:t>
            </a:r>
          </a:p>
        </p:txBody>
      </p:sp>
    </p:spTree>
    <p:extLst>
      <p:ext uri="{BB962C8B-B14F-4D97-AF65-F5344CB8AC3E}">
        <p14:creationId xmlns:p14="http://schemas.microsoft.com/office/powerpoint/2010/main" val="1181346202"/>
      </p:ext>
    </p:extLst>
  </p:cSld>
  <p:clrMapOvr>
    <a:masterClrMapping/>
  </p:clrMapOvr>
</p:sldLayout>
</file>

<file path=ppt/slideLayouts/slideLayout1918.xml><?xml version="1.0" encoding="utf-8"?>
<p:sldLayout xmlns:a="http://schemas.openxmlformats.org/drawingml/2006/main" xmlns:r="http://schemas.openxmlformats.org/officeDocument/2006/relationships" xmlns:p="http://schemas.openxmlformats.org/presentationml/2006/main" preserve="1" userDrawn="1">
  <p:cSld name="1_Content with Caption">
    <p:spTree>
      <p:nvGrpSpPr>
        <p:cNvPr id="1" name=""/>
        <p:cNvGrpSpPr/>
        <p:nvPr/>
      </p:nvGrpSpPr>
      <p:grpSpPr>
        <a:xfrm>
          <a:off x="0" y="0"/>
          <a:ext cx="0" cy="0"/>
          <a:chOff x="0" y="0"/>
          <a:chExt cx="0" cy="0"/>
        </a:xfrm>
      </p:grpSpPr>
      <p:sp>
        <p:nvSpPr>
          <p:cNvPr id="6" name="Footer Placeholder 5">
            <a:extLst>
              <a:ext uri="{FF2B5EF4-FFF2-40B4-BE49-F238E27FC236}">
                <a16:creationId xmlns:a16="http://schemas.microsoft.com/office/drawing/2014/main" id="{5356FC21-A32D-44DC-BED7-08CEBB3B9090}"/>
              </a:ext>
            </a:extLst>
          </p:cNvPr>
          <p:cNvSpPr>
            <a:spLocks noGrp="1"/>
          </p:cNvSpPr>
          <p:nvPr>
            <p:ph type="ftr" sz="quarter" idx="10"/>
          </p:nvPr>
        </p:nvSpPr>
        <p:spPr/>
        <p:txBody>
          <a:bodyPr/>
          <a:lstStyle/>
          <a:p>
            <a:r>
              <a:rPr lang="en-US" noProof="0" dirty="0"/>
              <a:t>Add a footer</a:t>
            </a:r>
          </a:p>
        </p:txBody>
      </p:sp>
      <p:sp>
        <p:nvSpPr>
          <p:cNvPr id="9" name="Title 1">
            <a:extLst>
              <a:ext uri="{FF2B5EF4-FFF2-40B4-BE49-F238E27FC236}">
                <a16:creationId xmlns:a16="http://schemas.microsoft.com/office/drawing/2014/main" id="{CB2B6249-6B58-2F44-83C2-208195C23642}"/>
              </a:ext>
            </a:extLst>
          </p:cNvPr>
          <p:cNvSpPr>
            <a:spLocks noGrp="1"/>
          </p:cNvSpPr>
          <p:nvPr>
            <p:ph type="title"/>
          </p:nvPr>
        </p:nvSpPr>
        <p:spPr>
          <a:xfrm>
            <a:off x="839788" y="987426"/>
            <a:ext cx="3932237" cy="1868896"/>
          </a:xfrm>
        </p:spPr>
        <p:txBody>
          <a:bodyPr anchor="b"/>
          <a:lstStyle/>
          <a:p>
            <a:r>
              <a:rPr lang="en-US" noProof="0"/>
              <a:t>Click to edit Master title style</a:t>
            </a:r>
          </a:p>
        </p:txBody>
      </p:sp>
      <p:sp>
        <p:nvSpPr>
          <p:cNvPr id="5" name="Text Placeholder 3">
            <a:extLst>
              <a:ext uri="{FF2B5EF4-FFF2-40B4-BE49-F238E27FC236}">
                <a16:creationId xmlns:a16="http://schemas.microsoft.com/office/drawing/2014/main" id="{06353079-34E7-4CF0-8300-BCC1060B3B33}"/>
              </a:ext>
            </a:extLst>
          </p:cNvPr>
          <p:cNvSpPr>
            <a:spLocks noGrp="1"/>
          </p:cNvSpPr>
          <p:nvPr>
            <p:ph type="body" sz="half" idx="2"/>
          </p:nvPr>
        </p:nvSpPr>
        <p:spPr>
          <a:xfrm>
            <a:off x="839788" y="2856322"/>
            <a:ext cx="3932237" cy="3012666"/>
          </a:xfrm>
        </p:spPr>
        <p:txBody>
          <a:bodyPr/>
          <a:lstStyle>
            <a:lvl1pPr marL="0" indent="0">
              <a:buNone/>
              <a:defRPr sz="1600"/>
            </a:lvl1pPr>
            <a:lvl2pPr marL="457200" indent="0">
              <a:buNone/>
              <a:defRPr sz="1400"/>
            </a:lvl2pPr>
            <a:lvl3pPr marL="914400" indent="0">
              <a:buNone/>
              <a:defRPr sz="1200"/>
            </a:lvl3pPr>
            <a:lvl4pPr marL="1371600" indent="0">
              <a:buNone/>
              <a:defRPr sz="1000"/>
            </a:lvl4pPr>
            <a:lvl5pPr marL="1828800" indent="0">
              <a:buNone/>
              <a:defRPr sz="1000"/>
            </a:lvl5pPr>
            <a:lvl6pPr marL="2286000" indent="0">
              <a:buNone/>
              <a:defRPr sz="1000"/>
            </a:lvl6pPr>
            <a:lvl7pPr marL="2743200" indent="0">
              <a:buNone/>
              <a:defRPr sz="1000"/>
            </a:lvl7pPr>
            <a:lvl8pPr marL="3200400" indent="0">
              <a:buNone/>
              <a:defRPr sz="1000"/>
            </a:lvl8pPr>
            <a:lvl9pPr marL="3657600" indent="0">
              <a:buNone/>
              <a:defRPr sz="1000"/>
            </a:lvl9pPr>
          </a:lstStyle>
          <a:p>
            <a:pPr lvl="0"/>
            <a:r>
              <a:rPr lang="en-US" noProof="0"/>
              <a:t>Click to edit Master text styles</a:t>
            </a:r>
          </a:p>
        </p:txBody>
      </p:sp>
      <p:sp>
        <p:nvSpPr>
          <p:cNvPr id="7" name="Picture Placeholder 2">
            <a:extLst>
              <a:ext uri="{FF2B5EF4-FFF2-40B4-BE49-F238E27FC236}">
                <a16:creationId xmlns:a16="http://schemas.microsoft.com/office/drawing/2014/main" id="{B04B7B3E-1EE1-4212-9F4F-0C7DC6C1584F}"/>
              </a:ext>
            </a:extLst>
          </p:cNvPr>
          <p:cNvSpPr>
            <a:spLocks noGrp="1"/>
          </p:cNvSpPr>
          <p:nvPr>
            <p:ph type="pic" idx="11"/>
          </p:nvPr>
        </p:nvSpPr>
        <p:spPr>
          <a:xfrm>
            <a:off x="5180012" y="987426"/>
            <a:ext cx="6172200" cy="4873625"/>
          </a:xfrm>
        </p:spPr>
        <p:txBody>
          <a:bodyPr/>
          <a:lstStyle>
            <a:lvl1pPr marL="0" indent="0">
              <a:buNone/>
              <a:defRPr sz="3200"/>
            </a:lvl1pPr>
            <a:lvl2pPr marL="457200" indent="0">
              <a:buNone/>
              <a:defRPr sz="2800"/>
            </a:lvl2pPr>
            <a:lvl3pPr marL="914400" indent="0">
              <a:buNone/>
              <a:defRPr sz="2400"/>
            </a:lvl3pPr>
            <a:lvl4pPr marL="1371600" indent="0">
              <a:buNone/>
              <a:defRPr sz="2000"/>
            </a:lvl4pPr>
            <a:lvl5pPr marL="1828800" indent="0">
              <a:buNone/>
              <a:defRPr sz="2000"/>
            </a:lvl5pPr>
            <a:lvl6pPr marL="2286000" indent="0">
              <a:buNone/>
              <a:defRPr sz="2000"/>
            </a:lvl6pPr>
            <a:lvl7pPr marL="2743200" indent="0">
              <a:buNone/>
              <a:defRPr sz="2000"/>
            </a:lvl7pPr>
            <a:lvl8pPr marL="3200400" indent="0">
              <a:buNone/>
              <a:defRPr sz="2000"/>
            </a:lvl8pPr>
            <a:lvl9pPr marL="3657600" indent="0">
              <a:buNone/>
              <a:defRPr sz="2000"/>
            </a:lvl9pPr>
          </a:lstStyle>
          <a:p>
            <a:r>
              <a:rPr lang="en-US" noProof="0" dirty="0"/>
              <a:t>Click icon to add picture</a:t>
            </a:r>
          </a:p>
        </p:txBody>
      </p:sp>
    </p:spTree>
    <p:extLst>
      <p:ext uri="{BB962C8B-B14F-4D97-AF65-F5344CB8AC3E}">
        <p14:creationId xmlns:p14="http://schemas.microsoft.com/office/powerpoint/2010/main" val="3259013539"/>
      </p:ext>
    </p:extLst>
  </p:cSld>
  <p:clrMapOvr>
    <a:masterClrMapping/>
  </p:clrMapOvr>
</p:sldLayout>
</file>

<file path=ppt/slideLayouts/slideLayout2011.xml><?xml version="1.0" encoding="utf-8"?>
<p:sldLayout xmlns:a="http://schemas.openxmlformats.org/drawingml/2006/main" xmlns:r="http://schemas.openxmlformats.org/officeDocument/2006/relationships" xmlns:p="http://schemas.openxmlformats.org/presentationml/2006/main" preserve="1" userDrawn="1">
  <p:cSld name="Full Bleed Photo">
    <p:spTree>
      <p:nvGrpSpPr>
        <p:cNvPr id="1" name=""/>
        <p:cNvGrpSpPr/>
        <p:nvPr/>
      </p:nvGrpSpPr>
      <p:grpSpPr>
        <a:xfrm>
          <a:off x="0" y="0"/>
          <a:ext cx="0" cy="0"/>
          <a:chOff x="0" y="0"/>
          <a:chExt cx="0" cy="0"/>
        </a:xfrm>
      </p:grpSpPr>
      <p:sp>
        <p:nvSpPr>
          <p:cNvPr id="3" name="Picture Placeholder 2"/>
          <p:cNvSpPr>
            <a:spLocks noGrp="1"/>
          </p:cNvSpPr>
          <p:nvPr>
            <p:ph type="pic" sz="quarter" idx="10"/>
          </p:nvPr>
        </p:nvSpPr>
        <p:spPr>
          <a:xfrm>
            <a:off x="0" y="0"/>
            <a:ext cx="12192000" cy="6858000"/>
          </a:xfrm>
          <a:solidFill>
            <a:schemeClr val="bg1">
              <a:lumMod val="95000"/>
            </a:schemeClr>
          </a:solidFill>
        </p:spPr>
        <p:txBody>
          <a:bodyPr anchor="ctr">
            <a:normAutofit/>
          </a:bodyPr>
          <a:lstStyle>
            <a:lvl1pPr marL="0" indent="0" algn="ctr">
              <a:buNone/>
              <a:defRPr sz="1400"/>
            </a:lvl1pPr>
          </a:lstStyle>
          <a:p>
            <a:r>
              <a:rPr lang="en-US" dirty="0"/>
              <a:t>Click icon to add picture</a:t>
            </a:r>
          </a:p>
        </p:txBody>
      </p:sp>
    </p:spTree>
    <p:extLst>
      <p:ext uri="{BB962C8B-B14F-4D97-AF65-F5344CB8AC3E}">
        <p14:creationId xmlns:p14="http://schemas.microsoft.com/office/powerpoint/2010/main" val="911825970"/>
      </p:ext>
    </p:extLst>
  </p:cSld>
  <p:clrMapOvr>
    <a:masterClrMapping/>
  </p:clrMapOvr>
  <p:extLst mod="1">
    <p:ext uri="{DCECCB84-F9BA-43D5-87BE-67443E8EF086}">
      <p15:sldGuideLst xmlns:p15="http://schemas.microsoft.com/office/powerpoint/2012/main">
        <p15:guide id="1" orient="horz" pos="2160">
          <p15:clr>
            <a:srgbClr val="FBAE40"/>
          </p15:clr>
        </p15:guide>
        <p15:guide id="2" pos="3840">
          <p15:clr>
            <a:srgbClr val="FBAE40"/>
          </p15:clr>
        </p15:guide>
      </p15:sldGuideLst>
    </p:ext>
  </p:extLst>
</p:sldLayout>
</file>

<file path=ppt/slideLayouts/slideLayout2222.xml><?xml version="1.0" encoding="utf-8"?>
<p:sldLayout xmlns:a="http://schemas.openxmlformats.org/drawingml/2006/main" xmlns:r="http://schemas.openxmlformats.org/officeDocument/2006/relationships" xmlns:p="http://schemas.openxmlformats.org/presentationml/2006/main" preserve="1" userDrawn="1">
  <p:cSld name="Thank You Slide">
    <p:spTree>
      <p:nvGrpSpPr>
        <p:cNvPr id="1" name=""/>
        <p:cNvGrpSpPr/>
        <p:nvPr/>
      </p:nvGrpSpPr>
      <p:grpSpPr>
        <a:xfrm>
          <a:off x="0" y="0"/>
          <a:ext cx="0" cy="0"/>
          <a:chOff x="0" y="0"/>
          <a:chExt cx="0" cy="0"/>
        </a:xfrm>
      </p:grpSpPr>
      <p:sp>
        <p:nvSpPr>
          <p:cNvPr id="10" name="Picture Placeholder 9">
            <a:extLst>
              <a:ext uri="{FF2B5EF4-FFF2-40B4-BE49-F238E27FC236}">
                <a16:creationId xmlns:a16="http://schemas.microsoft.com/office/drawing/2014/main" id="{03EE4273-5B11-44D2-BB30-AB361AEA564E}"/>
              </a:ext>
            </a:extLst>
          </p:cNvPr>
          <p:cNvSpPr>
            <a:spLocks noGrp="1"/>
          </p:cNvSpPr>
          <p:nvPr>
            <p:ph type="pic" sz="quarter" idx="13"/>
          </p:nvPr>
        </p:nvSpPr>
        <p:spPr>
          <a:xfrm>
            <a:off x="838200" y="0"/>
            <a:ext cx="11353800" cy="5791201"/>
          </a:xfrm>
          <a:custGeom>
            <a:avLst/>
            <a:gdLst>
              <a:gd name="connsiteX0" fmla="*/ 1 w 11353800"/>
              <a:gd name="connsiteY0" fmla="*/ 5791200 h 5791201"/>
              <a:gd name="connsiteX1" fmla="*/ 6662737 w 11353800"/>
              <a:gd name="connsiteY1" fmla="*/ 5791200 h 5791201"/>
              <a:gd name="connsiteX2" fmla="*/ 6662737 w 11353800"/>
              <a:gd name="connsiteY2" fmla="*/ 5791201 h 5791201"/>
              <a:gd name="connsiteX3" fmla="*/ 1 w 11353800"/>
              <a:gd name="connsiteY3" fmla="*/ 5791201 h 5791201"/>
              <a:gd name="connsiteX4" fmla="*/ 0 w 11353800"/>
              <a:gd name="connsiteY4" fmla="*/ 0 h 5791201"/>
              <a:gd name="connsiteX5" fmla="*/ 8012252 w 11353800"/>
              <a:gd name="connsiteY5" fmla="*/ 0 h 5791201"/>
              <a:gd name="connsiteX6" fmla="*/ 8012252 w 11353800"/>
              <a:gd name="connsiteY6" fmla="*/ 1892595 h 5791201"/>
              <a:gd name="connsiteX7" fmla="*/ 11353800 w 11353800"/>
              <a:gd name="connsiteY7" fmla="*/ 1892595 h 5791201"/>
              <a:gd name="connsiteX8" fmla="*/ 11353800 w 11353800"/>
              <a:gd name="connsiteY8" fmla="*/ 5791200 h 5791201"/>
              <a:gd name="connsiteX9" fmla="*/ 6662737 w 11353800"/>
              <a:gd name="connsiteY9" fmla="*/ 5791200 h 5791201"/>
              <a:gd name="connsiteX10" fmla="*/ 6662737 w 11353800"/>
              <a:gd name="connsiteY10" fmla="*/ 2531373 h 5791201"/>
              <a:gd name="connsiteX11" fmla="*/ 1 w 11353800"/>
              <a:gd name="connsiteY11" fmla="*/ 2531373 h 5791201"/>
              <a:gd name="connsiteX12" fmla="*/ 1 w 11353800"/>
              <a:gd name="connsiteY12" fmla="*/ 5791200 h 5791201"/>
              <a:gd name="connsiteX13" fmla="*/ 0 w 11353800"/>
              <a:gd name="connsiteY13" fmla="*/ 5791200 h 579120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Lst>
            <a:rect l="l" t="t" r="r" b="b"/>
            <a:pathLst>
              <a:path w="11353800" h="5791201">
                <a:moveTo>
                  <a:pt x="1" y="5791200"/>
                </a:moveTo>
                <a:lnTo>
                  <a:pt x="6662737" y="5791200"/>
                </a:lnTo>
                <a:lnTo>
                  <a:pt x="6662737" y="5791201"/>
                </a:lnTo>
                <a:lnTo>
                  <a:pt x="1" y="5791201"/>
                </a:lnTo>
                <a:close/>
                <a:moveTo>
                  <a:pt x="0" y="0"/>
                </a:moveTo>
                <a:lnTo>
                  <a:pt x="8012252" y="0"/>
                </a:lnTo>
                <a:lnTo>
                  <a:pt x="8012252" y="1892595"/>
                </a:lnTo>
                <a:lnTo>
                  <a:pt x="11353800" y="1892595"/>
                </a:lnTo>
                <a:lnTo>
                  <a:pt x="11353800" y="5791200"/>
                </a:lnTo>
                <a:lnTo>
                  <a:pt x="6662737" y="5791200"/>
                </a:lnTo>
                <a:lnTo>
                  <a:pt x="6662737" y="2531373"/>
                </a:lnTo>
                <a:lnTo>
                  <a:pt x="1" y="2531373"/>
                </a:lnTo>
                <a:lnTo>
                  <a:pt x="1" y="5791200"/>
                </a:lnTo>
                <a:lnTo>
                  <a:pt x="0" y="5791200"/>
                </a:lnTo>
                <a:close/>
              </a:path>
            </a:pathLst>
          </a:custGeom>
          <a:solidFill>
            <a:schemeClr val="bg2"/>
          </a:solidFill>
        </p:spPr>
        <p:txBody>
          <a:bodyPr wrap="square" anchor="t">
            <a:noAutofit/>
          </a:bodyPr>
          <a:lstStyle>
            <a:lvl1pPr marL="0" indent="0" algn="ctr">
              <a:buNone/>
              <a:defRPr/>
            </a:lvl1pPr>
          </a:lstStyle>
          <a:p>
            <a:r>
              <a:rPr lang="en-US" dirty="0"/>
              <a:t>Click icon to add picture</a:t>
            </a:r>
          </a:p>
        </p:txBody>
      </p:sp>
      <p:sp>
        <p:nvSpPr>
          <p:cNvPr id="6" name="Title 1">
            <a:extLst>
              <a:ext uri="{FF2B5EF4-FFF2-40B4-BE49-F238E27FC236}">
                <a16:creationId xmlns:a16="http://schemas.microsoft.com/office/drawing/2014/main" id="{AA99C074-A230-B944-8FEA-870A76765C60}"/>
              </a:ext>
            </a:extLst>
          </p:cNvPr>
          <p:cNvSpPr>
            <a:spLocks noGrp="1"/>
          </p:cNvSpPr>
          <p:nvPr>
            <p:ph type="title" hasCustomPrompt="1"/>
          </p:nvPr>
        </p:nvSpPr>
        <p:spPr>
          <a:xfrm>
            <a:off x="838201" y="3072985"/>
            <a:ext cx="6548438" cy="2413416"/>
          </a:xfrm>
        </p:spPr>
        <p:txBody>
          <a:bodyPr anchor="b">
            <a:noAutofit/>
          </a:bodyPr>
          <a:lstStyle>
            <a:lvl1pPr>
              <a:defRPr sz="6000"/>
            </a:lvl1pPr>
          </a:lstStyle>
          <a:p>
            <a:r>
              <a:rPr lang="en-US" dirty="0"/>
              <a:t>CLICK TO EDIT MASTER TITLE</a:t>
            </a:r>
          </a:p>
        </p:txBody>
      </p:sp>
      <p:sp>
        <p:nvSpPr>
          <p:cNvPr id="13" name="Text Placeholder 12">
            <a:extLst>
              <a:ext uri="{FF2B5EF4-FFF2-40B4-BE49-F238E27FC236}">
                <a16:creationId xmlns:a16="http://schemas.microsoft.com/office/drawing/2014/main" id="{1221857D-ECFA-4D4D-91DF-E36500791501}"/>
              </a:ext>
            </a:extLst>
          </p:cNvPr>
          <p:cNvSpPr>
            <a:spLocks noGrp="1"/>
          </p:cNvSpPr>
          <p:nvPr>
            <p:ph type="body" sz="quarter" idx="14" hasCustomPrompt="1"/>
          </p:nvPr>
        </p:nvSpPr>
        <p:spPr>
          <a:xfrm>
            <a:off x="838199" y="5486401"/>
            <a:ext cx="6548439" cy="304800"/>
          </a:xfrm>
        </p:spPr>
        <p:txBody>
          <a:bodyPr>
            <a:normAutofit/>
          </a:bodyPr>
          <a:lstStyle>
            <a:lvl1pPr marL="0" indent="0">
              <a:buNone/>
              <a:defRPr sz="1600" spc="300"/>
            </a:lvl1pPr>
          </a:lstStyle>
          <a:p>
            <a:pPr lvl="0"/>
            <a:r>
              <a:rPr lang="en-US" dirty="0"/>
              <a:t>WEBSITE GOES HERE</a:t>
            </a:r>
          </a:p>
        </p:txBody>
      </p:sp>
    </p:spTree>
    <p:extLst>
      <p:ext uri="{BB962C8B-B14F-4D97-AF65-F5344CB8AC3E}">
        <p14:creationId xmlns:p14="http://schemas.microsoft.com/office/powerpoint/2010/main" val="1506622874"/>
      </p:ext>
    </p:extLst>
  </p:cSld>
  <p:clrMapOvr>
    <a:masterClrMapping/>
  </p:clrMapOvr>
</p:sldLayout>
</file>

<file path=ppt/slideMasters/_rels/slideMaster11.xml.rels>&#65279;<?xml version="1.0" encoding="utf-8"?><Relationships xmlns="http://schemas.openxmlformats.org/package/2006/relationships"><Relationship Type="http://schemas.openxmlformats.org/officeDocument/2006/relationships/slideLayout" Target="/ppt/slideLayouts/slideLayout82.xml" Id="rId8" /><Relationship Type="http://schemas.openxmlformats.org/officeDocument/2006/relationships/slideLayout" Target="/ppt/slideLayouts/slideLayout133.xml" Id="rId13" /><Relationship Type="http://schemas.openxmlformats.org/officeDocument/2006/relationships/slideLayout" Target="/ppt/slideLayouts/slideLayout184.xml" Id="rId18" /><Relationship Type="http://schemas.openxmlformats.org/officeDocument/2006/relationships/slideLayout" Target="/ppt/slideLayouts/slideLayout35.xml" Id="rId3" /><Relationship Type="http://schemas.openxmlformats.org/officeDocument/2006/relationships/slideLayout" Target="/ppt/slideLayouts/slideLayout216.xml" Id="rId21" /><Relationship Type="http://schemas.openxmlformats.org/officeDocument/2006/relationships/slideLayout" Target="/ppt/slideLayouts/slideLayout77.xml" Id="rId7" /><Relationship Type="http://schemas.openxmlformats.org/officeDocument/2006/relationships/slideLayout" Target="/ppt/slideLayouts/slideLayout128.xml" Id="rId12" /><Relationship Type="http://schemas.openxmlformats.org/officeDocument/2006/relationships/slideLayout" Target="/ppt/slideLayouts/slideLayout179.xml" Id="rId17" /><Relationship Type="http://schemas.openxmlformats.org/officeDocument/2006/relationships/slideLayout" Target="/ppt/slideLayouts/slideLayout210.xml" Id="rId2" /><Relationship Type="http://schemas.openxmlformats.org/officeDocument/2006/relationships/slideLayout" Target="/ppt/slideLayouts/slideLayout161.xml" Id="rId16" /><Relationship Type="http://schemas.openxmlformats.org/officeDocument/2006/relationships/slideLayout" Target="/ppt/slideLayouts/slideLayout2011.xml" Id="rId20" /><Relationship Type="http://schemas.openxmlformats.org/officeDocument/2006/relationships/slideLayout" Target="/ppt/slideLayouts/slideLayout112.xml" Id="rId1" /><Relationship Type="http://schemas.openxmlformats.org/officeDocument/2006/relationships/slideLayout" Target="/ppt/slideLayouts/slideLayout613.xml" Id="rId6" /><Relationship Type="http://schemas.openxmlformats.org/officeDocument/2006/relationships/slideLayout" Target="/ppt/slideLayouts/slideLayout1114.xml" Id="rId11" /><Relationship Type="http://schemas.openxmlformats.org/officeDocument/2006/relationships/slideLayout" Target="/ppt/slideLayouts/slideLayout515.xml" Id="rId5" /><Relationship Type="http://schemas.openxmlformats.org/officeDocument/2006/relationships/slideLayout" Target="/ppt/slideLayouts/slideLayout1516.xml" Id="rId15" /><Relationship Type="http://schemas.openxmlformats.org/officeDocument/2006/relationships/theme" Target="/ppt/theme/theme11.xml" Id="rId23" /><Relationship Type="http://schemas.openxmlformats.org/officeDocument/2006/relationships/slideLayout" Target="/ppt/slideLayouts/slideLayout1017.xml" Id="rId10" /><Relationship Type="http://schemas.openxmlformats.org/officeDocument/2006/relationships/slideLayout" Target="/ppt/slideLayouts/slideLayout1918.xml" Id="rId19" /><Relationship Type="http://schemas.openxmlformats.org/officeDocument/2006/relationships/slideLayout" Target="/ppt/slideLayouts/slideLayout419.xml" Id="rId4" /><Relationship Type="http://schemas.openxmlformats.org/officeDocument/2006/relationships/slideLayout" Target="/ppt/slideLayouts/slideLayout920.xml" Id="rId9" /><Relationship Type="http://schemas.openxmlformats.org/officeDocument/2006/relationships/slideLayout" Target="/ppt/slideLayouts/slideLayout1421.xml" Id="rId14" /><Relationship Type="http://schemas.openxmlformats.org/officeDocument/2006/relationships/slideLayout" Target="/ppt/slideLayouts/slideLayout2222.xml" Id="rId22" /></Relationships>
</file>

<file path=ppt/slideMasters/slideMaster1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E1F0FA98-2EE8-734A-95BB-A4637DCAD581}"/>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a:t>Click to edit Master title style</a:t>
            </a:r>
            <a:endParaRPr lang="en-US" dirty="0"/>
          </a:p>
        </p:txBody>
      </p:sp>
      <p:sp>
        <p:nvSpPr>
          <p:cNvPr id="3" name="Text Placeholder 2">
            <a:extLst>
              <a:ext uri="{FF2B5EF4-FFF2-40B4-BE49-F238E27FC236}">
                <a16:creationId xmlns:a16="http://schemas.microsoft.com/office/drawing/2014/main" id="{E655A45B-F495-F641-AA7A-36292C3CC99A}"/>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endParaRPr lang="en-US" dirty="0"/>
          </a:p>
        </p:txBody>
      </p:sp>
      <p:sp>
        <p:nvSpPr>
          <p:cNvPr id="5" name="Footer Placeholder 4">
            <a:extLst>
              <a:ext uri="{FF2B5EF4-FFF2-40B4-BE49-F238E27FC236}">
                <a16:creationId xmlns:a16="http://schemas.microsoft.com/office/drawing/2014/main" id="{89227B26-65C5-5A4B-AAEC-70B3B5201C51}"/>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dirty="0"/>
          </a:p>
        </p:txBody>
      </p:sp>
      <p:sp>
        <p:nvSpPr>
          <p:cNvPr id="15" name="Shape 61">
            <a:extLst>
              <a:ext uri="{FF2B5EF4-FFF2-40B4-BE49-F238E27FC236}">
                <a16:creationId xmlns:a16="http://schemas.microsoft.com/office/drawing/2014/main" id="{EFA7F577-E691-D948-943E-8D25DFE256F5}"/>
              </a:ext>
            </a:extLst>
          </p:cNvPr>
          <p:cNvSpPr/>
          <p:nvPr userDrawn="1"/>
        </p:nvSpPr>
        <p:spPr>
          <a:xfrm rot="16200000">
            <a:off x="-540747" y="4350527"/>
            <a:ext cx="1919693" cy="284693"/>
          </a:xfrm>
          <a:prstGeom prst="rect">
            <a:avLst/>
          </a:prstGeom>
          <a:ln w="3175">
            <a:miter lim="400000"/>
          </a:ln>
          <a:extLst>
            <a:ext uri="{C572A759-6A51-4108-AA02-DFA0A04FC94B}">
              <ma14:wrappingTextBoxFlag xmlns:ma14="http://schemas.microsoft.com/office/mac/drawingml/2011/main" xmlns="" val="1"/>
            </a:ext>
          </a:extLst>
        </p:spPr>
        <p:txBody>
          <a:bodyPr wrap="none" lIns="19050" tIns="19050" rIns="19050" bIns="19050" anchor="ctr">
            <a:spAutoFit/>
          </a:bodyPr>
          <a:lstStyle/>
          <a:p>
            <a:pPr>
              <a:defRPr sz="3000">
                <a:solidFill>
                  <a:srgbClr val="3A3B39"/>
                </a:solidFill>
                <a:latin typeface="Bebas"/>
                <a:ea typeface="Bebas"/>
                <a:cs typeface="Bebas"/>
                <a:sym typeface="Bebas"/>
              </a:defRPr>
            </a:pPr>
            <a:r>
              <a:rPr lang="en-US" sz="1600" b="1" i="0" spc="0" dirty="0">
                <a:solidFill>
                  <a:schemeClr val="tx2"/>
                </a:solidFill>
                <a:latin typeface="+mj-lt"/>
                <a:cs typeface="Gill Sans" panose="020B0502020104020203" pitchFamily="34" charset="-79"/>
              </a:rPr>
              <a:t>MARGIE'S TRAVEL</a:t>
            </a:r>
          </a:p>
        </p:txBody>
      </p:sp>
      <p:sp>
        <p:nvSpPr>
          <p:cNvPr id="16" name="Shape 62">
            <a:extLst>
              <a:ext uri="{FF2B5EF4-FFF2-40B4-BE49-F238E27FC236}">
                <a16:creationId xmlns:a16="http://schemas.microsoft.com/office/drawing/2014/main" id="{2C8F251E-BB08-9D42-8813-D3CD1AE6AF9A}"/>
              </a:ext>
            </a:extLst>
          </p:cNvPr>
          <p:cNvSpPr/>
          <p:nvPr userDrawn="1"/>
        </p:nvSpPr>
        <p:spPr>
          <a:xfrm flipV="1">
            <a:off x="419100" y="798384"/>
            <a:ext cx="1" cy="2188805"/>
          </a:xfrm>
          <a:prstGeom prst="line">
            <a:avLst/>
          </a:prstGeom>
          <a:ln w="38100">
            <a:solidFill>
              <a:schemeClr val="tx2"/>
            </a:solidFill>
            <a:miter lim="400000"/>
          </a:ln>
        </p:spPr>
        <p:txBody>
          <a:bodyPr lIns="19050" tIns="19050" rIns="19050" bIns="19050" anchor="ctr"/>
          <a:lstStyle/>
          <a:p>
            <a:pPr algn="ctr">
              <a:defRPr sz="3000">
                <a:solidFill>
                  <a:srgbClr val="000000"/>
                </a:solidFill>
                <a:latin typeface="Helvetica Light"/>
                <a:ea typeface="Helvetica Light"/>
                <a:cs typeface="Helvetica Light"/>
                <a:sym typeface="Helvetica Light"/>
              </a:defRPr>
            </a:pPr>
            <a:endParaRPr sz="1500" dirty="0"/>
          </a:p>
        </p:txBody>
      </p:sp>
      <p:sp>
        <p:nvSpPr>
          <p:cNvPr id="17" name="Shape 42">
            <a:extLst>
              <a:ext uri="{FF2B5EF4-FFF2-40B4-BE49-F238E27FC236}">
                <a16:creationId xmlns:a16="http://schemas.microsoft.com/office/drawing/2014/main" id="{3890D1E5-941D-C642-A000-669C7923941B}"/>
              </a:ext>
            </a:extLst>
          </p:cNvPr>
          <p:cNvSpPr txBox="1">
            <a:spLocks/>
          </p:cNvSpPr>
          <p:nvPr userDrawn="1"/>
        </p:nvSpPr>
        <p:spPr>
          <a:xfrm>
            <a:off x="158397" y="77222"/>
            <a:ext cx="521406" cy="247651"/>
          </a:xfrm>
          <a:prstGeom prst="rect">
            <a:avLst/>
          </a:prstGeom>
        </p:spPr>
        <p:txBody>
          <a:bodyPr/>
          <a:lstStyle>
            <a:defPPr>
              <a:defRPr lang="en-US"/>
            </a:defPPr>
            <a:lvl1pPr marL="0" algn="l" defTabSz="914400" rtl="0" eaLnBrk="1" latinLnBrk="0" hangingPunct="1">
              <a:defRPr sz="1800" kern="1200">
                <a:solidFill>
                  <a:srgbClr val="C1C0BE"/>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ctr"/>
            <a:fld id="{86CB4B4D-7CA3-9044-876B-883B54F8677D}" type="slidenum">
              <a:rPr lang="en-US" sz="1050" smtClean="0">
                <a:solidFill>
                  <a:schemeClr val="tx2"/>
                </a:solidFill>
              </a:rPr>
              <a:pPr algn="ctr"/>
              <a:t>‹#›</a:t>
            </a:fld>
            <a:endParaRPr lang="en-US" sz="1050" dirty="0">
              <a:solidFill>
                <a:schemeClr val="tx2"/>
              </a:solidFill>
            </a:endParaRPr>
          </a:p>
        </p:txBody>
      </p:sp>
      <p:sp>
        <p:nvSpPr>
          <p:cNvPr id="19" name="Shape 61">
            <a:extLst>
              <a:ext uri="{FF2B5EF4-FFF2-40B4-BE49-F238E27FC236}">
                <a16:creationId xmlns:a16="http://schemas.microsoft.com/office/drawing/2014/main" id="{B3E93633-ABFF-9C4A-BBE4-734B074DB938}"/>
              </a:ext>
            </a:extLst>
          </p:cNvPr>
          <p:cNvSpPr/>
          <p:nvPr userDrawn="1"/>
        </p:nvSpPr>
        <p:spPr>
          <a:xfrm>
            <a:off x="129758" y="5998559"/>
            <a:ext cx="537006" cy="715581"/>
          </a:xfrm>
          <a:prstGeom prst="rect">
            <a:avLst/>
          </a:prstGeom>
          <a:ln w="3175">
            <a:miter lim="400000"/>
          </a:ln>
          <a:extLst>
            <a:ext uri="{C572A759-6A51-4108-AA02-DFA0A04FC94B}">
              <ma14:wrappingTextBoxFlag xmlns:ma14="http://schemas.microsoft.com/office/mac/drawingml/2011/main" xmlns="" val="1"/>
            </a:ext>
          </a:extLst>
        </p:spPr>
        <p:txBody>
          <a:bodyPr wrap="none" lIns="19050" tIns="19050" rIns="19050" bIns="19050" anchor="ctr">
            <a:spAutoFit/>
          </a:bodyPr>
          <a:lstStyle/>
          <a:p>
            <a:pPr>
              <a:defRPr sz="3000">
                <a:solidFill>
                  <a:srgbClr val="3A3B39"/>
                </a:solidFill>
                <a:latin typeface="Bebas"/>
                <a:ea typeface="Bebas"/>
                <a:cs typeface="Bebas"/>
                <a:sym typeface="Bebas"/>
              </a:defRPr>
            </a:pPr>
            <a:r>
              <a:rPr lang="en-US" sz="4400" b="1" i="0" spc="0" dirty="0">
                <a:solidFill>
                  <a:schemeClr val="tx2"/>
                </a:solidFill>
                <a:latin typeface="+mj-lt"/>
                <a:cs typeface="Gill Sans" panose="020B0502020104020203" pitchFamily="34" charset="-79"/>
              </a:rPr>
              <a:t>M</a:t>
            </a:r>
          </a:p>
        </p:txBody>
      </p:sp>
    </p:spTree>
    <p:extLst>
      <p:ext uri="{BB962C8B-B14F-4D97-AF65-F5344CB8AC3E}">
        <p14:creationId xmlns:p14="http://schemas.microsoft.com/office/powerpoint/2010/main" val="4050737061"/>
      </p:ext>
    </p:extLst>
  </p:cSld>
  <p:clrMap bg1="lt1" tx1="dk1" bg2="lt2" tx2="dk2" accent1="accent1" accent2="accent2" accent3="accent3" accent4="accent4" accent5="accent5" accent6="accent6" hlink="hlink" folHlink="folHlink"/>
  <p:sldLayoutIdLst>
    <p:sldLayoutId id="2147483673" r:id="rId1"/>
    <p:sldLayoutId id="2147483651" r:id="rId2"/>
    <p:sldLayoutId id="2147483674" r:id="rId3"/>
    <p:sldLayoutId id="2147483660" r:id="rId4"/>
    <p:sldLayoutId id="2147483670" r:id="rId5"/>
    <p:sldLayoutId id="2147483669" r:id="rId6"/>
    <p:sldLayoutId id="2147483664" r:id="rId7"/>
    <p:sldLayoutId id="2147483650" r:id="rId8"/>
    <p:sldLayoutId id="2147483653" r:id="rId9"/>
    <p:sldLayoutId id="2147483680" r:id="rId10"/>
    <p:sldLayoutId id="2147483666" r:id="rId11"/>
    <p:sldLayoutId id="2147483678" r:id="rId12"/>
    <p:sldLayoutId id="2147483679" r:id="rId13"/>
    <p:sldLayoutId id="2147483672" r:id="rId14"/>
    <p:sldLayoutId id="2147483683" r:id="rId15"/>
    <p:sldLayoutId id="2147483663" r:id="rId16"/>
    <p:sldLayoutId id="2147483675" r:id="rId17"/>
    <p:sldLayoutId id="2147483681" r:id="rId18"/>
    <p:sldLayoutId id="2147483682" r:id="rId19"/>
    <p:sldLayoutId id="2147483671" r:id="rId20"/>
    <p:sldLayoutId id="2147483677" r:id="rId21"/>
    <p:sldLayoutId id="2147483676" r:id="rId22"/>
  </p:sldLayoutIdLst>
  <p:txStyles>
    <p:titleStyle>
      <a:lvl1pPr algn="l" defTabSz="914400" rtl="0" eaLnBrk="1" latinLnBrk="0" hangingPunct="1">
        <a:lnSpc>
          <a:spcPct val="90000"/>
        </a:lnSpc>
        <a:spcBef>
          <a:spcPct val="0"/>
        </a:spcBef>
        <a:buNone/>
        <a:defRPr sz="4400" b="1" i="0" kern="1200" spc="-150">
          <a:solidFill>
            <a:schemeClr val="tx2"/>
          </a:solidFill>
          <a:latin typeface="+mj-lt"/>
          <a:ea typeface="+mj-ea"/>
          <a:cs typeface="Gill Sans" panose="020B0502020104020203" pitchFamily="34" charset="-79"/>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000" b="0" i="0" kern="1200">
          <a:solidFill>
            <a:schemeClr val="tx2"/>
          </a:solidFill>
          <a:latin typeface="+mn-lt"/>
          <a:ea typeface="+mn-ea"/>
          <a:cs typeface="Gill Sans Light" panose="020B0302020104020203"/>
        </a:defRPr>
      </a:lvl1pPr>
      <a:lvl2pPr marL="685800" indent="-228600" algn="l" defTabSz="914400" rtl="0" eaLnBrk="1" latinLnBrk="0" hangingPunct="1">
        <a:lnSpc>
          <a:spcPct val="90000"/>
        </a:lnSpc>
        <a:spcBef>
          <a:spcPts val="500"/>
        </a:spcBef>
        <a:buFont typeface="Arial" panose="020B0604020202020204" pitchFamily="34" charset="0"/>
        <a:buChar char="•"/>
        <a:defRPr sz="1800" b="0" i="0" kern="1200">
          <a:solidFill>
            <a:schemeClr val="tx2"/>
          </a:solidFill>
          <a:latin typeface="+mn-lt"/>
          <a:ea typeface="+mn-ea"/>
          <a:cs typeface="Gill Sans Light" panose="020B0302020104020203"/>
        </a:defRPr>
      </a:lvl2pPr>
      <a:lvl3pPr marL="1143000" indent="-228600" algn="l" defTabSz="914400" rtl="0" eaLnBrk="1" latinLnBrk="0" hangingPunct="1">
        <a:lnSpc>
          <a:spcPct val="90000"/>
        </a:lnSpc>
        <a:spcBef>
          <a:spcPts val="500"/>
        </a:spcBef>
        <a:buFont typeface="Arial" panose="020B0604020202020204" pitchFamily="34" charset="0"/>
        <a:buChar char="•"/>
        <a:defRPr sz="1600" b="0" i="0" kern="1200">
          <a:solidFill>
            <a:schemeClr val="tx2"/>
          </a:solidFill>
          <a:latin typeface="+mn-lt"/>
          <a:ea typeface="+mn-ea"/>
          <a:cs typeface="Gill Sans Light" panose="020B0302020104020203"/>
        </a:defRPr>
      </a:lvl3pPr>
      <a:lvl4pPr marL="1600200" indent="-228600" algn="l" defTabSz="914400" rtl="0" eaLnBrk="1" latinLnBrk="0" hangingPunct="1">
        <a:lnSpc>
          <a:spcPct val="90000"/>
        </a:lnSpc>
        <a:spcBef>
          <a:spcPts val="500"/>
        </a:spcBef>
        <a:buFont typeface="Arial" panose="020B0604020202020204" pitchFamily="34" charset="0"/>
        <a:buChar char="•"/>
        <a:defRPr sz="1400" b="0" i="0" kern="1200">
          <a:solidFill>
            <a:schemeClr val="tx2"/>
          </a:solidFill>
          <a:latin typeface="+mn-lt"/>
          <a:ea typeface="+mn-ea"/>
          <a:cs typeface="Gill Sans Light" panose="020B0302020104020203"/>
        </a:defRPr>
      </a:lvl4pPr>
      <a:lvl5pPr marL="2057400" indent="-228600" algn="l" defTabSz="914400" rtl="0" eaLnBrk="1" latinLnBrk="0" hangingPunct="1">
        <a:lnSpc>
          <a:spcPct val="90000"/>
        </a:lnSpc>
        <a:spcBef>
          <a:spcPts val="500"/>
        </a:spcBef>
        <a:buFont typeface="Arial" panose="020B0604020202020204" pitchFamily="34" charset="0"/>
        <a:buChar char="•"/>
        <a:defRPr sz="1400" b="0" i="0" kern="1200">
          <a:solidFill>
            <a:schemeClr val="tx2"/>
          </a:solidFill>
          <a:latin typeface="+mn-lt"/>
          <a:ea typeface="+mn-ea"/>
          <a:cs typeface="Gill Sans Light" panose="020B0302020104020203"/>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extLst mod="1">
    <p:ext uri="{27BBF7A9-308A-43DC-89C8-2F10F3537804}">
      <p15:sldGuideLst xmlns:p15="http://schemas.microsoft.com/office/powerpoint/2012/main">
        <p15:guide id="1" pos="528" userDrawn="1">
          <p15:clr>
            <a:srgbClr val="F26B43"/>
          </p15:clr>
        </p15:guide>
        <p15:guide id="2" orient="horz" pos="4128" userDrawn="1">
          <p15:clr>
            <a:srgbClr val="F26B43"/>
          </p15:clr>
        </p15:guide>
      </p15:sldGuideLst>
    </p:ext>
  </p:extLst>
</p:sldMaster>
</file>

<file path=ppt/slides/_rels/slide15.xml.rels>&#65279;<?xml version="1.0" encoding="utf-8"?><Relationships xmlns="http://schemas.openxmlformats.org/package/2006/relationships"><Relationship Type="http://schemas.openxmlformats.org/officeDocument/2006/relationships/image" Target="/ppt/media/image13.jpg" Id="rId3" /><Relationship Type="http://schemas.openxmlformats.org/officeDocument/2006/relationships/notesSlide" Target="/ppt/notesSlides/notesSlide12.xml" Id="rId2" /><Relationship Type="http://schemas.openxmlformats.org/officeDocument/2006/relationships/slideLayout" Target="/ppt/slideLayouts/slideLayout112.xml" Id="rId1" /></Relationships>
</file>

<file path=ppt/slides/_rels/slide22.xml.rels>&#65279;<?xml version="1.0" encoding="utf-8"?><Relationships xmlns="http://schemas.openxmlformats.org/package/2006/relationships"><Relationship Type="http://schemas.openxmlformats.org/officeDocument/2006/relationships/image" Target="/ppt/media/image2.jpg" Id="rId3" /><Relationship Type="http://schemas.openxmlformats.org/officeDocument/2006/relationships/notesSlide" Target="/ppt/notesSlides/notesSlide21.xml" Id="rId2" /><Relationship Type="http://schemas.openxmlformats.org/officeDocument/2006/relationships/slideLayout" Target="/ppt/slideLayouts/slideLayout210.xml" Id="rId1" /></Relationships>
</file>

<file path=ppt/slides/_rels/slide48.xml.rels>&#65279;<?xml version="1.0" encoding="utf-8"?><Relationships xmlns="http://schemas.openxmlformats.org/package/2006/relationships"><Relationship Type="http://schemas.openxmlformats.org/officeDocument/2006/relationships/image" Target="/ppt/media/image46.jpg" Id="rId3" /><Relationship Type="http://schemas.openxmlformats.org/officeDocument/2006/relationships/notesSlide" Target="/ppt/notesSlides/notesSlide44.xml" Id="rId2" /><Relationship Type="http://schemas.openxmlformats.org/officeDocument/2006/relationships/slideLayout" Target="/ppt/slideLayouts/slideLayout419.xml" Id="rId1" /></Relationships>
</file>

<file path=ppt/slides/_rels/slide56.xml.rels>&#65279;<?xml version="1.0" encoding="utf-8"?><Relationships xmlns="http://schemas.openxmlformats.org/package/2006/relationships"><Relationship Type="http://schemas.openxmlformats.org/officeDocument/2006/relationships/image" Target="/ppt/media/image54.jpg" Id="rId2" /><Relationship Type="http://schemas.openxmlformats.org/officeDocument/2006/relationships/slideLayout" Target="/ppt/slideLayouts/slideLayout1114.xml" Id="rId1" /></Relationships>
</file>

<file path=ppt/slides/_rels/slide63.xml.rels>&#65279;<?xml version="1.0" encoding="utf-8"?><Relationships xmlns="http://schemas.openxmlformats.org/package/2006/relationships"><Relationship Type="http://schemas.openxmlformats.org/officeDocument/2006/relationships/image" Target="/ppt/media/image6.png" Id="rId3" /><Relationship Type="http://schemas.openxmlformats.org/officeDocument/2006/relationships/image" Target="/ppt/media/image32.jpg" Id="rId2" /><Relationship Type="http://schemas.openxmlformats.org/officeDocument/2006/relationships/slideLayout" Target="/ppt/slideLayouts/slideLayout77.xml" Id="rId1" /><Relationship Type="http://schemas.openxmlformats.org/officeDocument/2006/relationships/image" Target="/ppt/media/image7.svg" Id="rId4" /></Relationships>
</file>

<file path=ppt/slides/_rels/slide71.xml.rels>&#65279;<?xml version="1.0" encoding="utf-8"?><Relationships xmlns="http://schemas.openxmlformats.org/package/2006/relationships"><Relationship Type="http://schemas.openxmlformats.org/officeDocument/2006/relationships/chart" Target="/ppt/charts/chart11.xml" Id="rId2" /><Relationship Type="http://schemas.openxmlformats.org/officeDocument/2006/relationships/slideLayout" Target="/ppt/slideLayouts/slideLayout161.xml" Id="rId1" /></Relationships>
</file>

<file path=ppt/slides/_rels/slide99.xml.rels>&#65279;<?xml version="1.0" encoding="utf-8"?><Relationships xmlns="http://schemas.openxmlformats.org/package/2006/relationships"><Relationship Type="http://schemas.openxmlformats.org/officeDocument/2006/relationships/image" Target="/ppt/media/image87.jpg" Id="rId3" /><Relationship Type="http://schemas.openxmlformats.org/officeDocument/2006/relationships/notesSlide" Target="/ppt/notesSlides/notesSlide55.xml" Id="rId2" /><Relationship Type="http://schemas.openxmlformats.org/officeDocument/2006/relationships/slideLayout" Target="/ppt/slideLayouts/slideLayout613.xml" Id="rId1" /></Relationships>
</file>

<file path=ppt/slides/_rels/slide107.xml.rels>&#65279;<?xml version="1.0" encoding="utf-8"?><Relationships xmlns="http://schemas.openxmlformats.org/package/2006/relationships"><Relationship Type="http://schemas.openxmlformats.org/officeDocument/2006/relationships/image" Target="/ppt/media/image142.png" Id="rId8" /><Relationship Type="http://schemas.openxmlformats.org/officeDocument/2006/relationships/image" Target="/ppt/media/image95.jpg" Id="rId3" /><Relationship Type="http://schemas.openxmlformats.org/officeDocument/2006/relationships/image" Target="/ppt/media/image132.svg" Id="rId7" /><Relationship Type="http://schemas.openxmlformats.org/officeDocument/2006/relationships/notesSlide" Target="/ppt/notesSlides/notesSlide63.xml" Id="rId2" /><Relationship Type="http://schemas.openxmlformats.org/officeDocument/2006/relationships/slideLayout" Target="/ppt/slideLayouts/slideLayout2222.xml" Id="rId1" /><Relationship Type="http://schemas.openxmlformats.org/officeDocument/2006/relationships/image" Target="/ppt/media/image123.png" Id="rId6" /><Relationship Type="http://schemas.openxmlformats.org/officeDocument/2006/relationships/image" Target="/ppt/media/image113.svg" Id="rId5" /><Relationship Type="http://schemas.openxmlformats.org/officeDocument/2006/relationships/image" Target="/ppt/media/image104.png" Id="rId4" /><Relationship Type="http://schemas.openxmlformats.org/officeDocument/2006/relationships/image" Target="/ppt/media/image154.svg" Id="rId9" /></Relationships>
</file>

<file path=ppt/slides/_rels/slide114.xml.rels>&#65279;<?xml version="1.0" encoding="utf-8"?><Relationships xmlns="http://schemas.openxmlformats.org/package/2006/relationships"><Relationship Type="http://schemas.openxmlformats.org/officeDocument/2006/relationships/slideLayout" Target="/ppt/slideLayouts/slideLayout1516.xml" Id="rId1" /><Relationship Type="http://schemas.openxmlformats.org/officeDocument/2006/relationships/hyperlink" Target="https://go.microsoft.com/fwlink/?linkid=2006808&amp;clcid=0x409" TargetMode="External" Id="rId2" /></Relationships>
</file>

<file path=ppt/slides/_rels/slide310.xml.rels>&#65279;<?xml version="1.0" encoding="utf-8"?><Relationships xmlns="http://schemas.openxmlformats.org/package/2006/relationships"><Relationship Type="http://schemas.openxmlformats.org/officeDocument/2006/relationships/image" Target="/ppt/media/image32.jpg" Id="rId3" /><Relationship Type="http://schemas.openxmlformats.org/officeDocument/2006/relationships/notesSlide" Target="/ppt/notesSlides/notesSlide36.xml" Id="rId2" /><Relationship Type="http://schemas.openxmlformats.org/officeDocument/2006/relationships/slideLayout" Target="/ppt/slideLayouts/slideLayout35.xml" Id="rId1" /></Relationships>
</file>

<file path=ppt/slides/_rels/slide811.xml.rels>&#65279;<?xml version="1.0" encoding="utf-8"?><Relationships xmlns="http://schemas.openxmlformats.org/package/2006/relationships"><Relationship Type="http://schemas.openxmlformats.org/officeDocument/2006/relationships/slideLayout" Target="/ppt/slideLayouts/slideLayout179.xml" Id="rId1" /></Relationships>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5" name="Picture Placeholder 4" descr="Woman walking in big city">
            <a:extLst>
              <a:ext uri="{FF2B5EF4-FFF2-40B4-BE49-F238E27FC236}">
                <a16:creationId xmlns:a16="http://schemas.microsoft.com/office/drawing/2014/main" id="{ECA3BA48-F34B-6346-ABF0-1EE5BC4FF2B8}"/>
              </a:ext>
            </a:extLst>
          </p:cNvPr>
          <p:cNvPicPr>
            <a:picLocks noGrp="1" noChangeAspect="1"/>
          </p:cNvPicPr>
          <p:nvPr>
            <p:ph type="pic" sz="quarter" idx="13"/>
          </p:nvPr>
        </p:nvPicPr>
        <p:blipFill rotWithShape="1">
          <a:blip r:embed="rId3"/>
          <a:srcRect t="35194" r="26570" b="8624"/>
          <a:stretch/>
        </p:blipFill>
        <p:spPr>
          <a:xfrm>
            <a:off x="838200" y="0"/>
            <a:ext cx="11353800" cy="5791201"/>
          </a:xfrm>
        </p:spPr>
      </p:pic>
      <p:sp>
        <p:nvSpPr>
          <p:cNvPr id="2" name="Title 1">
            <a:extLst>
              <a:ext uri="{FF2B5EF4-FFF2-40B4-BE49-F238E27FC236}">
                <a16:creationId xmlns:a16="http://schemas.microsoft.com/office/drawing/2014/main" id="{14801ABD-7339-4C70-82A3-696BE8EF14DF}"/>
              </a:ext>
            </a:extLst>
          </p:cNvPr>
          <p:cNvSpPr>
            <a:spLocks noGrp="1"/>
          </p:cNvSpPr>
          <p:nvPr>
            <p:ph type="title"/>
          </p:nvPr>
        </p:nvSpPr>
        <p:spPr/>
        <p:txBody>
          <a:bodyPr/>
          <a:lstStyle/>
          <a:p>
            <a:r>
              <a:rPr lang="en-US" sz="8000" dirty="0"/>
              <a:t>MARGIE’S </a:t>
            </a:r>
            <a:br>
              <a:rPr lang="en-US" sz="8000" dirty="0"/>
            </a:br>
            <a:r>
              <a:rPr lang="en-US" sz="8000" dirty="0"/>
              <a:t>TRAVEL</a:t>
            </a:r>
          </a:p>
        </p:txBody>
      </p:sp>
      <p:sp>
        <p:nvSpPr>
          <p:cNvPr id="6" name="Text Placeholder 5">
            <a:extLst>
              <a:ext uri="{FF2B5EF4-FFF2-40B4-BE49-F238E27FC236}">
                <a16:creationId xmlns:a16="http://schemas.microsoft.com/office/drawing/2014/main" id="{849EBC96-F2B6-43D3-A761-898E1D269BC3}"/>
              </a:ext>
            </a:extLst>
          </p:cNvPr>
          <p:cNvSpPr>
            <a:spLocks noGrp="1"/>
          </p:cNvSpPr>
          <p:nvPr>
            <p:ph type="body" sz="quarter" idx="14"/>
          </p:nvPr>
        </p:nvSpPr>
        <p:spPr/>
        <p:txBody>
          <a:bodyPr>
            <a:normAutofit lnSpcReduction="10000"/>
          </a:bodyPr>
          <a:lstStyle/>
          <a:p>
            <a:r>
              <a:rPr lang="en-US" dirty="0"/>
              <a:t>HTTP://WWW.MARGIESTRAVEL.COM</a:t>
            </a:r>
          </a:p>
          <a:p>
            <a:endParaRPr lang="en-US" dirty="0"/>
          </a:p>
        </p:txBody>
      </p:sp>
    </p:spTree>
    <p:extLst>
      <p:ext uri="{BB962C8B-B14F-4D97-AF65-F5344CB8AC3E}">
        <p14:creationId xmlns:p14="http://schemas.microsoft.com/office/powerpoint/2010/main" val="2439656135"/>
      </p:ext>
    </p:extLst>
  </p:cSld>
  <p:clrMapOvr>
    <a:masterClrMapping/>
  </p:clrMapOvr>
</p:sld>
</file>

<file path=ppt/slides/slide2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5" name="Picture Placeholder 4" descr="packed traveling bag">
            <a:extLst>
              <a:ext uri="{FF2B5EF4-FFF2-40B4-BE49-F238E27FC236}">
                <a16:creationId xmlns:a16="http://schemas.microsoft.com/office/drawing/2014/main" id="{1953526E-7475-6A40-B32A-AB90CBA9376F}"/>
              </a:ext>
            </a:extLst>
          </p:cNvPr>
          <p:cNvPicPr>
            <a:picLocks noGrp="1" noChangeAspect="1"/>
          </p:cNvPicPr>
          <p:nvPr>
            <p:ph type="pic" sz="quarter" idx="13"/>
          </p:nvPr>
        </p:nvPicPr>
        <p:blipFill>
          <a:blip r:embed="rId3"/>
          <a:srcRect t="4656" b="4656"/>
          <a:stretch>
            <a:fillRect/>
          </a:stretch>
        </p:blipFill>
        <p:spPr/>
      </p:pic>
      <p:sp>
        <p:nvSpPr>
          <p:cNvPr id="24" name="Title 23">
            <a:extLst>
              <a:ext uri="{FF2B5EF4-FFF2-40B4-BE49-F238E27FC236}">
                <a16:creationId xmlns:a16="http://schemas.microsoft.com/office/drawing/2014/main" id="{3BC3A2D7-5CFE-0944-821B-1E6E6760B61B}"/>
              </a:ext>
            </a:extLst>
          </p:cNvPr>
          <p:cNvSpPr>
            <a:spLocks noGrp="1"/>
          </p:cNvSpPr>
          <p:nvPr>
            <p:ph type="title"/>
          </p:nvPr>
        </p:nvSpPr>
        <p:spPr/>
        <p:txBody>
          <a:bodyPr/>
          <a:lstStyle/>
          <a:p>
            <a:r>
              <a:rPr lang="en-US" dirty="0"/>
              <a:t>DIVIDER TITLE</a:t>
            </a:r>
            <a:br>
              <a:rPr lang="en-US" dirty="0"/>
            </a:br>
            <a:r>
              <a:rPr lang="en-US" dirty="0"/>
              <a:t>GOES HERE</a:t>
            </a:r>
          </a:p>
        </p:txBody>
      </p:sp>
      <p:sp>
        <p:nvSpPr>
          <p:cNvPr id="25" name="Text Placeholder 24">
            <a:extLst>
              <a:ext uri="{FF2B5EF4-FFF2-40B4-BE49-F238E27FC236}">
                <a16:creationId xmlns:a16="http://schemas.microsoft.com/office/drawing/2014/main" id="{F8C6BF16-D352-864F-9ABC-9C63470E63C1}"/>
              </a:ext>
            </a:extLst>
          </p:cNvPr>
          <p:cNvSpPr>
            <a:spLocks noGrp="1"/>
          </p:cNvSpPr>
          <p:nvPr>
            <p:ph type="body" idx="1"/>
          </p:nvPr>
        </p:nvSpPr>
        <p:spPr/>
        <p:txBody>
          <a:bodyPr/>
          <a:lstStyle/>
          <a:p>
            <a:r>
              <a:rPr lang="en-US" dirty="0"/>
              <a:t>SUBHEADER TEXT HERE</a:t>
            </a:r>
          </a:p>
        </p:txBody>
      </p:sp>
    </p:spTree>
    <p:extLst>
      <p:ext uri="{BB962C8B-B14F-4D97-AF65-F5344CB8AC3E}">
        <p14:creationId xmlns:p14="http://schemas.microsoft.com/office/powerpoint/2010/main" val="855216330"/>
      </p:ext>
    </p:extLst>
  </p:cSld>
  <p:clrMapOvr>
    <a:masterClrMapping/>
  </p:clrMapOvr>
</p:sld>
</file>

<file path=ppt/slides/slide4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0" name="Title 19">
            <a:extLst>
              <a:ext uri="{FF2B5EF4-FFF2-40B4-BE49-F238E27FC236}">
                <a16:creationId xmlns:a16="http://schemas.microsoft.com/office/drawing/2014/main" id="{12FCB55E-59A0-A24E-82CA-C867595835BD}"/>
              </a:ext>
            </a:extLst>
          </p:cNvPr>
          <p:cNvSpPr>
            <a:spLocks noGrp="1"/>
          </p:cNvSpPr>
          <p:nvPr>
            <p:ph type="title"/>
          </p:nvPr>
        </p:nvSpPr>
        <p:spPr/>
        <p:txBody>
          <a:bodyPr/>
          <a:lstStyle/>
          <a:p>
            <a:r>
              <a:rPr lang="en-US" dirty="0"/>
              <a:t>TITLE GOES HERE 1</a:t>
            </a:r>
          </a:p>
        </p:txBody>
      </p:sp>
      <p:sp>
        <p:nvSpPr>
          <p:cNvPr id="21" name="Text Placeholder 20">
            <a:extLst>
              <a:ext uri="{FF2B5EF4-FFF2-40B4-BE49-F238E27FC236}">
                <a16:creationId xmlns:a16="http://schemas.microsoft.com/office/drawing/2014/main" id="{AE6AE7FB-4892-5B4E-A7DB-B0F56C1C98F7}"/>
              </a:ext>
            </a:extLst>
          </p:cNvPr>
          <p:cNvSpPr>
            <a:spLocks noGrp="1"/>
          </p:cNvSpPr>
          <p:nvPr>
            <p:ph type="body" sz="quarter" idx="12"/>
          </p:nvPr>
        </p:nvSpPr>
        <p:spPr/>
        <p:txBody>
          <a:bodyPr anchor="t"/>
          <a:lstStyle/>
          <a:p>
            <a:r>
              <a:rPr lang="en-US" dirty="0"/>
              <a:t>SUBTITLE HERE</a:t>
            </a:r>
          </a:p>
        </p:txBody>
      </p:sp>
      <p:sp>
        <p:nvSpPr>
          <p:cNvPr id="11" name="Text Placeholder 10">
            <a:extLst>
              <a:ext uri="{FF2B5EF4-FFF2-40B4-BE49-F238E27FC236}">
                <a16:creationId xmlns:a16="http://schemas.microsoft.com/office/drawing/2014/main" id="{2DDA8123-7ECD-2A44-A629-7F2DB0D01D34}"/>
              </a:ext>
            </a:extLst>
          </p:cNvPr>
          <p:cNvSpPr>
            <a:spLocks noGrp="1"/>
          </p:cNvSpPr>
          <p:nvPr>
            <p:ph type="body" sz="quarter" idx="11"/>
          </p:nvPr>
        </p:nvSpPr>
        <p:spPr/>
        <p:txBody>
          <a:bodyPr>
            <a:normAutofit fontScale="77500" lnSpcReduction="20000"/>
          </a:bodyPr>
          <a:lstStyle/>
          <a:p>
            <a:pPr marL="0" indent="0">
              <a:buNone/>
            </a:pPr>
            <a:r>
              <a:rPr lang="en-US" dirty="0"/>
              <a:t>Lorem ipsum dolor sit amet, consectetur adipiscing elit. Ut gravida eros erat. Proin a tellus sed risus lobortis sagittis eu quis est. Duis ut aliquam nisi. Suspendisse vehicula mi diam, sit amet lacinia massa sodales ac. Fusce condimentum egestas nunc a maximus. Quisque et orci purus. Proin dolor mi, ultrices sit amet ipsum placerat, congue mattis turpis. Donec vestibulum eros eget mauris dignissim, ut ultricies dolor viverra. Phasellus efficitur ante nec sem convallis, in ornare est accumsan. Lorem ipsum dolor sit amet, consectetur adipiscing elit. Ut gravida eros erat. Proin a tellus sed risus lobortis sagittis eu quis est. </a:t>
            </a:r>
          </a:p>
        </p:txBody>
      </p:sp>
      <p:pic>
        <p:nvPicPr>
          <p:cNvPr id="5" name="Picture Placeholder 4" descr="Flat lay of work desk with woman pointing at map">
            <a:extLst>
              <a:ext uri="{FF2B5EF4-FFF2-40B4-BE49-F238E27FC236}">
                <a16:creationId xmlns:a16="http://schemas.microsoft.com/office/drawing/2014/main" id="{F1AF67EB-A440-4F40-861A-A266D594A0BE}"/>
              </a:ext>
            </a:extLst>
          </p:cNvPr>
          <p:cNvPicPr>
            <a:picLocks noGrp="1" noChangeAspect="1"/>
          </p:cNvPicPr>
          <p:nvPr>
            <p:ph type="pic" sz="quarter" idx="10"/>
          </p:nvPr>
        </p:nvPicPr>
        <p:blipFill>
          <a:blip r:embed="rId3"/>
          <a:srcRect l="4321" r="4321"/>
          <a:stretch>
            <a:fillRect/>
          </a:stretch>
        </p:blipFill>
        <p:spPr/>
      </p:pic>
    </p:spTree>
    <p:extLst>
      <p:ext uri="{BB962C8B-B14F-4D97-AF65-F5344CB8AC3E}">
        <p14:creationId xmlns:p14="http://schemas.microsoft.com/office/powerpoint/2010/main" val="3957067922"/>
      </p:ext>
    </p:extLst>
  </p:cSld>
  <p:clrMapOvr>
    <a:masterClrMapping/>
  </p:clrMapOvr>
</p:sld>
</file>

<file path=ppt/slides/slide5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0" name="Title 9">
            <a:extLst>
              <a:ext uri="{FF2B5EF4-FFF2-40B4-BE49-F238E27FC236}">
                <a16:creationId xmlns:a16="http://schemas.microsoft.com/office/drawing/2014/main" id="{CF7A04E8-D33E-244D-AFB2-10B9CDB5C584}"/>
              </a:ext>
            </a:extLst>
          </p:cNvPr>
          <p:cNvSpPr>
            <a:spLocks noGrp="1"/>
          </p:cNvSpPr>
          <p:nvPr>
            <p:ph type="title"/>
          </p:nvPr>
        </p:nvSpPr>
        <p:spPr/>
        <p:txBody>
          <a:bodyPr/>
          <a:lstStyle/>
          <a:p>
            <a:r>
              <a:rPr lang="en-US" dirty="0"/>
              <a:t>TITLE GOES HERE II</a:t>
            </a:r>
          </a:p>
        </p:txBody>
      </p:sp>
      <p:sp>
        <p:nvSpPr>
          <p:cNvPr id="11" name="Text Placeholder 10">
            <a:extLst>
              <a:ext uri="{FF2B5EF4-FFF2-40B4-BE49-F238E27FC236}">
                <a16:creationId xmlns:a16="http://schemas.microsoft.com/office/drawing/2014/main" id="{9349A659-D3D2-9F43-B94A-438B0C55F672}"/>
              </a:ext>
            </a:extLst>
          </p:cNvPr>
          <p:cNvSpPr>
            <a:spLocks noGrp="1"/>
          </p:cNvSpPr>
          <p:nvPr>
            <p:ph type="body" sz="quarter" idx="12"/>
          </p:nvPr>
        </p:nvSpPr>
        <p:spPr/>
        <p:txBody>
          <a:bodyPr anchor="t"/>
          <a:lstStyle/>
          <a:p>
            <a:r>
              <a:rPr lang="en-US" dirty="0"/>
              <a:t>SUBTITLE HERE</a:t>
            </a:r>
          </a:p>
        </p:txBody>
      </p:sp>
      <p:sp>
        <p:nvSpPr>
          <p:cNvPr id="16" name="Text Placeholder 10">
            <a:extLst>
              <a:ext uri="{FF2B5EF4-FFF2-40B4-BE49-F238E27FC236}">
                <a16:creationId xmlns:a16="http://schemas.microsoft.com/office/drawing/2014/main" id="{C11BD6B0-E24A-7F4B-8641-F7B254D58E89}"/>
              </a:ext>
            </a:extLst>
          </p:cNvPr>
          <p:cNvSpPr>
            <a:spLocks noGrp="1"/>
          </p:cNvSpPr>
          <p:nvPr>
            <p:ph type="body" sz="quarter" idx="11"/>
          </p:nvPr>
        </p:nvSpPr>
        <p:spPr/>
        <p:txBody>
          <a:bodyPr>
            <a:normAutofit/>
          </a:bodyPr>
          <a:lstStyle/>
          <a:p>
            <a:pPr marL="0" indent="0">
              <a:buNone/>
            </a:pPr>
            <a:r>
              <a:rPr lang="en-US" dirty="0"/>
              <a:t>Lorem ipsum dolor sit amet, consectetur adipiscing elit. Ut gravida eros erat. Proin a tellus sed risus lobortis sagittis eu quis est. Duis ut aliquam nisi. Suspendisse vehicula mi diam, sit amet lacinia massa sodales ac. Fusce condimentum egestas nunc a maximus. Quisque et orci purus. Proin dolor mi, ultrices sit amet ipsum placerat, congue mattis turpis. Donec vestibulum eros eget mauris dignissim, ut ultricies dolor viverra. Phasellus efficitur ante nec sem convallis, in ornare est accumsan. Lorem ipsum dolor sit amet, consectetur adipiscing elit. Ut gravida eros erat. Proin a tellus sed risus lobortis sagittis eu quis est. </a:t>
            </a:r>
          </a:p>
        </p:txBody>
      </p:sp>
      <p:pic>
        <p:nvPicPr>
          <p:cNvPr id="13" name="Picture Placeholder 12" descr="Woman standing in busy street">
            <a:extLst>
              <a:ext uri="{FF2B5EF4-FFF2-40B4-BE49-F238E27FC236}">
                <a16:creationId xmlns:a16="http://schemas.microsoft.com/office/drawing/2014/main" id="{2DE929C2-CECF-4E72-810C-75B9E7BC252A}"/>
              </a:ext>
            </a:extLst>
          </p:cNvPr>
          <p:cNvPicPr>
            <a:picLocks noGrp="1" noChangeAspect="1"/>
          </p:cNvPicPr>
          <p:nvPr>
            <p:ph type="pic" sz="quarter" idx="14"/>
          </p:nvPr>
        </p:nvPicPr>
        <p:blipFill>
          <a:blip r:embed="rId2"/>
          <a:srcRect t="3981" b="3981"/>
          <a:stretch>
            <a:fillRect/>
          </a:stretch>
        </p:blipFill>
        <p:spPr/>
      </p:pic>
    </p:spTree>
    <p:extLst>
      <p:ext uri="{BB962C8B-B14F-4D97-AF65-F5344CB8AC3E}">
        <p14:creationId xmlns:p14="http://schemas.microsoft.com/office/powerpoint/2010/main" val="3773683070"/>
      </p:ext>
    </p:extLst>
  </p:cSld>
  <p:clrMapOvr>
    <a:masterClrMapping/>
  </p:clrMapOvr>
  <p:transition spd="slow"/>
</p:sld>
</file>

<file path=ppt/slides/slide6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9" name="Picture Placeholder 8" descr="Mountain Scape">
            <a:extLst>
              <a:ext uri="{FF2B5EF4-FFF2-40B4-BE49-F238E27FC236}">
                <a16:creationId xmlns:a16="http://schemas.microsoft.com/office/drawing/2014/main" id="{09BF8C8C-B999-7949-855D-142BC52BD6FE}"/>
              </a:ext>
            </a:extLst>
          </p:cNvPr>
          <p:cNvPicPr>
            <a:picLocks noGrp="1" noChangeAspect="1"/>
          </p:cNvPicPr>
          <p:nvPr>
            <p:ph type="pic" sz="quarter" idx="14"/>
          </p:nvPr>
        </p:nvPicPr>
        <p:blipFill>
          <a:blip r:embed="rId2"/>
          <a:srcRect t="19456" b="19456"/>
          <a:stretch>
            <a:fillRect/>
          </a:stretch>
        </p:blipFill>
        <p:spPr/>
      </p:pic>
      <p:sp>
        <p:nvSpPr>
          <p:cNvPr id="7" name="Title 6">
            <a:extLst>
              <a:ext uri="{FF2B5EF4-FFF2-40B4-BE49-F238E27FC236}">
                <a16:creationId xmlns:a16="http://schemas.microsoft.com/office/drawing/2014/main" id="{D67182A4-D17D-4F6A-B389-045E096E89AD}"/>
              </a:ext>
            </a:extLst>
          </p:cNvPr>
          <p:cNvSpPr>
            <a:spLocks noGrp="1"/>
          </p:cNvSpPr>
          <p:nvPr>
            <p:ph type="title"/>
          </p:nvPr>
        </p:nvSpPr>
        <p:spPr/>
        <p:txBody>
          <a:bodyPr/>
          <a:lstStyle/>
          <a:p>
            <a:r>
              <a:rPr lang="en-US" dirty="0"/>
              <a:t>Comparison slide</a:t>
            </a:r>
          </a:p>
        </p:txBody>
      </p:sp>
      <p:sp>
        <p:nvSpPr>
          <p:cNvPr id="68" name="Rectangle 67" descr="White box">
            <a:extLst>
              <a:ext uri="{FF2B5EF4-FFF2-40B4-BE49-F238E27FC236}">
                <a16:creationId xmlns:a16="http://schemas.microsoft.com/office/drawing/2014/main" id="{25DEB875-B217-FA4B-891B-6996E72D1E67}"/>
              </a:ext>
            </a:extLst>
          </p:cNvPr>
          <p:cNvSpPr/>
          <p:nvPr/>
        </p:nvSpPr>
        <p:spPr>
          <a:xfrm>
            <a:off x="700391" y="1968284"/>
            <a:ext cx="5256721" cy="4661115"/>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solidFill>
                <a:schemeClr val="tx2"/>
              </a:solidFill>
            </a:endParaRPr>
          </a:p>
        </p:txBody>
      </p:sp>
      <p:sp>
        <p:nvSpPr>
          <p:cNvPr id="69" name="Rectangle 68" descr="white box">
            <a:extLst>
              <a:ext uri="{FF2B5EF4-FFF2-40B4-BE49-F238E27FC236}">
                <a16:creationId xmlns:a16="http://schemas.microsoft.com/office/drawing/2014/main" id="{AFC511E3-2C5E-2C41-839C-CC2E16162740}"/>
              </a:ext>
            </a:extLst>
          </p:cNvPr>
          <p:cNvSpPr/>
          <p:nvPr/>
        </p:nvSpPr>
        <p:spPr>
          <a:xfrm>
            <a:off x="6612193" y="1968284"/>
            <a:ext cx="5118912" cy="4661115"/>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solidFill>
                <a:schemeClr val="tx2"/>
              </a:solidFill>
            </a:endParaRPr>
          </a:p>
        </p:txBody>
      </p:sp>
      <p:sp>
        <p:nvSpPr>
          <p:cNvPr id="70" name="Rectangle 69" descr="black accent box">
            <a:extLst>
              <a:ext uri="{FF2B5EF4-FFF2-40B4-BE49-F238E27FC236}">
                <a16:creationId xmlns:a16="http://schemas.microsoft.com/office/drawing/2014/main" id="{55268785-0FFD-9943-B7D3-0047B032A348}"/>
              </a:ext>
            </a:extLst>
          </p:cNvPr>
          <p:cNvSpPr/>
          <p:nvPr/>
        </p:nvSpPr>
        <p:spPr>
          <a:xfrm>
            <a:off x="851173" y="2679700"/>
            <a:ext cx="546100" cy="546100"/>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pic>
        <p:nvPicPr>
          <p:cNvPr id="35" name="Graphic 34" descr="Add">
            <a:extLst>
              <a:ext uri="{FF2B5EF4-FFF2-40B4-BE49-F238E27FC236}">
                <a16:creationId xmlns:a16="http://schemas.microsoft.com/office/drawing/2014/main" id="{1BDEABA6-954B-B04B-AD3C-9791CCD27EB5}"/>
              </a:ext>
            </a:extLst>
          </p:cNvPr>
          <p:cNvPicPr>
            <a:picLocks noChangeAspect="1"/>
          </p:cNvPicPr>
          <p:nvPr/>
        </p:nvPicPr>
        <p:blipFill>
          <a:blip r:embed="rId3">
            <a:extLst>
              <a:ext uri="{96DAC541-7B7A-43D3-8B79-37D633B846F1}">
                <asvg:svgBlip xmlns:asvg="http://schemas.microsoft.com/office/drawing/2016/SVG/main" r:embed="rId4"/>
              </a:ext>
            </a:extLst>
          </a:blip>
          <a:stretch>
            <a:fillRect/>
          </a:stretch>
        </p:blipFill>
        <p:spPr>
          <a:xfrm>
            <a:off x="962973" y="2791500"/>
            <a:ext cx="322500" cy="322500"/>
          </a:xfrm>
          <a:prstGeom prst="rect">
            <a:avLst/>
          </a:prstGeom>
        </p:spPr>
      </p:pic>
      <p:sp>
        <p:nvSpPr>
          <p:cNvPr id="15" name="Text Placeholder 14">
            <a:extLst>
              <a:ext uri="{FF2B5EF4-FFF2-40B4-BE49-F238E27FC236}">
                <a16:creationId xmlns:a16="http://schemas.microsoft.com/office/drawing/2014/main" id="{FF676A8E-576B-6D42-BD7D-6EE95E3DE890}"/>
              </a:ext>
            </a:extLst>
          </p:cNvPr>
          <p:cNvSpPr>
            <a:spLocks noGrp="1"/>
          </p:cNvSpPr>
          <p:nvPr>
            <p:ph type="body" idx="1"/>
          </p:nvPr>
        </p:nvSpPr>
        <p:spPr/>
        <p:txBody>
          <a:bodyPr/>
          <a:lstStyle/>
          <a:p>
            <a:r>
              <a:rPr lang="en-US" dirty="0"/>
              <a:t>COMPARISON POINT 1</a:t>
            </a:r>
          </a:p>
        </p:txBody>
      </p:sp>
      <p:sp>
        <p:nvSpPr>
          <p:cNvPr id="17" name="Content Placeholder 16">
            <a:extLst>
              <a:ext uri="{FF2B5EF4-FFF2-40B4-BE49-F238E27FC236}">
                <a16:creationId xmlns:a16="http://schemas.microsoft.com/office/drawing/2014/main" id="{ECAD5706-E9F8-6746-8560-1CC21AA84A8A}"/>
              </a:ext>
            </a:extLst>
          </p:cNvPr>
          <p:cNvSpPr>
            <a:spLocks noGrp="1"/>
          </p:cNvSpPr>
          <p:nvPr>
            <p:ph sz="half" idx="2"/>
          </p:nvPr>
        </p:nvSpPr>
        <p:spPr/>
        <p:txBody>
          <a:bodyPr>
            <a:normAutofit fontScale="85000" lnSpcReduction="10000"/>
          </a:bodyPr>
          <a:lstStyle/>
          <a:p>
            <a:pPr lvl="0"/>
            <a:r>
              <a:rPr lang="en-US" dirty="0"/>
              <a:t>Lorem ipsum dolor sit amet, consectetur adipiscing elit. Ut gravida eros erat. Proin a tellus sed risus lobortis sagittis eu quis est. Duis ut aliquam nisi. Suspendisse vehicula mi diam, sit amet lacinia massa sodales ac. Fusce condimentum egestas nunc a maximus. Quisque et orci purus. Proin dolor mi, ultrices sit amet ipsum placerat, congue mattis turpis. Donec vestibulum eros eget mauris dignissim, ut ultricies dolor viverra. Phasellus efficitur ante nec sem convallis, in ornare est accumsan. Lorem ipsum dolor sit amet, consectetur adipiscing elit. Ut gravida eros erat. Proin a tellus sed risus lobortis sagittis eu quis est. </a:t>
            </a:r>
          </a:p>
        </p:txBody>
      </p:sp>
      <p:sp>
        <p:nvSpPr>
          <p:cNvPr id="71" name="Rectangle 70" descr="black accent box">
            <a:extLst>
              <a:ext uri="{FF2B5EF4-FFF2-40B4-BE49-F238E27FC236}">
                <a16:creationId xmlns:a16="http://schemas.microsoft.com/office/drawing/2014/main" id="{9FBAC350-ACFC-494F-817D-DD1F63D2B8A8}"/>
              </a:ext>
            </a:extLst>
          </p:cNvPr>
          <p:cNvSpPr/>
          <p:nvPr/>
        </p:nvSpPr>
        <p:spPr>
          <a:xfrm>
            <a:off x="6742889" y="2679700"/>
            <a:ext cx="546100" cy="546100"/>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pic>
        <p:nvPicPr>
          <p:cNvPr id="49" name="Graphic 48" descr="Add">
            <a:extLst>
              <a:ext uri="{FF2B5EF4-FFF2-40B4-BE49-F238E27FC236}">
                <a16:creationId xmlns:a16="http://schemas.microsoft.com/office/drawing/2014/main" id="{3F34C7F2-79E3-9A4F-8CF6-041586EECA0F}"/>
              </a:ext>
            </a:extLst>
          </p:cNvPr>
          <p:cNvPicPr>
            <a:picLocks noChangeAspect="1"/>
          </p:cNvPicPr>
          <p:nvPr/>
        </p:nvPicPr>
        <p:blipFill>
          <a:blip r:embed="rId3">
            <a:extLst>
              <a:ext uri="{96DAC541-7B7A-43D3-8B79-37D633B846F1}">
                <asvg:svgBlip xmlns:asvg="http://schemas.microsoft.com/office/drawing/2016/SVG/main" r:embed="rId4"/>
              </a:ext>
            </a:extLst>
          </a:blip>
          <a:stretch>
            <a:fillRect/>
          </a:stretch>
        </p:blipFill>
        <p:spPr>
          <a:xfrm>
            <a:off x="6854689" y="2791500"/>
            <a:ext cx="322500" cy="322500"/>
          </a:xfrm>
          <a:prstGeom prst="rect">
            <a:avLst/>
          </a:prstGeom>
        </p:spPr>
      </p:pic>
      <p:sp>
        <p:nvSpPr>
          <p:cNvPr id="10" name="Text Placeholder 9">
            <a:extLst>
              <a:ext uri="{FF2B5EF4-FFF2-40B4-BE49-F238E27FC236}">
                <a16:creationId xmlns:a16="http://schemas.microsoft.com/office/drawing/2014/main" id="{31D4FCDA-D49E-6548-BE42-519A15A8AFF9}"/>
              </a:ext>
            </a:extLst>
          </p:cNvPr>
          <p:cNvSpPr>
            <a:spLocks noGrp="1"/>
          </p:cNvSpPr>
          <p:nvPr>
            <p:ph type="body" sz="quarter" idx="3"/>
          </p:nvPr>
        </p:nvSpPr>
        <p:spPr/>
        <p:txBody>
          <a:bodyPr/>
          <a:lstStyle/>
          <a:p>
            <a:r>
              <a:rPr lang="en-US" dirty="0"/>
              <a:t>COMPARISON POINT 2</a:t>
            </a:r>
          </a:p>
        </p:txBody>
      </p:sp>
      <p:sp>
        <p:nvSpPr>
          <p:cNvPr id="13" name="Content Placeholder 12">
            <a:extLst>
              <a:ext uri="{FF2B5EF4-FFF2-40B4-BE49-F238E27FC236}">
                <a16:creationId xmlns:a16="http://schemas.microsoft.com/office/drawing/2014/main" id="{B8E676E3-FB1C-634E-A9D8-18085C984F54}"/>
              </a:ext>
            </a:extLst>
          </p:cNvPr>
          <p:cNvSpPr>
            <a:spLocks noGrp="1"/>
          </p:cNvSpPr>
          <p:nvPr>
            <p:ph sz="quarter" idx="4"/>
          </p:nvPr>
        </p:nvSpPr>
        <p:spPr/>
        <p:txBody>
          <a:bodyPr>
            <a:normAutofit fontScale="85000" lnSpcReduction="10000"/>
          </a:bodyPr>
          <a:lstStyle/>
          <a:p>
            <a:pPr lvl="0"/>
            <a:r>
              <a:rPr lang="en-US" dirty="0"/>
              <a:t>Lorem ipsum dolor sit amet, consectetur adipiscing elit. Ut gravida eros erat. Proin a tellus sed risus lobortis sagittis eu quis est. Duis ut aliquam nisi. Suspendisse vehicula mi diam, sit amet lacinia massa sodales ac. Fusce condimentum egestas nunc a maximus. Quisque et orci purus. Proin dolor mi, ultrices sit amet ipsum placerat, congue mattis turpis. Donec vestibulum eros eget mauris dignissim, ut ultricies dolor viverra. Phasellus efficitur ante nec sem convallis, in ornare est accumsan. Lorem ipsum dolor sit amet, consectetur adipiscing elit. Ut gravida eros erat. Proin a tellus sed risus lobortis sagittis eu quis est. </a:t>
            </a:r>
          </a:p>
        </p:txBody>
      </p:sp>
    </p:spTree>
    <p:extLst>
      <p:ext uri="{BB962C8B-B14F-4D97-AF65-F5344CB8AC3E}">
        <p14:creationId xmlns:p14="http://schemas.microsoft.com/office/powerpoint/2010/main" val="2005310404"/>
      </p:ext>
    </p:extLst>
  </p:cSld>
  <p:clrMapOvr>
    <a:masterClrMapping/>
  </p:clrMapOvr>
</p:sld>
</file>

<file path=ppt/slides/slide7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aphicFrame>
        <p:nvGraphicFramePr>
          <p:cNvPr id="11" name="Chart 3" descr="Chart&#10;">
            <a:extLst>
              <a:ext uri="{FF2B5EF4-FFF2-40B4-BE49-F238E27FC236}">
                <a16:creationId xmlns:a16="http://schemas.microsoft.com/office/drawing/2014/main" id="{B5F670E4-3406-294C-82F8-C8DEF2678A09}"/>
              </a:ext>
            </a:extLst>
          </p:cNvPr>
          <p:cNvGraphicFramePr>
            <a:graphicFrameLocks noGrp="1"/>
          </p:cNvGraphicFramePr>
          <p:nvPr>
            <p:ph sz="quarter" idx="10"/>
            <p:extLst>
              <p:ext uri="{D42A27DB-BD31-4B8C-83A1-F6EECF244321}">
                <p14:modId xmlns:p14="http://schemas.microsoft.com/office/powerpoint/2010/main" val="968449417"/>
              </p:ext>
            </p:extLst>
          </p:nvPr>
        </p:nvGraphicFramePr>
        <p:xfrm>
          <a:off x="1363663" y="2368550"/>
          <a:ext cx="5056187" cy="3790950"/>
        </p:xfrm>
        <a:graphic>
          <a:graphicData uri="http://schemas.openxmlformats.org/drawingml/2006/chart">
            <c:chart xmlns:c="http://schemas.openxmlformats.org/drawingml/2006/chart" xmlns:r="http://schemas.openxmlformats.org/officeDocument/2006/relationships" r:id="rId2"/>
          </a:graphicData>
        </a:graphic>
      </p:graphicFrame>
      <p:sp>
        <p:nvSpPr>
          <p:cNvPr id="8" name="Title 7">
            <a:extLst>
              <a:ext uri="{FF2B5EF4-FFF2-40B4-BE49-F238E27FC236}">
                <a16:creationId xmlns:a16="http://schemas.microsoft.com/office/drawing/2014/main" id="{AB58A585-52FA-4A45-B2D0-660EC2D22B31}"/>
              </a:ext>
            </a:extLst>
          </p:cNvPr>
          <p:cNvSpPr>
            <a:spLocks noGrp="1"/>
          </p:cNvSpPr>
          <p:nvPr>
            <p:ph type="title"/>
          </p:nvPr>
        </p:nvSpPr>
        <p:spPr/>
        <p:txBody>
          <a:bodyPr/>
          <a:lstStyle/>
          <a:p>
            <a:r>
              <a:rPr lang="en-US" dirty="0"/>
              <a:t>TITLE GOES</a:t>
            </a:r>
            <a:br>
              <a:rPr lang="en-US" dirty="0"/>
            </a:br>
            <a:r>
              <a:rPr lang="en-US" dirty="0"/>
              <a:t>HERE</a:t>
            </a:r>
          </a:p>
        </p:txBody>
      </p:sp>
      <p:sp>
        <p:nvSpPr>
          <p:cNvPr id="12" name="Text Placeholder 11">
            <a:extLst>
              <a:ext uri="{FF2B5EF4-FFF2-40B4-BE49-F238E27FC236}">
                <a16:creationId xmlns:a16="http://schemas.microsoft.com/office/drawing/2014/main" id="{F82458FA-5D5F-6A41-B047-910858C1E142}"/>
              </a:ext>
            </a:extLst>
          </p:cNvPr>
          <p:cNvSpPr>
            <a:spLocks noGrp="1"/>
          </p:cNvSpPr>
          <p:nvPr>
            <p:ph type="body" sz="quarter" idx="12"/>
          </p:nvPr>
        </p:nvSpPr>
        <p:spPr/>
        <p:txBody>
          <a:bodyPr/>
          <a:lstStyle/>
          <a:p>
            <a:r>
              <a:rPr lang="en-US" dirty="0"/>
              <a:t>SUBTITLE HERE</a:t>
            </a:r>
          </a:p>
        </p:txBody>
      </p:sp>
      <p:sp>
        <p:nvSpPr>
          <p:cNvPr id="10" name="Text Placeholder 9">
            <a:extLst>
              <a:ext uri="{FF2B5EF4-FFF2-40B4-BE49-F238E27FC236}">
                <a16:creationId xmlns:a16="http://schemas.microsoft.com/office/drawing/2014/main" id="{76C3E0A7-1C3E-0A40-AC21-1EAD4086CBB7}"/>
              </a:ext>
            </a:extLst>
          </p:cNvPr>
          <p:cNvSpPr>
            <a:spLocks noGrp="1"/>
          </p:cNvSpPr>
          <p:nvPr>
            <p:ph type="body" sz="quarter" idx="11"/>
          </p:nvPr>
        </p:nvSpPr>
        <p:spPr/>
        <p:txBody>
          <a:bodyPr/>
          <a:lstStyle/>
          <a:p>
            <a:pPr marL="0" lvl="0" indent="0">
              <a:buNone/>
            </a:pPr>
            <a:r>
              <a:rPr lang="en-US" dirty="0"/>
              <a:t>Lorem ipsum dolor sit amet, consectetur adipiscing elit. Ut gravida eros erat. Proin a tellus sed risus lobortis sagittis eu quis est. Duis ut aliquam nisi. Suspendisse vehicula mi diam, sit amet lacinia massa sodales ac. Fusce condimentum egestas nunc a maximus. Quisque et orci purus. Proin dolor mi, ultrices sit amet ipsum placerat, congue mattis turpis. Donec vestibulum eros eget mauris dignissim, ut ultricies dolor viverra. Phasellus efficitur ante nec sem convallis, in ornare est accumsan. Lorem ipsum dolor sit amet, consectetur adipiscing elit. Ut gravida eros erat. Proin a tellus sed risus lobortis sagittis eu quis est. </a:t>
            </a:r>
          </a:p>
          <a:p>
            <a:endParaRPr lang="en-US" dirty="0"/>
          </a:p>
        </p:txBody>
      </p:sp>
    </p:spTree>
    <p:extLst>
      <p:ext uri="{BB962C8B-B14F-4D97-AF65-F5344CB8AC3E}">
        <p14:creationId xmlns:p14="http://schemas.microsoft.com/office/powerpoint/2010/main" val="675229469"/>
      </p:ext>
    </p:extLst>
  </p:cSld>
  <p:clrMapOvr>
    <a:masterClrMapping/>
  </p:clrMapOvr>
</p:sld>
</file>

<file path=ppt/slides/slide9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5" name="Picture Placeholder 4" descr="Woman Kayaking ">
            <a:extLst>
              <a:ext uri="{FF2B5EF4-FFF2-40B4-BE49-F238E27FC236}">
                <a16:creationId xmlns:a16="http://schemas.microsoft.com/office/drawing/2014/main" id="{0F328162-C41F-0747-AD98-22BF1A68A41C}"/>
              </a:ext>
            </a:extLst>
          </p:cNvPr>
          <p:cNvPicPr>
            <a:picLocks noGrp="1" noChangeAspect="1"/>
          </p:cNvPicPr>
          <p:nvPr>
            <p:ph type="pic" sz="quarter" idx="12"/>
          </p:nvPr>
        </p:nvPicPr>
        <p:blipFill>
          <a:blip r:embed="rId3"/>
          <a:srcRect t="4698" b="4698"/>
          <a:stretch>
            <a:fillRect/>
          </a:stretch>
        </p:blipFill>
        <p:spPr/>
      </p:pic>
      <p:sp>
        <p:nvSpPr>
          <p:cNvPr id="4" name="Title 3">
            <a:extLst>
              <a:ext uri="{FF2B5EF4-FFF2-40B4-BE49-F238E27FC236}">
                <a16:creationId xmlns:a16="http://schemas.microsoft.com/office/drawing/2014/main" id="{0108483C-D7E5-4BC4-A063-CD9EA2DDE84E}"/>
              </a:ext>
            </a:extLst>
          </p:cNvPr>
          <p:cNvSpPr>
            <a:spLocks noGrp="1"/>
          </p:cNvSpPr>
          <p:nvPr>
            <p:ph type="title"/>
          </p:nvPr>
        </p:nvSpPr>
        <p:spPr/>
        <p:txBody>
          <a:bodyPr>
            <a:normAutofit/>
          </a:bodyPr>
          <a:lstStyle/>
          <a:p>
            <a:r>
              <a:rPr lang="en-US" dirty="0"/>
              <a:t>TITLE GOES HERE</a:t>
            </a:r>
          </a:p>
        </p:txBody>
      </p:sp>
      <p:sp>
        <p:nvSpPr>
          <p:cNvPr id="6" name="Text Placeholder 5">
            <a:extLst>
              <a:ext uri="{FF2B5EF4-FFF2-40B4-BE49-F238E27FC236}">
                <a16:creationId xmlns:a16="http://schemas.microsoft.com/office/drawing/2014/main" id="{9D8A0347-95CC-4E7E-B5B8-92D48FB28F1A}"/>
              </a:ext>
            </a:extLst>
          </p:cNvPr>
          <p:cNvSpPr>
            <a:spLocks noGrp="1"/>
          </p:cNvSpPr>
          <p:nvPr>
            <p:ph type="body" sz="quarter" idx="11"/>
          </p:nvPr>
        </p:nvSpPr>
        <p:spPr/>
        <p:txBody>
          <a:bodyPr>
            <a:normAutofit fontScale="92500"/>
          </a:bodyPr>
          <a:lstStyle/>
          <a:p>
            <a:pPr>
              <a:lnSpc>
                <a:spcPct val="150000"/>
              </a:lnSpc>
            </a:pPr>
            <a:r>
              <a:rPr lang="en-US" dirty="0"/>
              <a:t>Lorem ipsum dolor sit amet, consectetur adipiscing elit. Ut gravida eros erat. Proin a tellus sed risus lobortis sagittis </a:t>
            </a:r>
            <a:endParaRPr lang="en-US" sz="2000" b="1" dirty="0">
              <a:latin typeface="Gill Sans" panose="020B0502020104020203" pitchFamily="34" charset="-79"/>
              <a:cs typeface="Gill Sans" panose="020B0502020104020203" pitchFamily="34" charset="-79"/>
            </a:endParaRPr>
          </a:p>
          <a:p>
            <a:pPr>
              <a:lnSpc>
                <a:spcPct val="150000"/>
              </a:lnSpc>
            </a:pPr>
            <a:endParaRPr lang="en-US" dirty="0"/>
          </a:p>
        </p:txBody>
      </p:sp>
    </p:spTree>
    <p:extLst>
      <p:ext uri="{BB962C8B-B14F-4D97-AF65-F5344CB8AC3E}">
        <p14:creationId xmlns:p14="http://schemas.microsoft.com/office/powerpoint/2010/main" val="2794892624"/>
      </p:ext>
    </p:extLst>
  </p:cSld>
  <p:clrMapOvr>
    <a:masterClrMapping/>
  </p:clrMapOvr>
</p:sld>
</file>

<file path=ppt/slides/slide10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5" name="Picture Placeholder 4" descr="Travel Themed Flat lay">
            <a:extLst>
              <a:ext uri="{FF2B5EF4-FFF2-40B4-BE49-F238E27FC236}">
                <a16:creationId xmlns:a16="http://schemas.microsoft.com/office/drawing/2014/main" id="{2320BECE-3734-8743-8137-451E559E9974}"/>
              </a:ext>
            </a:extLst>
          </p:cNvPr>
          <p:cNvPicPr>
            <a:picLocks noGrp="1" noChangeAspect="1"/>
          </p:cNvPicPr>
          <p:nvPr>
            <p:ph type="pic" sz="quarter" idx="13"/>
          </p:nvPr>
        </p:nvPicPr>
        <p:blipFill>
          <a:blip r:embed="rId3"/>
          <a:srcRect t="11745" b="11745"/>
          <a:stretch>
            <a:fillRect/>
          </a:stretch>
        </p:blipFill>
        <p:spPr>
          <a:xfrm>
            <a:off x="838200" y="0"/>
            <a:ext cx="11353800" cy="5791201"/>
          </a:xfrm>
        </p:spPr>
      </p:pic>
      <p:sp>
        <p:nvSpPr>
          <p:cNvPr id="4" name="Title 3">
            <a:extLst>
              <a:ext uri="{FF2B5EF4-FFF2-40B4-BE49-F238E27FC236}">
                <a16:creationId xmlns:a16="http://schemas.microsoft.com/office/drawing/2014/main" id="{EB516E3E-5EFE-4EBE-B821-28A54E2B1169}"/>
              </a:ext>
            </a:extLst>
          </p:cNvPr>
          <p:cNvSpPr>
            <a:spLocks noGrp="1"/>
          </p:cNvSpPr>
          <p:nvPr>
            <p:ph type="title"/>
          </p:nvPr>
        </p:nvSpPr>
        <p:spPr/>
        <p:txBody>
          <a:bodyPr anchor="b"/>
          <a:lstStyle/>
          <a:p>
            <a:pPr lvl="0"/>
            <a:r>
              <a:rPr lang="en-US" dirty="0">
                <a:sym typeface="Bebas"/>
              </a:rPr>
              <a:t>THANK YOU</a:t>
            </a:r>
            <a:endParaRPr lang="en-US" dirty="0"/>
          </a:p>
        </p:txBody>
      </p:sp>
      <p:sp>
        <p:nvSpPr>
          <p:cNvPr id="6" name="Text Placeholder 5">
            <a:extLst>
              <a:ext uri="{FF2B5EF4-FFF2-40B4-BE49-F238E27FC236}">
                <a16:creationId xmlns:a16="http://schemas.microsoft.com/office/drawing/2014/main" id="{4E492036-E696-4CD7-AA21-39FC74717BB9}"/>
              </a:ext>
            </a:extLst>
          </p:cNvPr>
          <p:cNvSpPr>
            <a:spLocks noGrp="1"/>
          </p:cNvSpPr>
          <p:nvPr>
            <p:ph type="body" sz="quarter" idx="14"/>
          </p:nvPr>
        </p:nvSpPr>
        <p:spPr/>
        <p:txBody>
          <a:bodyPr>
            <a:normAutofit lnSpcReduction="10000"/>
          </a:bodyPr>
          <a:lstStyle/>
          <a:p>
            <a:r>
              <a:rPr lang="en-US" dirty="0"/>
              <a:t>HTTP://WWW.MARGIESTRAVEL.COM/</a:t>
            </a:r>
          </a:p>
          <a:p>
            <a:endParaRPr lang="en-US" dirty="0"/>
          </a:p>
        </p:txBody>
      </p:sp>
      <p:grpSp>
        <p:nvGrpSpPr>
          <p:cNvPr id="51" name="Group 50" descr="Contact information text box group">
            <a:extLst>
              <a:ext uri="{FF2B5EF4-FFF2-40B4-BE49-F238E27FC236}">
                <a16:creationId xmlns:a16="http://schemas.microsoft.com/office/drawing/2014/main" id="{5440D331-C6D8-D844-8811-5ED6AEB3F4BD}"/>
              </a:ext>
            </a:extLst>
          </p:cNvPr>
          <p:cNvGrpSpPr/>
          <p:nvPr/>
        </p:nvGrpSpPr>
        <p:grpSpPr>
          <a:xfrm>
            <a:off x="9309516" y="502274"/>
            <a:ext cx="2780443" cy="993643"/>
            <a:chOff x="7718027" y="4213936"/>
            <a:chExt cx="2780443" cy="993643"/>
          </a:xfrm>
        </p:grpSpPr>
        <p:grpSp>
          <p:nvGrpSpPr>
            <p:cNvPr id="19" name="Group 18">
              <a:extLst>
                <a:ext uri="{FF2B5EF4-FFF2-40B4-BE49-F238E27FC236}">
                  <a16:creationId xmlns:a16="http://schemas.microsoft.com/office/drawing/2014/main" id="{28D1A7A2-A799-E043-8B93-F66D87909B8A}"/>
                </a:ext>
              </a:extLst>
            </p:cNvPr>
            <p:cNvGrpSpPr/>
            <p:nvPr/>
          </p:nvGrpSpPr>
          <p:grpSpPr>
            <a:xfrm>
              <a:off x="8029588" y="4225347"/>
              <a:ext cx="2468882" cy="982232"/>
              <a:chOff x="6095998" y="4225347"/>
              <a:chExt cx="4707723" cy="982232"/>
            </a:xfrm>
          </p:grpSpPr>
          <p:sp>
            <p:nvSpPr>
              <p:cNvPr id="45" name="Subtitle 2">
                <a:extLst>
                  <a:ext uri="{FF2B5EF4-FFF2-40B4-BE49-F238E27FC236}">
                    <a16:creationId xmlns:a16="http://schemas.microsoft.com/office/drawing/2014/main" id="{6727AF79-CC43-B24F-91AB-59C97C34865E}"/>
                  </a:ext>
                </a:extLst>
              </p:cNvPr>
              <p:cNvSpPr txBox="1">
                <a:spLocks/>
              </p:cNvSpPr>
              <p:nvPr/>
            </p:nvSpPr>
            <p:spPr>
              <a:xfrm>
                <a:off x="6095998" y="4225347"/>
                <a:ext cx="4031470" cy="309048"/>
              </a:xfrm>
              <a:prstGeom prst="rect">
                <a:avLst/>
              </a:prstGeom>
            </p:spPr>
            <p:txBody>
              <a:bodyPr vert="horz" lIns="0" tIns="0" rIns="0" bIns="0" rtlCol="0">
                <a:noAutofit/>
              </a:bodyPr>
              <a:lstStyle>
                <a:lvl1pPr marL="0" indent="0" algn="l" defTabSz="914400" rtl="0" eaLnBrk="1" latinLnBrk="0" hangingPunct="1">
                  <a:lnSpc>
                    <a:spcPct val="100000"/>
                  </a:lnSpc>
                  <a:spcBef>
                    <a:spcPts val="1000"/>
                  </a:spcBef>
                  <a:spcAft>
                    <a:spcPts val="500"/>
                  </a:spcAft>
                  <a:buClr>
                    <a:schemeClr val="accent1"/>
                  </a:buClr>
                  <a:buFont typeface="Arial" panose="020B0604020202020204" pitchFamily="34" charset="0"/>
                  <a:buNone/>
                  <a:defRPr sz="1400" kern="1200">
                    <a:solidFill>
                      <a:schemeClr val="bg1"/>
                    </a:solidFill>
                    <a:latin typeface="+mn-lt"/>
                    <a:ea typeface="+mn-ea"/>
                    <a:cs typeface="+mn-cs"/>
                  </a:defRPr>
                </a:lvl1pPr>
                <a:lvl2pPr marL="457200" indent="0" algn="ctr" defTabSz="914400" rtl="0" eaLnBrk="1" latinLnBrk="0" hangingPunct="1">
                  <a:lnSpc>
                    <a:spcPct val="100000"/>
                  </a:lnSpc>
                  <a:spcBef>
                    <a:spcPts val="500"/>
                  </a:spcBef>
                  <a:spcAft>
                    <a:spcPts val="500"/>
                  </a:spcAft>
                  <a:buFont typeface="Arial" panose="020B0604020202020204" pitchFamily="34" charset="0"/>
                  <a:buNone/>
                  <a:defRPr sz="2000" kern="1200">
                    <a:solidFill>
                      <a:schemeClr val="tx2"/>
                    </a:solidFill>
                    <a:latin typeface="+mn-lt"/>
                    <a:ea typeface="+mn-ea"/>
                    <a:cs typeface="+mn-cs"/>
                  </a:defRPr>
                </a:lvl2pPr>
                <a:lvl3pPr marL="914400" indent="0" algn="ctr" defTabSz="914400" rtl="0" eaLnBrk="1" latinLnBrk="0" hangingPunct="1">
                  <a:lnSpc>
                    <a:spcPct val="100000"/>
                  </a:lnSpc>
                  <a:spcBef>
                    <a:spcPts val="500"/>
                  </a:spcBef>
                  <a:spcAft>
                    <a:spcPts val="500"/>
                  </a:spcAft>
                  <a:buFont typeface="Arial" panose="020B0604020202020204" pitchFamily="34" charset="0"/>
                  <a:buNone/>
                  <a:defRPr sz="1800" kern="1200">
                    <a:solidFill>
                      <a:schemeClr val="tx2"/>
                    </a:solidFill>
                    <a:latin typeface="+mn-lt"/>
                    <a:ea typeface="+mn-ea"/>
                    <a:cs typeface="+mn-cs"/>
                  </a:defRPr>
                </a:lvl3pPr>
                <a:lvl4pPr marL="1371600" indent="0" algn="ctr" defTabSz="914400" rtl="0" eaLnBrk="1" latinLnBrk="0" hangingPunct="1">
                  <a:lnSpc>
                    <a:spcPct val="100000"/>
                  </a:lnSpc>
                  <a:spcBef>
                    <a:spcPts val="500"/>
                  </a:spcBef>
                  <a:spcAft>
                    <a:spcPts val="500"/>
                  </a:spcAft>
                  <a:buFont typeface="Arial" panose="020B0604020202020204" pitchFamily="34" charset="0"/>
                  <a:buNone/>
                  <a:defRPr sz="1600" kern="1200">
                    <a:solidFill>
                      <a:schemeClr val="tx2"/>
                    </a:solidFill>
                    <a:latin typeface="+mn-lt"/>
                    <a:ea typeface="+mn-ea"/>
                    <a:cs typeface="+mn-cs"/>
                  </a:defRPr>
                </a:lvl4pPr>
                <a:lvl5pPr marL="1828800" indent="0" algn="ctr" defTabSz="914400" rtl="0" eaLnBrk="1" latinLnBrk="0" hangingPunct="1">
                  <a:lnSpc>
                    <a:spcPct val="100000"/>
                  </a:lnSpc>
                  <a:spcBef>
                    <a:spcPts val="500"/>
                  </a:spcBef>
                  <a:spcAft>
                    <a:spcPts val="500"/>
                  </a:spcAft>
                  <a:buFont typeface="Arial" panose="020B0604020202020204" pitchFamily="34" charset="0"/>
                  <a:buNone/>
                  <a:defRPr sz="1600" kern="1200">
                    <a:solidFill>
                      <a:schemeClr val="tx2"/>
                    </a:solidFill>
                    <a:latin typeface="+mn-lt"/>
                    <a:ea typeface="+mn-ea"/>
                    <a:cs typeface="+mn-cs"/>
                  </a:defRPr>
                </a:lvl5pPr>
                <a:lvl6pPr marL="2286000" indent="0" algn="ctr" defTabSz="914400" rtl="0" eaLnBrk="1" latinLnBrk="0" hangingPunct="1">
                  <a:lnSpc>
                    <a:spcPct val="90000"/>
                  </a:lnSpc>
                  <a:spcBef>
                    <a:spcPts val="500"/>
                  </a:spcBef>
                  <a:buFont typeface="Arial" panose="020B0604020202020204" pitchFamily="34" charset="0"/>
                  <a:buNone/>
                  <a:defRPr sz="1600" kern="1200">
                    <a:solidFill>
                      <a:schemeClr val="tx1"/>
                    </a:solidFill>
                    <a:latin typeface="+mn-lt"/>
                    <a:ea typeface="+mn-ea"/>
                    <a:cs typeface="+mn-cs"/>
                  </a:defRPr>
                </a:lvl6pPr>
                <a:lvl7pPr marL="2743200" indent="0" algn="ctr" defTabSz="914400" rtl="0" eaLnBrk="1" latinLnBrk="0" hangingPunct="1">
                  <a:lnSpc>
                    <a:spcPct val="90000"/>
                  </a:lnSpc>
                  <a:spcBef>
                    <a:spcPts val="500"/>
                  </a:spcBef>
                  <a:buFont typeface="Arial" panose="020B0604020202020204" pitchFamily="34" charset="0"/>
                  <a:buNone/>
                  <a:defRPr sz="1600" kern="1200">
                    <a:solidFill>
                      <a:schemeClr val="tx1"/>
                    </a:solidFill>
                    <a:latin typeface="+mn-lt"/>
                    <a:ea typeface="+mn-ea"/>
                    <a:cs typeface="+mn-cs"/>
                  </a:defRPr>
                </a:lvl7pPr>
                <a:lvl8pPr marL="3200400" indent="0" algn="ctr" defTabSz="914400" rtl="0" eaLnBrk="1" latinLnBrk="0" hangingPunct="1">
                  <a:lnSpc>
                    <a:spcPct val="90000"/>
                  </a:lnSpc>
                  <a:spcBef>
                    <a:spcPts val="500"/>
                  </a:spcBef>
                  <a:buFont typeface="Arial" panose="020B0604020202020204" pitchFamily="34" charset="0"/>
                  <a:buNone/>
                  <a:defRPr sz="1600" kern="1200">
                    <a:solidFill>
                      <a:schemeClr val="tx1"/>
                    </a:solidFill>
                    <a:latin typeface="+mn-lt"/>
                    <a:ea typeface="+mn-ea"/>
                    <a:cs typeface="+mn-cs"/>
                  </a:defRPr>
                </a:lvl8pPr>
                <a:lvl9pPr marL="3657600" indent="0" algn="ctr" defTabSz="914400" rtl="0" eaLnBrk="1" latinLnBrk="0" hangingPunct="1">
                  <a:lnSpc>
                    <a:spcPct val="90000"/>
                  </a:lnSpc>
                  <a:spcBef>
                    <a:spcPts val="500"/>
                  </a:spcBef>
                  <a:buFont typeface="Arial" panose="020B0604020202020204" pitchFamily="34" charset="0"/>
                  <a:buNone/>
                  <a:defRPr sz="1600" kern="1200">
                    <a:solidFill>
                      <a:schemeClr val="tx1"/>
                    </a:solidFill>
                    <a:latin typeface="+mn-lt"/>
                    <a:ea typeface="+mn-ea"/>
                    <a:cs typeface="+mn-cs"/>
                  </a:defRPr>
                </a:lvl9pPr>
              </a:lstStyle>
              <a:p>
                <a:pPr>
                  <a:buClr>
                    <a:srgbClr val="00B0F0"/>
                  </a:buClr>
                </a:pPr>
                <a:r>
                  <a:rPr lang="en-US" b="1" dirty="0">
                    <a:solidFill>
                      <a:schemeClr val="tx2"/>
                    </a:solidFill>
                    <a:latin typeface="+mj-lt"/>
                    <a:cs typeface="Gill Sans" panose="020B0502020104020203" pitchFamily="34" charset="-79"/>
                  </a:rPr>
                  <a:t>VICTORIA LINDQVIST</a:t>
                </a:r>
                <a:endParaRPr kumimoji="0" lang="en-US" sz="1400" b="1" u="none" strike="noStrike" kern="1200" cap="none" spc="0" normalizeH="0" baseline="0" noProof="0" dirty="0">
                  <a:ln>
                    <a:noFill/>
                  </a:ln>
                  <a:solidFill>
                    <a:schemeClr val="tx2"/>
                  </a:solidFill>
                  <a:effectLst/>
                  <a:uLnTx/>
                  <a:uFillTx/>
                  <a:latin typeface="+mj-lt"/>
                  <a:cs typeface="Gill Sans" panose="020B0502020104020203" pitchFamily="34" charset="-79"/>
                </a:endParaRPr>
              </a:p>
            </p:txBody>
          </p:sp>
          <p:sp>
            <p:nvSpPr>
              <p:cNvPr id="46" name="Text Placeholder 17">
                <a:extLst>
                  <a:ext uri="{FF2B5EF4-FFF2-40B4-BE49-F238E27FC236}">
                    <a16:creationId xmlns:a16="http://schemas.microsoft.com/office/drawing/2014/main" id="{698B802A-61BF-5142-91CD-EF6EE9F1A68A}"/>
                  </a:ext>
                </a:extLst>
              </p:cNvPr>
              <p:cNvSpPr txBox="1">
                <a:spLocks/>
              </p:cNvSpPr>
              <p:nvPr/>
            </p:nvSpPr>
            <p:spPr>
              <a:xfrm>
                <a:off x="6096002" y="4570697"/>
                <a:ext cx="3206749" cy="247650"/>
              </a:xfrm>
              <a:prstGeom prst="rect">
                <a:avLst/>
              </a:prstGeom>
            </p:spPr>
            <p:txBody>
              <a:bodyPr vert="horz" lIns="0" tIns="0" rIns="0" bIns="0" rtlCol="0">
                <a:noAutofit/>
              </a:bodyPr>
              <a:lstStyle>
                <a:lvl1pPr marL="0" indent="0" algn="l" defTabSz="914400" rtl="0" eaLnBrk="1" latinLnBrk="0" hangingPunct="1">
                  <a:lnSpc>
                    <a:spcPct val="100000"/>
                  </a:lnSpc>
                  <a:spcBef>
                    <a:spcPts val="1000"/>
                  </a:spcBef>
                  <a:spcAft>
                    <a:spcPts val="500"/>
                  </a:spcAft>
                  <a:buClr>
                    <a:schemeClr val="accent1"/>
                  </a:buClr>
                  <a:buFont typeface="Arial" panose="020B0604020202020204" pitchFamily="34" charset="0"/>
                  <a:buNone/>
                  <a:defRPr lang="en-US" sz="1400" kern="1200" dirty="0" smtClean="0">
                    <a:solidFill>
                      <a:schemeClr val="bg1"/>
                    </a:solidFill>
                    <a:latin typeface="+mn-lt"/>
                    <a:ea typeface="+mn-ea"/>
                    <a:cs typeface="+mn-cs"/>
                  </a:defRPr>
                </a:lvl1pPr>
                <a:lvl2pPr marL="542925" indent="-276225" algn="l" defTabSz="914400" rtl="0" eaLnBrk="1" latinLnBrk="0" hangingPunct="1">
                  <a:lnSpc>
                    <a:spcPct val="100000"/>
                  </a:lnSpc>
                  <a:spcBef>
                    <a:spcPts val="500"/>
                  </a:spcBef>
                  <a:spcAft>
                    <a:spcPts val="500"/>
                  </a:spcAft>
                  <a:buFont typeface="Arial" panose="020B0604020202020204" pitchFamily="34" charset="0"/>
                  <a:buChar char="•"/>
                  <a:defRPr lang="en-US" sz="2000" kern="1200" dirty="0" smtClean="0">
                    <a:solidFill>
                      <a:schemeClr val="tx2"/>
                    </a:solidFill>
                    <a:latin typeface="+mn-lt"/>
                    <a:ea typeface="+mn-ea"/>
                    <a:cs typeface="+mn-cs"/>
                  </a:defRPr>
                </a:lvl2pPr>
                <a:lvl3pPr marL="809625" indent="-266700" algn="l" defTabSz="914400" rtl="0" eaLnBrk="1" latinLnBrk="0" hangingPunct="1">
                  <a:lnSpc>
                    <a:spcPct val="100000"/>
                  </a:lnSpc>
                  <a:spcBef>
                    <a:spcPts val="500"/>
                  </a:spcBef>
                  <a:spcAft>
                    <a:spcPts val="500"/>
                  </a:spcAft>
                  <a:buFont typeface="Arial" panose="020B0604020202020204" pitchFamily="34" charset="0"/>
                  <a:buChar char="•"/>
                  <a:defRPr lang="en-US" sz="1800" kern="1200" dirty="0" smtClean="0">
                    <a:solidFill>
                      <a:schemeClr val="tx2"/>
                    </a:solidFill>
                    <a:latin typeface="+mn-lt"/>
                    <a:ea typeface="+mn-ea"/>
                    <a:cs typeface="+mn-cs"/>
                  </a:defRPr>
                </a:lvl3pPr>
                <a:lvl4pPr marL="1076325" indent="-266700" algn="l" defTabSz="914400" rtl="0" eaLnBrk="1" latinLnBrk="0" hangingPunct="1">
                  <a:lnSpc>
                    <a:spcPct val="100000"/>
                  </a:lnSpc>
                  <a:spcBef>
                    <a:spcPts val="500"/>
                  </a:spcBef>
                  <a:spcAft>
                    <a:spcPts val="500"/>
                  </a:spcAft>
                  <a:buFont typeface="Arial" panose="020B0604020202020204" pitchFamily="34" charset="0"/>
                  <a:buChar char="•"/>
                  <a:defRPr lang="en-US" sz="1600" kern="1200" dirty="0" smtClean="0">
                    <a:solidFill>
                      <a:schemeClr val="tx2"/>
                    </a:solidFill>
                    <a:latin typeface="+mn-lt"/>
                    <a:ea typeface="+mn-ea"/>
                    <a:cs typeface="+mn-cs"/>
                  </a:defRPr>
                </a:lvl4pPr>
                <a:lvl5pPr marL="1343025" indent="-266700" algn="l" defTabSz="914400" rtl="0" eaLnBrk="1" latinLnBrk="0" hangingPunct="1">
                  <a:lnSpc>
                    <a:spcPct val="100000"/>
                  </a:lnSpc>
                  <a:spcBef>
                    <a:spcPts val="500"/>
                  </a:spcBef>
                  <a:spcAft>
                    <a:spcPts val="500"/>
                  </a:spcAft>
                  <a:buFont typeface="Arial" panose="020B0604020202020204" pitchFamily="34" charset="0"/>
                  <a:buChar char="•"/>
                  <a:defRPr lang="en-ZA" sz="1600" kern="1200" dirty="0">
                    <a:solidFill>
                      <a:schemeClr val="tx2"/>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buClr>
                    <a:srgbClr val="00B0F0"/>
                  </a:buClr>
                </a:pPr>
                <a:r>
                  <a:rPr kumimoji="0" lang="en-US" sz="1400" u="none" strike="noStrike" kern="1200" cap="none" spc="0" normalizeH="0" baseline="0" noProof="0" dirty="0">
                    <a:ln>
                      <a:noFill/>
                    </a:ln>
                    <a:solidFill>
                      <a:schemeClr val="tx2"/>
                    </a:solidFill>
                    <a:effectLst/>
                    <a:uLnTx/>
                    <a:uFillTx/>
                    <a:cs typeface="Gill Sans Light" panose="020B0302020104020203" pitchFamily="34" charset="-79"/>
                  </a:rPr>
                  <a:t>+</a:t>
                </a:r>
                <a:r>
                  <a:rPr lang="en-US" dirty="0">
                    <a:solidFill>
                      <a:schemeClr val="tx2"/>
                    </a:solidFill>
                    <a:cs typeface="Gill Sans Light" panose="020B0302020104020203" pitchFamily="34" charset="-79"/>
                  </a:rPr>
                  <a:t>1 (589) 555‐0199</a:t>
                </a:r>
                <a:endParaRPr kumimoji="0" lang="en-US" sz="1400" u="none" strike="noStrike" kern="1200" cap="none" spc="0" normalizeH="0" baseline="0" noProof="0" dirty="0">
                  <a:ln>
                    <a:noFill/>
                  </a:ln>
                  <a:solidFill>
                    <a:schemeClr val="tx2"/>
                  </a:solidFill>
                  <a:effectLst/>
                  <a:uLnTx/>
                  <a:uFillTx/>
                  <a:cs typeface="Gill Sans Light" panose="020B0302020104020203" pitchFamily="34" charset="-79"/>
                </a:endParaRPr>
              </a:p>
            </p:txBody>
          </p:sp>
          <p:sp>
            <p:nvSpPr>
              <p:cNvPr id="47" name="Text Placeholder 18">
                <a:extLst>
                  <a:ext uri="{FF2B5EF4-FFF2-40B4-BE49-F238E27FC236}">
                    <a16:creationId xmlns:a16="http://schemas.microsoft.com/office/drawing/2014/main" id="{22512C4B-7E64-EA4F-9C2C-D59EF00F75BC}"/>
                  </a:ext>
                </a:extLst>
              </p:cNvPr>
              <p:cNvSpPr txBox="1">
                <a:spLocks/>
              </p:cNvSpPr>
              <p:nvPr/>
            </p:nvSpPr>
            <p:spPr>
              <a:xfrm>
                <a:off x="6096002" y="4959929"/>
                <a:ext cx="4707719" cy="247650"/>
              </a:xfrm>
              <a:prstGeom prst="rect">
                <a:avLst/>
              </a:prstGeom>
            </p:spPr>
            <p:txBody>
              <a:bodyPr vert="horz" lIns="0" tIns="0" rIns="0" bIns="0" rtlCol="0">
                <a:noAutofit/>
              </a:bodyPr>
              <a:lstStyle>
                <a:lvl1pPr marL="0" indent="0" algn="l" defTabSz="914400" rtl="0" eaLnBrk="1" latinLnBrk="0" hangingPunct="1">
                  <a:lnSpc>
                    <a:spcPct val="100000"/>
                  </a:lnSpc>
                  <a:spcBef>
                    <a:spcPts val="1000"/>
                  </a:spcBef>
                  <a:spcAft>
                    <a:spcPts val="500"/>
                  </a:spcAft>
                  <a:buClr>
                    <a:schemeClr val="accent1"/>
                  </a:buClr>
                  <a:buFont typeface="Arial" panose="020B0604020202020204" pitchFamily="34" charset="0"/>
                  <a:buNone/>
                  <a:defRPr lang="en-US" sz="1400" kern="1200" smtClean="0">
                    <a:solidFill>
                      <a:schemeClr val="bg1"/>
                    </a:solidFill>
                    <a:latin typeface="+mn-lt"/>
                    <a:ea typeface="+mn-ea"/>
                    <a:cs typeface="+mn-cs"/>
                  </a:defRPr>
                </a:lvl1pPr>
                <a:lvl2pPr marL="542925" indent="-276225" algn="l" defTabSz="914400" rtl="0" eaLnBrk="1" latinLnBrk="0" hangingPunct="1">
                  <a:lnSpc>
                    <a:spcPct val="100000"/>
                  </a:lnSpc>
                  <a:spcBef>
                    <a:spcPts val="500"/>
                  </a:spcBef>
                  <a:spcAft>
                    <a:spcPts val="500"/>
                  </a:spcAft>
                  <a:buFont typeface="Arial" panose="020B0604020202020204" pitchFamily="34" charset="0"/>
                  <a:buChar char="•"/>
                  <a:defRPr lang="en-US" sz="2000" kern="1200" smtClean="0">
                    <a:solidFill>
                      <a:schemeClr val="tx2"/>
                    </a:solidFill>
                    <a:latin typeface="+mn-lt"/>
                    <a:ea typeface="+mn-ea"/>
                    <a:cs typeface="+mn-cs"/>
                  </a:defRPr>
                </a:lvl2pPr>
                <a:lvl3pPr marL="809625" indent="-266700" algn="l" defTabSz="914400" rtl="0" eaLnBrk="1" latinLnBrk="0" hangingPunct="1">
                  <a:lnSpc>
                    <a:spcPct val="100000"/>
                  </a:lnSpc>
                  <a:spcBef>
                    <a:spcPts val="500"/>
                  </a:spcBef>
                  <a:spcAft>
                    <a:spcPts val="500"/>
                  </a:spcAft>
                  <a:buFont typeface="Arial" panose="020B0604020202020204" pitchFamily="34" charset="0"/>
                  <a:buChar char="•"/>
                  <a:defRPr lang="en-US" sz="1800" kern="1200" smtClean="0">
                    <a:solidFill>
                      <a:schemeClr val="tx2"/>
                    </a:solidFill>
                    <a:latin typeface="+mn-lt"/>
                    <a:ea typeface="+mn-ea"/>
                    <a:cs typeface="+mn-cs"/>
                  </a:defRPr>
                </a:lvl3pPr>
                <a:lvl4pPr marL="1076325" indent="-266700" algn="l" defTabSz="914400" rtl="0" eaLnBrk="1" latinLnBrk="0" hangingPunct="1">
                  <a:lnSpc>
                    <a:spcPct val="100000"/>
                  </a:lnSpc>
                  <a:spcBef>
                    <a:spcPts val="500"/>
                  </a:spcBef>
                  <a:spcAft>
                    <a:spcPts val="500"/>
                  </a:spcAft>
                  <a:buFont typeface="Arial" panose="020B0604020202020204" pitchFamily="34" charset="0"/>
                  <a:buChar char="•"/>
                  <a:defRPr lang="en-US" sz="1600" kern="1200" smtClean="0">
                    <a:solidFill>
                      <a:schemeClr val="tx2"/>
                    </a:solidFill>
                    <a:latin typeface="+mn-lt"/>
                    <a:ea typeface="+mn-ea"/>
                    <a:cs typeface="+mn-cs"/>
                  </a:defRPr>
                </a:lvl4pPr>
                <a:lvl5pPr marL="1343025" indent="-266700" algn="l" defTabSz="914400" rtl="0" eaLnBrk="1" latinLnBrk="0" hangingPunct="1">
                  <a:lnSpc>
                    <a:spcPct val="100000"/>
                  </a:lnSpc>
                  <a:spcBef>
                    <a:spcPts val="500"/>
                  </a:spcBef>
                  <a:spcAft>
                    <a:spcPts val="500"/>
                  </a:spcAft>
                  <a:buFont typeface="Arial" panose="020B0604020202020204" pitchFamily="34" charset="0"/>
                  <a:buChar char="•"/>
                  <a:defRPr lang="en-ZA" sz="1600" kern="1200">
                    <a:solidFill>
                      <a:schemeClr val="tx2"/>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marL="0" marR="0" lvl="0" indent="0" algn="l" defTabSz="914400" rtl="0" eaLnBrk="1" fontAlgn="auto" latinLnBrk="0" hangingPunct="1">
                  <a:lnSpc>
                    <a:spcPct val="100000"/>
                  </a:lnSpc>
                  <a:spcBef>
                    <a:spcPts val="1000"/>
                  </a:spcBef>
                  <a:spcAft>
                    <a:spcPts val="500"/>
                  </a:spcAft>
                  <a:buClr>
                    <a:srgbClr val="00B0F0"/>
                  </a:buClr>
                  <a:buSzTx/>
                  <a:buFont typeface="Arial" panose="020B0604020202020204" pitchFamily="34" charset="0"/>
                  <a:buNone/>
                  <a:tabLst/>
                  <a:defRPr/>
                </a:pPr>
                <a:r>
                  <a:rPr kumimoji="0" lang="en-US" sz="1400" u="none" strike="noStrike" kern="1200" cap="none" spc="0" normalizeH="0" baseline="0" noProof="0" dirty="0">
                    <a:ln>
                      <a:noFill/>
                    </a:ln>
                    <a:solidFill>
                      <a:schemeClr val="tx2"/>
                    </a:solidFill>
                    <a:effectLst/>
                    <a:uLnTx/>
                    <a:uFillTx/>
                    <a:cs typeface="Gill Sans Light" panose="020B0302020104020203" pitchFamily="34" charset="-79"/>
                  </a:rPr>
                  <a:t>victoria@margiestravel.com</a:t>
                </a:r>
              </a:p>
            </p:txBody>
          </p:sp>
        </p:grpSp>
        <p:grpSp>
          <p:nvGrpSpPr>
            <p:cNvPr id="20" name="Group 19">
              <a:extLst>
                <a:ext uri="{FF2B5EF4-FFF2-40B4-BE49-F238E27FC236}">
                  <a16:creationId xmlns:a16="http://schemas.microsoft.com/office/drawing/2014/main" id="{FA9978F1-A4D0-0C48-82F7-A677ECC15EF8}"/>
                </a:ext>
              </a:extLst>
            </p:cNvPr>
            <p:cNvGrpSpPr/>
            <p:nvPr/>
          </p:nvGrpSpPr>
          <p:grpSpPr>
            <a:xfrm>
              <a:off x="7718027" y="4213936"/>
              <a:ext cx="218900" cy="979268"/>
              <a:chOff x="6582150" y="5034270"/>
              <a:chExt cx="218900" cy="979268"/>
            </a:xfrm>
          </p:grpSpPr>
          <p:pic>
            <p:nvPicPr>
              <p:cNvPr id="52" name="Graphic 51" descr="User" title="Icon - Presenter Name">
                <a:extLst>
                  <a:ext uri="{FF2B5EF4-FFF2-40B4-BE49-F238E27FC236}">
                    <a16:creationId xmlns:a16="http://schemas.microsoft.com/office/drawing/2014/main" id="{174B9B52-F256-CC43-B002-B0CC730357FE}"/>
                  </a:ext>
                </a:extLst>
              </p:cNvPr>
              <p:cNvPicPr>
                <a:picLocks noChangeAspect="1"/>
              </p:cNvPicPr>
              <p:nvPr/>
            </p:nvPicPr>
            <p:blipFill>
              <a:blip r:embed="rId4" cstate="screen">
                <a:extLst>
                  <a:ext uri="{28A0092B-C50C-407E-A947-70E740481C1C}">
                    <a14:useLocalDpi xmlns:a14="http://schemas.microsoft.com/office/drawing/2010/main"/>
                  </a:ext>
                  <a:ext uri="{96DAC541-7B7A-43D3-8B79-37D633B846F1}">
                    <asvg:svgBlip xmlns:asvg="http://schemas.microsoft.com/office/drawing/2016/SVG/main" r:embed="rId5"/>
                  </a:ext>
                </a:extLst>
              </a:blip>
              <a:stretch>
                <a:fillRect/>
              </a:stretch>
            </p:blipFill>
            <p:spPr>
              <a:xfrm>
                <a:off x="6582150" y="5034270"/>
                <a:ext cx="218900" cy="218900"/>
              </a:xfrm>
              <a:prstGeom prst="rect">
                <a:avLst/>
              </a:prstGeom>
            </p:spPr>
          </p:pic>
          <p:pic>
            <p:nvPicPr>
              <p:cNvPr id="53" name="Graphic 52" descr="Envelope" title="Icon Presenter Email">
                <a:extLst>
                  <a:ext uri="{FF2B5EF4-FFF2-40B4-BE49-F238E27FC236}">
                    <a16:creationId xmlns:a16="http://schemas.microsoft.com/office/drawing/2014/main" id="{F2F4E712-3E0F-6C46-96C5-35C27A46BADB}"/>
                  </a:ext>
                </a:extLst>
              </p:cNvPr>
              <p:cNvPicPr>
                <a:picLocks noChangeAspect="1"/>
              </p:cNvPicPr>
              <p:nvPr/>
            </p:nvPicPr>
            <p:blipFill>
              <a:blip r:embed="rId6" cstate="screen">
                <a:extLst>
                  <a:ext uri="{28A0092B-C50C-407E-A947-70E740481C1C}">
                    <a14:useLocalDpi xmlns:a14="http://schemas.microsoft.com/office/drawing/2010/main"/>
                  </a:ext>
                  <a:ext uri="{96DAC541-7B7A-43D3-8B79-37D633B846F1}">
                    <asvg:svgBlip xmlns:asvg="http://schemas.microsoft.com/office/drawing/2016/SVG/main" r:embed="rId7"/>
                  </a:ext>
                </a:extLst>
              </a:blip>
              <a:stretch>
                <a:fillRect/>
              </a:stretch>
            </p:blipFill>
            <p:spPr>
              <a:xfrm>
                <a:off x="6582150" y="5794638"/>
                <a:ext cx="218900" cy="218900"/>
              </a:xfrm>
              <a:prstGeom prst="rect">
                <a:avLst/>
              </a:prstGeom>
            </p:spPr>
          </p:pic>
          <p:pic>
            <p:nvPicPr>
              <p:cNvPr id="54" name="Graphic 53" descr="Smart Phone" title="Icon - Presenter Phone Number">
                <a:extLst>
                  <a:ext uri="{FF2B5EF4-FFF2-40B4-BE49-F238E27FC236}">
                    <a16:creationId xmlns:a16="http://schemas.microsoft.com/office/drawing/2014/main" id="{A4DE8733-7009-1A4C-AF89-8881265D092B}"/>
                  </a:ext>
                </a:extLst>
              </p:cNvPr>
              <p:cNvPicPr>
                <a:picLocks noChangeAspect="1"/>
              </p:cNvPicPr>
              <p:nvPr/>
            </p:nvPicPr>
            <p:blipFill>
              <a:blip r:embed="rId8" cstate="screen">
                <a:extLst>
                  <a:ext uri="{28A0092B-C50C-407E-A947-70E740481C1C}">
                    <a14:useLocalDpi xmlns:a14="http://schemas.microsoft.com/office/drawing/2010/main"/>
                  </a:ext>
                  <a:ext uri="{96DAC541-7B7A-43D3-8B79-37D633B846F1}">
                    <asvg:svgBlip xmlns:asvg="http://schemas.microsoft.com/office/drawing/2016/SVG/main" r:embed="rId9"/>
                  </a:ext>
                </a:extLst>
              </a:blip>
              <a:stretch>
                <a:fillRect/>
              </a:stretch>
            </p:blipFill>
            <p:spPr>
              <a:xfrm>
                <a:off x="6582150" y="5405406"/>
                <a:ext cx="218900" cy="218900"/>
              </a:xfrm>
              <a:prstGeom prst="rect">
                <a:avLst/>
              </a:prstGeom>
            </p:spPr>
          </p:pic>
        </p:grpSp>
      </p:grpSp>
    </p:spTree>
    <p:extLst>
      <p:ext uri="{BB962C8B-B14F-4D97-AF65-F5344CB8AC3E}">
        <p14:creationId xmlns:p14="http://schemas.microsoft.com/office/powerpoint/2010/main" val="511889710"/>
      </p:ext>
    </p:extLst>
  </p:cSld>
  <p:clrMapOvr>
    <a:masterClrMapping/>
  </p:clrMapOvr>
</p:sld>
</file>

<file path=ppt/slides/slide1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E98DCA46-603B-4178-8707-30E192CE6B8D}"/>
              </a:ext>
            </a:extLst>
          </p:cNvPr>
          <p:cNvSpPr>
            <a:spLocks noGrp="1"/>
          </p:cNvSpPr>
          <p:nvPr>
            <p:ph type="title"/>
          </p:nvPr>
        </p:nvSpPr>
        <p:spPr/>
        <p:txBody>
          <a:bodyPr/>
          <a:lstStyle/>
          <a:p>
            <a:r>
              <a:rPr lang="en-US" dirty="0"/>
              <a:t>Customize this Template</a:t>
            </a:r>
          </a:p>
        </p:txBody>
      </p:sp>
      <p:sp>
        <p:nvSpPr>
          <p:cNvPr id="2" name="Text Placeholder 1">
            <a:extLst>
              <a:ext uri="{FF2B5EF4-FFF2-40B4-BE49-F238E27FC236}">
                <a16:creationId xmlns:a16="http://schemas.microsoft.com/office/drawing/2014/main" id="{D3D8A761-4FF9-4CEB-80F5-216BB692509B}"/>
              </a:ext>
            </a:extLst>
          </p:cNvPr>
          <p:cNvSpPr>
            <a:spLocks noGrp="1"/>
          </p:cNvSpPr>
          <p:nvPr>
            <p:ph type="body" sz="quarter" idx="11"/>
          </p:nvPr>
        </p:nvSpPr>
        <p:spPr/>
        <p:txBody>
          <a:bodyPr/>
          <a:lstStyle/>
          <a:p>
            <a:r>
              <a:rPr lang="en-US" u="sng" dirty="0">
                <a:solidFill>
                  <a:srgbClr val="0070C0"/>
                </a:solidFill>
                <a:hlinkClick r:id="rId2">
                  <a:extLst>
                    <a:ext uri="{A12FA001-AC4F-418D-AE19-62706E023703}">
                      <ahyp:hlinkClr xmlns:ahyp="http://schemas.microsoft.com/office/drawing/2018/hyperlinkcolor" val="tx"/>
                    </a:ext>
                  </a:extLst>
                </a:hlinkClick>
              </a:rPr>
              <a:t>Template Editing Instructions and Feedback</a:t>
            </a:r>
            <a:endParaRPr lang="en-US" u="sng" dirty="0">
              <a:solidFill>
                <a:srgbClr val="0070C0"/>
              </a:solidFill>
            </a:endParaRPr>
          </a:p>
        </p:txBody>
      </p:sp>
    </p:spTree>
    <p:extLst>
      <p:ext uri="{BB962C8B-B14F-4D97-AF65-F5344CB8AC3E}">
        <p14:creationId xmlns:p14="http://schemas.microsoft.com/office/powerpoint/2010/main" val="59582380"/>
      </p:ext>
    </p:extLst>
  </p:cSld>
  <p:clrMapOvr>
    <a:masterClrMapping/>
  </p:clrMapOvr>
</p:sld>
</file>

<file path=ppt/slides/slide3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7" name="Picture Placeholder 26" descr="Woman hiking">
            <a:extLst>
              <a:ext uri="{FF2B5EF4-FFF2-40B4-BE49-F238E27FC236}">
                <a16:creationId xmlns:a16="http://schemas.microsoft.com/office/drawing/2014/main" id="{73DAE110-F0EA-3148-A07C-325BF5660E26}"/>
              </a:ext>
            </a:extLst>
          </p:cNvPr>
          <p:cNvPicPr>
            <a:picLocks noGrp="1" noChangeAspect="1"/>
          </p:cNvPicPr>
          <p:nvPr>
            <p:ph type="pic" sz="quarter" idx="10"/>
          </p:nvPr>
        </p:nvPicPr>
        <p:blipFill>
          <a:blip r:embed="rId3"/>
          <a:srcRect t="7875" b="7875"/>
          <a:stretch>
            <a:fillRect/>
          </a:stretch>
        </p:blipFill>
        <p:spPr/>
      </p:pic>
      <p:sp>
        <p:nvSpPr>
          <p:cNvPr id="4" name="Title 3">
            <a:extLst>
              <a:ext uri="{FF2B5EF4-FFF2-40B4-BE49-F238E27FC236}">
                <a16:creationId xmlns:a16="http://schemas.microsoft.com/office/drawing/2014/main" id="{566F62C9-A1BC-DD47-B0A8-8EF9838D62BB}"/>
              </a:ext>
            </a:extLst>
          </p:cNvPr>
          <p:cNvSpPr>
            <a:spLocks noGrp="1"/>
          </p:cNvSpPr>
          <p:nvPr>
            <p:ph type="title"/>
          </p:nvPr>
        </p:nvSpPr>
        <p:spPr/>
        <p:txBody>
          <a:bodyPr/>
          <a:lstStyle/>
          <a:p>
            <a:r>
              <a:rPr lang="en-US" dirty="0">
                <a:solidFill>
                  <a:prstClr val="black"/>
                </a:solidFill>
              </a:rPr>
              <a:t>DIVIDER TITLE</a:t>
            </a:r>
            <a:br>
              <a:rPr lang="en-US" dirty="0">
                <a:solidFill>
                  <a:prstClr val="black"/>
                </a:solidFill>
              </a:rPr>
            </a:br>
            <a:r>
              <a:rPr lang="en-US" dirty="0">
                <a:solidFill>
                  <a:prstClr val="black"/>
                </a:solidFill>
              </a:rPr>
              <a:t>GOES HERE</a:t>
            </a:r>
            <a:br>
              <a:rPr lang="en-US" sz="8000" spc="-300" dirty="0">
                <a:solidFill>
                  <a:schemeClr val="tx2"/>
                </a:solidFill>
              </a:rPr>
            </a:br>
            <a:endParaRPr lang="en-US" dirty="0"/>
          </a:p>
        </p:txBody>
      </p:sp>
      <p:sp>
        <p:nvSpPr>
          <p:cNvPr id="15" name="Text Placeholder 14">
            <a:extLst>
              <a:ext uri="{FF2B5EF4-FFF2-40B4-BE49-F238E27FC236}">
                <a16:creationId xmlns:a16="http://schemas.microsoft.com/office/drawing/2014/main" id="{BD5253D3-376F-F247-863E-0A946AC774A9}"/>
              </a:ext>
            </a:extLst>
          </p:cNvPr>
          <p:cNvSpPr>
            <a:spLocks noGrp="1"/>
          </p:cNvSpPr>
          <p:nvPr>
            <p:ph type="body" idx="1"/>
          </p:nvPr>
        </p:nvSpPr>
        <p:spPr/>
        <p:txBody>
          <a:bodyPr/>
          <a:lstStyle/>
          <a:p>
            <a:r>
              <a:rPr lang="en-US" dirty="0"/>
              <a:t>SUBTITLE GOES HERE</a:t>
            </a:r>
          </a:p>
        </p:txBody>
      </p:sp>
    </p:spTree>
    <p:extLst>
      <p:ext uri="{BB962C8B-B14F-4D97-AF65-F5344CB8AC3E}">
        <p14:creationId xmlns:p14="http://schemas.microsoft.com/office/powerpoint/2010/main" val="1296604857"/>
      </p:ext>
    </p:extLst>
  </p:cSld>
  <p:clrMapOvr>
    <a:masterClrMapping/>
  </p:clrMapOvr>
</p:sld>
</file>

<file path=ppt/slides/slide8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Title 5">
            <a:extLst>
              <a:ext uri="{FF2B5EF4-FFF2-40B4-BE49-F238E27FC236}">
                <a16:creationId xmlns:a16="http://schemas.microsoft.com/office/drawing/2014/main" id="{39AE0A8A-2B01-FC43-AA90-88BA2A4E3F7F}"/>
              </a:ext>
            </a:extLst>
          </p:cNvPr>
          <p:cNvSpPr>
            <a:spLocks noGrp="1"/>
          </p:cNvSpPr>
          <p:nvPr>
            <p:ph type="title"/>
          </p:nvPr>
        </p:nvSpPr>
        <p:spPr>
          <a:xfrm>
            <a:off x="838200" y="-58205"/>
            <a:ext cx="10896924" cy="1359726"/>
          </a:xfrm>
        </p:spPr>
        <p:txBody>
          <a:bodyPr/>
          <a:lstStyle/>
          <a:p>
            <a:r>
              <a:rPr lang="en-US" dirty="0">
                <a:ea typeface="Roboto Black" panose="02000000000000000000" pitchFamily="2" charset="0"/>
              </a:rPr>
              <a:t>PRICING TABLES</a:t>
            </a:r>
            <a:endParaRPr lang="en-US" dirty="0"/>
          </a:p>
        </p:txBody>
      </p:sp>
      <p:sp>
        <p:nvSpPr>
          <p:cNvPr id="13" name="Text Placeholder 12">
            <a:extLst>
              <a:ext uri="{FF2B5EF4-FFF2-40B4-BE49-F238E27FC236}">
                <a16:creationId xmlns:a16="http://schemas.microsoft.com/office/drawing/2014/main" id="{D8714EE5-8E15-6B41-9518-644A043BB8FC}"/>
              </a:ext>
            </a:extLst>
          </p:cNvPr>
          <p:cNvSpPr>
            <a:spLocks noGrp="1"/>
          </p:cNvSpPr>
          <p:nvPr>
            <p:ph type="body" sz="quarter" idx="12"/>
          </p:nvPr>
        </p:nvSpPr>
        <p:spPr>
          <a:xfrm>
            <a:off x="838200" y="1175657"/>
            <a:ext cx="10896924" cy="320447"/>
          </a:xfrm>
        </p:spPr>
        <p:txBody>
          <a:bodyPr/>
          <a:lstStyle/>
          <a:p>
            <a:r>
              <a:rPr lang="en-US" dirty="0"/>
              <a:t>SUBTITLE HERE</a:t>
            </a:r>
          </a:p>
        </p:txBody>
      </p:sp>
      <p:graphicFrame>
        <p:nvGraphicFramePr>
          <p:cNvPr id="12" name="Table 2" descr="Table">
            <a:extLst>
              <a:ext uri="{FF2B5EF4-FFF2-40B4-BE49-F238E27FC236}">
                <a16:creationId xmlns:a16="http://schemas.microsoft.com/office/drawing/2014/main" id="{6B27A8E2-B17E-3949-8E3A-8111DF5F8DF8}"/>
              </a:ext>
            </a:extLst>
          </p:cNvPr>
          <p:cNvGraphicFramePr>
            <a:graphicFrameLocks noGrp="1"/>
          </p:cNvGraphicFramePr>
          <p:nvPr>
            <p:ph sz="quarter" idx="10"/>
            <p:extLst>
              <p:ext uri="{D42A27DB-BD31-4B8C-83A1-F6EECF244321}">
                <p14:modId xmlns:p14="http://schemas.microsoft.com/office/powerpoint/2010/main" val="4282502006"/>
              </p:ext>
            </p:extLst>
          </p:nvPr>
        </p:nvGraphicFramePr>
        <p:xfrm>
          <a:off x="838200" y="1690688"/>
          <a:ext cx="10896924" cy="4879281"/>
        </p:xfrm>
        <a:graphic>
          <a:graphicData uri="http://schemas.openxmlformats.org/drawingml/2006/table">
            <a:tbl>
              <a:tblPr firstRow="1" bandRow="1">
                <a:gradFill rotWithShape="1">
                  <a:gsLst>
                    <a:gs pos="0">
                      <a:srgbClr val="DDDDDD">
                        <a:lumMod val="110000"/>
                        <a:satMod val="105000"/>
                        <a:tint val="67000"/>
                      </a:srgbClr>
                    </a:gs>
                    <a:gs pos="50000">
                      <a:srgbClr val="DDDDDD">
                        <a:lumMod val="105000"/>
                        <a:satMod val="103000"/>
                        <a:tint val="73000"/>
                      </a:srgbClr>
                    </a:gs>
                    <a:gs pos="100000">
                      <a:srgbClr val="DDDDDD">
                        <a:lumMod val="105000"/>
                        <a:satMod val="109000"/>
                        <a:tint val="81000"/>
                      </a:srgbClr>
                    </a:gs>
                  </a:gsLst>
                  <a:lin ang="5400000" scaled="0"/>
                </a:gradFill>
                <a:effectLst/>
              </a:tblPr>
              <a:tblGrid>
                <a:gridCol w="2724231">
                  <a:extLst>
                    <a:ext uri="{9D8B030D-6E8A-4147-A177-3AD203B41FA5}">
                      <a16:colId xmlns:a16="http://schemas.microsoft.com/office/drawing/2014/main" val="2481577866"/>
                    </a:ext>
                  </a:extLst>
                </a:gridCol>
                <a:gridCol w="2724231">
                  <a:extLst>
                    <a:ext uri="{9D8B030D-6E8A-4147-A177-3AD203B41FA5}">
                      <a16:colId xmlns:a16="http://schemas.microsoft.com/office/drawing/2014/main" val="2836427615"/>
                    </a:ext>
                  </a:extLst>
                </a:gridCol>
                <a:gridCol w="2724231">
                  <a:extLst>
                    <a:ext uri="{9D8B030D-6E8A-4147-A177-3AD203B41FA5}">
                      <a16:colId xmlns:a16="http://schemas.microsoft.com/office/drawing/2014/main" val="310093864"/>
                    </a:ext>
                  </a:extLst>
                </a:gridCol>
                <a:gridCol w="2724231">
                  <a:extLst>
                    <a:ext uri="{9D8B030D-6E8A-4147-A177-3AD203B41FA5}">
                      <a16:colId xmlns:a16="http://schemas.microsoft.com/office/drawing/2014/main" val="2023951014"/>
                    </a:ext>
                  </a:extLst>
                </a:gridCol>
              </a:tblGrid>
              <a:tr h="442369">
                <a:tc>
                  <a:txBody>
                    <a:bodyPr/>
                    <a:lstStyle>
                      <a:lvl1pPr marL="0" algn="l" defTabSz="914400" rtl="0" eaLnBrk="1" latinLnBrk="0" hangingPunct="1">
                        <a:defRPr sz="1800" b="1" kern="1200">
                          <a:solidFill>
                            <a:schemeClr val="lt1"/>
                          </a:solidFill>
                          <a:latin typeface="Gill Sans MT" panose="020B0502020104020203"/>
                        </a:defRPr>
                      </a:lvl1pPr>
                      <a:lvl2pPr marL="457200" algn="l" defTabSz="914400" rtl="0" eaLnBrk="1" latinLnBrk="0" hangingPunct="1">
                        <a:defRPr sz="1800" b="1" kern="1200">
                          <a:solidFill>
                            <a:schemeClr val="lt1"/>
                          </a:solidFill>
                          <a:latin typeface="Gill Sans MT" panose="020B0502020104020203"/>
                        </a:defRPr>
                      </a:lvl2pPr>
                      <a:lvl3pPr marL="914400" algn="l" defTabSz="914400" rtl="0" eaLnBrk="1" latinLnBrk="0" hangingPunct="1">
                        <a:defRPr sz="1800" b="1" kern="1200">
                          <a:solidFill>
                            <a:schemeClr val="lt1"/>
                          </a:solidFill>
                          <a:latin typeface="Gill Sans MT" panose="020B0502020104020203"/>
                        </a:defRPr>
                      </a:lvl3pPr>
                      <a:lvl4pPr marL="1371600" algn="l" defTabSz="914400" rtl="0" eaLnBrk="1" latinLnBrk="0" hangingPunct="1">
                        <a:defRPr sz="1800" b="1" kern="1200">
                          <a:solidFill>
                            <a:schemeClr val="lt1"/>
                          </a:solidFill>
                          <a:latin typeface="Gill Sans MT" panose="020B0502020104020203"/>
                        </a:defRPr>
                      </a:lvl4pPr>
                      <a:lvl5pPr marL="1828800" algn="l" defTabSz="914400" rtl="0" eaLnBrk="1" latinLnBrk="0" hangingPunct="1">
                        <a:defRPr sz="1800" b="1" kern="1200">
                          <a:solidFill>
                            <a:schemeClr val="lt1"/>
                          </a:solidFill>
                          <a:latin typeface="Gill Sans MT" panose="020B0502020104020203"/>
                        </a:defRPr>
                      </a:lvl5pPr>
                      <a:lvl6pPr marL="2286000" algn="l" defTabSz="914400" rtl="0" eaLnBrk="1" latinLnBrk="0" hangingPunct="1">
                        <a:defRPr sz="1800" b="1" kern="1200">
                          <a:solidFill>
                            <a:schemeClr val="lt1"/>
                          </a:solidFill>
                          <a:latin typeface="Gill Sans MT" panose="020B0502020104020203"/>
                        </a:defRPr>
                      </a:lvl6pPr>
                      <a:lvl7pPr marL="2743200" algn="l" defTabSz="914400" rtl="0" eaLnBrk="1" latinLnBrk="0" hangingPunct="1">
                        <a:defRPr sz="1800" b="1" kern="1200">
                          <a:solidFill>
                            <a:schemeClr val="lt1"/>
                          </a:solidFill>
                          <a:latin typeface="Gill Sans MT" panose="020B0502020104020203"/>
                        </a:defRPr>
                      </a:lvl7pPr>
                      <a:lvl8pPr marL="3200400" algn="l" defTabSz="914400" rtl="0" eaLnBrk="1" latinLnBrk="0" hangingPunct="1">
                        <a:defRPr sz="1800" b="1" kern="1200">
                          <a:solidFill>
                            <a:schemeClr val="lt1"/>
                          </a:solidFill>
                          <a:latin typeface="Gill Sans MT" panose="020B0502020104020203"/>
                        </a:defRPr>
                      </a:lvl8pPr>
                      <a:lvl9pPr marL="3657600" algn="l" defTabSz="914400" rtl="0" eaLnBrk="1" latinLnBrk="0" hangingPunct="1">
                        <a:defRPr sz="1800" b="1" kern="1200">
                          <a:solidFill>
                            <a:schemeClr val="lt1"/>
                          </a:solidFill>
                          <a:latin typeface="Gill Sans MT" panose="020B0502020104020203"/>
                        </a:defRPr>
                      </a:lvl9pPr>
                    </a:lstStyle>
                    <a:p>
                      <a:pPr algn="ctr"/>
                      <a:r>
                        <a:rPr lang="en-US" sz="1400" b="1" i="0" dirty="0">
                          <a:latin typeface="+mj-lt"/>
                          <a:cs typeface="Gill Sans" panose="020B0502020104020203" pitchFamily="34" charset="-79"/>
                        </a:rPr>
                        <a:t>YOUR</a:t>
                      </a:r>
                      <a:r>
                        <a:rPr lang="en-US" sz="1400" b="1" i="0" baseline="0" dirty="0">
                          <a:latin typeface="+mj-lt"/>
                          <a:cs typeface="Gill Sans" panose="020B0502020104020203" pitchFamily="34" charset="-79"/>
                        </a:rPr>
                        <a:t> HEADING</a:t>
                      </a:r>
                      <a:endParaRPr lang="ru-RU" sz="1400" b="1" i="0" dirty="0">
                        <a:solidFill>
                          <a:schemeClr val="bg2"/>
                        </a:solidFill>
                        <a:latin typeface="+mj-lt"/>
                        <a:ea typeface="Roboto Black" panose="02000000000000000000" pitchFamily="2" charset="0"/>
                        <a:cs typeface="Gill Sans" panose="020B0502020104020203" pitchFamily="34" charset="-79"/>
                      </a:endParaRPr>
                    </a:p>
                  </a:txBody>
                  <a:tcPr marL="69909" marR="69909" marT="34995" marB="34995" anchor="ctr">
                    <a:lnL w="6350" cap="flat" cmpd="sng" algn="ctr">
                      <a:solidFill>
                        <a:srgbClr val="DDDDDD"/>
                      </a:solidFill>
                      <a:prstDash val="solid"/>
                      <a:miter lim="800000"/>
                    </a:lnL>
                    <a:lnR>
                      <a:noFill/>
                    </a:lnR>
                    <a:lnT w="6350" cap="flat" cmpd="sng" algn="ctr">
                      <a:solidFill>
                        <a:srgbClr val="DDDDDD"/>
                      </a:solidFill>
                      <a:prstDash val="solid"/>
                      <a:miter lim="800000"/>
                    </a:lnT>
                    <a:lnB w="12700" cap="flat" cmpd="sng" algn="ctr">
                      <a:solidFill>
                        <a:sysClr val="window" lastClr="FFFFFF"/>
                      </a:solidFill>
                      <a:prstDash val="solid"/>
                      <a:miter lim="800000"/>
                    </a:lnB>
                    <a:lnTlToBr w="12700" cmpd="sng">
                      <a:noFill/>
                      <a:prstDash val="solid"/>
                    </a:lnTlToBr>
                    <a:lnBlToTr w="12700" cmpd="sng">
                      <a:noFill/>
                      <a:prstDash val="solid"/>
                    </a:lnBlToTr>
                    <a:solidFill>
                      <a:schemeClr val="tx2"/>
                    </a:solidFill>
                  </a:tcPr>
                </a:tc>
                <a:tc>
                  <a:txBody>
                    <a:bodyPr/>
                    <a:lstStyle>
                      <a:lvl1pPr marL="0" algn="l" defTabSz="914400" rtl="0" eaLnBrk="1" latinLnBrk="0" hangingPunct="1">
                        <a:defRPr sz="1800" b="1" kern="1200">
                          <a:solidFill>
                            <a:schemeClr val="lt1"/>
                          </a:solidFill>
                          <a:latin typeface="Gill Sans MT" panose="020B0502020104020203"/>
                        </a:defRPr>
                      </a:lvl1pPr>
                      <a:lvl2pPr marL="457200" algn="l" defTabSz="914400" rtl="0" eaLnBrk="1" latinLnBrk="0" hangingPunct="1">
                        <a:defRPr sz="1800" b="1" kern="1200">
                          <a:solidFill>
                            <a:schemeClr val="lt1"/>
                          </a:solidFill>
                          <a:latin typeface="Gill Sans MT" panose="020B0502020104020203"/>
                        </a:defRPr>
                      </a:lvl2pPr>
                      <a:lvl3pPr marL="914400" algn="l" defTabSz="914400" rtl="0" eaLnBrk="1" latinLnBrk="0" hangingPunct="1">
                        <a:defRPr sz="1800" b="1" kern="1200">
                          <a:solidFill>
                            <a:schemeClr val="lt1"/>
                          </a:solidFill>
                          <a:latin typeface="Gill Sans MT" panose="020B0502020104020203"/>
                        </a:defRPr>
                      </a:lvl3pPr>
                      <a:lvl4pPr marL="1371600" algn="l" defTabSz="914400" rtl="0" eaLnBrk="1" latinLnBrk="0" hangingPunct="1">
                        <a:defRPr sz="1800" b="1" kern="1200">
                          <a:solidFill>
                            <a:schemeClr val="lt1"/>
                          </a:solidFill>
                          <a:latin typeface="Gill Sans MT" panose="020B0502020104020203"/>
                        </a:defRPr>
                      </a:lvl4pPr>
                      <a:lvl5pPr marL="1828800" algn="l" defTabSz="914400" rtl="0" eaLnBrk="1" latinLnBrk="0" hangingPunct="1">
                        <a:defRPr sz="1800" b="1" kern="1200">
                          <a:solidFill>
                            <a:schemeClr val="lt1"/>
                          </a:solidFill>
                          <a:latin typeface="Gill Sans MT" panose="020B0502020104020203"/>
                        </a:defRPr>
                      </a:lvl5pPr>
                      <a:lvl6pPr marL="2286000" algn="l" defTabSz="914400" rtl="0" eaLnBrk="1" latinLnBrk="0" hangingPunct="1">
                        <a:defRPr sz="1800" b="1" kern="1200">
                          <a:solidFill>
                            <a:schemeClr val="lt1"/>
                          </a:solidFill>
                          <a:latin typeface="Gill Sans MT" panose="020B0502020104020203"/>
                        </a:defRPr>
                      </a:lvl6pPr>
                      <a:lvl7pPr marL="2743200" algn="l" defTabSz="914400" rtl="0" eaLnBrk="1" latinLnBrk="0" hangingPunct="1">
                        <a:defRPr sz="1800" b="1" kern="1200">
                          <a:solidFill>
                            <a:schemeClr val="lt1"/>
                          </a:solidFill>
                          <a:latin typeface="Gill Sans MT" panose="020B0502020104020203"/>
                        </a:defRPr>
                      </a:lvl7pPr>
                      <a:lvl8pPr marL="3200400" algn="l" defTabSz="914400" rtl="0" eaLnBrk="1" latinLnBrk="0" hangingPunct="1">
                        <a:defRPr sz="1800" b="1" kern="1200">
                          <a:solidFill>
                            <a:schemeClr val="lt1"/>
                          </a:solidFill>
                          <a:latin typeface="Gill Sans MT" panose="020B0502020104020203"/>
                        </a:defRPr>
                      </a:lvl8pPr>
                      <a:lvl9pPr marL="3657600" algn="l" defTabSz="914400" rtl="0" eaLnBrk="1" latinLnBrk="0" hangingPunct="1">
                        <a:defRPr sz="1800" b="1" kern="1200">
                          <a:solidFill>
                            <a:schemeClr val="lt1"/>
                          </a:solidFill>
                          <a:latin typeface="Gill Sans MT" panose="020B0502020104020203"/>
                        </a:defRPr>
                      </a:lvl9pPr>
                    </a:lstStyle>
                    <a:p>
                      <a:pPr algn="ctr"/>
                      <a:r>
                        <a:rPr lang="en-US" sz="1400" b="1" i="0" dirty="0">
                          <a:latin typeface="+mj-lt"/>
                          <a:cs typeface="Gill Sans" panose="020B0502020104020203" pitchFamily="34" charset="-79"/>
                        </a:rPr>
                        <a:t>YOUR</a:t>
                      </a:r>
                      <a:r>
                        <a:rPr lang="en-US" sz="1400" b="1" i="0" baseline="0" dirty="0">
                          <a:latin typeface="+mj-lt"/>
                          <a:cs typeface="Gill Sans" panose="020B0502020104020203" pitchFamily="34" charset="-79"/>
                        </a:rPr>
                        <a:t> HEADING</a:t>
                      </a:r>
                      <a:endParaRPr lang="ru-RU" sz="1400" b="1" i="0">
                        <a:solidFill>
                          <a:schemeClr val="bg2"/>
                        </a:solidFill>
                        <a:latin typeface="+mj-lt"/>
                        <a:ea typeface="Roboto Black" panose="02000000000000000000" pitchFamily="2" charset="0"/>
                        <a:cs typeface="Gill Sans" panose="020B0502020104020203" pitchFamily="34" charset="-79"/>
                      </a:endParaRPr>
                    </a:p>
                  </a:txBody>
                  <a:tcPr marL="69909" marR="69909" marT="34995" marB="34995" anchor="ctr">
                    <a:lnL>
                      <a:noFill/>
                    </a:lnL>
                    <a:lnR>
                      <a:noFill/>
                    </a:lnR>
                    <a:lnT w="6350" cap="flat" cmpd="sng" algn="ctr">
                      <a:solidFill>
                        <a:srgbClr val="DDDDDD"/>
                      </a:solidFill>
                      <a:prstDash val="solid"/>
                      <a:miter lim="800000"/>
                    </a:lnT>
                    <a:lnB w="12700" cap="flat" cmpd="sng" algn="ctr">
                      <a:solidFill>
                        <a:sysClr val="window" lastClr="FFFFFF"/>
                      </a:solidFill>
                      <a:prstDash val="solid"/>
                      <a:miter lim="800000"/>
                    </a:lnB>
                    <a:lnTlToBr w="12700" cmpd="sng">
                      <a:noFill/>
                      <a:prstDash val="solid"/>
                    </a:lnTlToBr>
                    <a:lnBlToTr w="12700" cmpd="sng">
                      <a:noFill/>
                      <a:prstDash val="solid"/>
                    </a:lnBlToTr>
                    <a:solidFill>
                      <a:schemeClr val="tx2"/>
                    </a:solidFill>
                  </a:tcPr>
                </a:tc>
                <a:tc>
                  <a:txBody>
                    <a:bodyPr/>
                    <a:lstStyle>
                      <a:lvl1pPr marL="0" algn="l" defTabSz="914400" rtl="0" eaLnBrk="1" latinLnBrk="0" hangingPunct="1">
                        <a:defRPr sz="1800" b="1" kern="1200">
                          <a:solidFill>
                            <a:schemeClr val="lt1"/>
                          </a:solidFill>
                          <a:latin typeface="Gill Sans MT" panose="020B0502020104020203"/>
                        </a:defRPr>
                      </a:lvl1pPr>
                      <a:lvl2pPr marL="457200" algn="l" defTabSz="914400" rtl="0" eaLnBrk="1" latinLnBrk="0" hangingPunct="1">
                        <a:defRPr sz="1800" b="1" kern="1200">
                          <a:solidFill>
                            <a:schemeClr val="lt1"/>
                          </a:solidFill>
                          <a:latin typeface="Gill Sans MT" panose="020B0502020104020203"/>
                        </a:defRPr>
                      </a:lvl2pPr>
                      <a:lvl3pPr marL="914400" algn="l" defTabSz="914400" rtl="0" eaLnBrk="1" latinLnBrk="0" hangingPunct="1">
                        <a:defRPr sz="1800" b="1" kern="1200">
                          <a:solidFill>
                            <a:schemeClr val="lt1"/>
                          </a:solidFill>
                          <a:latin typeface="Gill Sans MT" panose="020B0502020104020203"/>
                        </a:defRPr>
                      </a:lvl3pPr>
                      <a:lvl4pPr marL="1371600" algn="l" defTabSz="914400" rtl="0" eaLnBrk="1" latinLnBrk="0" hangingPunct="1">
                        <a:defRPr sz="1800" b="1" kern="1200">
                          <a:solidFill>
                            <a:schemeClr val="lt1"/>
                          </a:solidFill>
                          <a:latin typeface="Gill Sans MT" panose="020B0502020104020203"/>
                        </a:defRPr>
                      </a:lvl4pPr>
                      <a:lvl5pPr marL="1828800" algn="l" defTabSz="914400" rtl="0" eaLnBrk="1" latinLnBrk="0" hangingPunct="1">
                        <a:defRPr sz="1800" b="1" kern="1200">
                          <a:solidFill>
                            <a:schemeClr val="lt1"/>
                          </a:solidFill>
                          <a:latin typeface="Gill Sans MT" panose="020B0502020104020203"/>
                        </a:defRPr>
                      </a:lvl5pPr>
                      <a:lvl6pPr marL="2286000" algn="l" defTabSz="914400" rtl="0" eaLnBrk="1" latinLnBrk="0" hangingPunct="1">
                        <a:defRPr sz="1800" b="1" kern="1200">
                          <a:solidFill>
                            <a:schemeClr val="lt1"/>
                          </a:solidFill>
                          <a:latin typeface="Gill Sans MT" panose="020B0502020104020203"/>
                        </a:defRPr>
                      </a:lvl6pPr>
                      <a:lvl7pPr marL="2743200" algn="l" defTabSz="914400" rtl="0" eaLnBrk="1" latinLnBrk="0" hangingPunct="1">
                        <a:defRPr sz="1800" b="1" kern="1200">
                          <a:solidFill>
                            <a:schemeClr val="lt1"/>
                          </a:solidFill>
                          <a:latin typeface="Gill Sans MT" panose="020B0502020104020203"/>
                        </a:defRPr>
                      </a:lvl7pPr>
                      <a:lvl8pPr marL="3200400" algn="l" defTabSz="914400" rtl="0" eaLnBrk="1" latinLnBrk="0" hangingPunct="1">
                        <a:defRPr sz="1800" b="1" kern="1200">
                          <a:solidFill>
                            <a:schemeClr val="lt1"/>
                          </a:solidFill>
                          <a:latin typeface="Gill Sans MT" panose="020B0502020104020203"/>
                        </a:defRPr>
                      </a:lvl8pPr>
                      <a:lvl9pPr marL="3657600" algn="l" defTabSz="914400" rtl="0" eaLnBrk="1" latinLnBrk="0" hangingPunct="1">
                        <a:defRPr sz="1800" b="1" kern="1200">
                          <a:solidFill>
                            <a:schemeClr val="lt1"/>
                          </a:solidFill>
                          <a:latin typeface="Gill Sans MT" panose="020B0502020104020203"/>
                        </a:defRPr>
                      </a:lvl9pPr>
                    </a:lstStyle>
                    <a:p>
                      <a:pPr algn="ctr"/>
                      <a:r>
                        <a:rPr lang="en-US" sz="1400" b="1" i="0" dirty="0">
                          <a:latin typeface="+mj-lt"/>
                          <a:cs typeface="Gill Sans" panose="020B0502020104020203" pitchFamily="34" charset="-79"/>
                        </a:rPr>
                        <a:t>YOUR</a:t>
                      </a:r>
                      <a:r>
                        <a:rPr lang="en-US" sz="1400" b="1" i="0" baseline="0" dirty="0">
                          <a:latin typeface="+mj-lt"/>
                          <a:cs typeface="Gill Sans" panose="020B0502020104020203" pitchFamily="34" charset="-79"/>
                        </a:rPr>
                        <a:t> HEADING</a:t>
                      </a:r>
                      <a:endParaRPr lang="ru-RU" sz="1400" b="1" i="0">
                        <a:solidFill>
                          <a:schemeClr val="bg2"/>
                        </a:solidFill>
                        <a:latin typeface="+mj-lt"/>
                        <a:ea typeface="Roboto Black" panose="02000000000000000000" pitchFamily="2" charset="0"/>
                        <a:cs typeface="Gill Sans" panose="020B0502020104020203" pitchFamily="34" charset="-79"/>
                      </a:endParaRPr>
                    </a:p>
                  </a:txBody>
                  <a:tcPr marL="69909" marR="69909" marT="34995" marB="34995" anchor="ctr">
                    <a:lnL>
                      <a:noFill/>
                    </a:lnL>
                    <a:lnR>
                      <a:noFill/>
                    </a:lnR>
                    <a:lnT w="6350" cap="flat" cmpd="sng" algn="ctr">
                      <a:solidFill>
                        <a:srgbClr val="DDDDDD"/>
                      </a:solidFill>
                      <a:prstDash val="solid"/>
                      <a:miter lim="800000"/>
                    </a:lnT>
                    <a:lnB w="12700" cap="flat" cmpd="sng" algn="ctr">
                      <a:solidFill>
                        <a:sysClr val="window" lastClr="FFFFFF"/>
                      </a:solidFill>
                      <a:prstDash val="solid"/>
                      <a:miter lim="800000"/>
                    </a:lnB>
                    <a:lnTlToBr w="12700" cmpd="sng">
                      <a:noFill/>
                      <a:prstDash val="solid"/>
                    </a:lnTlToBr>
                    <a:lnBlToTr w="12700" cmpd="sng">
                      <a:noFill/>
                      <a:prstDash val="solid"/>
                    </a:lnBlToTr>
                    <a:solidFill>
                      <a:schemeClr val="tx2"/>
                    </a:solidFill>
                  </a:tcPr>
                </a:tc>
                <a:tc>
                  <a:txBody>
                    <a:bodyPr/>
                    <a:lstStyle>
                      <a:lvl1pPr marL="0" algn="l" defTabSz="914400" rtl="0" eaLnBrk="1" latinLnBrk="0" hangingPunct="1">
                        <a:defRPr sz="1800" b="1" kern="1200">
                          <a:solidFill>
                            <a:schemeClr val="lt1"/>
                          </a:solidFill>
                          <a:latin typeface="Gill Sans MT" panose="020B0502020104020203"/>
                        </a:defRPr>
                      </a:lvl1pPr>
                      <a:lvl2pPr marL="457200" algn="l" defTabSz="914400" rtl="0" eaLnBrk="1" latinLnBrk="0" hangingPunct="1">
                        <a:defRPr sz="1800" b="1" kern="1200">
                          <a:solidFill>
                            <a:schemeClr val="lt1"/>
                          </a:solidFill>
                          <a:latin typeface="Gill Sans MT" panose="020B0502020104020203"/>
                        </a:defRPr>
                      </a:lvl2pPr>
                      <a:lvl3pPr marL="914400" algn="l" defTabSz="914400" rtl="0" eaLnBrk="1" latinLnBrk="0" hangingPunct="1">
                        <a:defRPr sz="1800" b="1" kern="1200">
                          <a:solidFill>
                            <a:schemeClr val="lt1"/>
                          </a:solidFill>
                          <a:latin typeface="Gill Sans MT" panose="020B0502020104020203"/>
                        </a:defRPr>
                      </a:lvl3pPr>
                      <a:lvl4pPr marL="1371600" algn="l" defTabSz="914400" rtl="0" eaLnBrk="1" latinLnBrk="0" hangingPunct="1">
                        <a:defRPr sz="1800" b="1" kern="1200">
                          <a:solidFill>
                            <a:schemeClr val="lt1"/>
                          </a:solidFill>
                          <a:latin typeface="Gill Sans MT" panose="020B0502020104020203"/>
                        </a:defRPr>
                      </a:lvl4pPr>
                      <a:lvl5pPr marL="1828800" algn="l" defTabSz="914400" rtl="0" eaLnBrk="1" latinLnBrk="0" hangingPunct="1">
                        <a:defRPr sz="1800" b="1" kern="1200">
                          <a:solidFill>
                            <a:schemeClr val="lt1"/>
                          </a:solidFill>
                          <a:latin typeface="Gill Sans MT" panose="020B0502020104020203"/>
                        </a:defRPr>
                      </a:lvl5pPr>
                      <a:lvl6pPr marL="2286000" algn="l" defTabSz="914400" rtl="0" eaLnBrk="1" latinLnBrk="0" hangingPunct="1">
                        <a:defRPr sz="1800" b="1" kern="1200">
                          <a:solidFill>
                            <a:schemeClr val="lt1"/>
                          </a:solidFill>
                          <a:latin typeface="Gill Sans MT" panose="020B0502020104020203"/>
                        </a:defRPr>
                      </a:lvl6pPr>
                      <a:lvl7pPr marL="2743200" algn="l" defTabSz="914400" rtl="0" eaLnBrk="1" latinLnBrk="0" hangingPunct="1">
                        <a:defRPr sz="1800" b="1" kern="1200">
                          <a:solidFill>
                            <a:schemeClr val="lt1"/>
                          </a:solidFill>
                          <a:latin typeface="Gill Sans MT" panose="020B0502020104020203"/>
                        </a:defRPr>
                      </a:lvl7pPr>
                      <a:lvl8pPr marL="3200400" algn="l" defTabSz="914400" rtl="0" eaLnBrk="1" latinLnBrk="0" hangingPunct="1">
                        <a:defRPr sz="1800" b="1" kern="1200">
                          <a:solidFill>
                            <a:schemeClr val="lt1"/>
                          </a:solidFill>
                          <a:latin typeface="Gill Sans MT" panose="020B0502020104020203"/>
                        </a:defRPr>
                      </a:lvl8pPr>
                      <a:lvl9pPr marL="3657600" algn="l" defTabSz="914400" rtl="0" eaLnBrk="1" latinLnBrk="0" hangingPunct="1">
                        <a:defRPr sz="1800" b="1" kern="1200">
                          <a:solidFill>
                            <a:schemeClr val="lt1"/>
                          </a:solidFill>
                          <a:latin typeface="Gill Sans MT" panose="020B0502020104020203"/>
                        </a:defRPr>
                      </a:lvl9pPr>
                    </a:lstStyle>
                    <a:p>
                      <a:pPr algn="ctr"/>
                      <a:r>
                        <a:rPr lang="en-US" sz="1400" b="1" i="0" dirty="0">
                          <a:latin typeface="+mj-lt"/>
                          <a:cs typeface="Gill Sans" panose="020B0502020104020203" pitchFamily="34" charset="-79"/>
                        </a:rPr>
                        <a:t>YOUR</a:t>
                      </a:r>
                      <a:r>
                        <a:rPr lang="en-US" sz="1400" b="1" i="0" baseline="0" dirty="0">
                          <a:latin typeface="+mj-lt"/>
                          <a:cs typeface="Gill Sans" panose="020B0502020104020203" pitchFamily="34" charset="-79"/>
                        </a:rPr>
                        <a:t> HEADING</a:t>
                      </a:r>
                      <a:endParaRPr lang="ru-RU" sz="1400" b="1" i="0" dirty="0">
                        <a:solidFill>
                          <a:schemeClr val="bg2"/>
                        </a:solidFill>
                        <a:latin typeface="+mj-lt"/>
                        <a:ea typeface="Roboto Black" panose="02000000000000000000" pitchFamily="2" charset="0"/>
                        <a:cs typeface="Gill Sans" panose="020B0502020104020203" pitchFamily="34" charset="-79"/>
                      </a:endParaRPr>
                    </a:p>
                  </a:txBody>
                  <a:tcPr marL="69909" marR="69909" marT="34995" marB="34995" anchor="ctr">
                    <a:lnL>
                      <a:noFill/>
                    </a:lnL>
                    <a:lnR w="6350" cap="flat" cmpd="sng" algn="ctr">
                      <a:solidFill>
                        <a:srgbClr val="DDDDDD"/>
                      </a:solidFill>
                      <a:prstDash val="solid"/>
                      <a:miter lim="800000"/>
                    </a:lnR>
                    <a:lnT w="6350" cap="flat" cmpd="sng" algn="ctr">
                      <a:solidFill>
                        <a:srgbClr val="DDDDDD"/>
                      </a:solidFill>
                      <a:prstDash val="solid"/>
                      <a:miter lim="800000"/>
                    </a:lnT>
                    <a:lnB w="12700" cap="flat" cmpd="sng" algn="ctr">
                      <a:solidFill>
                        <a:sysClr val="window" lastClr="FFFFFF"/>
                      </a:solidFill>
                      <a:prstDash val="solid"/>
                      <a:miter lim="800000"/>
                    </a:lnB>
                    <a:lnTlToBr w="12700" cmpd="sng">
                      <a:noFill/>
                      <a:prstDash val="solid"/>
                    </a:lnTlToBr>
                    <a:lnBlToTr w="12700" cmpd="sng">
                      <a:noFill/>
                      <a:prstDash val="solid"/>
                    </a:lnBlToTr>
                    <a:solidFill>
                      <a:schemeClr val="tx2"/>
                    </a:solidFill>
                  </a:tcPr>
                </a:tc>
                <a:extLst>
                  <a:ext uri="{0D108BD9-81ED-4DB2-BD59-A6C34878D82A}">
                    <a16:rowId xmlns:a16="http://schemas.microsoft.com/office/drawing/2014/main" val="983420419"/>
                  </a:ext>
                </a:extLst>
              </a:tr>
              <a:tr h="554614">
                <a:tc>
                  <a:txBody>
                    <a:bodyPr/>
                    <a:lstStyle>
                      <a:lvl1pPr marL="0" algn="l" defTabSz="914400" rtl="0" eaLnBrk="1" latinLnBrk="0" hangingPunct="1">
                        <a:defRPr sz="1800" kern="1200">
                          <a:solidFill>
                            <a:schemeClr val="dk1"/>
                          </a:solidFill>
                          <a:latin typeface="Gill Sans MT" panose="020B0502020104020203"/>
                        </a:defRPr>
                      </a:lvl1pPr>
                      <a:lvl2pPr marL="457200" algn="l" defTabSz="914400" rtl="0" eaLnBrk="1" latinLnBrk="0" hangingPunct="1">
                        <a:defRPr sz="1800" kern="1200">
                          <a:solidFill>
                            <a:schemeClr val="dk1"/>
                          </a:solidFill>
                          <a:latin typeface="Gill Sans MT" panose="020B0502020104020203"/>
                        </a:defRPr>
                      </a:lvl2pPr>
                      <a:lvl3pPr marL="914400" algn="l" defTabSz="914400" rtl="0" eaLnBrk="1" latinLnBrk="0" hangingPunct="1">
                        <a:defRPr sz="1800" kern="1200">
                          <a:solidFill>
                            <a:schemeClr val="dk1"/>
                          </a:solidFill>
                          <a:latin typeface="Gill Sans MT" panose="020B0502020104020203"/>
                        </a:defRPr>
                      </a:lvl3pPr>
                      <a:lvl4pPr marL="1371600" algn="l" defTabSz="914400" rtl="0" eaLnBrk="1" latinLnBrk="0" hangingPunct="1">
                        <a:defRPr sz="1800" kern="1200">
                          <a:solidFill>
                            <a:schemeClr val="dk1"/>
                          </a:solidFill>
                          <a:latin typeface="Gill Sans MT" panose="020B0502020104020203"/>
                        </a:defRPr>
                      </a:lvl4pPr>
                      <a:lvl5pPr marL="1828800" algn="l" defTabSz="914400" rtl="0" eaLnBrk="1" latinLnBrk="0" hangingPunct="1">
                        <a:defRPr sz="1800" kern="1200">
                          <a:solidFill>
                            <a:schemeClr val="dk1"/>
                          </a:solidFill>
                          <a:latin typeface="Gill Sans MT" panose="020B0502020104020203"/>
                        </a:defRPr>
                      </a:lvl5pPr>
                      <a:lvl6pPr marL="2286000" algn="l" defTabSz="914400" rtl="0" eaLnBrk="1" latinLnBrk="0" hangingPunct="1">
                        <a:defRPr sz="1800" kern="1200">
                          <a:solidFill>
                            <a:schemeClr val="dk1"/>
                          </a:solidFill>
                          <a:latin typeface="Gill Sans MT" panose="020B0502020104020203"/>
                        </a:defRPr>
                      </a:lvl6pPr>
                      <a:lvl7pPr marL="2743200" algn="l" defTabSz="914400" rtl="0" eaLnBrk="1" latinLnBrk="0" hangingPunct="1">
                        <a:defRPr sz="1800" kern="1200">
                          <a:solidFill>
                            <a:schemeClr val="dk1"/>
                          </a:solidFill>
                          <a:latin typeface="Gill Sans MT" panose="020B0502020104020203"/>
                        </a:defRPr>
                      </a:lvl7pPr>
                      <a:lvl8pPr marL="3200400" algn="l" defTabSz="914400" rtl="0" eaLnBrk="1" latinLnBrk="0" hangingPunct="1">
                        <a:defRPr sz="1800" kern="1200">
                          <a:solidFill>
                            <a:schemeClr val="dk1"/>
                          </a:solidFill>
                          <a:latin typeface="Gill Sans MT" panose="020B0502020104020203"/>
                        </a:defRPr>
                      </a:lvl8pPr>
                      <a:lvl9pPr marL="3657600" algn="l" defTabSz="914400" rtl="0" eaLnBrk="1" latinLnBrk="0" hangingPunct="1">
                        <a:defRPr sz="1800" kern="1200">
                          <a:solidFill>
                            <a:schemeClr val="dk1"/>
                          </a:solidFill>
                          <a:latin typeface="Gill Sans MT" panose="020B0502020104020203"/>
                        </a:defRPr>
                      </a:lvl9pPr>
                    </a:lstStyle>
                    <a:p>
                      <a:pPr marL="0" marR="0" indent="0" algn="ctr" defTabSz="1371600" rtl="0" eaLnBrk="1" fontAlgn="auto" latinLnBrk="0" hangingPunct="1">
                        <a:lnSpc>
                          <a:spcPct val="100000"/>
                        </a:lnSpc>
                        <a:spcBef>
                          <a:spcPts val="0"/>
                        </a:spcBef>
                        <a:spcAft>
                          <a:spcPts val="0"/>
                        </a:spcAft>
                        <a:buClrTx/>
                        <a:buSzTx/>
                        <a:buFontTx/>
                        <a:buNone/>
                        <a:tabLst/>
                        <a:defRPr/>
                      </a:pPr>
                      <a:r>
                        <a:rPr lang="en-US" sz="1400" dirty="0">
                          <a:latin typeface="+mn-lt"/>
                        </a:rPr>
                        <a:t>Place content here</a:t>
                      </a:r>
                      <a:endParaRPr lang="ru-RU" sz="1400" b="0" i="0">
                        <a:solidFill>
                          <a:schemeClr val="bg1"/>
                        </a:solidFill>
                        <a:latin typeface="+mn-lt"/>
                        <a:ea typeface="Roboto Light" panose="02000000000000000000" pitchFamily="2" charset="0"/>
                        <a:cs typeface="Gill Sans Light" panose="020B0302020104020203" pitchFamily="34" charset="-79"/>
                      </a:endParaRPr>
                    </a:p>
                  </a:txBody>
                  <a:tcPr marL="64576" marR="64576" marT="34995" marB="34995" anchor="ctr">
                    <a:lnL w="6350" cap="flat" cmpd="sng" algn="ctr">
                      <a:solidFill>
                        <a:srgbClr val="DDDDDD"/>
                      </a:solidFill>
                      <a:prstDash val="solid"/>
                      <a:miter lim="800000"/>
                    </a:lnL>
                    <a:lnR w="6350" cap="flat" cmpd="sng" algn="ctr">
                      <a:solidFill>
                        <a:srgbClr val="DDDDDD"/>
                      </a:solidFill>
                      <a:prstDash val="solid"/>
                      <a:miter lim="800000"/>
                    </a:lnR>
                    <a:lnT w="12700" cap="flat" cmpd="sng" algn="ctr">
                      <a:solidFill>
                        <a:sysClr val="window" lastClr="FFFFFF"/>
                      </a:solidFill>
                      <a:prstDash val="solid"/>
                      <a:miter lim="800000"/>
                    </a:lnT>
                    <a:lnB w="6350" cap="flat" cmpd="sng" algn="ctr">
                      <a:solidFill>
                        <a:srgbClr val="DDDDDD"/>
                      </a:solidFill>
                      <a:prstDash val="solid"/>
                      <a:miter lim="800000"/>
                    </a:lnB>
                    <a:lnTlToBr w="12700" cmpd="sng">
                      <a:noFill/>
                      <a:prstDash val="solid"/>
                    </a:lnTlToBr>
                    <a:lnBlToTr w="12700" cmpd="sng">
                      <a:noFill/>
                      <a:prstDash val="solid"/>
                    </a:lnBlToTr>
                    <a:solidFill>
                      <a:schemeClr val="accent3">
                        <a:alpha val="40000"/>
                      </a:schemeClr>
                    </a:solidFill>
                  </a:tcPr>
                </a:tc>
                <a:tc>
                  <a:txBody>
                    <a:bodyPr/>
                    <a:lstStyle>
                      <a:lvl1pPr marL="0" algn="l" defTabSz="914400" rtl="0" eaLnBrk="1" latinLnBrk="0" hangingPunct="1">
                        <a:defRPr sz="1800" kern="1200">
                          <a:solidFill>
                            <a:schemeClr val="dk1"/>
                          </a:solidFill>
                          <a:latin typeface="Gill Sans MT" panose="020B0502020104020203"/>
                        </a:defRPr>
                      </a:lvl1pPr>
                      <a:lvl2pPr marL="457200" algn="l" defTabSz="914400" rtl="0" eaLnBrk="1" latinLnBrk="0" hangingPunct="1">
                        <a:defRPr sz="1800" kern="1200">
                          <a:solidFill>
                            <a:schemeClr val="dk1"/>
                          </a:solidFill>
                          <a:latin typeface="Gill Sans MT" panose="020B0502020104020203"/>
                        </a:defRPr>
                      </a:lvl2pPr>
                      <a:lvl3pPr marL="914400" algn="l" defTabSz="914400" rtl="0" eaLnBrk="1" latinLnBrk="0" hangingPunct="1">
                        <a:defRPr sz="1800" kern="1200">
                          <a:solidFill>
                            <a:schemeClr val="dk1"/>
                          </a:solidFill>
                          <a:latin typeface="Gill Sans MT" panose="020B0502020104020203"/>
                        </a:defRPr>
                      </a:lvl3pPr>
                      <a:lvl4pPr marL="1371600" algn="l" defTabSz="914400" rtl="0" eaLnBrk="1" latinLnBrk="0" hangingPunct="1">
                        <a:defRPr sz="1800" kern="1200">
                          <a:solidFill>
                            <a:schemeClr val="dk1"/>
                          </a:solidFill>
                          <a:latin typeface="Gill Sans MT" panose="020B0502020104020203"/>
                        </a:defRPr>
                      </a:lvl4pPr>
                      <a:lvl5pPr marL="1828800" algn="l" defTabSz="914400" rtl="0" eaLnBrk="1" latinLnBrk="0" hangingPunct="1">
                        <a:defRPr sz="1800" kern="1200">
                          <a:solidFill>
                            <a:schemeClr val="dk1"/>
                          </a:solidFill>
                          <a:latin typeface="Gill Sans MT" panose="020B0502020104020203"/>
                        </a:defRPr>
                      </a:lvl5pPr>
                      <a:lvl6pPr marL="2286000" algn="l" defTabSz="914400" rtl="0" eaLnBrk="1" latinLnBrk="0" hangingPunct="1">
                        <a:defRPr sz="1800" kern="1200">
                          <a:solidFill>
                            <a:schemeClr val="dk1"/>
                          </a:solidFill>
                          <a:latin typeface="Gill Sans MT" panose="020B0502020104020203"/>
                        </a:defRPr>
                      </a:lvl6pPr>
                      <a:lvl7pPr marL="2743200" algn="l" defTabSz="914400" rtl="0" eaLnBrk="1" latinLnBrk="0" hangingPunct="1">
                        <a:defRPr sz="1800" kern="1200">
                          <a:solidFill>
                            <a:schemeClr val="dk1"/>
                          </a:solidFill>
                          <a:latin typeface="Gill Sans MT" panose="020B0502020104020203"/>
                        </a:defRPr>
                      </a:lvl7pPr>
                      <a:lvl8pPr marL="3200400" algn="l" defTabSz="914400" rtl="0" eaLnBrk="1" latinLnBrk="0" hangingPunct="1">
                        <a:defRPr sz="1800" kern="1200">
                          <a:solidFill>
                            <a:schemeClr val="dk1"/>
                          </a:solidFill>
                          <a:latin typeface="Gill Sans MT" panose="020B0502020104020203"/>
                        </a:defRPr>
                      </a:lvl8pPr>
                      <a:lvl9pPr marL="3657600" algn="l" defTabSz="914400" rtl="0" eaLnBrk="1" latinLnBrk="0" hangingPunct="1">
                        <a:defRPr sz="1800" kern="1200">
                          <a:solidFill>
                            <a:schemeClr val="dk1"/>
                          </a:solidFill>
                          <a:latin typeface="Gill Sans MT" panose="020B0502020104020203"/>
                        </a:defRPr>
                      </a:lvl9pPr>
                    </a:lstStyle>
                    <a:p>
                      <a:pPr marL="0" marR="0" indent="0" algn="ctr" defTabSz="1371600" rtl="0" eaLnBrk="1" fontAlgn="auto" latinLnBrk="0" hangingPunct="1">
                        <a:lnSpc>
                          <a:spcPct val="100000"/>
                        </a:lnSpc>
                        <a:spcBef>
                          <a:spcPts val="0"/>
                        </a:spcBef>
                        <a:spcAft>
                          <a:spcPts val="0"/>
                        </a:spcAft>
                        <a:buClrTx/>
                        <a:buSzTx/>
                        <a:buFontTx/>
                        <a:buNone/>
                        <a:tabLst/>
                        <a:defRPr/>
                      </a:pPr>
                      <a:r>
                        <a:rPr lang="en-US" sz="1400" dirty="0">
                          <a:latin typeface="+mn-lt"/>
                        </a:rPr>
                        <a:t>Place content here</a:t>
                      </a:r>
                      <a:endParaRPr lang="ru-RU" sz="1400" b="0" i="0" dirty="0">
                        <a:solidFill>
                          <a:schemeClr val="bg1"/>
                        </a:solidFill>
                        <a:latin typeface="+mn-lt"/>
                        <a:ea typeface="Roboto Light" panose="02000000000000000000" pitchFamily="2" charset="0"/>
                        <a:cs typeface="Gill Sans Light" panose="020B0302020104020203" pitchFamily="34" charset="-79"/>
                      </a:endParaRPr>
                    </a:p>
                  </a:txBody>
                  <a:tcPr marL="64576" marR="64576" marT="34995" marB="34995" anchor="ctr">
                    <a:lnL w="6350" cap="flat" cmpd="sng" algn="ctr">
                      <a:solidFill>
                        <a:srgbClr val="DDDDDD"/>
                      </a:solidFill>
                      <a:prstDash val="solid"/>
                      <a:miter lim="800000"/>
                    </a:lnL>
                    <a:lnR w="6350" cap="flat" cmpd="sng" algn="ctr">
                      <a:solidFill>
                        <a:srgbClr val="DDDDDD"/>
                      </a:solidFill>
                      <a:prstDash val="solid"/>
                      <a:miter lim="800000"/>
                    </a:lnR>
                    <a:lnT w="12700" cap="flat" cmpd="sng" algn="ctr">
                      <a:solidFill>
                        <a:sysClr val="window" lastClr="FFFFFF"/>
                      </a:solidFill>
                      <a:prstDash val="solid"/>
                      <a:miter lim="800000"/>
                    </a:lnT>
                    <a:lnB w="6350" cap="flat" cmpd="sng" algn="ctr">
                      <a:solidFill>
                        <a:srgbClr val="DDDDDD"/>
                      </a:solidFill>
                      <a:prstDash val="solid"/>
                      <a:miter lim="800000"/>
                    </a:lnB>
                    <a:lnTlToBr w="12700" cmpd="sng">
                      <a:noFill/>
                      <a:prstDash val="solid"/>
                    </a:lnTlToBr>
                    <a:lnBlToTr w="12700" cmpd="sng">
                      <a:noFill/>
                      <a:prstDash val="solid"/>
                    </a:lnBlToTr>
                    <a:solidFill>
                      <a:schemeClr val="accent3">
                        <a:alpha val="40000"/>
                      </a:schemeClr>
                    </a:solidFill>
                  </a:tcPr>
                </a:tc>
                <a:tc>
                  <a:txBody>
                    <a:bodyPr/>
                    <a:lstStyle>
                      <a:lvl1pPr marL="0" algn="l" defTabSz="914400" rtl="0" eaLnBrk="1" latinLnBrk="0" hangingPunct="1">
                        <a:defRPr sz="1800" kern="1200">
                          <a:solidFill>
                            <a:schemeClr val="dk1"/>
                          </a:solidFill>
                          <a:latin typeface="Gill Sans MT" panose="020B0502020104020203"/>
                        </a:defRPr>
                      </a:lvl1pPr>
                      <a:lvl2pPr marL="457200" algn="l" defTabSz="914400" rtl="0" eaLnBrk="1" latinLnBrk="0" hangingPunct="1">
                        <a:defRPr sz="1800" kern="1200">
                          <a:solidFill>
                            <a:schemeClr val="dk1"/>
                          </a:solidFill>
                          <a:latin typeface="Gill Sans MT" panose="020B0502020104020203"/>
                        </a:defRPr>
                      </a:lvl2pPr>
                      <a:lvl3pPr marL="914400" algn="l" defTabSz="914400" rtl="0" eaLnBrk="1" latinLnBrk="0" hangingPunct="1">
                        <a:defRPr sz="1800" kern="1200">
                          <a:solidFill>
                            <a:schemeClr val="dk1"/>
                          </a:solidFill>
                          <a:latin typeface="Gill Sans MT" panose="020B0502020104020203"/>
                        </a:defRPr>
                      </a:lvl3pPr>
                      <a:lvl4pPr marL="1371600" algn="l" defTabSz="914400" rtl="0" eaLnBrk="1" latinLnBrk="0" hangingPunct="1">
                        <a:defRPr sz="1800" kern="1200">
                          <a:solidFill>
                            <a:schemeClr val="dk1"/>
                          </a:solidFill>
                          <a:latin typeface="Gill Sans MT" panose="020B0502020104020203"/>
                        </a:defRPr>
                      </a:lvl4pPr>
                      <a:lvl5pPr marL="1828800" algn="l" defTabSz="914400" rtl="0" eaLnBrk="1" latinLnBrk="0" hangingPunct="1">
                        <a:defRPr sz="1800" kern="1200">
                          <a:solidFill>
                            <a:schemeClr val="dk1"/>
                          </a:solidFill>
                          <a:latin typeface="Gill Sans MT" panose="020B0502020104020203"/>
                        </a:defRPr>
                      </a:lvl5pPr>
                      <a:lvl6pPr marL="2286000" algn="l" defTabSz="914400" rtl="0" eaLnBrk="1" latinLnBrk="0" hangingPunct="1">
                        <a:defRPr sz="1800" kern="1200">
                          <a:solidFill>
                            <a:schemeClr val="dk1"/>
                          </a:solidFill>
                          <a:latin typeface="Gill Sans MT" panose="020B0502020104020203"/>
                        </a:defRPr>
                      </a:lvl6pPr>
                      <a:lvl7pPr marL="2743200" algn="l" defTabSz="914400" rtl="0" eaLnBrk="1" latinLnBrk="0" hangingPunct="1">
                        <a:defRPr sz="1800" kern="1200">
                          <a:solidFill>
                            <a:schemeClr val="dk1"/>
                          </a:solidFill>
                          <a:latin typeface="Gill Sans MT" panose="020B0502020104020203"/>
                        </a:defRPr>
                      </a:lvl7pPr>
                      <a:lvl8pPr marL="3200400" algn="l" defTabSz="914400" rtl="0" eaLnBrk="1" latinLnBrk="0" hangingPunct="1">
                        <a:defRPr sz="1800" kern="1200">
                          <a:solidFill>
                            <a:schemeClr val="dk1"/>
                          </a:solidFill>
                          <a:latin typeface="Gill Sans MT" panose="020B0502020104020203"/>
                        </a:defRPr>
                      </a:lvl8pPr>
                      <a:lvl9pPr marL="3657600" algn="l" defTabSz="914400" rtl="0" eaLnBrk="1" latinLnBrk="0" hangingPunct="1">
                        <a:defRPr sz="1800" kern="1200">
                          <a:solidFill>
                            <a:schemeClr val="dk1"/>
                          </a:solidFill>
                          <a:latin typeface="Gill Sans MT" panose="020B0502020104020203"/>
                        </a:defRPr>
                      </a:lvl9pPr>
                    </a:lstStyle>
                    <a:p>
                      <a:pPr marL="0" marR="0" indent="0" algn="ctr" defTabSz="1371600" rtl="0" eaLnBrk="1" fontAlgn="auto" latinLnBrk="0" hangingPunct="1">
                        <a:lnSpc>
                          <a:spcPct val="100000"/>
                        </a:lnSpc>
                        <a:spcBef>
                          <a:spcPts val="0"/>
                        </a:spcBef>
                        <a:spcAft>
                          <a:spcPts val="0"/>
                        </a:spcAft>
                        <a:buClrTx/>
                        <a:buSzTx/>
                        <a:buFontTx/>
                        <a:buNone/>
                        <a:tabLst/>
                        <a:defRPr/>
                      </a:pPr>
                      <a:r>
                        <a:rPr lang="en-US" sz="1400" dirty="0">
                          <a:latin typeface="+mn-lt"/>
                        </a:rPr>
                        <a:t>Place content here</a:t>
                      </a:r>
                      <a:endParaRPr lang="ru-RU" sz="1400" b="0" i="0">
                        <a:solidFill>
                          <a:schemeClr val="bg1"/>
                        </a:solidFill>
                        <a:latin typeface="+mn-lt"/>
                        <a:ea typeface="Roboto Light" panose="02000000000000000000" pitchFamily="2" charset="0"/>
                        <a:cs typeface="Gill Sans Light" panose="020B0302020104020203" pitchFamily="34" charset="-79"/>
                      </a:endParaRPr>
                    </a:p>
                  </a:txBody>
                  <a:tcPr marL="64576" marR="64576" marT="34995" marB="34995" anchor="ctr">
                    <a:lnL w="6350" cap="flat" cmpd="sng" algn="ctr">
                      <a:solidFill>
                        <a:srgbClr val="DDDDDD"/>
                      </a:solidFill>
                      <a:prstDash val="solid"/>
                      <a:miter lim="800000"/>
                    </a:lnL>
                    <a:lnR w="6350" cap="flat" cmpd="sng" algn="ctr">
                      <a:solidFill>
                        <a:srgbClr val="DDDDDD"/>
                      </a:solidFill>
                      <a:prstDash val="solid"/>
                      <a:miter lim="800000"/>
                    </a:lnR>
                    <a:lnT w="12700" cap="flat" cmpd="sng" algn="ctr">
                      <a:solidFill>
                        <a:sysClr val="window" lastClr="FFFFFF"/>
                      </a:solidFill>
                      <a:prstDash val="solid"/>
                      <a:miter lim="800000"/>
                    </a:lnT>
                    <a:lnB w="6350" cap="flat" cmpd="sng" algn="ctr">
                      <a:solidFill>
                        <a:srgbClr val="DDDDDD"/>
                      </a:solidFill>
                      <a:prstDash val="solid"/>
                      <a:miter lim="800000"/>
                    </a:lnB>
                    <a:lnTlToBr w="12700" cmpd="sng">
                      <a:noFill/>
                      <a:prstDash val="solid"/>
                    </a:lnTlToBr>
                    <a:lnBlToTr w="12700" cmpd="sng">
                      <a:noFill/>
                      <a:prstDash val="solid"/>
                    </a:lnBlToTr>
                    <a:solidFill>
                      <a:schemeClr val="accent3">
                        <a:alpha val="40000"/>
                      </a:schemeClr>
                    </a:solidFill>
                  </a:tcPr>
                </a:tc>
                <a:tc>
                  <a:txBody>
                    <a:bodyPr/>
                    <a:lstStyle>
                      <a:lvl1pPr marL="0" algn="l" defTabSz="914400" rtl="0" eaLnBrk="1" latinLnBrk="0" hangingPunct="1">
                        <a:defRPr sz="1800" kern="1200">
                          <a:solidFill>
                            <a:schemeClr val="dk1"/>
                          </a:solidFill>
                          <a:latin typeface="Gill Sans MT" panose="020B0502020104020203"/>
                        </a:defRPr>
                      </a:lvl1pPr>
                      <a:lvl2pPr marL="457200" algn="l" defTabSz="914400" rtl="0" eaLnBrk="1" latinLnBrk="0" hangingPunct="1">
                        <a:defRPr sz="1800" kern="1200">
                          <a:solidFill>
                            <a:schemeClr val="dk1"/>
                          </a:solidFill>
                          <a:latin typeface="Gill Sans MT" panose="020B0502020104020203"/>
                        </a:defRPr>
                      </a:lvl2pPr>
                      <a:lvl3pPr marL="914400" algn="l" defTabSz="914400" rtl="0" eaLnBrk="1" latinLnBrk="0" hangingPunct="1">
                        <a:defRPr sz="1800" kern="1200">
                          <a:solidFill>
                            <a:schemeClr val="dk1"/>
                          </a:solidFill>
                          <a:latin typeface="Gill Sans MT" panose="020B0502020104020203"/>
                        </a:defRPr>
                      </a:lvl3pPr>
                      <a:lvl4pPr marL="1371600" algn="l" defTabSz="914400" rtl="0" eaLnBrk="1" latinLnBrk="0" hangingPunct="1">
                        <a:defRPr sz="1800" kern="1200">
                          <a:solidFill>
                            <a:schemeClr val="dk1"/>
                          </a:solidFill>
                          <a:latin typeface="Gill Sans MT" panose="020B0502020104020203"/>
                        </a:defRPr>
                      </a:lvl4pPr>
                      <a:lvl5pPr marL="1828800" algn="l" defTabSz="914400" rtl="0" eaLnBrk="1" latinLnBrk="0" hangingPunct="1">
                        <a:defRPr sz="1800" kern="1200">
                          <a:solidFill>
                            <a:schemeClr val="dk1"/>
                          </a:solidFill>
                          <a:latin typeface="Gill Sans MT" panose="020B0502020104020203"/>
                        </a:defRPr>
                      </a:lvl5pPr>
                      <a:lvl6pPr marL="2286000" algn="l" defTabSz="914400" rtl="0" eaLnBrk="1" latinLnBrk="0" hangingPunct="1">
                        <a:defRPr sz="1800" kern="1200">
                          <a:solidFill>
                            <a:schemeClr val="dk1"/>
                          </a:solidFill>
                          <a:latin typeface="Gill Sans MT" panose="020B0502020104020203"/>
                        </a:defRPr>
                      </a:lvl6pPr>
                      <a:lvl7pPr marL="2743200" algn="l" defTabSz="914400" rtl="0" eaLnBrk="1" latinLnBrk="0" hangingPunct="1">
                        <a:defRPr sz="1800" kern="1200">
                          <a:solidFill>
                            <a:schemeClr val="dk1"/>
                          </a:solidFill>
                          <a:latin typeface="Gill Sans MT" panose="020B0502020104020203"/>
                        </a:defRPr>
                      </a:lvl7pPr>
                      <a:lvl8pPr marL="3200400" algn="l" defTabSz="914400" rtl="0" eaLnBrk="1" latinLnBrk="0" hangingPunct="1">
                        <a:defRPr sz="1800" kern="1200">
                          <a:solidFill>
                            <a:schemeClr val="dk1"/>
                          </a:solidFill>
                          <a:latin typeface="Gill Sans MT" panose="020B0502020104020203"/>
                        </a:defRPr>
                      </a:lvl8pPr>
                      <a:lvl9pPr marL="3657600" algn="l" defTabSz="914400" rtl="0" eaLnBrk="1" latinLnBrk="0" hangingPunct="1">
                        <a:defRPr sz="1800" kern="1200">
                          <a:solidFill>
                            <a:schemeClr val="dk1"/>
                          </a:solidFill>
                          <a:latin typeface="Gill Sans MT" panose="020B0502020104020203"/>
                        </a:defRPr>
                      </a:lvl9pPr>
                    </a:lstStyle>
                    <a:p>
                      <a:pPr marL="0" marR="0" indent="0" algn="ctr" defTabSz="1371600" rtl="0" eaLnBrk="1" fontAlgn="auto" latinLnBrk="0" hangingPunct="1">
                        <a:lnSpc>
                          <a:spcPct val="100000"/>
                        </a:lnSpc>
                        <a:spcBef>
                          <a:spcPts val="0"/>
                        </a:spcBef>
                        <a:spcAft>
                          <a:spcPts val="0"/>
                        </a:spcAft>
                        <a:buClrTx/>
                        <a:buSzTx/>
                        <a:buFontTx/>
                        <a:buNone/>
                        <a:tabLst/>
                        <a:defRPr/>
                      </a:pPr>
                      <a:r>
                        <a:rPr lang="en-US" sz="1400" dirty="0">
                          <a:latin typeface="+mn-lt"/>
                        </a:rPr>
                        <a:t>Place content here</a:t>
                      </a:r>
                      <a:endParaRPr lang="ru-RU" sz="1400" b="0" i="0">
                        <a:solidFill>
                          <a:schemeClr val="bg1"/>
                        </a:solidFill>
                        <a:latin typeface="+mn-lt"/>
                        <a:ea typeface="Roboto Light" panose="02000000000000000000" pitchFamily="2" charset="0"/>
                        <a:cs typeface="Gill Sans Light" panose="020B0302020104020203" pitchFamily="34" charset="-79"/>
                      </a:endParaRPr>
                    </a:p>
                  </a:txBody>
                  <a:tcPr marL="64576" marR="64576" marT="34995" marB="34995" anchor="ctr">
                    <a:lnL w="6350" cap="flat" cmpd="sng" algn="ctr">
                      <a:solidFill>
                        <a:srgbClr val="DDDDDD"/>
                      </a:solidFill>
                      <a:prstDash val="solid"/>
                      <a:miter lim="800000"/>
                    </a:lnL>
                    <a:lnR w="6350" cap="flat" cmpd="sng" algn="ctr">
                      <a:solidFill>
                        <a:srgbClr val="DDDDDD"/>
                      </a:solidFill>
                      <a:prstDash val="solid"/>
                      <a:miter lim="800000"/>
                    </a:lnR>
                    <a:lnT w="12700" cap="flat" cmpd="sng" algn="ctr">
                      <a:solidFill>
                        <a:sysClr val="window" lastClr="FFFFFF"/>
                      </a:solidFill>
                      <a:prstDash val="solid"/>
                      <a:miter lim="800000"/>
                    </a:lnT>
                    <a:lnB w="6350" cap="flat" cmpd="sng" algn="ctr">
                      <a:solidFill>
                        <a:srgbClr val="DDDDDD"/>
                      </a:solidFill>
                      <a:prstDash val="solid"/>
                      <a:miter lim="800000"/>
                    </a:lnB>
                    <a:lnTlToBr w="12700" cmpd="sng">
                      <a:noFill/>
                      <a:prstDash val="solid"/>
                    </a:lnTlToBr>
                    <a:lnBlToTr w="12700" cmpd="sng">
                      <a:noFill/>
                      <a:prstDash val="solid"/>
                    </a:lnBlToTr>
                    <a:solidFill>
                      <a:schemeClr val="accent3">
                        <a:alpha val="40000"/>
                      </a:schemeClr>
                    </a:solidFill>
                  </a:tcPr>
                </a:tc>
                <a:extLst>
                  <a:ext uri="{0D108BD9-81ED-4DB2-BD59-A6C34878D82A}">
                    <a16:rowId xmlns:a16="http://schemas.microsoft.com/office/drawing/2014/main" val="3883246291"/>
                  </a:ext>
                </a:extLst>
              </a:tr>
              <a:tr h="554614">
                <a:tc>
                  <a:txBody>
                    <a:bodyPr/>
                    <a:lstStyle>
                      <a:lvl1pPr marL="0" algn="l" defTabSz="914400" rtl="0" eaLnBrk="1" latinLnBrk="0" hangingPunct="1">
                        <a:defRPr sz="1800" kern="1200">
                          <a:solidFill>
                            <a:schemeClr val="dk1"/>
                          </a:solidFill>
                          <a:latin typeface="Gill Sans MT" panose="020B0502020104020203"/>
                        </a:defRPr>
                      </a:lvl1pPr>
                      <a:lvl2pPr marL="457200" algn="l" defTabSz="914400" rtl="0" eaLnBrk="1" latinLnBrk="0" hangingPunct="1">
                        <a:defRPr sz="1800" kern="1200">
                          <a:solidFill>
                            <a:schemeClr val="dk1"/>
                          </a:solidFill>
                          <a:latin typeface="Gill Sans MT" panose="020B0502020104020203"/>
                        </a:defRPr>
                      </a:lvl2pPr>
                      <a:lvl3pPr marL="914400" algn="l" defTabSz="914400" rtl="0" eaLnBrk="1" latinLnBrk="0" hangingPunct="1">
                        <a:defRPr sz="1800" kern="1200">
                          <a:solidFill>
                            <a:schemeClr val="dk1"/>
                          </a:solidFill>
                          <a:latin typeface="Gill Sans MT" panose="020B0502020104020203"/>
                        </a:defRPr>
                      </a:lvl3pPr>
                      <a:lvl4pPr marL="1371600" algn="l" defTabSz="914400" rtl="0" eaLnBrk="1" latinLnBrk="0" hangingPunct="1">
                        <a:defRPr sz="1800" kern="1200">
                          <a:solidFill>
                            <a:schemeClr val="dk1"/>
                          </a:solidFill>
                          <a:latin typeface="Gill Sans MT" panose="020B0502020104020203"/>
                        </a:defRPr>
                      </a:lvl4pPr>
                      <a:lvl5pPr marL="1828800" algn="l" defTabSz="914400" rtl="0" eaLnBrk="1" latinLnBrk="0" hangingPunct="1">
                        <a:defRPr sz="1800" kern="1200">
                          <a:solidFill>
                            <a:schemeClr val="dk1"/>
                          </a:solidFill>
                          <a:latin typeface="Gill Sans MT" panose="020B0502020104020203"/>
                        </a:defRPr>
                      </a:lvl5pPr>
                      <a:lvl6pPr marL="2286000" algn="l" defTabSz="914400" rtl="0" eaLnBrk="1" latinLnBrk="0" hangingPunct="1">
                        <a:defRPr sz="1800" kern="1200">
                          <a:solidFill>
                            <a:schemeClr val="dk1"/>
                          </a:solidFill>
                          <a:latin typeface="Gill Sans MT" panose="020B0502020104020203"/>
                        </a:defRPr>
                      </a:lvl6pPr>
                      <a:lvl7pPr marL="2743200" algn="l" defTabSz="914400" rtl="0" eaLnBrk="1" latinLnBrk="0" hangingPunct="1">
                        <a:defRPr sz="1800" kern="1200">
                          <a:solidFill>
                            <a:schemeClr val="dk1"/>
                          </a:solidFill>
                          <a:latin typeface="Gill Sans MT" panose="020B0502020104020203"/>
                        </a:defRPr>
                      </a:lvl7pPr>
                      <a:lvl8pPr marL="3200400" algn="l" defTabSz="914400" rtl="0" eaLnBrk="1" latinLnBrk="0" hangingPunct="1">
                        <a:defRPr sz="1800" kern="1200">
                          <a:solidFill>
                            <a:schemeClr val="dk1"/>
                          </a:solidFill>
                          <a:latin typeface="Gill Sans MT" panose="020B0502020104020203"/>
                        </a:defRPr>
                      </a:lvl8pPr>
                      <a:lvl9pPr marL="3657600" algn="l" defTabSz="914400" rtl="0" eaLnBrk="1" latinLnBrk="0" hangingPunct="1">
                        <a:defRPr sz="1800" kern="1200">
                          <a:solidFill>
                            <a:schemeClr val="dk1"/>
                          </a:solidFill>
                          <a:latin typeface="Gill Sans MT" panose="020B0502020104020203"/>
                        </a:defRPr>
                      </a:lvl9pPr>
                    </a:lstStyle>
                    <a:p>
                      <a:pPr marL="0" marR="0" indent="0" algn="ctr" defTabSz="1371600" rtl="0" eaLnBrk="1" fontAlgn="auto" latinLnBrk="0" hangingPunct="1">
                        <a:lnSpc>
                          <a:spcPct val="100000"/>
                        </a:lnSpc>
                        <a:spcBef>
                          <a:spcPts val="0"/>
                        </a:spcBef>
                        <a:spcAft>
                          <a:spcPts val="0"/>
                        </a:spcAft>
                        <a:buClrTx/>
                        <a:buSzTx/>
                        <a:buFontTx/>
                        <a:buNone/>
                        <a:tabLst/>
                        <a:defRPr/>
                      </a:pPr>
                      <a:r>
                        <a:rPr lang="en-US" sz="1400" dirty="0">
                          <a:latin typeface="+mn-lt"/>
                        </a:rPr>
                        <a:t>Place content here</a:t>
                      </a:r>
                      <a:endParaRPr lang="ru-RU" sz="1400" b="0" i="0">
                        <a:solidFill>
                          <a:schemeClr val="bg1"/>
                        </a:solidFill>
                        <a:latin typeface="+mn-lt"/>
                        <a:ea typeface="Roboto Light" panose="02000000000000000000" pitchFamily="2" charset="0"/>
                        <a:cs typeface="Gill Sans Light" panose="020B0302020104020203" pitchFamily="34" charset="-79"/>
                      </a:endParaRPr>
                    </a:p>
                  </a:txBody>
                  <a:tcPr marL="64576" marR="64576" marT="34995" marB="34995" anchor="ctr">
                    <a:lnL w="6350" cap="flat" cmpd="sng" algn="ctr">
                      <a:solidFill>
                        <a:srgbClr val="DDDDDD"/>
                      </a:solidFill>
                      <a:prstDash val="solid"/>
                      <a:miter lim="800000"/>
                    </a:lnL>
                    <a:lnR w="6350" cap="flat" cmpd="sng" algn="ctr">
                      <a:solidFill>
                        <a:srgbClr val="DDDDDD"/>
                      </a:solidFill>
                      <a:prstDash val="solid"/>
                      <a:miter lim="800000"/>
                    </a:lnR>
                    <a:lnT w="6350" cap="flat" cmpd="sng" algn="ctr">
                      <a:solidFill>
                        <a:srgbClr val="DDDDDD"/>
                      </a:solidFill>
                      <a:prstDash val="solid"/>
                      <a:miter lim="800000"/>
                    </a:lnT>
                    <a:lnB w="6350" cap="flat" cmpd="sng" algn="ctr">
                      <a:solidFill>
                        <a:srgbClr val="DDDDDD"/>
                      </a:solidFill>
                      <a:prstDash val="solid"/>
                      <a:miter lim="800000"/>
                    </a:lnB>
                    <a:lnTlToBr w="12700" cmpd="sng">
                      <a:noFill/>
                      <a:prstDash val="solid"/>
                    </a:lnTlToBr>
                    <a:lnBlToTr w="12700" cmpd="sng">
                      <a:noFill/>
                      <a:prstDash val="solid"/>
                    </a:lnBlToTr>
                    <a:solidFill>
                      <a:schemeClr val="accent3">
                        <a:alpha val="20000"/>
                      </a:schemeClr>
                    </a:solidFill>
                  </a:tcPr>
                </a:tc>
                <a:tc>
                  <a:txBody>
                    <a:bodyPr/>
                    <a:lstStyle>
                      <a:lvl1pPr marL="0" algn="l" defTabSz="914400" rtl="0" eaLnBrk="1" latinLnBrk="0" hangingPunct="1">
                        <a:defRPr sz="1800" kern="1200">
                          <a:solidFill>
                            <a:schemeClr val="dk1"/>
                          </a:solidFill>
                          <a:latin typeface="Gill Sans MT" panose="020B0502020104020203"/>
                        </a:defRPr>
                      </a:lvl1pPr>
                      <a:lvl2pPr marL="457200" algn="l" defTabSz="914400" rtl="0" eaLnBrk="1" latinLnBrk="0" hangingPunct="1">
                        <a:defRPr sz="1800" kern="1200">
                          <a:solidFill>
                            <a:schemeClr val="dk1"/>
                          </a:solidFill>
                          <a:latin typeface="Gill Sans MT" panose="020B0502020104020203"/>
                        </a:defRPr>
                      </a:lvl2pPr>
                      <a:lvl3pPr marL="914400" algn="l" defTabSz="914400" rtl="0" eaLnBrk="1" latinLnBrk="0" hangingPunct="1">
                        <a:defRPr sz="1800" kern="1200">
                          <a:solidFill>
                            <a:schemeClr val="dk1"/>
                          </a:solidFill>
                          <a:latin typeface="Gill Sans MT" panose="020B0502020104020203"/>
                        </a:defRPr>
                      </a:lvl3pPr>
                      <a:lvl4pPr marL="1371600" algn="l" defTabSz="914400" rtl="0" eaLnBrk="1" latinLnBrk="0" hangingPunct="1">
                        <a:defRPr sz="1800" kern="1200">
                          <a:solidFill>
                            <a:schemeClr val="dk1"/>
                          </a:solidFill>
                          <a:latin typeface="Gill Sans MT" panose="020B0502020104020203"/>
                        </a:defRPr>
                      </a:lvl4pPr>
                      <a:lvl5pPr marL="1828800" algn="l" defTabSz="914400" rtl="0" eaLnBrk="1" latinLnBrk="0" hangingPunct="1">
                        <a:defRPr sz="1800" kern="1200">
                          <a:solidFill>
                            <a:schemeClr val="dk1"/>
                          </a:solidFill>
                          <a:latin typeface="Gill Sans MT" panose="020B0502020104020203"/>
                        </a:defRPr>
                      </a:lvl5pPr>
                      <a:lvl6pPr marL="2286000" algn="l" defTabSz="914400" rtl="0" eaLnBrk="1" latinLnBrk="0" hangingPunct="1">
                        <a:defRPr sz="1800" kern="1200">
                          <a:solidFill>
                            <a:schemeClr val="dk1"/>
                          </a:solidFill>
                          <a:latin typeface="Gill Sans MT" panose="020B0502020104020203"/>
                        </a:defRPr>
                      </a:lvl6pPr>
                      <a:lvl7pPr marL="2743200" algn="l" defTabSz="914400" rtl="0" eaLnBrk="1" latinLnBrk="0" hangingPunct="1">
                        <a:defRPr sz="1800" kern="1200">
                          <a:solidFill>
                            <a:schemeClr val="dk1"/>
                          </a:solidFill>
                          <a:latin typeface="Gill Sans MT" panose="020B0502020104020203"/>
                        </a:defRPr>
                      </a:lvl7pPr>
                      <a:lvl8pPr marL="3200400" algn="l" defTabSz="914400" rtl="0" eaLnBrk="1" latinLnBrk="0" hangingPunct="1">
                        <a:defRPr sz="1800" kern="1200">
                          <a:solidFill>
                            <a:schemeClr val="dk1"/>
                          </a:solidFill>
                          <a:latin typeface="Gill Sans MT" panose="020B0502020104020203"/>
                        </a:defRPr>
                      </a:lvl8pPr>
                      <a:lvl9pPr marL="3657600" algn="l" defTabSz="914400" rtl="0" eaLnBrk="1" latinLnBrk="0" hangingPunct="1">
                        <a:defRPr sz="1800" kern="1200">
                          <a:solidFill>
                            <a:schemeClr val="dk1"/>
                          </a:solidFill>
                          <a:latin typeface="Gill Sans MT" panose="020B0502020104020203"/>
                        </a:defRPr>
                      </a:lvl9pPr>
                    </a:lstStyle>
                    <a:p>
                      <a:pPr marL="0" marR="0" indent="0" algn="ctr" defTabSz="1371600" rtl="0" eaLnBrk="1" fontAlgn="auto" latinLnBrk="0" hangingPunct="1">
                        <a:lnSpc>
                          <a:spcPct val="100000"/>
                        </a:lnSpc>
                        <a:spcBef>
                          <a:spcPts val="0"/>
                        </a:spcBef>
                        <a:spcAft>
                          <a:spcPts val="0"/>
                        </a:spcAft>
                        <a:buClrTx/>
                        <a:buSzTx/>
                        <a:buFontTx/>
                        <a:buNone/>
                        <a:tabLst/>
                        <a:defRPr/>
                      </a:pPr>
                      <a:r>
                        <a:rPr lang="en-US" sz="1400" dirty="0">
                          <a:latin typeface="+mn-lt"/>
                        </a:rPr>
                        <a:t>Place content here</a:t>
                      </a:r>
                      <a:endParaRPr lang="ru-RU" sz="1400" b="0" i="0">
                        <a:solidFill>
                          <a:schemeClr val="bg1"/>
                        </a:solidFill>
                        <a:latin typeface="+mn-lt"/>
                        <a:ea typeface="Roboto Light" panose="02000000000000000000" pitchFamily="2" charset="0"/>
                        <a:cs typeface="Gill Sans Light" panose="020B0302020104020203" pitchFamily="34" charset="-79"/>
                      </a:endParaRPr>
                    </a:p>
                  </a:txBody>
                  <a:tcPr marL="64576" marR="64576" marT="34995" marB="34995" anchor="ctr">
                    <a:lnL w="6350" cap="flat" cmpd="sng" algn="ctr">
                      <a:solidFill>
                        <a:srgbClr val="DDDDDD"/>
                      </a:solidFill>
                      <a:prstDash val="solid"/>
                      <a:miter lim="800000"/>
                    </a:lnL>
                    <a:lnR w="6350" cap="flat" cmpd="sng" algn="ctr">
                      <a:solidFill>
                        <a:srgbClr val="DDDDDD"/>
                      </a:solidFill>
                      <a:prstDash val="solid"/>
                      <a:miter lim="800000"/>
                    </a:lnR>
                    <a:lnT w="6350" cap="flat" cmpd="sng" algn="ctr">
                      <a:solidFill>
                        <a:srgbClr val="DDDDDD"/>
                      </a:solidFill>
                      <a:prstDash val="solid"/>
                      <a:miter lim="800000"/>
                    </a:lnT>
                    <a:lnB w="6350" cap="flat" cmpd="sng" algn="ctr">
                      <a:solidFill>
                        <a:srgbClr val="DDDDDD"/>
                      </a:solidFill>
                      <a:prstDash val="solid"/>
                      <a:miter lim="800000"/>
                    </a:lnB>
                    <a:lnTlToBr w="12700" cmpd="sng">
                      <a:noFill/>
                      <a:prstDash val="solid"/>
                    </a:lnTlToBr>
                    <a:lnBlToTr w="12700" cmpd="sng">
                      <a:noFill/>
                      <a:prstDash val="solid"/>
                    </a:lnBlToTr>
                    <a:solidFill>
                      <a:schemeClr val="accent3">
                        <a:alpha val="20000"/>
                      </a:schemeClr>
                    </a:solidFill>
                  </a:tcPr>
                </a:tc>
                <a:tc>
                  <a:txBody>
                    <a:bodyPr/>
                    <a:lstStyle>
                      <a:lvl1pPr marL="0" algn="l" defTabSz="914400" rtl="0" eaLnBrk="1" latinLnBrk="0" hangingPunct="1">
                        <a:defRPr sz="1800" kern="1200">
                          <a:solidFill>
                            <a:schemeClr val="dk1"/>
                          </a:solidFill>
                          <a:latin typeface="Gill Sans MT" panose="020B0502020104020203"/>
                        </a:defRPr>
                      </a:lvl1pPr>
                      <a:lvl2pPr marL="457200" algn="l" defTabSz="914400" rtl="0" eaLnBrk="1" latinLnBrk="0" hangingPunct="1">
                        <a:defRPr sz="1800" kern="1200">
                          <a:solidFill>
                            <a:schemeClr val="dk1"/>
                          </a:solidFill>
                          <a:latin typeface="Gill Sans MT" panose="020B0502020104020203"/>
                        </a:defRPr>
                      </a:lvl2pPr>
                      <a:lvl3pPr marL="914400" algn="l" defTabSz="914400" rtl="0" eaLnBrk="1" latinLnBrk="0" hangingPunct="1">
                        <a:defRPr sz="1800" kern="1200">
                          <a:solidFill>
                            <a:schemeClr val="dk1"/>
                          </a:solidFill>
                          <a:latin typeface="Gill Sans MT" panose="020B0502020104020203"/>
                        </a:defRPr>
                      </a:lvl3pPr>
                      <a:lvl4pPr marL="1371600" algn="l" defTabSz="914400" rtl="0" eaLnBrk="1" latinLnBrk="0" hangingPunct="1">
                        <a:defRPr sz="1800" kern="1200">
                          <a:solidFill>
                            <a:schemeClr val="dk1"/>
                          </a:solidFill>
                          <a:latin typeface="Gill Sans MT" panose="020B0502020104020203"/>
                        </a:defRPr>
                      </a:lvl4pPr>
                      <a:lvl5pPr marL="1828800" algn="l" defTabSz="914400" rtl="0" eaLnBrk="1" latinLnBrk="0" hangingPunct="1">
                        <a:defRPr sz="1800" kern="1200">
                          <a:solidFill>
                            <a:schemeClr val="dk1"/>
                          </a:solidFill>
                          <a:latin typeface="Gill Sans MT" panose="020B0502020104020203"/>
                        </a:defRPr>
                      </a:lvl5pPr>
                      <a:lvl6pPr marL="2286000" algn="l" defTabSz="914400" rtl="0" eaLnBrk="1" latinLnBrk="0" hangingPunct="1">
                        <a:defRPr sz="1800" kern="1200">
                          <a:solidFill>
                            <a:schemeClr val="dk1"/>
                          </a:solidFill>
                          <a:latin typeface="Gill Sans MT" panose="020B0502020104020203"/>
                        </a:defRPr>
                      </a:lvl6pPr>
                      <a:lvl7pPr marL="2743200" algn="l" defTabSz="914400" rtl="0" eaLnBrk="1" latinLnBrk="0" hangingPunct="1">
                        <a:defRPr sz="1800" kern="1200">
                          <a:solidFill>
                            <a:schemeClr val="dk1"/>
                          </a:solidFill>
                          <a:latin typeface="Gill Sans MT" panose="020B0502020104020203"/>
                        </a:defRPr>
                      </a:lvl7pPr>
                      <a:lvl8pPr marL="3200400" algn="l" defTabSz="914400" rtl="0" eaLnBrk="1" latinLnBrk="0" hangingPunct="1">
                        <a:defRPr sz="1800" kern="1200">
                          <a:solidFill>
                            <a:schemeClr val="dk1"/>
                          </a:solidFill>
                          <a:latin typeface="Gill Sans MT" panose="020B0502020104020203"/>
                        </a:defRPr>
                      </a:lvl8pPr>
                      <a:lvl9pPr marL="3657600" algn="l" defTabSz="914400" rtl="0" eaLnBrk="1" latinLnBrk="0" hangingPunct="1">
                        <a:defRPr sz="1800" kern="1200">
                          <a:solidFill>
                            <a:schemeClr val="dk1"/>
                          </a:solidFill>
                          <a:latin typeface="Gill Sans MT" panose="020B0502020104020203"/>
                        </a:defRPr>
                      </a:lvl9pPr>
                    </a:lstStyle>
                    <a:p>
                      <a:pPr marL="0" marR="0" indent="0" algn="ctr" defTabSz="1371600" rtl="0" eaLnBrk="1" fontAlgn="auto" latinLnBrk="0" hangingPunct="1">
                        <a:lnSpc>
                          <a:spcPct val="100000"/>
                        </a:lnSpc>
                        <a:spcBef>
                          <a:spcPts val="0"/>
                        </a:spcBef>
                        <a:spcAft>
                          <a:spcPts val="0"/>
                        </a:spcAft>
                        <a:buClrTx/>
                        <a:buSzTx/>
                        <a:buFontTx/>
                        <a:buNone/>
                        <a:tabLst/>
                        <a:defRPr/>
                      </a:pPr>
                      <a:r>
                        <a:rPr lang="en-US" sz="1400" dirty="0">
                          <a:latin typeface="+mn-lt"/>
                        </a:rPr>
                        <a:t>Place content here</a:t>
                      </a:r>
                      <a:endParaRPr lang="ru-RU" sz="1400" b="0" i="0">
                        <a:solidFill>
                          <a:schemeClr val="bg1"/>
                        </a:solidFill>
                        <a:latin typeface="+mn-lt"/>
                        <a:ea typeface="Roboto Light" panose="02000000000000000000" pitchFamily="2" charset="0"/>
                        <a:cs typeface="Gill Sans Light" panose="020B0302020104020203" pitchFamily="34" charset="-79"/>
                      </a:endParaRPr>
                    </a:p>
                  </a:txBody>
                  <a:tcPr marL="64576" marR="64576" marT="34995" marB="34995" anchor="ctr">
                    <a:lnL w="6350" cap="flat" cmpd="sng" algn="ctr">
                      <a:solidFill>
                        <a:srgbClr val="DDDDDD"/>
                      </a:solidFill>
                      <a:prstDash val="solid"/>
                      <a:miter lim="800000"/>
                    </a:lnL>
                    <a:lnR w="6350" cap="flat" cmpd="sng" algn="ctr">
                      <a:solidFill>
                        <a:srgbClr val="DDDDDD"/>
                      </a:solidFill>
                      <a:prstDash val="solid"/>
                      <a:miter lim="800000"/>
                    </a:lnR>
                    <a:lnT w="6350" cap="flat" cmpd="sng" algn="ctr">
                      <a:solidFill>
                        <a:srgbClr val="DDDDDD"/>
                      </a:solidFill>
                      <a:prstDash val="solid"/>
                      <a:miter lim="800000"/>
                    </a:lnT>
                    <a:lnB w="6350" cap="flat" cmpd="sng" algn="ctr">
                      <a:solidFill>
                        <a:srgbClr val="DDDDDD"/>
                      </a:solidFill>
                      <a:prstDash val="solid"/>
                      <a:miter lim="800000"/>
                    </a:lnB>
                    <a:lnTlToBr w="12700" cmpd="sng">
                      <a:noFill/>
                      <a:prstDash val="solid"/>
                    </a:lnTlToBr>
                    <a:lnBlToTr w="12700" cmpd="sng">
                      <a:noFill/>
                      <a:prstDash val="solid"/>
                    </a:lnBlToTr>
                    <a:solidFill>
                      <a:schemeClr val="accent3">
                        <a:alpha val="20000"/>
                      </a:schemeClr>
                    </a:solidFill>
                  </a:tcPr>
                </a:tc>
                <a:tc>
                  <a:txBody>
                    <a:bodyPr/>
                    <a:lstStyle>
                      <a:lvl1pPr marL="0" algn="l" defTabSz="914400" rtl="0" eaLnBrk="1" latinLnBrk="0" hangingPunct="1">
                        <a:defRPr sz="1800" kern="1200">
                          <a:solidFill>
                            <a:schemeClr val="dk1"/>
                          </a:solidFill>
                          <a:latin typeface="Gill Sans MT" panose="020B0502020104020203"/>
                        </a:defRPr>
                      </a:lvl1pPr>
                      <a:lvl2pPr marL="457200" algn="l" defTabSz="914400" rtl="0" eaLnBrk="1" latinLnBrk="0" hangingPunct="1">
                        <a:defRPr sz="1800" kern="1200">
                          <a:solidFill>
                            <a:schemeClr val="dk1"/>
                          </a:solidFill>
                          <a:latin typeface="Gill Sans MT" panose="020B0502020104020203"/>
                        </a:defRPr>
                      </a:lvl2pPr>
                      <a:lvl3pPr marL="914400" algn="l" defTabSz="914400" rtl="0" eaLnBrk="1" latinLnBrk="0" hangingPunct="1">
                        <a:defRPr sz="1800" kern="1200">
                          <a:solidFill>
                            <a:schemeClr val="dk1"/>
                          </a:solidFill>
                          <a:latin typeface="Gill Sans MT" panose="020B0502020104020203"/>
                        </a:defRPr>
                      </a:lvl3pPr>
                      <a:lvl4pPr marL="1371600" algn="l" defTabSz="914400" rtl="0" eaLnBrk="1" latinLnBrk="0" hangingPunct="1">
                        <a:defRPr sz="1800" kern="1200">
                          <a:solidFill>
                            <a:schemeClr val="dk1"/>
                          </a:solidFill>
                          <a:latin typeface="Gill Sans MT" panose="020B0502020104020203"/>
                        </a:defRPr>
                      </a:lvl4pPr>
                      <a:lvl5pPr marL="1828800" algn="l" defTabSz="914400" rtl="0" eaLnBrk="1" latinLnBrk="0" hangingPunct="1">
                        <a:defRPr sz="1800" kern="1200">
                          <a:solidFill>
                            <a:schemeClr val="dk1"/>
                          </a:solidFill>
                          <a:latin typeface="Gill Sans MT" panose="020B0502020104020203"/>
                        </a:defRPr>
                      </a:lvl5pPr>
                      <a:lvl6pPr marL="2286000" algn="l" defTabSz="914400" rtl="0" eaLnBrk="1" latinLnBrk="0" hangingPunct="1">
                        <a:defRPr sz="1800" kern="1200">
                          <a:solidFill>
                            <a:schemeClr val="dk1"/>
                          </a:solidFill>
                          <a:latin typeface="Gill Sans MT" panose="020B0502020104020203"/>
                        </a:defRPr>
                      </a:lvl6pPr>
                      <a:lvl7pPr marL="2743200" algn="l" defTabSz="914400" rtl="0" eaLnBrk="1" latinLnBrk="0" hangingPunct="1">
                        <a:defRPr sz="1800" kern="1200">
                          <a:solidFill>
                            <a:schemeClr val="dk1"/>
                          </a:solidFill>
                          <a:latin typeface="Gill Sans MT" panose="020B0502020104020203"/>
                        </a:defRPr>
                      </a:lvl7pPr>
                      <a:lvl8pPr marL="3200400" algn="l" defTabSz="914400" rtl="0" eaLnBrk="1" latinLnBrk="0" hangingPunct="1">
                        <a:defRPr sz="1800" kern="1200">
                          <a:solidFill>
                            <a:schemeClr val="dk1"/>
                          </a:solidFill>
                          <a:latin typeface="Gill Sans MT" panose="020B0502020104020203"/>
                        </a:defRPr>
                      </a:lvl8pPr>
                      <a:lvl9pPr marL="3657600" algn="l" defTabSz="914400" rtl="0" eaLnBrk="1" latinLnBrk="0" hangingPunct="1">
                        <a:defRPr sz="1800" kern="1200">
                          <a:solidFill>
                            <a:schemeClr val="dk1"/>
                          </a:solidFill>
                          <a:latin typeface="Gill Sans MT" panose="020B0502020104020203"/>
                        </a:defRPr>
                      </a:lvl9pPr>
                    </a:lstStyle>
                    <a:p>
                      <a:pPr marL="0" marR="0" indent="0" algn="ctr" defTabSz="1371600" rtl="0" eaLnBrk="1" fontAlgn="auto" latinLnBrk="0" hangingPunct="1">
                        <a:lnSpc>
                          <a:spcPct val="100000"/>
                        </a:lnSpc>
                        <a:spcBef>
                          <a:spcPts val="0"/>
                        </a:spcBef>
                        <a:spcAft>
                          <a:spcPts val="0"/>
                        </a:spcAft>
                        <a:buClrTx/>
                        <a:buSzTx/>
                        <a:buFontTx/>
                        <a:buNone/>
                        <a:tabLst/>
                        <a:defRPr/>
                      </a:pPr>
                      <a:r>
                        <a:rPr lang="en-US" sz="1400" dirty="0">
                          <a:latin typeface="+mn-lt"/>
                        </a:rPr>
                        <a:t>Place content here</a:t>
                      </a:r>
                      <a:endParaRPr lang="ru-RU" sz="1400" b="0" i="0">
                        <a:solidFill>
                          <a:schemeClr val="bg1"/>
                        </a:solidFill>
                        <a:latin typeface="+mn-lt"/>
                        <a:ea typeface="Roboto Light" panose="02000000000000000000" pitchFamily="2" charset="0"/>
                        <a:cs typeface="Gill Sans Light" panose="020B0302020104020203" pitchFamily="34" charset="-79"/>
                      </a:endParaRPr>
                    </a:p>
                  </a:txBody>
                  <a:tcPr marL="64576" marR="64576" marT="34995" marB="34995" anchor="ctr">
                    <a:lnL w="6350" cap="flat" cmpd="sng" algn="ctr">
                      <a:solidFill>
                        <a:srgbClr val="DDDDDD"/>
                      </a:solidFill>
                      <a:prstDash val="solid"/>
                      <a:miter lim="800000"/>
                    </a:lnL>
                    <a:lnR w="6350" cap="flat" cmpd="sng" algn="ctr">
                      <a:solidFill>
                        <a:srgbClr val="DDDDDD"/>
                      </a:solidFill>
                      <a:prstDash val="solid"/>
                      <a:miter lim="800000"/>
                    </a:lnR>
                    <a:lnT w="6350" cap="flat" cmpd="sng" algn="ctr">
                      <a:solidFill>
                        <a:srgbClr val="DDDDDD"/>
                      </a:solidFill>
                      <a:prstDash val="solid"/>
                      <a:miter lim="800000"/>
                    </a:lnT>
                    <a:lnB w="6350" cap="flat" cmpd="sng" algn="ctr">
                      <a:solidFill>
                        <a:srgbClr val="DDDDDD"/>
                      </a:solidFill>
                      <a:prstDash val="solid"/>
                      <a:miter lim="800000"/>
                    </a:lnB>
                    <a:lnTlToBr w="12700" cmpd="sng">
                      <a:noFill/>
                      <a:prstDash val="solid"/>
                    </a:lnTlToBr>
                    <a:lnBlToTr w="12700" cmpd="sng">
                      <a:noFill/>
                      <a:prstDash val="solid"/>
                    </a:lnBlToTr>
                    <a:solidFill>
                      <a:schemeClr val="accent3">
                        <a:alpha val="20000"/>
                      </a:schemeClr>
                    </a:solidFill>
                  </a:tcPr>
                </a:tc>
                <a:extLst>
                  <a:ext uri="{0D108BD9-81ED-4DB2-BD59-A6C34878D82A}">
                    <a16:rowId xmlns:a16="http://schemas.microsoft.com/office/drawing/2014/main" val="3502607855"/>
                  </a:ext>
                </a:extLst>
              </a:tr>
              <a:tr h="554614">
                <a:tc>
                  <a:txBody>
                    <a:bodyPr/>
                    <a:lstStyle>
                      <a:lvl1pPr marL="0" algn="l" defTabSz="914400" rtl="0" eaLnBrk="1" latinLnBrk="0" hangingPunct="1">
                        <a:defRPr sz="1800" kern="1200">
                          <a:solidFill>
                            <a:schemeClr val="dk1"/>
                          </a:solidFill>
                          <a:latin typeface="Gill Sans MT" panose="020B0502020104020203"/>
                        </a:defRPr>
                      </a:lvl1pPr>
                      <a:lvl2pPr marL="457200" algn="l" defTabSz="914400" rtl="0" eaLnBrk="1" latinLnBrk="0" hangingPunct="1">
                        <a:defRPr sz="1800" kern="1200">
                          <a:solidFill>
                            <a:schemeClr val="dk1"/>
                          </a:solidFill>
                          <a:latin typeface="Gill Sans MT" panose="020B0502020104020203"/>
                        </a:defRPr>
                      </a:lvl2pPr>
                      <a:lvl3pPr marL="914400" algn="l" defTabSz="914400" rtl="0" eaLnBrk="1" latinLnBrk="0" hangingPunct="1">
                        <a:defRPr sz="1800" kern="1200">
                          <a:solidFill>
                            <a:schemeClr val="dk1"/>
                          </a:solidFill>
                          <a:latin typeface="Gill Sans MT" panose="020B0502020104020203"/>
                        </a:defRPr>
                      </a:lvl3pPr>
                      <a:lvl4pPr marL="1371600" algn="l" defTabSz="914400" rtl="0" eaLnBrk="1" latinLnBrk="0" hangingPunct="1">
                        <a:defRPr sz="1800" kern="1200">
                          <a:solidFill>
                            <a:schemeClr val="dk1"/>
                          </a:solidFill>
                          <a:latin typeface="Gill Sans MT" panose="020B0502020104020203"/>
                        </a:defRPr>
                      </a:lvl4pPr>
                      <a:lvl5pPr marL="1828800" algn="l" defTabSz="914400" rtl="0" eaLnBrk="1" latinLnBrk="0" hangingPunct="1">
                        <a:defRPr sz="1800" kern="1200">
                          <a:solidFill>
                            <a:schemeClr val="dk1"/>
                          </a:solidFill>
                          <a:latin typeface="Gill Sans MT" panose="020B0502020104020203"/>
                        </a:defRPr>
                      </a:lvl5pPr>
                      <a:lvl6pPr marL="2286000" algn="l" defTabSz="914400" rtl="0" eaLnBrk="1" latinLnBrk="0" hangingPunct="1">
                        <a:defRPr sz="1800" kern="1200">
                          <a:solidFill>
                            <a:schemeClr val="dk1"/>
                          </a:solidFill>
                          <a:latin typeface="Gill Sans MT" panose="020B0502020104020203"/>
                        </a:defRPr>
                      </a:lvl6pPr>
                      <a:lvl7pPr marL="2743200" algn="l" defTabSz="914400" rtl="0" eaLnBrk="1" latinLnBrk="0" hangingPunct="1">
                        <a:defRPr sz="1800" kern="1200">
                          <a:solidFill>
                            <a:schemeClr val="dk1"/>
                          </a:solidFill>
                          <a:latin typeface="Gill Sans MT" panose="020B0502020104020203"/>
                        </a:defRPr>
                      </a:lvl7pPr>
                      <a:lvl8pPr marL="3200400" algn="l" defTabSz="914400" rtl="0" eaLnBrk="1" latinLnBrk="0" hangingPunct="1">
                        <a:defRPr sz="1800" kern="1200">
                          <a:solidFill>
                            <a:schemeClr val="dk1"/>
                          </a:solidFill>
                          <a:latin typeface="Gill Sans MT" panose="020B0502020104020203"/>
                        </a:defRPr>
                      </a:lvl8pPr>
                      <a:lvl9pPr marL="3657600" algn="l" defTabSz="914400" rtl="0" eaLnBrk="1" latinLnBrk="0" hangingPunct="1">
                        <a:defRPr sz="1800" kern="1200">
                          <a:solidFill>
                            <a:schemeClr val="dk1"/>
                          </a:solidFill>
                          <a:latin typeface="Gill Sans MT" panose="020B0502020104020203"/>
                        </a:defRPr>
                      </a:lvl9pPr>
                    </a:lstStyle>
                    <a:p>
                      <a:pPr marL="0" marR="0" indent="0" algn="ctr" defTabSz="1371600" rtl="0" eaLnBrk="1" fontAlgn="auto" latinLnBrk="0" hangingPunct="1">
                        <a:lnSpc>
                          <a:spcPct val="100000"/>
                        </a:lnSpc>
                        <a:spcBef>
                          <a:spcPts val="0"/>
                        </a:spcBef>
                        <a:spcAft>
                          <a:spcPts val="0"/>
                        </a:spcAft>
                        <a:buClrTx/>
                        <a:buSzTx/>
                        <a:buFontTx/>
                        <a:buNone/>
                        <a:tabLst/>
                        <a:defRPr/>
                      </a:pPr>
                      <a:r>
                        <a:rPr lang="en-US" sz="1400" dirty="0">
                          <a:latin typeface="+mn-lt"/>
                        </a:rPr>
                        <a:t>Place content here</a:t>
                      </a:r>
                      <a:endParaRPr lang="ru-RU" sz="1400" b="0" i="0">
                        <a:solidFill>
                          <a:schemeClr val="bg1"/>
                        </a:solidFill>
                        <a:latin typeface="+mn-lt"/>
                        <a:ea typeface="Roboto Light" panose="02000000000000000000" pitchFamily="2" charset="0"/>
                        <a:cs typeface="Gill Sans Light" panose="020B0302020104020203" pitchFamily="34" charset="-79"/>
                      </a:endParaRPr>
                    </a:p>
                  </a:txBody>
                  <a:tcPr marL="64576" marR="64576" marT="34995" marB="34995" anchor="ctr">
                    <a:lnL w="6350" cap="flat" cmpd="sng" algn="ctr">
                      <a:solidFill>
                        <a:srgbClr val="DDDDDD"/>
                      </a:solidFill>
                      <a:prstDash val="solid"/>
                      <a:miter lim="800000"/>
                    </a:lnL>
                    <a:lnR w="6350" cap="flat" cmpd="sng" algn="ctr">
                      <a:solidFill>
                        <a:srgbClr val="DDDDDD"/>
                      </a:solidFill>
                      <a:prstDash val="solid"/>
                      <a:miter lim="800000"/>
                    </a:lnR>
                    <a:lnT w="6350" cap="flat" cmpd="sng" algn="ctr">
                      <a:solidFill>
                        <a:srgbClr val="DDDDDD"/>
                      </a:solidFill>
                      <a:prstDash val="solid"/>
                      <a:miter lim="800000"/>
                    </a:lnT>
                    <a:lnB w="6350" cap="flat" cmpd="sng" algn="ctr">
                      <a:solidFill>
                        <a:srgbClr val="DDDDDD"/>
                      </a:solidFill>
                      <a:prstDash val="solid"/>
                      <a:miter lim="800000"/>
                    </a:lnB>
                    <a:lnTlToBr w="12700" cmpd="sng">
                      <a:noFill/>
                      <a:prstDash val="solid"/>
                    </a:lnTlToBr>
                    <a:lnBlToTr w="12700" cmpd="sng">
                      <a:noFill/>
                      <a:prstDash val="solid"/>
                    </a:lnBlToTr>
                    <a:solidFill>
                      <a:schemeClr val="accent3">
                        <a:alpha val="40000"/>
                      </a:schemeClr>
                    </a:solidFill>
                  </a:tcPr>
                </a:tc>
                <a:tc>
                  <a:txBody>
                    <a:bodyPr/>
                    <a:lstStyle>
                      <a:lvl1pPr marL="0" algn="l" defTabSz="914400" rtl="0" eaLnBrk="1" latinLnBrk="0" hangingPunct="1">
                        <a:defRPr sz="1800" kern="1200">
                          <a:solidFill>
                            <a:schemeClr val="dk1"/>
                          </a:solidFill>
                          <a:latin typeface="Gill Sans MT" panose="020B0502020104020203"/>
                        </a:defRPr>
                      </a:lvl1pPr>
                      <a:lvl2pPr marL="457200" algn="l" defTabSz="914400" rtl="0" eaLnBrk="1" latinLnBrk="0" hangingPunct="1">
                        <a:defRPr sz="1800" kern="1200">
                          <a:solidFill>
                            <a:schemeClr val="dk1"/>
                          </a:solidFill>
                          <a:latin typeface="Gill Sans MT" panose="020B0502020104020203"/>
                        </a:defRPr>
                      </a:lvl2pPr>
                      <a:lvl3pPr marL="914400" algn="l" defTabSz="914400" rtl="0" eaLnBrk="1" latinLnBrk="0" hangingPunct="1">
                        <a:defRPr sz="1800" kern="1200">
                          <a:solidFill>
                            <a:schemeClr val="dk1"/>
                          </a:solidFill>
                          <a:latin typeface="Gill Sans MT" panose="020B0502020104020203"/>
                        </a:defRPr>
                      </a:lvl3pPr>
                      <a:lvl4pPr marL="1371600" algn="l" defTabSz="914400" rtl="0" eaLnBrk="1" latinLnBrk="0" hangingPunct="1">
                        <a:defRPr sz="1800" kern="1200">
                          <a:solidFill>
                            <a:schemeClr val="dk1"/>
                          </a:solidFill>
                          <a:latin typeface="Gill Sans MT" panose="020B0502020104020203"/>
                        </a:defRPr>
                      </a:lvl4pPr>
                      <a:lvl5pPr marL="1828800" algn="l" defTabSz="914400" rtl="0" eaLnBrk="1" latinLnBrk="0" hangingPunct="1">
                        <a:defRPr sz="1800" kern="1200">
                          <a:solidFill>
                            <a:schemeClr val="dk1"/>
                          </a:solidFill>
                          <a:latin typeface="Gill Sans MT" panose="020B0502020104020203"/>
                        </a:defRPr>
                      </a:lvl5pPr>
                      <a:lvl6pPr marL="2286000" algn="l" defTabSz="914400" rtl="0" eaLnBrk="1" latinLnBrk="0" hangingPunct="1">
                        <a:defRPr sz="1800" kern="1200">
                          <a:solidFill>
                            <a:schemeClr val="dk1"/>
                          </a:solidFill>
                          <a:latin typeface="Gill Sans MT" panose="020B0502020104020203"/>
                        </a:defRPr>
                      </a:lvl6pPr>
                      <a:lvl7pPr marL="2743200" algn="l" defTabSz="914400" rtl="0" eaLnBrk="1" latinLnBrk="0" hangingPunct="1">
                        <a:defRPr sz="1800" kern="1200">
                          <a:solidFill>
                            <a:schemeClr val="dk1"/>
                          </a:solidFill>
                          <a:latin typeface="Gill Sans MT" panose="020B0502020104020203"/>
                        </a:defRPr>
                      </a:lvl7pPr>
                      <a:lvl8pPr marL="3200400" algn="l" defTabSz="914400" rtl="0" eaLnBrk="1" latinLnBrk="0" hangingPunct="1">
                        <a:defRPr sz="1800" kern="1200">
                          <a:solidFill>
                            <a:schemeClr val="dk1"/>
                          </a:solidFill>
                          <a:latin typeface="Gill Sans MT" panose="020B0502020104020203"/>
                        </a:defRPr>
                      </a:lvl8pPr>
                      <a:lvl9pPr marL="3657600" algn="l" defTabSz="914400" rtl="0" eaLnBrk="1" latinLnBrk="0" hangingPunct="1">
                        <a:defRPr sz="1800" kern="1200">
                          <a:solidFill>
                            <a:schemeClr val="dk1"/>
                          </a:solidFill>
                          <a:latin typeface="Gill Sans MT" panose="020B0502020104020203"/>
                        </a:defRPr>
                      </a:lvl9pPr>
                    </a:lstStyle>
                    <a:p>
                      <a:pPr marL="0" marR="0" indent="0" algn="ctr" defTabSz="1371600" rtl="0" eaLnBrk="1" fontAlgn="auto" latinLnBrk="0" hangingPunct="1">
                        <a:lnSpc>
                          <a:spcPct val="100000"/>
                        </a:lnSpc>
                        <a:spcBef>
                          <a:spcPts val="0"/>
                        </a:spcBef>
                        <a:spcAft>
                          <a:spcPts val="0"/>
                        </a:spcAft>
                        <a:buClrTx/>
                        <a:buSzTx/>
                        <a:buFontTx/>
                        <a:buNone/>
                        <a:tabLst/>
                        <a:defRPr/>
                      </a:pPr>
                      <a:r>
                        <a:rPr lang="en-US" sz="1400" dirty="0">
                          <a:latin typeface="+mn-lt"/>
                        </a:rPr>
                        <a:t>Place content here</a:t>
                      </a:r>
                      <a:endParaRPr lang="ru-RU" sz="1400" b="0" i="0">
                        <a:solidFill>
                          <a:schemeClr val="bg1"/>
                        </a:solidFill>
                        <a:latin typeface="+mn-lt"/>
                        <a:ea typeface="Roboto Light" panose="02000000000000000000" pitchFamily="2" charset="0"/>
                        <a:cs typeface="Gill Sans Light" panose="020B0302020104020203" pitchFamily="34" charset="-79"/>
                      </a:endParaRPr>
                    </a:p>
                  </a:txBody>
                  <a:tcPr marL="64576" marR="64576" marT="34995" marB="34995" anchor="ctr">
                    <a:lnL w="6350" cap="flat" cmpd="sng" algn="ctr">
                      <a:solidFill>
                        <a:srgbClr val="DDDDDD"/>
                      </a:solidFill>
                      <a:prstDash val="solid"/>
                      <a:miter lim="800000"/>
                    </a:lnL>
                    <a:lnR w="6350" cap="flat" cmpd="sng" algn="ctr">
                      <a:solidFill>
                        <a:srgbClr val="DDDDDD"/>
                      </a:solidFill>
                      <a:prstDash val="solid"/>
                      <a:miter lim="800000"/>
                    </a:lnR>
                    <a:lnT w="6350" cap="flat" cmpd="sng" algn="ctr">
                      <a:solidFill>
                        <a:srgbClr val="DDDDDD"/>
                      </a:solidFill>
                      <a:prstDash val="solid"/>
                      <a:miter lim="800000"/>
                    </a:lnT>
                    <a:lnB w="6350" cap="flat" cmpd="sng" algn="ctr">
                      <a:solidFill>
                        <a:srgbClr val="DDDDDD"/>
                      </a:solidFill>
                      <a:prstDash val="solid"/>
                      <a:miter lim="800000"/>
                    </a:lnB>
                    <a:lnTlToBr w="12700" cmpd="sng">
                      <a:noFill/>
                      <a:prstDash val="solid"/>
                    </a:lnTlToBr>
                    <a:lnBlToTr w="12700" cmpd="sng">
                      <a:noFill/>
                      <a:prstDash val="solid"/>
                    </a:lnBlToTr>
                    <a:solidFill>
                      <a:schemeClr val="accent3">
                        <a:alpha val="40000"/>
                      </a:schemeClr>
                    </a:solidFill>
                  </a:tcPr>
                </a:tc>
                <a:tc>
                  <a:txBody>
                    <a:bodyPr/>
                    <a:lstStyle>
                      <a:lvl1pPr marL="0" algn="l" defTabSz="914400" rtl="0" eaLnBrk="1" latinLnBrk="0" hangingPunct="1">
                        <a:defRPr sz="1800" kern="1200">
                          <a:solidFill>
                            <a:schemeClr val="dk1"/>
                          </a:solidFill>
                          <a:latin typeface="Gill Sans MT" panose="020B0502020104020203"/>
                        </a:defRPr>
                      </a:lvl1pPr>
                      <a:lvl2pPr marL="457200" algn="l" defTabSz="914400" rtl="0" eaLnBrk="1" latinLnBrk="0" hangingPunct="1">
                        <a:defRPr sz="1800" kern="1200">
                          <a:solidFill>
                            <a:schemeClr val="dk1"/>
                          </a:solidFill>
                          <a:latin typeface="Gill Sans MT" panose="020B0502020104020203"/>
                        </a:defRPr>
                      </a:lvl2pPr>
                      <a:lvl3pPr marL="914400" algn="l" defTabSz="914400" rtl="0" eaLnBrk="1" latinLnBrk="0" hangingPunct="1">
                        <a:defRPr sz="1800" kern="1200">
                          <a:solidFill>
                            <a:schemeClr val="dk1"/>
                          </a:solidFill>
                          <a:latin typeface="Gill Sans MT" panose="020B0502020104020203"/>
                        </a:defRPr>
                      </a:lvl3pPr>
                      <a:lvl4pPr marL="1371600" algn="l" defTabSz="914400" rtl="0" eaLnBrk="1" latinLnBrk="0" hangingPunct="1">
                        <a:defRPr sz="1800" kern="1200">
                          <a:solidFill>
                            <a:schemeClr val="dk1"/>
                          </a:solidFill>
                          <a:latin typeface="Gill Sans MT" panose="020B0502020104020203"/>
                        </a:defRPr>
                      </a:lvl4pPr>
                      <a:lvl5pPr marL="1828800" algn="l" defTabSz="914400" rtl="0" eaLnBrk="1" latinLnBrk="0" hangingPunct="1">
                        <a:defRPr sz="1800" kern="1200">
                          <a:solidFill>
                            <a:schemeClr val="dk1"/>
                          </a:solidFill>
                          <a:latin typeface="Gill Sans MT" panose="020B0502020104020203"/>
                        </a:defRPr>
                      </a:lvl5pPr>
                      <a:lvl6pPr marL="2286000" algn="l" defTabSz="914400" rtl="0" eaLnBrk="1" latinLnBrk="0" hangingPunct="1">
                        <a:defRPr sz="1800" kern="1200">
                          <a:solidFill>
                            <a:schemeClr val="dk1"/>
                          </a:solidFill>
                          <a:latin typeface="Gill Sans MT" panose="020B0502020104020203"/>
                        </a:defRPr>
                      </a:lvl6pPr>
                      <a:lvl7pPr marL="2743200" algn="l" defTabSz="914400" rtl="0" eaLnBrk="1" latinLnBrk="0" hangingPunct="1">
                        <a:defRPr sz="1800" kern="1200">
                          <a:solidFill>
                            <a:schemeClr val="dk1"/>
                          </a:solidFill>
                          <a:latin typeface="Gill Sans MT" panose="020B0502020104020203"/>
                        </a:defRPr>
                      </a:lvl7pPr>
                      <a:lvl8pPr marL="3200400" algn="l" defTabSz="914400" rtl="0" eaLnBrk="1" latinLnBrk="0" hangingPunct="1">
                        <a:defRPr sz="1800" kern="1200">
                          <a:solidFill>
                            <a:schemeClr val="dk1"/>
                          </a:solidFill>
                          <a:latin typeface="Gill Sans MT" panose="020B0502020104020203"/>
                        </a:defRPr>
                      </a:lvl8pPr>
                      <a:lvl9pPr marL="3657600" algn="l" defTabSz="914400" rtl="0" eaLnBrk="1" latinLnBrk="0" hangingPunct="1">
                        <a:defRPr sz="1800" kern="1200">
                          <a:solidFill>
                            <a:schemeClr val="dk1"/>
                          </a:solidFill>
                          <a:latin typeface="Gill Sans MT" panose="020B0502020104020203"/>
                        </a:defRPr>
                      </a:lvl9pPr>
                    </a:lstStyle>
                    <a:p>
                      <a:pPr marL="0" marR="0" indent="0" algn="ctr" defTabSz="1371600" rtl="0" eaLnBrk="1" fontAlgn="auto" latinLnBrk="0" hangingPunct="1">
                        <a:lnSpc>
                          <a:spcPct val="100000"/>
                        </a:lnSpc>
                        <a:spcBef>
                          <a:spcPts val="0"/>
                        </a:spcBef>
                        <a:spcAft>
                          <a:spcPts val="0"/>
                        </a:spcAft>
                        <a:buClrTx/>
                        <a:buSzTx/>
                        <a:buFontTx/>
                        <a:buNone/>
                        <a:tabLst/>
                        <a:defRPr/>
                      </a:pPr>
                      <a:r>
                        <a:rPr lang="en-US" sz="1400" dirty="0">
                          <a:latin typeface="+mn-lt"/>
                        </a:rPr>
                        <a:t>Place content here</a:t>
                      </a:r>
                      <a:endParaRPr lang="ru-RU" sz="1400" b="0" i="0">
                        <a:solidFill>
                          <a:schemeClr val="bg1"/>
                        </a:solidFill>
                        <a:latin typeface="+mn-lt"/>
                        <a:ea typeface="Roboto Light" panose="02000000000000000000" pitchFamily="2" charset="0"/>
                        <a:cs typeface="Gill Sans Light" panose="020B0302020104020203" pitchFamily="34" charset="-79"/>
                      </a:endParaRPr>
                    </a:p>
                  </a:txBody>
                  <a:tcPr marL="64576" marR="64576" marT="34995" marB="34995" anchor="ctr">
                    <a:lnL w="6350" cap="flat" cmpd="sng" algn="ctr">
                      <a:solidFill>
                        <a:srgbClr val="DDDDDD"/>
                      </a:solidFill>
                      <a:prstDash val="solid"/>
                      <a:miter lim="800000"/>
                    </a:lnL>
                    <a:lnR w="6350" cap="flat" cmpd="sng" algn="ctr">
                      <a:solidFill>
                        <a:srgbClr val="DDDDDD"/>
                      </a:solidFill>
                      <a:prstDash val="solid"/>
                      <a:miter lim="800000"/>
                    </a:lnR>
                    <a:lnT w="6350" cap="flat" cmpd="sng" algn="ctr">
                      <a:solidFill>
                        <a:srgbClr val="DDDDDD"/>
                      </a:solidFill>
                      <a:prstDash val="solid"/>
                      <a:miter lim="800000"/>
                    </a:lnT>
                    <a:lnB w="6350" cap="flat" cmpd="sng" algn="ctr">
                      <a:solidFill>
                        <a:srgbClr val="DDDDDD"/>
                      </a:solidFill>
                      <a:prstDash val="solid"/>
                      <a:miter lim="800000"/>
                    </a:lnB>
                    <a:lnTlToBr w="12700" cmpd="sng">
                      <a:noFill/>
                      <a:prstDash val="solid"/>
                    </a:lnTlToBr>
                    <a:lnBlToTr w="12700" cmpd="sng">
                      <a:noFill/>
                      <a:prstDash val="solid"/>
                    </a:lnBlToTr>
                    <a:solidFill>
                      <a:schemeClr val="accent3">
                        <a:alpha val="40000"/>
                      </a:schemeClr>
                    </a:solidFill>
                  </a:tcPr>
                </a:tc>
                <a:tc>
                  <a:txBody>
                    <a:bodyPr/>
                    <a:lstStyle>
                      <a:lvl1pPr marL="0" algn="l" defTabSz="914400" rtl="0" eaLnBrk="1" latinLnBrk="0" hangingPunct="1">
                        <a:defRPr sz="1800" kern="1200">
                          <a:solidFill>
                            <a:schemeClr val="dk1"/>
                          </a:solidFill>
                          <a:latin typeface="Gill Sans MT" panose="020B0502020104020203"/>
                        </a:defRPr>
                      </a:lvl1pPr>
                      <a:lvl2pPr marL="457200" algn="l" defTabSz="914400" rtl="0" eaLnBrk="1" latinLnBrk="0" hangingPunct="1">
                        <a:defRPr sz="1800" kern="1200">
                          <a:solidFill>
                            <a:schemeClr val="dk1"/>
                          </a:solidFill>
                          <a:latin typeface="Gill Sans MT" panose="020B0502020104020203"/>
                        </a:defRPr>
                      </a:lvl2pPr>
                      <a:lvl3pPr marL="914400" algn="l" defTabSz="914400" rtl="0" eaLnBrk="1" latinLnBrk="0" hangingPunct="1">
                        <a:defRPr sz="1800" kern="1200">
                          <a:solidFill>
                            <a:schemeClr val="dk1"/>
                          </a:solidFill>
                          <a:latin typeface="Gill Sans MT" panose="020B0502020104020203"/>
                        </a:defRPr>
                      </a:lvl3pPr>
                      <a:lvl4pPr marL="1371600" algn="l" defTabSz="914400" rtl="0" eaLnBrk="1" latinLnBrk="0" hangingPunct="1">
                        <a:defRPr sz="1800" kern="1200">
                          <a:solidFill>
                            <a:schemeClr val="dk1"/>
                          </a:solidFill>
                          <a:latin typeface="Gill Sans MT" panose="020B0502020104020203"/>
                        </a:defRPr>
                      </a:lvl4pPr>
                      <a:lvl5pPr marL="1828800" algn="l" defTabSz="914400" rtl="0" eaLnBrk="1" latinLnBrk="0" hangingPunct="1">
                        <a:defRPr sz="1800" kern="1200">
                          <a:solidFill>
                            <a:schemeClr val="dk1"/>
                          </a:solidFill>
                          <a:latin typeface="Gill Sans MT" panose="020B0502020104020203"/>
                        </a:defRPr>
                      </a:lvl5pPr>
                      <a:lvl6pPr marL="2286000" algn="l" defTabSz="914400" rtl="0" eaLnBrk="1" latinLnBrk="0" hangingPunct="1">
                        <a:defRPr sz="1800" kern="1200">
                          <a:solidFill>
                            <a:schemeClr val="dk1"/>
                          </a:solidFill>
                          <a:latin typeface="Gill Sans MT" panose="020B0502020104020203"/>
                        </a:defRPr>
                      </a:lvl6pPr>
                      <a:lvl7pPr marL="2743200" algn="l" defTabSz="914400" rtl="0" eaLnBrk="1" latinLnBrk="0" hangingPunct="1">
                        <a:defRPr sz="1800" kern="1200">
                          <a:solidFill>
                            <a:schemeClr val="dk1"/>
                          </a:solidFill>
                          <a:latin typeface="Gill Sans MT" panose="020B0502020104020203"/>
                        </a:defRPr>
                      </a:lvl7pPr>
                      <a:lvl8pPr marL="3200400" algn="l" defTabSz="914400" rtl="0" eaLnBrk="1" latinLnBrk="0" hangingPunct="1">
                        <a:defRPr sz="1800" kern="1200">
                          <a:solidFill>
                            <a:schemeClr val="dk1"/>
                          </a:solidFill>
                          <a:latin typeface="Gill Sans MT" panose="020B0502020104020203"/>
                        </a:defRPr>
                      </a:lvl8pPr>
                      <a:lvl9pPr marL="3657600" algn="l" defTabSz="914400" rtl="0" eaLnBrk="1" latinLnBrk="0" hangingPunct="1">
                        <a:defRPr sz="1800" kern="1200">
                          <a:solidFill>
                            <a:schemeClr val="dk1"/>
                          </a:solidFill>
                          <a:latin typeface="Gill Sans MT" panose="020B0502020104020203"/>
                        </a:defRPr>
                      </a:lvl9pPr>
                    </a:lstStyle>
                    <a:p>
                      <a:pPr marL="0" marR="0" indent="0" algn="ctr" defTabSz="1371600" rtl="0" eaLnBrk="1" fontAlgn="auto" latinLnBrk="0" hangingPunct="1">
                        <a:lnSpc>
                          <a:spcPct val="100000"/>
                        </a:lnSpc>
                        <a:spcBef>
                          <a:spcPts val="0"/>
                        </a:spcBef>
                        <a:spcAft>
                          <a:spcPts val="0"/>
                        </a:spcAft>
                        <a:buClrTx/>
                        <a:buSzTx/>
                        <a:buFontTx/>
                        <a:buNone/>
                        <a:tabLst/>
                        <a:defRPr/>
                      </a:pPr>
                      <a:r>
                        <a:rPr lang="en-US" sz="1400" dirty="0">
                          <a:latin typeface="+mn-lt"/>
                        </a:rPr>
                        <a:t>Place content here</a:t>
                      </a:r>
                      <a:endParaRPr lang="ru-RU" sz="1400" b="0" i="0" dirty="0">
                        <a:solidFill>
                          <a:schemeClr val="bg1"/>
                        </a:solidFill>
                        <a:latin typeface="+mn-lt"/>
                        <a:ea typeface="Roboto Light" panose="02000000000000000000" pitchFamily="2" charset="0"/>
                        <a:cs typeface="Gill Sans Light" panose="020B0302020104020203" pitchFamily="34" charset="-79"/>
                      </a:endParaRPr>
                    </a:p>
                  </a:txBody>
                  <a:tcPr marL="64576" marR="64576" marT="34995" marB="34995" anchor="ctr">
                    <a:lnL w="6350" cap="flat" cmpd="sng" algn="ctr">
                      <a:solidFill>
                        <a:srgbClr val="DDDDDD"/>
                      </a:solidFill>
                      <a:prstDash val="solid"/>
                      <a:miter lim="800000"/>
                    </a:lnL>
                    <a:lnR w="6350" cap="flat" cmpd="sng" algn="ctr">
                      <a:solidFill>
                        <a:srgbClr val="DDDDDD"/>
                      </a:solidFill>
                      <a:prstDash val="solid"/>
                      <a:miter lim="800000"/>
                    </a:lnR>
                    <a:lnT w="6350" cap="flat" cmpd="sng" algn="ctr">
                      <a:solidFill>
                        <a:srgbClr val="DDDDDD"/>
                      </a:solidFill>
                      <a:prstDash val="solid"/>
                      <a:miter lim="800000"/>
                    </a:lnT>
                    <a:lnB w="6350" cap="flat" cmpd="sng" algn="ctr">
                      <a:solidFill>
                        <a:srgbClr val="DDDDDD"/>
                      </a:solidFill>
                      <a:prstDash val="solid"/>
                      <a:miter lim="800000"/>
                    </a:lnB>
                    <a:lnTlToBr w="12700" cmpd="sng">
                      <a:noFill/>
                      <a:prstDash val="solid"/>
                    </a:lnTlToBr>
                    <a:lnBlToTr w="12700" cmpd="sng">
                      <a:noFill/>
                      <a:prstDash val="solid"/>
                    </a:lnBlToTr>
                    <a:solidFill>
                      <a:schemeClr val="accent3">
                        <a:alpha val="40000"/>
                      </a:schemeClr>
                    </a:solidFill>
                  </a:tcPr>
                </a:tc>
                <a:extLst>
                  <a:ext uri="{0D108BD9-81ED-4DB2-BD59-A6C34878D82A}">
                    <a16:rowId xmlns:a16="http://schemas.microsoft.com/office/drawing/2014/main" val="3557125802"/>
                  </a:ext>
                </a:extLst>
              </a:tr>
              <a:tr h="554614">
                <a:tc>
                  <a:txBody>
                    <a:bodyPr/>
                    <a:lstStyle>
                      <a:lvl1pPr marL="0" algn="l" defTabSz="914400" rtl="0" eaLnBrk="1" latinLnBrk="0" hangingPunct="1">
                        <a:defRPr sz="1800" kern="1200">
                          <a:solidFill>
                            <a:schemeClr val="dk1"/>
                          </a:solidFill>
                          <a:latin typeface="Gill Sans MT" panose="020B0502020104020203"/>
                        </a:defRPr>
                      </a:lvl1pPr>
                      <a:lvl2pPr marL="457200" algn="l" defTabSz="914400" rtl="0" eaLnBrk="1" latinLnBrk="0" hangingPunct="1">
                        <a:defRPr sz="1800" kern="1200">
                          <a:solidFill>
                            <a:schemeClr val="dk1"/>
                          </a:solidFill>
                          <a:latin typeface="Gill Sans MT" panose="020B0502020104020203"/>
                        </a:defRPr>
                      </a:lvl2pPr>
                      <a:lvl3pPr marL="914400" algn="l" defTabSz="914400" rtl="0" eaLnBrk="1" latinLnBrk="0" hangingPunct="1">
                        <a:defRPr sz="1800" kern="1200">
                          <a:solidFill>
                            <a:schemeClr val="dk1"/>
                          </a:solidFill>
                          <a:latin typeface="Gill Sans MT" panose="020B0502020104020203"/>
                        </a:defRPr>
                      </a:lvl3pPr>
                      <a:lvl4pPr marL="1371600" algn="l" defTabSz="914400" rtl="0" eaLnBrk="1" latinLnBrk="0" hangingPunct="1">
                        <a:defRPr sz="1800" kern="1200">
                          <a:solidFill>
                            <a:schemeClr val="dk1"/>
                          </a:solidFill>
                          <a:latin typeface="Gill Sans MT" panose="020B0502020104020203"/>
                        </a:defRPr>
                      </a:lvl4pPr>
                      <a:lvl5pPr marL="1828800" algn="l" defTabSz="914400" rtl="0" eaLnBrk="1" latinLnBrk="0" hangingPunct="1">
                        <a:defRPr sz="1800" kern="1200">
                          <a:solidFill>
                            <a:schemeClr val="dk1"/>
                          </a:solidFill>
                          <a:latin typeface="Gill Sans MT" panose="020B0502020104020203"/>
                        </a:defRPr>
                      </a:lvl5pPr>
                      <a:lvl6pPr marL="2286000" algn="l" defTabSz="914400" rtl="0" eaLnBrk="1" latinLnBrk="0" hangingPunct="1">
                        <a:defRPr sz="1800" kern="1200">
                          <a:solidFill>
                            <a:schemeClr val="dk1"/>
                          </a:solidFill>
                          <a:latin typeface="Gill Sans MT" panose="020B0502020104020203"/>
                        </a:defRPr>
                      </a:lvl6pPr>
                      <a:lvl7pPr marL="2743200" algn="l" defTabSz="914400" rtl="0" eaLnBrk="1" latinLnBrk="0" hangingPunct="1">
                        <a:defRPr sz="1800" kern="1200">
                          <a:solidFill>
                            <a:schemeClr val="dk1"/>
                          </a:solidFill>
                          <a:latin typeface="Gill Sans MT" panose="020B0502020104020203"/>
                        </a:defRPr>
                      </a:lvl7pPr>
                      <a:lvl8pPr marL="3200400" algn="l" defTabSz="914400" rtl="0" eaLnBrk="1" latinLnBrk="0" hangingPunct="1">
                        <a:defRPr sz="1800" kern="1200">
                          <a:solidFill>
                            <a:schemeClr val="dk1"/>
                          </a:solidFill>
                          <a:latin typeface="Gill Sans MT" panose="020B0502020104020203"/>
                        </a:defRPr>
                      </a:lvl8pPr>
                      <a:lvl9pPr marL="3657600" algn="l" defTabSz="914400" rtl="0" eaLnBrk="1" latinLnBrk="0" hangingPunct="1">
                        <a:defRPr sz="1800" kern="1200">
                          <a:solidFill>
                            <a:schemeClr val="dk1"/>
                          </a:solidFill>
                          <a:latin typeface="Gill Sans MT" panose="020B0502020104020203"/>
                        </a:defRPr>
                      </a:lvl9pPr>
                    </a:lstStyle>
                    <a:p>
                      <a:pPr marL="0" marR="0" indent="0" algn="ctr" defTabSz="1371600" rtl="0" eaLnBrk="1" fontAlgn="auto" latinLnBrk="0" hangingPunct="1">
                        <a:lnSpc>
                          <a:spcPct val="100000"/>
                        </a:lnSpc>
                        <a:spcBef>
                          <a:spcPts val="0"/>
                        </a:spcBef>
                        <a:spcAft>
                          <a:spcPts val="0"/>
                        </a:spcAft>
                        <a:buClrTx/>
                        <a:buSzTx/>
                        <a:buFontTx/>
                        <a:buNone/>
                        <a:tabLst/>
                        <a:defRPr/>
                      </a:pPr>
                      <a:r>
                        <a:rPr lang="en-US" sz="1400" dirty="0">
                          <a:latin typeface="+mn-lt"/>
                        </a:rPr>
                        <a:t>Place content here</a:t>
                      </a:r>
                      <a:endParaRPr lang="ru-RU" sz="1400" b="0" i="0">
                        <a:solidFill>
                          <a:schemeClr val="bg1"/>
                        </a:solidFill>
                        <a:latin typeface="+mn-lt"/>
                        <a:ea typeface="Roboto Light" panose="02000000000000000000" pitchFamily="2" charset="0"/>
                        <a:cs typeface="Gill Sans Light" panose="020B0302020104020203" pitchFamily="34" charset="-79"/>
                      </a:endParaRPr>
                    </a:p>
                  </a:txBody>
                  <a:tcPr marL="64576" marR="64576" marT="34995" marB="34995" anchor="ctr">
                    <a:lnL w="6350" cap="flat" cmpd="sng" algn="ctr">
                      <a:solidFill>
                        <a:srgbClr val="DDDDDD"/>
                      </a:solidFill>
                      <a:prstDash val="solid"/>
                      <a:miter lim="800000"/>
                    </a:lnL>
                    <a:lnR w="6350" cap="flat" cmpd="sng" algn="ctr">
                      <a:solidFill>
                        <a:srgbClr val="DDDDDD"/>
                      </a:solidFill>
                      <a:prstDash val="solid"/>
                      <a:miter lim="800000"/>
                    </a:lnR>
                    <a:lnT w="6350" cap="flat" cmpd="sng" algn="ctr">
                      <a:solidFill>
                        <a:srgbClr val="DDDDDD"/>
                      </a:solidFill>
                      <a:prstDash val="solid"/>
                      <a:miter lim="800000"/>
                    </a:lnT>
                    <a:lnB w="6350" cap="flat" cmpd="sng" algn="ctr">
                      <a:solidFill>
                        <a:srgbClr val="DDDDDD"/>
                      </a:solidFill>
                      <a:prstDash val="solid"/>
                      <a:miter lim="800000"/>
                    </a:lnB>
                    <a:lnTlToBr w="12700" cmpd="sng">
                      <a:noFill/>
                      <a:prstDash val="solid"/>
                    </a:lnTlToBr>
                    <a:lnBlToTr w="12700" cmpd="sng">
                      <a:noFill/>
                      <a:prstDash val="solid"/>
                    </a:lnBlToTr>
                    <a:solidFill>
                      <a:schemeClr val="accent3">
                        <a:alpha val="20000"/>
                      </a:schemeClr>
                    </a:solidFill>
                  </a:tcPr>
                </a:tc>
                <a:tc>
                  <a:txBody>
                    <a:bodyPr/>
                    <a:lstStyle>
                      <a:lvl1pPr marL="0" algn="l" defTabSz="914400" rtl="0" eaLnBrk="1" latinLnBrk="0" hangingPunct="1">
                        <a:defRPr sz="1800" kern="1200">
                          <a:solidFill>
                            <a:schemeClr val="dk1"/>
                          </a:solidFill>
                          <a:latin typeface="Gill Sans MT" panose="020B0502020104020203"/>
                        </a:defRPr>
                      </a:lvl1pPr>
                      <a:lvl2pPr marL="457200" algn="l" defTabSz="914400" rtl="0" eaLnBrk="1" latinLnBrk="0" hangingPunct="1">
                        <a:defRPr sz="1800" kern="1200">
                          <a:solidFill>
                            <a:schemeClr val="dk1"/>
                          </a:solidFill>
                          <a:latin typeface="Gill Sans MT" panose="020B0502020104020203"/>
                        </a:defRPr>
                      </a:lvl2pPr>
                      <a:lvl3pPr marL="914400" algn="l" defTabSz="914400" rtl="0" eaLnBrk="1" latinLnBrk="0" hangingPunct="1">
                        <a:defRPr sz="1800" kern="1200">
                          <a:solidFill>
                            <a:schemeClr val="dk1"/>
                          </a:solidFill>
                          <a:latin typeface="Gill Sans MT" panose="020B0502020104020203"/>
                        </a:defRPr>
                      </a:lvl3pPr>
                      <a:lvl4pPr marL="1371600" algn="l" defTabSz="914400" rtl="0" eaLnBrk="1" latinLnBrk="0" hangingPunct="1">
                        <a:defRPr sz="1800" kern="1200">
                          <a:solidFill>
                            <a:schemeClr val="dk1"/>
                          </a:solidFill>
                          <a:latin typeface="Gill Sans MT" panose="020B0502020104020203"/>
                        </a:defRPr>
                      </a:lvl4pPr>
                      <a:lvl5pPr marL="1828800" algn="l" defTabSz="914400" rtl="0" eaLnBrk="1" latinLnBrk="0" hangingPunct="1">
                        <a:defRPr sz="1800" kern="1200">
                          <a:solidFill>
                            <a:schemeClr val="dk1"/>
                          </a:solidFill>
                          <a:latin typeface="Gill Sans MT" panose="020B0502020104020203"/>
                        </a:defRPr>
                      </a:lvl5pPr>
                      <a:lvl6pPr marL="2286000" algn="l" defTabSz="914400" rtl="0" eaLnBrk="1" latinLnBrk="0" hangingPunct="1">
                        <a:defRPr sz="1800" kern="1200">
                          <a:solidFill>
                            <a:schemeClr val="dk1"/>
                          </a:solidFill>
                          <a:latin typeface="Gill Sans MT" panose="020B0502020104020203"/>
                        </a:defRPr>
                      </a:lvl6pPr>
                      <a:lvl7pPr marL="2743200" algn="l" defTabSz="914400" rtl="0" eaLnBrk="1" latinLnBrk="0" hangingPunct="1">
                        <a:defRPr sz="1800" kern="1200">
                          <a:solidFill>
                            <a:schemeClr val="dk1"/>
                          </a:solidFill>
                          <a:latin typeface="Gill Sans MT" panose="020B0502020104020203"/>
                        </a:defRPr>
                      </a:lvl7pPr>
                      <a:lvl8pPr marL="3200400" algn="l" defTabSz="914400" rtl="0" eaLnBrk="1" latinLnBrk="0" hangingPunct="1">
                        <a:defRPr sz="1800" kern="1200">
                          <a:solidFill>
                            <a:schemeClr val="dk1"/>
                          </a:solidFill>
                          <a:latin typeface="Gill Sans MT" panose="020B0502020104020203"/>
                        </a:defRPr>
                      </a:lvl8pPr>
                      <a:lvl9pPr marL="3657600" algn="l" defTabSz="914400" rtl="0" eaLnBrk="1" latinLnBrk="0" hangingPunct="1">
                        <a:defRPr sz="1800" kern="1200">
                          <a:solidFill>
                            <a:schemeClr val="dk1"/>
                          </a:solidFill>
                          <a:latin typeface="Gill Sans MT" panose="020B0502020104020203"/>
                        </a:defRPr>
                      </a:lvl9pPr>
                    </a:lstStyle>
                    <a:p>
                      <a:pPr marL="0" marR="0" indent="0" algn="ctr" defTabSz="1371600" rtl="0" eaLnBrk="1" fontAlgn="auto" latinLnBrk="0" hangingPunct="1">
                        <a:lnSpc>
                          <a:spcPct val="100000"/>
                        </a:lnSpc>
                        <a:spcBef>
                          <a:spcPts val="0"/>
                        </a:spcBef>
                        <a:spcAft>
                          <a:spcPts val="0"/>
                        </a:spcAft>
                        <a:buClrTx/>
                        <a:buSzTx/>
                        <a:buFontTx/>
                        <a:buNone/>
                        <a:tabLst/>
                        <a:defRPr/>
                      </a:pPr>
                      <a:r>
                        <a:rPr lang="en-US" sz="1400" dirty="0">
                          <a:latin typeface="+mn-lt"/>
                        </a:rPr>
                        <a:t>Place content here</a:t>
                      </a:r>
                      <a:endParaRPr lang="ru-RU" sz="1400" b="0" i="0">
                        <a:solidFill>
                          <a:schemeClr val="bg1"/>
                        </a:solidFill>
                        <a:latin typeface="+mn-lt"/>
                        <a:ea typeface="Roboto Light" panose="02000000000000000000" pitchFamily="2" charset="0"/>
                        <a:cs typeface="Gill Sans Light" panose="020B0302020104020203" pitchFamily="34" charset="-79"/>
                      </a:endParaRPr>
                    </a:p>
                  </a:txBody>
                  <a:tcPr marL="64576" marR="64576" marT="34995" marB="34995" anchor="ctr">
                    <a:lnL w="6350" cap="flat" cmpd="sng" algn="ctr">
                      <a:solidFill>
                        <a:srgbClr val="DDDDDD"/>
                      </a:solidFill>
                      <a:prstDash val="solid"/>
                      <a:miter lim="800000"/>
                    </a:lnL>
                    <a:lnR w="6350" cap="flat" cmpd="sng" algn="ctr">
                      <a:solidFill>
                        <a:srgbClr val="DDDDDD"/>
                      </a:solidFill>
                      <a:prstDash val="solid"/>
                      <a:miter lim="800000"/>
                    </a:lnR>
                    <a:lnT w="6350" cap="flat" cmpd="sng" algn="ctr">
                      <a:solidFill>
                        <a:srgbClr val="DDDDDD"/>
                      </a:solidFill>
                      <a:prstDash val="solid"/>
                      <a:miter lim="800000"/>
                    </a:lnT>
                    <a:lnB w="6350" cap="flat" cmpd="sng" algn="ctr">
                      <a:solidFill>
                        <a:srgbClr val="DDDDDD"/>
                      </a:solidFill>
                      <a:prstDash val="solid"/>
                      <a:miter lim="800000"/>
                    </a:lnB>
                    <a:lnTlToBr w="12700" cmpd="sng">
                      <a:noFill/>
                      <a:prstDash val="solid"/>
                    </a:lnTlToBr>
                    <a:lnBlToTr w="12700" cmpd="sng">
                      <a:noFill/>
                      <a:prstDash val="solid"/>
                    </a:lnBlToTr>
                    <a:solidFill>
                      <a:schemeClr val="accent3">
                        <a:alpha val="20000"/>
                      </a:schemeClr>
                    </a:solidFill>
                  </a:tcPr>
                </a:tc>
                <a:tc>
                  <a:txBody>
                    <a:bodyPr/>
                    <a:lstStyle>
                      <a:lvl1pPr marL="0" algn="l" defTabSz="914400" rtl="0" eaLnBrk="1" latinLnBrk="0" hangingPunct="1">
                        <a:defRPr sz="1800" kern="1200">
                          <a:solidFill>
                            <a:schemeClr val="dk1"/>
                          </a:solidFill>
                          <a:latin typeface="Gill Sans MT" panose="020B0502020104020203"/>
                        </a:defRPr>
                      </a:lvl1pPr>
                      <a:lvl2pPr marL="457200" algn="l" defTabSz="914400" rtl="0" eaLnBrk="1" latinLnBrk="0" hangingPunct="1">
                        <a:defRPr sz="1800" kern="1200">
                          <a:solidFill>
                            <a:schemeClr val="dk1"/>
                          </a:solidFill>
                          <a:latin typeface="Gill Sans MT" panose="020B0502020104020203"/>
                        </a:defRPr>
                      </a:lvl2pPr>
                      <a:lvl3pPr marL="914400" algn="l" defTabSz="914400" rtl="0" eaLnBrk="1" latinLnBrk="0" hangingPunct="1">
                        <a:defRPr sz="1800" kern="1200">
                          <a:solidFill>
                            <a:schemeClr val="dk1"/>
                          </a:solidFill>
                          <a:latin typeface="Gill Sans MT" panose="020B0502020104020203"/>
                        </a:defRPr>
                      </a:lvl3pPr>
                      <a:lvl4pPr marL="1371600" algn="l" defTabSz="914400" rtl="0" eaLnBrk="1" latinLnBrk="0" hangingPunct="1">
                        <a:defRPr sz="1800" kern="1200">
                          <a:solidFill>
                            <a:schemeClr val="dk1"/>
                          </a:solidFill>
                          <a:latin typeface="Gill Sans MT" panose="020B0502020104020203"/>
                        </a:defRPr>
                      </a:lvl4pPr>
                      <a:lvl5pPr marL="1828800" algn="l" defTabSz="914400" rtl="0" eaLnBrk="1" latinLnBrk="0" hangingPunct="1">
                        <a:defRPr sz="1800" kern="1200">
                          <a:solidFill>
                            <a:schemeClr val="dk1"/>
                          </a:solidFill>
                          <a:latin typeface="Gill Sans MT" panose="020B0502020104020203"/>
                        </a:defRPr>
                      </a:lvl5pPr>
                      <a:lvl6pPr marL="2286000" algn="l" defTabSz="914400" rtl="0" eaLnBrk="1" latinLnBrk="0" hangingPunct="1">
                        <a:defRPr sz="1800" kern="1200">
                          <a:solidFill>
                            <a:schemeClr val="dk1"/>
                          </a:solidFill>
                          <a:latin typeface="Gill Sans MT" panose="020B0502020104020203"/>
                        </a:defRPr>
                      </a:lvl6pPr>
                      <a:lvl7pPr marL="2743200" algn="l" defTabSz="914400" rtl="0" eaLnBrk="1" latinLnBrk="0" hangingPunct="1">
                        <a:defRPr sz="1800" kern="1200">
                          <a:solidFill>
                            <a:schemeClr val="dk1"/>
                          </a:solidFill>
                          <a:latin typeface="Gill Sans MT" panose="020B0502020104020203"/>
                        </a:defRPr>
                      </a:lvl7pPr>
                      <a:lvl8pPr marL="3200400" algn="l" defTabSz="914400" rtl="0" eaLnBrk="1" latinLnBrk="0" hangingPunct="1">
                        <a:defRPr sz="1800" kern="1200">
                          <a:solidFill>
                            <a:schemeClr val="dk1"/>
                          </a:solidFill>
                          <a:latin typeface="Gill Sans MT" panose="020B0502020104020203"/>
                        </a:defRPr>
                      </a:lvl8pPr>
                      <a:lvl9pPr marL="3657600" algn="l" defTabSz="914400" rtl="0" eaLnBrk="1" latinLnBrk="0" hangingPunct="1">
                        <a:defRPr sz="1800" kern="1200">
                          <a:solidFill>
                            <a:schemeClr val="dk1"/>
                          </a:solidFill>
                          <a:latin typeface="Gill Sans MT" panose="020B0502020104020203"/>
                        </a:defRPr>
                      </a:lvl9pPr>
                    </a:lstStyle>
                    <a:p>
                      <a:pPr marL="0" marR="0" indent="0" algn="ctr" defTabSz="1371600" rtl="0" eaLnBrk="1" fontAlgn="auto" latinLnBrk="0" hangingPunct="1">
                        <a:lnSpc>
                          <a:spcPct val="100000"/>
                        </a:lnSpc>
                        <a:spcBef>
                          <a:spcPts val="0"/>
                        </a:spcBef>
                        <a:spcAft>
                          <a:spcPts val="0"/>
                        </a:spcAft>
                        <a:buClrTx/>
                        <a:buSzTx/>
                        <a:buFontTx/>
                        <a:buNone/>
                        <a:tabLst/>
                        <a:defRPr/>
                      </a:pPr>
                      <a:r>
                        <a:rPr lang="en-US" sz="1400" dirty="0">
                          <a:latin typeface="+mn-lt"/>
                        </a:rPr>
                        <a:t>Place content here</a:t>
                      </a:r>
                      <a:endParaRPr lang="ru-RU" sz="1400" b="0" i="0">
                        <a:solidFill>
                          <a:schemeClr val="bg1"/>
                        </a:solidFill>
                        <a:latin typeface="+mn-lt"/>
                        <a:ea typeface="Roboto Light" panose="02000000000000000000" pitchFamily="2" charset="0"/>
                        <a:cs typeface="Gill Sans Light" panose="020B0302020104020203" pitchFamily="34" charset="-79"/>
                      </a:endParaRPr>
                    </a:p>
                  </a:txBody>
                  <a:tcPr marL="64576" marR="64576" marT="34995" marB="34995" anchor="ctr">
                    <a:lnL w="6350" cap="flat" cmpd="sng" algn="ctr">
                      <a:solidFill>
                        <a:srgbClr val="DDDDDD"/>
                      </a:solidFill>
                      <a:prstDash val="solid"/>
                      <a:miter lim="800000"/>
                    </a:lnL>
                    <a:lnR w="6350" cap="flat" cmpd="sng" algn="ctr">
                      <a:solidFill>
                        <a:srgbClr val="DDDDDD"/>
                      </a:solidFill>
                      <a:prstDash val="solid"/>
                      <a:miter lim="800000"/>
                    </a:lnR>
                    <a:lnT w="6350" cap="flat" cmpd="sng" algn="ctr">
                      <a:solidFill>
                        <a:srgbClr val="DDDDDD"/>
                      </a:solidFill>
                      <a:prstDash val="solid"/>
                      <a:miter lim="800000"/>
                    </a:lnT>
                    <a:lnB w="6350" cap="flat" cmpd="sng" algn="ctr">
                      <a:solidFill>
                        <a:srgbClr val="DDDDDD"/>
                      </a:solidFill>
                      <a:prstDash val="solid"/>
                      <a:miter lim="800000"/>
                    </a:lnB>
                    <a:lnTlToBr w="12700" cmpd="sng">
                      <a:noFill/>
                      <a:prstDash val="solid"/>
                    </a:lnTlToBr>
                    <a:lnBlToTr w="12700" cmpd="sng">
                      <a:noFill/>
                      <a:prstDash val="solid"/>
                    </a:lnBlToTr>
                    <a:solidFill>
                      <a:schemeClr val="accent3">
                        <a:alpha val="20000"/>
                      </a:schemeClr>
                    </a:solidFill>
                  </a:tcPr>
                </a:tc>
                <a:tc>
                  <a:txBody>
                    <a:bodyPr/>
                    <a:lstStyle>
                      <a:lvl1pPr marL="0" algn="l" defTabSz="914400" rtl="0" eaLnBrk="1" latinLnBrk="0" hangingPunct="1">
                        <a:defRPr sz="1800" kern="1200">
                          <a:solidFill>
                            <a:schemeClr val="dk1"/>
                          </a:solidFill>
                          <a:latin typeface="Gill Sans MT" panose="020B0502020104020203"/>
                        </a:defRPr>
                      </a:lvl1pPr>
                      <a:lvl2pPr marL="457200" algn="l" defTabSz="914400" rtl="0" eaLnBrk="1" latinLnBrk="0" hangingPunct="1">
                        <a:defRPr sz="1800" kern="1200">
                          <a:solidFill>
                            <a:schemeClr val="dk1"/>
                          </a:solidFill>
                          <a:latin typeface="Gill Sans MT" panose="020B0502020104020203"/>
                        </a:defRPr>
                      </a:lvl2pPr>
                      <a:lvl3pPr marL="914400" algn="l" defTabSz="914400" rtl="0" eaLnBrk="1" latinLnBrk="0" hangingPunct="1">
                        <a:defRPr sz="1800" kern="1200">
                          <a:solidFill>
                            <a:schemeClr val="dk1"/>
                          </a:solidFill>
                          <a:latin typeface="Gill Sans MT" panose="020B0502020104020203"/>
                        </a:defRPr>
                      </a:lvl3pPr>
                      <a:lvl4pPr marL="1371600" algn="l" defTabSz="914400" rtl="0" eaLnBrk="1" latinLnBrk="0" hangingPunct="1">
                        <a:defRPr sz="1800" kern="1200">
                          <a:solidFill>
                            <a:schemeClr val="dk1"/>
                          </a:solidFill>
                          <a:latin typeface="Gill Sans MT" panose="020B0502020104020203"/>
                        </a:defRPr>
                      </a:lvl4pPr>
                      <a:lvl5pPr marL="1828800" algn="l" defTabSz="914400" rtl="0" eaLnBrk="1" latinLnBrk="0" hangingPunct="1">
                        <a:defRPr sz="1800" kern="1200">
                          <a:solidFill>
                            <a:schemeClr val="dk1"/>
                          </a:solidFill>
                          <a:latin typeface="Gill Sans MT" panose="020B0502020104020203"/>
                        </a:defRPr>
                      </a:lvl5pPr>
                      <a:lvl6pPr marL="2286000" algn="l" defTabSz="914400" rtl="0" eaLnBrk="1" latinLnBrk="0" hangingPunct="1">
                        <a:defRPr sz="1800" kern="1200">
                          <a:solidFill>
                            <a:schemeClr val="dk1"/>
                          </a:solidFill>
                          <a:latin typeface="Gill Sans MT" panose="020B0502020104020203"/>
                        </a:defRPr>
                      </a:lvl6pPr>
                      <a:lvl7pPr marL="2743200" algn="l" defTabSz="914400" rtl="0" eaLnBrk="1" latinLnBrk="0" hangingPunct="1">
                        <a:defRPr sz="1800" kern="1200">
                          <a:solidFill>
                            <a:schemeClr val="dk1"/>
                          </a:solidFill>
                          <a:latin typeface="Gill Sans MT" panose="020B0502020104020203"/>
                        </a:defRPr>
                      </a:lvl7pPr>
                      <a:lvl8pPr marL="3200400" algn="l" defTabSz="914400" rtl="0" eaLnBrk="1" latinLnBrk="0" hangingPunct="1">
                        <a:defRPr sz="1800" kern="1200">
                          <a:solidFill>
                            <a:schemeClr val="dk1"/>
                          </a:solidFill>
                          <a:latin typeface="Gill Sans MT" panose="020B0502020104020203"/>
                        </a:defRPr>
                      </a:lvl8pPr>
                      <a:lvl9pPr marL="3657600" algn="l" defTabSz="914400" rtl="0" eaLnBrk="1" latinLnBrk="0" hangingPunct="1">
                        <a:defRPr sz="1800" kern="1200">
                          <a:solidFill>
                            <a:schemeClr val="dk1"/>
                          </a:solidFill>
                          <a:latin typeface="Gill Sans MT" panose="020B0502020104020203"/>
                        </a:defRPr>
                      </a:lvl9pPr>
                    </a:lstStyle>
                    <a:p>
                      <a:pPr marL="0" marR="0" indent="0" algn="ctr" defTabSz="1371600" rtl="0" eaLnBrk="1" fontAlgn="auto" latinLnBrk="0" hangingPunct="1">
                        <a:lnSpc>
                          <a:spcPct val="100000"/>
                        </a:lnSpc>
                        <a:spcBef>
                          <a:spcPts val="0"/>
                        </a:spcBef>
                        <a:spcAft>
                          <a:spcPts val="0"/>
                        </a:spcAft>
                        <a:buClrTx/>
                        <a:buSzTx/>
                        <a:buFontTx/>
                        <a:buNone/>
                        <a:tabLst/>
                        <a:defRPr/>
                      </a:pPr>
                      <a:r>
                        <a:rPr lang="en-US" sz="1400" dirty="0">
                          <a:latin typeface="+mn-lt"/>
                        </a:rPr>
                        <a:t>Place content here</a:t>
                      </a:r>
                      <a:endParaRPr lang="ru-RU" sz="1400" b="0" i="0">
                        <a:solidFill>
                          <a:schemeClr val="bg1"/>
                        </a:solidFill>
                        <a:latin typeface="+mn-lt"/>
                        <a:ea typeface="Roboto Light" panose="02000000000000000000" pitchFamily="2" charset="0"/>
                        <a:cs typeface="Gill Sans Light" panose="020B0302020104020203" pitchFamily="34" charset="-79"/>
                      </a:endParaRPr>
                    </a:p>
                  </a:txBody>
                  <a:tcPr marL="64576" marR="64576" marT="34995" marB="34995" anchor="ctr">
                    <a:lnL w="6350" cap="flat" cmpd="sng" algn="ctr">
                      <a:solidFill>
                        <a:srgbClr val="DDDDDD"/>
                      </a:solidFill>
                      <a:prstDash val="solid"/>
                      <a:miter lim="800000"/>
                    </a:lnL>
                    <a:lnR w="6350" cap="flat" cmpd="sng" algn="ctr">
                      <a:solidFill>
                        <a:srgbClr val="DDDDDD"/>
                      </a:solidFill>
                      <a:prstDash val="solid"/>
                      <a:miter lim="800000"/>
                    </a:lnR>
                    <a:lnT w="6350" cap="flat" cmpd="sng" algn="ctr">
                      <a:solidFill>
                        <a:srgbClr val="DDDDDD"/>
                      </a:solidFill>
                      <a:prstDash val="solid"/>
                      <a:miter lim="800000"/>
                    </a:lnT>
                    <a:lnB w="6350" cap="flat" cmpd="sng" algn="ctr">
                      <a:solidFill>
                        <a:srgbClr val="DDDDDD"/>
                      </a:solidFill>
                      <a:prstDash val="solid"/>
                      <a:miter lim="800000"/>
                    </a:lnB>
                    <a:lnTlToBr w="12700" cmpd="sng">
                      <a:noFill/>
                      <a:prstDash val="solid"/>
                    </a:lnTlToBr>
                    <a:lnBlToTr w="12700" cmpd="sng">
                      <a:noFill/>
                      <a:prstDash val="solid"/>
                    </a:lnBlToTr>
                    <a:solidFill>
                      <a:schemeClr val="accent3">
                        <a:alpha val="20000"/>
                      </a:schemeClr>
                    </a:solidFill>
                  </a:tcPr>
                </a:tc>
                <a:extLst>
                  <a:ext uri="{0D108BD9-81ED-4DB2-BD59-A6C34878D82A}">
                    <a16:rowId xmlns:a16="http://schemas.microsoft.com/office/drawing/2014/main" val="1055255528"/>
                  </a:ext>
                </a:extLst>
              </a:tr>
              <a:tr h="554614">
                <a:tc>
                  <a:txBody>
                    <a:bodyPr/>
                    <a:lstStyle>
                      <a:lvl1pPr marL="0" algn="l" defTabSz="914400" rtl="0" eaLnBrk="1" latinLnBrk="0" hangingPunct="1">
                        <a:defRPr sz="1800" kern="1200">
                          <a:solidFill>
                            <a:schemeClr val="dk1"/>
                          </a:solidFill>
                          <a:latin typeface="Gill Sans MT" panose="020B0502020104020203"/>
                        </a:defRPr>
                      </a:lvl1pPr>
                      <a:lvl2pPr marL="457200" algn="l" defTabSz="914400" rtl="0" eaLnBrk="1" latinLnBrk="0" hangingPunct="1">
                        <a:defRPr sz="1800" kern="1200">
                          <a:solidFill>
                            <a:schemeClr val="dk1"/>
                          </a:solidFill>
                          <a:latin typeface="Gill Sans MT" panose="020B0502020104020203"/>
                        </a:defRPr>
                      </a:lvl2pPr>
                      <a:lvl3pPr marL="914400" algn="l" defTabSz="914400" rtl="0" eaLnBrk="1" latinLnBrk="0" hangingPunct="1">
                        <a:defRPr sz="1800" kern="1200">
                          <a:solidFill>
                            <a:schemeClr val="dk1"/>
                          </a:solidFill>
                          <a:latin typeface="Gill Sans MT" panose="020B0502020104020203"/>
                        </a:defRPr>
                      </a:lvl3pPr>
                      <a:lvl4pPr marL="1371600" algn="l" defTabSz="914400" rtl="0" eaLnBrk="1" latinLnBrk="0" hangingPunct="1">
                        <a:defRPr sz="1800" kern="1200">
                          <a:solidFill>
                            <a:schemeClr val="dk1"/>
                          </a:solidFill>
                          <a:latin typeface="Gill Sans MT" panose="020B0502020104020203"/>
                        </a:defRPr>
                      </a:lvl4pPr>
                      <a:lvl5pPr marL="1828800" algn="l" defTabSz="914400" rtl="0" eaLnBrk="1" latinLnBrk="0" hangingPunct="1">
                        <a:defRPr sz="1800" kern="1200">
                          <a:solidFill>
                            <a:schemeClr val="dk1"/>
                          </a:solidFill>
                          <a:latin typeface="Gill Sans MT" panose="020B0502020104020203"/>
                        </a:defRPr>
                      </a:lvl5pPr>
                      <a:lvl6pPr marL="2286000" algn="l" defTabSz="914400" rtl="0" eaLnBrk="1" latinLnBrk="0" hangingPunct="1">
                        <a:defRPr sz="1800" kern="1200">
                          <a:solidFill>
                            <a:schemeClr val="dk1"/>
                          </a:solidFill>
                          <a:latin typeface="Gill Sans MT" panose="020B0502020104020203"/>
                        </a:defRPr>
                      </a:lvl6pPr>
                      <a:lvl7pPr marL="2743200" algn="l" defTabSz="914400" rtl="0" eaLnBrk="1" latinLnBrk="0" hangingPunct="1">
                        <a:defRPr sz="1800" kern="1200">
                          <a:solidFill>
                            <a:schemeClr val="dk1"/>
                          </a:solidFill>
                          <a:latin typeface="Gill Sans MT" panose="020B0502020104020203"/>
                        </a:defRPr>
                      </a:lvl7pPr>
                      <a:lvl8pPr marL="3200400" algn="l" defTabSz="914400" rtl="0" eaLnBrk="1" latinLnBrk="0" hangingPunct="1">
                        <a:defRPr sz="1800" kern="1200">
                          <a:solidFill>
                            <a:schemeClr val="dk1"/>
                          </a:solidFill>
                          <a:latin typeface="Gill Sans MT" panose="020B0502020104020203"/>
                        </a:defRPr>
                      </a:lvl8pPr>
                      <a:lvl9pPr marL="3657600" algn="l" defTabSz="914400" rtl="0" eaLnBrk="1" latinLnBrk="0" hangingPunct="1">
                        <a:defRPr sz="1800" kern="1200">
                          <a:solidFill>
                            <a:schemeClr val="dk1"/>
                          </a:solidFill>
                          <a:latin typeface="Gill Sans MT" panose="020B0502020104020203"/>
                        </a:defRPr>
                      </a:lvl9pPr>
                    </a:lstStyle>
                    <a:p>
                      <a:pPr marL="0" marR="0" indent="0" algn="ctr" defTabSz="1371600" rtl="0" eaLnBrk="1" fontAlgn="auto" latinLnBrk="0" hangingPunct="1">
                        <a:lnSpc>
                          <a:spcPct val="100000"/>
                        </a:lnSpc>
                        <a:spcBef>
                          <a:spcPts val="0"/>
                        </a:spcBef>
                        <a:spcAft>
                          <a:spcPts val="0"/>
                        </a:spcAft>
                        <a:buClrTx/>
                        <a:buSzTx/>
                        <a:buFontTx/>
                        <a:buNone/>
                        <a:tabLst/>
                        <a:defRPr/>
                      </a:pPr>
                      <a:r>
                        <a:rPr lang="en-US" sz="1400" dirty="0">
                          <a:latin typeface="+mn-lt"/>
                        </a:rPr>
                        <a:t>Place content here</a:t>
                      </a:r>
                      <a:endParaRPr lang="ru-RU" sz="1400" b="0" i="0">
                        <a:solidFill>
                          <a:schemeClr val="bg1"/>
                        </a:solidFill>
                        <a:latin typeface="+mn-lt"/>
                        <a:ea typeface="Roboto Light" panose="02000000000000000000" pitchFamily="2" charset="0"/>
                        <a:cs typeface="Gill Sans Light" panose="020B0302020104020203" pitchFamily="34" charset="-79"/>
                      </a:endParaRPr>
                    </a:p>
                  </a:txBody>
                  <a:tcPr marL="64576" marR="64576" marT="34995" marB="34995" anchor="ctr">
                    <a:lnL w="6350" cap="flat" cmpd="sng" algn="ctr">
                      <a:solidFill>
                        <a:srgbClr val="DDDDDD"/>
                      </a:solidFill>
                      <a:prstDash val="solid"/>
                      <a:miter lim="800000"/>
                    </a:lnL>
                    <a:lnR w="6350" cap="flat" cmpd="sng" algn="ctr">
                      <a:solidFill>
                        <a:srgbClr val="DDDDDD"/>
                      </a:solidFill>
                      <a:prstDash val="solid"/>
                      <a:miter lim="800000"/>
                    </a:lnR>
                    <a:lnT w="6350" cap="flat" cmpd="sng" algn="ctr">
                      <a:solidFill>
                        <a:srgbClr val="DDDDDD"/>
                      </a:solidFill>
                      <a:prstDash val="solid"/>
                      <a:miter lim="800000"/>
                    </a:lnT>
                    <a:lnB w="6350" cap="flat" cmpd="sng" algn="ctr">
                      <a:solidFill>
                        <a:srgbClr val="DDDDDD"/>
                      </a:solidFill>
                      <a:prstDash val="solid"/>
                      <a:miter lim="800000"/>
                    </a:lnB>
                    <a:lnTlToBr w="12700" cmpd="sng">
                      <a:noFill/>
                      <a:prstDash val="solid"/>
                    </a:lnTlToBr>
                    <a:lnBlToTr w="12700" cmpd="sng">
                      <a:noFill/>
                      <a:prstDash val="solid"/>
                    </a:lnBlToTr>
                    <a:solidFill>
                      <a:schemeClr val="accent3">
                        <a:alpha val="40000"/>
                      </a:schemeClr>
                    </a:solidFill>
                  </a:tcPr>
                </a:tc>
                <a:tc>
                  <a:txBody>
                    <a:bodyPr/>
                    <a:lstStyle>
                      <a:lvl1pPr marL="0" algn="l" defTabSz="914400" rtl="0" eaLnBrk="1" latinLnBrk="0" hangingPunct="1">
                        <a:defRPr sz="1800" kern="1200">
                          <a:solidFill>
                            <a:schemeClr val="dk1"/>
                          </a:solidFill>
                          <a:latin typeface="Gill Sans MT" panose="020B0502020104020203"/>
                        </a:defRPr>
                      </a:lvl1pPr>
                      <a:lvl2pPr marL="457200" algn="l" defTabSz="914400" rtl="0" eaLnBrk="1" latinLnBrk="0" hangingPunct="1">
                        <a:defRPr sz="1800" kern="1200">
                          <a:solidFill>
                            <a:schemeClr val="dk1"/>
                          </a:solidFill>
                          <a:latin typeface="Gill Sans MT" panose="020B0502020104020203"/>
                        </a:defRPr>
                      </a:lvl2pPr>
                      <a:lvl3pPr marL="914400" algn="l" defTabSz="914400" rtl="0" eaLnBrk="1" latinLnBrk="0" hangingPunct="1">
                        <a:defRPr sz="1800" kern="1200">
                          <a:solidFill>
                            <a:schemeClr val="dk1"/>
                          </a:solidFill>
                          <a:latin typeface="Gill Sans MT" panose="020B0502020104020203"/>
                        </a:defRPr>
                      </a:lvl3pPr>
                      <a:lvl4pPr marL="1371600" algn="l" defTabSz="914400" rtl="0" eaLnBrk="1" latinLnBrk="0" hangingPunct="1">
                        <a:defRPr sz="1800" kern="1200">
                          <a:solidFill>
                            <a:schemeClr val="dk1"/>
                          </a:solidFill>
                          <a:latin typeface="Gill Sans MT" panose="020B0502020104020203"/>
                        </a:defRPr>
                      </a:lvl4pPr>
                      <a:lvl5pPr marL="1828800" algn="l" defTabSz="914400" rtl="0" eaLnBrk="1" latinLnBrk="0" hangingPunct="1">
                        <a:defRPr sz="1800" kern="1200">
                          <a:solidFill>
                            <a:schemeClr val="dk1"/>
                          </a:solidFill>
                          <a:latin typeface="Gill Sans MT" panose="020B0502020104020203"/>
                        </a:defRPr>
                      </a:lvl5pPr>
                      <a:lvl6pPr marL="2286000" algn="l" defTabSz="914400" rtl="0" eaLnBrk="1" latinLnBrk="0" hangingPunct="1">
                        <a:defRPr sz="1800" kern="1200">
                          <a:solidFill>
                            <a:schemeClr val="dk1"/>
                          </a:solidFill>
                          <a:latin typeface="Gill Sans MT" panose="020B0502020104020203"/>
                        </a:defRPr>
                      </a:lvl6pPr>
                      <a:lvl7pPr marL="2743200" algn="l" defTabSz="914400" rtl="0" eaLnBrk="1" latinLnBrk="0" hangingPunct="1">
                        <a:defRPr sz="1800" kern="1200">
                          <a:solidFill>
                            <a:schemeClr val="dk1"/>
                          </a:solidFill>
                          <a:latin typeface="Gill Sans MT" panose="020B0502020104020203"/>
                        </a:defRPr>
                      </a:lvl7pPr>
                      <a:lvl8pPr marL="3200400" algn="l" defTabSz="914400" rtl="0" eaLnBrk="1" latinLnBrk="0" hangingPunct="1">
                        <a:defRPr sz="1800" kern="1200">
                          <a:solidFill>
                            <a:schemeClr val="dk1"/>
                          </a:solidFill>
                          <a:latin typeface="Gill Sans MT" panose="020B0502020104020203"/>
                        </a:defRPr>
                      </a:lvl8pPr>
                      <a:lvl9pPr marL="3657600" algn="l" defTabSz="914400" rtl="0" eaLnBrk="1" latinLnBrk="0" hangingPunct="1">
                        <a:defRPr sz="1800" kern="1200">
                          <a:solidFill>
                            <a:schemeClr val="dk1"/>
                          </a:solidFill>
                          <a:latin typeface="Gill Sans MT" panose="020B0502020104020203"/>
                        </a:defRPr>
                      </a:lvl9pPr>
                    </a:lstStyle>
                    <a:p>
                      <a:pPr marL="0" marR="0" indent="0" algn="ctr" defTabSz="1371600" rtl="0" eaLnBrk="1" fontAlgn="auto" latinLnBrk="0" hangingPunct="1">
                        <a:lnSpc>
                          <a:spcPct val="100000"/>
                        </a:lnSpc>
                        <a:spcBef>
                          <a:spcPts val="0"/>
                        </a:spcBef>
                        <a:spcAft>
                          <a:spcPts val="0"/>
                        </a:spcAft>
                        <a:buClrTx/>
                        <a:buSzTx/>
                        <a:buFontTx/>
                        <a:buNone/>
                        <a:tabLst/>
                        <a:defRPr/>
                      </a:pPr>
                      <a:r>
                        <a:rPr lang="en-US" sz="1400" dirty="0">
                          <a:latin typeface="+mn-lt"/>
                        </a:rPr>
                        <a:t>Place content here</a:t>
                      </a:r>
                      <a:endParaRPr lang="ru-RU" sz="1400" b="0" i="0">
                        <a:solidFill>
                          <a:schemeClr val="bg1"/>
                        </a:solidFill>
                        <a:latin typeface="+mn-lt"/>
                        <a:ea typeface="Roboto Light" panose="02000000000000000000" pitchFamily="2" charset="0"/>
                        <a:cs typeface="Gill Sans Light" panose="020B0302020104020203" pitchFamily="34" charset="-79"/>
                      </a:endParaRPr>
                    </a:p>
                  </a:txBody>
                  <a:tcPr marL="64576" marR="64576" marT="34995" marB="34995" anchor="ctr">
                    <a:lnL w="6350" cap="flat" cmpd="sng" algn="ctr">
                      <a:solidFill>
                        <a:srgbClr val="DDDDDD"/>
                      </a:solidFill>
                      <a:prstDash val="solid"/>
                      <a:miter lim="800000"/>
                    </a:lnL>
                    <a:lnR w="6350" cap="flat" cmpd="sng" algn="ctr">
                      <a:solidFill>
                        <a:srgbClr val="DDDDDD"/>
                      </a:solidFill>
                      <a:prstDash val="solid"/>
                      <a:miter lim="800000"/>
                    </a:lnR>
                    <a:lnT w="6350" cap="flat" cmpd="sng" algn="ctr">
                      <a:solidFill>
                        <a:srgbClr val="DDDDDD"/>
                      </a:solidFill>
                      <a:prstDash val="solid"/>
                      <a:miter lim="800000"/>
                    </a:lnT>
                    <a:lnB w="6350" cap="flat" cmpd="sng" algn="ctr">
                      <a:solidFill>
                        <a:srgbClr val="DDDDDD"/>
                      </a:solidFill>
                      <a:prstDash val="solid"/>
                      <a:miter lim="800000"/>
                    </a:lnB>
                    <a:lnTlToBr w="12700" cmpd="sng">
                      <a:noFill/>
                      <a:prstDash val="solid"/>
                    </a:lnTlToBr>
                    <a:lnBlToTr w="12700" cmpd="sng">
                      <a:noFill/>
                      <a:prstDash val="solid"/>
                    </a:lnBlToTr>
                    <a:solidFill>
                      <a:schemeClr val="accent3">
                        <a:alpha val="40000"/>
                      </a:schemeClr>
                    </a:solidFill>
                  </a:tcPr>
                </a:tc>
                <a:tc>
                  <a:txBody>
                    <a:bodyPr/>
                    <a:lstStyle>
                      <a:lvl1pPr marL="0" algn="l" defTabSz="914400" rtl="0" eaLnBrk="1" latinLnBrk="0" hangingPunct="1">
                        <a:defRPr sz="1800" kern="1200">
                          <a:solidFill>
                            <a:schemeClr val="dk1"/>
                          </a:solidFill>
                          <a:latin typeface="Gill Sans MT" panose="020B0502020104020203"/>
                        </a:defRPr>
                      </a:lvl1pPr>
                      <a:lvl2pPr marL="457200" algn="l" defTabSz="914400" rtl="0" eaLnBrk="1" latinLnBrk="0" hangingPunct="1">
                        <a:defRPr sz="1800" kern="1200">
                          <a:solidFill>
                            <a:schemeClr val="dk1"/>
                          </a:solidFill>
                          <a:latin typeface="Gill Sans MT" panose="020B0502020104020203"/>
                        </a:defRPr>
                      </a:lvl2pPr>
                      <a:lvl3pPr marL="914400" algn="l" defTabSz="914400" rtl="0" eaLnBrk="1" latinLnBrk="0" hangingPunct="1">
                        <a:defRPr sz="1800" kern="1200">
                          <a:solidFill>
                            <a:schemeClr val="dk1"/>
                          </a:solidFill>
                          <a:latin typeface="Gill Sans MT" panose="020B0502020104020203"/>
                        </a:defRPr>
                      </a:lvl3pPr>
                      <a:lvl4pPr marL="1371600" algn="l" defTabSz="914400" rtl="0" eaLnBrk="1" latinLnBrk="0" hangingPunct="1">
                        <a:defRPr sz="1800" kern="1200">
                          <a:solidFill>
                            <a:schemeClr val="dk1"/>
                          </a:solidFill>
                          <a:latin typeface="Gill Sans MT" panose="020B0502020104020203"/>
                        </a:defRPr>
                      </a:lvl4pPr>
                      <a:lvl5pPr marL="1828800" algn="l" defTabSz="914400" rtl="0" eaLnBrk="1" latinLnBrk="0" hangingPunct="1">
                        <a:defRPr sz="1800" kern="1200">
                          <a:solidFill>
                            <a:schemeClr val="dk1"/>
                          </a:solidFill>
                          <a:latin typeface="Gill Sans MT" panose="020B0502020104020203"/>
                        </a:defRPr>
                      </a:lvl5pPr>
                      <a:lvl6pPr marL="2286000" algn="l" defTabSz="914400" rtl="0" eaLnBrk="1" latinLnBrk="0" hangingPunct="1">
                        <a:defRPr sz="1800" kern="1200">
                          <a:solidFill>
                            <a:schemeClr val="dk1"/>
                          </a:solidFill>
                          <a:latin typeface="Gill Sans MT" panose="020B0502020104020203"/>
                        </a:defRPr>
                      </a:lvl6pPr>
                      <a:lvl7pPr marL="2743200" algn="l" defTabSz="914400" rtl="0" eaLnBrk="1" latinLnBrk="0" hangingPunct="1">
                        <a:defRPr sz="1800" kern="1200">
                          <a:solidFill>
                            <a:schemeClr val="dk1"/>
                          </a:solidFill>
                          <a:latin typeface="Gill Sans MT" panose="020B0502020104020203"/>
                        </a:defRPr>
                      </a:lvl7pPr>
                      <a:lvl8pPr marL="3200400" algn="l" defTabSz="914400" rtl="0" eaLnBrk="1" latinLnBrk="0" hangingPunct="1">
                        <a:defRPr sz="1800" kern="1200">
                          <a:solidFill>
                            <a:schemeClr val="dk1"/>
                          </a:solidFill>
                          <a:latin typeface="Gill Sans MT" panose="020B0502020104020203"/>
                        </a:defRPr>
                      </a:lvl8pPr>
                      <a:lvl9pPr marL="3657600" algn="l" defTabSz="914400" rtl="0" eaLnBrk="1" latinLnBrk="0" hangingPunct="1">
                        <a:defRPr sz="1800" kern="1200">
                          <a:solidFill>
                            <a:schemeClr val="dk1"/>
                          </a:solidFill>
                          <a:latin typeface="Gill Sans MT" panose="020B0502020104020203"/>
                        </a:defRPr>
                      </a:lvl9pPr>
                    </a:lstStyle>
                    <a:p>
                      <a:pPr marL="0" marR="0" indent="0" algn="ctr" defTabSz="1371600" rtl="0" eaLnBrk="1" fontAlgn="auto" latinLnBrk="0" hangingPunct="1">
                        <a:lnSpc>
                          <a:spcPct val="100000"/>
                        </a:lnSpc>
                        <a:spcBef>
                          <a:spcPts val="0"/>
                        </a:spcBef>
                        <a:spcAft>
                          <a:spcPts val="0"/>
                        </a:spcAft>
                        <a:buClrTx/>
                        <a:buSzTx/>
                        <a:buFontTx/>
                        <a:buNone/>
                        <a:tabLst/>
                        <a:defRPr/>
                      </a:pPr>
                      <a:r>
                        <a:rPr lang="en-US" sz="1400" dirty="0">
                          <a:latin typeface="+mn-lt"/>
                        </a:rPr>
                        <a:t>Place content here</a:t>
                      </a:r>
                      <a:endParaRPr lang="ru-RU" sz="1400" b="0" i="0">
                        <a:solidFill>
                          <a:schemeClr val="bg1"/>
                        </a:solidFill>
                        <a:latin typeface="+mn-lt"/>
                        <a:ea typeface="Roboto Light" panose="02000000000000000000" pitchFamily="2" charset="0"/>
                        <a:cs typeface="Gill Sans Light" panose="020B0302020104020203" pitchFamily="34" charset="-79"/>
                      </a:endParaRPr>
                    </a:p>
                  </a:txBody>
                  <a:tcPr marL="64576" marR="64576" marT="34995" marB="34995" anchor="ctr">
                    <a:lnL w="6350" cap="flat" cmpd="sng" algn="ctr">
                      <a:solidFill>
                        <a:srgbClr val="DDDDDD"/>
                      </a:solidFill>
                      <a:prstDash val="solid"/>
                      <a:miter lim="800000"/>
                    </a:lnL>
                    <a:lnR w="6350" cap="flat" cmpd="sng" algn="ctr">
                      <a:solidFill>
                        <a:srgbClr val="DDDDDD"/>
                      </a:solidFill>
                      <a:prstDash val="solid"/>
                      <a:miter lim="800000"/>
                    </a:lnR>
                    <a:lnT w="6350" cap="flat" cmpd="sng" algn="ctr">
                      <a:solidFill>
                        <a:srgbClr val="DDDDDD"/>
                      </a:solidFill>
                      <a:prstDash val="solid"/>
                      <a:miter lim="800000"/>
                    </a:lnT>
                    <a:lnB w="6350" cap="flat" cmpd="sng" algn="ctr">
                      <a:solidFill>
                        <a:srgbClr val="DDDDDD"/>
                      </a:solidFill>
                      <a:prstDash val="solid"/>
                      <a:miter lim="800000"/>
                    </a:lnB>
                    <a:lnTlToBr w="12700" cmpd="sng">
                      <a:noFill/>
                      <a:prstDash val="solid"/>
                    </a:lnTlToBr>
                    <a:lnBlToTr w="12700" cmpd="sng">
                      <a:noFill/>
                      <a:prstDash val="solid"/>
                    </a:lnBlToTr>
                    <a:solidFill>
                      <a:schemeClr val="accent3">
                        <a:alpha val="40000"/>
                      </a:schemeClr>
                    </a:solidFill>
                  </a:tcPr>
                </a:tc>
                <a:tc>
                  <a:txBody>
                    <a:bodyPr/>
                    <a:lstStyle>
                      <a:lvl1pPr marL="0" algn="l" defTabSz="914400" rtl="0" eaLnBrk="1" latinLnBrk="0" hangingPunct="1">
                        <a:defRPr sz="1800" kern="1200">
                          <a:solidFill>
                            <a:schemeClr val="dk1"/>
                          </a:solidFill>
                          <a:latin typeface="Gill Sans MT" panose="020B0502020104020203"/>
                        </a:defRPr>
                      </a:lvl1pPr>
                      <a:lvl2pPr marL="457200" algn="l" defTabSz="914400" rtl="0" eaLnBrk="1" latinLnBrk="0" hangingPunct="1">
                        <a:defRPr sz="1800" kern="1200">
                          <a:solidFill>
                            <a:schemeClr val="dk1"/>
                          </a:solidFill>
                          <a:latin typeface="Gill Sans MT" panose="020B0502020104020203"/>
                        </a:defRPr>
                      </a:lvl2pPr>
                      <a:lvl3pPr marL="914400" algn="l" defTabSz="914400" rtl="0" eaLnBrk="1" latinLnBrk="0" hangingPunct="1">
                        <a:defRPr sz="1800" kern="1200">
                          <a:solidFill>
                            <a:schemeClr val="dk1"/>
                          </a:solidFill>
                          <a:latin typeface="Gill Sans MT" panose="020B0502020104020203"/>
                        </a:defRPr>
                      </a:lvl3pPr>
                      <a:lvl4pPr marL="1371600" algn="l" defTabSz="914400" rtl="0" eaLnBrk="1" latinLnBrk="0" hangingPunct="1">
                        <a:defRPr sz="1800" kern="1200">
                          <a:solidFill>
                            <a:schemeClr val="dk1"/>
                          </a:solidFill>
                          <a:latin typeface="Gill Sans MT" panose="020B0502020104020203"/>
                        </a:defRPr>
                      </a:lvl4pPr>
                      <a:lvl5pPr marL="1828800" algn="l" defTabSz="914400" rtl="0" eaLnBrk="1" latinLnBrk="0" hangingPunct="1">
                        <a:defRPr sz="1800" kern="1200">
                          <a:solidFill>
                            <a:schemeClr val="dk1"/>
                          </a:solidFill>
                          <a:latin typeface="Gill Sans MT" panose="020B0502020104020203"/>
                        </a:defRPr>
                      </a:lvl5pPr>
                      <a:lvl6pPr marL="2286000" algn="l" defTabSz="914400" rtl="0" eaLnBrk="1" latinLnBrk="0" hangingPunct="1">
                        <a:defRPr sz="1800" kern="1200">
                          <a:solidFill>
                            <a:schemeClr val="dk1"/>
                          </a:solidFill>
                          <a:latin typeface="Gill Sans MT" panose="020B0502020104020203"/>
                        </a:defRPr>
                      </a:lvl6pPr>
                      <a:lvl7pPr marL="2743200" algn="l" defTabSz="914400" rtl="0" eaLnBrk="1" latinLnBrk="0" hangingPunct="1">
                        <a:defRPr sz="1800" kern="1200">
                          <a:solidFill>
                            <a:schemeClr val="dk1"/>
                          </a:solidFill>
                          <a:latin typeface="Gill Sans MT" panose="020B0502020104020203"/>
                        </a:defRPr>
                      </a:lvl7pPr>
                      <a:lvl8pPr marL="3200400" algn="l" defTabSz="914400" rtl="0" eaLnBrk="1" latinLnBrk="0" hangingPunct="1">
                        <a:defRPr sz="1800" kern="1200">
                          <a:solidFill>
                            <a:schemeClr val="dk1"/>
                          </a:solidFill>
                          <a:latin typeface="Gill Sans MT" panose="020B0502020104020203"/>
                        </a:defRPr>
                      </a:lvl8pPr>
                      <a:lvl9pPr marL="3657600" algn="l" defTabSz="914400" rtl="0" eaLnBrk="1" latinLnBrk="0" hangingPunct="1">
                        <a:defRPr sz="1800" kern="1200">
                          <a:solidFill>
                            <a:schemeClr val="dk1"/>
                          </a:solidFill>
                          <a:latin typeface="Gill Sans MT" panose="020B0502020104020203"/>
                        </a:defRPr>
                      </a:lvl9pPr>
                    </a:lstStyle>
                    <a:p>
                      <a:pPr marL="0" marR="0" indent="0" algn="ctr" defTabSz="1371600" rtl="0" eaLnBrk="1" fontAlgn="auto" latinLnBrk="0" hangingPunct="1">
                        <a:lnSpc>
                          <a:spcPct val="100000"/>
                        </a:lnSpc>
                        <a:spcBef>
                          <a:spcPts val="0"/>
                        </a:spcBef>
                        <a:spcAft>
                          <a:spcPts val="0"/>
                        </a:spcAft>
                        <a:buClrTx/>
                        <a:buSzTx/>
                        <a:buFontTx/>
                        <a:buNone/>
                        <a:tabLst/>
                        <a:defRPr/>
                      </a:pPr>
                      <a:r>
                        <a:rPr lang="en-US" sz="1400" dirty="0">
                          <a:latin typeface="+mn-lt"/>
                        </a:rPr>
                        <a:t>Place content here</a:t>
                      </a:r>
                      <a:endParaRPr lang="ru-RU" sz="1400" b="0" i="0">
                        <a:solidFill>
                          <a:schemeClr val="bg1"/>
                        </a:solidFill>
                        <a:latin typeface="+mn-lt"/>
                        <a:ea typeface="Roboto Light" panose="02000000000000000000" pitchFamily="2" charset="0"/>
                        <a:cs typeface="Gill Sans Light" panose="020B0302020104020203" pitchFamily="34" charset="-79"/>
                      </a:endParaRPr>
                    </a:p>
                  </a:txBody>
                  <a:tcPr marL="64576" marR="64576" marT="34995" marB="34995" anchor="ctr">
                    <a:lnL w="6350" cap="flat" cmpd="sng" algn="ctr">
                      <a:solidFill>
                        <a:srgbClr val="DDDDDD"/>
                      </a:solidFill>
                      <a:prstDash val="solid"/>
                      <a:miter lim="800000"/>
                    </a:lnL>
                    <a:lnR w="6350" cap="flat" cmpd="sng" algn="ctr">
                      <a:solidFill>
                        <a:srgbClr val="DDDDDD"/>
                      </a:solidFill>
                      <a:prstDash val="solid"/>
                      <a:miter lim="800000"/>
                    </a:lnR>
                    <a:lnT w="6350" cap="flat" cmpd="sng" algn="ctr">
                      <a:solidFill>
                        <a:srgbClr val="DDDDDD"/>
                      </a:solidFill>
                      <a:prstDash val="solid"/>
                      <a:miter lim="800000"/>
                    </a:lnT>
                    <a:lnB w="6350" cap="flat" cmpd="sng" algn="ctr">
                      <a:solidFill>
                        <a:srgbClr val="DDDDDD"/>
                      </a:solidFill>
                      <a:prstDash val="solid"/>
                      <a:miter lim="800000"/>
                    </a:lnB>
                    <a:lnTlToBr w="12700" cmpd="sng">
                      <a:noFill/>
                      <a:prstDash val="solid"/>
                    </a:lnTlToBr>
                    <a:lnBlToTr w="12700" cmpd="sng">
                      <a:noFill/>
                      <a:prstDash val="solid"/>
                    </a:lnBlToTr>
                    <a:solidFill>
                      <a:schemeClr val="accent3">
                        <a:alpha val="40000"/>
                      </a:schemeClr>
                    </a:solidFill>
                  </a:tcPr>
                </a:tc>
                <a:extLst>
                  <a:ext uri="{0D108BD9-81ED-4DB2-BD59-A6C34878D82A}">
                    <a16:rowId xmlns:a16="http://schemas.microsoft.com/office/drawing/2014/main" val="1449646690"/>
                  </a:ext>
                </a:extLst>
              </a:tr>
              <a:tr h="554614">
                <a:tc>
                  <a:txBody>
                    <a:bodyPr/>
                    <a:lstStyle>
                      <a:lvl1pPr marL="0" algn="l" defTabSz="914400" rtl="0" eaLnBrk="1" latinLnBrk="0" hangingPunct="1">
                        <a:defRPr sz="1800" kern="1200">
                          <a:solidFill>
                            <a:schemeClr val="dk1"/>
                          </a:solidFill>
                          <a:latin typeface="Gill Sans MT" panose="020B0502020104020203"/>
                        </a:defRPr>
                      </a:lvl1pPr>
                      <a:lvl2pPr marL="457200" algn="l" defTabSz="914400" rtl="0" eaLnBrk="1" latinLnBrk="0" hangingPunct="1">
                        <a:defRPr sz="1800" kern="1200">
                          <a:solidFill>
                            <a:schemeClr val="dk1"/>
                          </a:solidFill>
                          <a:latin typeface="Gill Sans MT" panose="020B0502020104020203"/>
                        </a:defRPr>
                      </a:lvl2pPr>
                      <a:lvl3pPr marL="914400" algn="l" defTabSz="914400" rtl="0" eaLnBrk="1" latinLnBrk="0" hangingPunct="1">
                        <a:defRPr sz="1800" kern="1200">
                          <a:solidFill>
                            <a:schemeClr val="dk1"/>
                          </a:solidFill>
                          <a:latin typeface="Gill Sans MT" panose="020B0502020104020203"/>
                        </a:defRPr>
                      </a:lvl3pPr>
                      <a:lvl4pPr marL="1371600" algn="l" defTabSz="914400" rtl="0" eaLnBrk="1" latinLnBrk="0" hangingPunct="1">
                        <a:defRPr sz="1800" kern="1200">
                          <a:solidFill>
                            <a:schemeClr val="dk1"/>
                          </a:solidFill>
                          <a:latin typeface="Gill Sans MT" panose="020B0502020104020203"/>
                        </a:defRPr>
                      </a:lvl4pPr>
                      <a:lvl5pPr marL="1828800" algn="l" defTabSz="914400" rtl="0" eaLnBrk="1" latinLnBrk="0" hangingPunct="1">
                        <a:defRPr sz="1800" kern="1200">
                          <a:solidFill>
                            <a:schemeClr val="dk1"/>
                          </a:solidFill>
                          <a:latin typeface="Gill Sans MT" panose="020B0502020104020203"/>
                        </a:defRPr>
                      </a:lvl5pPr>
                      <a:lvl6pPr marL="2286000" algn="l" defTabSz="914400" rtl="0" eaLnBrk="1" latinLnBrk="0" hangingPunct="1">
                        <a:defRPr sz="1800" kern="1200">
                          <a:solidFill>
                            <a:schemeClr val="dk1"/>
                          </a:solidFill>
                          <a:latin typeface="Gill Sans MT" panose="020B0502020104020203"/>
                        </a:defRPr>
                      </a:lvl6pPr>
                      <a:lvl7pPr marL="2743200" algn="l" defTabSz="914400" rtl="0" eaLnBrk="1" latinLnBrk="0" hangingPunct="1">
                        <a:defRPr sz="1800" kern="1200">
                          <a:solidFill>
                            <a:schemeClr val="dk1"/>
                          </a:solidFill>
                          <a:latin typeface="Gill Sans MT" panose="020B0502020104020203"/>
                        </a:defRPr>
                      </a:lvl7pPr>
                      <a:lvl8pPr marL="3200400" algn="l" defTabSz="914400" rtl="0" eaLnBrk="1" latinLnBrk="0" hangingPunct="1">
                        <a:defRPr sz="1800" kern="1200">
                          <a:solidFill>
                            <a:schemeClr val="dk1"/>
                          </a:solidFill>
                          <a:latin typeface="Gill Sans MT" panose="020B0502020104020203"/>
                        </a:defRPr>
                      </a:lvl8pPr>
                      <a:lvl9pPr marL="3657600" algn="l" defTabSz="914400" rtl="0" eaLnBrk="1" latinLnBrk="0" hangingPunct="1">
                        <a:defRPr sz="1800" kern="1200">
                          <a:solidFill>
                            <a:schemeClr val="dk1"/>
                          </a:solidFill>
                          <a:latin typeface="Gill Sans MT" panose="020B0502020104020203"/>
                        </a:defRPr>
                      </a:lvl9pPr>
                    </a:lstStyle>
                    <a:p>
                      <a:pPr marL="0" marR="0" indent="0" algn="ctr" defTabSz="1371600" rtl="0" eaLnBrk="1" fontAlgn="auto" latinLnBrk="0" hangingPunct="1">
                        <a:lnSpc>
                          <a:spcPct val="100000"/>
                        </a:lnSpc>
                        <a:spcBef>
                          <a:spcPts val="0"/>
                        </a:spcBef>
                        <a:spcAft>
                          <a:spcPts val="0"/>
                        </a:spcAft>
                        <a:buClrTx/>
                        <a:buSzTx/>
                        <a:buFontTx/>
                        <a:buNone/>
                        <a:tabLst/>
                        <a:defRPr/>
                      </a:pPr>
                      <a:r>
                        <a:rPr lang="en-US" sz="1400" dirty="0">
                          <a:latin typeface="+mn-lt"/>
                        </a:rPr>
                        <a:t>Place content here</a:t>
                      </a:r>
                      <a:endParaRPr lang="ru-RU" sz="1400" b="0" i="0">
                        <a:solidFill>
                          <a:schemeClr val="bg1"/>
                        </a:solidFill>
                        <a:latin typeface="+mn-lt"/>
                        <a:ea typeface="Roboto Light" panose="02000000000000000000" pitchFamily="2" charset="0"/>
                        <a:cs typeface="Gill Sans Light" panose="020B0302020104020203" pitchFamily="34" charset="-79"/>
                      </a:endParaRPr>
                    </a:p>
                  </a:txBody>
                  <a:tcPr marL="64576" marR="64576" marT="34995" marB="34995" anchor="ctr">
                    <a:lnL w="6350" cap="flat" cmpd="sng" algn="ctr">
                      <a:solidFill>
                        <a:srgbClr val="DDDDDD"/>
                      </a:solidFill>
                      <a:prstDash val="solid"/>
                      <a:miter lim="800000"/>
                    </a:lnL>
                    <a:lnR w="6350" cap="flat" cmpd="sng" algn="ctr">
                      <a:solidFill>
                        <a:srgbClr val="DDDDDD"/>
                      </a:solidFill>
                      <a:prstDash val="solid"/>
                      <a:miter lim="800000"/>
                    </a:lnR>
                    <a:lnT w="6350" cap="flat" cmpd="sng" algn="ctr">
                      <a:solidFill>
                        <a:srgbClr val="DDDDDD"/>
                      </a:solidFill>
                      <a:prstDash val="solid"/>
                      <a:miter lim="800000"/>
                    </a:lnT>
                    <a:lnB w="6350" cap="flat" cmpd="sng" algn="ctr">
                      <a:solidFill>
                        <a:srgbClr val="DDDDDD"/>
                      </a:solidFill>
                      <a:prstDash val="solid"/>
                      <a:miter lim="800000"/>
                    </a:lnB>
                    <a:lnTlToBr w="12700" cmpd="sng">
                      <a:noFill/>
                      <a:prstDash val="solid"/>
                    </a:lnTlToBr>
                    <a:lnBlToTr w="12700" cmpd="sng">
                      <a:noFill/>
                      <a:prstDash val="solid"/>
                    </a:lnBlToTr>
                    <a:solidFill>
                      <a:schemeClr val="accent3">
                        <a:alpha val="20000"/>
                      </a:schemeClr>
                    </a:solidFill>
                  </a:tcPr>
                </a:tc>
                <a:tc>
                  <a:txBody>
                    <a:bodyPr/>
                    <a:lstStyle>
                      <a:lvl1pPr marL="0" algn="l" defTabSz="914400" rtl="0" eaLnBrk="1" latinLnBrk="0" hangingPunct="1">
                        <a:defRPr sz="1800" kern="1200">
                          <a:solidFill>
                            <a:schemeClr val="dk1"/>
                          </a:solidFill>
                          <a:latin typeface="Gill Sans MT" panose="020B0502020104020203"/>
                        </a:defRPr>
                      </a:lvl1pPr>
                      <a:lvl2pPr marL="457200" algn="l" defTabSz="914400" rtl="0" eaLnBrk="1" latinLnBrk="0" hangingPunct="1">
                        <a:defRPr sz="1800" kern="1200">
                          <a:solidFill>
                            <a:schemeClr val="dk1"/>
                          </a:solidFill>
                          <a:latin typeface="Gill Sans MT" panose="020B0502020104020203"/>
                        </a:defRPr>
                      </a:lvl2pPr>
                      <a:lvl3pPr marL="914400" algn="l" defTabSz="914400" rtl="0" eaLnBrk="1" latinLnBrk="0" hangingPunct="1">
                        <a:defRPr sz="1800" kern="1200">
                          <a:solidFill>
                            <a:schemeClr val="dk1"/>
                          </a:solidFill>
                          <a:latin typeface="Gill Sans MT" panose="020B0502020104020203"/>
                        </a:defRPr>
                      </a:lvl3pPr>
                      <a:lvl4pPr marL="1371600" algn="l" defTabSz="914400" rtl="0" eaLnBrk="1" latinLnBrk="0" hangingPunct="1">
                        <a:defRPr sz="1800" kern="1200">
                          <a:solidFill>
                            <a:schemeClr val="dk1"/>
                          </a:solidFill>
                          <a:latin typeface="Gill Sans MT" panose="020B0502020104020203"/>
                        </a:defRPr>
                      </a:lvl4pPr>
                      <a:lvl5pPr marL="1828800" algn="l" defTabSz="914400" rtl="0" eaLnBrk="1" latinLnBrk="0" hangingPunct="1">
                        <a:defRPr sz="1800" kern="1200">
                          <a:solidFill>
                            <a:schemeClr val="dk1"/>
                          </a:solidFill>
                          <a:latin typeface="Gill Sans MT" panose="020B0502020104020203"/>
                        </a:defRPr>
                      </a:lvl5pPr>
                      <a:lvl6pPr marL="2286000" algn="l" defTabSz="914400" rtl="0" eaLnBrk="1" latinLnBrk="0" hangingPunct="1">
                        <a:defRPr sz="1800" kern="1200">
                          <a:solidFill>
                            <a:schemeClr val="dk1"/>
                          </a:solidFill>
                          <a:latin typeface="Gill Sans MT" panose="020B0502020104020203"/>
                        </a:defRPr>
                      </a:lvl6pPr>
                      <a:lvl7pPr marL="2743200" algn="l" defTabSz="914400" rtl="0" eaLnBrk="1" latinLnBrk="0" hangingPunct="1">
                        <a:defRPr sz="1800" kern="1200">
                          <a:solidFill>
                            <a:schemeClr val="dk1"/>
                          </a:solidFill>
                          <a:latin typeface="Gill Sans MT" panose="020B0502020104020203"/>
                        </a:defRPr>
                      </a:lvl7pPr>
                      <a:lvl8pPr marL="3200400" algn="l" defTabSz="914400" rtl="0" eaLnBrk="1" latinLnBrk="0" hangingPunct="1">
                        <a:defRPr sz="1800" kern="1200">
                          <a:solidFill>
                            <a:schemeClr val="dk1"/>
                          </a:solidFill>
                          <a:latin typeface="Gill Sans MT" panose="020B0502020104020203"/>
                        </a:defRPr>
                      </a:lvl8pPr>
                      <a:lvl9pPr marL="3657600" algn="l" defTabSz="914400" rtl="0" eaLnBrk="1" latinLnBrk="0" hangingPunct="1">
                        <a:defRPr sz="1800" kern="1200">
                          <a:solidFill>
                            <a:schemeClr val="dk1"/>
                          </a:solidFill>
                          <a:latin typeface="Gill Sans MT" panose="020B0502020104020203"/>
                        </a:defRPr>
                      </a:lvl9pPr>
                    </a:lstStyle>
                    <a:p>
                      <a:pPr marL="0" marR="0" indent="0" algn="ctr" defTabSz="1371600" rtl="0" eaLnBrk="1" fontAlgn="auto" latinLnBrk="0" hangingPunct="1">
                        <a:lnSpc>
                          <a:spcPct val="100000"/>
                        </a:lnSpc>
                        <a:spcBef>
                          <a:spcPts val="0"/>
                        </a:spcBef>
                        <a:spcAft>
                          <a:spcPts val="0"/>
                        </a:spcAft>
                        <a:buClrTx/>
                        <a:buSzTx/>
                        <a:buFontTx/>
                        <a:buNone/>
                        <a:tabLst/>
                        <a:defRPr/>
                      </a:pPr>
                      <a:r>
                        <a:rPr lang="en-US" sz="1400" dirty="0">
                          <a:latin typeface="+mn-lt"/>
                        </a:rPr>
                        <a:t>Place content here</a:t>
                      </a:r>
                      <a:endParaRPr lang="ru-RU" sz="1400" b="0" i="0">
                        <a:solidFill>
                          <a:schemeClr val="bg1"/>
                        </a:solidFill>
                        <a:latin typeface="+mn-lt"/>
                        <a:ea typeface="Roboto Light" panose="02000000000000000000" pitchFamily="2" charset="0"/>
                        <a:cs typeface="Gill Sans Light" panose="020B0302020104020203" pitchFamily="34" charset="-79"/>
                      </a:endParaRPr>
                    </a:p>
                  </a:txBody>
                  <a:tcPr marL="64576" marR="64576" marT="34995" marB="34995" anchor="ctr">
                    <a:lnL w="6350" cap="flat" cmpd="sng" algn="ctr">
                      <a:solidFill>
                        <a:srgbClr val="DDDDDD"/>
                      </a:solidFill>
                      <a:prstDash val="solid"/>
                      <a:miter lim="800000"/>
                    </a:lnL>
                    <a:lnR w="6350" cap="flat" cmpd="sng" algn="ctr">
                      <a:solidFill>
                        <a:srgbClr val="DDDDDD"/>
                      </a:solidFill>
                      <a:prstDash val="solid"/>
                      <a:miter lim="800000"/>
                    </a:lnR>
                    <a:lnT w="6350" cap="flat" cmpd="sng" algn="ctr">
                      <a:solidFill>
                        <a:srgbClr val="DDDDDD"/>
                      </a:solidFill>
                      <a:prstDash val="solid"/>
                      <a:miter lim="800000"/>
                    </a:lnT>
                    <a:lnB w="6350" cap="flat" cmpd="sng" algn="ctr">
                      <a:solidFill>
                        <a:srgbClr val="DDDDDD"/>
                      </a:solidFill>
                      <a:prstDash val="solid"/>
                      <a:miter lim="800000"/>
                    </a:lnB>
                    <a:lnTlToBr w="12700" cmpd="sng">
                      <a:noFill/>
                      <a:prstDash val="solid"/>
                    </a:lnTlToBr>
                    <a:lnBlToTr w="12700" cmpd="sng">
                      <a:noFill/>
                      <a:prstDash val="solid"/>
                    </a:lnBlToTr>
                    <a:solidFill>
                      <a:schemeClr val="accent3">
                        <a:alpha val="20000"/>
                      </a:schemeClr>
                    </a:solidFill>
                  </a:tcPr>
                </a:tc>
                <a:tc>
                  <a:txBody>
                    <a:bodyPr/>
                    <a:lstStyle>
                      <a:lvl1pPr marL="0" algn="l" defTabSz="914400" rtl="0" eaLnBrk="1" latinLnBrk="0" hangingPunct="1">
                        <a:defRPr sz="1800" kern="1200">
                          <a:solidFill>
                            <a:schemeClr val="dk1"/>
                          </a:solidFill>
                          <a:latin typeface="Gill Sans MT" panose="020B0502020104020203"/>
                        </a:defRPr>
                      </a:lvl1pPr>
                      <a:lvl2pPr marL="457200" algn="l" defTabSz="914400" rtl="0" eaLnBrk="1" latinLnBrk="0" hangingPunct="1">
                        <a:defRPr sz="1800" kern="1200">
                          <a:solidFill>
                            <a:schemeClr val="dk1"/>
                          </a:solidFill>
                          <a:latin typeface="Gill Sans MT" panose="020B0502020104020203"/>
                        </a:defRPr>
                      </a:lvl2pPr>
                      <a:lvl3pPr marL="914400" algn="l" defTabSz="914400" rtl="0" eaLnBrk="1" latinLnBrk="0" hangingPunct="1">
                        <a:defRPr sz="1800" kern="1200">
                          <a:solidFill>
                            <a:schemeClr val="dk1"/>
                          </a:solidFill>
                          <a:latin typeface="Gill Sans MT" panose="020B0502020104020203"/>
                        </a:defRPr>
                      </a:lvl3pPr>
                      <a:lvl4pPr marL="1371600" algn="l" defTabSz="914400" rtl="0" eaLnBrk="1" latinLnBrk="0" hangingPunct="1">
                        <a:defRPr sz="1800" kern="1200">
                          <a:solidFill>
                            <a:schemeClr val="dk1"/>
                          </a:solidFill>
                          <a:latin typeface="Gill Sans MT" panose="020B0502020104020203"/>
                        </a:defRPr>
                      </a:lvl4pPr>
                      <a:lvl5pPr marL="1828800" algn="l" defTabSz="914400" rtl="0" eaLnBrk="1" latinLnBrk="0" hangingPunct="1">
                        <a:defRPr sz="1800" kern="1200">
                          <a:solidFill>
                            <a:schemeClr val="dk1"/>
                          </a:solidFill>
                          <a:latin typeface="Gill Sans MT" panose="020B0502020104020203"/>
                        </a:defRPr>
                      </a:lvl5pPr>
                      <a:lvl6pPr marL="2286000" algn="l" defTabSz="914400" rtl="0" eaLnBrk="1" latinLnBrk="0" hangingPunct="1">
                        <a:defRPr sz="1800" kern="1200">
                          <a:solidFill>
                            <a:schemeClr val="dk1"/>
                          </a:solidFill>
                          <a:latin typeface="Gill Sans MT" panose="020B0502020104020203"/>
                        </a:defRPr>
                      </a:lvl6pPr>
                      <a:lvl7pPr marL="2743200" algn="l" defTabSz="914400" rtl="0" eaLnBrk="1" latinLnBrk="0" hangingPunct="1">
                        <a:defRPr sz="1800" kern="1200">
                          <a:solidFill>
                            <a:schemeClr val="dk1"/>
                          </a:solidFill>
                          <a:latin typeface="Gill Sans MT" panose="020B0502020104020203"/>
                        </a:defRPr>
                      </a:lvl7pPr>
                      <a:lvl8pPr marL="3200400" algn="l" defTabSz="914400" rtl="0" eaLnBrk="1" latinLnBrk="0" hangingPunct="1">
                        <a:defRPr sz="1800" kern="1200">
                          <a:solidFill>
                            <a:schemeClr val="dk1"/>
                          </a:solidFill>
                          <a:latin typeface="Gill Sans MT" panose="020B0502020104020203"/>
                        </a:defRPr>
                      </a:lvl8pPr>
                      <a:lvl9pPr marL="3657600" algn="l" defTabSz="914400" rtl="0" eaLnBrk="1" latinLnBrk="0" hangingPunct="1">
                        <a:defRPr sz="1800" kern="1200">
                          <a:solidFill>
                            <a:schemeClr val="dk1"/>
                          </a:solidFill>
                          <a:latin typeface="Gill Sans MT" panose="020B0502020104020203"/>
                        </a:defRPr>
                      </a:lvl9pPr>
                    </a:lstStyle>
                    <a:p>
                      <a:pPr marL="0" marR="0" indent="0" algn="ctr" defTabSz="1371600" rtl="0" eaLnBrk="1" fontAlgn="auto" latinLnBrk="0" hangingPunct="1">
                        <a:lnSpc>
                          <a:spcPct val="100000"/>
                        </a:lnSpc>
                        <a:spcBef>
                          <a:spcPts val="0"/>
                        </a:spcBef>
                        <a:spcAft>
                          <a:spcPts val="0"/>
                        </a:spcAft>
                        <a:buClrTx/>
                        <a:buSzTx/>
                        <a:buFontTx/>
                        <a:buNone/>
                        <a:tabLst/>
                        <a:defRPr/>
                      </a:pPr>
                      <a:r>
                        <a:rPr lang="en-US" sz="1400" dirty="0">
                          <a:latin typeface="+mn-lt"/>
                        </a:rPr>
                        <a:t>Place content here</a:t>
                      </a:r>
                      <a:endParaRPr lang="ru-RU" sz="1400" b="0" i="0">
                        <a:solidFill>
                          <a:schemeClr val="bg1"/>
                        </a:solidFill>
                        <a:latin typeface="+mn-lt"/>
                        <a:ea typeface="Roboto Light" panose="02000000000000000000" pitchFamily="2" charset="0"/>
                        <a:cs typeface="Gill Sans Light" panose="020B0302020104020203" pitchFamily="34" charset="-79"/>
                      </a:endParaRPr>
                    </a:p>
                  </a:txBody>
                  <a:tcPr marL="64576" marR="64576" marT="34995" marB="34995" anchor="ctr">
                    <a:lnL w="6350" cap="flat" cmpd="sng" algn="ctr">
                      <a:solidFill>
                        <a:srgbClr val="DDDDDD"/>
                      </a:solidFill>
                      <a:prstDash val="solid"/>
                      <a:miter lim="800000"/>
                    </a:lnL>
                    <a:lnR w="6350" cap="flat" cmpd="sng" algn="ctr">
                      <a:solidFill>
                        <a:srgbClr val="DDDDDD"/>
                      </a:solidFill>
                      <a:prstDash val="solid"/>
                      <a:miter lim="800000"/>
                    </a:lnR>
                    <a:lnT w="6350" cap="flat" cmpd="sng" algn="ctr">
                      <a:solidFill>
                        <a:srgbClr val="DDDDDD"/>
                      </a:solidFill>
                      <a:prstDash val="solid"/>
                      <a:miter lim="800000"/>
                    </a:lnT>
                    <a:lnB w="6350" cap="flat" cmpd="sng" algn="ctr">
                      <a:solidFill>
                        <a:srgbClr val="DDDDDD"/>
                      </a:solidFill>
                      <a:prstDash val="solid"/>
                      <a:miter lim="800000"/>
                    </a:lnB>
                    <a:lnTlToBr w="12700" cmpd="sng">
                      <a:noFill/>
                      <a:prstDash val="solid"/>
                    </a:lnTlToBr>
                    <a:lnBlToTr w="12700" cmpd="sng">
                      <a:noFill/>
                      <a:prstDash val="solid"/>
                    </a:lnBlToTr>
                    <a:solidFill>
                      <a:schemeClr val="accent3">
                        <a:alpha val="20000"/>
                      </a:schemeClr>
                    </a:solidFill>
                  </a:tcPr>
                </a:tc>
                <a:tc>
                  <a:txBody>
                    <a:bodyPr/>
                    <a:lstStyle>
                      <a:lvl1pPr marL="0" algn="l" defTabSz="914400" rtl="0" eaLnBrk="1" latinLnBrk="0" hangingPunct="1">
                        <a:defRPr sz="1800" kern="1200">
                          <a:solidFill>
                            <a:schemeClr val="dk1"/>
                          </a:solidFill>
                          <a:latin typeface="Gill Sans MT" panose="020B0502020104020203"/>
                        </a:defRPr>
                      </a:lvl1pPr>
                      <a:lvl2pPr marL="457200" algn="l" defTabSz="914400" rtl="0" eaLnBrk="1" latinLnBrk="0" hangingPunct="1">
                        <a:defRPr sz="1800" kern="1200">
                          <a:solidFill>
                            <a:schemeClr val="dk1"/>
                          </a:solidFill>
                          <a:latin typeface="Gill Sans MT" panose="020B0502020104020203"/>
                        </a:defRPr>
                      </a:lvl2pPr>
                      <a:lvl3pPr marL="914400" algn="l" defTabSz="914400" rtl="0" eaLnBrk="1" latinLnBrk="0" hangingPunct="1">
                        <a:defRPr sz="1800" kern="1200">
                          <a:solidFill>
                            <a:schemeClr val="dk1"/>
                          </a:solidFill>
                          <a:latin typeface="Gill Sans MT" panose="020B0502020104020203"/>
                        </a:defRPr>
                      </a:lvl3pPr>
                      <a:lvl4pPr marL="1371600" algn="l" defTabSz="914400" rtl="0" eaLnBrk="1" latinLnBrk="0" hangingPunct="1">
                        <a:defRPr sz="1800" kern="1200">
                          <a:solidFill>
                            <a:schemeClr val="dk1"/>
                          </a:solidFill>
                          <a:latin typeface="Gill Sans MT" panose="020B0502020104020203"/>
                        </a:defRPr>
                      </a:lvl4pPr>
                      <a:lvl5pPr marL="1828800" algn="l" defTabSz="914400" rtl="0" eaLnBrk="1" latinLnBrk="0" hangingPunct="1">
                        <a:defRPr sz="1800" kern="1200">
                          <a:solidFill>
                            <a:schemeClr val="dk1"/>
                          </a:solidFill>
                          <a:latin typeface="Gill Sans MT" panose="020B0502020104020203"/>
                        </a:defRPr>
                      </a:lvl5pPr>
                      <a:lvl6pPr marL="2286000" algn="l" defTabSz="914400" rtl="0" eaLnBrk="1" latinLnBrk="0" hangingPunct="1">
                        <a:defRPr sz="1800" kern="1200">
                          <a:solidFill>
                            <a:schemeClr val="dk1"/>
                          </a:solidFill>
                          <a:latin typeface="Gill Sans MT" panose="020B0502020104020203"/>
                        </a:defRPr>
                      </a:lvl6pPr>
                      <a:lvl7pPr marL="2743200" algn="l" defTabSz="914400" rtl="0" eaLnBrk="1" latinLnBrk="0" hangingPunct="1">
                        <a:defRPr sz="1800" kern="1200">
                          <a:solidFill>
                            <a:schemeClr val="dk1"/>
                          </a:solidFill>
                          <a:latin typeface="Gill Sans MT" panose="020B0502020104020203"/>
                        </a:defRPr>
                      </a:lvl7pPr>
                      <a:lvl8pPr marL="3200400" algn="l" defTabSz="914400" rtl="0" eaLnBrk="1" latinLnBrk="0" hangingPunct="1">
                        <a:defRPr sz="1800" kern="1200">
                          <a:solidFill>
                            <a:schemeClr val="dk1"/>
                          </a:solidFill>
                          <a:latin typeface="Gill Sans MT" panose="020B0502020104020203"/>
                        </a:defRPr>
                      </a:lvl8pPr>
                      <a:lvl9pPr marL="3657600" algn="l" defTabSz="914400" rtl="0" eaLnBrk="1" latinLnBrk="0" hangingPunct="1">
                        <a:defRPr sz="1800" kern="1200">
                          <a:solidFill>
                            <a:schemeClr val="dk1"/>
                          </a:solidFill>
                          <a:latin typeface="Gill Sans MT" panose="020B0502020104020203"/>
                        </a:defRPr>
                      </a:lvl9pPr>
                    </a:lstStyle>
                    <a:p>
                      <a:pPr marL="0" marR="0" indent="0" algn="ctr" defTabSz="1371600" rtl="0" eaLnBrk="1" fontAlgn="auto" latinLnBrk="0" hangingPunct="1">
                        <a:lnSpc>
                          <a:spcPct val="100000"/>
                        </a:lnSpc>
                        <a:spcBef>
                          <a:spcPts val="0"/>
                        </a:spcBef>
                        <a:spcAft>
                          <a:spcPts val="0"/>
                        </a:spcAft>
                        <a:buClrTx/>
                        <a:buSzTx/>
                        <a:buFontTx/>
                        <a:buNone/>
                        <a:tabLst/>
                        <a:defRPr/>
                      </a:pPr>
                      <a:r>
                        <a:rPr lang="en-US" sz="1400" dirty="0">
                          <a:latin typeface="+mn-lt"/>
                        </a:rPr>
                        <a:t>Place content here</a:t>
                      </a:r>
                      <a:endParaRPr lang="ru-RU" sz="1400" b="0" i="0">
                        <a:solidFill>
                          <a:schemeClr val="bg1"/>
                        </a:solidFill>
                        <a:latin typeface="+mn-lt"/>
                        <a:ea typeface="Roboto Light" panose="02000000000000000000" pitchFamily="2" charset="0"/>
                        <a:cs typeface="Gill Sans Light" panose="020B0302020104020203" pitchFamily="34" charset="-79"/>
                      </a:endParaRPr>
                    </a:p>
                  </a:txBody>
                  <a:tcPr marL="64576" marR="64576" marT="34995" marB="34995" anchor="ctr">
                    <a:lnL w="6350" cap="flat" cmpd="sng" algn="ctr">
                      <a:solidFill>
                        <a:srgbClr val="DDDDDD"/>
                      </a:solidFill>
                      <a:prstDash val="solid"/>
                      <a:miter lim="800000"/>
                    </a:lnL>
                    <a:lnR w="6350" cap="flat" cmpd="sng" algn="ctr">
                      <a:solidFill>
                        <a:srgbClr val="DDDDDD"/>
                      </a:solidFill>
                      <a:prstDash val="solid"/>
                      <a:miter lim="800000"/>
                    </a:lnR>
                    <a:lnT w="6350" cap="flat" cmpd="sng" algn="ctr">
                      <a:solidFill>
                        <a:srgbClr val="DDDDDD"/>
                      </a:solidFill>
                      <a:prstDash val="solid"/>
                      <a:miter lim="800000"/>
                    </a:lnT>
                    <a:lnB w="6350" cap="flat" cmpd="sng" algn="ctr">
                      <a:solidFill>
                        <a:srgbClr val="DDDDDD"/>
                      </a:solidFill>
                      <a:prstDash val="solid"/>
                      <a:miter lim="800000"/>
                    </a:lnB>
                    <a:lnTlToBr w="12700" cmpd="sng">
                      <a:noFill/>
                      <a:prstDash val="solid"/>
                    </a:lnTlToBr>
                    <a:lnBlToTr w="12700" cmpd="sng">
                      <a:noFill/>
                      <a:prstDash val="solid"/>
                    </a:lnBlToTr>
                    <a:solidFill>
                      <a:schemeClr val="accent3">
                        <a:alpha val="20000"/>
                      </a:schemeClr>
                    </a:solidFill>
                  </a:tcPr>
                </a:tc>
                <a:extLst>
                  <a:ext uri="{0D108BD9-81ED-4DB2-BD59-A6C34878D82A}">
                    <a16:rowId xmlns:a16="http://schemas.microsoft.com/office/drawing/2014/main" val="1173117077"/>
                  </a:ext>
                </a:extLst>
              </a:tr>
              <a:tr h="554614">
                <a:tc>
                  <a:txBody>
                    <a:bodyPr/>
                    <a:lstStyle>
                      <a:lvl1pPr marL="0" algn="l" defTabSz="914400" rtl="0" eaLnBrk="1" latinLnBrk="0" hangingPunct="1">
                        <a:defRPr sz="1800" kern="1200">
                          <a:solidFill>
                            <a:schemeClr val="dk1"/>
                          </a:solidFill>
                          <a:latin typeface="Gill Sans MT" panose="020B0502020104020203"/>
                        </a:defRPr>
                      </a:lvl1pPr>
                      <a:lvl2pPr marL="457200" algn="l" defTabSz="914400" rtl="0" eaLnBrk="1" latinLnBrk="0" hangingPunct="1">
                        <a:defRPr sz="1800" kern="1200">
                          <a:solidFill>
                            <a:schemeClr val="dk1"/>
                          </a:solidFill>
                          <a:latin typeface="Gill Sans MT" panose="020B0502020104020203"/>
                        </a:defRPr>
                      </a:lvl2pPr>
                      <a:lvl3pPr marL="914400" algn="l" defTabSz="914400" rtl="0" eaLnBrk="1" latinLnBrk="0" hangingPunct="1">
                        <a:defRPr sz="1800" kern="1200">
                          <a:solidFill>
                            <a:schemeClr val="dk1"/>
                          </a:solidFill>
                          <a:latin typeface="Gill Sans MT" panose="020B0502020104020203"/>
                        </a:defRPr>
                      </a:lvl3pPr>
                      <a:lvl4pPr marL="1371600" algn="l" defTabSz="914400" rtl="0" eaLnBrk="1" latinLnBrk="0" hangingPunct="1">
                        <a:defRPr sz="1800" kern="1200">
                          <a:solidFill>
                            <a:schemeClr val="dk1"/>
                          </a:solidFill>
                          <a:latin typeface="Gill Sans MT" panose="020B0502020104020203"/>
                        </a:defRPr>
                      </a:lvl4pPr>
                      <a:lvl5pPr marL="1828800" algn="l" defTabSz="914400" rtl="0" eaLnBrk="1" latinLnBrk="0" hangingPunct="1">
                        <a:defRPr sz="1800" kern="1200">
                          <a:solidFill>
                            <a:schemeClr val="dk1"/>
                          </a:solidFill>
                          <a:latin typeface="Gill Sans MT" panose="020B0502020104020203"/>
                        </a:defRPr>
                      </a:lvl5pPr>
                      <a:lvl6pPr marL="2286000" algn="l" defTabSz="914400" rtl="0" eaLnBrk="1" latinLnBrk="0" hangingPunct="1">
                        <a:defRPr sz="1800" kern="1200">
                          <a:solidFill>
                            <a:schemeClr val="dk1"/>
                          </a:solidFill>
                          <a:latin typeface="Gill Sans MT" panose="020B0502020104020203"/>
                        </a:defRPr>
                      </a:lvl6pPr>
                      <a:lvl7pPr marL="2743200" algn="l" defTabSz="914400" rtl="0" eaLnBrk="1" latinLnBrk="0" hangingPunct="1">
                        <a:defRPr sz="1800" kern="1200">
                          <a:solidFill>
                            <a:schemeClr val="dk1"/>
                          </a:solidFill>
                          <a:latin typeface="Gill Sans MT" panose="020B0502020104020203"/>
                        </a:defRPr>
                      </a:lvl7pPr>
                      <a:lvl8pPr marL="3200400" algn="l" defTabSz="914400" rtl="0" eaLnBrk="1" latinLnBrk="0" hangingPunct="1">
                        <a:defRPr sz="1800" kern="1200">
                          <a:solidFill>
                            <a:schemeClr val="dk1"/>
                          </a:solidFill>
                          <a:latin typeface="Gill Sans MT" panose="020B0502020104020203"/>
                        </a:defRPr>
                      </a:lvl8pPr>
                      <a:lvl9pPr marL="3657600" algn="l" defTabSz="914400" rtl="0" eaLnBrk="1" latinLnBrk="0" hangingPunct="1">
                        <a:defRPr sz="1800" kern="1200">
                          <a:solidFill>
                            <a:schemeClr val="dk1"/>
                          </a:solidFill>
                          <a:latin typeface="Gill Sans MT" panose="020B0502020104020203"/>
                        </a:defRPr>
                      </a:lvl9pPr>
                    </a:lstStyle>
                    <a:p>
                      <a:pPr marL="0" marR="0" indent="0" algn="ctr" defTabSz="1371600" rtl="0" eaLnBrk="1" fontAlgn="auto" latinLnBrk="0" hangingPunct="1">
                        <a:lnSpc>
                          <a:spcPct val="100000"/>
                        </a:lnSpc>
                        <a:spcBef>
                          <a:spcPts val="0"/>
                        </a:spcBef>
                        <a:spcAft>
                          <a:spcPts val="0"/>
                        </a:spcAft>
                        <a:buClrTx/>
                        <a:buSzTx/>
                        <a:buFontTx/>
                        <a:buNone/>
                        <a:tabLst/>
                        <a:defRPr/>
                      </a:pPr>
                      <a:r>
                        <a:rPr lang="en-US" sz="1400" dirty="0">
                          <a:latin typeface="+mn-lt"/>
                        </a:rPr>
                        <a:t>Place content here</a:t>
                      </a:r>
                      <a:endParaRPr lang="ru-RU" sz="1400" b="0" i="0">
                        <a:solidFill>
                          <a:schemeClr val="bg1"/>
                        </a:solidFill>
                        <a:latin typeface="+mn-lt"/>
                        <a:ea typeface="Roboto Light" panose="02000000000000000000" pitchFamily="2" charset="0"/>
                        <a:cs typeface="Gill Sans Light" panose="020B0302020104020203" pitchFamily="34" charset="-79"/>
                      </a:endParaRPr>
                    </a:p>
                  </a:txBody>
                  <a:tcPr marL="64576" marR="64576" marT="34995" marB="34995" anchor="ctr">
                    <a:lnL w="6350" cap="flat" cmpd="sng" algn="ctr">
                      <a:solidFill>
                        <a:srgbClr val="DDDDDD"/>
                      </a:solidFill>
                      <a:prstDash val="solid"/>
                      <a:miter lim="800000"/>
                    </a:lnL>
                    <a:lnR w="6350" cap="flat" cmpd="sng" algn="ctr">
                      <a:solidFill>
                        <a:srgbClr val="DDDDDD"/>
                      </a:solidFill>
                      <a:prstDash val="solid"/>
                      <a:miter lim="800000"/>
                    </a:lnR>
                    <a:lnT w="6350" cap="flat" cmpd="sng" algn="ctr">
                      <a:solidFill>
                        <a:srgbClr val="DDDDDD"/>
                      </a:solidFill>
                      <a:prstDash val="solid"/>
                      <a:miter lim="800000"/>
                    </a:lnT>
                    <a:lnB w="6350" cap="flat" cmpd="sng" algn="ctr">
                      <a:solidFill>
                        <a:srgbClr val="DDDDDD"/>
                      </a:solidFill>
                      <a:prstDash val="solid"/>
                      <a:miter lim="800000"/>
                    </a:lnB>
                    <a:lnTlToBr w="12700" cmpd="sng">
                      <a:noFill/>
                      <a:prstDash val="solid"/>
                    </a:lnTlToBr>
                    <a:lnBlToTr w="12700" cmpd="sng">
                      <a:noFill/>
                      <a:prstDash val="solid"/>
                    </a:lnBlToTr>
                    <a:solidFill>
                      <a:schemeClr val="accent3">
                        <a:alpha val="40000"/>
                      </a:schemeClr>
                    </a:solidFill>
                  </a:tcPr>
                </a:tc>
                <a:tc>
                  <a:txBody>
                    <a:bodyPr/>
                    <a:lstStyle>
                      <a:lvl1pPr marL="0" algn="l" defTabSz="914400" rtl="0" eaLnBrk="1" latinLnBrk="0" hangingPunct="1">
                        <a:defRPr sz="1800" kern="1200">
                          <a:solidFill>
                            <a:schemeClr val="dk1"/>
                          </a:solidFill>
                          <a:latin typeface="Gill Sans MT" panose="020B0502020104020203"/>
                        </a:defRPr>
                      </a:lvl1pPr>
                      <a:lvl2pPr marL="457200" algn="l" defTabSz="914400" rtl="0" eaLnBrk="1" latinLnBrk="0" hangingPunct="1">
                        <a:defRPr sz="1800" kern="1200">
                          <a:solidFill>
                            <a:schemeClr val="dk1"/>
                          </a:solidFill>
                          <a:latin typeface="Gill Sans MT" panose="020B0502020104020203"/>
                        </a:defRPr>
                      </a:lvl2pPr>
                      <a:lvl3pPr marL="914400" algn="l" defTabSz="914400" rtl="0" eaLnBrk="1" latinLnBrk="0" hangingPunct="1">
                        <a:defRPr sz="1800" kern="1200">
                          <a:solidFill>
                            <a:schemeClr val="dk1"/>
                          </a:solidFill>
                          <a:latin typeface="Gill Sans MT" panose="020B0502020104020203"/>
                        </a:defRPr>
                      </a:lvl3pPr>
                      <a:lvl4pPr marL="1371600" algn="l" defTabSz="914400" rtl="0" eaLnBrk="1" latinLnBrk="0" hangingPunct="1">
                        <a:defRPr sz="1800" kern="1200">
                          <a:solidFill>
                            <a:schemeClr val="dk1"/>
                          </a:solidFill>
                          <a:latin typeface="Gill Sans MT" panose="020B0502020104020203"/>
                        </a:defRPr>
                      </a:lvl4pPr>
                      <a:lvl5pPr marL="1828800" algn="l" defTabSz="914400" rtl="0" eaLnBrk="1" latinLnBrk="0" hangingPunct="1">
                        <a:defRPr sz="1800" kern="1200">
                          <a:solidFill>
                            <a:schemeClr val="dk1"/>
                          </a:solidFill>
                          <a:latin typeface="Gill Sans MT" panose="020B0502020104020203"/>
                        </a:defRPr>
                      </a:lvl5pPr>
                      <a:lvl6pPr marL="2286000" algn="l" defTabSz="914400" rtl="0" eaLnBrk="1" latinLnBrk="0" hangingPunct="1">
                        <a:defRPr sz="1800" kern="1200">
                          <a:solidFill>
                            <a:schemeClr val="dk1"/>
                          </a:solidFill>
                          <a:latin typeface="Gill Sans MT" panose="020B0502020104020203"/>
                        </a:defRPr>
                      </a:lvl6pPr>
                      <a:lvl7pPr marL="2743200" algn="l" defTabSz="914400" rtl="0" eaLnBrk="1" latinLnBrk="0" hangingPunct="1">
                        <a:defRPr sz="1800" kern="1200">
                          <a:solidFill>
                            <a:schemeClr val="dk1"/>
                          </a:solidFill>
                          <a:latin typeface="Gill Sans MT" panose="020B0502020104020203"/>
                        </a:defRPr>
                      </a:lvl7pPr>
                      <a:lvl8pPr marL="3200400" algn="l" defTabSz="914400" rtl="0" eaLnBrk="1" latinLnBrk="0" hangingPunct="1">
                        <a:defRPr sz="1800" kern="1200">
                          <a:solidFill>
                            <a:schemeClr val="dk1"/>
                          </a:solidFill>
                          <a:latin typeface="Gill Sans MT" panose="020B0502020104020203"/>
                        </a:defRPr>
                      </a:lvl8pPr>
                      <a:lvl9pPr marL="3657600" algn="l" defTabSz="914400" rtl="0" eaLnBrk="1" latinLnBrk="0" hangingPunct="1">
                        <a:defRPr sz="1800" kern="1200">
                          <a:solidFill>
                            <a:schemeClr val="dk1"/>
                          </a:solidFill>
                          <a:latin typeface="Gill Sans MT" panose="020B0502020104020203"/>
                        </a:defRPr>
                      </a:lvl9pPr>
                    </a:lstStyle>
                    <a:p>
                      <a:pPr marL="0" marR="0" indent="0" algn="ctr" defTabSz="1371600" rtl="0" eaLnBrk="1" fontAlgn="auto" latinLnBrk="0" hangingPunct="1">
                        <a:lnSpc>
                          <a:spcPct val="100000"/>
                        </a:lnSpc>
                        <a:spcBef>
                          <a:spcPts val="0"/>
                        </a:spcBef>
                        <a:spcAft>
                          <a:spcPts val="0"/>
                        </a:spcAft>
                        <a:buClrTx/>
                        <a:buSzTx/>
                        <a:buFontTx/>
                        <a:buNone/>
                        <a:tabLst/>
                        <a:defRPr/>
                      </a:pPr>
                      <a:r>
                        <a:rPr lang="en-US" sz="1400" dirty="0">
                          <a:latin typeface="+mn-lt"/>
                        </a:rPr>
                        <a:t>Place content here</a:t>
                      </a:r>
                      <a:endParaRPr lang="ru-RU" sz="1400" b="0" i="0">
                        <a:solidFill>
                          <a:schemeClr val="bg1"/>
                        </a:solidFill>
                        <a:latin typeface="+mn-lt"/>
                        <a:ea typeface="Roboto Light" panose="02000000000000000000" pitchFamily="2" charset="0"/>
                        <a:cs typeface="Gill Sans Light" panose="020B0302020104020203" pitchFamily="34" charset="-79"/>
                      </a:endParaRPr>
                    </a:p>
                  </a:txBody>
                  <a:tcPr marL="64576" marR="64576" marT="34995" marB="34995" anchor="ctr">
                    <a:lnL w="6350" cap="flat" cmpd="sng" algn="ctr">
                      <a:solidFill>
                        <a:srgbClr val="DDDDDD"/>
                      </a:solidFill>
                      <a:prstDash val="solid"/>
                      <a:miter lim="800000"/>
                    </a:lnL>
                    <a:lnR w="6350" cap="flat" cmpd="sng" algn="ctr">
                      <a:solidFill>
                        <a:srgbClr val="DDDDDD"/>
                      </a:solidFill>
                      <a:prstDash val="solid"/>
                      <a:miter lim="800000"/>
                    </a:lnR>
                    <a:lnT w="6350" cap="flat" cmpd="sng" algn="ctr">
                      <a:solidFill>
                        <a:srgbClr val="DDDDDD"/>
                      </a:solidFill>
                      <a:prstDash val="solid"/>
                      <a:miter lim="800000"/>
                    </a:lnT>
                    <a:lnB w="6350" cap="flat" cmpd="sng" algn="ctr">
                      <a:solidFill>
                        <a:srgbClr val="DDDDDD"/>
                      </a:solidFill>
                      <a:prstDash val="solid"/>
                      <a:miter lim="800000"/>
                    </a:lnB>
                    <a:lnTlToBr w="12700" cmpd="sng">
                      <a:noFill/>
                      <a:prstDash val="solid"/>
                    </a:lnTlToBr>
                    <a:lnBlToTr w="12700" cmpd="sng">
                      <a:noFill/>
                      <a:prstDash val="solid"/>
                    </a:lnBlToTr>
                    <a:solidFill>
                      <a:schemeClr val="accent3">
                        <a:alpha val="40000"/>
                      </a:schemeClr>
                    </a:solidFill>
                  </a:tcPr>
                </a:tc>
                <a:tc>
                  <a:txBody>
                    <a:bodyPr/>
                    <a:lstStyle>
                      <a:lvl1pPr marL="0" algn="l" defTabSz="914400" rtl="0" eaLnBrk="1" latinLnBrk="0" hangingPunct="1">
                        <a:defRPr sz="1800" kern="1200">
                          <a:solidFill>
                            <a:schemeClr val="dk1"/>
                          </a:solidFill>
                          <a:latin typeface="Gill Sans MT" panose="020B0502020104020203"/>
                        </a:defRPr>
                      </a:lvl1pPr>
                      <a:lvl2pPr marL="457200" algn="l" defTabSz="914400" rtl="0" eaLnBrk="1" latinLnBrk="0" hangingPunct="1">
                        <a:defRPr sz="1800" kern="1200">
                          <a:solidFill>
                            <a:schemeClr val="dk1"/>
                          </a:solidFill>
                          <a:latin typeface="Gill Sans MT" panose="020B0502020104020203"/>
                        </a:defRPr>
                      </a:lvl2pPr>
                      <a:lvl3pPr marL="914400" algn="l" defTabSz="914400" rtl="0" eaLnBrk="1" latinLnBrk="0" hangingPunct="1">
                        <a:defRPr sz="1800" kern="1200">
                          <a:solidFill>
                            <a:schemeClr val="dk1"/>
                          </a:solidFill>
                          <a:latin typeface="Gill Sans MT" panose="020B0502020104020203"/>
                        </a:defRPr>
                      </a:lvl3pPr>
                      <a:lvl4pPr marL="1371600" algn="l" defTabSz="914400" rtl="0" eaLnBrk="1" latinLnBrk="0" hangingPunct="1">
                        <a:defRPr sz="1800" kern="1200">
                          <a:solidFill>
                            <a:schemeClr val="dk1"/>
                          </a:solidFill>
                          <a:latin typeface="Gill Sans MT" panose="020B0502020104020203"/>
                        </a:defRPr>
                      </a:lvl4pPr>
                      <a:lvl5pPr marL="1828800" algn="l" defTabSz="914400" rtl="0" eaLnBrk="1" latinLnBrk="0" hangingPunct="1">
                        <a:defRPr sz="1800" kern="1200">
                          <a:solidFill>
                            <a:schemeClr val="dk1"/>
                          </a:solidFill>
                          <a:latin typeface="Gill Sans MT" panose="020B0502020104020203"/>
                        </a:defRPr>
                      </a:lvl5pPr>
                      <a:lvl6pPr marL="2286000" algn="l" defTabSz="914400" rtl="0" eaLnBrk="1" latinLnBrk="0" hangingPunct="1">
                        <a:defRPr sz="1800" kern="1200">
                          <a:solidFill>
                            <a:schemeClr val="dk1"/>
                          </a:solidFill>
                          <a:latin typeface="Gill Sans MT" panose="020B0502020104020203"/>
                        </a:defRPr>
                      </a:lvl6pPr>
                      <a:lvl7pPr marL="2743200" algn="l" defTabSz="914400" rtl="0" eaLnBrk="1" latinLnBrk="0" hangingPunct="1">
                        <a:defRPr sz="1800" kern="1200">
                          <a:solidFill>
                            <a:schemeClr val="dk1"/>
                          </a:solidFill>
                          <a:latin typeface="Gill Sans MT" panose="020B0502020104020203"/>
                        </a:defRPr>
                      </a:lvl7pPr>
                      <a:lvl8pPr marL="3200400" algn="l" defTabSz="914400" rtl="0" eaLnBrk="1" latinLnBrk="0" hangingPunct="1">
                        <a:defRPr sz="1800" kern="1200">
                          <a:solidFill>
                            <a:schemeClr val="dk1"/>
                          </a:solidFill>
                          <a:latin typeface="Gill Sans MT" panose="020B0502020104020203"/>
                        </a:defRPr>
                      </a:lvl8pPr>
                      <a:lvl9pPr marL="3657600" algn="l" defTabSz="914400" rtl="0" eaLnBrk="1" latinLnBrk="0" hangingPunct="1">
                        <a:defRPr sz="1800" kern="1200">
                          <a:solidFill>
                            <a:schemeClr val="dk1"/>
                          </a:solidFill>
                          <a:latin typeface="Gill Sans MT" panose="020B0502020104020203"/>
                        </a:defRPr>
                      </a:lvl9pPr>
                    </a:lstStyle>
                    <a:p>
                      <a:pPr marL="0" marR="0" indent="0" algn="ctr" defTabSz="1371600" rtl="0" eaLnBrk="1" fontAlgn="auto" latinLnBrk="0" hangingPunct="1">
                        <a:lnSpc>
                          <a:spcPct val="100000"/>
                        </a:lnSpc>
                        <a:spcBef>
                          <a:spcPts val="0"/>
                        </a:spcBef>
                        <a:spcAft>
                          <a:spcPts val="0"/>
                        </a:spcAft>
                        <a:buClrTx/>
                        <a:buSzTx/>
                        <a:buFontTx/>
                        <a:buNone/>
                        <a:tabLst/>
                        <a:defRPr/>
                      </a:pPr>
                      <a:r>
                        <a:rPr lang="en-US" sz="1400" dirty="0">
                          <a:latin typeface="+mn-lt"/>
                        </a:rPr>
                        <a:t>Place content here</a:t>
                      </a:r>
                      <a:endParaRPr lang="ru-RU" sz="1400" b="0" i="0">
                        <a:solidFill>
                          <a:schemeClr val="bg1"/>
                        </a:solidFill>
                        <a:latin typeface="+mn-lt"/>
                        <a:ea typeface="Roboto Light" panose="02000000000000000000" pitchFamily="2" charset="0"/>
                        <a:cs typeface="Gill Sans Light" panose="020B0302020104020203" pitchFamily="34" charset="-79"/>
                      </a:endParaRPr>
                    </a:p>
                  </a:txBody>
                  <a:tcPr marL="64576" marR="64576" marT="34995" marB="34995" anchor="ctr">
                    <a:lnL w="6350" cap="flat" cmpd="sng" algn="ctr">
                      <a:solidFill>
                        <a:srgbClr val="DDDDDD"/>
                      </a:solidFill>
                      <a:prstDash val="solid"/>
                      <a:miter lim="800000"/>
                    </a:lnL>
                    <a:lnR w="6350" cap="flat" cmpd="sng" algn="ctr">
                      <a:solidFill>
                        <a:srgbClr val="DDDDDD"/>
                      </a:solidFill>
                      <a:prstDash val="solid"/>
                      <a:miter lim="800000"/>
                    </a:lnR>
                    <a:lnT w="6350" cap="flat" cmpd="sng" algn="ctr">
                      <a:solidFill>
                        <a:srgbClr val="DDDDDD"/>
                      </a:solidFill>
                      <a:prstDash val="solid"/>
                      <a:miter lim="800000"/>
                    </a:lnT>
                    <a:lnB w="6350" cap="flat" cmpd="sng" algn="ctr">
                      <a:solidFill>
                        <a:srgbClr val="DDDDDD"/>
                      </a:solidFill>
                      <a:prstDash val="solid"/>
                      <a:miter lim="800000"/>
                    </a:lnB>
                    <a:lnTlToBr w="12700" cmpd="sng">
                      <a:noFill/>
                      <a:prstDash val="solid"/>
                    </a:lnTlToBr>
                    <a:lnBlToTr w="12700" cmpd="sng">
                      <a:noFill/>
                      <a:prstDash val="solid"/>
                    </a:lnBlToTr>
                    <a:solidFill>
                      <a:schemeClr val="accent3">
                        <a:alpha val="40000"/>
                      </a:schemeClr>
                    </a:solidFill>
                  </a:tcPr>
                </a:tc>
                <a:tc>
                  <a:txBody>
                    <a:bodyPr/>
                    <a:lstStyle>
                      <a:lvl1pPr marL="0" algn="l" defTabSz="914400" rtl="0" eaLnBrk="1" latinLnBrk="0" hangingPunct="1">
                        <a:defRPr sz="1800" kern="1200">
                          <a:solidFill>
                            <a:schemeClr val="dk1"/>
                          </a:solidFill>
                          <a:latin typeface="Gill Sans MT" panose="020B0502020104020203"/>
                        </a:defRPr>
                      </a:lvl1pPr>
                      <a:lvl2pPr marL="457200" algn="l" defTabSz="914400" rtl="0" eaLnBrk="1" latinLnBrk="0" hangingPunct="1">
                        <a:defRPr sz="1800" kern="1200">
                          <a:solidFill>
                            <a:schemeClr val="dk1"/>
                          </a:solidFill>
                          <a:latin typeface="Gill Sans MT" panose="020B0502020104020203"/>
                        </a:defRPr>
                      </a:lvl2pPr>
                      <a:lvl3pPr marL="914400" algn="l" defTabSz="914400" rtl="0" eaLnBrk="1" latinLnBrk="0" hangingPunct="1">
                        <a:defRPr sz="1800" kern="1200">
                          <a:solidFill>
                            <a:schemeClr val="dk1"/>
                          </a:solidFill>
                          <a:latin typeface="Gill Sans MT" panose="020B0502020104020203"/>
                        </a:defRPr>
                      </a:lvl3pPr>
                      <a:lvl4pPr marL="1371600" algn="l" defTabSz="914400" rtl="0" eaLnBrk="1" latinLnBrk="0" hangingPunct="1">
                        <a:defRPr sz="1800" kern="1200">
                          <a:solidFill>
                            <a:schemeClr val="dk1"/>
                          </a:solidFill>
                          <a:latin typeface="Gill Sans MT" panose="020B0502020104020203"/>
                        </a:defRPr>
                      </a:lvl4pPr>
                      <a:lvl5pPr marL="1828800" algn="l" defTabSz="914400" rtl="0" eaLnBrk="1" latinLnBrk="0" hangingPunct="1">
                        <a:defRPr sz="1800" kern="1200">
                          <a:solidFill>
                            <a:schemeClr val="dk1"/>
                          </a:solidFill>
                          <a:latin typeface="Gill Sans MT" panose="020B0502020104020203"/>
                        </a:defRPr>
                      </a:lvl5pPr>
                      <a:lvl6pPr marL="2286000" algn="l" defTabSz="914400" rtl="0" eaLnBrk="1" latinLnBrk="0" hangingPunct="1">
                        <a:defRPr sz="1800" kern="1200">
                          <a:solidFill>
                            <a:schemeClr val="dk1"/>
                          </a:solidFill>
                          <a:latin typeface="Gill Sans MT" panose="020B0502020104020203"/>
                        </a:defRPr>
                      </a:lvl6pPr>
                      <a:lvl7pPr marL="2743200" algn="l" defTabSz="914400" rtl="0" eaLnBrk="1" latinLnBrk="0" hangingPunct="1">
                        <a:defRPr sz="1800" kern="1200">
                          <a:solidFill>
                            <a:schemeClr val="dk1"/>
                          </a:solidFill>
                          <a:latin typeface="Gill Sans MT" panose="020B0502020104020203"/>
                        </a:defRPr>
                      </a:lvl7pPr>
                      <a:lvl8pPr marL="3200400" algn="l" defTabSz="914400" rtl="0" eaLnBrk="1" latinLnBrk="0" hangingPunct="1">
                        <a:defRPr sz="1800" kern="1200">
                          <a:solidFill>
                            <a:schemeClr val="dk1"/>
                          </a:solidFill>
                          <a:latin typeface="Gill Sans MT" panose="020B0502020104020203"/>
                        </a:defRPr>
                      </a:lvl8pPr>
                      <a:lvl9pPr marL="3657600" algn="l" defTabSz="914400" rtl="0" eaLnBrk="1" latinLnBrk="0" hangingPunct="1">
                        <a:defRPr sz="1800" kern="1200">
                          <a:solidFill>
                            <a:schemeClr val="dk1"/>
                          </a:solidFill>
                          <a:latin typeface="Gill Sans MT" panose="020B0502020104020203"/>
                        </a:defRPr>
                      </a:lvl9pPr>
                    </a:lstStyle>
                    <a:p>
                      <a:pPr marL="0" marR="0" indent="0" algn="ctr" defTabSz="1371600" rtl="0" eaLnBrk="1" fontAlgn="auto" latinLnBrk="0" hangingPunct="1">
                        <a:lnSpc>
                          <a:spcPct val="100000"/>
                        </a:lnSpc>
                        <a:spcBef>
                          <a:spcPts val="0"/>
                        </a:spcBef>
                        <a:spcAft>
                          <a:spcPts val="0"/>
                        </a:spcAft>
                        <a:buClrTx/>
                        <a:buSzTx/>
                        <a:buFontTx/>
                        <a:buNone/>
                        <a:tabLst/>
                        <a:defRPr/>
                      </a:pPr>
                      <a:r>
                        <a:rPr lang="en-US" sz="1400" dirty="0">
                          <a:latin typeface="+mn-lt"/>
                        </a:rPr>
                        <a:t>Place content here</a:t>
                      </a:r>
                      <a:endParaRPr lang="ru-RU" sz="1400" b="0" i="0">
                        <a:solidFill>
                          <a:schemeClr val="bg1"/>
                        </a:solidFill>
                        <a:latin typeface="+mn-lt"/>
                        <a:ea typeface="Roboto Light" panose="02000000000000000000" pitchFamily="2" charset="0"/>
                        <a:cs typeface="Gill Sans Light" panose="020B0302020104020203" pitchFamily="34" charset="-79"/>
                      </a:endParaRPr>
                    </a:p>
                  </a:txBody>
                  <a:tcPr marL="64576" marR="64576" marT="34995" marB="34995" anchor="ctr">
                    <a:lnL w="6350" cap="flat" cmpd="sng" algn="ctr">
                      <a:solidFill>
                        <a:srgbClr val="DDDDDD"/>
                      </a:solidFill>
                      <a:prstDash val="solid"/>
                      <a:miter lim="800000"/>
                    </a:lnL>
                    <a:lnR w="6350" cap="flat" cmpd="sng" algn="ctr">
                      <a:solidFill>
                        <a:srgbClr val="DDDDDD"/>
                      </a:solidFill>
                      <a:prstDash val="solid"/>
                      <a:miter lim="800000"/>
                    </a:lnR>
                    <a:lnT w="6350" cap="flat" cmpd="sng" algn="ctr">
                      <a:solidFill>
                        <a:srgbClr val="DDDDDD"/>
                      </a:solidFill>
                      <a:prstDash val="solid"/>
                      <a:miter lim="800000"/>
                    </a:lnT>
                    <a:lnB w="6350" cap="flat" cmpd="sng" algn="ctr">
                      <a:solidFill>
                        <a:srgbClr val="DDDDDD"/>
                      </a:solidFill>
                      <a:prstDash val="solid"/>
                      <a:miter lim="800000"/>
                    </a:lnB>
                    <a:lnTlToBr w="12700" cmpd="sng">
                      <a:noFill/>
                      <a:prstDash val="solid"/>
                    </a:lnTlToBr>
                    <a:lnBlToTr w="12700" cmpd="sng">
                      <a:noFill/>
                      <a:prstDash val="solid"/>
                    </a:lnBlToTr>
                    <a:solidFill>
                      <a:schemeClr val="accent3">
                        <a:alpha val="40000"/>
                      </a:schemeClr>
                    </a:solidFill>
                  </a:tcPr>
                </a:tc>
                <a:extLst>
                  <a:ext uri="{0D108BD9-81ED-4DB2-BD59-A6C34878D82A}">
                    <a16:rowId xmlns:a16="http://schemas.microsoft.com/office/drawing/2014/main" val="43970745"/>
                  </a:ext>
                </a:extLst>
              </a:tr>
              <a:tr h="554614">
                <a:tc>
                  <a:txBody>
                    <a:bodyPr/>
                    <a:lstStyle>
                      <a:lvl1pPr marL="0" algn="l" defTabSz="914400" rtl="0" eaLnBrk="1" latinLnBrk="0" hangingPunct="1">
                        <a:defRPr sz="1800" kern="1200">
                          <a:solidFill>
                            <a:schemeClr val="dk1"/>
                          </a:solidFill>
                          <a:latin typeface="Gill Sans MT" panose="020B0502020104020203"/>
                        </a:defRPr>
                      </a:lvl1pPr>
                      <a:lvl2pPr marL="457200" algn="l" defTabSz="914400" rtl="0" eaLnBrk="1" latinLnBrk="0" hangingPunct="1">
                        <a:defRPr sz="1800" kern="1200">
                          <a:solidFill>
                            <a:schemeClr val="dk1"/>
                          </a:solidFill>
                          <a:latin typeface="Gill Sans MT" panose="020B0502020104020203"/>
                        </a:defRPr>
                      </a:lvl2pPr>
                      <a:lvl3pPr marL="914400" algn="l" defTabSz="914400" rtl="0" eaLnBrk="1" latinLnBrk="0" hangingPunct="1">
                        <a:defRPr sz="1800" kern="1200">
                          <a:solidFill>
                            <a:schemeClr val="dk1"/>
                          </a:solidFill>
                          <a:latin typeface="Gill Sans MT" panose="020B0502020104020203"/>
                        </a:defRPr>
                      </a:lvl3pPr>
                      <a:lvl4pPr marL="1371600" algn="l" defTabSz="914400" rtl="0" eaLnBrk="1" latinLnBrk="0" hangingPunct="1">
                        <a:defRPr sz="1800" kern="1200">
                          <a:solidFill>
                            <a:schemeClr val="dk1"/>
                          </a:solidFill>
                          <a:latin typeface="Gill Sans MT" panose="020B0502020104020203"/>
                        </a:defRPr>
                      </a:lvl4pPr>
                      <a:lvl5pPr marL="1828800" algn="l" defTabSz="914400" rtl="0" eaLnBrk="1" latinLnBrk="0" hangingPunct="1">
                        <a:defRPr sz="1800" kern="1200">
                          <a:solidFill>
                            <a:schemeClr val="dk1"/>
                          </a:solidFill>
                          <a:latin typeface="Gill Sans MT" panose="020B0502020104020203"/>
                        </a:defRPr>
                      </a:lvl5pPr>
                      <a:lvl6pPr marL="2286000" algn="l" defTabSz="914400" rtl="0" eaLnBrk="1" latinLnBrk="0" hangingPunct="1">
                        <a:defRPr sz="1800" kern="1200">
                          <a:solidFill>
                            <a:schemeClr val="dk1"/>
                          </a:solidFill>
                          <a:latin typeface="Gill Sans MT" panose="020B0502020104020203"/>
                        </a:defRPr>
                      </a:lvl6pPr>
                      <a:lvl7pPr marL="2743200" algn="l" defTabSz="914400" rtl="0" eaLnBrk="1" latinLnBrk="0" hangingPunct="1">
                        <a:defRPr sz="1800" kern="1200">
                          <a:solidFill>
                            <a:schemeClr val="dk1"/>
                          </a:solidFill>
                          <a:latin typeface="Gill Sans MT" panose="020B0502020104020203"/>
                        </a:defRPr>
                      </a:lvl7pPr>
                      <a:lvl8pPr marL="3200400" algn="l" defTabSz="914400" rtl="0" eaLnBrk="1" latinLnBrk="0" hangingPunct="1">
                        <a:defRPr sz="1800" kern="1200">
                          <a:solidFill>
                            <a:schemeClr val="dk1"/>
                          </a:solidFill>
                          <a:latin typeface="Gill Sans MT" panose="020B0502020104020203"/>
                        </a:defRPr>
                      </a:lvl8pPr>
                      <a:lvl9pPr marL="3657600" algn="l" defTabSz="914400" rtl="0" eaLnBrk="1" latinLnBrk="0" hangingPunct="1">
                        <a:defRPr sz="1800" kern="1200">
                          <a:solidFill>
                            <a:schemeClr val="dk1"/>
                          </a:solidFill>
                          <a:latin typeface="Gill Sans MT" panose="020B0502020104020203"/>
                        </a:defRPr>
                      </a:lvl9pPr>
                    </a:lstStyle>
                    <a:p>
                      <a:pPr marL="0" marR="0" indent="0" algn="ctr" defTabSz="1371600" rtl="0" eaLnBrk="1" fontAlgn="auto" latinLnBrk="0" hangingPunct="1">
                        <a:lnSpc>
                          <a:spcPct val="100000"/>
                        </a:lnSpc>
                        <a:spcBef>
                          <a:spcPts val="0"/>
                        </a:spcBef>
                        <a:spcAft>
                          <a:spcPts val="0"/>
                        </a:spcAft>
                        <a:buClrTx/>
                        <a:buSzTx/>
                        <a:buFontTx/>
                        <a:buNone/>
                        <a:tabLst/>
                        <a:defRPr/>
                      </a:pPr>
                      <a:r>
                        <a:rPr lang="en-US" sz="1400" dirty="0">
                          <a:latin typeface="+mn-lt"/>
                        </a:rPr>
                        <a:t>Place content here</a:t>
                      </a:r>
                      <a:endParaRPr lang="ru-RU" sz="1400" b="0" i="0">
                        <a:solidFill>
                          <a:schemeClr val="bg1"/>
                        </a:solidFill>
                        <a:latin typeface="+mn-lt"/>
                        <a:ea typeface="Roboto Light" panose="02000000000000000000" pitchFamily="2" charset="0"/>
                        <a:cs typeface="Gill Sans Light" panose="020B0302020104020203" pitchFamily="34" charset="-79"/>
                      </a:endParaRPr>
                    </a:p>
                  </a:txBody>
                  <a:tcPr marL="64576" marR="64576" marT="34995" marB="34995" anchor="ctr">
                    <a:lnL w="6350" cap="flat" cmpd="sng" algn="ctr">
                      <a:solidFill>
                        <a:srgbClr val="DDDDDD"/>
                      </a:solidFill>
                      <a:prstDash val="solid"/>
                      <a:miter lim="800000"/>
                    </a:lnL>
                    <a:lnR w="6350" cap="flat" cmpd="sng" algn="ctr">
                      <a:solidFill>
                        <a:srgbClr val="DDDDDD"/>
                      </a:solidFill>
                      <a:prstDash val="solid"/>
                      <a:miter lim="800000"/>
                    </a:lnR>
                    <a:lnT w="6350" cap="flat" cmpd="sng" algn="ctr">
                      <a:solidFill>
                        <a:srgbClr val="DDDDDD"/>
                      </a:solidFill>
                      <a:prstDash val="solid"/>
                      <a:miter lim="800000"/>
                    </a:lnT>
                    <a:lnB w="6350" cap="flat" cmpd="sng" algn="ctr">
                      <a:solidFill>
                        <a:srgbClr val="DDDDDD"/>
                      </a:solidFill>
                      <a:prstDash val="solid"/>
                      <a:miter lim="800000"/>
                    </a:lnB>
                    <a:lnTlToBr w="12700" cmpd="sng">
                      <a:noFill/>
                      <a:prstDash val="solid"/>
                    </a:lnTlToBr>
                    <a:lnBlToTr w="12700" cmpd="sng">
                      <a:noFill/>
                      <a:prstDash val="solid"/>
                    </a:lnBlToTr>
                    <a:solidFill>
                      <a:schemeClr val="accent3">
                        <a:alpha val="20000"/>
                      </a:schemeClr>
                    </a:solidFill>
                  </a:tcPr>
                </a:tc>
                <a:tc>
                  <a:txBody>
                    <a:bodyPr/>
                    <a:lstStyle>
                      <a:lvl1pPr marL="0" algn="l" defTabSz="914400" rtl="0" eaLnBrk="1" latinLnBrk="0" hangingPunct="1">
                        <a:defRPr sz="1800" kern="1200">
                          <a:solidFill>
                            <a:schemeClr val="dk1"/>
                          </a:solidFill>
                          <a:latin typeface="Gill Sans MT" panose="020B0502020104020203"/>
                        </a:defRPr>
                      </a:lvl1pPr>
                      <a:lvl2pPr marL="457200" algn="l" defTabSz="914400" rtl="0" eaLnBrk="1" latinLnBrk="0" hangingPunct="1">
                        <a:defRPr sz="1800" kern="1200">
                          <a:solidFill>
                            <a:schemeClr val="dk1"/>
                          </a:solidFill>
                          <a:latin typeface="Gill Sans MT" panose="020B0502020104020203"/>
                        </a:defRPr>
                      </a:lvl2pPr>
                      <a:lvl3pPr marL="914400" algn="l" defTabSz="914400" rtl="0" eaLnBrk="1" latinLnBrk="0" hangingPunct="1">
                        <a:defRPr sz="1800" kern="1200">
                          <a:solidFill>
                            <a:schemeClr val="dk1"/>
                          </a:solidFill>
                          <a:latin typeface="Gill Sans MT" panose="020B0502020104020203"/>
                        </a:defRPr>
                      </a:lvl3pPr>
                      <a:lvl4pPr marL="1371600" algn="l" defTabSz="914400" rtl="0" eaLnBrk="1" latinLnBrk="0" hangingPunct="1">
                        <a:defRPr sz="1800" kern="1200">
                          <a:solidFill>
                            <a:schemeClr val="dk1"/>
                          </a:solidFill>
                          <a:latin typeface="Gill Sans MT" panose="020B0502020104020203"/>
                        </a:defRPr>
                      </a:lvl4pPr>
                      <a:lvl5pPr marL="1828800" algn="l" defTabSz="914400" rtl="0" eaLnBrk="1" latinLnBrk="0" hangingPunct="1">
                        <a:defRPr sz="1800" kern="1200">
                          <a:solidFill>
                            <a:schemeClr val="dk1"/>
                          </a:solidFill>
                          <a:latin typeface="Gill Sans MT" panose="020B0502020104020203"/>
                        </a:defRPr>
                      </a:lvl5pPr>
                      <a:lvl6pPr marL="2286000" algn="l" defTabSz="914400" rtl="0" eaLnBrk="1" latinLnBrk="0" hangingPunct="1">
                        <a:defRPr sz="1800" kern="1200">
                          <a:solidFill>
                            <a:schemeClr val="dk1"/>
                          </a:solidFill>
                          <a:latin typeface="Gill Sans MT" panose="020B0502020104020203"/>
                        </a:defRPr>
                      </a:lvl6pPr>
                      <a:lvl7pPr marL="2743200" algn="l" defTabSz="914400" rtl="0" eaLnBrk="1" latinLnBrk="0" hangingPunct="1">
                        <a:defRPr sz="1800" kern="1200">
                          <a:solidFill>
                            <a:schemeClr val="dk1"/>
                          </a:solidFill>
                          <a:latin typeface="Gill Sans MT" panose="020B0502020104020203"/>
                        </a:defRPr>
                      </a:lvl7pPr>
                      <a:lvl8pPr marL="3200400" algn="l" defTabSz="914400" rtl="0" eaLnBrk="1" latinLnBrk="0" hangingPunct="1">
                        <a:defRPr sz="1800" kern="1200">
                          <a:solidFill>
                            <a:schemeClr val="dk1"/>
                          </a:solidFill>
                          <a:latin typeface="Gill Sans MT" panose="020B0502020104020203"/>
                        </a:defRPr>
                      </a:lvl8pPr>
                      <a:lvl9pPr marL="3657600" algn="l" defTabSz="914400" rtl="0" eaLnBrk="1" latinLnBrk="0" hangingPunct="1">
                        <a:defRPr sz="1800" kern="1200">
                          <a:solidFill>
                            <a:schemeClr val="dk1"/>
                          </a:solidFill>
                          <a:latin typeface="Gill Sans MT" panose="020B0502020104020203"/>
                        </a:defRPr>
                      </a:lvl9pPr>
                    </a:lstStyle>
                    <a:p>
                      <a:pPr marL="0" marR="0" indent="0" algn="ctr" defTabSz="1371600" rtl="0" eaLnBrk="1" fontAlgn="auto" latinLnBrk="0" hangingPunct="1">
                        <a:lnSpc>
                          <a:spcPct val="100000"/>
                        </a:lnSpc>
                        <a:spcBef>
                          <a:spcPts val="0"/>
                        </a:spcBef>
                        <a:spcAft>
                          <a:spcPts val="0"/>
                        </a:spcAft>
                        <a:buClrTx/>
                        <a:buSzTx/>
                        <a:buFontTx/>
                        <a:buNone/>
                        <a:tabLst/>
                        <a:defRPr/>
                      </a:pPr>
                      <a:r>
                        <a:rPr lang="en-US" sz="1400" dirty="0">
                          <a:latin typeface="+mn-lt"/>
                        </a:rPr>
                        <a:t>Place content here</a:t>
                      </a:r>
                      <a:endParaRPr lang="ru-RU" sz="1400" b="0" i="0">
                        <a:solidFill>
                          <a:schemeClr val="bg1"/>
                        </a:solidFill>
                        <a:latin typeface="+mn-lt"/>
                        <a:ea typeface="Roboto Light" panose="02000000000000000000" pitchFamily="2" charset="0"/>
                        <a:cs typeface="Gill Sans Light" panose="020B0302020104020203" pitchFamily="34" charset="-79"/>
                      </a:endParaRPr>
                    </a:p>
                  </a:txBody>
                  <a:tcPr marL="64576" marR="64576" marT="34995" marB="34995" anchor="ctr">
                    <a:lnL w="6350" cap="flat" cmpd="sng" algn="ctr">
                      <a:solidFill>
                        <a:srgbClr val="DDDDDD"/>
                      </a:solidFill>
                      <a:prstDash val="solid"/>
                      <a:miter lim="800000"/>
                    </a:lnL>
                    <a:lnR w="6350" cap="flat" cmpd="sng" algn="ctr">
                      <a:solidFill>
                        <a:srgbClr val="DDDDDD"/>
                      </a:solidFill>
                      <a:prstDash val="solid"/>
                      <a:miter lim="800000"/>
                    </a:lnR>
                    <a:lnT w="6350" cap="flat" cmpd="sng" algn="ctr">
                      <a:solidFill>
                        <a:srgbClr val="DDDDDD"/>
                      </a:solidFill>
                      <a:prstDash val="solid"/>
                      <a:miter lim="800000"/>
                    </a:lnT>
                    <a:lnB w="6350" cap="flat" cmpd="sng" algn="ctr">
                      <a:solidFill>
                        <a:srgbClr val="DDDDDD"/>
                      </a:solidFill>
                      <a:prstDash val="solid"/>
                      <a:miter lim="800000"/>
                    </a:lnB>
                    <a:lnTlToBr w="12700" cmpd="sng">
                      <a:noFill/>
                      <a:prstDash val="solid"/>
                    </a:lnTlToBr>
                    <a:lnBlToTr w="12700" cmpd="sng">
                      <a:noFill/>
                      <a:prstDash val="solid"/>
                    </a:lnBlToTr>
                    <a:solidFill>
                      <a:schemeClr val="accent3">
                        <a:alpha val="20000"/>
                      </a:schemeClr>
                    </a:solidFill>
                  </a:tcPr>
                </a:tc>
                <a:tc>
                  <a:txBody>
                    <a:bodyPr/>
                    <a:lstStyle>
                      <a:lvl1pPr marL="0" algn="l" defTabSz="914400" rtl="0" eaLnBrk="1" latinLnBrk="0" hangingPunct="1">
                        <a:defRPr sz="1800" kern="1200">
                          <a:solidFill>
                            <a:schemeClr val="dk1"/>
                          </a:solidFill>
                          <a:latin typeface="Gill Sans MT" panose="020B0502020104020203"/>
                        </a:defRPr>
                      </a:lvl1pPr>
                      <a:lvl2pPr marL="457200" algn="l" defTabSz="914400" rtl="0" eaLnBrk="1" latinLnBrk="0" hangingPunct="1">
                        <a:defRPr sz="1800" kern="1200">
                          <a:solidFill>
                            <a:schemeClr val="dk1"/>
                          </a:solidFill>
                          <a:latin typeface="Gill Sans MT" panose="020B0502020104020203"/>
                        </a:defRPr>
                      </a:lvl2pPr>
                      <a:lvl3pPr marL="914400" algn="l" defTabSz="914400" rtl="0" eaLnBrk="1" latinLnBrk="0" hangingPunct="1">
                        <a:defRPr sz="1800" kern="1200">
                          <a:solidFill>
                            <a:schemeClr val="dk1"/>
                          </a:solidFill>
                          <a:latin typeface="Gill Sans MT" panose="020B0502020104020203"/>
                        </a:defRPr>
                      </a:lvl3pPr>
                      <a:lvl4pPr marL="1371600" algn="l" defTabSz="914400" rtl="0" eaLnBrk="1" latinLnBrk="0" hangingPunct="1">
                        <a:defRPr sz="1800" kern="1200">
                          <a:solidFill>
                            <a:schemeClr val="dk1"/>
                          </a:solidFill>
                          <a:latin typeface="Gill Sans MT" panose="020B0502020104020203"/>
                        </a:defRPr>
                      </a:lvl4pPr>
                      <a:lvl5pPr marL="1828800" algn="l" defTabSz="914400" rtl="0" eaLnBrk="1" latinLnBrk="0" hangingPunct="1">
                        <a:defRPr sz="1800" kern="1200">
                          <a:solidFill>
                            <a:schemeClr val="dk1"/>
                          </a:solidFill>
                          <a:latin typeface="Gill Sans MT" panose="020B0502020104020203"/>
                        </a:defRPr>
                      </a:lvl5pPr>
                      <a:lvl6pPr marL="2286000" algn="l" defTabSz="914400" rtl="0" eaLnBrk="1" latinLnBrk="0" hangingPunct="1">
                        <a:defRPr sz="1800" kern="1200">
                          <a:solidFill>
                            <a:schemeClr val="dk1"/>
                          </a:solidFill>
                          <a:latin typeface="Gill Sans MT" panose="020B0502020104020203"/>
                        </a:defRPr>
                      </a:lvl6pPr>
                      <a:lvl7pPr marL="2743200" algn="l" defTabSz="914400" rtl="0" eaLnBrk="1" latinLnBrk="0" hangingPunct="1">
                        <a:defRPr sz="1800" kern="1200">
                          <a:solidFill>
                            <a:schemeClr val="dk1"/>
                          </a:solidFill>
                          <a:latin typeface="Gill Sans MT" panose="020B0502020104020203"/>
                        </a:defRPr>
                      </a:lvl7pPr>
                      <a:lvl8pPr marL="3200400" algn="l" defTabSz="914400" rtl="0" eaLnBrk="1" latinLnBrk="0" hangingPunct="1">
                        <a:defRPr sz="1800" kern="1200">
                          <a:solidFill>
                            <a:schemeClr val="dk1"/>
                          </a:solidFill>
                          <a:latin typeface="Gill Sans MT" panose="020B0502020104020203"/>
                        </a:defRPr>
                      </a:lvl8pPr>
                      <a:lvl9pPr marL="3657600" algn="l" defTabSz="914400" rtl="0" eaLnBrk="1" latinLnBrk="0" hangingPunct="1">
                        <a:defRPr sz="1800" kern="1200">
                          <a:solidFill>
                            <a:schemeClr val="dk1"/>
                          </a:solidFill>
                          <a:latin typeface="Gill Sans MT" panose="020B0502020104020203"/>
                        </a:defRPr>
                      </a:lvl9pPr>
                    </a:lstStyle>
                    <a:p>
                      <a:pPr marL="0" marR="0" indent="0" algn="ctr" defTabSz="1371600" rtl="0" eaLnBrk="1" fontAlgn="auto" latinLnBrk="0" hangingPunct="1">
                        <a:lnSpc>
                          <a:spcPct val="100000"/>
                        </a:lnSpc>
                        <a:spcBef>
                          <a:spcPts val="0"/>
                        </a:spcBef>
                        <a:spcAft>
                          <a:spcPts val="0"/>
                        </a:spcAft>
                        <a:buClrTx/>
                        <a:buSzTx/>
                        <a:buFontTx/>
                        <a:buNone/>
                        <a:tabLst/>
                        <a:defRPr/>
                      </a:pPr>
                      <a:r>
                        <a:rPr lang="en-US" sz="1400" dirty="0">
                          <a:latin typeface="+mn-lt"/>
                        </a:rPr>
                        <a:t>Place content here</a:t>
                      </a:r>
                      <a:endParaRPr lang="ru-RU" sz="1400" b="0" i="0">
                        <a:solidFill>
                          <a:schemeClr val="bg1"/>
                        </a:solidFill>
                        <a:latin typeface="+mn-lt"/>
                        <a:ea typeface="Roboto Light" panose="02000000000000000000" pitchFamily="2" charset="0"/>
                        <a:cs typeface="Gill Sans Light" panose="020B0302020104020203" pitchFamily="34" charset="-79"/>
                      </a:endParaRPr>
                    </a:p>
                  </a:txBody>
                  <a:tcPr marL="64576" marR="64576" marT="34995" marB="34995" anchor="ctr">
                    <a:lnL w="6350" cap="flat" cmpd="sng" algn="ctr">
                      <a:solidFill>
                        <a:srgbClr val="DDDDDD"/>
                      </a:solidFill>
                      <a:prstDash val="solid"/>
                      <a:miter lim="800000"/>
                    </a:lnL>
                    <a:lnR w="6350" cap="flat" cmpd="sng" algn="ctr">
                      <a:solidFill>
                        <a:srgbClr val="DDDDDD"/>
                      </a:solidFill>
                      <a:prstDash val="solid"/>
                      <a:miter lim="800000"/>
                    </a:lnR>
                    <a:lnT w="6350" cap="flat" cmpd="sng" algn="ctr">
                      <a:solidFill>
                        <a:srgbClr val="DDDDDD"/>
                      </a:solidFill>
                      <a:prstDash val="solid"/>
                      <a:miter lim="800000"/>
                    </a:lnT>
                    <a:lnB w="6350" cap="flat" cmpd="sng" algn="ctr">
                      <a:solidFill>
                        <a:srgbClr val="DDDDDD"/>
                      </a:solidFill>
                      <a:prstDash val="solid"/>
                      <a:miter lim="800000"/>
                    </a:lnB>
                    <a:lnTlToBr w="12700" cmpd="sng">
                      <a:noFill/>
                      <a:prstDash val="solid"/>
                    </a:lnTlToBr>
                    <a:lnBlToTr w="12700" cmpd="sng">
                      <a:noFill/>
                      <a:prstDash val="solid"/>
                    </a:lnBlToTr>
                    <a:solidFill>
                      <a:schemeClr val="accent3">
                        <a:alpha val="20000"/>
                      </a:schemeClr>
                    </a:solidFill>
                  </a:tcPr>
                </a:tc>
                <a:tc>
                  <a:txBody>
                    <a:bodyPr/>
                    <a:lstStyle>
                      <a:lvl1pPr marL="0" algn="l" defTabSz="914400" rtl="0" eaLnBrk="1" latinLnBrk="0" hangingPunct="1">
                        <a:defRPr sz="1800" kern="1200">
                          <a:solidFill>
                            <a:schemeClr val="dk1"/>
                          </a:solidFill>
                          <a:latin typeface="Gill Sans MT" panose="020B0502020104020203"/>
                        </a:defRPr>
                      </a:lvl1pPr>
                      <a:lvl2pPr marL="457200" algn="l" defTabSz="914400" rtl="0" eaLnBrk="1" latinLnBrk="0" hangingPunct="1">
                        <a:defRPr sz="1800" kern="1200">
                          <a:solidFill>
                            <a:schemeClr val="dk1"/>
                          </a:solidFill>
                          <a:latin typeface="Gill Sans MT" panose="020B0502020104020203"/>
                        </a:defRPr>
                      </a:lvl2pPr>
                      <a:lvl3pPr marL="914400" algn="l" defTabSz="914400" rtl="0" eaLnBrk="1" latinLnBrk="0" hangingPunct="1">
                        <a:defRPr sz="1800" kern="1200">
                          <a:solidFill>
                            <a:schemeClr val="dk1"/>
                          </a:solidFill>
                          <a:latin typeface="Gill Sans MT" panose="020B0502020104020203"/>
                        </a:defRPr>
                      </a:lvl3pPr>
                      <a:lvl4pPr marL="1371600" algn="l" defTabSz="914400" rtl="0" eaLnBrk="1" latinLnBrk="0" hangingPunct="1">
                        <a:defRPr sz="1800" kern="1200">
                          <a:solidFill>
                            <a:schemeClr val="dk1"/>
                          </a:solidFill>
                          <a:latin typeface="Gill Sans MT" panose="020B0502020104020203"/>
                        </a:defRPr>
                      </a:lvl4pPr>
                      <a:lvl5pPr marL="1828800" algn="l" defTabSz="914400" rtl="0" eaLnBrk="1" latinLnBrk="0" hangingPunct="1">
                        <a:defRPr sz="1800" kern="1200">
                          <a:solidFill>
                            <a:schemeClr val="dk1"/>
                          </a:solidFill>
                          <a:latin typeface="Gill Sans MT" panose="020B0502020104020203"/>
                        </a:defRPr>
                      </a:lvl5pPr>
                      <a:lvl6pPr marL="2286000" algn="l" defTabSz="914400" rtl="0" eaLnBrk="1" latinLnBrk="0" hangingPunct="1">
                        <a:defRPr sz="1800" kern="1200">
                          <a:solidFill>
                            <a:schemeClr val="dk1"/>
                          </a:solidFill>
                          <a:latin typeface="Gill Sans MT" panose="020B0502020104020203"/>
                        </a:defRPr>
                      </a:lvl6pPr>
                      <a:lvl7pPr marL="2743200" algn="l" defTabSz="914400" rtl="0" eaLnBrk="1" latinLnBrk="0" hangingPunct="1">
                        <a:defRPr sz="1800" kern="1200">
                          <a:solidFill>
                            <a:schemeClr val="dk1"/>
                          </a:solidFill>
                          <a:latin typeface="Gill Sans MT" panose="020B0502020104020203"/>
                        </a:defRPr>
                      </a:lvl7pPr>
                      <a:lvl8pPr marL="3200400" algn="l" defTabSz="914400" rtl="0" eaLnBrk="1" latinLnBrk="0" hangingPunct="1">
                        <a:defRPr sz="1800" kern="1200">
                          <a:solidFill>
                            <a:schemeClr val="dk1"/>
                          </a:solidFill>
                          <a:latin typeface="Gill Sans MT" panose="020B0502020104020203"/>
                        </a:defRPr>
                      </a:lvl8pPr>
                      <a:lvl9pPr marL="3657600" algn="l" defTabSz="914400" rtl="0" eaLnBrk="1" latinLnBrk="0" hangingPunct="1">
                        <a:defRPr sz="1800" kern="1200">
                          <a:solidFill>
                            <a:schemeClr val="dk1"/>
                          </a:solidFill>
                          <a:latin typeface="Gill Sans MT" panose="020B0502020104020203"/>
                        </a:defRPr>
                      </a:lvl9pPr>
                    </a:lstStyle>
                    <a:p>
                      <a:pPr marL="0" marR="0" indent="0" algn="ctr" defTabSz="1371600" rtl="0" eaLnBrk="1" fontAlgn="auto" latinLnBrk="0" hangingPunct="1">
                        <a:lnSpc>
                          <a:spcPct val="100000"/>
                        </a:lnSpc>
                        <a:spcBef>
                          <a:spcPts val="0"/>
                        </a:spcBef>
                        <a:spcAft>
                          <a:spcPts val="0"/>
                        </a:spcAft>
                        <a:buClrTx/>
                        <a:buSzTx/>
                        <a:buFontTx/>
                        <a:buNone/>
                        <a:tabLst/>
                        <a:defRPr/>
                      </a:pPr>
                      <a:r>
                        <a:rPr lang="en-US" sz="1400" dirty="0">
                          <a:latin typeface="+mn-lt"/>
                        </a:rPr>
                        <a:t>Place content here</a:t>
                      </a:r>
                      <a:endParaRPr lang="ru-RU" sz="1400" b="0" i="0" dirty="0">
                        <a:solidFill>
                          <a:schemeClr val="bg1"/>
                        </a:solidFill>
                        <a:latin typeface="+mn-lt"/>
                        <a:ea typeface="Roboto Light" panose="02000000000000000000" pitchFamily="2" charset="0"/>
                        <a:cs typeface="Gill Sans Light" panose="020B0302020104020203" pitchFamily="34" charset="-79"/>
                      </a:endParaRPr>
                    </a:p>
                  </a:txBody>
                  <a:tcPr marL="64576" marR="64576" marT="34995" marB="34995" anchor="ctr">
                    <a:lnL w="6350" cap="flat" cmpd="sng" algn="ctr">
                      <a:solidFill>
                        <a:srgbClr val="DDDDDD"/>
                      </a:solidFill>
                      <a:prstDash val="solid"/>
                      <a:miter lim="800000"/>
                    </a:lnL>
                    <a:lnR w="6350" cap="flat" cmpd="sng" algn="ctr">
                      <a:solidFill>
                        <a:srgbClr val="DDDDDD"/>
                      </a:solidFill>
                      <a:prstDash val="solid"/>
                      <a:miter lim="800000"/>
                    </a:lnR>
                    <a:lnT w="6350" cap="flat" cmpd="sng" algn="ctr">
                      <a:solidFill>
                        <a:srgbClr val="DDDDDD"/>
                      </a:solidFill>
                      <a:prstDash val="solid"/>
                      <a:miter lim="800000"/>
                    </a:lnT>
                    <a:lnB w="6350" cap="flat" cmpd="sng" algn="ctr">
                      <a:solidFill>
                        <a:srgbClr val="DDDDDD"/>
                      </a:solidFill>
                      <a:prstDash val="solid"/>
                      <a:miter lim="800000"/>
                    </a:lnB>
                    <a:lnTlToBr w="12700" cmpd="sng">
                      <a:noFill/>
                      <a:prstDash val="solid"/>
                    </a:lnTlToBr>
                    <a:lnBlToTr w="12700" cmpd="sng">
                      <a:noFill/>
                      <a:prstDash val="solid"/>
                    </a:lnBlToTr>
                    <a:solidFill>
                      <a:schemeClr val="accent3">
                        <a:alpha val="20000"/>
                      </a:schemeClr>
                    </a:solidFill>
                  </a:tcPr>
                </a:tc>
                <a:extLst>
                  <a:ext uri="{0D108BD9-81ED-4DB2-BD59-A6C34878D82A}">
                    <a16:rowId xmlns:a16="http://schemas.microsoft.com/office/drawing/2014/main" val="1663314759"/>
                  </a:ext>
                </a:extLst>
              </a:tr>
            </a:tbl>
          </a:graphicData>
        </a:graphic>
      </p:graphicFrame>
    </p:spTree>
    <p:extLst>
      <p:ext uri="{BB962C8B-B14F-4D97-AF65-F5344CB8AC3E}">
        <p14:creationId xmlns:p14="http://schemas.microsoft.com/office/powerpoint/2010/main" val="1183416407"/>
      </p:ext>
    </p:extLst>
  </p:cSld>
  <p:clrMapOvr>
    <a:masterClrMapping/>
  </p:clrMapOvr>
</p:sld>
</file>

<file path=ppt/theme/theme11.xml><?xml version="1.0" encoding="utf-8"?>
<a:theme xmlns:a="http://schemas.openxmlformats.org/drawingml/2006/main" name="Office Theme">
  <a:themeElements>
    <a:clrScheme name="Custom 25">
      <a:dk1>
        <a:srgbClr val="3F3F3F"/>
      </a:dk1>
      <a:lt1>
        <a:srgbClr val="FFFFFF"/>
      </a:lt1>
      <a:dk2>
        <a:srgbClr val="000000"/>
      </a:dk2>
      <a:lt2>
        <a:srgbClr val="A5A5A5"/>
      </a:lt2>
      <a:accent1>
        <a:srgbClr val="00194C"/>
      </a:accent1>
      <a:accent2>
        <a:srgbClr val="EAB200"/>
      </a:accent2>
      <a:accent3>
        <a:srgbClr val="DDDDDD"/>
      </a:accent3>
      <a:accent4>
        <a:srgbClr val="954F72"/>
      </a:accent4>
      <a:accent5>
        <a:srgbClr val="00843B"/>
      </a:accent5>
      <a:accent6>
        <a:srgbClr val="014067"/>
      </a:accent6>
      <a:hlink>
        <a:srgbClr val="00194C"/>
      </a:hlink>
      <a:folHlink>
        <a:srgbClr val="954F72"/>
      </a:folHlink>
    </a:clrScheme>
    <a:fontScheme name="Custom 28">
      <a:majorFont>
        <a:latin typeface="Gill Sans MT"/>
        <a:ea typeface=""/>
        <a:cs typeface=""/>
      </a:majorFont>
      <a:minorFont>
        <a:latin typeface="Gill Sans Nova Light"/>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TF78646930_Travel presentation_AAS_v4" id="{69A0B7D3-DFC2-4DF4-94EE-39D7101E6D25}" vid="{C2C8F544-DED4-470E-87EA-91DC811D31A9}"/>
    </a:ext>
  </a:extLst>
</a:theme>
</file>

<file path=ppt/theme/theme22.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ppt/theme/theme33.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customXml/_rels/item2.xml.rels>&#65279;<?xml version="1.0" encoding="utf-8"?><Relationships xmlns="http://schemas.openxmlformats.org/package/2006/relationships"><Relationship Type="http://schemas.openxmlformats.org/officeDocument/2006/relationships/customXmlProps" Target="/customXml/itemProps21.xml" Id="rId1" /></Relationships>
</file>

<file path=customXml/_rels/item12.xml.rels>&#65279;<?xml version="1.0" encoding="utf-8"?><Relationships xmlns="http://schemas.openxmlformats.org/package/2006/relationships"><Relationship Type="http://schemas.openxmlformats.org/officeDocument/2006/relationships/customXmlProps" Target="/customXml/itemProps12.xml" Id="rId1" /></Relationships>
</file>

<file path=customXml/_rels/item33.xml.rels>&#65279;<?xml version="1.0" encoding="utf-8"?><Relationships xmlns="http://schemas.openxmlformats.org/package/2006/relationships"><Relationship Type="http://schemas.openxmlformats.org/officeDocument/2006/relationships/customXmlProps" Target="/customXml/itemProps33.xml" Id="rId1" /></Relationships>
</file>

<file path=customXml/item2.xml><?xml version="1.0" encoding="utf-8"?>
<?mso-contentType ?>
<FormTemplates xmlns="http://schemas.microsoft.com/sharepoint/v3/contenttype/forms">
  <Display>DocumentLibraryForm</Display>
  <Edit>DocumentLibraryForm</Edit>
  <New>DocumentLibraryForm</New>
</FormTemplates>
</file>

<file path=customXml/item12.xml><?xml version="1.0" encoding="utf-8"?>
<ct:contentTypeSchema xmlns:ct="http://schemas.microsoft.com/office/2006/metadata/contentType" xmlns:ma="http://schemas.microsoft.com/office/2006/metadata/properties/metaAttributes" ct:_="" ma:_="" ma:contentTypeName="Document" ma:contentTypeID="0x01010079F111ED35F8CC479449609E8A0923A6" ma:contentTypeVersion="11" ma:contentTypeDescription="Create a new document." ma:contentTypeScope="" ma:versionID="96291512c1ee715ab617f4c07df79fc1">
  <xsd:schema xmlns:xsd="http://www.w3.org/2001/XMLSchema" xmlns:xs="http://www.w3.org/2001/XMLSchema" xmlns:p="http://schemas.microsoft.com/office/2006/metadata/properties" xmlns:ns2="71af3243-3dd4-4a8d-8c0d-dd76da1f02a5" xmlns:ns3="16c05727-aa75-4e4a-9b5f-8a80a1165891" targetNamespace="http://schemas.microsoft.com/office/2006/metadata/properties" ma:root="true" ma:fieldsID="8256c27c40ca5c40ce1cf6c44f0205df" ns2:_="" ns3:_="">
    <xsd:import namespace="71af3243-3dd4-4a8d-8c0d-dd76da1f02a5"/>
    <xsd:import namespace="16c05727-aa75-4e4a-9b5f-8a80a1165891"/>
    <xsd:element name="properties">
      <xsd:complexType>
        <xsd:sequence>
          <xsd:element name="documentManagement">
            <xsd:complexType>
              <xsd:all>
                <xsd:element ref="ns2:MediaServiceMetadata" minOccurs="0"/>
                <xsd:element ref="ns2:MediaServiceFastMetadata" minOccurs="0"/>
                <xsd:element ref="ns2:MediaServiceOCR" minOccurs="0"/>
                <xsd:element ref="ns2:MediaServiceAutoTags" minOccurs="0"/>
                <xsd:element ref="ns2:MediaServiceEventHashCode" minOccurs="0"/>
                <xsd:element ref="ns2:MediaServiceGenerationTime" minOccurs="0"/>
                <xsd:element ref="ns3:SharedWithUsers" minOccurs="0"/>
                <xsd:element ref="ns3:SharedWithDetails" minOccurs="0"/>
                <xsd:element ref="ns2:MediaServiceAutoKeyPoints" minOccurs="0"/>
                <xsd:element ref="ns2:MediaServiceKeyPoints" minOccurs="0"/>
                <xsd:element ref="ns2:MediaServiceDateTaken" minOccurs="0"/>
              </xsd:all>
            </xsd:complexType>
          </xsd:element>
        </xsd:sequence>
      </xsd:complexType>
    </xsd:element>
  </xsd:schema>
  <xsd:schema xmlns:xsd="http://www.w3.org/2001/XMLSchema" xmlns:xs="http://www.w3.org/2001/XMLSchema" xmlns:dms="http://schemas.microsoft.com/office/2006/documentManagement/types" xmlns:pc="http://schemas.microsoft.com/office/infopath/2007/PartnerControls" targetNamespace="71af3243-3dd4-4a8d-8c0d-dd76da1f02a5" elementFormDefault="qualified">
    <xsd:import namespace="http://schemas.microsoft.com/office/2006/documentManagement/types"/>
    <xsd:import namespace="http://schemas.microsoft.com/office/infopath/2007/PartnerControls"/>
    <xsd:element name="MediaServiceMetadata" ma:index="8" nillable="true" ma:displayName="MediaServiceMetadata" ma:hidden="true" ma:internalName="MediaServiceMetadata" ma:readOnly="true">
      <xsd:simpleType>
        <xsd:restriction base="dms:Note"/>
      </xsd:simpleType>
    </xsd:element>
    <xsd:element name="MediaServiceFastMetadata" ma:index="9" nillable="true" ma:displayName="MediaServiceFastMetadata" ma:hidden="true" ma:internalName="MediaServiceFastMetadata" ma:readOnly="true">
      <xsd:simpleType>
        <xsd:restriction base="dms:Note"/>
      </xsd:simpleType>
    </xsd:element>
    <xsd:element name="MediaServiceOCR" ma:index="10" nillable="true" ma:displayName="MediaServiceOCR" ma:internalName="MediaServiceOCR" ma:readOnly="true">
      <xsd:simpleType>
        <xsd:restriction base="dms:Note">
          <xsd:maxLength value="255"/>
        </xsd:restriction>
      </xsd:simpleType>
    </xsd:element>
    <xsd:element name="MediaServiceAutoTags" ma:index="11" nillable="true" ma:displayName="MediaServiceAutoTags" ma:internalName="MediaServiceAutoTags" ma:readOnly="true">
      <xsd:simpleType>
        <xsd:restriction base="dms:Text"/>
      </xsd:simpleType>
    </xsd:element>
    <xsd:element name="MediaServiceEventHashCode" ma:index="12" nillable="true" ma:displayName="MediaServiceEventHashCode" ma:hidden="true" ma:internalName="MediaServiceEventHashCode" ma:readOnly="true">
      <xsd:simpleType>
        <xsd:restriction base="dms:Text"/>
      </xsd:simpleType>
    </xsd:element>
    <xsd:element name="MediaServiceGenerationTime" ma:index="13" nillable="true" ma:displayName="MediaServiceGenerationTime" ma:hidden="true" ma:internalName="MediaServiceGenerationTime" ma:readOnly="true">
      <xsd:simpleType>
        <xsd:restriction base="dms:Text"/>
      </xsd:simpleType>
    </xsd:element>
    <xsd:element name="MediaServiceAutoKeyPoints" ma:index="16" nillable="true" ma:displayName="MediaServiceAutoKeyPoints" ma:hidden="true" ma:internalName="MediaServiceAutoKeyPoints" ma:readOnly="true">
      <xsd:simpleType>
        <xsd:restriction base="dms:Note"/>
      </xsd:simpleType>
    </xsd:element>
    <xsd:element name="MediaServiceKeyPoints" ma:index="17" nillable="true" ma:displayName="KeyPoints" ma:internalName="MediaServiceKeyPoints" ma:readOnly="false">
      <xsd:simpleType>
        <xsd:restriction base="dms:Note">
          <xsd:maxLength value="255"/>
        </xsd:restriction>
      </xsd:simpleType>
    </xsd:element>
    <xsd:element name="MediaServiceDateTaken" ma:index="18" nillable="true" ma:displayName="MediaServiceDateTaken" ma:hidden="true" ma:internalName="MediaServiceDateTaken" ma:readOnly="true">
      <xsd:simpleType>
        <xsd:restriction base="dms:Text"/>
      </xsd:simpleType>
    </xsd:element>
  </xsd:schema>
  <xsd:schema xmlns:xsd="http://www.w3.org/2001/XMLSchema" xmlns:xs="http://www.w3.org/2001/XMLSchema" xmlns:dms="http://schemas.microsoft.com/office/2006/documentManagement/types" xmlns:pc="http://schemas.microsoft.com/office/infopath/2007/PartnerControls" targetNamespace="16c05727-aa75-4e4a-9b5f-8a80a1165891" elementFormDefault="qualified">
    <xsd:import namespace="http://schemas.microsoft.com/office/2006/documentManagement/types"/>
    <xsd:import namespace="http://schemas.microsoft.com/office/infopath/2007/PartnerControls"/>
    <xsd:element name="SharedWithUsers" ma:index="14" nillable="true" ma:displayName="Shared With" ma:internalName="SharedWithUsers" ma:readOnly="true">
      <xsd:complexType>
        <xsd:complexContent>
          <xsd:extension base="dms:UserMulti">
            <xsd:sequence>
              <xsd:element name="UserInfo" minOccurs="0" maxOccurs="unbounded">
                <xsd:complexType>
                  <xsd:sequence>
                    <xsd:element name="DisplayName" type="xsd:string" minOccurs="0"/>
                    <xsd:element name="AccountId" type="dms:UserId" minOccurs="0" nillable="true"/>
                    <xsd:element name="AccountType" type="xsd:string" minOccurs="0"/>
                  </xsd:sequence>
                </xsd:complexType>
              </xsd:element>
            </xsd:sequence>
          </xsd:extension>
        </xsd:complexContent>
      </xsd:complexType>
    </xsd:element>
    <xsd:element name="SharedWithDetails" ma:index="15" nillable="true" ma:displayName="Shared With Details" ma:internalName="SharedWithDetails" ma:readOnly="true">
      <xsd:simpleType>
        <xsd:restriction base="dms:Note">
          <xsd:maxLength value="255"/>
        </xsd:restriction>
      </xsd:simpleType>
    </xsd:element>
  </xsd:schema>
  <xsd:schema xmlns="http://schemas.openxmlformats.org/package/2006/metadata/core-properties" xmlns:xsd="http://www.w3.org/2001/XMLSchema" xmlns:xsi="http://www.w3.org/2001/XMLSchema-instance" xmlns:dc="http://purl.org/dc/elements/1.1/" xmlns:dcterms="http://purl.org/dc/terms/" xmlns:odoc="http://schemas.microsoft.com/internal/obd" targetNamespace="http://schemas.openxmlformats.org/package/2006/metadata/core-properties" elementFormDefault="qualified" attributeFormDefault="unqualified" blockDefault="#all">
    <xsd:import namespace="http://purl.org/dc/elements/1.1/" schemaLocation="http://dublincore.org/schemas/xmls/qdc/2003/04/02/dc.xsd"/>
    <xsd:import namespace="http://purl.org/dc/terms/" schemaLocation="http://dublincore.org/schemas/xmls/qdc/2003/04/02/dcterms.xsd"/>
    <xsd:element name="coreProperties" type="CT_coreProperties"/>
    <xsd:complexType name="CT_coreProperties">
      <xsd:all>
        <xsd:element ref="dc:creator" minOccurs="0" maxOccurs="1"/>
        <xsd:element ref="dcterms:created" minOccurs="0" maxOccurs="1"/>
        <xsd:element ref="dc:identifier" minOccurs="0" maxOccurs="1"/>
        <xsd:element name="contentType" minOccurs="0" maxOccurs="1" type="xsd:string" ma:index="0" ma:displayName="Content Type"/>
        <xsd:element ref="dc:title" minOccurs="0" maxOccurs="1" ma:index="4" ma:displayName="Title"/>
        <xsd:element ref="dc:subject" minOccurs="0" maxOccurs="1"/>
        <xsd:element ref="dc:description" minOccurs="0" maxOccurs="1"/>
        <xsd:element name="keywords" minOccurs="0" maxOccurs="1" type="xsd:string"/>
        <xsd:element ref="dc:language" minOccurs="0" maxOccurs="1"/>
        <xsd:element name="category" minOccurs="0" maxOccurs="1" type="xsd:string"/>
        <xsd:element name="version" minOccurs="0" maxOccurs="1" type="xsd:string"/>
        <xsd:element name="revision" minOccurs="0" maxOccurs="1" type="xsd:string">
          <xsd:annotation>
            <xsd:documentation>
                        This value indicates the number of saves or revisions. The application is responsible for updating this value after each revision.
                    </xsd:documentation>
          </xsd:annotation>
        </xsd:element>
        <xsd:element name="lastModifiedBy" minOccurs="0" maxOccurs="1" type="xsd:string"/>
        <xsd:element ref="dcterms:modified" minOccurs="0" maxOccurs="1"/>
        <xsd:element name="contentStatus" minOccurs="0" maxOccurs="1" type="xsd:string"/>
      </xsd:all>
    </xsd:complexType>
  </xsd:schema>
  <xs:schema xmlns:pc="http://schemas.microsoft.com/office/infopath/2007/PartnerControls" xmlns:xs="http://www.w3.org/2001/XMLSchema" targetNamespace="http://schemas.microsoft.com/office/infopath/2007/PartnerControls" elementFormDefault="qualified" attributeFormDefault="unqualified">
    <xs:element name="Person">
      <xs:complexType>
        <xs:sequence>
          <xs:element ref="pc:DisplayName" minOccurs="0"/>
          <xs:element ref="pc:AccountId" minOccurs="0"/>
          <xs:element ref="pc:AccountType" minOccurs="0"/>
        </xs:sequence>
      </xs:complexType>
    </xs:element>
    <xs:element name="DisplayName" type="xs:string"/>
    <xs:element name="AccountId" type="xs:string"/>
    <xs:element name="AccountType" type="xs:string"/>
    <xs:element name="BDCAssociatedEntity">
      <xs:complexType>
        <xs:sequence>
          <xs:element ref="pc:BDCEntity" minOccurs="0" maxOccurs="unbounded"/>
        </xs:sequence>
        <xs:attribute ref="pc:EntityNamespace"/>
        <xs:attribute ref="pc:EntityName"/>
        <xs:attribute ref="pc:SystemInstanceName"/>
        <xs:attribute ref="pc:AssociationName"/>
      </xs:complexType>
    </xs:element>
    <xs:attribute name="EntityNamespace" type="xs:string"/>
    <xs:attribute name="EntityName" type="xs:string"/>
    <xs:attribute name="SystemInstanceName" type="xs:string"/>
    <xs:attribute name="AssociationName" type="xs:string"/>
    <xs:element name="BDCEntity">
      <xs:complexType>
        <xs:sequence>
          <xs:element ref="pc:EntityDisplayName" minOccurs="0"/>
          <xs:element ref="pc:EntityInstanceReference" minOccurs="0"/>
          <xs:element ref="pc:EntityId1" minOccurs="0"/>
          <xs:element ref="pc:EntityId2" minOccurs="0"/>
          <xs:element ref="pc:EntityId3" minOccurs="0"/>
          <xs:element ref="pc:EntityId4" minOccurs="0"/>
          <xs:element ref="pc:EntityId5" minOccurs="0"/>
        </xs:sequence>
      </xs:complexType>
    </xs:element>
    <xs:element name="EntityDisplayName" type="xs:string"/>
    <xs:element name="EntityInstanceReference" type="xs:string"/>
    <xs:element name="EntityId1" type="xs:string"/>
    <xs:element name="EntityId2" type="xs:string"/>
    <xs:element name="EntityId3" type="xs:string"/>
    <xs:element name="EntityId4" type="xs:string"/>
    <xs:element name="EntityId5" type="xs:string"/>
    <xs:element name="Terms">
      <xs:complexType>
        <xs:sequence>
          <xs:element ref="pc:TermInfo" minOccurs="0" maxOccurs="unbounded"/>
        </xs:sequence>
      </xs:complexType>
    </xs:element>
    <xs:element name="TermInfo">
      <xs:complexType>
        <xs:sequence>
          <xs:element ref="pc:TermName" minOccurs="0"/>
          <xs:element ref="pc:TermId" minOccurs="0"/>
        </xs:sequence>
      </xs:complexType>
    </xs:element>
    <xs:element name="TermName" type="xs:string"/>
    <xs:element name="TermId" type="xs:string"/>
  </xs:schema>
</ct:contentTypeSchema>
</file>

<file path=customXml/item33.xml><?xml version="1.0" encoding="utf-8"?>
<p:properties xmlns:p="http://schemas.microsoft.com/office/2006/metadata/properties" xmlns:xsi="http://www.w3.org/2001/XMLSchema-instance" xmlns:pc="http://schemas.microsoft.com/office/infopath/2007/PartnerControls">
  <documentManagement>
    <MediaServiceKeyPoints xmlns="71af3243-3dd4-4a8d-8c0d-dd76da1f02a5" xsi:nil="true"/>
  </documentManagement>
</p:properties>
</file>

<file path=customXml/itemProps12.xml><?xml version="1.0" encoding="utf-8"?>
<ds:datastoreItem xmlns:ds="http://schemas.openxmlformats.org/officeDocument/2006/customXml" ds:itemID="{CFE2D894-9887-4C6E-B664-EB7E082F3464}"/>
</file>

<file path=customXml/itemProps21.xml><?xml version="1.0" encoding="utf-8"?>
<ds:datastoreItem xmlns:ds="http://schemas.openxmlformats.org/officeDocument/2006/customXml" ds:itemID="{22A67AA4-7A39-4D54-84CA-5821BEF7F79E}"/>
</file>

<file path=customXml/itemProps33.xml><?xml version="1.0" encoding="utf-8"?>
<ds:datastoreItem xmlns:ds="http://schemas.openxmlformats.org/officeDocument/2006/customXml" ds:itemID="{29DE6D2A-0A40-4DAB-B8AE-656243D6AB33}"/>
</file>

<file path=docProps/app.xml><?xml version="1.0" encoding="utf-8"?>
<ap:Properties xmlns:vt="http://schemas.openxmlformats.org/officeDocument/2006/docPropsVTypes" xmlns:ap="http://schemas.openxmlformats.org/officeDocument/2006/extended-properties">
  <ap:Template/>
  <ap:TotalTime>0</ap:TotalTime>
  <ap:Words>804</ap:Words>
  <ap:Application>Microsoft Office PowerPoint</ap:Application>
  <ap:PresentationFormat>Widescreen</ap:PresentationFormat>
  <ap:Paragraphs>70</ap:Paragraphs>
  <ap:Slides>11</ap:Slides>
  <ap:Notes>6</ap:Notes>
  <ap:HiddenSlides>0</ap:HiddenSlides>
  <ap:MMClips>0</ap:MMClips>
  <ap:ScaleCrop>false</ap:ScaleCrop>
  <ap:HeadingPairs>
    <vt:vector baseType="variant" size="6">
      <vt:variant>
        <vt:lpstr>Fonts Used</vt:lpstr>
      </vt:variant>
      <vt:variant>
        <vt:i4>6</vt:i4>
      </vt:variant>
      <vt:variant>
        <vt:lpstr>Theme</vt:lpstr>
      </vt:variant>
      <vt:variant>
        <vt:i4>1</vt:i4>
      </vt:variant>
      <vt:variant>
        <vt:lpstr>Slide Titles</vt:lpstr>
      </vt:variant>
      <vt:variant>
        <vt:i4>11</vt:i4>
      </vt:variant>
    </vt:vector>
  </ap:HeadingPairs>
  <ap:TitlesOfParts>
    <vt:vector baseType="lpstr" size="18">
      <vt:lpstr>Arial</vt:lpstr>
      <vt:lpstr>Calibri</vt:lpstr>
      <vt:lpstr>Gill Sans</vt:lpstr>
      <vt:lpstr>Gill Sans MT</vt:lpstr>
      <vt:lpstr>Gill Sans Nova Light</vt:lpstr>
      <vt:lpstr>Helvetica Light</vt:lpstr>
      <vt:lpstr>Office Theme</vt:lpstr>
      <vt:lpstr>MARGIE’S  TRAVEL</vt:lpstr>
      <vt:lpstr>DIVIDER TITLE GOES HERE</vt:lpstr>
      <vt:lpstr>DIVIDER TITLE GOES HERE </vt:lpstr>
      <vt:lpstr>TITLE GOES HERE 1</vt:lpstr>
      <vt:lpstr>TITLE GOES HERE II</vt:lpstr>
      <vt:lpstr>Comparison slide</vt:lpstr>
      <vt:lpstr>TITLE GOES HERE</vt:lpstr>
      <vt:lpstr>PRICING TABLES</vt:lpstr>
      <vt:lpstr>TITLE GOES HERE</vt:lpstr>
      <vt:lpstr>THANK YOU</vt:lpstr>
      <vt:lpstr>Customize this Template</vt:lpstr>
    </vt:vector>
  </ap:TitlesOfParts>
  <ap:Company/>
  <ap:LinksUpToDate>false</ap:LinksUpToDate>
  <ap:SharedDoc>false</ap:SharedDoc>
  <ap:HyperlinksChanged>false</ap:HyperlinksChanged>
  <ap:AppVersion>16.0000</ap:AppVersion>
</ap: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
  <dc:creator/>
  <cp:lastModifiedBy/>
  <cp:revision>1</cp:revision>
  <dcterms:created xsi:type="dcterms:W3CDTF">2019-04-05T11:39:20Z</dcterms:created>
  <dcterms:modified xsi:type="dcterms:W3CDTF">2019-04-05T11:42:49Z</dcterms:modified>
</cp:coreProperties>
</file>

<file path=docProps/custom.xml><?xml version="1.0" encoding="utf-8"?>
<Properties xmlns="http://schemas.openxmlformats.org/officeDocument/2006/custom-properties" xmlns:vt="http://schemas.openxmlformats.org/officeDocument/2006/docPropsVTypes">
  <property fmtid="{D5CDD505-2E9C-101B-9397-08002B2CF9AE}" pid="2" name="ContentTypeId">
    <vt:lpwstr>0x01010079F111ED35F8CC479449609E8A0923A6</vt:lpwstr>
  </property>
</Properties>
</file>