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>
  <p:sldMasterIdLst>
    <p:sldMasterId id="2147483668" r:id="rId3"/>
  </p:sldMasterIdLst>
  <p:notesMasterIdLst>
    <p:notesMasterId r:id="rId4"/>
  </p:notesMasterIdLst>
  <p:sldIdLst>
    <p:sldId id="256" r:id="rId5"/>
    <p:sldId id="257" r:id="rId6"/>
    <p:sldId id="258" r:id="rId7"/>
    <p:sldId id="259" r:id="rId8"/>
    <p:sldId id="260" r:id="rId9"/>
    <p:sldId id="261" r:id="rId10"/>
    <p:sldId id="262" r:id="rId11"/>
    <p:sldId id="263" r:id="rId12"/>
    <p:sldId id="264" r:id="rId13"/>
    <p:sldId id="265" r:id="rId14"/>
    <p:sldId id="266" r:id="rId15"/>
    <p:sldId id="267" r:id="rId16"/>
    <p:sldId id="268" r:id="rId17"/>
    <p:sldId id="269" r:id="rId18"/>
    <p:sldId id="270" r:id="rId19"/>
    <p:sldId id="271" r:id="rId20"/>
    <p:sldId id="272" r:id="rId21"/>
    <p:sldId id="273" r:id="rId22"/>
    <p:sldId id="274" r:id="rId23"/>
  </p:sldIdLst>
  <p:sldSz cy="5143500" cx="9144000"/>
  <p:notesSz cx="6858000" cy="9144000"/>
  <p:embeddedFontLst>
    <p:embeddedFont>
      <p:font typeface="Anton"/>
      <p:regular r:id="rId24"/>
    </p:embeddedFont>
    <p:embeddedFont>
      <p:font typeface="Roboto"/>
      <p:regular r:id="rId25"/>
      <p:bold r:id="rId26"/>
      <p:italic r:id="rId27"/>
      <p:boldItalic r:id="rId28"/>
    </p:embeddedFont>
    <p:embeddedFont>
      <p:font typeface="Bowlby One"/>
      <p:regular r:id="rId29"/>
    </p:embeddedFont>
    <p:embeddedFont>
      <p:font typeface="Hind"/>
      <p:regular r:id="rId30"/>
      <p:bold r:id="rId31"/>
    </p:embeddedFont>
    <p:embeddedFont>
      <p:font typeface="Racing Sans One"/>
      <p:regular r:id="rId32"/>
    </p:embeddedFont>
    <p:embeddedFont>
      <p:font typeface="Arial Black"/>
      <p:regular r:id="rId33"/>
    </p:embeddedFont>
    <p:embeddedFont>
      <p:font typeface="Alegreya"/>
      <p:regular r:id="rId34"/>
      <p:bold r:id="rId35"/>
      <p:italic r:id="rId36"/>
      <p:boldItalic r:id="rId37"/>
    </p:embeddedFont>
    <p:embeddedFont>
      <p:font typeface="Open Sans"/>
      <p:regular r:id="rId38"/>
      <p:bold r:id="rId39"/>
      <p:italic r:id="rId40"/>
      <p:boldItalic r:id="rId41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OpenSans-italic.fntdata"/><Relationship Id="rId20" Type="http://schemas.openxmlformats.org/officeDocument/2006/relationships/slide" Target="slides/slide16.xml"/><Relationship Id="rId41" Type="http://schemas.openxmlformats.org/officeDocument/2006/relationships/font" Target="fonts/OpenSans-boldItalic.fntdata"/><Relationship Id="rId22" Type="http://schemas.openxmlformats.org/officeDocument/2006/relationships/slide" Target="slides/slide18.xml"/><Relationship Id="rId21" Type="http://schemas.openxmlformats.org/officeDocument/2006/relationships/slide" Target="slides/slide17.xml"/><Relationship Id="rId24" Type="http://schemas.openxmlformats.org/officeDocument/2006/relationships/font" Target="fonts/Anton-regular.fntdata"/><Relationship Id="rId23" Type="http://schemas.openxmlformats.org/officeDocument/2006/relationships/slide" Target="slides/slide19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slideMaster" Target="slideMasters/slideMaster1.xml"/><Relationship Id="rId4" Type="http://schemas.openxmlformats.org/officeDocument/2006/relationships/notesMaster" Target="notesMasters/notesMaster1.xml"/><Relationship Id="rId9" Type="http://schemas.openxmlformats.org/officeDocument/2006/relationships/slide" Target="slides/slide5.xml"/><Relationship Id="rId26" Type="http://schemas.openxmlformats.org/officeDocument/2006/relationships/font" Target="fonts/Roboto-bold.fntdata"/><Relationship Id="rId25" Type="http://schemas.openxmlformats.org/officeDocument/2006/relationships/font" Target="fonts/Roboto-regular.fntdata"/><Relationship Id="rId28" Type="http://schemas.openxmlformats.org/officeDocument/2006/relationships/font" Target="fonts/Roboto-boldItalic.fntdata"/><Relationship Id="rId27" Type="http://schemas.openxmlformats.org/officeDocument/2006/relationships/font" Target="fonts/Roboto-italic.fntdata"/><Relationship Id="rId5" Type="http://schemas.openxmlformats.org/officeDocument/2006/relationships/slide" Target="slides/slide1.xml"/><Relationship Id="rId6" Type="http://schemas.openxmlformats.org/officeDocument/2006/relationships/slide" Target="slides/slide2.xml"/><Relationship Id="rId29" Type="http://schemas.openxmlformats.org/officeDocument/2006/relationships/font" Target="fonts/BowlbyOne-regular.fntdata"/><Relationship Id="rId7" Type="http://schemas.openxmlformats.org/officeDocument/2006/relationships/slide" Target="slides/slide3.xml"/><Relationship Id="rId8" Type="http://schemas.openxmlformats.org/officeDocument/2006/relationships/slide" Target="slides/slide4.xml"/><Relationship Id="rId31" Type="http://schemas.openxmlformats.org/officeDocument/2006/relationships/font" Target="fonts/Hind-bold.fntdata"/><Relationship Id="rId30" Type="http://schemas.openxmlformats.org/officeDocument/2006/relationships/font" Target="fonts/Hind-regular.fntdata"/><Relationship Id="rId11" Type="http://schemas.openxmlformats.org/officeDocument/2006/relationships/slide" Target="slides/slide7.xml"/><Relationship Id="rId33" Type="http://schemas.openxmlformats.org/officeDocument/2006/relationships/font" Target="fonts/ArialBlack-regular.fntdata"/><Relationship Id="rId10" Type="http://schemas.openxmlformats.org/officeDocument/2006/relationships/slide" Target="slides/slide6.xml"/><Relationship Id="rId32" Type="http://schemas.openxmlformats.org/officeDocument/2006/relationships/font" Target="fonts/RacingSansOne-regular.fntdata"/><Relationship Id="rId13" Type="http://schemas.openxmlformats.org/officeDocument/2006/relationships/slide" Target="slides/slide9.xml"/><Relationship Id="rId35" Type="http://schemas.openxmlformats.org/officeDocument/2006/relationships/font" Target="fonts/Alegreya-bold.fntdata"/><Relationship Id="rId12" Type="http://schemas.openxmlformats.org/officeDocument/2006/relationships/slide" Target="slides/slide8.xml"/><Relationship Id="rId34" Type="http://schemas.openxmlformats.org/officeDocument/2006/relationships/font" Target="fonts/Alegreya-regular.fntdata"/><Relationship Id="rId15" Type="http://schemas.openxmlformats.org/officeDocument/2006/relationships/slide" Target="slides/slide11.xml"/><Relationship Id="rId37" Type="http://schemas.openxmlformats.org/officeDocument/2006/relationships/font" Target="fonts/Alegreya-boldItalic.fntdata"/><Relationship Id="rId14" Type="http://schemas.openxmlformats.org/officeDocument/2006/relationships/slide" Target="slides/slide10.xml"/><Relationship Id="rId36" Type="http://schemas.openxmlformats.org/officeDocument/2006/relationships/font" Target="fonts/Alegreya-italic.fntdata"/><Relationship Id="rId17" Type="http://schemas.openxmlformats.org/officeDocument/2006/relationships/slide" Target="slides/slide13.xml"/><Relationship Id="rId39" Type="http://schemas.openxmlformats.org/officeDocument/2006/relationships/font" Target="fonts/OpenSans-bold.fntdata"/><Relationship Id="rId16" Type="http://schemas.openxmlformats.org/officeDocument/2006/relationships/slide" Target="slides/slide12.xml"/><Relationship Id="rId38" Type="http://schemas.openxmlformats.org/officeDocument/2006/relationships/font" Target="fonts/OpenSans-regular.fntdata"/><Relationship Id="rId19" Type="http://schemas.openxmlformats.org/officeDocument/2006/relationships/slide" Target="slides/slide15.xml"/><Relationship Id="rId18" Type="http://schemas.openxmlformats.org/officeDocument/2006/relationships/slide" Target="slides/slide14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Relationship Id="rId2" Type="http://schemas.openxmlformats.org/officeDocument/2006/relationships/hyperlink" Target="http://www.1001freedownloads.com/free-vectors/" TargetMode="External"/><Relationship Id="rId3" Type="http://schemas.openxmlformats.org/officeDocument/2006/relationships/hyperlink" Target="https://www.pexels.com/photo/city-people-street-sun-2288/" TargetMode="External"/><Relationship Id="rId4" Type="http://schemas.openxmlformats.org/officeDocument/2006/relationships/hyperlink" Target="https://www.pexels.com/photo/working-typing-macbook-computer-7350/" TargetMode="External"/><Relationship Id="rId5" Type="http://schemas.openxmlformats.org/officeDocument/2006/relationships/hyperlink" Target="https://images.unsplash.com/photo-1414788020357-3690cfdab669" TargetMode="Externa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Relationship Id="rId2" Type="http://schemas.openxmlformats.org/officeDocument/2006/relationships/hyperlink" Target="http://freegoogleslidestemplates.com" TargetMode="Externa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8" name="Shape 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" name="Google Shape;69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" name="Google Shape;70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3" name="Shape 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" name="Google Shape;84;g12189b2a46_0_29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5" name="Google Shape;85;g12189b2a46_0_2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0" name="Shape 1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" name="Google Shape;101;g120ab9b952_0_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2" name="Google Shape;102;g120ab9b952_0_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g12148e150e_0_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7" name="Google Shape;117;g12148e150e_0_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0" name="Shape 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" name="Google Shape;121;g12189b2a46_0_19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2" name="Google Shape;122;g12189b2a46_0_19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5" name="Shape 1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" name="Google Shape;136;g12189b2a46_0_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7" name="Google Shape;137;g12189b2a46_0_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4" name="Shape 1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5" name="Google Shape;155;g12189b2a46_0_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6" name="Google Shape;156;g12189b2a46_0_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8" name="Shape 1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" name="Google Shape;169;g12189b2a46_0_4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0" name="Google Shape;170;g12189b2a46_0_4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2" name="Shape 1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3" name="Google Shape;183;g12189b2a46_0_6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4" name="Google Shape;184;g12189b2a46_0_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7" name="Shape 2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8" name="Google Shape;228;g12189b2a46_0_10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9" name="Google Shape;229;g12189b2a46_0_1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4" name="Shape 2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5" name="Google Shape;245;g12189b2a46_0_22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6" name="Google Shape;246;g12189b2a46_0_2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0" name="Shape 2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1" name="Google Shape;281;g12189b2a46_0_14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2" name="Google Shape;282;g12189b2a46_0_14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1" name="Shape 2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2" name="Google Shape;292;g12189b2a46_0_16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3" name="Google Shape;293;g12189b2a46_0_1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6" name="Shape 3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7" name="Google Shape;307;g12189b2a46_0_26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8" name="Google Shape;308;g12189b2a46_0_26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2" name="Shape 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" name="Google Shape;323;g12189b2a46_0_76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4" name="Google Shape;324;g12189b2a46_0_76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6" name="Shape 3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7" name="Google Shape;357;g12189b2a46_0_28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8" name="Google Shape;358;g12189b2a46_0_28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9" name="Shape 3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0" name="Google Shape;370;g12189b2a46_0_68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1" name="Google Shape;371;g12189b2a46_0_6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u="sng">
                <a:solidFill>
                  <a:schemeClr val="hlink"/>
                </a:solidFill>
                <a:hlinkClick r:id="rId2"/>
              </a:rPr>
              <a:t>http://www.1001freedownloads.com/free-vectors/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u="sng">
                <a:solidFill>
                  <a:schemeClr val="hlink"/>
                </a:solidFill>
                <a:hlinkClick r:id="rId3"/>
              </a:rPr>
              <a:t>https://www.pexels.com/photo/city-people-street-sun-2288/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u="sng">
                <a:solidFill>
                  <a:schemeClr val="hlink"/>
                </a:solidFill>
                <a:hlinkClick r:id="rId4"/>
              </a:rPr>
              <a:t>https://www.pexels.com/photo/working-typing-macbook-computer-7350/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u="sng">
                <a:solidFill>
                  <a:schemeClr val="hlink"/>
                </a:solidFill>
                <a:hlinkClick r:id="rId5"/>
              </a:rPr>
              <a:t>https://images.unsplash.com/photo-1414788020357-3690cfdab669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2" name="Shape 3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3" name="Google Shape;393;g12189b2a46_0_72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4" name="Google Shape;394;g12189b2a46_0_7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30" name="Shape 4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1" name="Google Shape;431;g12189b2a46_0_56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127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32" name="Google Shape;432;g12189b2a46_0_56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rPr>
              <a:t>You can safely remove this slide. This slide design was provided by Free Google Slides Templates – You can download more templates, shapes and elements for PowerPoint from </a:t>
            </a:r>
            <a:r>
              <a:rPr b="0" i="0" lang="en" sz="1200" u="sng" cap="none" strike="noStrike">
                <a:solidFill>
                  <a:schemeClr val="hlink"/>
                </a:solidFill>
                <a:latin typeface="Calibri"/>
                <a:ea typeface="Calibri"/>
                <a:cs typeface="Calibri"/>
                <a:sym typeface="Calibri"/>
                <a:hlinkClick r:id="rId2"/>
              </a:rPr>
              <a:t>http://freegoogleslidestemplates.com</a:t>
            </a:r>
            <a:endParaRPr b="0" i="0" sz="12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3" name="Google Shape;433;g12189b2a46_0_560:notes"/>
          <p:cNvSpPr txBox="1"/>
          <p:nvPr>
            <p:ph idx="12" type="sldNum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b="0" i="0" lang="en" sz="1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rPr>
              <a:t>‹#›</a:t>
            </a:fld>
            <a:endParaRPr b="0" i="0" sz="12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2.png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5.png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3.png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png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6.png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4.png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slid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 txBox="1"/>
          <p:nvPr>
            <p:ph type="ctrTitle"/>
          </p:nvPr>
        </p:nvSpPr>
        <p:spPr>
          <a:xfrm>
            <a:off x="311708" y="744575"/>
            <a:ext cx="8520600" cy="205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1pPr>
            <a:lvl2pPr lvl="1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2pPr>
            <a:lvl3pPr lvl="2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3pPr>
            <a:lvl4pPr lvl="3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4pPr>
            <a:lvl5pPr lvl="4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5pPr>
            <a:lvl6pPr lvl="5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6pPr>
            <a:lvl7pPr lvl="6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7pPr>
            <a:lvl8pPr lvl="7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8pPr>
            <a:lvl9pPr lvl="8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9pPr>
          </a:lstStyle>
          <a:p/>
        </p:txBody>
      </p:sp>
      <p:sp>
        <p:nvSpPr>
          <p:cNvPr id="11" name="Google Shape;11;p2"/>
          <p:cNvSpPr txBox="1"/>
          <p:nvPr>
            <p:ph idx="1" type="subTitle"/>
          </p:nvPr>
        </p:nvSpPr>
        <p:spPr>
          <a:xfrm>
            <a:off x="311700" y="2834125"/>
            <a:ext cx="8520600" cy="79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9pPr>
          </a:lstStyle>
          <a:p/>
        </p:txBody>
      </p:sp>
      <p:sp>
        <p:nvSpPr>
          <p:cNvPr id="12" name="Google Shape;12;p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Layout Splash Background">
  <p:cSld name="CUSTOM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3" name="Shape 13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header" type="secHead">
  <p:cSld name="SECTION_HEADER">
    <p:spTree>
      <p:nvGrpSpPr>
        <p:cNvPr id="14" name="Shape 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Google Shape;15;p4"/>
          <p:cNvSpPr txBox="1"/>
          <p:nvPr>
            <p:ph type="title"/>
          </p:nvPr>
        </p:nvSpPr>
        <p:spPr>
          <a:xfrm>
            <a:off x="311700" y="2150850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16" name="Google Shape;16;p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body" type="tx">
  <p:cSld name="TITLE_AND_BODY">
    <p:spTree>
      <p:nvGrpSpPr>
        <p:cNvPr id="17" name="Shape 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Google Shape;18;p5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19" name="Google Shape;19;p5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0" name="Google Shape;20;p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two columns" type="twoColTx">
  <p:cSld name="TITLE_AND_TWO_COLUMNS">
    <p:spTree>
      <p:nvGrpSpPr>
        <p:cNvPr id="21" name="Shape 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Google Shape;22;p6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23" name="Google Shape;23;p6"/>
          <p:cNvSpPr txBox="1"/>
          <p:nvPr>
            <p:ph idx="1" type="body"/>
          </p:nvPr>
        </p:nvSpPr>
        <p:spPr>
          <a:xfrm>
            <a:off x="311700" y="1152475"/>
            <a:ext cx="39999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4" name="Google Shape;24;p6"/>
          <p:cNvSpPr txBox="1"/>
          <p:nvPr>
            <p:ph idx="2" type="body"/>
          </p:nvPr>
        </p:nvSpPr>
        <p:spPr>
          <a:xfrm>
            <a:off x="4832400" y="1152475"/>
            <a:ext cx="39999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5" name="Google Shape;25;p6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26" name="Shape 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Google Shape;27;p7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28" name="Google Shape;28;p7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One column text">
  <p:cSld name="ONE_COLUMN_TEXT">
    <p:spTree>
      <p:nvGrpSpPr>
        <p:cNvPr id="29" name="Shape 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Google Shape;30;p8"/>
          <p:cNvSpPr txBox="1"/>
          <p:nvPr>
            <p:ph type="title"/>
          </p:nvPr>
        </p:nvSpPr>
        <p:spPr>
          <a:xfrm>
            <a:off x="311700" y="555600"/>
            <a:ext cx="28080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9pPr>
          </a:lstStyle>
          <a:p/>
        </p:txBody>
      </p:sp>
      <p:sp>
        <p:nvSpPr>
          <p:cNvPr id="31" name="Google Shape;31;p8"/>
          <p:cNvSpPr txBox="1"/>
          <p:nvPr>
            <p:ph idx="1" type="body"/>
          </p:nvPr>
        </p:nvSpPr>
        <p:spPr>
          <a:xfrm>
            <a:off x="311700" y="1389600"/>
            <a:ext cx="2808000" cy="317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32" name="Google Shape;32;p8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Main point">
  <p:cSld name="MAIN_POINT">
    <p:spTree>
      <p:nvGrpSpPr>
        <p:cNvPr id="33" name="Shape 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Google Shape;34;p9"/>
          <p:cNvSpPr txBox="1"/>
          <p:nvPr>
            <p:ph type="title"/>
          </p:nvPr>
        </p:nvSpPr>
        <p:spPr>
          <a:xfrm>
            <a:off x="490250" y="450150"/>
            <a:ext cx="6367800" cy="409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35" name="Google Shape;35;p9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title and description">
  <p:cSld name="SECTION_TITLE_AND_DESCRIPTION">
    <p:spTree>
      <p:nvGrpSpPr>
        <p:cNvPr id="36" name="Shape 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" name="Google Shape;37;p10"/>
          <p:cNvSpPr/>
          <p:nvPr/>
        </p:nvSpPr>
        <p:spPr>
          <a:xfrm>
            <a:off x="4572000" y="-125"/>
            <a:ext cx="4572000" cy="51435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" name="Google Shape;38;p10"/>
          <p:cNvSpPr txBox="1"/>
          <p:nvPr>
            <p:ph type="title"/>
          </p:nvPr>
        </p:nvSpPr>
        <p:spPr>
          <a:xfrm>
            <a:off x="265500" y="12331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1pPr>
            <a:lvl2pPr lvl="1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39" name="Google Shape;39;p10"/>
          <p:cNvSpPr txBox="1"/>
          <p:nvPr>
            <p:ph idx="1" type="subTitle"/>
          </p:nvPr>
        </p:nvSpPr>
        <p:spPr>
          <a:xfrm>
            <a:off x="265500" y="28030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9pPr>
          </a:lstStyle>
          <a:p/>
        </p:txBody>
      </p:sp>
      <p:sp>
        <p:nvSpPr>
          <p:cNvPr id="40" name="Google Shape;40;p10"/>
          <p:cNvSpPr txBox="1"/>
          <p:nvPr>
            <p:ph idx="2" type="body"/>
          </p:nvPr>
        </p:nvSpPr>
        <p:spPr>
          <a:xfrm>
            <a:off x="4939500" y="724075"/>
            <a:ext cx="3837000" cy="369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41" name="Google Shape;41;p10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42" name="Shape 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" name="Google Shape;43;p11"/>
          <p:cNvSpPr txBox="1"/>
          <p:nvPr>
            <p:ph idx="1" type="body"/>
          </p:nvPr>
        </p:nvSpPr>
        <p:spPr>
          <a:xfrm>
            <a:off x="311700" y="4230575"/>
            <a:ext cx="5998800" cy="60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</a:lstStyle>
          <a:p/>
        </p:txBody>
      </p:sp>
      <p:sp>
        <p:nvSpPr>
          <p:cNvPr id="44" name="Google Shape;44;p1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ig number">
  <p:cSld name="BIG_NUMBER">
    <p:spTree>
      <p:nvGrpSpPr>
        <p:cNvPr id="45" name="Shape 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Google Shape;46;p12"/>
          <p:cNvSpPr txBox="1"/>
          <p:nvPr>
            <p:ph hasCustomPrompt="1" type="title"/>
          </p:nvPr>
        </p:nvSpPr>
        <p:spPr>
          <a:xfrm>
            <a:off x="311700" y="1106125"/>
            <a:ext cx="8520600" cy="1963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1pPr>
            <a:lvl2pPr lvl="1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2pPr>
            <a:lvl3pPr lvl="2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3pPr>
            <a:lvl4pPr lvl="3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4pPr>
            <a:lvl5pPr lvl="4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5pPr>
            <a:lvl6pPr lvl="5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6pPr>
            <a:lvl7pPr lvl="6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7pPr>
            <a:lvl8pPr lvl="7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8pPr>
            <a:lvl9pPr lvl="8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9pPr>
          </a:lstStyle>
          <a:p>
            <a:r>
              <a:t>xx%</a:t>
            </a:r>
          </a:p>
        </p:txBody>
      </p:sp>
      <p:sp>
        <p:nvSpPr>
          <p:cNvPr id="47" name="Google Shape;47;p12"/>
          <p:cNvSpPr txBox="1"/>
          <p:nvPr>
            <p:ph idx="1" type="body"/>
          </p:nvPr>
        </p:nvSpPr>
        <p:spPr>
          <a:xfrm>
            <a:off x="311700" y="3152225"/>
            <a:ext cx="8520600" cy="130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algn="ctr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algn="ctr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algn="ctr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algn="ctr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algn="ctr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algn="ctr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48" name="Google Shape;48;p1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49" name="Shape 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" name="Google Shape;50;p1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gradient-2-1">
  <p:cSld name="CUSTOM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51" name="Shape 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" name="Google Shape;52;p14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gradient-2-2">
  <p:cSld name="CUSTOM_2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53" name="Shape 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" name="Google Shape;54;p15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gradient-2-3">
  <p:cSld name="CUSTOM_3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55" name="Shape 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Google Shape;56;p16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gradient-2-4">
  <p:cSld name="CUSTOM_4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57" name="Shape 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" name="Google Shape;58;p17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gradient-2-5">
  <p:cSld name="CUSTOM_5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" name="Google Shape;60;p18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gradient-2-6">
  <p:cSld name="CUSTOM_6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61" name="Shape 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" name="Google Shape;62;p19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Gradient Boobles">
  <p:cSld name="BLANK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63" name="Shape 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" name="Google Shape;64;p20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65" name="Google Shape;65;p20"/>
          <p:cNvSpPr txBox="1"/>
          <p:nvPr>
            <p:ph type="title"/>
          </p:nvPr>
        </p:nvSpPr>
        <p:spPr>
          <a:xfrm>
            <a:off x="1527450" y="2161650"/>
            <a:ext cx="6089100" cy="820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latin typeface="Anton"/>
                <a:ea typeface="Anton"/>
                <a:cs typeface="Anton"/>
                <a:sym typeface="Anton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>
                <a:latin typeface="Anton"/>
                <a:ea typeface="Anton"/>
                <a:cs typeface="Anton"/>
                <a:sym typeface="Anton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>
                <a:latin typeface="Anton"/>
                <a:ea typeface="Anton"/>
                <a:cs typeface="Anton"/>
                <a:sym typeface="Anton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>
                <a:latin typeface="Anton"/>
                <a:ea typeface="Anton"/>
                <a:cs typeface="Anton"/>
                <a:sym typeface="Anton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>
                <a:latin typeface="Anton"/>
                <a:ea typeface="Anton"/>
                <a:cs typeface="Anton"/>
                <a:sym typeface="Anton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>
                <a:latin typeface="Anton"/>
                <a:ea typeface="Anton"/>
                <a:cs typeface="Anton"/>
                <a:sym typeface="Anton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>
                <a:latin typeface="Anton"/>
                <a:ea typeface="Anton"/>
                <a:cs typeface="Anton"/>
                <a:sym typeface="Anton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>
                <a:latin typeface="Anton"/>
                <a:ea typeface="Anton"/>
                <a:cs typeface="Anton"/>
                <a:sym typeface="Anton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>
                <a:latin typeface="Anton"/>
                <a:ea typeface="Anton"/>
                <a:cs typeface="Anton"/>
                <a:sym typeface="Anton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_slide">
  <p:cSld name="1_slidemodel2">
    <p:bg>
      <p:bgPr>
        <a:noFill/>
      </p:bgPr>
    </p:bg>
    <p:spTree>
      <p:nvGrpSpPr>
        <p:cNvPr id="66" name="Shape 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" name="Google Shape;67;p21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 sz="1300">
                <a:solidFill>
                  <a:schemeClr val="dk1"/>
                </a:solidFill>
              </a:defRPr>
            </a:lvl1pPr>
            <a:lvl2pPr lvl="1" rtl="0">
              <a:buNone/>
              <a:defRPr sz="1300">
                <a:solidFill>
                  <a:schemeClr val="dk1"/>
                </a:solidFill>
              </a:defRPr>
            </a:lvl2pPr>
            <a:lvl3pPr lvl="2" rtl="0">
              <a:buNone/>
              <a:defRPr sz="1300">
                <a:solidFill>
                  <a:schemeClr val="dk1"/>
                </a:solidFill>
              </a:defRPr>
            </a:lvl3pPr>
            <a:lvl4pPr lvl="3" rtl="0">
              <a:buNone/>
              <a:defRPr sz="1300">
                <a:solidFill>
                  <a:schemeClr val="dk1"/>
                </a:solidFill>
              </a:defRPr>
            </a:lvl4pPr>
            <a:lvl5pPr lvl="4" rtl="0">
              <a:buNone/>
              <a:defRPr sz="1300">
                <a:solidFill>
                  <a:schemeClr val="dk1"/>
                </a:solidFill>
              </a:defRPr>
            </a:lvl5pPr>
            <a:lvl6pPr lvl="5" rtl="0">
              <a:buNone/>
              <a:defRPr sz="1300">
                <a:solidFill>
                  <a:schemeClr val="dk1"/>
                </a:solidFill>
              </a:defRPr>
            </a:lvl6pPr>
            <a:lvl7pPr lvl="6" rtl="0">
              <a:buNone/>
              <a:defRPr sz="1300">
                <a:solidFill>
                  <a:schemeClr val="dk1"/>
                </a:solidFill>
              </a:defRPr>
            </a:lvl7pPr>
            <a:lvl8pPr lvl="7" rtl="0">
              <a:buNone/>
              <a:defRPr sz="1300">
                <a:solidFill>
                  <a:schemeClr val="dk1"/>
                </a:solidFill>
              </a:defRPr>
            </a:lvl8pPr>
            <a:lvl9pPr lvl="8" rtl="0">
              <a:buNone/>
              <a:defRPr sz="1300">
                <a:solidFill>
                  <a:schemeClr val="dk1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20" Type="http://schemas.openxmlformats.org/officeDocument/2006/relationships/slideLayout" Target="../slideLayouts/slideLayout20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21" Type="http://schemas.openxmlformats.org/officeDocument/2006/relationships/theme" Target="../theme/theme2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5" Type="http://schemas.openxmlformats.org/officeDocument/2006/relationships/slideLayout" Target="../slideLayouts/slideLayout5.xml"/><Relationship Id="rId19" Type="http://schemas.openxmlformats.org/officeDocument/2006/relationships/slideLayout" Target="../slideLayouts/slideLayout19.xml"/><Relationship Id="rId6" Type="http://schemas.openxmlformats.org/officeDocument/2006/relationships/slideLayout" Target="../slideLayouts/slideLayout6.xml"/><Relationship Id="rId18" Type="http://schemas.openxmlformats.org/officeDocument/2006/relationships/slideLayout" Target="../slideLayouts/slideLayout18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Char char="●"/>
              <a:defRPr sz="1800">
                <a:solidFill>
                  <a:schemeClr val="dk2"/>
                </a:solidFill>
              </a:defRPr>
            </a:lvl1pPr>
            <a:lvl2pPr indent="-317500" lvl="1" marL="914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○"/>
              <a:defRPr>
                <a:solidFill>
                  <a:schemeClr val="dk2"/>
                </a:solidFill>
              </a:defRPr>
            </a:lvl2pPr>
            <a:lvl3pPr indent="-317500" lvl="2" marL="1371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■"/>
              <a:defRPr>
                <a:solidFill>
                  <a:schemeClr val="dk2"/>
                </a:solidFill>
              </a:defRPr>
            </a:lvl3pPr>
            <a:lvl4pPr indent="-317500" lvl="3" marL="18288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●"/>
              <a:defRPr>
                <a:solidFill>
                  <a:schemeClr val="dk2"/>
                </a:solidFill>
              </a:defRPr>
            </a:lvl4pPr>
            <a:lvl5pPr indent="-317500" lvl="4" marL="22860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○"/>
              <a:defRPr>
                <a:solidFill>
                  <a:schemeClr val="dk2"/>
                </a:solidFill>
              </a:defRPr>
            </a:lvl5pPr>
            <a:lvl6pPr indent="-317500" lvl="5" marL="27432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■"/>
              <a:defRPr>
                <a:solidFill>
                  <a:schemeClr val="dk2"/>
                </a:solidFill>
              </a:defRPr>
            </a:lvl6pPr>
            <a:lvl7pPr indent="-317500" lvl="6" marL="3200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●"/>
              <a:defRPr>
                <a:solidFill>
                  <a:schemeClr val="dk2"/>
                </a:solidFill>
              </a:defRPr>
            </a:lvl7pPr>
            <a:lvl8pPr indent="-317500" lvl="7" marL="3657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○"/>
              <a:defRPr>
                <a:solidFill>
                  <a:schemeClr val="dk2"/>
                </a:solidFill>
              </a:defRPr>
            </a:lvl8pPr>
            <a:lvl9pPr indent="-317500" lvl="8" marL="4114800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Clr>
                <a:schemeClr val="dk2"/>
              </a:buClr>
              <a:buSzPts val="1400"/>
              <a:buChar char="■"/>
              <a:defRPr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buNone/>
              <a:defRPr sz="1000">
                <a:solidFill>
                  <a:schemeClr val="dk2"/>
                </a:solidFill>
              </a:defRPr>
            </a:lvl1pPr>
            <a:lvl2pPr lvl="1" algn="r">
              <a:buNone/>
              <a:defRPr sz="1000">
                <a:solidFill>
                  <a:schemeClr val="dk2"/>
                </a:solidFill>
              </a:defRPr>
            </a:lvl2pPr>
            <a:lvl3pPr lvl="2" algn="r">
              <a:buNone/>
              <a:defRPr sz="1000">
                <a:solidFill>
                  <a:schemeClr val="dk2"/>
                </a:solidFill>
              </a:defRPr>
            </a:lvl3pPr>
            <a:lvl4pPr lvl="3" algn="r">
              <a:buNone/>
              <a:defRPr sz="1000">
                <a:solidFill>
                  <a:schemeClr val="dk2"/>
                </a:solidFill>
              </a:defRPr>
            </a:lvl4pPr>
            <a:lvl5pPr lvl="4" algn="r">
              <a:buNone/>
              <a:defRPr sz="1000">
                <a:solidFill>
                  <a:schemeClr val="dk2"/>
                </a:solidFill>
              </a:defRPr>
            </a:lvl5pPr>
            <a:lvl6pPr lvl="5" algn="r">
              <a:buNone/>
              <a:defRPr sz="1000">
                <a:solidFill>
                  <a:schemeClr val="dk2"/>
                </a:solidFill>
              </a:defRPr>
            </a:lvl6pPr>
            <a:lvl7pPr lvl="6" algn="r">
              <a:buNone/>
              <a:defRPr sz="1000">
                <a:solidFill>
                  <a:schemeClr val="dk2"/>
                </a:solidFill>
              </a:defRPr>
            </a:lvl7pPr>
            <a:lvl8pPr lvl="7" algn="r">
              <a:buNone/>
              <a:defRPr sz="1000">
                <a:solidFill>
                  <a:schemeClr val="dk2"/>
                </a:solidFill>
              </a:defRPr>
            </a:lvl8pPr>
            <a:lvl9pPr lvl="8" algn="r">
              <a:buNone/>
              <a:defRPr sz="10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  <p:sldLayoutId id="2147483667" r:id="rId20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4.png"/><Relationship Id="rId4" Type="http://schemas.openxmlformats.org/officeDocument/2006/relationships/hyperlink" Target="http://creativecommons.org/licenses/by/4.0/" TargetMode="External"/><Relationship Id="rId5" Type="http://schemas.openxmlformats.org/officeDocument/2006/relationships/image" Target="../media/image3.png"/><Relationship Id="rId6" Type="http://schemas.openxmlformats.org/officeDocument/2006/relationships/image" Target="../media/image2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8.jp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7.jp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10.jp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6.jp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11.pn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17.xml"/><Relationship Id="rId3" Type="http://schemas.openxmlformats.org/officeDocument/2006/relationships/hyperlink" Target="https://www.google.com/fonts/" TargetMode="Externa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19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1" name="Shape 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72" name="Google Shape;72;p22"/>
          <p:cNvCxnSpPr/>
          <p:nvPr/>
        </p:nvCxnSpPr>
        <p:spPr>
          <a:xfrm>
            <a:off x="2511885" y="617575"/>
            <a:ext cx="0" cy="3899100"/>
          </a:xfrm>
          <a:prstGeom prst="straightConnector1">
            <a:avLst/>
          </a:prstGeom>
          <a:noFill/>
          <a:ln cap="flat" cmpd="sng" w="3810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73" name="Google Shape;73;p22"/>
          <p:cNvCxnSpPr/>
          <p:nvPr/>
        </p:nvCxnSpPr>
        <p:spPr>
          <a:xfrm rot="10800000">
            <a:off x="2493450" y="4507675"/>
            <a:ext cx="4157100" cy="18300"/>
          </a:xfrm>
          <a:prstGeom prst="straightConnector1">
            <a:avLst/>
          </a:prstGeom>
          <a:noFill/>
          <a:ln cap="flat" cmpd="sng" w="3810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74" name="Google Shape;74;p22"/>
          <p:cNvCxnSpPr/>
          <p:nvPr/>
        </p:nvCxnSpPr>
        <p:spPr>
          <a:xfrm>
            <a:off x="6632115" y="617650"/>
            <a:ext cx="0" cy="3899100"/>
          </a:xfrm>
          <a:prstGeom prst="straightConnector1">
            <a:avLst/>
          </a:prstGeom>
          <a:noFill/>
          <a:ln cap="flat" cmpd="sng" w="3810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75" name="Google Shape;75;p22"/>
          <p:cNvCxnSpPr/>
          <p:nvPr/>
        </p:nvCxnSpPr>
        <p:spPr>
          <a:xfrm rot="10800000">
            <a:off x="2493450" y="617575"/>
            <a:ext cx="1299600" cy="0"/>
          </a:xfrm>
          <a:prstGeom prst="straightConnector1">
            <a:avLst/>
          </a:prstGeom>
          <a:noFill/>
          <a:ln cap="flat" cmpd="sng" w="3810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76" name="Google Shape;76;p22"/>
          <p:cNvCxnSpPr/>
          <p:nvPr/>
        </p:nvCxnSpPr>
        <p:spPr>
          <a:xfrm rot="10800000">
            <a:off x="5350950" y="617525"/>
            <a:ext cx="1299600" cy="0"/>
          </a:xfrm>
          <a:prstGeom prst="straightConnector1">
            <a:avLst/>
          </a:prstGeom>
          <a:noFill/>
          <a:ln cap="flat" cmpd="sng" w="3810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77" name="Google Shape;77;p22"/>
          <p:cNvSpPr txBox="1"/>
          <p:nvPr/>
        </p:nvSpPr>
        <p:spPr>
          <a:xfrm>
            <a:off x="3793050" y="424025"/>
            <a:ext cx="1557900" cy="38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Alegreya"/>
                <a:ea typeface="Alegreya"/>
                <a:cs typeface="Alegreya"/>
                <a:sym typeface="Alegreya"/>
              </a:rPr>
              <a:t>@googleslides</a:t>
            </a:r>
            <a:endParaRPr sz="1800">
              <a:solidFill>
                <a:srgbClr val="FFFFFF"/>
              </a:solidFill>
              <a:latin typeface="Alegreya"/>
              <a:ea typeface="Alegreya"/>
              <a:cs typeface="Alegreya"/>
              <a:sym typeface="Alegreya"/>
            </a:endParaRPr>
          </a:p>
        </p:txBody>
      </p:sp>
      <p:sp>
        <p:nvSpPr>
          <p:cNvPr id="78" name="Google Shape;78;p22"/>
          <p:cNvSpPr txBox="1"/>
          <p:nvPr/>
        </p:nvSpPr>
        <p:spPr>
          <a:xfrm>
            <a:off x="2903550" y="1350750"/>
            <a:ext cx="3336900" cy="682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FGST 2016</a:t>
            </a:r>
            <a:endParaRPr sz="48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cxnSp>
        <p:nvCxnSpPr>
          <p:cNvPr id="79" name="Google Shape;79;p22"/>
          <p:cNvCxnSpPr/>
          <p:nvPr/>
        </p:nvCxnSpPr>
        <p:spPr>
          <a:xfrm rot="10800000">
            <a:off x="3504450" y="2309200"/>
            <a:ext cx="2135100" cy="0"/>
          </a:xfrm>
          <a:prstGeom prst="straightConnector1">
            <a:avLst/>
          </a:prstGeom>
          <a:noFill/>
          <a:ln cap="flat" cmpd="sng" w="3810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80" name="Google Shape;80;p22"/>
          <p:cNvSpPr txBox="1"/>
          <p:nvPr/>
        </p:nvSpPr>
        <p:spPr>
          <a:xfrm>
            <a:off x="2977350" y="2369100"/>
            <a:ext cx="3189300" cy="728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GRADIENT</a:t>
            </a:r>
            <a:endParaRPr sz="48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1" name="Google Shape;81;p22"/>
          <p:cNvSpPr txBox="1"/>
          <p:nvPr/>
        </p:nvSpPr>
        <p:spPr>
          <a:xfrm>
            <a:off x="2977350" y="3002825"/>
            <a:ext cx="3189300" cy="534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1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PRESENTATION</a:t>
            </a:r>
            <a:endParaRPr sz="31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2" name="Google Shape;82;p22"/>
          <p:cNvSpPr txBox="1"/>
          <p:nvPr/>
        </p:nvSpPr>
        <p:spPr>
          <a:xfrm>
            <a:off x="2977350" y="3442750"/>
            <a:ext cx="3189300" cy="534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1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BACKGROUNDS</a:t>
            </a:r>
            <a:endParaRPr sz="31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6" name="Shape 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" name="Google Shape;87;p23"/>
          <p:cNvSpPr/>
          <p:nvPr/>
        </p:nvSpPr>
        <p:spPr>
          <a:xfrm>
            <a:off x="7769448" y="648721"/>
            <a:ext cx="933900" cy="933900"/>
          </a:xfrm>
          <a:custGeom>
            <a:rect b="b" l="l" r="r" t="t"/>
            <a:pathLst>
              <a:path extrusionOk="0" h="120000" w="120000">
                <a:moveTo>
                  <a:pt x="68115" y="49082"/>
                </a:moveTo>
                <a:lnTo>
                  <a:pt x="95458" y="49082"/>
                </a:lnTo>
                <a:cubicBezTo>
                  <a:pt x="97101" y="49082"/>
                  <a:pt x="98164" y="48019"/>
                  <a:pt x="98164" y="46376"/>
                </a:cubicBezTo>
                <a:cubicBezTo>
                  <a:pt x="98164" y="44734"/>
                  <a:pt x="97101" y="43671"/>
                  <a:pt x="95458" y="43671"/>
                </a:cubicBezTo>
                <a:lnTo>
                  <a:pt x="68115" y="43671"/>
                </a:lnTo>
                <a:cubicBezTo>
                  <a:pt x="66570" y="43671"/>
                  <a:pt x="65410" y="44734"/>
                  <a:pt x="65410" y="46376"/>
                </a:cubicBezTo>
                <a:cubicBezTo>
                  <a:pt x="65410" y="48019"/>
                  <a:pt x="66570" y="49082"/>
                  <a:pt x="68115" y="49082"/>
                </a:cubicBezTo>
                <a:close/>
                <a:moveTo>
                  <a:pt x="68115" y="38260"/>
                </a:moveTo>
                <a:lnTo>
                  <a:pt x="84541" y="38260"/>
                </a:lnTo>
                <a:cubicBezTo>
                  <a:pt x="86183" y="38260"/>
                  <a:pt x="87246" y="37101"/>
                  <a:pt x="87246" y="35458"/>
                </a:cubicBezTo>
                <a:cubicBezTo>
                  <a:pt x="87246" y="33816"/>
                  <a:pt x="86183" y="32753"/>
                  <a:pt x="84541" y="32753"/>
                </a:cubicBezTo>
                <a:lnTo>
                  <a:pt x="68115" y="32753"/>
                </a:lnTo>
                <a:cubicBezTo>
                  <a:pt x="66570" y="32753"/>
                  <a:pt x="65410" y="33816"/>
                  <a:pt x="65410" y="35458"/>
                </a:cubicBezTo>
                <a:cubicBezTo>
                  <a:pt x="65410" y="37101"/>
                  <a:pt x="66570" y="38260"/>
                  <a:pt x="68115" y="38260"/>
                </a:cubicBezTo>
                <a:close/>
                <a:moveTo>
                  <a:pt x="68115" y="60000"/>
                </a:moveTo>
                <a:lnTo>
                  <a:pt x="79033" y="60000"/>
                </a:lnTo>
                <a:cubicBezTo>
                  <a:pt x="80676" y="60000"/>
                  <a:pt x="81835" y="58937"/>
                  <a:pt x="81835" y="57294"/>
                </a:cubicBezTo>
                <a:cubicBezTo>
                  <a:pt x="81835" y="55652"/>
                  <a:pt x="80676" y="54589"/>
                  <a:pt x="79033" y="54589"/>
                </a:cubicBezTo>
                <a:lnTo>
                  <a:pt x="68115" y="54589"/>
                </a:lnTo>
                <a:cubicBezTo>
                  <a:pt x="66570" y="54589"/>
                  <a:pt x="65410" y="55652"/>
                  <a:pt x="65410" y="57294"/>
                </a:cubicBezTo>
                <a:cubicBezTo>
                  <a:pt x="65410" y="58937"/>
                  <a:pt x="66570" y="60000"/>
                  <a:pt x="68115" y="60000"/>
                </a:cubicBezTo>
                <a:close/>
                <a:moveTo>
                  <a:pt x="27246" y="70917"/>
                </a:moveTo>
                <a:lnTo>
                  <a:pt x="49082" y="70917"/>
                </a:lnTo>
                <a:cubicBezTo>
                  <a:pt x="52077" y="70917"/>
                  <a:pt x="54492" y="68502"/>
                  <a:pt x="54492" y="65507"/>
                </a:cubicBezTo>
                <a:lnTo>
                  <a:pt x="54492" y="38260"/>
                </a:lnTo>
                <a:cubicBezTo>
                  <a:pt x="54492" y="35265"/>
                  <a:pt x="52077" y="32753"/>
                  <a:pt x="49082" y="32753"/>
                </a:cubicBezTo>
                <a:lnTo>
                  <a:pt x="27246" y="32753"/>
                </a:lnTo>
                <a:cubicBezTo>
                  <a:pt x="24251" y="32753"/>
                  <a:pt x="21835" y="35265"/>
                  <a:pt x="21835" y="38260"/>
                </a:cubicBezTo>
                <a:lnTo>
                  <a:pt x="21835" y="65507"/>
                </a:lnTo>
                <a:cubicBezTo>
                  <a:pt x="21835" y="68502"/>
                  <a:pt x="24251" y="70917"/>
                  <a:pt x="27246" y="70917"/>
                </a:cubicBezTo>
                <a:close/>
                <a:moveTo>
                  <a:pt x="27246" y="38260"/>
                </a:moveTo>
                <a:lnTo>
                  <a:pt x="49082" y="38260"/>
                </a:lnTo>
                <a:lnTo>
                  <a:pt x="49082" y="65507"/>
                </a:lnTo>
                <a:lnTo>
                  <a:pt x="27246" y="65507"/>
                </a:lnTo>
                <a:lnTo>
                  <a:pt x="27246" y="38260"/>
                </a:lnTo>
                <a:close/>
                <a:moveTo>
                  <a:pt x="68115" y="70917"/>
                </a:moveTo>
                <a:lnTo>
                  <a:pt x="95458" y="70917"/>
                </a:lnTo>
                <a:cubicBezTo>
                  <a:pt x="97101" y="70917"/>
                  <a:pt x="98164" y="69855"/>
                  <a:pt x="98164" y="68212"/>
                </a:cubicBezTo>
                <a:cubicBezTo>
                  <a:pt x="98164" y="66570"/>
                  <a:pt x="97101" y="65507"/>
                  <a:pt x="95458" y="65507"/>
                </a:cubicBezTo>
                <a:lnTo>
                  <a:pt x="68115" y="65507"/>
                </a:lnTo>
                <a:cubicBezTo>
                  <a:pt x="66570" y="65507"/>
                  <a:pt x="65410" y="66570"/>
                  <a:pt x="65410" y="68212"/>
                </a:cubicBezTo>
                <a:cubicBezTo>
                  <a:pt x="65410" y="69855"/>
                  <a:pt x="66570" y="70917"/>
                  <a:pt x="68115" y="70917"/>
                </a:cubicBezTo>
                <a:close/>
                <a:moveTo>
                  <a:pt x="114492" y="5507"/>
                </a:moveTo>
                <a:lnTo>
                  <a:pt x="65410" y="5507"/>
                </a:lnTo>
                <a:cubicBezTo>
                  <a:pt x="65410" y="2512"/>
                  <a:pt x="62995" y="0"/>
                  <a:pt x="60000" y="0"/>
                </a:cubicBezTo>
                <a:cubicBezTo>
                  <a:pt x="57004" y="0"/>
                  <a:pt x="54492" y="2512"/>
                  <a:pt x="54492" y="5507"/>
                </a:cubicBezTo>
                <a:lnTo>
                  <a:pt x="5410" y="5507"/>
                </a:lnTo>
                <a:cubicBezTo>
                  <a:pt x="2415" y="5507"/>
                  <a:pt x="0" y="7922"/>
                  <a:pt x="0" y="10917"/>
                </a:cubicBezTo>
                <a:lnTo>
                  <a:pt x="0" y="16425"/>
                </a:lnTo>
                <a:cubicBezTo>
                  <a:pt x="0" y="19420"/>
                  <a:pt x="2415" y="21835"/>
                  <a:pt x="5410" y="21835"/>
                </a:cubicBezTo>
                <a:lnTo>
                  <a:pt x="5410" y="87342"/>
                </a:lnTo>
                <a:cubicBezTo>
                  <a:pt x="5410" y="90338"/>
                  <a:pt x="7922" y="92753"/>
                  <a:pt x="10917" y="92753"/>
                </a:cubicBezTo>
                <a:lnTo>
                  <a:pt x="57294" y="92753"/>
                </a:lnTo>
                <a:lnTo>
                  <a:pt x="57294" y="99806"/>
                </a:lnTo>
                <a:lnTo>
                  <a:pt x="41739" y="115362"/>
                </a:lnTo>
                <a:cubicBezTo>
                  <a:pt x="41159" y="115942"/>
                  <a:pt x="40869" y="116521"/>
                  <a:pt x="40869" y="117294"/>
                </a:cubicBezTo>
                <a:cubicBezTo>
                  <a:pt x="40869" y="118937"/>
                  <a:pt x="42028" y="120000"/>
                  <a:pt x="43574" y="120000"/>
                </a:cubicBezTo>
                <a:cubicBezTo>
                  <a:pt x="44444" y="120000"/>
                  <a:pt x="45024" y="119710"/>
                  <a:pt x="45507" y="119227"/>
                </a:cubicBezTo>
                <a:lnTo>
                  <a:pt x="60000" y="104734"/>
                </a:lnTo>
                <a:lnTo>
                  <a:pt x="74396" y="119227"/>
                </a:lnTo>
                <a:cubicBezTo>
                  <a:pt x="74975" y="119710"/>
                  <a:pt x="75555" y="120000"/>
                  <a:pt x="76328" y="120000"/>
                </a:cubicBezTo>
                <a:cubicBezTo>
                  <a:pt x="77971" y="120000"/>
                  <a:pt x="79033" y="118937"/>
                  <a:pt x="79033" y="117294"/>
                </a:cubicBezTo>
                <a:cubicBezTo>
                  <a:pt x="79033" y="116521"/>
                  <a:pt x="78840" y="115942"/>
                  <a:pt x="78260" y="115362"/>
                </a:cubicBezTo>
                <a:lnTo>
                  <a:pt x="62705" y="99806"/>
                </a:lnTo>
                <a:lnTo>
                  <a:pt x="62705" y="92753"/>
                </a:lnTo>
                <a:lnTo>
                  <a:pt x="109082" y="92753"/>
                </a:lnTo>
                <a:cubicBezTo>
                  <a:pt x="112077" y="92753"/>
                  <a:pt x="114492" y="90338"/>
                  <a:pt x="114492" y="87342"/>
                </a:cubicBezTo>
                <a:lnTo>
                  <a:pt x="114492" y="21835"/>
                </a:lnTo>
                <a:cubicBezTo>
                  <a:pt x="117487" y="21835"/>
                  <a:pt x="120000" y="19420"/>
                  <a:pt x="120000" y="16425"/>
                </a:cubicBezTo>
                <a:lnTo>
                  <a:pt x="120000" y="10917"/>
                </a:lnTo>
                <a:cubicBezTo>
                  <a:pt x="120000" y="7922"/>
                  <a:pt x="117487" y="5507"/>
                  <a:pt x="114492" y="5507"/>
                </a:cubicBezTo>
                <a:close/>
                <a:moveTo>
                  <a:pt x="109082" y="87342"/>
                </a:moveTo>
                <a:lnTo>
                  <a:pt x="10917" y="87342"/>
                </a:lnTo>
                <a:lnTo>
                  <a:pt x="10917" y="21835"/>
                </a:lnTo>
                <a:lnTo>
                  <a:pt x="109082" y="21835"/>
                </a:lnTo>
                <a:lnTo>
                  <a:pt x="109082" y="87342"/>
                </a:lnTo>
                <a:close/>
                <a:moveTo>
                  <a:pt x="114492" y="16425"/>
                </a:moveTo>
                <a:lnTo>
                  <a:pt x="5410" y="16425"/>
                </a:lnTo>
                <a:lnTo>
                  <a:pt x="5410" y="10917"/>
                </a:lnTo>
                <a:lnTo>
                  <a:pt x="114492" y="10917"/>
                </a:lnTo>
                <a:lnTo>
                  <a:pt x="114492" y="16425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" name="Google Shape;88;p23"/>
          <p:cNvSpPr/>
          <p:nvPr/>
        </p:nvSpPr>
        <p:spPr>
          <a:xfrm>
            <a:off x="273949" y="206675"/>
            <a:ext cx="5873100" cy="899700"/>
          </a:xfrm>
          <a:prstGeom prst="parallelogram">
            <a:avLst>
              <a:gd fmla="val 16552" name="adj"/>
            </a:avLst>
          </a:prstGeom>
          <a:solidFill>
            <a:srgbClr val="B22AB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700"/>
          </a:p>
        </p:txBody>
      </p:sp>
      <p:sp>
        <p:nvSpPr>
          <p:cNvPr id="89" name="Google Shape;89;p23"/>
          <p:cNvSpPr txBox="1"/>
          <p:nvPr/>
        </p:nvSpPr>
        <p:spPr>
          <a:xfrm>
            <a:off x="279950" y="195125"/>
            <a:ext cx="5873100" cy="787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5200">
                <a:solidFill>
                  <a:srgbClr val="FF751D"/>
                </a:solidFill>
                <a:latin typeface="Bowlby One"/>
                <a:ea typeface="Bowlby One"/>
                <a:cs typeface="Bowlby One"/>
                <a:sym typeface="Bowlby One"/>
              </a:rPr>
              <a:t>INSTRUCTIONS</a:t>
            </a:r>
            <a:endParaRPr i="1" sz="5200">
              <a:solidFill>
                <a:srgbClr val="FF751D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  <p:sp>
        <p:nvSpPr>
          <p:cNvPr id="90" name="Google Shape;90;p23"/>
          <p:cNvSpPr txBox="1"/>
          <p:nvPr/>
        </p:nvSpPr>
        <p:spPr>
          <a:xfrm>
            <a:off x="670800" y="2293575"/>
            <a:ext cx="3999900" cy="408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>
                <a:solidFill>
                  <a:srgbClr val="FF751D"/>
                </a:solidFill>
                <a:latin typeface="Anton"/>
                <a:ea typeface="Anton"/>
                <a:cs typeface="Anton"/>
                <a:sym typeface="Anton"/>
              </a:rPr>
              <a:t>Open in Google Slides</a:t>
            </a:r>
            <a:endParaRPr sz="1800">
              <a:solidFill>
                <a:srgbClr val="FF751D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91" name="Google Shape;91;p23"/>
          <p:cNvSpPr txBox="1"/>
          <p:nvPr/>
        </p:nvSpPr>
        <p:spPr>
          <a:xfrm>
            <a:off x="5169925" y="2293575"/>
            <a:ext cx="3999900" cy="408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>
                <a:solidFill>
                  <a:srgbClr val="FF751D"/>
                </a:solidFill>
                <a:latin typeface="Anton"/>
                <a:ea typeface="Anton"/>
                <a:cs typeface="Anton"/>
                <a:sym typeface="Anton"/>
              </a:rPr>
              <a:t>Open in PowerPoint®</a:t>
            </a:r>
            <a:endParaRPr sz="1800">
              <a:solidFill>
                <a:srgbClr val="FF751D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92" name="Google Shape;92;p23"/>
          <p:cNvSpPr txBox="1"/>
          <p:nvPr/>
        </p:nvSpPr>
        <p:spPr>
          <a:xfrm>
            <a:off x="311700" y="1346238"/>
            <a:ext cx="8520600" cy="105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How to work with this template?</a:t>
            </a:r>
            <a:endParaRPr b="1">
              <a:solidFill>
                <a:srgbClr val="434343"/>
              </a:solidFill>
              <a:latin typeface="Hind"/>
              <a:ea typeface="Hind"/>
              <a:cs typeface="Hind"/>
              <a:sym typeface="Hind"/>
            </a:endParaRPr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Open the presentation from the Google Slides Viewer (gear icon) or press the button below. </a:t>
            </a:r>
            <a:r>
              <a:rPr b="1" lang="en" sz="1200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In order to be able to edit the presentation in Google Slides, you must own a Google® Account and be logged in.</a:t>
            </a:r>
            <a:endParaRPr sz="1200">
              <a:solidFill>
                <a:srgbClr val="434343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93" name="Google Shape;93;p23"/>
          <p:cNvSpPr txBox="1"/>
          <p:nvPr/>
        </p:nvSpPr>
        <p:spPr>
          <a:xfrm>
            <a:off x="311700" y="2748000"/>
            <a:ext cx="3999900" cy="2008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Please navigate to the </a:t>
            </a:r>
            <a:r>
              <a:rPr b="1" lang="en" sz="1200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File</a:t>
            </a:r>
            <a:r>
              <a:rPr lang="en" sz="1200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 menu and select </a:t>
            </a:r>
            <a:r>
              <a:rPr b="1" lang="en" sz="1200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Make a copy</a:t>
            </a:r>
            <a:r>
              <a:rPr lang="en" sz="1200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. </a:t>
            </a:r>
            <a:endParaRPr sz="1200">
              <a:solidFill>
                <a:srgbClr val="434343"/>
              </a:solidFill>
              <a:latin typeface="Hind"/>
              <a:ea typeface="Hind"/>
              <a:cs typeface="Hind"/>
              <a:sym typeface="Hind"/>
            </a:endParaRPr>
          </a:p>
          <a:p>
            <a:pPr indent="0" lvl="0" marL="0" rtl="0" algn="l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None/>
            </a:pPr>
            <a:r>
              <a:rPr lang="en" sz="1200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A new Google Slides Editor will open with an editable copy of the template. This copy will be created in your Google Drive® account.</a:t>
            </a:r>
            <a:endParaRPr>
              <a:solidFill>
                <a:srgbClr val="434343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94" name="Google Shape;94;p23"/>
          <p:cNvSpPr txBox="1"/>
          <p:nvPr/>
        </p:nvSpPr>
        <p:spPr>
          <a:xfrm>
            <a:off x="4832400" y="2748000"/>
            <a:ext cx="3999900" cy="2008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Navigate to the </a:t>
            </a:r>
            <a:r>
              <a:rPr b="1" lang="en" sz="1200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File</a:t>
            </a:r>
            <a:r>
              <a:rPr lang="en" sz="1200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 menu and select </a:t>
            </a:r>
            <a:r>
              <a:rPr b="1" lang="en" sz="1200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Download as Microsoft PowerPoint.</a:t>
            </a:r>
            <a:r>
              <a:rPr lang="en" sz="1200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 You will download a .</a:t>
            </a:r>
            <a:r>
              <a:rPr b="1" lang="en" sz="1200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pptx</a:t>
            </a:r>
            <a:r>
              <a:rPr lang="en" sz="1200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 file that you can open in PowerPoint.</a:t>
            </a:r>
            <a:endParaRPr sz="1200">
              <a:solidFill>
                <a:srgbClr val="434343"/>
              </a:solidFill>
              <a:latin typeface="Hind"/>
              <a:ea typeface="Hind"/>
              <a:cs typeface="Hind"/>
              <a:sym typeface="Hind"/>
            </a:endParaRPr>
          </a:p>
          <a:p>
            <a:pPr indent="0" lvl="0" marL="0" rtl="0" algn="l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None/>
            </a:pPr>
            <a:r>
              <a:rPr b="1" lang="en" sz="1200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Note</a:t>
            </a:r>
            <a:r>
              <a:rPr lang="en" sz="1200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: You will need to install the fonts used in this presentation. Links to the fonts are provided at the end of this presentation.</a:t>
            </a:r>
            <a:endParaRPr sz="1200">
              <a:solidFill>
                <a:srgbClr val="434343"/>
              </a:solidFill>
              <a:latin typeface="Hind"/>
              <a:ea typeface="Hind"/>
              <a:cs typeface="Hind"/>
              <a:sym typeface="Hind"/>
            </a:endParaRPr>
          </a:p>
        </p:txBody>
      </p:sp>
      <p:grpSp>
        <p:nvGrpSpPr>
          <p:cNvPr id="95" name="Google Shape;95;p23"/>
          <p:cNvGrpSpPr/>
          <p:nvPr/>
        </p:nvGrpSpPr>
        <p:grpSpPr>
          <a:xfrm>
            <a:off x="986076" y="4317546"/>
            <a:ext cx="7171848" cy="720300"/>
            <a:chOff x="1183250" y="3784146"/>
            <a:chExt cx="7171848" cy="720300"/>
          </a:xfrm>
        </p:grpSpPr>
        <p:pic>
          <p:nvPicPr>
            <p:cNvPr descr="by.png" id="96" name="Google Shape;96;p23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>
              <a:off x="1183250" y="3971871"/>
              <a:ext cx="952635" cy="333356"/>
            </a:xfrm>
            <a:prstGeom prst="rect">
              <a:avLst/>
            </a:prstGeom>
            <a:noFill/>
            <a:ln cap="flat" cmpd="sng" w="19050">
              <a:solidFill>
                <a:srgbClr val="434343"/>
              </a:solidFill>
              <a:prstDash val="solid"/>
              <a:round/>
              <a:headEnd len="sm" w="sm" type="none"/>
              <a:tailEnd len="sm" w="sm" type="none"/>
            </a:ln>
          </p:spPr>
        </p:pic>
        <p:sp>
          <p:nvSpPr>
            <p:cNvPr id="97" name="Google Shape;97;p23"/>
            <p:cNvSpPr txBox="1"/>
            <p:nvPr/>
          </p:nvSpPr>
          <p:spPr>
            <a:xfrm>
              <a:off x="2213798" y="3784146"/>
              <a:ext cx="6141300" cy="720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rtl="0" algn="l">
                <a:spcBef>
                  <a:spcPts val="100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b="1" lang="en" sz="900">
                  <a:solidFill>
                    <a:srgbClr val="434343"/>
                  </a:solidFill>
                  <a:latin typeface="Hind"/>
                  <a:ea typeface="Hind"/>
                  <a:cs typeface="Hind"/>
                  <a:sym typeface="Hind"/>
                </a:rPr>
                <a:t>Important:</a:t>
              </a:r>
              <a:r>
                <a:rPr lang="en" sz="900">
                  <a:solidFill>
                    <a:srgbClr val="434343"/>
                  </a:solidFill>
                  <a:latin typeface="Hind"/>
                  <a:ea typeface="Hind"/>
                  <a:cs typeface="Hind"/>
                  <a:sym typeface="Hind"/>
                </a:rPr>
                <a:t> All our templates are free to use under </a:t>
              </a:r>
              <a:r>
                <a:rPr lang="en" sz="900" u="sng">
                  <a:solidFill>
                    <a:srgbClr val="434343"/>
                  </a:solidFill>
                  <a:latin typeface="Hind"/>
                  <a:ea typeface="Hind"/>
                  <a:cs typeface="Hind"/>
                  <a:sym typeface="Hind"/>
                  <a:hlinkClick r:id="rId4"/>
                </a:rPr>
                <a:t>Creative Commons Attribution License</a:t>
              </a:r>
              <a:r>
                <a:rPr lang="en" sz="900">
                  <a:solidFill>
                    <a:srgbClr val="434343"/>
                  </a:solidFill>
                  <a:latin typeface="Hind"/>
                  <a:ea typeface="Hind"/>
                  <a:cs typeface="Hind"/>
                  <a:sym typeface="Hind"/>
                </a:rPr>
                <a:t>. If you use the graphic assets (photos, icons and typographies) included in this Google Slides Templates you must keep the Credits slide or add all attributions in the last slide notes.</a:t>
              </a:r>
              <a:endParaRPr sz="900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endParaRPr>
            </a:p>
            <a:p>
              <a:pPr indent="0" lvl="0" marL="0" marR="0" rtl="0" algn="just">
                <a:lnSpc>
                  <a:spcPct val="130000"/>
                </a:lnSpc>
                <a:spcBef>
                  <a:spcPts val="1000"/>
                </a:spcBef>
                <a:spcAft>
                  <a:spcPts val="0"/>
                </a:spcAft>
                <a:buNone/>
              </a:pPr>
              <a:r>
                <a:t/>
              </a:r>
              <a:endParaRPr sz="1000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endParaRPr>
            </a:p>
          </p:txBody>
        </p:sp>
      </p:grpSp>
      <p:pic>
        <p:nvPicPr>
          <p:cNvPr id="98" name="Google Shape;98;p23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311700" y="2304900"/>
            <a:ext cx="359092" cy="354648"/>
          </a:xfrm>
          <a:prstGeom prst="rect">
            <a:avLst/>
          </a:prstGeom>
          <a:noFill/>
          <a:ln>
            <a:noFill/>
          </a:ln>
        </p:spPr>
      </p:pic>
      <p:pic>
        <p:nvPicPr>
          <p:cNvPr id="99" name="Google Shape;99;p23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4832400" y="2304900"/>
            <a:ext cx="337533" cy="333356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3" name="Shape 1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4" name="Google Shape;104;p24"/>
          <p:cNvGrpSpPr/>
          <p:nvPr/>
        </p:nvGrpSpPr>
        <p:grpSpPr>
          <a:xfrm>
            <a:off x="1149744" y="1264682"/>
            <a:ext cx="6844511" cy="2360179"/>
            <a:chOff x="1165689" y="1264682"/>
            <a:chExt cx="6844511" cy="2360179"/>
          </a:xfrm>
        </p:grpSpPr>
        <p:sp>
          <p:nvSpPr>
            <p:cNvPr id="105" name="Google Shape;105;p24"/>
            <p:cNvSpPr/>
            <p:nvPr/>
          </p:nvSpPr>
          <p:spPr>
            <a:xfrm>
              <a:off x="1189100" y="1898850"/>
              <a:ext cx="6821100" cy="1336500"/>
            </a:xfrm>
            <a:prstGeom prst="parallelogram">
              <a:avLst>
                <a:gd fmla="val 16552" name="adj"/>
              </a:avLst>
            </a:prstGeom>
            <a:solidFill>
              <a:srgbClr val="FF751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" name="Google Shape;106;p24"/>
            <p:cNvSpPr/>
            <p:nvPr/>
          </p:nvSpPr>
          <p:spPr>
            <a:xfrm>
              <a:off x="2110900" y="1618025"/>
              <a:ext cx="1944900" cy="686400"/>
            </a:xfrm>
            <a:prstGeom prst="parallelogram">
              <a:avLst>
                <a:gd fmla="val 16552" name="adj"/>
              </a:avLst>
            </a:prstGeom>
            <a:solidFill>
              <a:srgbClr val="FF751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" name="Google Shape;107;p24"/>
            <p:cNvSpPr txBox="1"/>
            <p:nvPr/>
          </p:nvSpPr>
          <p:spPr>
            <a:xfrm>
              <a:off x="2286100" y="1435525"/>
              <a:ext cx="1594500" cy="686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4800">
                  <a:latin typeface="Racing Sans One"/>
                  <a:ea typeface="Racing Sans One"/>
                  <a:cs typeface="Racing Sans One"/>
                  <a:sym typeface="Racing Sans One"/>
                </a:rPr>
                <a:t>FGST</a:t>
              </a:r>
              <a:endParaRPr sz="4800">
                <a:latin typeface="Racing Sans One"/>
                <a:ea typeface="Racing Sans One"/>
                <a:cs typeface="Racing Sans One"/>
                <a:sym typeface="Racing Sans One"/>
              </a:endParaRPr>
            </a:p>
          </p:txBody>
        </p:sp>
        <p:sp>
          <p:nvSpPr>
            <p:cNvPr id="108" name="Google Shape;108;p24"/>
            <p:cNvSpPr txBox="1"/>
            <p:nvPr/>
          </p:nvSpPr>
          <p:spPr>
            <a:xfrm>
              <a:off x="1165689" y="1965832"/>
              <a:ext cx="6600000" cy="1170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1" lang="en" sz="7900">
                  <a:solidFill>
                    <a:srgbClr val="B22AB6"/>
                  </a:solidFill>
                  <a:latin typeface="Bowlby One"/>
                  <a:ea typeface="Bowlby One"/>
                  <a:cs typeface="Bowlby One"/>
                  <a:sym typeface="Bowlby One"/>
                </a:rPr>
                <a:t>YOUR TITLE</a:t>
              </a:r>
              <a:endParaRPr i="1" sz="7900">
                <a:solidFill>
                  <a:srgbClr val="B22AB6"/>
                </a:solidFill>
                <a:latin typeface="Bowlby One"/>
                <a:ea typeface="Bowlby One"/>
                <a:cs typeface="Bowlby One"/>
                <a:sym typeface="Bowlby One"/>
              </a:endParaRPr>
            </a:p>
          </p:txBody>
        </p:sp>
        <p:sp>
          <p:nvSpPr>
            <p:cNvPr id="109" name="Google Shape;109;p24"/>
            <p:cNvSpPr/>
            <p:nvPr/>
          </p:nvSpPr>
          <p:spPr>
            <a:xfrm>
              <a:off x="6931750" y="1364225"/>
              <a:ext cx="765300" cy="861600"/>
            </a:xfrm>
            <a:prstGeom prst="rect">
              <a:avLst/>
            </a:prstGeom>
            <a:solidFill>
              <a:srgbClr val="FF751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" name="Google Shape;110;p24"/>
            <p:cNvSpPr txBox="1"/>
            <p:nvPr/>
          </p:nvSpPr>
          <p:spPr>
            <a:xfrm>
              <a:off x="6913503" y="1264682"/>
              <a:ext cx="857100" cy="479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latin typeface="Arial Black"/>
                  <a:ea typeface="Arial Black"/>
                  <a:cs typeface="Arial Black"/>
                  <a:sym typeface="Arial Black"/>
                </a:rPr>
                <a:t>20</a:t>
              </a:r>
              <a:endParaRPr b="1" sz="3600">
                <a:latin typeface="Arial Black"/>
                <a:ea typeface="Arial Black"/>
                <a:cs typeface="Arial Black"/>
                <a:sym typeface="Arial Black"/>
              </a:endParaRPr>
            </a:p>
          </p:txBody>
        </p:sp>
        <p:sp>
          <p:nvSpPr>
            <p:cNvPr id="111" name="Google Shape;111;p24"/>
            <p:cNvSpPr txBox="1"/>
            <p:nvPr/>
          </p:nvSpPr>
          <p:spPr>
            <a:xfrm>
              <a:off x="6913503" y="1642542"/>
              <a:ext cx="857100" cy="479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latin typeface="Arial Black"/>
                  <a:ea typeface="Arial Black"/>
                  <a:cs typeface="Arial Black"/>
                  <a:sym typeface="Arial Black"/>
                </a:rPr>
                <a:t>16</a:t>
              </a:r>
              <a:endParaRPr b="1" sz="3600">
                <a:latin typeface="Arial Black"/>
                <a:ea typeface="Arial Black"/>
                <a:cs typeface="Arial Black"/>
                <a:sym typeface="Arial Black"/>
              </a:endParaRPr>
            </a:p>
          </p:txBody>
        </p:sp>
        <p:sp>
          <p:nvSpPr>
            <p:cNvPr id="112" name="Google Shape;112;p24"/>
            <p:cNvSpPr/>
            <p:nvPr/>
          </p:nvSpPr>
          <p:spPr>
            <a:xfrm>
              <a:off x="4226700" y="3051075"/>
              <a:ext cx="1783200" cy="567300"/>
            </a:xfrm>
            <a:prstGeom prst="parallelogram">
              <a:avLst>
                <a:gd fmla="val 16552" name="adj"/>
              </a:avLst>
            </a:prstGeom>
            <a:solidFill>
              <a:srgbClr val="FF751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" name="Google Shape;113;p24"/>
            <p:cNvSpPr txBox="1"/>
            <p:nvPr/>
          </p:nvSpPr>
          <p:spPr>
            <a:xfrm>
              <a:off x="4304700" y="3007383"/>
              <a:ext cx="1594500" cy="359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100">
                  <a:latin typeface="Impact"/>
                  <a:ea typeface="Impact"/>
                  <a:cs typeface="Impact"/>
                  <a:sym typeface="Impact"/>
                </a:rPr>
                <a:t>MONTH XX-YY</a:t>
              </a:r>
              <a:endParaRPr sz="2100">
                <a:latin typeface="Impact"/>
                <a:ea typeface="Impact"/>
                <a:cs typeface="Impact"/>
                <a:sym typeface="Impact"/>
              </a:endParaRPr>
            </a:p>
          </p:txBody>
        </p:sp>
        <p:sp>
          <p:nvSpPr>
            <p:cNvPr id="114" name="Google Shape;114;p24"/>
            <p:cNvSpPr txBox="1"/>
            <p:nvPr/>
          </p:nvSpPr>
          <p:spPr>
            <a:xfrm>
              <a:off x="4307265" y="3265461"/>
              <a:ext cx="1594500" cy="359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600">
                  <a:latin typeface="Impact"/>
                  <a:ea typeface="Impact"/>
                  <a:cs typeface="Impact"/>
                  <a:sym typeface="Impact"/>
                </a:rPr>
                <a:t>CITY, SS</a:t>
              </a:r>
              <a:endParaRPr sz="1600">
                <a:latin typeface="Impact"/>
                <a:ea typeface="Impact"/>
                <a:cs typeface="Impact"/>
                <a:sym typeface="Impact"/>
              </a:endParaRPr>
            </a:p>
          </p:txBody>
        </p:sp>
      </p:grp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8" name="Shape 1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" name="Google Shape;119;p25"/>
          <p:cNvSpPr txBox="1"/>
          <p:nvPr>
            <p:ph type="title"/>
          </p:nvPr>
        </p:nvSpPr>
        <p:spPr>
          <a:xfrm>
            <a:off x="1527450" y="2161650"/>
            <a:ext cx="6089100" cy="820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INSERT YOUR SECTION TITLE HERE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3" name="Shape 1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startup-photos-2.jpg" id="124" name="Google Shape;124;p26"/>
          <p:cNvPicPr preferRelativeResize="0"/>
          <p:nvPr/>
        </p:nvPicPr>
        <p:blipFill rotWithShape="1">
          <a:blip r:embed="rId3">
            <a:alphaModFix amt="80000"/>
          </a:blip>
          <a:srcRect b="0" l="43333" r="0" t="0"/>
          <a:stretch/>
        </p:blipFill>
        <p:spPr>
          <a:xfrm>
            <a:off x="0" y="0"/>
            <a:ext cx="4371975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25" name="Google Shape;125;p26"/>
          <p:cNvSpPr txBox="1"/>
          <p:nvPr/>
        </p:nvSpPr>
        <p:spPr>
          <a:xfrm>
            <a:off x="5111400" y="2848600"/>
            <a:ext cx="4032600" cy="510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B22AB6"/>
                </a:solidFill>
                <a:latin typeface="Hind"/>
                <a:ea typeface="Hind"/>
                <a:cs typeface="Hind"/>
                <a:sym typeface="Hind"/>
              </a:rPr>
              <a:t>This is a sample text.</a:t>
            </a:r>
            <a:endParaRPr b="1" sz="1800">
              <a:solidFill>
                <a:srgbClr val="B22AB6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126" name="Google Shape;126;p26"/>
          <p:cNvSpPr/>
          <p:nvPr/>
        </p:nvSpPr>
        <p:spPr>
          <a:xfrm>
            <a:off x="4538926" y="2812299"/>
            <a:ext cx="481500" cy="468600"/>
          </a:xfrm>
          <a:custGeom>
            <a:rect b="b" l="l" r="r" t="t"/>
            <a:pathLst>
              <a:path extrusionOk="0" h="120000" w="120000">
                <a:moveTo>
                  <a:pt x="117294" y="0"/>
                </a:moveTo>
                <a:lnTo>
                  <a:pt x="19130" y="0"/>
                </a:lnTo>
                <a:cubicBezTo>
                  <a:pt x="17487" y="0"/>
                  <a:pt x="16425" y="1062"/>
                  <a:pt x="16425" y="2705"/>
                </a:cubicBezTo>
                <a:lnTo>
                  <a:pt x="16425" y="43671"/>
                </a:lnTo>
                <a:cubicBezTo>
                  <a:pt x="16425" y="45314"/>
                  <a:pt x="17487" y="46376"/>
                  <a:pt x="19130" y="46376"/>
                </a:cubicBezTo>
                <a:cubicBezTo>
                  <a:pt x="20772" y="46376"/>
                  <a:pt x="21835" y="45314"/>
                  <a:pt x="21835" y="43671"/>
                </a:cubicBezTo>
                <a:lnTo>
                  <a:pt x="21835" y="5507"/>
                </a:lnTo>
                <a:lnTo>
                  <a:pt x="114589" y="5507"/>
                </a:lnTo>
                <a:lnTo>
                  <a:pt x="114589" y="114492"/>
                </a:lnTo>
                <a:lnTo>
                  <a:pt x="21835" y="114492"/>
                </a:lnTo>
                <a:lnTo>
                  <a:pt x="21835" y="76328"/>
                </a:lnTo>
                <a:cubicBezTo>
                  <a:pt x="21835" y="74685"/>
                  <a:pt x="20772" y="73623"/>
                  <a:pt x="19130" y="73623"/>
                </a:cubicBezTo>
                <a:cubicBezTo>
                  <a:pt x="17487" y="73623"/>
                  <a:pt x="16425" y="74685"/>
                  <a:pt x="16425" y="76328"/>
                </a:cubicBezTo>
                <a:lnTo>
                  <a:pt x="16425" y="117294"/>
                </a:lnTo>
                <a:cubicBezTo>
                  <a:pt x="16425" y="118937"/>
                  <a:pt x="17487" y="120000"/>
                  <a:pt x="19130" y="120000"/>
                </a:cubicBezTo>
                <a:lnTo>
                  <a:pt x="117294" y="120000"/>
                </a:lnTo>
                <a:cubicBezTo>
                  <a:pt x="118937" y="120000"/>
                  <a:pt x="120000" y="118937"/>
                  <a:pt x="120000" y="117294"/>
                </a:cubicBezTo>
                <a:lnTo>
                  <a:pt x="120000" y="2705"/>
                </a:lnTo>
                <a:cubicBezTo>
                  <a:pt x="120000" y="1062"/>
                  <a:pt x="118937" y="0"/>
                  <a:pt x="117294" y="0"/>
                </a:cubicBezTo>
                <a:close/>
                <a:moveTo>
                  <a:pt x="71690" y="79903"/>
                </a:moveTo>
                <a:cubicBezTo>
                  <a:pt x="71207" y="80483"/>
                  <a:pt x="70917" y="80966"/>
                  <a:pt x="70917" y="81835"/>
                </a:cubicBezTo>
                <a:cubicBezTo>
                  <a:pt x="70917" y="83478"/>
                  <a:pt x="71980" y="84541"/>
                  <a:pt x="73623" y="84541"/>
                </a:cubicBezTo>
                <a:cubicBezTo>
                  <a:pt x="74492" y="84541"/>
                  <a:pt x="74975" y="84251"/>
                  <a:pt x="75555" y="83768"/>
                </a:cubicBezTo>
                <a:lnTo>
                  <a:pt x="97391" y="61932"/>
                </a:lnTo>
                <a:cubicBezTo>
                  <a:pt x="97874" y="61352"/>
                  <a:pt x="98164" y="60772"/>
                  <a:pt x="98164" y="60000"/>
                </a:cubicBezTo>
                <a:cubicBezTo>
                  <a:pt x="98164" y="59227"/>
                  <a:pt x="97874" y="58647"/>
                  <a:pt x="97391" y="58067"/>
                </a:cubicBezTo>
                <a:lnTo>
                  <a:pt x="75555" y="36231"/>
                </a:lnTo>
                <a:cubicBezTo>
                  <a:pt x="74975" y="35748"/>
                  <a:pt x="74492" y="35458"/>
                  <a:pt x="73623" y="35458"/>
                </a:cubicBezTo>
                <a:cubicBezTo>
                  <a:pt x="71980" y="35458"/>
                  <a:pt x="70917" y="36521"/>
                  <a:pt x="70917" y="38164"/>
                </a:cubicBezTo>
                <a:cubicBezTo>
                  <a:pt x="70917" y="39033"/>
                  <a:pt x="71207" y="39516"/>
                  <a:pt x="71690" y="40096"/>
                </a:cubicBezTo>
                <a:lnTo>
                  <a:pt x="88888" y="57294"/>
                </a:lnTo>
                <a:lnTo>
                  <a:pt x="2705" y="57294"/>
                </a:lnTo>
                <a:cubicBezTo>
                  <a:pt x="1159" y="57294"/>
                  <a:pt x="0" y="58357"/>
                  <a:pt x="0" y="60000"/>
                </a:cubicBezTo>
                <a:cubicBezTo>
                  <a:pt x="0" y="61642"/>
                  <a:pt x="1159" y="62705"/>
                  <a:pt x="2705" y="62705"/>
                </a:cubicBezTo>
                <a:lnTo>
                  <a:pt x="88888" y="62705"/>
                </a:lnTo>
                <a:lnTo>
                  <a:pt x="71690" y="79903"/>
                </a:lnTo>
                <a:close/>
              </a:path>
            </a:pathLst>
          </a:custGeom>
          <a:solidFill>
            <a:srgbClr val="FF751D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7" name="Google Shape;127;p26"/>
          <p:cNvSpPr/>
          <p:nvPr/>
        </p:nvSpPr>
        <p:spPr>
          <a:xfrm>
            <a:off x="4538926" y="3540099"/>
            <a:ext cx="481500" cy="468600"/>
          </a:xfrm>
          <a:custGeom>
            <a:rect b="b" l="l" r="r" t="t"/>
            <a:pathLst>
              <a:path extrusionOk="0" h="120000" w="120000">
                <a:moveTo>
                  <a:pt x="117294" y="0"/>
                </a:moveTo>
                <a:lnTo>
                  <a:pt x="19130" y="0"/>
                </a:lnTo>
                <a:cubicBezTo>
                  <a:pt x="17487" y="0"/>
                  <a:pt x="16425" y="1062"/>
                  <a:pt x="16425" y="2705"/>
                </a:cubicBezTo>
                <a:lnTo>
                  <a:pt x="16425" y="43671"/>
                </a:lnTo>
                <a:cubicBezTo>
                  <a:pt x="16425" y="45314"/>
                  <a:pt x="17487" y="46376"/>
                  <a:pt x="19130" y="46376"/>
                </a:cubicBezTo>
                <a:cubicBezTo>
                  <a:pt x="20772" y="46376"/>
                  <a:pt x="21835" y="45314"/>
                  <a:pt x="21835" y="43671"/>
                </a:cubicBezTo>
                <a:lnTo>
                  <a:pt x="21835" y="5507"/>
                </a:lnTo>
                <a:lnTo>
                  <a:pt x="114589" y="5507"/>
                </a:lnTo>
                <a:lnTo>
                  <a:pt x="114589" y="114492"/>
                </a:lnTo>
                <a:lnTo>
                  <a:pt x="21835" y="114492"/>
                </a:lnTo>
                <a:lnTo>
                  <a:pt x="21835" y="76328"/>
                </a:lnTo>
                <a:cubicBezTo>
                  <a:pt x="21835" y="74685"/>
                  <a:pt x="20772" y="73623"/>
                  <a:pt x="19130" y="73623"/>
                </a:cubicBezTo>
                <a:cubicBezTo>
                  <a:pt x="17487" y="73623"/>
                  <a:pt x="16425" y="74685"/>
                  <a:pt x="16425" y="76328"/>
                </a:cubicBezTo>
                <a:lnTo>
                  <a:pt x="16425" y="117294"/>
                </a:lnTo>
                <a:cubicBezTo>
                  <a:pt x="16425" y="118937"/>
                  <a:pt x="17487" y="120000"/>
                  <a:pt x="19130" y="120000"/>
                </a:cubicBezTo>
                <a:lnTo>
                  <a:pt x="117294" y="120000"/>
                </a:lnTo>
                <a:cubicBezTo>
                  <a:pt x="118937" y="120000"/>
                  <a:pt x="120000" y="118937"/>
                  <a:pt x="120000" y="117294"/>
                </a:cubicBezTo>
                <a:lnTo>
                  <a:pt x="120000" y="2705"/>
                </a:lnTo>
                <a:cubicBezTo>
                  <a:pt x="120000" y="1062"/>
                  <a:pt x="118937" y="0"/>
                  <a:pt x="117294" y="0"/>
                </a:cubicBezTo>
                <a:close/>
                <a:moveTo>
                  <a:pt x="71690" y="79903"/>
                </a:moveTo>
                <a:cubicBezTo>
                  <a:pt x="71207" y="80483"/>
                  <a:pt x="70917" y="80966"/>
                  <a:pt x="70917" y="81835"/>
                </a:cubicBezTo>
                <a:cubicBezTo>
                  <a:pt x="70917" y="83478"/>
                  <a:pt x="71980" y="84541"/>
                  <a:pt x="73623" y="84541"/>
                </a:cubicBezTo>
                <a:cubicBezTo>
                  <a:pt x="74492" y="84541"/>
                  <a:pt x="74975" y="84251"/>
                  <a:pt x="75555" y="83768"/>
                </a:cubicBezTo>
                <a:lnTo>
                  <a:pt x="97391" y="61932"/>
                </a:lnTo>
                <a:cubicBezTo>
                  <a:pt x="97874" y="61352"/>
                  <a:pt x="98164" y="60772"/>
                  <a:pt x="98164" y="60000"/>
                </a:cubicBezTo>
                <a:cubicBezTo>
                  <a:pt x="98164" y="59227"/>
                  <a:pt x="97874" y="58647"/>
                  <a:pt x="97391" y="58067"/>
                </a:cubicBezTo>
                <a:lnTo>
                  <a:pt x="75555" y="36231"/>
                </a:lnTo>
                <a:cubicBezTo>
                  <a:pt x="74975" y="35748"/>
                  <a:pt x="74492" y="35458"/>
                  <a:pt x="73623" y="35458"/>
                </a:cubicBezTo>
                <a:cubicBezTo>
                  <a:pt x="71980" y="35458"/>
                  <a:pt x="70917" y="36521"/>
                  <a:pt x="70917" y="38164"/>
                </a:cubicBezTo>
                <a:cubicBezTo>
                  <a:pt x="70917" y="39033"/>
                  <a:pt x="71207" y="39516"/>
                  <a:pt x="71690" y="40096"/>
                </a:cubicBezTo>
                <a:lnTo>
                  <a:pt x="88888" y="57294"/>
                </a:lnTo>
                <a:lnTo>
                  <a:pt x="2705" y="57294"/>
                </a:lnTo>
                <a:cubicBezTo>
                  <a:pt x="1159" y="57294"/>
                  <a:pt x="0" y="58357"/>
                  <a:pt x="0" y="60000"/>
                </a:cubicBezTo>
                <a:cubicBezTo>
                  <a:pt x="0" y="61642"/>
                  <a:pt x="1159" y="62705"/>
                  <a:pt x="2705" y="62705"/>
                </a:cubicBezTo>
                <a:lnTo>
                  <a:pt x="88888" y="62705"/>
                </a:lnTo>
                <a:lnTo>
                  <a:pt x="71690" y="79903"/>
                </a:lnTo>
                <a:close/>
              </a:path>
            </a:pathLst>
          </a:custGeom>
          <a:solidFill>
            <a:srgbClr val="FF751D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8" name="Google Shape;128;p26"/>
          <p:cNvSpPr/>
          <p:nvPr/>
        </p:nvSpPr>
        <p:spPr>
          <a:xfrm>
            <a:off x="4538926" y="4267899"/>
            <a:ext cx="481500" cy="468600"/>
          </a:xfrm>
          <a:custGeom>
            <a:rect b="b" l="l" r="r" t="t"/>
            <a:pathLst>
              <a:path extrusionOk="0" h="120000" w="120000">
                <a:moveTo>
                  <a:pt x="117294" y="0"/>
                </a:moveTo>
                <a:lnTo>
                  <a:pt x="19130" y="0"/>
                </a:lnTo>
                <a:cubicBezTo>
                  <a:pt x="17487" y="0"/>
                  <a:pt x="16425" y="1062"/>
                  <a:pt x="16425" y="2705"/>
                </a:cubicBezTo>
                <a:lnTo>
                  <a:pt x="16425" y="43671"/>
                </a:lnTo>
                <a:cubicBezTo>
                  <a:pt x="16425" y="45314"/>
                  <a:pt x="17487" y="46376"/>
                  <a:pt x="19130" y="46376"/>
                </a:cubicBezTo>
                <a:cubicBezTo>
                  <a:pt x="20772" y="46376"/>
                  <a:pt x="21835" y="45314"/>
                  <a:pt x="21835" y="43671"/>
                </a:cubicBezTo>
                <a:lnTo>
                  <a:pt x="21835" y="5507"/>
                </a:lnTo>
                <a:lnTo>
                  <a:pt x="114589" y="5507"/>
                </a:lnTo>
                <a:lnTo>
                  <a:pt x="114589" y="114492"/>
                </a:lnTo>
                <a:lnTo>
                  <a:pt x="21835" y="114492"/>
                </a:lnTo>
                <a:lnTo>
                  <a:pt x="21835" y="76328"/>
                </a:lnTo>
                <a:cubicBezTo>
                  <a:pt x="21835" y="74685"/>
                  <a:pt x="20772" y="73623"/>
                  <a:pt x="19130" y="73623"/>
                </a:cubicBezTo>
                <a:cubicBezTo>
                  <a:pt x="17487" y="73623"/>
                  <a:pt x="16425" y="74685"/>
                  <a:pt x="16425" y="76328"/>
                </a:cubicBezTo>
                <a:lnTo>
                  <a:pt x="16425" y="117294"/>
                </a:lnTo>
                <a:cubicBezTo>
                  <a:pt x="16425" y="118937"/>
                  <a:pt x="17487" y="120000"/>
                  <a:pt x="19130" y="120000"/>
                </a:cubicBezTo>
                <a:lnTo>
                  <a:pt x="117294" y="120000"/>
                </a:lnTo>
                <a:cubicBezTo>
                  <a:pt x="118937" y="120000"/>
                  <a:pt x="120000" y="118937"/>
                  <a:pt x="120000" y="117294"/>
                </a:cubicBezTo>
                <a:lnTo>
                  <a:pt x="120000" y="2705"/>
                </a:lnTo>
                <a:cubicBezTo>
                  <a:pt x="120000" y="1062"/>
                  <a:pt x="118937" y="0"/>
                  <a:pt x="117294" y="0"/>
                </a:cubicBezTo>
                <a:close/>
                <a:moveTo>
                  <a:pt x="71690" y="79903"/>
                </a:moveTo>
                <a:cubicBezTo>
                  <a:pt x="71207" y="80483"/>
                  <a:pt x="70917" y="80966"/>
                  <a:pt x="70917" y="81835"/>
                </a:cubicBezTo>
                <a:cubicBezTo>
                  <a:pt x="70917" y="83478"/>
                  <a:pt x="71980" y="84541"/>
                  <a:pt x="73623" y="84541"/>
                </a:cubicBezTo>
                <a:cubicBezTo>
                  <a:pt x="74492" y="84541"/>
                  <a:pt x="74975" y="84251"/>
                  <a:pt x="75555" y="83768"/>
                </a:cubicBezTo>
                <a:lnTo>
                  <a:pt x="97391" y="61932"/>
                </a:lnTo>
                <a:cubicBezTo>
                  <a:pt x="97874" y="61352"/>
                  <a:pt x="98164" y="60772"/>
                  <a:pt x="98164" y="60000"/>
                </a:cubicBezTo>
                <a:cubicBezTo>
                  <a:pt x="98164" y="59227"/>
                  <a:pt x="97874" y="58647"/>
                  <a:pt x="97391" y="58067"/>
                </a:cubicBezTo>
                <a:lnTo>
                  <a:pt x="75555" y="36231"/>
                </a:lnTo>
                <a:cubicBezTo>
                  <a:pt x="74975" y="35748"/>
                  <a:pt x="74492" y="35458"/>
                  <a:pt x="73623" y="35458"/>
                </a:cubicBezTo>
                <a:cubicBezTo>
                  <a:pt x="71980" y="35458"/>
                  <a:pt x="70917" y="36521"/>
                  <a:pt x="70917" y="38164"/>
                </a:cubicBezTo>
                <a:cubicBezTo>
                  <a:pt x="70917" y="39033"/>
                  <a:pt x="71207" y="39516"/>
                  <a:pt x="71690" y="40096"/>
                </a:cubicBezTo>
                <a:lnTo>
                  <a:pt x="88888" y="57294"/>
                </a:lnTo>
                <a:lnTo>
                  <a:pt x="2705" y="57294"/>
                </a:lnTo>
                <a:cubicBezTo>
                  <a:pt x="1159" y="57294"/>
                  <a:pt x="0" y="58357"/>
                  <a:pt x="0" y="60000"/>
                </a:cubicBezTo>
                <a:cubicBezTo>
                  <a:pt x="0" y="61642"/>
                  <a:pt x="1159" y="62705"/>
                  <a:pt x="2705" y="62705"/>
                </a:cubicBezTo>
                <a:lnTo>
                  <a:pt x="88888" y="62705"/>
                </a:lnTo>
                <a:lnTo>
                  <a:pt x="71690" y="79903"/>
                </a:lnTo>
                <a:close/>
              </a:path>
            </a:pathLst>
          </a:custGeom>
          <a:solidFill>
            <a:srgbClr val="FF751D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9" name="Google Shape;129;p26"/>
          <p:cNvSpPr txBox="1"/>
          <p:nvPr/>
        </p:nvSpPr>
        <p:spPr>
          <a:xfrm>
            <a:off x="5111400" y="3524875"/>
            <a:ext cx="4032600" cy="510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B22AB6"/>
                </a:solidFill>
                <a:latin typeface="Hind"/>
                <a:ea typeface="Hind"/>
                <a:cs typeface="Hind"/>
                <a:sym typeface="Hind"/>
              </a:rPr>
              <a:t>This is a sample text.</a:t>
            </a:r>
            <a:endParaRPr b="1" sz="1800">
              <a:solidFill>
                <a:srgbClr val="B22AB6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130" name="Google Shape;130;p26"/>
          <p:cNvSpPr txBox="1"/>
          <p:nvPr/>
        </p:nvSpPr>
        <p:spPr>
          <a:xfrm>
            <a:off x="5111400" y="4201150"/>
            <a:ext cx="4032600" cy="510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B22AB6"/>
                </a:solidFill>
                <a:latin typeface="Hind"/>
                <a:ea typeface="Hind"/>
                <a:cs typeface="Hind"/>
                <a:sym typeface="Hind"/>
              </a:rPr>
              <a:t>This is a sample text.</a:t>
            </a:r>
            <a:endParaRPr b="1" sz="1800">
              <a:solidFill>
                <a:srgbClr val="B22AB6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131" name="Google Shape;131;p26"/>
          <p:cNvSpPr/>
          <p:nvPr/>
        </p:nvSpPr>
        <p:spPr>
          <a:xfrm>
            <a:off x="4551975" y="397175"/>
            <a:ext cx="2799000" cy="899700"/>
          </a:xfrm>
          <a:prstGeom prst="parallelogram">
            <a:avLst>
              <a:gd fmla="val 16552" name="adj"/>
            </a:avLst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700"/>
          </a:p>
        </p:txBody>
      </p:sp>
      <p:sp>
        <p:nvSpPr>
          <p:cNvPr id="132" name="Google Shape;132;p26"/>
          <p:cNvSpPr txBox="1"/>
          <p:nvPr/>
        </p:nvSpPr>
        <p:spPr>
          <a:xfrm>
            <a:off x="4538925" y="385625"/>
            <a:ext cx="2967000" cy="787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5200">
                <a:solidFill>
                  <a:srgbClr val="B22AB6"/>
                </a:solidFill>
                <a:latin typeface="Bowlby One"/>
                <a:ea typeface="Bowlby One"/>
                <a:cs typeface="Bowlby One"/>
                <a:sym typeface="Bowlby One"/>
              </a:rPr>
              <a:t>ABOUT</a:t>
            </a:r>
            <a:endParaRPr i="1" sz="5200">
              <a:solidFill>
                <a:srgbClr val="B22AB6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  <p:sp>
        <p:nvSpPr>
          <p:cNvPr id="133" name="Google Shape;133;p26"/>
          <p:cNvSpPr/>
          <p:nvPr/>
        </p:nvSpPr>
        <p:spPr>
          <a:xfrm>
            <a:off x="5880475" y="1173425"/>
            <a:ext cx="1905600" cy="899700"/>
          </a:xfrm>
          <a:prstGeom prst="parallelogram">
            <a:avLst>
              <a:gd fmla="val 16552" name="adj"/>
            </a:avLst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700"/>
          </a:p>
        </p:txBody>
      </p:sp>
      <p:sp>
        <p:nvSpPr>
          <p:cNvPr id="134" name="Google Shape;134;p26"/>
          <p:cNvSpPr txBox="1"/>
          <p:nvPr/>
        </p:nvSpPr>
        <p:spPr>
          <a:xfrm>
            <a:off x="5945953" y="1153175"/>
            <a:ext cx="1840200" cy="787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5200">
                <a:solidFill>
                  <a:srgbClr val="B22AB6"/>
                </a:solidFill>
                <a:latin typeface="Bowlby One"/>
                <a:ea typeface="Bowlby One"/>
                <a:cs typeface="Bowlby One"/>
                <a:sym typeface="Bowlby One"/>
              </a:rPr>
              <a:t>YOU</a:t>
            </a:r>
            <a:endParaRPr i="1" sz="5200">
              <a:solidFill>
                <a:srgbClr val="B22AB6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8" name="Shape 1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" name="Google Shape;139;p27"/>
          <p:cNvSpPr/>
          <p:nvPr/>
        </p:nvSpPr>
        <p:spPr>
          <a:xfrm>
            <a:off x="273956" y="206679"/>
            <a:ext cx="3802200" cy="899700"/>
          </a:xfrm>
          <a:prstGeom prst="parallelogram">
            <a:avLst>
              <a:gd fmla="val 16552" name="adj"/>
            </a:avLst>
          </a:prstGeom>
          <a:solidFill>
            <a:srgbClr val="B22AB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700"/>
          </a:p>
        </p:txBody>
      </p:sp>
      <p:sp>
        <p:nvSpPr>
          <p:cNvPr id="140" name="Google Shape;140;p27"/>
          <p:cNvSpPr txBox="1"/>
          <p:nvPr/>
        </p:nvSpPr>
        <p:spPr>
          <a:xfrm>
            <a:off x="260907" y="195124"/>
            <a:ext cx="3678900" cy="787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5200">
                <a:solidFill>
                  <a:srgbClr val="FF751D"/>
                </a:solidFill>
                <a:latin typeface="Bowlby One"/>
                <a:ea typeface="Bowlby One"/>
                <a:cs typeface="Bowlby One"/>
                <a:sym typeface="Bowlby One"/>
              </a:rPr>
              <a:t> AGENDA</a:t>
            </a:r>
            <a:endParaRPr i="1" sz="5200">
              <a:solidFill>
                <a:srgbClr val="FF751D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  <p:sp>
        <p:nvSpPr>
          <p:cNvPr id="141" name="Google Shape;141;p27"/>
          <p:cNvSpPr/>
          <p:nvPr/>
        </p:nvSpPr>
        <p:spPr>
          <a:xfrm>
            <a:off x="7847150" y="650834"/>
            <a:ext cx="778500" cy="929700"/>
          </a:xfrm>
          <a:custGeom>
            <a:rect b="b" l="l" r="r" t="t"/>
            <a:pathLst>
              <a:path extrusionOk="0" h="120000" w="120000">
                <a:moveTo>
                  <a:pt x="106771" y="0"/>
                </a:moveTo>
                <a:lnTo>
                  <a:pt x="13346" y="0"/>
                </a:lnTo>
                <a:cubicBezTo>
                  <a:pt x="6023" y="0"/>
                  <a:pt x="0" y="4927"/>
                  <a:pt x="0" y="10917"/>
                </a:cubicBezTo>
                <a:lnTo>
                  <a:pt x="0" y="109082"/>
                </a:lnTo>
                <a:cubicBezTo>
                  <a:pt x="0" y="115072"/>
                  <a:pt x="6023" y="120000"/>
                  <a:pt x="13346" y="120000"/>
                </a:cubicBezTo>
                <a:lnTo>
                  <a:pt x="106771" y="120000"/>
                </a:lnTo>
                <a:cubicBezTo>
                  <a:pt x="114094" y="120000"/>
                  <a:pt x="120000" y="115072"/>
                  <a:pt x="120000" y="109082"/>
                </a:cubicBezTo>
                <a:lnTo>
                  <a:pt x="120000" y="10917"/>
                </a:lnTo>
                <a:cubicBezTo>
                  <a:pt x="120000" y="4927"/>
                  <a:pt x="114094" y="0"/>
                  <a:pt x="106771" y="0"/>
                </a:cubicBezTo>
                <a:close/>
                <a:moveTo>
                  <a:pt x="80078" y="5507"/>
                </a:moveTo>
                <a:lnTo>
                  <a:pt x="93425" y="5507"/>
                </a:lnTo>
                <a:lnTo>
                  <a:pt x="93425" y="24541"/>
                </a:lnTo>
                <a:lnTo>
                  <a:pt x="86692" y="19130"/>
                </a:lnTo>
                <a:lnTo>
                  <a:pt x="80078" y="24541"/>
                </a:lnTo>
                <a:lnTo>
                  <a:pt x="80078" y="5507"/>
                </a:lnTo>
                <a:close/>
                <a:moveTo>
                  <a:pt x="26692" y="114589"/>
                </a:moveTo>
                <a:lnTo>
                  <a:pt x="13346" y="114589"/>
                </a:lnTo>
                <a:cubicBezTo>
                  <a:pt x="9685" y="114589"/>
                  <a:pt x="6732" y="112077"/>
                  <a:pt x="6732" y="109082"/>
                </a:cubicBezTo>
                <a:lnTo>
                  <a:pt x="6732" y="10917"/>
                </a:lnTo>
                <a:cubicBezTo>
                  <a:pt x="6732" y="7922"/>
                  <a:pt x="9685" y="5507"/>
                  <a:pt x="13346" y="5507"/>
                </a:cubicBezTo>
                <a:lnTo>
                  <a:pt x="26692" y="5507"/>
                </a:lnTo>
                <a:lnTo>
                  <a:pt x="26692" y="114589"/>
                </a:lnTo>
                <a:close/>
                <a:moveTo>
                  <a:pt x="113385" y="109082"/>
                </a:moveTo>
                <a:cubicBezTo>
                  <a:pt x="113385" y="112077"/>
                  <a:pt x="110433" y="114589"/>
                  <a:pt x="106771" y="114589"/>
                </a:cubicBezTo>
                <a:lnTo>
                  <a:pt x="33425" y="114589"/>
                </a:lnTo>
                <a:lnTo>
                  <a:pt x="33425" y="5507"/>
                </a:lnTo>
                <a:lnTo>
                  <a:pt x="73346" y="5507"/>
                </a:lnTo>
                <a:lnTo>
                  <a:pt x="73346" y="38260"/>
                </a:lnTo>
                <a:lnTo>
                  <a:pt x="86692" y="27342"/>
                </a:lnTo>
                <a:lnTo>
                  <a:pt x="100039" y="38260"/>
                </a:lnTo>
                <a:lnTo>
                  <a:pt x="100039" y="5507"/>
                </a:lnTo>
                <a:lnTo>
                  <a:pt x="106771" y="5507"/>
                </a:lnTo>
                <a:cubicBezTo>
                  <a:pt x="110433" y="5507"/>
                  <a:pt x="113385" y="7922"/>
                  <a:pt x="113385" y="10917"/>
                </a:cubicBezTo>
                <a:lnTo>
                  <a:pt x="113385" y="109082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42" name="Google Shape;142;p27"/>
          <p:cNvGrpSpPr/>
          <p:nvPr/>
        </p:nvGrpSpPr>
        <p:grpSpPr>
          <a:xfrm>
            <a:off x="1426654" y="1680600"/>
            <a:ext cx="4394996" cy="592200"/>
            <a:chOff x="1426654" y="1680600"/>
            <a:chExt cx="4394996" cy="592200"/>
          </a:xfrm>
        </p:grpSpPr>
        <p:sp>
          <p:nvSpPr>
            <p:cNvPr id="143" name="Google Shape;143;p27"/>
            <p:cNvSpPr txBox="1"/>
            <p:nvPr/>
          </p:nvSpPr>
          <p:spPr>
            <a:xfrm>
              <a:off x="2019450" y="1680600"/>
              <a:ext cx="3802200" cy="592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1" lang="en" sz="3300">
                  <a:solidFill>
                    <a:schemeClr val="dk1"/>
                  </a:solidFill>
                  <a:latin typeface="Hind"/>
                  <a:ea typeface="Hind"/>
                  <a:cs typeface="Hind"/>
                  <a:sym typeface="Hind"/>
                </a:rPr>
                <a:t>THIS IS YOUR TOPIC</a:t>
              </a:r>
              <a:endParaRPr i="1" sz="3300">
                <a:solidFill>
                  <a:schemeClr val="dk1"/>
                </a:solidFill>
                <a:latin typeface="Hind"/>
                <a:ea typeface="Hind"/>
                <a:cs typeface="Hind"/>
                <a:sym typeface="Hind"/>
              </a:endParaRPr>
            </a:p>
          </p:txBody>
        </p:sp>
        <p:sp>
          <p:nvSpPr>
            <p:cNvPr id="144" name="Google Shape;144;p27"/>
            <p:cNvSpPr/>
            <p:nvPr/>
          </p:nvSpPr>
          <p:spPr>
            <a:xfrm rot="8047273">
              <a:off x="1508669" y="1772069"/>
              <a:ext cx="428769" cy="409263"/>
            </a:xfrm>
            <a:prstGeom prst="halfFrame">
              <a:avLst>
                <a:gd fmla="val 33333" name="adj1"/>
                <a:gd fmla="val 33333" name="adj2"/>
              </a:avLst>
            </a:prstGeom>
            <a:solidFill>
              <a:srgbClr val="B22AB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5" name="Google Shape;145;p27"/>
          <p:cNvGrpSpPr/>
          <p:nvPr/>
        </p:nvGrpSpPr>
        <p:grpSpPr>
          <a:xfrm>
            <a:off x="1426654" y="2429900"/>
            <a:ext cx="4394996" cy="592200"/>
            <a:chOff x="1426654" y="2499750"/>
            <a:chExt cx="4394996" cy="592200"/>
          </a:xfrm>
        </p:grpSpPr>
        <p:sp>
          <p:nvSpPr>
            <p:cNvPr id="146" name="Google Shape;146;p27"/>
            <p:cNvSpPr txBox="1"/>
            <p:nvPr/>
          </p:nvSpPr>
          <p:spPr>
            <a:xfrm>
              <a:off x="2019450" y="2499750"/>
              <a:ext cx="3802200" cy="592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1" lang="en" sz="3300">
                  <a:solidFill>
                    <a:schemeClr val="dk1"/>
                  </a:solidFill>
                  <a:latin typeface="Hind"/>
                  <a:ea typeface="Hind"/>
                  <a:cs typeface="Hind"/>
                  <a:sym typeface="Hind"/>
                </a:rPr>
                <a:t>THIS IS YOUR TOPIC</a:t>
              </a:r>
              <a:endParaRPr i="1" sz="3300">
                <a:solidFill>
                  <a:schemeClr val="dk1"/>
                </a:solidFill>
                <a:latin typeface="Hind"/>
                <a:ea typeface="Hind"/>
                <a:cs typeface="Hind"/>
                <a:sym typeface="Hind"/>
              </a:endParaRPr>
            </a:p>
          </p:txBody>
        </p:sp>
        <p:sp>
          <p:nvSpPr>
            <p:cNvPr id="147" name="Google Shape;147;p27"/>
            <p:cNvSpPr/>
            <p:nvPr/>
          </p:nvSpPr>
          <p:spPr>
            <a:xfrm rot="8047273">
              <a:off x="1508669" y="2591219"/>
              <a:ext cx="428769" cy="409263"/>
            </a:xfrm>
            <a:prstGeom prst="halfFrame">
              <a:avLst>
                <a:gd fmla="val 33333" name="adj1"/>
                <a:gd fmla="val 33333" name="adj2"/>
              </a:avLst>
            </a:prstGeom>
            <a:solidFill>
              <a:srgbClr val="B22AB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8" name="Google Shape;148;p27"/>
          <p:cNvGrpSpPr/>
          <p:nvPr/>
        </p:nvGrpSpPr>
        <p:grpSpPr>
          <a:xfrm>
            <a:off x="1426654" y="3928500"/>
            <a:ext cx="4394996" cy="592200"/>
            <a:chOff x="1426654" y="2499750"/>
            <a:chExt cx="4394996" cy="592200"/>
          </a:xfrm>
        </p:grpSpPr>
        <p:sp>
          <p:nvSpPr>
            <p:cNvPr id="149" name="Google Shape;149;p27"/>
            <p:cNvSpPr txBox="1"/>
            <p:nvPr/>
          </p:nvSpPr>
          <p:spPr>
            <a:xfrm>
              <a:off x="2019450" y="2499750"/>
              <a:ext cx="3802200" cy="592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1" lang="en" sz="3300">
                  <a:solidFill>
                    <a:schemeClr val="dk1"/>
                  </a:solidFill>
                  <a:latin typeface="Hind"/>
                  <a:ea typeface="Hind"/>
                  <a:cs typeface="Hind"/>
                  <a:sym typeface="Hind"/>
                </a:rPr>
                <a:t>THIS IS YOUR TOPIC</a:t>
              </a:r>
              <a:endParaRPr i="1" sz="3300">
                <a:solidFill>
                  <a:schemeClr val="dk1"/>
                </a:solidFill>
                <a:latin typeface="Hind"/>
                <a:ea typeface="Hind"/>
                <a:cs typeface="Hind"/>
                <a:sym typeface="Hind"/>
              </a:endParaRPr>
            </a:p>
          </p:txBody>
        </p:sp>
        <p:sp>
          <p:nvSpPr>
            <p:cNvPr id="150" name="Google Shape;150;p27"/>
            <p:cNvSpPr/>
            <p:nvPr/>
          </p:nvSpPr>
          <p:spPr>
            <a:xfrm rot="8047273">
              <a:off x="1508669" y="2591219"/>
              <a:ext cx="428769" cy="409263"/>
            </a:xfrm>
            <a:prstGeom prst="halfFrame">
              <a:avLst>
                <a:gd fmla="val 33333" name="adj1"/>
                <a:gd fmla="val 33333" name="adj2"/>
              </a:avLst>
            </a:prstGeom>
            <a:solidFill>
              <a:srgbClr val="B22AB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1" name="Google Shape;151;p27"/>
          <p:cNvGrpSpPr/>
          <p:nvPr/>
        </p:nvGrpSpPr>
        <p:grpSpPr>
          <a:xfrm>
            <a:off x="1426654" y="3179200"/>
            <a:ext cx="4394996" cy="592200"/>
            <a:chOff x="1426654" y="2499750"/>
            <a:chExt cx="4394996" cy="592200"/>
          </a:xfrm>
        </p:grpSpPr>
        <p:sp>
          <p:nvSpPr>
            <p:cNvPr id="152" name="Google Shape;152;p27"/>
            <p:cNvSpPr txBox="1"/>
            <p:nvPr/>
          </p:nvSpPr>
          <p:spPr>
            <a:xfrm>
              <a:off x="2019450" y="2499750"/>
              <a:ext cx="3802200" cy="592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1" lang="en" sz="3300">
                  <a:solidFill>
                    <a:schemeClr val="dk1"/>
                  </a:solidFill>
                  <a:latin typeface="Hind"/>
                  <a:ea typeface="Hind"/>
                  <a:cs typeface="Hind"/>
                  <a:sym typeface="Hind"/>
                </a:rPr>
                <a:t>THIS IS YOUR TOPIC</a:t>
              </a:r>
              <a:endParaRPr i="1" sz="3300">
                <a:solidFill>
                  <a:schemeClr val="dk1"/>
                </a:solidFill>
                <a:latin typeface="Hind"/>
                <a:ea typeface="Hind"/>
                <a:cs typeface="Hind"/>
                <a:sym typeface="Hind"/>
              </a:endParaRPr>
            </a:p>
          </p:txBody>
        </p:sp>
        <p:sp>
          <p:nvSpPr>
            <p:cNvPr id="153" name="Google Shape;153;p27"/>
            <p:cNvSpPr/>
            <p:nvPr/>
          </p:nvSpPr>
          <p:spPr>
            <a:xfrm rot="8047273">
              <a:off x="1508669" y="2591219"/>
              <a:ext cx="428769" cy="409263"/>
            </a:xfrm>
            <a:prstGeom prst="halfFrame">
              <a:avLst>
                <a:gd fmla="val 33333" name="adj1"/>
                <a:gd fmla="val 33333" name="adj2"/>
              </a:avLst>
            </a:prstGeom>
            <a:solidFill>
              <a:srgbClr val="B22AB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startup-photos.jpg" id="158" name="Google Shape;158;p28"/>
          <p:cNvPicPr preferRelativeResize="0"/>
          <p:nvPr/>
        </p:nvPicPr>
        <p:blipFill rotWithShape="1">
          <a:blip r:embed="rId3">
            <a:alphaModFix/>
          </a:blip>
          <a:srcRect b="0" l="28452" r="25208" t="0"/>
          <a:stretch/>
        </p:blipFill>
        <p:spPr>
          <a:xfrm>
            <a:off x="0" y="510300"/>
            <a:ext cx="2851800" cy="4353000"/>
          </a:xfrm>
          <a:prstGeom prst="snip2DiagRect">
            <a:avLst>
              <a:gd fmla="val 0" name="adj1"/>
              <a:gd fmla="val 48769" name="adj2"/>
            </a:avLst>
          </a:prstGeom>
          <a:noFill/>
          <a:ln>
            <a:noFill/>
          </a:ln>
        </p:spPr>
      </p:pic>
      <p:sp>
        <p:nvSpPr>
          <p:cNvPr id="159" name="Google Shape;159;p28"/>
          <p:cNvSpPr/>
          <p:nvPr/>
        </p:nvSpPr>
        <p:spPr>
          <a:xfrm>
            <a:off x="3192175" y="666975"/>
            <a:ext cx="2388000" cy="899700"/>
          </a:xfrm>
          <a:prstGeom prst="parallelogram">
            <a:avLst>
              <a:gd fmla="val 16552" name="adj"/>
            </a:avLst>
          </a:prstGeom>
          <a:solidFill>
            <a:srgbClr val="B22AB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700"/>
          </a:p>
        </p:txBody>
      </p:sp>
      <p:sp>
        <p:nvSpPr>
          <p:cNvPr id="160" name="Google Shape;160;p28"/>
          <p:cNvSpPr txBox="1"/>
          <p:nvPr/>
        </p:nvSpPr>
        <p:spPr>
          <a:xfrm>
            <a:off x="3229162" y="655425"/>
            <a:ext cx="2260800" cy="787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5200">
                <a:solidFill>
                  <a:srgbClr val="FF751D"/>
                </a:solidFill>
                <a:latin typeface="Bowlby One"/>
                <a:ea typeface="Bowlby One"/>
                <a:cs typeface="Bowlby One"/>
                <a:sym typeface="Bowlby One"/>
              </a:rPr>
              <a:t>TITLE</a:t>
            </a:r>
            <a:endParaRPr i="1" sz="5200">
              <a:solidFill>
                <a:srgbClr val="FF751D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  <p:sp>
        <p:nvSpPr>
          <p:cNvPr id="161" name="Google Shape;161;p28"/>
          <p:cNvSpPr txBox="1"/>
          <p:nvPr/>
        </p:nvSpPr>
        <p:spPr>
          <a:xfrm>
            <a:off x="3649375" y="1991350"/>
            <a:ext cx="4032600" cy="510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B22AB6"/>
                </a:solidFill>
                <a:latin typeface="Hind"/>
                <a:ea typeface="Hind"/>
                <a:cs typeface="Hind"/>
                <a:sym typeface="Hind"/>
              </a:rPr>
              <a:t>This is your introduction Pitch</a:t>
            </a:r>
            <a:endParaRPr b="1" sz="1800">
              <a:solidFill>
                <a:srgbClr val="B22AB6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162" name="Google Shape;162;p28"/>
          <p:cNvSpPr txBox="1"/>
          <p:nvPr/>
        </p:nvSpPr>
        <p:spPr>
          <a:xfrm>
            <a:off x="3649375" y="2620750"/>
            <a:ext cx="4032600" cy="707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Hind"/>
                <a:ea typeface="Hind"/>
                <a:cs typeface="Hind"/>
                <a:sym typeface="Hind"/>
              </a:rPr>
              <a:t>Introduce your topic with a shocking message.</a:t>
            </a:r>
            <a:endParaRPr sz="1800">
              <a:latin typeface="Hind"/>
              <a:ea typeface="Hind"/>
              <a:cs typeface="Hind"/>
              <a:sym typeface="Hi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Hind"/>
              <a:ea typeface="Hind"/>
              <a:cs typeface="Hind"/>
              <a:sym typeface="Hi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Hind"/>
              <a:ea typeface="Hind"/>
              <a:cs typeface="Hind"/>
              <a:sym typeface="Hi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163" name="Google Shape;163;p28"/>
          <p:cNvSpPr/>
          <p:nvPr/>
        </p:nvSpPr>
        <p:spPr>
          <a:xfrm>
            <a:off x="7484906" y="3780884"/>
            <a:ext cx="1140900" cy="1140900"/>
          </a:xfrm>
          <a:custGeom>
            <a:rect b="b" l="l" r="r" t="t"/>
            <a:pathLst>
              <a:path extrusionOk="0" h="120000" w="120000">
                <a:moveTo>
                  <a:pt x="26398" y="81259"/>
                </a:moveTo>
                <a:lnTo>
                  <a:pt x="29202" y="78450"/>
                </a:lnTo>
                <a:cubicBezTo>
                  <a:pt x="29685" y="77966"/>
                  <a:pt x="29975" y="77384"/>
                  <a:pt x="29975" y="76610"/>
                </a:cubicBezTo>
                <a:cubicBezTo>
                  <a:pt x="29975" y="74963"/>
                  <a:pt x="28912" y="73801"/>
                  <a:pt x="27268" y="73801"/>
                </a:cubicBezTo>
                <a:cubicBezTo>
                  <a:pt x="26398" y="73801"/>
                  <a:pt x="25914" y="74092"/>
                  <a:pt x="25334" y="74673"/>
                </a:cubicBezTo>
                <a:lnTo>
                  <a:pt x="22626" y="77384"/>
                </a:lnTo>
                <a:cubicBezTo>
                  <a:pt x="22046" y="77966"/>
                  <a:pt x="21756" y="78450"/>
                  <a:pt x="21756" y="79322"/>
                </a:cubicBezTo>
                <a:cubicBezTo>
                  <a:pt x="21756" y="80968"/>
                  <a:pt x="22917" y="82033"/>
                  <a:pt x="24560" y="82033"/>
                </a:cubicBezTo>
                <a:cubicBezTo>
                  <a:pt x="25334" y="82033"/>
                  <a:pt x="25914" y="81743"/>
                  <a:pt x="26398" y="81259"/>
                </a:cubicBezTo>
                <a:close/>
                <a:moveTo>
                  <a:pt x="43609" y="79322"/>
                </a:moveTo>
                <a:cubicBezTo>
                  <a:pt x="43609" y="77675"/>
                  <a:pt x="42546" y="76610"/>
                  <a:pt x="40902" y="76610"/>
                </a:cubicBezTo>
                <a:cubicBezTo>
                  <a:pt x="40032" y="76610"/>
                  <a:pt x="39548" y="76803"/>
                  <a:pt x="38968" y="77384"/>
                </a:cubicBezTo>
                <a:lnTo>
                  <a:pt x="11700" y="104697"/>
                </a:lnTo>
                <a:cubicBezTo>
                  <a:pt x="11120" y="105278"/>
                  <a:pt x="10829" y="105859"/>
                  <a:pt x="10829" y="106634"/>
                </a:cubicBezTo>
                <a:cubicBezTo>
                  <a:pt x="10829" y="108280"/>
                  <a:pt x="11990" y="109346"/>
                  <a:pt x="13634" y="109346"/>
                </a:cubicBezTo>
                <a:cubicBezTo>
                  <a:pt x="14407" y="109346"/>
                  <a:pt x="14987" y="109152"/>
                  <a:pt x="15471" y="108571"/>
                </a:cubicBezTo>
                <a:lnTo>
                  <a:pt x="42836" y="81259"/>
                </a:lnTo>
                <a:cubicBezTo>
                  <a:pt x="43319" y="80677"/>
                  <a:pt x="43609" y="80096"/>
                  <a:pt x="43609" y="79322"/>
                </a:cubicBezTo>
                <a:close/>
                <a:moveTo>
                  <a:pt x="43609" y="90266"/>
                </a:moveTo>
                <a:cubicBezTo>
                  <a:pt x="42836" y="90266"/>
                  <a:pt x="42256" y="90556"/>
                  <a:pt x="41676" y="91041"/>
                </a:cubicBezTo>
                <a:lnTo>
                  <a:pt x="33553" y="99273"/>
                </a:lnTo>
                <a:cubicBezTo>
                  <a:pt x="32973" y="99854"/>
                  <a:pt x="32683" y="100338"/>
                  <a:pt x="32683" y="101210"/>
                </a:cubicBezTo>
                <a:cubicBezTo>
                  <a:pt x="32683" y="102857"/>
                  <a:pt x="33843" y="103922"/>
                  <a:pt x="35390" y="103922"/>
                </a:cubicBezTo>
                <a:cubicBezTo>
                  <a:pt x="36261" y="103922"/>
                  <a:pt x="36841" y="103631"/>
                  <a:pt x="37324" y="103050"/>
                </a:cubicBezTo>
                <a:lnTo>
                  <a:pt x="45543" y="94915"/>
                </a:lnTo>
                <a:cubicBezTo>
                  <a:pt x="46124" y="94334"/>
                  <a:pt x="46317" y="93753"/>
                  <a:pt x="46317" y="92978"/>
                </a:cubicBezTo>
                <a:cubicBezTo>
                  <a:pt x="46317" y="91331"/>
                  <a:pt x="45253" y="90266"/>
                  <a:pt x="43609" y="90266"/>
                </a:cubicBezTo>
                <a:close/>
                <a:moveTo>
                  <a:pt x="120000" y="2808"/>
                </a:moveTo>
                <a:cubicBezTo>
                  <a:pt x="120000" y="1162"/>
                  <a:pt x="118936" y="0"/>
                  <a:pt x="117292" y="0"/>
                </a:cubicBezTo>
                <a:cubicBezTo>
                  <a:pt x="116712" y="0"/>
                  <a:pt x="116518" y="0"/>
                  <a:pt x="116228" y="290"/>
                </a:cubicBezTo>
                <a:lnTo>
                  <a:pt x="116228" y="290"/>
                </a:lnTo>
                <a:lnTo>
                  <a:pt x="1547" y="49491"/>
                </a:lnTo>
                <a:lnTo>
                  <a:pt x="1547" y="49491"/>
                </a:lnTo>
                <a:lnTo>
                  <a:pt x="1547" y="49491"/>
                </a:lnTo>
                <a:lnTo>
                  <a:pt x="1547" y="49491"/>
                </a:lnTo>
                <a:cubicBezTo>
                  <a:pt x="773" y="50072"/>
                  <a:pt x="0" y="50847"/>
                  <a:pt x="0" y="52009"/>
                </a:cubicBezTo>
                <a:cubicBezTo>
                  <a:pt x="0" y="53365"/>
                  <a:pt x="773" y="54140"/>
                  <a:pt x="1837" y="54430"/>
                </a:cubicBezTo>
                <a:lnTo>
                  <a:pt x="1837" y="54430"/>
                </a:lnTo>
                <a:lnTo>
                  <a:pt x="46897" y="73026"/>
                </a:lnTo>
                <a:lnTo>
                  <a:pt x="65463" y="118159"/>
                </a:lnTo>
                <a:lnTo>
                  <a:pt x="65463" y="118159"/>
                </a:lnTo>
                <a:cubicBezTo>
                  <a:pt x="65753" y="119225"/>
                  <a:pt x="66817" y="120000"/>
                  <a:pt x="67880" y="120000"/>
                </a:cubicBezTo>
                <a:cubicBezTo>
                  <a:pt x="69041" y="120000"/>
                  <a:pt x="69814" y="119515"/>
                  <a:pt x="70394" y="118353"/>
                </a:cubicBezTo>
                <a:lnTo>
                  <a:pt x="70394" y="118353"/>
                </a:lnTo>
                <a:lnTo>
                  <a:pt x="70394" y="118353"/>
                </a:lnTo>
                <a:lnTo>
                  <a:pt x="70394" y="118353"/>
                </a:lnTo>
                <a:lnTo>
                  <a:pt x="119516" y="3583"/>
                </a:lnTo>
                <a:lnTo>
                  <a:pt x="119516" y="3583"/>
                </a:lnTo>
                <a:cubicBezTo>
                  <a:pt x="120000" y="3583"/>
                  <a:pt x="120000" y="3292"/>
                  <a:pt x="120000" y="2808"/>
                </a:cubicBezTo>
                <a:close/>
                <a:moveTo>
                  <a:pt x="9766" y="52009"/>
                </a:moveTo>
                <a:lnTo>
                  <a:pt x="105302" y="10944"/>
                </a:lnTo>
                <a:lnTo>
                  <a:pt x="48251" y="68087"/>
                </a:lnTo>
                <a:lnTo>
                  <a:pt x="9766" y="52009"/>
                </a:lnTo>
                <a:close/>
                <a:moveTo>
                  <a:pt x="68170" y="110508"/>
                </a:moveTo>
                <a:lnTo>
                  <a:pt x="52312" y="71670"/>
                </a:lnTo>
                <a:lnTo>
                  <a:pt x="109363" y="14527"/>
                </a:lnTo>
                <a:lnTo>
                  <a:pt x="68170" y="110508"/>
                </a:lnTo>
                <a:close/>
              </a:path>
            </a:pathLst>
          </a:custGeom>
          <a:solidFill>
            <a:srgbClr val="B22AB6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4" name="Google Shape;164;p28"/>
          <p:cNvSpPr/>
          <p:nvPr/>
        </p:nvSpPr>
        <p:spPr>
          <a:xfrm>
            <a:off x="3076901" y="2012199"/>
            <a:ext cx="481500" cy="468600"/>
          </a:xfrm>
          <a:custGeom>
            <a:rect b="b" l="l" r="r" t="t"/>
            <a:pathLst>
              <a:path extrusionOk="0" h="120000" w="120000">
                <a:moveTo>
                  <a:pt x="117294" y="0"/>
                </a:moveTo>
                <a:lnTo>
                  <a:pt x="19130" y="0"/>
                </a:lnTo>
                <a:cubicBezTo>
                  <a:pt x="17487" y="0"/>
                  <a:pt x="16425" y="1062"/>
                  <a:pt x="16425" y="2705"/>
                </a:cubicBezTo>
                <a:lnTo>
                  <a:pt x="16425" y="43671"/>
                </a:lnTo>
                <a:cubicBezTo>
                  <a:pt x="16425" y="45314"/>
                  <a:pt x="17487" y="46376"/>
                  <a:pt x="19130" y="46376"/>
                </a:cubicBezTo>
                <a:cubicBezTo>
                  <a:pt x="20772" y="46376"/>
                  <a:pt x="21835" y="45314"/>
                  <a:pt x="21835" y="43671"/>
                </a:cubicBezTo>
                <a:lnTo>
                  <a:pt x="21835" y="5507"/>
                </a:lnTo>
                <a:lnTo>
                  <a:pt x="114589" y="5507"/>
                </a:lnTo>
                <a:lnTo>
                  <a:pt x="114589" y="114492"/>
                </a:lnTo>
                <a:lnTo>
                  <a:pt x="21835" y="114492"/>
                </a:lnTo>
                <a:lnTo>
                  <a:pt x="21835" y="76328"/>
                </a:lnTo>
                <a:cubicBezTo>
                  <a:pt x="21835" y="74685"/>
                  <a:pt x="20772" y="73623"/>
                  <a:pt x="19130" y="73623"/>
                </a:cubicBezTo>
                <a:cubicBezTo>
                  <a:pt x="17487" y="73623"/>
                  <a:pt x="16425" y="74685"/>
                  <a:pt x="16425" y="76328"/>
                </a:cubicBezTo>
                <a:lnTo>
                  <a:pt x="16425" y="117294"/>
                </a:lnTo>
                <a:cubicBezTo>
                  <a:pt x="16425" y="118937"/>
                  <a:pt x="17487" y="120000"/>
                  <a:pt x="19130" y="120000"/>
                </a:cubicBezTo>
                <a:lnTo>
                  <a:pt x="117294" y="120000"/>
                </a:lnTo>
                <a:cubicBezTo>
                  <a:pt x="118937" y="120000"/>
                  <a:pt x="120000" y="118937"/>
                  <a:pt x="120000" y="117294"/>
                </a:cubicBezTo>
                <a:lnTo>
                  <a:pt x="120000" y="2705"/>
                </a:lnTo>
                <a:cubicBezTo>
                  <a:pt x="120000" y="1062"/>
                  <a:pt x="118937" y="0"/>
                  <a:pt x="117294" y="0"/>
                </a:cubicBezTo>
                <a:close/>
                <a:moveTo>
                  <a:pt x="71690" y="79903"/>
                </a:moveTo>
                <a:cubicBezTo>
                  <a:pt x="71207" y="80483"/>
                  <a:pt x="70917" y="80966"/>
                  <a:pt x="70917" y="81835"/>
                </a:cubicBezTo>
                <a:cubicBezTo>
                  <a:pt x="70917" y="83478"/>
                  <a:pt x="71980" y="84541"/>
                  <a:pt x="73623" y="84541"/>
                </a:cubicBezTo>
                <a:cubicBezTo>
                  <a:pt x="74492" y="84541"/>
                  <a:pt x="74975" y="84251"/>
                  <a:pt x="75555" y="83768"/>
                </a:cubicBezTo>
                <a:lnTo>
                  <a:pt x="97391" y="61932"/>
                </a:lnTo>
                <a:cubicBezTo>
                  <a:pt x="97874" y="61352"/>
                  <a:pt x="98164" y="60772"/>
                  <a:pt x="98164" y="60000"/>
                </a:cubicBezTo>
                <a:cubicBezTo>
                  <a:pt x="98164" y="59227"/>
                  <a:pt x="97874" y="58647"/>
                  <a:pt x="97391" y="58067"/>
                </a:cubicBezTo>
                <a:lnTo>
                  <a:pt x="75555" y="36231"/>
                </a:lnTo>
                <a:cubicBezTo>
                  <a:pt x="74975" y="35748"/>
                  <a:pt x="74492" y="35458"/>
                  <a:pt x="73623" y="35458"/>
                </a:cubicBezTo>
                <a:cubicBezTo>
                  <a:pt x="71980" y="35458"/>
                  <a:pt x="70917" y="36521"/>
                  <a:pt x="70917" y="38164"/>
                </a:cubicBezTo>
                <a:cubicBezTo>
                  <a:pt x="70917" y="39033"/>
                  <a:pt x="71207" y="39516"/>
                  <a:pt x="71690" y="40096"/>
                </a:cubicBezTo>
                <a:lnTo>
                  <a:pt x="88888" y="57294"/>
                </a:lnTo>
                <a:lnTo>
                  <a:pt x="2705" y="57294"/>
                </a:lnTo>
                <a:cubicBezTo>
                  <a:pt x="1159" y="57294"/>
                  <a:pt x="0" y="58357"/>
                  <a:pt x="0" y="60000"/>
                </a:cubicBezTo>
                <a:cubicBezTo>
                  <a:pt x="0" y="61642"/>
                  <a:pt x="1159" y="62705"/>
                  <a:pt x="2705" y="62705"/>
                </a:cubicBezTo>
                <a:lnTo>
                  <a:pt x="88888" y="62705"/>
                </a:lnTo>
                <a:lnTo>
                  <a:pt x="71690" y="79903"/>
                </a:lnTo>
                <a:close/>
              </a:path>
            </a:pathLst>
          </a:custGeom>
          <a:solidFill>
            <a:srgbClr val="B22AB6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5" name="Google Shape;165;p28"/>
          <p:cNvSpPr/>
          <p:nvPr/>
        </p:nvSpPr>
        <p:spPr>
          <a:xfrm>
            <a:off x="3076901" y="2739999"/>
            <a:ext cx="481500" cy="468600"/>
          </a:xfrm>
          <a:custGeom>
            <a:rect b="b" l="l" r="r" t="t"/>
            <a:pathLst>
              <a:path extrusionOk="0" h="120000" w="120000">
                <a:moveTo>
                  <a:pt x="117294" y="0"/>
                </a:moveTo>
                <a:lnTo>
                  <a:pt x="19130" y="0"/>
                </a:lnTo>
                <a:cubicBezTo>
                  <a:pt x="17487" y="0"/>
                  <a:pt x="16425" y="1062"/>
                  <a:pt x="16425" y="2705"/>
                </a:cubicBezTo>
                <a:lnTo>
                  <a:pt x="16425" y="43671"/>
                </a:lnTo>
                <a:cubicBezTo>
                  <a:pt x="16425" y="45314"/>
                  <a:pt x="17487" y="46376"/>
                  <a:pt x="19130" y="46376"/>
                </a:cubicBezTo>
                <a:cubicBezTo>
                  <a:pt x="20772" y="46376"/>
                  <a:pt x="21835" y="45314"/>
                  <a:pt x="21835" y="43671"/>
                </a:cubicBezTo>
                <a:lnTo>
                  <a:pt x="21835" y="5507"/>
                </a:lnTo>
                <a:lnTo>
                  <a:pt x="114589" y="5507"/>
                </a:lnTo>
                <a:lnTo>
                  <a:pt x="114589" y="114492"/>
                </a:lnTo>
                <a:lnTo>
                  <a:pt x="21835" y="114492"/>
                </a:lnTo>
                <a:lnTo>
                  <a:pt x="21835" y="76328"/>
                </a:lnTo>
                <a:cubicBezTo>
                  <a:pt x="21835" y="74685"/>
                  <a:pt x="20772" y="73623"/>
                  <a:pt x="19130" y="73623"/>
                </a:cubicBezTo>
                <a:cubicBezTo>
                  <a:pt x="17487" y="73623"/>
                  <a:pt x="16425" y="74685"/>
                  <a:pt x="16425" y="76328"/>
                </a:cubicBezTo>
                <a:lnTo>
                  <a:pt x="16425" y="117294"/>
                </a:lnTo>
                <a:cubicBezTo>
                  <a:pt x="16425" y="118937"/>
                  <a:pt x="17487" y="120000"/>
                  <a:pt x="19130" y="120000"/>
                </a:cubicBezTo>
                <a:lnTo>
                  <a:pt x="117294" y="120000"/>
                </a:lnTo>
                <a:cubicBezTo>
                  <a:pt x="118937" y="120000"/>
                  <a:pt x="120000" y="118937"/>
                  <a:pt x="120000" y="117294"/>
                </a:cubicBezTo>
                <a:lnTo>
                  <a:pt x="120000" y="2705"/>
                </a:lnTo>
                <a:cubicBezTo>
                  <a:pt x="120000" y="1062"/>
                  <a:pt x="118937" y="0"/>
                  <a:pt x="117294" y="0"/>
                </a:cubicBezTo>
                <a:close/>
                <a:moveTo>
                  <a:pt x="71690" y="79903"/>
                </a:moveTo>
                <a:cubicBezTo>
                  <a:pt x="71207" y="80483"/>
                  <a:pt x="70917" y="80966"/>
                  <a:pt x="70917" y="81835"/>
                </a:cubicBezTo>
                <a:cubicBezTo>
                  <a:pt x="70917" y="83478"/>
                  <a:pt x="71980" y="84541"/>
                  <a:pt x="73623" y="84541"/>
                </a:cubicBezTo>
                <a:cubicBezTo>
                  <a:pt x="74492" y="84541"/>
                  <a:pt x="74975" y="84251"/>
                  <a:pt x="75555" y="83768"/>
                </a:cubicBezTo>
                <a:lnTo>
                  <a:pt x="97391" y="61932"/>
                </a:lnTo>
                <a:cubicBezTo>
                  <a:pt x="97874" y="61352"/>
                  <a:pt x="98164" y="60772"/>
                  <a:pt x="98164" y="60000"/>
                </a:cubicBezTo>
                <a:cubicBezTo>
                  <a:pt x="98164" y="59227"/>
                  <a:pt x="97874" y="58647"/>
                  <a:pt x="97391" y="58067"/>
                </a:cubicBezTo>
                <a:lnTo>
                  <a:pt x="75555" y="36231"/>
                </a:lnTo>
                <a:cubicBezTo>
                  <a:pt x="74975" y="35748"/>
                  <a:pt x="74492" y="35458"/>
                  <a:pt x="73623" y="35458"/>
                </a:cubicBezTo>
                <a:cubicBezTo>
                  <a:pt x="71980" y="35458"/>
                  <a:pt x="70917" y="36521"/>
                  <a:pt x="70917" y="38164"/>
                </a:cubicBezTo>
                <a:cubicBezTo>
                  <a:pt x="70917" y="39033"/>
                  <a:pt x="71207" y="39516"/>
                  <a:pt x="71690" y="40096"/>
                </a:cubicBezTo>
                <a:lnTo>
                  <a:pt x="88888" y="57294"/>
                </a:lnTo>
                <a:lnTo>
                  <a:pt x="2705" y="57294"/>
                </a:lnTo>
                <a:cubicBezTo>
                  <a:pt x="1159" y="57294"/>
                  <a:pt x="0" y="58357"/>
                  <a:pt x="0" y="60000"/>
                </a:cubicBezTo>
                <a:cubicBezTo>
                  <a:pt x="0" y="61642"/>
                  <a:pt x="1159" y="62705"/>
                  <a:pt x="2705" y="62705"/>
                </a:cubicBezTo>
                <a:lnTo>
                  <a:pt x="88888" y="62705"/>
                </a:lnTo>
                <a:lnTo>
                  <a:pt x="71690" y="79903"/>
                </a:lnTo>
                <a:close/>
              </a:path>
            </a:pathLst>
          </a:custGeom>
          <a:solidFill>
            <a:srgbClr val="B22AB6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6" name="Google Shape;166;p28"/>
          <p:cNvSpPr/>
          <p:nvPr/>
        </p:nvSpPr>
        <p:spPr>
          <a:xfrm>
            <a:off x="3076901" y="3467799"/>
            <a:ext cx="481500" cy="468600"/>
          </a:xfrm>
          <a:custGeom>
            <a:rect b="b" l="l" r="r" t="t"/>
            <a:pathLst>
              <a:path extrusionOk="0" h="120000" w="120000">
                <a:moveTo>
                  <a:pt x="117294" y="0"/>
                </a:moveTo>
                <a:lnTo>
                  <a:pt x="19130" y="0"/>
                </a:lnTo>
                <a:cubicBezTo>
                  <a:pt x="17487" y="0"/>
                  <a:pt x="16425" y="1062"/>
                  <a:pt x="16425" y="2705"/>
                </a:cubicBezTo>
                <a:lnTo>
                  <a:pt x="16425" y="43671"/>
                </a:lnTo>
                <a:cubicBezTo>
                  <a:pt x="16425" y="45314"/>
                  <a:pt x="17487" y="46376"/>
                  <a:pt x="19130" y="46376"/>
                </a:cubicBezTo>
                <a:cubicBezTo>
                  <a:pt x="20772" y="46376"/>
                  <a:pt x="21835" y="45314"/>
                  <a:pt x="21835" y="43671"/>
                </a:cubicBezTo>
                <a:lnTo>
                  <a:pt x="21835" y="5507"/>
                </a:lnTo>
                <a:lnTo>
                  <a:pt x="114589" y="5507"/>
                </a:lnTo>
                <a:lnTo>
                  <a:pt x="114589" y="114492"/>
                </a:lnTo>
                <a:lnTo>
                  <a:pt x="21835" y="114492"/>
                </a:lnTo>
                <a:lnTo>
                  <a:pt x="21835" y="76328"/>
                </a:lnTo>
                <a:cubicBezTo>
                  <a:pt x="21835" y="74685"/>
                  <a:pt x="20772" y="73623"/>
                  <a:pt x="19130" y="73623"/>
                </a:cubicBezTo>
                <a:cubicBezTo>
                  <a:pt x="17487" y="73623"/>
                  <a:pt x="16425" y="74685"/>
                  <a:pt x="16425" y="76328"/>
                </a:cubicBezTo>
                <a:lnTo>
                  <a:pt x="16425" y="117294"/>
                </a:lnTo>
                <a:cubicBezTo>
                  <a:pt x="16425" y="118937"/>
                  <a:pt x="17487" y="120000"/>
                  <a:pt x="19130" y="120000"/>
                </a:cubicBezTo>
                <a:lnTo>
                  <a:pt x="117294" y="120000"/>
                </a:lnTo>
                <a:cubicBezTo>
                  <a:pt x="118937" y="120000"/>
                  <a:pt x="120000" y="118937"/>
                  <a:pt x="120000" y="117294"/>
                </a:cubicBezTo>
                <a:lnTo>
                  <a:pt x="120000" y="2705"/>
                </a:lnTo>
                <a:cubicBezTo>
                  <a:pt x="120000" y="1062"/>
                  <a:pt x="118937" y="0"/>
                  <a:pt x="117294" y="0"/>
                </a:cubicBezTo>
                <a:close/>
                <a:moveTo>
                  <a:pt x="71690" y="79903"/>
                </a:moveTo>
                <a:cubicBezTo>
                  <a:pt x="71207" y="80483"/>
                  <a:pt x="70917" y="80966"/>
                  <a:pt x="70917" y="81835"/>
                </a:cubicBezTo>
                <a:cubicBezTo>
                  <a:pt x="70917" y="83478"/>
                  <a:pt x="71980" y="84541"/>
                  <a:pt x="73623" y="84541"/>
                </a:cubicBezTo>
                <a:cubicBezTo>
                  <a:pt x="74492" y="84541"/>
                  <a:pt x="74975" y="84251"/>
                  <a:pt x="75555" y="83768"/>
                </a:cubicBezTo>
                <a:lnTo>
                  <a:pt x="97391" y="61932"/>
                </a:lnTo>
                <a:cubicBezTo>
                  <a:pt x="97874" y="61352"/>
                  <a:pt x="98164" y="60772"/>
                  <a:pt x="98164" y="60000"/>
                </a:cubicBezTo>
                <a:cubicBezTo>
                  <a:pt x="98164" y="59227"/>
                  <a:pt x="97874" y="58647"/>
                  <a:pt x="97391" y="58067"/>
                </a:cubicBezTo>
                <a:lnTo>
                  <a:pt x="75555" y="36231"/>
                </a:lnTo>
                <a:cubicBezTo>
                  <a:pt x="74975" y="35748"/>
                  <a:pt x="74492" y="35458"/>
                  <a:pt x="73623" y="35458"/>
                </a:cubicBezTo>
                <a:cubicBezTo>
                  <a:pt x="71980" y="35458"/>
                  <a:pt x="70917" y="36521"/>
                  <a:pt x="70917" y="38164"/>
                </a:cubicBezTo>
                <a:cubicBezTo>
                  <a:pt x="70917" y="39033"/>
                  <a:pt x="71207" y="39516"/>
                  <a:pt x="71690" y="40096"/>
                </a:cubicBezTo>
                <a:lnTo>
                  <a:pt x="88888" y="57294"/>
                </a:lnTo>
                <a:lnTo>
                  <a:pt x="2705" y="57294"/>
                </a:lnTo>
                <a:cubicBezTo>
                  <a:pt x="1159" y="57294"/>
                  <a:pt x="0" y="58357"/>
                  <a:pt x="0" y="60000"/>
                </a:cubicBezTo>
                <a:cubicBezTo>
                  <a:pt x="0" y="61642"/>
                  <a:pt x="1159" y="62705"/>
                  <a:pt x="2705" y="62705"/>
                </a:cubicBezTo>
                <a:lnTo>
                  <a:pt x="88888" y="62705"/>
                </a:lnTo>
                <a:lnTo>
                  <a:pt x="71690" y="79903"/>
                </a:lnTo>
                <a:close/>
              </a:path>
            </a:pathLst>
          </a:custGeom>
          <a:solidFill>
            <a:srgbClr val="B22AB6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7" name="Google Shape;167;p28"/>
          <p:cNvSpPr txBox="1"/>
          <p:nvPr/>
        </p:nvSpPr>
        <p:spPr>
          <a:xfrm>
            <a:off x="3649375" y="3332650"/>
            <a:ext cx="3492300" cy="738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>
                <a:solidFill>
                  <a:schemeClr val="dk1"/>
                </a:solidFill>
                <a:latin typeface="Hind"/>
                <a:ea typeface="Hind"/>
                <a:cs typeface="Hind"/>
                <a:sym typeface="Hind"/>
              </a:rPr>
              <a:t>Use simple images that represent your idea.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1" name="Shape 1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2" name="Google Shape;172;p29"/>
          <p:cNvSpPr txBox="1"/>
          <p:nvPr/>
        </p:nvSpPr>
        <p:spPr>
          <a:xfrm>
            <a:off x="535650" y="2568592"/>
            <a:ext cx="7772400" cy="11598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600">
                <a:solidFill>
                  <a:srgbClr val="B22AB6"/>
                </a:solidFill>
                <a:latin typeface="Hind"/>
                <a:ea typeface="Hind"/>
                <a:cs typeface="Hind"/>
                <a:sym typeface="Hind"/>
              </a:rPr>
              <a:t>99,000,123</a:t>
            </a:r>
            <a:endParaRPr b="1" sz="9600">
              <a:solidFill>
                <a:srgbClr val="B22AB6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173" name="Google Shape;173;p29"/>
          <p:cNvSpPr/>
          <p:nvPr/>
        </p:nvSpPr>
        <p:spPr>
          <a:xfrm>
            <a:off x="273951" y="206675"/>
            <a:ext cx="1717500" cy="899700"/>
          </a:xfrm>
          <a:prstGeom prst="parallelogram">
            <a:avLst>
              <a:gd fmla="val 16552" name="adj"/>
            </a:avLst>
          </a:prstGeom>
          <a:solidFill>
            <a:srgbClr val="B22AB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700"/>
          </a:p>
        </p:txBody>
      </p:sp>
      <p:sp>
        <p:nvSpPr>
          <p:cNvPr id="174" name="Google Shape;174;p29"/>
          <p:cNvSpPr txBox="1"/>
          <p:nvPr/>
        </p:nvSpPr>
        <p:spPr>
          <a:xfrm>
            <a:off x="260904" y="195125"/>
            <a:ext cx="1610400" cy="787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5200">
                <a:solidFill>
                  <a:srgbClr val="FF751D"/>
                </a:solidFill>
                <a:latin typeface="Bowlby One"/>
                <a:ea typeface="Bowlby One"/>
                <a:cs typeface="Bowlby One"/>
                <a:sym typeface="Bowlby One"/>
              </a:rPr>
              <a:t>BIG</a:t>
            </a:r>
            <a:endParaRPr i="1" sz="5200">
              <a:solidFill>
                <a:srgbClr val="FF751D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  <p:sp>
        <p:nvSpPr>
          <p:cNvPr id="175" name="Google Shape;175;p29"/>
          <p:cNvSpPr/>
          <p:nvPr/>
        </p:nvSpPr>
        <p:spPr>
          <a:xfrm>
            <a:off x="535650" y="982925"/>
            <a:ext cx="4347600" cy="899700"/>
          </a:xfrm>
          <a:prstGeom prst="parallelogram">
            <a:avLst>
              <a:gd fmla="val 16552" name="adj"/>
            </a:avLst>
          </a:prstGeom>
          <a:solidFill>
            <a:srgbClr val="B22AB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700"/>
          </a:p>
        </p:txBody>
      </p:sp>
      <p:sp>
        <p:nvSpPr>
          <p:cNvPr id="176" name="Google Shape;176;p29"/>
          <p:cNvSpPr txBox="1"/>
          <p:nvPr/>
        </p:nvSpPr>
        <p:spPr>
          <a:xfrm>
            <a:off x="703499" y="962675"/>
            <a:ext cx="3879600" cy="787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5200">
                <a:solidFill>
                  <a:srgbClr val="FF751D"/>
                </a:solidFill>
                <a:latin typeface="Bowlby One"/>
                <a:ea typeface="Bowlby One"/>
                <a:cs typeface="Bowlby One"/>
                <a:sym typeface="Bowlby One"/>
              </a:rPr>
              <a:t>NUMBERS</a:t>
            </a:r>
            <a:endParaRPr i="1" sz="5200">
              <a:solidFill>
                <a:srgbClr val="FF751D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  <p:sp>
        <p:nvSpPr>
          <p:cNvPr id="177" name="Google Shape;177;p29"/>
          <p:cNvSpPr/>
          <p:nvPr/>
        </p:nvSpPr>
        <p:spPr>
          <a:xfrm>
            <a:off x="3244176" y="3647100"/>
            <a:ext cx="1594500" cy="686400"/>
          </a:xfrm>
          <a:prstGeom prst="parallelogram">
            <a:avLst>
              <a:gd fmla="val 16552" name="adj"/>
            </a:avLst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" name="Google Shape;178;p29"/>
          <p:cNvSpPr txBox="1"/>
          <p:nvPr/>
        </p:nvSpPr>
        <p:spPr>
          <a:xfrm>
            <a:off x="3419381" y="3464600"/>
            <a:ext cx="1594500" cy="68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latin typeface="Racing Sans One"/>
                <a:ea typeface="Racing Sans One"/>
                <a:cs typeface="Racing Sans One"/>
                <a:sym typeface="Racing Sans One"/>
              </a:rPr>
              <a:t>FOR</a:t>
            </a:r>
            <a:endParaRPr sz="4800">
              <a:latin typeface="Racing Sans One"/>
              <a:ea typeface="Racing Sans One"/>
              <a:cs typeface="Racing Sans One"/>
              <a:sym typeface="Racing Sans One"/>
            </a:endParaRPr>
          </a:p>
        </p:txBody>
      </p:sp>
      <p:sp>
        <p:nvSpPr>
          <p:cNvPr id="179" name="Google Shape;179;p29"/>
          <p:cNvSpPr/>
          <p:nvPr/>
        </p:nvSpPr>
        <p:spPr>
          <a:xfrm>
            <a:off x="1670848" y="4259825"/>
            <a:ext cx="2692200" cy="686400"/>
          </a:xfrm>
          <a:prstGeom prst="parallelogram">
            <a:avLst>
              <a:gd fmla="val 16552" name="adj"/>
            </a:avLst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" name="Google Shape;180;p29"/>
          <p:cNvSpPr txBox="1"/>
          <p:nvPr/>
        </p:nvSpPr>
        <p:spPr>
          <a:xfrm>
            <a:off x="1846047" y="4127359"/>
            <a:ext cx="2386800" cy="68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latin typeface="Racing Sans One"/>
                <a:ea typeface="Racing Sans One"/>
                <a:cs typeface="Racing Sans One"/>
                <a:sym typeface="Racing Sans One"/>
              </a:rPr>
              <a:t>IMPACT</a:t>
            </a:r>
            <a:endParaRPr sz="4800">
              <a:latin typeface="Racing Sans One"/>
              <a:ea typeface="Racing Sans One"/>
              <a:cs typeface="Racing Sans One"/>
              <a:sym typeface="Racing Sans One"/>
            </a:endParaRPr>
          </a:p>
        </p:txBody>
      </p:sp>
      <p:sp>
        <p:nvSpPr>
          <p:cNvPr id="181" name="Google Shape;181;p29"/>
          <p:cNvSpPr/>
          <p:nvPr/>
        </p:nvSpPr>
        <p:spPr>
          <a:xfrm>
            <a:off x="7554144" y="3904980"/>
            <a:ext cx="753900" cy="899700"/>
          </a:xfrm>
          <a:custGeom>
            <a:rect b="b" l="l" r="r" t="t"/>
            <a:pathLst>
              <a:path extrusionOk="0" h="120000" w="120000">
                <a:moveTo>
                  <a:pt x="33425" y="60000"/>
                </a:moveTo>
                <a:lnTo>
                  <a:pt x="46771" y="60000"/>
                </a:lnTo>
                <a:lnTo>
                  <a:pt x="46771" y="49082"/>
                </a:lnTo>
                <a:lnTo>
                  <a:pt x="33425" y="49082"/>
                </a:lnTo>
                <a:lnTo>
                  <a:pt x="33425" y="60000"/>
                </a:lnTo>
                <a:close/>
                <a:moveTo>
                  <a:pt x="33425" y="76425"/>
                </a:moveTo>
                <a:lnTo>
                  <a:pt x="46771" y="76425"/>
                </a:lnTo>
                <a:lnTo>
                  <a:pt x="46771" y="65507"/>
                </a:lnTo>
                <a:lnTo>
                  <a:pt x="33425" y="65507"/>
                </a:lnTo>
                <a:lnTo>
                  <a:pt x="33425" y="76425"/>
                </a:lnTo>
                <a:close/>
                <a:moveTo>
                  <a:pt x="33425" y="92753"/>
                </a:moveTo>
                <a:lnTo>
                  <a:pt x="46771" y="92753"/>
                </a:lnTo>
                <a:lnTo>
                  <a:pt x="46771" y="81835"/>
                </a:lnTo>
                <a:lnTo>
                  <a:pt x="33425" y="81835"/>
                </a:lnTo>
                <a:lnTo>
                  <a:pt x="33425" y="92753"/>
                </a:lnTo>
                <a:close/>
                <a:moveTo>
                  <a:pt x="53385" y="109082"/>
                </a:moveTo>
                <a:lnTo>
                  <a:pt x="66732" y="109082"/>
                </a:lnTo>
                <a:lnTo>
                  <a:pt x="66732" y="98164"/>
                </a:lnTo>
                <a:lnTo>
                  <a:pt x="53385" y="98164"/>
                </a:lnTo>
                <a:lnTo>
                  <a:pt x="53385" y="109082"/>
                </a:lnTo>
                <a:close/>
                <a:moveTo>
                  <a:pt x="33425" y="109082"/>
                </a:moveTo>
                <a:lnTo>
                  <a:pt x="46771" y="109082"/>
                </a:lnTo>
                <a:lnTo>
                  <a:pt x="46771" y="98164"/>
                </a:lnTo>
                <a:lnTo>
                  <a:pt x="33425" y="98164"/>
                </a:lnTo>
                <a:lnTo>
                  <a:pt x="33425" y="109082"/>
                </a:lnTo>
                <a:close/>
                <a:moveTo>
                  <a:pt x="53385" y="92753"/>
                </a:moveTo>
                <a:lnTo>
                  <a:pt x="66732" y="92753"/>
                </a:lnTo>
                <a:lnTo>
                  <a:pt x="66732" y="81835"/>
                </a:lnTo>
                <a:lnTo>
                  <a:pt x="53385" y="81835"/>
                </a:lnTo>
                <a:lnTo>
                  <a:pt x="53385" y="92753"/>
                </a:lnTo>
                <a:close/>
                <a:moveTo>
                  <a:pt x="13346" y="76425"/>
                </a:moveTo>
                <a:lnTo>
                  <a:pt x="26692" y="76425"/>
                </a:lnTo>
                <a:lnTo>
                  <a:pt x="26692" y="65507"/>
                </a:lnTo>
                <a:lnTo>
                  <a:pt x="13346" y="65507"/>
                </a:lnTo>
                <a:lnTo>
                  <a:pt x="13346" y="76425"/>
                </a:lnTo>
                <a:close/>
                <a:moveTo>
                  <a:pt x="13346" y="109082"/>
                </a:moveTo>
                <a:lnTo>
                  <a:pt x="26692" y="109082"/>
                </a:lnTo>
                <a:lnTo>
                  <a:pt x="26692" y="98164"/>
                </a:lnTo>
                <a:lnTo>
                  <a:pt x="13346" y="98164"/>
                </a:lnTo>
                <a:lnTo>
                  <a:pt x="13346" y="109082"/>
                </a:lnTo>
                <a:close/>
                <a:moveTo>
                  <a:pt x="13346" y="60000"/>
                </a:moveTo>
                <a:lnTo>
                  <a:pt x="26692" y="60000"/>
                </a:lnTo>
                <a:lnTo>
                  <a:pt x="26692" y="49082"/>
                </a:lnTo>
                <a:lnTo>
                  <a:pt x="13346" y="49082"/>
                </a:lnTo>
                <a:lnTo>
                  <a:pt x="13346" y="60000"/>
                </a:lnTo>
                <a:close/>
                <a:moveTo>
                  <a:pt x="13346" y="92753"/>
                </a:moveTo>
                <a:lnTo>
                  <a:pt x="26692" y="92753"/>
                </a:lnTo>
                <a:lnTo>
                  <a:pt x="26692" y="81835"/>
                </a:lnTo>
                <a:lnTo>
                  <a:pt x="13346" y="81835"/>
                </a:lnTo>
                <a:lnTo>
                  <a:pt x="13346" y="92753"/>
                </a:lnTo>
                <a:close/>
                <a:moveTo>
                  <a:pt x="93425" y="109082"/>
                </a:moveTo>
                <a:lnTo>
                  <a:pt x="106771" y="109082"/>
                </a:lnTo>
                <a:lnTo>
                  <a:pt x="106771" y="65507"/>
                </a:lnTo>
                <a:lnTo>
                  <a:pt x="93425" y="65507"/>
                </a:lnTo>
                <a:lnTo>
                  <a:pt x="93425" y="109082"/>
                </a:lnTo>
                <a:close/>
                <a:moveTo>
                  <a:pt x="53385" y="76425"/>
                </a:moveTo>
                <a:lnTo>
                  <a:pt x="66732" y="76425"/>
                </a:lnTo>
                <a:lnTo>
                  <a:pt x="66732" y="65507"/>
                </a:lnTo>
                <a:lnTo>
                  <a:pt x="53385" y="65507"/>
                </a:lnTo>
                <a:lnTo>
                  <a:pt x="53385" y="76425"/>
                </a:lnTo>
                <a:close/>
                <a:moveTo>
                  <a:pt x="13346" y="43671"/>
                </a:moveTo>
                <a:lnTo>
                  <a:pt x="106771" y="43671"/>
                </a:lnTo>
                <a:lnTo>
                  <a:pt x="106771" y="10917"/>
                </a:lnTo>
                <a:lnTo>
                  <a:pt x="13346" y="10917"/>
                </a:lnTo>
                <a:lnTo>
                  <a:pt x="13346" y="43671"/>
                </a:lnTo>
                <a:close/>
                <a:moveTo>
                  <a:pt x="20078" y="16425"/>
                </a:moveTo>
                <a:lnTo>
                  <a:pt x="100039" y="16425"/>
                </a:lnTo>
                <a:lnTo>
                  <a:pt x="100039" y="38260"/>
                </a:lnTo>
                <a:lnTo>
                  <a:pt x="20078" y="38260"/>
                </a:lnTo>
                <a:lnTo>
                  <a:pt x="20078" y="16425"/>
                </a:lnTo>
                <a:close/>
                <a:moveTo>
                  <a:pt x="73346" y="60000"/>
                </a:moveTo>
                <a:lnTo>
                  <a:pt x="86692" y="60000"/>
                </a:lnTo>
                <a:lnTo>
                  <a:pt x="86692" y="49082"/>
                </a:lnTo>
                <a:lnTo>
                  <a:pt x="73346" y="49082"/>
                </a:lnTo>
                <a:lnTo>
                  <a:pt x="73346" y="60000"/>
                </a:lnTo>
                <a:close/>
                <a:moveTo>
                  <a:pt x="106771" y="0"/>
                </a:moveTo>
                <a:lnTo>
                  <a:pt x="13346" y="0"/>
                </a:lnTo>
                <a:cubicBezTo>
                  <a:pt x="6023" y="0"/>
                  <a:pt x="0" y="4927"/>
                  <a:pt x="0" y="10917"/>
                </a:cubicBezTo>
                <a:lnTo>
                  <a:pt x="0" y="109082"/>
                </a:lnTo>
                <a:cubicBezTo>
                  <a:pt x="0" y="115072"/>
                  <a:pt x="6023" y="120000"/>
                  <a:pt x="13346" y="120000"/>
                </a:cubicBezTo>
                <a:lnTo>
                  <a:pt x="106771" y="120000"/>
                </a:lnTo>
                <a:cubicBezTo>
                  <a:pt x="114094" y="120000"/>
                  <a:pt x="120000" y="115072"/>
                  <a:pt x="120000" y="109082"/>
                </a:cubicBezTo>
                <a:lnTo>
                  <a:pt x="120000" y="10917"/>
                </a:lnTo>
                <a:cubicBezTo>
                  <a:pt x="120000" y="4927"/>
                  <a:pt x="114094" y="0"/>
                  <a:pt x="106771" y="0"/>
                </a:cubicBezTo>
                <a:close/>
                <a:moveTo>
                  <a:pt x="113385" y="109082"/>
                </a:moveTo>
                <a:cubicBezTo>
                  <a:pt x="113385" y="112077"/>
                  <a:pt x="110433" y="114589"/>
                  <a:pt x="106771" y="114589"/>
                </a:cubicBezTo>
                <a:lnTo>
                  <a:pt x="13346" y="114589"/>
                </a:lnTo>
                <a:cubicBezTo>
                  <a:pt x="9685" y="114589"/>
                  <a:pt x="6732" y="112077"/>
                  <a:pt x="6732" y="109082"/>
                </a:cubicBezTo>
                <a:lnTo>
                  <a:pt x="6732" y="10917"/>
                </a:lnTo>
                <a:cubicBezTo>
                  <a:pt x="6732" y="7922"/>
                  <a:pt x="9685" y="5507"/>
                  <a:pt x="13346" y="5507"/>
                </a:cubicBezTo>
                <a:lnTo>
                  <a:pt x="106771" y="5507"/>
                </a:lnTo>
                <a:cubicBezTo>
                  <a:pt x="110433" y="5507"/>
                  <a:pt x="113385" y="7922"/>
                  <a:pt x="113385" y="10917"/>
                </a:cubicBezTo>
                <a:lnTo>
                  <a:pt x="113385" y="109082"/>
                </a:lnTo>
                <a:close/>
                <a:moveTo>
                  <a:pt x="93425" y="60000"/>
                </a:moveTo>
                <a:lnTo>
                  <a:pt x="106771" y="60000"/>
                </a:lnTo>
                <a:lnTo>
                  <a:pt x="106771" y="49082"/>
                </a:lnTo>
                <a:lnTo>
                  <a:pt x="93425" y="49082"/>
                </a:lnTo>
                <a:lnTo>
                  <a:pt x="93425" y="60000"/>
                </a:lnTo>
                <a:close/>
                <a:moveTo>
                  <a:pt x="73346" y="76425"/>
                </a:moveTo>
                <a:lnTo>
                  <a:pt x="86692" y="76425"/>
                </a:lnTo>
                <a:lnTo>
                  <a:pt x="86692" y="65507"/>
                </a:lnTo>
                <a:lnTo>
                  <a:pt x="73346" y="65507"/>
                </a:lnTo>
                <a:lnTo>
                  <a:pt x="73346" y="76425"/>
                </a:lnTo>
                <a:close/>
                <a:moveTo>
                  <a:pt x="73346" y="109082"/>
                </a:moveTo>
                <a:lnTo>
                  <a:pt x="86692" y="109082"/>
                </a:lnTo>
                <a:lnTo>
                  <a:pt x="86692" y="98164"/>
                </a:lnTo>
                <a:lnTo>
                  <a:pt x="73346" y="98164"/>
                </a:lnTo>
                <a:lnTo>
                  <a:pt x="73346" y="109082"/>
                </a:lnTo>
                <a:close/>
                <a:moveTo>
                  <a:pt x="53385" y="60000"/>
                </a:moveTo>
                <a:lnTo>
                  <a:pt x="66732" y="60000"/>
                </a:lnTo>
                <a:lnTo>
                  <a:pt x="66732" y="49082"/>
                </a:lnTo>
                <a:lnTo>
                  <a:pt x="53385" y="49082"/>
                </a:lnTo>
                <a:lnTo>
                  <a:pt x="53385" y="60000"/>
                </a:lnTo>
                <a:close/>
                <a:moveTo>
                  <a:pt x="73346" y="92753"/>
                </a:moveTo>
                <a:lnTo>
                  <a:pt x="86692" y="92753"/>
                </a:lnTo>
                <a:lnTo>
                  <a:pt x="86692" y="81835"/>
                </a:lnTo>
                <a:lnTo>
                  <a:pt x="73346" y="81835"/>
                </a:lnTo>
                <a:lnTo>
                  <a:pt x="73346" y="92753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5" name="Shape 1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" name="Google Shape;186;p30"/>
          <p:cNvSpPr/>
          <p:nvPr/>
        </p:nvSpPr>
        <p:spPr>
          <a:xfrm>
            <a:off x="273950" y="206675"/>
            <a:ext cx="2357700" cy="899700"/>
          </a:xfrm>
          <a:prstGeom prst="parallelogram">
            <a:avLst>
              <a:gd fmla="val 16552" name="adj"/>
            </a:avLst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700"/>
          </a:p>
        </p:txBody>
      </p:sp>
      <p:sp>
        <p:nvSpPr>
          <p:cNvPr id="187" name="Google Shape;187;p30"/>
          <p:cNvSpPr txBox="1"/>
          <p:nvPr/>
        </p:nvSpPr>
        <p:spPr>
          <a:xfrm>
            <a:off x="260900" y="195125"/>
            <a:ext cx="2370900" cy="787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5200">
                <a:solidFill>
                  <a:srgbClr val="B22AB6"/>
                </a:solidFill>
                <a:latin typeface="Bowlby One"/>
                <a:ea typeface="Bowlby One"/>
                <a:cs typeface="Bowlby One"/>
                <a:sym typeface="Bowlby One"/>
              </a:rPr>
              <a:t>YOUR</a:t>
            </a:r>
            <a:endParaRPr i="1" sz="5200">
              <a:solidFill>
                <a:srgbClr val="B22AB6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  <p:sp>
        <p:nvSpPr>
          <p:cNvPr id="188" name="Google Shape;188;p30"/>
          <p:cNvSpPr/>
          <p:nvPr/>
        </p:nvSpPr>
        <p:spPr>
          <a:xfrm>
            <a:off x="535650" y="982925"/>
            <a:ext cx="2967000" cy="899700"/>
          </a:xfrm>
          <a:prstGeom prst="parallelogram">
            <a:avLst>
              <a:gd fmla="val 16552" name="adj"/>
            </a:avLst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700"/>
          </a:p>
        </p:txBody>
      </p:sp>
      <p:sp>
        <p:nvSpPr>
          <p:cNvPr id="189" name="Google Shape;189;p30"/>
          <p:cNvSpPr txBox="1"/>
          <p:nvPr/>
        </p:nvSpPr>
        <p:spPr>
          <a:xfrm>
            <a:off x="601134" y="962675"/>
            <a:ext cx="2799000" cy="787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5200">
                <a:solidFill>
                  <a:srgbClr val="B22AB6"/>
                </a:solidFill>
                <a:latin typeface="Bowlby One"/>
                <a:ea typeface="Bowlby One"/>
                <a:cs typeface="Bowlby One"/>
                <a:sym typeface="Bowlby One"/>
              </a:rPr>
              <a:t>CHART</a:t>
            </a:r>
            <a:endParaRPr i="1" sz="5200">
              <a:solidFill>
                <a:srgbClr val="B22AB6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  <p:sp>
        <p:nvSpPr>
          <p:cNvPr id="190" name="Google Shape;190;p30"/>
          <p:cNvSpPr txBox="1"/>
          <p:nvPr/>
        </p:nvSpPr>
        <p:spPr>
          <a:xfrm>
            <a:off x="6131894" y="2335975"/>
            <a:ext cx="2382900" cy="417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rgbClr val="434343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</a:t>
            </a:r>
            <a:r>
              <a:rPr lang="en" sz="1200">
                <a:solidFill>
                  <a:srgbClr val="434343"/>
                </a:solidFill>
                <a:latin typeface="Roboto"/>
                <a:ea typeface="Roboto"/>
                <a:cs typeface="Roboto"/>
                <a:sym typeface="Roboto"/>
              </a:rPr>
              <a:t>.</a:t>
            </a:r>
            <a:endParaRPr b="0" i="0" sz="1100" u="none" cap="none" strike="noStrike">
              <a:solidFill>
                <a:srgbClr val="434343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191" name="Google Shape;191;p30"/>
          <p:cNvSpPr/>
          <p:nvPr/>
        </p:nvSpPr>
        <p:spPr>
          <a:xfrm>
            <a:off x="5556498" y="2278075"/>
            <a:ext cx="575400" cy="533400"/>
          </a:xfrm>
          <a:prstGeom prst="rect">
            <a:avLst/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Bowlby One"/>
                <a:ea typeface="Bowlby One"/>
                <a:cs typeface="Bowlby One"/>
                <a:sym typeface="Bowlby One"/>
              </a:rPr>
              <a:t>1</a:t>
            </a:r>
            <a:endParaRPr sz="3600">
              <a:solidFill>
                <a:srgbClr val="FFFFFF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  <p:sp>
        <p:nvSpPr>
          <p:cNvPr id="192" name="Google Shape;192;p30"/>
          <p:cNvSpPr txBox="1"/>
          <p:nvPr/>
        </p:nvSpPr>
        <p:spPr>
          <a:xfrm>
            <a:off x="6131894" y="3043141"/>
            <a:ext cx="2382900" cy="417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rgbClr val="434343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</a:t>
            </a:r>
            <a:r>
              <a:rPr lang="en" sz="1200">
                <a:solidFill>
                  <a:srgbClr val="434343"/>
                </a:solidFill>
                <a:latin typeface="Roboto"/>
                <a:ea typeface="Roboto"/>
                <a:cs typeface="Roboto"/>
                <a:sym typeface="Roboto"/>
              </a:rPr>
              <a:t>.</a:t>
            </a:r>
            <a:endParaRPr b="0" i="0" sz="1100" u="none" cap="none" strike="noStrike">
              <a:solidFill>
                <a:srgbClr val="434343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193" name="Google Shape;193;p30"/>
          <p:cNvSpPr/>
          <p:nvPr/>
        </p:nvSpPr>
        <p:spPr>
          <a:xfrm>
            <a:off x="5556500" y="2985241"/>
            <a:ext cx="575400" cy="533400"/>
          </a:xfrm>
          <a:prstGeom prst="rect">
            <a:avLst/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Bowlby One"/>
                <a:ea typeface="Bowlby One"/>
                <a:cs typeface="Bowlby One"/>
                <a:sym typeface="Bowlby One"/>
              </a:rPr>
              <a:t>2</a:t>
            </a:r>
            <a:endParaRPr sz="3600">
              <a:solidFill>
                <a:srgbClr val="FFFFFF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  <p:sp>
        <p:nvSpPr>
          <p:cNvPr id="194" name="Google Shape;194;p30"/>
          <p:cNvSpPr txBox="1"/>
          <p:nvPr/>
        </p:nvSpPr>
        <p:spPr>
          <a:xfrm>
            <a:off x="6131894" y="3750307"/>
            <a:ext cx="2382900" cy="417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rgbClr val="434343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</a:t>
            </a:r>
            <a:r>
              <a:rPr lang="en" sz="1200">
                <a:solidFill>
                  <a:srgbClr val="434343"/>
                </a:solidFill>
                <a:latin typeface="Roboto"/>
                <a:ea typeface="Roboto"/>
                <a:cs typeface="Roboto"/>
                <a:sym typeface="Roboto"/>
              </a:rPr>
              <a:t>.</a:t>
            </a:r>
            <a:endParaRPr b="0" i="0" sz="1100" u="none" cap="none" strike="noStrike">
              <a:solidFill>
                <a:srgbClr val="434343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195" name="Google Shape;195;p30"/>
          <p:cNvSpPr/>
          <p:nvPr/>
        </p:nvSpPr>
        <p:spPr>
          <a:xfrm>
            <a:off x="5556500" y="3692407"/>
            <a:ext cx="575400" cy="533400"/>
          </a:xfrm>
          <a:prstGeom prst="rect">
            <a:avLst/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Bowlby One"/>
                <a:ea typeface="Bowlby One"/>
                <a:cs typeface="Bowlby One"/>
                <a:sym typeface="Bowlby One"/>
              </a:rPr>
              <a:t>3</a:t>
            </a:r>
            <a:endParaRPr sz="3600">
              <a:solidFill>
                <a:srgbClr val="FFFFFF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  <p:sp>
        <p:nvSpPr>
          <p:cNvPr id="196" name="Google Shape;196;p30"/>
          <p:cNvSpPr txBox="1"/>
          <p:nvPr/>
        </p:nvSpPr>
        <p:spPr>
          <a:xfrm>
            <a:off x="6132669" y="4457473"/>
            <a:ext cx="2382900" cy="417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rgbClr val="434343"/>
                </a:solidFill>
                <a:latin typeface="Roboto"/>
                <a:ea typeface="Roboto"/>
                <a:cs typeface="Roboto"/>
                <a:sym typeface="Roboto"/>
              </a:rPr>
              <a:t>This is a sample text. Insert your desired text here</a:t>
            </a:r>
            <a:r>
              <a:rPr lang="en" sz="1200">
                <a:solidFill>
                  <a:srgbClr val="434343"/>
                </a:solidFill>
                <a:latin typeface="Roboto"/>
                <a:ea typeface="Roboto"/>
                <a:cs typeface="Roboto"/>
                <a:sym typeface="Roboto"/>
              </a:rPr>
              <a:t>.</a:t>
            </a:r>
            <a:endParaRPr b="0" i="0" sz="1100" u="none" cap="none" strike="noStrike">
              <a:solidFill>
                <a:srgbClr val="434343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197" name="Google Shape;197;p30"/>
          <p:cNvSpPr/>
          <p:nvPr/>
        </p:nvSpPr>
        <p:spPr>
          <a:xfrm>
            <a:off x="5557275" y="4399573"/>
            <a:ext cx="575400" cy="533400"/>
          </a:xfrm>
          <a:prstGeom prst="rect">
            <a:avLst/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Bowlby One"/>
                <a:ea typeface="Bowlby One"/>
                <a:cs typeface="Bowlby One"/>
                <a:sym typeface="Bowlby One"/>
              </a:rPr>
              <a:t>4</a:t>
            </a:r>
            <a:endParaRPr sz="3600">
              <a:solidFill>
                <a:srgbClr val="FFFFFF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  <p:sp>
        <p:nvSpPr>
          <p:cNvPr id="198" name="Google Shape;198;p30"/>
          <p:cNvSpPr/>
          <p:nvPr/>
        </p:nvSpPr>
        <p:spPr>
          <a:xfrm>
            <a:off x="2424422" y="4065379"/>
            <a:ext cx="210600" cy="279900"/>
          </a:xfrm>
          <a:prstGeom prst="rect">
            <a:avLst/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199" name="Google Shape;199;p30"/>
          <p:cNvSpPr/>
          <p:nvPr/>
        </p:nvSpPr>
        <p:spPr>
          <a:xfrm>
            <a:off x="803475" y="3238226"/>
            <a:ext cx="210600" cy="1107300"/>
          </a:xfrm>
          <a:prstGeom prst="rect">
            <a:avLst/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200" name="Google Shape;200;p30"/>
          <p:cNvSpPr/>
          <p:nvPr/>
        </p:nvSpPr>
        <p:spPr>
          <a:xfrm>
            <a:off x="1342077" y="2697079"/>
            <a:ext cx="210600" cy="1648200"/>
          </a:xfrm>
          <a:prstGeom prst="rect">
            <a:avLst/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201" name="Google Shape;201;p30"/>
          <p:cNvSpPr/>
          <p:nvPr/>
        </p:nvSpPr>
        <p:spPr>
          <a:xfrm>
            <a:off x="1880679" y="3238166"/>
            <a:ext cx="210600" cy="1107300"/>
          </a:xfrm>
          <a:prstGeom prst="rect">
            <a:avLst/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202" name="Google Shape;202;p30"/>
          <p:cNvSpPr/>
          <p:nvPr/>
        </p:nvSpPr>
        <p:spPr>
          <a:xfrm>
            <a:off x="2968166" y="3238125"/>
            <a:ext cx="210600" cy="1107300"/>
          </a:xfrm>
          <a:prstGeom prst="rect">
            <a:avLst/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203" name="Google Shape;203;p30"/>
          <p:cNvSpPr/>
          <p:nvPr/>
        </p:nvSpPr>
        <p:spPr>
          <a:xfrm>
            <a:off x="3511910" y="3779353"/>
            <a:ext cx="210600" cy="566100"/>
          </a:xfrm>
          <a:prstGeom prst="rect">
            <a:avLst/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204" name="Google Shape;204;p30"/>
          <p:cNvSpPr/>
          <p:nvPr/>
        </p:nvSpPr>
        <p:spPr>
          <a:xfrm>
            <a:off x="4055653" y="3531969"/>
            <a:ext cx="210600" cy="813300"/>
          </a:xfrm>
          <a:prstGeom prst="rect">
            <a:avLst/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205" name="Google Shape;205;p30"/>
          <p:cNvSpPr/>
          <p:nvPr/>
        </p:nvSpPr>
        <p:spPr>
          <a:xfrm>
            <a:off x="4599397" y="2697140"/>
            <a:ext cx="210600" cy="1648200"/>
          </a:xfrm>
          <a:prstGeom prst="rect">
            <a:avLst/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cxnSp>
        <p:nvCxnSpPr>
          <p:cNvPr id="206" name="Google Shape;206;p30"/>
          <p:cNvCxnSpPr/>
          <p:nvPr/>
        </p:nvCxnSpPr>
        <p:spPr>
          <a:xfrm>
            <a:off x="628428" y="4345364"/>
            <a:ext cx="4354200" cy="0"/>
          </a:xfrm>
          <a:prstGeom prst="straightConnector1">
            <a:avLst/>
          </a:prstGeom>
          <a:noFill/>
          <a:ln cap="flat" cmpd="sng" w="19050">
            <a:solidFill>
              <a:srgbClr val="434343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207" name="Google Shape;207;p30"/>
          <p:cNvCxnSpPr/>
          <p:nvPr/>
        </p:nvCxnSpPr>
        <p:spPr>
          <a:xfrm>
            <a:off x="1718667" y="4345364"/>
            <a:ext cx="0" cy="37800"/>
          </a:xfrm>
          <a:prstGeom prst="straightConnector1">
            <a:avLst/>
          </a:prstGeom>
          <a:noFill/>
          <a:ln cap="flat" cmpd="sng" w="19050">
            <a:solidFill>
              <a:srgbClr val="434343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208" name="Google Shape;208;p30"/>
          <p:cNvCxnSpPr/>
          <p:nvPr/>
        </p:nvCxnSpPr>
        <p:spPr>
          <a:xfrm>
            <a:off x="1176116" y="4345364"/>
            <a:ext cx="0" cy="37800"/>
          </a:xfrm>
          <a:prstGeom prst="straightConnector1">
            <a:avLst/>
          </a:prstGeom>
          <a:noFill/>
          <a:ln cap="flat" cmpd="sng" w="19050">
            <a:solidFill>
              <a:srgbClr val="434343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209" name="Google Shape;209;p30"/>
          <p:cNvCxnSpPr/>
          <p:nvPr/>
        </p:nvCxnSpPr>
        <p:spPr>
          <a:xfrm>
            <a:off x="633565" y="4345364"/>
            <a:ext cx="0" cy="37800"/>
          </a:xfrm>
          <a:prstGeom prst="straightConnector1">
            <a:avLst/>
          </a:prstGeom>
          <a:noFill/>
          <a:ln cap="flat" cmpd="sng" w="19050">
            <a:solidFill>
              <a:srgbClr val="434343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210" name="Google Shape;210;p30"/>
          <p:cNvCxnSpPr/>
          <p:nvPr/>
        </p:nvCxnSpPr>
        <p:spPr>
          <a:xfrm>
            <a:off x="2261218" y="4345364"/>
            <a:ext cx="0" cy="37800"/>
          </a:xfrm>
          <a:prstGeom prst="straightConnector1">
            <a:avLst/>
          </a:prstGeom>
          <a:noFill/>
          <a:ln cap="flat" cmpd="sng" w="19050">
            <a:solidFill>
              <a:srgbClr val="434343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211" name="Google Shape;211;p30"/>
          <p:cNvCxnSpPr/>
          <p:nvPr/>
        </p:nvCxnSpPr>
        <p:spPr>
          <a:xfrm>
            <a:off x="2803768" y="4345364"/>
            <a:ext cx="0" cy="37800"/>
          </a:xfrm>
          <a:prstGeom prst="straightConnector1">
            <a:avLst/>
          </a:prstGeom>
          <a:noFill/>
          <a:ln cap="flat" cmpd="sng" w="19050">
            <a:solidFill>
              <a:srgbClr val="434343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212" name="Google Shape;212;p30"/>
          <p:cNvCxnSpPr/>
          <p:nvPr/>
        </p:nvCxnSpPr>
        <p:spPr>
          <a:xfrm>
            <a:off x="3346319" y="4345364"/>
            <a:ext cx="0" cy="37800"/>
          </a:xfrm>
          <a:prstGeom prst="straightConnector1">
            <a:avLst/>
          </a:prstGeom>
          <a:noFill/>
          <a:ln cap="flat" cmpd="sng" w="19050">
            <a:solidFill>
              <a:srgbClr val="434343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213" name="Google Shape;213;p30"/>
          <p:cNvCxnSpPr/>
          <p:nvPr/>
        </p:nvCxnSpPr>
        <p:spPr>
          <a:xfrm>
            <a:off x="3888870" y="4345364"/>
            <a:ext cx="0" cy="37800"/>
          </a:xfrm>
          <a:prstGeom prst="straightConnector1">
            <a:avLst/>
          </a:prstGeom>
          <a:noFill/>
          <a:ln cap="flat" cmpd="sng" w="19050">
            <a:solidFill>
              <a:srgbClr val="434343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214" name="Google Shape;214;p30"/>
          <p:cNvCxnSpPr/>
          <p:nvPr/>
        </p:nvCxnSpPr>
        <p:spPr>
          <a:xfrm>
            <a:off x="4431421" y="4345364"/>
            <a:ext cx="0" cy="37800"/>
          </a:xfrm>
          <a:prstGeom prst="straightConnector1">
            <a:avLst/>
          </a:prstGeom>
          <a:noFill/>
          <a:ln cap="flat" cmpd="sng" w="19050">
            <a:solidFill>
              <a:srgbClr val="434343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215" name="Google Shape;215;p30"/>
          <p:cNvCxnSpPr/>
          <p:nvPr/>
        </p:nvCxnSpPr>
        <p:spPr>
          <a:xfrm>
            <a:off x="4977821" y="4345364"/>
            <a:ext cx="0" cy="37800"/>
          </a:xfrm>
          <a:prstGeom prst="straightConnector1">
            <a:avLst/>
          </a:prstGeom>
          <a:noFill/>
          <a:ln cap="flat" cmpd="sng" w="19050">
            <a:solidFill>
              <a:srgbClr val="434343"/>
            </a:solidFill>
            <a:prstDash val="solid"/>
            <a:round/>
            <a:headEnd len="med" w="med" type="none"/>
            <a:tailEnd len="med" w="med" type="none"/>
          </a:ln>
        </p:spPr>
      </p:cxnSp>
      <p:grpSp>
        <p:nvGrpSpPr>
          <p:cNvPr id="216" name="Google Shape;216;p30"/>
          <p:cNvGrpSpPr/>
          <p:nvPr/>
        </p:nvGrpSpPr>
        <p:grpSpPr>
          <a:xfrm>
            <a:off x="633574" y="4397500"/>
            <a:ext cx="4285645" cy="279971"/>
            <a:chOff x="543284" y="4066038"/>
            <a:chExt cx="7959965" cy="345600"/>
          </a:xfrm>
        </p:grpSpPr>
        <p:sp>
          <p:nvSpPr>
            <p:cNvPr id="217" name="Google Shape;217;p30"/>
            <p:cNvSpPr txBox="1"/>
            <p:nvPr/>
          </p:nvSpPr>
          <p:spPr>
            <a:xfrm>
              <a:off x="543284" y="4066038"/>
              <a:ext cx="10077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rgbClr val="434343"/>
                  </a:solidFill>
                  <a:latin typeface="Roboto"/>
                  <a:ea typeface="Roboto"/>
                  <a:cs typeface="Roboto"/>
                  <a:sym typeface="Roboto"/>
                </a:rPr>
                <a:t>2013</a:t>
              </a:r>
              <a:endParaRPr sz="1000">
                <a:solidFill>
                  <a:srgbClr val="434343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18" name="Google Shape;218;p30"/>
            <p:cNvSpPr txBox="1"/>
            <p:nvPr/>
          </p:nvSpPr>
          <p:spPr>
            <a:xfrm>
              <a:off x="1611038" y="4066038"/>
              <a:ext cx="9153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rgbClr val="434343"/>
                  </a:solidFill>
                  <a:latin typeface="Roboto"/>
                  <a:ea typeface="Roboto"/>
                  <a:cs typeface="Roboto"/>
                  <a:sym typeface="Roboto"/>
                </a:rPr>
                <a:t>2014</a:t>
              </a:r>
              <a:endParaRPr sz="1000">
                <a:solidFill>
                  <a:srgbClr val="434343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19" name="Google Shape;219;p30"/>
            <p:cNvSpPr txBox="1"/>
            <p:nvPr/>
          </p:nvSpPr>
          <p:spPr>
            <a:xfrm>
              <a:off x="2617672" y="4066038"/>
              <a:ext cx="9153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rgbClr val="434343"/>
                  </a:solidFill>
                  <a:latin typeface="Roboto"/>
                  <a:ea typeface="Roboto"/>
                  <a:cs typeface="Roboto"/>
                  <a:sym typeface="Roboto"/>
                </a:rPr>
                <a:t>2015</a:t>
              </a:r>
              <a:endParaRPr sz="1000">
                <a:solidFill>
                  <a:srgbClr val="434343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20" name="Google Shape;220;p30"/>
            <p:cNvSpPr txBox="1"/>
            <p:nvPr/>
          </p:nvSpPr>
          <p:spPr>
            <a:xfrm>
              <a:off x="3624307" y="4066038"/>
              <a:ext cx="9153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rgbClr val="434343"/>
                  </a:solidFill>
                  <a:latin typeface="Roboto"/>
                  <a:ea typeface="Roboto"/>
                  <a:cs typeface="Roboto"/>
                  <a:sym typeface="Roboto"/>
                </a:rPr>
                <a:t>2016</a:t>
              </a:r>
              <a:endParaRPr sz="1000">
                <a:solidFill>
                  <a:srgbClr val="434343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21" name="Google Shape;221;p30"/>
            <p:cNvSpPr txBox="1"/>
            <p:nvPr/>
          </p:nvSpPr>
          <p:spPr>
            <a:xfrm>
              <a:off x="4631008" y="4066038"/>
              <a:ext cx="9153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rgbClr val="434343"/>
                  </a:solidFill>
                  <a:latin typeface="Roboto"/>
                  <a:ea typeface="Roboto"/>
                  <a:cs typeface="Roboto"/>
                  <a:sym typeface="Roboto"/>
                </a:rPr>
                <a:t>2017</a:t>
              </a:r>
              <a:endParaRPr sz="1000">
                <a:solidFill>
                  <a:srgbClr val="434343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22" name="Google Shape;222;p30"/>
            <p:cNvSpPr txBox="1"/>
            <p:nvPr/>
          </p:nvSpPr>
          <p:spPr>
            <a:xfrm>
              <a:off x="5637645" y="4066038"/>
              <a:ext cx="9153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rgbClr val="434343"/>
                  </a:solidFill>
                  <a:latin typeface="Roboto"/>
                  <a:ea typeface="Roboto"/>
                  <a:cs typeface="Roboto"/>
                  <a:sym typeface="Roboto"/>
                </a:rPr>
                <a:t>2018</a:t>
              </a:r>
              <a:endParaRPr sz="1000">
                <a:solidFill>
                  <a:srgbClr val="434343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23" name="Google Shape;223;p30"/>
            <p:cNvSpPr txBox="1"/>
            <p:nvPr/>
          </p:nvSpPr>
          <p:spPr>
            <a:xfrm>
              <a:off x="6694473" y="4066038"/>
              <a:ext cx="9027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rgbClr val="434343"/>
                  </a:solidFill>
                  <a:latin typeface="Roboto"/>
                  <a:ea typeface="Roboto"/>
                  <a:cs typeface="Roboto"/>
                  <a:sym typeface="Roboto"/>
                </a:rPr>
                <a:t>2018</a:t>
              </a:r>
              <a:endParaRPr sz="1000">
                <a:solidFill>
                  <a:srgbClr val="434343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24" name="Google Shape;224;p30"/>
            <p:cNvSpPr txBox="1"/>
            <p:nvPr/>
          </p:nvSpPr>
          <p:spPr>
            <a:xfrm>
              <a:off x="7587948" y="4066038"/>
              <a:ext cx="9153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rgbClr val="434343"/>
                  </a:solidFill>
                  <a:latin typeface="Roboto"/>
                  <a:ea typeface="Roboto"/>
                  <a:cs typeface="Roboto"/>
                  <a:sym typeface="Roboto"/>
                </a:rPr>
                <a:t>2020</a:t>
              </a:r>
              <a:endParaRPr sz="1000">
                <a:solidFill>
                  <a:srgbClr val="434343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sp>
        <p:nvSpPr>
          <p:cNvPr id="225" name="Google Shape;225;p30"/>
          <p:cNvSpPr txBox="1"/>
          <p:nvPr/>
        </p:nvSpPr>
        <p:spPr>
          <a:xfrm>
            <a:off x="5556506" y="1677989"/>
            <a:ext cx="2382900" cy="368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100">
                <a:solidFill>
                  <a:srgbClr val="B22AB6"/>
                </a:solidFill>
                <a:latin typeface="Anton"/>
                <a:ea typeface="Anton"/>
                <a:cs typeface="Anton"/>
                <a:sym typeface="Anton"/>
              </a:rPr>
              <a:t>Sample Text</a:t>
            </a:r>
            <a:endParaRPr b="1" i="0" sz="2200" u="none" cap="none" strike="noStrike">
              <a:solidFill>
                <a:srgbClr val="B22AB6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226" name="Google Shape;226;p30"/>
          <p:cNvSpPr/>
          <p:nvPr/>
        </p:nvSpPr>
        <p:spPr>
          <a:xfrm>
            <a:off x="7789241" y="488727"/>
            <a:ext cx="923400" cy="899700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cubicBezTo>
                  <a:pt x="26763" y="0"/>
                  <a:pt x="0" y="26666"/>
                  <a:pt x="0" y="60000"/>
                </a:cubicBezTo>
                <a:cubicBezTo>
                  <a:pt x="0" y="93236"/>
                  <a:pt x="26763" y="120000"/>
                  <a:pt x="60000" y="120000"/>
                </a:cubicBezTo>
                <a:cubicBezTo>
                  <a:pt x="93236" y="120000"/>
                  <a:pt x="120000" y="93236"/>
                  <a:pt x="120000" y="60000"/>
                </a:cubicBezTo>
                <a:cubicBezTo>
                  <a:pt x="120000" y="26666"/>
                  <a:pt x="93236" y="0"/>
                  <a:pt x="60000" y="0"/>
                </a:cubicBezTo>
                <a:close/>
                <a:moveTo>
                  <a:pt x="114299" y="57198"/>
                </a:moveTo>
                <a:lnTo>
                  <a:pt x="66570" y="57198"/>
                </a:lnTo>
                <a:lnTo>
                  <a:pt x="100386" y="23381"/>
                </a:lnTo>
                <a:cubicBezTo>
                  <a:pt x="108502" y="32463"/>
                  <a:pt x="113719" y="44154"/>
                  <a:pt x="114299" y="57198"/>
                </a:cubicBezTo>
                <a:close/>
                <a:moveTo>
                  <a:pt x="60000" y="114492"/>
                </a:moveTo>
                <a:cubicBezTo>
                  <a:pt x="30048" y="114492"/>
                  <a:pt x="5507" y="89951"/>
                  <a:pt x="5507" y="60000"/>
                </a:cubicBezTo>
                <a:cubicBezTo>
                  <a:pt x="5507" y="29951"/>
                  <a:pt x="30048" y="5410"/>
                  <a:pt x="60000" y="5410"/>
                </a:cubicBezTo>
                <a:cubicBezTo>
                  <a:pt x="74202" y="5410"/>
                  <a:pt x="87053" y="10917"/>
                  <a:pt x="96521" y="19613"/>
                </a:cubicBezTo>
                <a:lnTo>
                  <a:pt x="58067" y="58067"/>
                </a:lnTo>
                <a:cubicBezTo>
                  <a:pt x="57584" y="58647"/>
                  <a:pt x="57294" y="59130"/>
                  <a:pt x="57294" y="60000"/>
                </a:cubicBezTo>
                <a:cubicBezTo>
                  <a:pt x="57294" y="61642"/>
                  <a:pt x="58357" y="62705"/>
                  <a:pt x="60000" y="62705"/>
                </a:cubicBezTo>
                <a:lnTo>
                  <a:pt x="114299" y="62705"/>
                </a:lnTo>
                <a:cubicBezTo>
                  <a:pt x="112946" y="91594"/>
                  <a:pt x="89178" y="114492"/>
                  <a:pt x="60000" y="114492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0" name="Shape 2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1" name="Google Shape;231;p31"/>
          <p:cNvSpPr/>
          <p:nvPr/>
        </p:nvSpPr>
        <p:spPr>
          <a:xfrm rot="-5400000">
            <a:off x="633863" y="2588575"/>
            <a:ext cx="1389525" cy="1938600"/>
          </a:xfrm>
          <a:prstGeom prst="flowChartOffpageConnector">
            <a:avLst/>
          </a:prstGeom>
          <a:solidFill>
            <a:srgbClr val="B22AB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2" name="Google Shape;232;p31"/>
          <p:cNvSpPr/>
          <p:nvPr/>
        </p:nvSpPr>
        <p:spPr>
          <a:xfrm>
            <a:off x="6822524" y="2857800"/>
            <a:ext cx="1962150" cy="1400175"/>
          </a:xfrm>
          <a:custGeom>
            <a:rect b="b" l="l" r="r" t="t"/>
            <a:pathLst>
              <a:path extrusionOk="0" h="56007" w="78486">
                <a:moveTo>
                  <a:pt x="0" y="56007"/>
                </a:moveTo>
                <a:lnTo>
                  <a:pt x="16383" y="27813"/>
                </a:lnTo>
                <a:lnTo>
                  <a:pt x="762" y="0"/>
                </a:lnTo>
                <a:lnTo>
                  <a:pt x="78486" y="0"/>
                </a:lnTo>
                <a:lnTo>
                  <a:pt x="78486" y="56007"/>
                </a:lnTo>
                <a:close/>
              </a:path>
            </a:pathLst>
          </a:custGeom>
          <a:solidFill>
            <a:srgbClr val="FF751D"/>
          </a:solidFill>
          <a:ln>
            <a:noFill/>
          </a:ln>
        </p:spPr>
      </p:sp>
      <p:sp>
        <p:nvSpPr>
          <p:cNvPr id="233" name="Google Shape;233;p31"/>
          <p:cNvSpPr/>
          <p:nvPr/>
        </p:nvSpPr>
        <p:spPr>
          <a:xfrm>
            <a:off x="2297924" y="2853025"/>
            <a:ext cx="2253550" cy="1409725"/>
          </a:xfrm>
          <a:custGeom>
            <a:rect b="b" l="l" r="r" t="t"/>
            <a:pathLst>
              <a:path extrusionOk="0" h="56389" w="90142">
                <a:moveTo>
                  <a:pt x="0" y="0"/>
                </a:moveTo>
                <a:lnTo>
                  <a:pt x="73914" y="0"/>
                </a:lnTo>
                <a:lnTo>
                  <a:pt x="90142" y="28107"/>
                </a:lnTo>
                <a:lnTo>
                  <a:pt x="73813" y="56389"/>
                </a:lnTo>
                <a:lnTo>
                  <a:pt x="0" y="56389"/>
                </a:lnTo>
                <a:lnTo>
                  <a:pt x="16140" y="28434"/>
                </a:lnTo>
                <a:close/>
              </a:path>
            </a:pathLst>
          </a:custGeom>
          <a:solidFill>
            <a:srgbClr val="FF751D"/>
          </a:solidFill>
          <a:ln>
            <a:noFill/>
          </a:ln>
        </p:spPr>
      </p:sp>
      <p:sp>
        <p:nvSpPr>
          <p:cNvPr id="234" name="Google Shape;234;p31"/>
          <p:cNvSpPr/>
          <p:nvPr/>
        </p:nvSpPr>
        <p:spPr>
          <a:xfrm>
            <a:off x="4551475" y="2853025"/>
            <a:ext cx="2253550" cy="1409725"/>
          </a:xfrm>
          <a:custGeom>
            <a:rect b="b" l="l" r="r" t="t"/>
            <a:pathLst>
              <a:path extrusionOk="0" h="56389" w="90142">
                <a:moveTo>
                  <a:pt x="0" y="0"/>
                </a:moveTo>
                <a:lnTo>
                  <a:pt x="73914" y="0"/>
                </a:lnTo>
                <a:lnTo>
                  <a:pt x="90142" y="28107"/>
                </a:lnTo>
                <a:lnTo>
                  <a:pt x="73813" y="56389"/>
                </a:lnTo>
                <a:lnTo>
                  <a:pt x="0" y="56389"/>
                </a:lnTo>
                <a:lnTo>
                  <a:pt x="16140" y="28434"/>
                </a:lnTo>
                <a:close/>
              </a:path>
            </a:pathLst>
          </a:custGeom>
          <a:solidFill>
            <a:srgbClr val="B22AB6"/>
          </a:solidFill>
          <a:ln>
            <a:noFill/>
          </a:ln>
        </p:spPr>
      </p:sp>
      <p:sp>
        <p:nvSpPr>
          <p:cNvPr id="235" name="Google Shape;235;p31"/>
          <p:cNvSpPr txBox="1"/>
          <p:nvPr/>
        </p:nvSpPr>
        <p:spPr>
          <a:xfrm>
            <a:off x="566626" y="3275225"/>
            <a:ext cx="12192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FFFFF"/>
                </a:solidFill>
                <a:latin typeface="Anton"/>
                <a:ea typeface="Anton"/>
                <a:cs typeface="Anton"/>
                <a:sym typeface="Anton"/>
              </a:rPr>
              <a:t>Step 1</a:t>
            </a:r>
            <a:endParaRPr b="1" sz="2400">
              <a:solidFill>
                <a:srgbClr val="FFFFFF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236" name="Google Shape;236;p31"/>
          <p:cNvSpPr txBox="1"/>
          <p:nvPr/>
        </p:nvSpPr>
        <p:spPr>
          <a:xfrm>
            <a:off x="2859901" y="3275225"/>
            <a:ext cx="12192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FFFFF"/>
                </a:solidFill>
                <a:latin typeface="Anton"/>
                <a:ea typeface="Anton"/>
                <a:cs typeface="Anton"/>
                <a:sym typeface="Anton"/>
              </a:rPr>
              <a:t>Step 2</a:t>
            </a:r>
            <a:endParaRPr b="1" sz="2400">
              <a:solidFill>
                <a:srgbClr val="FFFFFF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237" name="Google Shape;237;p31"/>
          <p:cNvSpPr txBox="1"/>
          <p:nvPr/>
        </p:nvSpPr>
        <p:spPr>
          <a:xfrm>
            <a:off x="5077400" y="3275225"/>
            <a:ext cx="12192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FFFFF"/>
                </a:solidFill>
                <a:latin typeface="Anton"/>
                <a:ea typeface="Anton"/>
                <a:cs typeface="Anton"/>
                <a:sym typeface="Anton"/>
              </a:rPr>
              <a:t>Step 3</a:t>
            </a:r>
            <a:endParaRPr b="1" sz="2400">
              <a:solidFill>
                <a:srgbClr val="FFFFFF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238" name="Google Shape;238;p31"/>
          <p:cNvSpPr txBox="1"/>
          <p:nvPr/>
        </p:nvSpPr>
        <p:spPr>
          <a:xfrm>
            <a:off x="7429501" y="3275225"/>
            <a:ext cx="12192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FFFFF"/>
                </a:solidFill>
                <a:latin typeface="Anton"/>
                <a:ea typeface="Anton"/>
                <a:cs typeface="Anton"/>
                <a:sym typeface="Anton"/>
              </a:rPr>
              <a:t>Step 4</a:t>
            </a:r>
            <a:endParaRPr b="1" sz="2400">
              <a:solidFill>
                <a:srgbClr val="FFFFFF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239" name="Google Shape;239;p31"/>
          <p:cNvSpPr/>
          <p:nvPr/>
        </p:nvSpPr>
        <p:spPr>
          <a:xfrm>
            <a:off x="273950" y="206675"/>
            <a:ext cx="2357700" cy="899700"/>
          </a:xfrm>
          <a:prstGeom prst="parallelogram">
            <a:avLst>
              <a:gd fmla="val 16552" name="adj"/>
            </a:avLst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700"/>
          </a:p>
        </p:txBody>
      </p:sp>
      <p:sp>
        <p:nvSpPr>
          <p:cNvPr id="240" name="Google Shape;240;p31"/>
          <p:cNvSpPr txBox="1"/>
          <p:nvPr/>
        </p:nvSpPr>
        <p:spPr>
          <a:xfrm>
            <a:off x="260900" y="195125"/>
            <a:ext cx="2370900" cy="787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5200">
                <a:solidFill>
                  <a:srgbClr val="B22AB6"/>
                </a:solidFill>
                <a:latin typeface="Bowlby One"/>
                <a:ea typeface="Bowlby One"/>
                <a:cs typeface="Bowlby One"/>
                <a:sym typeface="Bowlby One"/>
              </a:rPr>
              <a:t>YOUR</a:t>
            </a:r>
            <a:endParaRPr i="1" sz="5200">
              <a:solidFill>
                <a:srgbClr val="B22AB6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  <p:sp>
        <p:nvSpPr>
          <p:cNvPr id="241" name="Google Shape;241;p31"/>
          <p:cNvSpPr/>
          <p:nvPr/>
        </p:nvSpPr>
        <p:spPr>
          <a:xfrm>
            <a:off x="535650" y="982925"/>
            <a:ext cx="3797400" cy="899700"/>
          </a:xfrm>
          <a:prstGeom prst="parallelogram">
            <a:avLst>
              <a:gd fmla="val 16552" name="adj"/>
            </a:avLst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700"/>
          </a:p>
        </p:txBody>
      </p:sp>
      <p:sp>
        <p:nvSpPr>
          <p:cNvPr id="242" name="Google Shape;242;p31"/>
          <p:cNvSpPr txBox="1"/>
          <p:nvPr/>
        </p:nvSpPr>
        <p:spPr>
          <a:xfrm>
            <a:off x="601122" y="962675"/>
            <a:ext cx="3933000" cy="787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5200">
                <a:solidFill>
                  <a:srgbClr val="B22AB6"/>
                </a:solidFill>
                <a:latin typeface="Bowlby One"/>
                <a:ea typeface="Bowlby One"/>
                <a:cs typeface="Bowlby One"/>
                <a:sym typeface="Bowlby One"/>
              </a:rPr>
              <a:t>PROCESS</a:t>
            </a:r>
            <a:endParaRPr i="1" sz="5200">
              <a:solidFill>
                <a:srgbClr val="B22AB6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  <p:sp>
        <p:nvSpPr>
          <p:cNvPr id="243" name="Google Shape;243;p31"/>
          <p:cNvSpPr/>
          <p:nvPr/>
        </p:nvSpPr>
        <p:spPr>
          <a:xfrm>
            <a:off x="7710350" y="397675"/>
            <a:ext cx="1081200" cy="1081800"/>
          </a:xfrm>
          <a:custGeom>
            <a:rect b="b" l="l" r="r" t="t"/>
            <a:pathLst>
              <a:path extrusionOk="0" h="120000" w="120000">
                <a:moveTo>
                  <a:pt x="115951" y="47903"/>
                </a:moveTo>
                <a:lnTo>
                  <a:pt x="110168" y="46554"/>
                </a:lnTo>
                <a:cubicBezTo>
                  <a:pt x="109108" y="42216"/>
                  <a:pt x="107180" y="37879"/>
                  <a:pt x="105060" y="34024"/>
                </a:cubicBezTo>
                <a:lnTo>
                  <a:pt x="108048" y="28915"/>
                </a:lnTo>
                <a:cubicBezTo>
                  <a:pt x="108819" y="26987"/>
                  <a:pt x="109686" y="24771"/>
                  <a:pt x="108048" y="23132"/>
                </a:cubicBezTo>
                <a:lnTo>
                  <a:pt x="96867" y="12048"/>
                </a:lnTo>
                <a:cubicBezTo>
                  <a:pt x="96096" y="11180"/>
                  <a:pt x="95228" y="10891"/>
                  <a:pt x="94457" y="10891"/>
                </a:cubicBezTo>
                <a:cubicBezTo>
                  <a:pt x="93301" y="10891"/>
                  <a:pt x="92240" y="11469"/>
                  <a:pt x="91180" y="12048"/>
                </a:cubicBezTo>
                <a:lnTo>
                  <a:pt x="85975" y="15036"/>
                </a:lnTo>
                <a:cubicBezTo>
                  <a:pt x="82216" y="12819"/>
                  <a:pt x="77879" y="10891"/>
                  <a:pt x="73445" y="9831"/>
                </a:cubicBezTo>
                <a:lnTo>
                  <a:pt x="72096" y="4144"/>
                </a:lnTo>
                <a:cubicBezTo>
                  <a:pt x="71614" y="2216"/>
                  <a:pt x="70265" y="0"/>
                  <a:pt x="68048" y="0"/>
                </a:cubicBezTo>
                <a:lnTo>
                  <a:pt x="51951" y="0"/>
                </a:lnTo>
                <a:cubicBezTo>
                  <a:pt x="49831" y="0"/>
                  <a:pt x="48481" y="1927"/>
                  <a:pt x="47903" y="4144"/>
                </a:cubicBezTo>
                <a:lnTo>
                  <a:pt x="46554" y="9831"/>
                </a:lnTo>
                <a:cubicBezTo>
                  <a:pt x="42216" y="10891"/>
                  <a:pt x="37879" y="12819"/>
                  <a:pt x="34024" y="15036"/>
                </a:cubicBezTo>
                <a:lnTo>
                  <a:pt x="28915" y="12048"/>
                </a:lnTo>
                <a:cubicBezTo>
                  <a:pt x="28048" y="11469"/>
                  <a:pt x="26698" y="10891"/>
                  <a:pt x="25638" y="10891"/>
                </a:cubicBezTo>
                <a:cubicBezTo>
                  <a:pt x="24771" y="10891"/>
                  <a:pt x="24000" y="11180"/>
                  <a:pt x="23132" y="12048"/>
                </a:cubicBezTo>
                <a:lnTo>
                  <a:pt x="12048" y="23132"/>
                </a:lnTo>
                <a:cubicBezTo>
                  <a:pt x="10409" y="24771"/>
                  <a:pt x="11180" y="26987"/>
                  <a:pt x="12048" y="28915"/>
                </a:cubicBezTo>
                <a:lnTo>
                  <a:pt x="15036" y="34024"/>
                </a:lnTo>
                <a:cubicBezTo>
                  <a:pt x="12819" y="37879"/>
                  <a:pt x="10891" y="42216"/>
                  <a:pt x="9831" y="46554"/>
                </a:cubicBezTo>
                <a:lnTo>
                  <a:pt x="4144" y="47903"/>
                </a:lnTo>
                <a:cubicBezTo>
                  <a:pt x="2216" y="48481"/>
                  <a:pt x="0" y="49831"/>
                  <a:pt x="0" y="51951"/>
                </a:cubicBezTo>
                <a:lnTo>
                  <a:pt x="0" y="68048"/>
                </a:lnTo>
                <a:cubicBezTo>
                  <a:pt x="0" y="70265"/>
                  <a:pt x="1927" y="71325"/>
                  <a:pt x="4144" y="72096"/>
                </a:cubicBezTo>
                <a:lnTo>
                  <a:pt x="9831" y="73445"/>
                </a:lnTo>
                <a:cubicBezTo>
                  <a:pt x="10891" y="77879"/>
                  <a:pt x="12819" y="82216"/>
                  <a:pt x="15036" y="85975"/>
                </a:cubicBezTo>
                <a:lnTo>
                  <a:pt x="12048" y="91180"/>
                </a:lnTo>
                <a:cubicBezTo>
                  <a:pt x="10891" y="92819"/>
                  <a:pt x="10409" y="95228"/>
                  <a:pt x="12048" y="96867"/>
                </a:cubicBezTo>
                <a:lnTo>
                  <a:pt x="23132" y="108048"/>
                </a:lnTo>
                <a:cubicBezTo>
                  <a:pt x="24000" y="108819"/>
                  <a:pt x="24771" y="108819"/>
                  <a:pt x="25638" y="108819"/>
                </a:cubicBezTo>
                <a:cubicBezTo>
                  <a:pt x="26698" y="108819"/>
                  <a:pt x="27759" y="108337"/>
                  <a:pt x="28915" y="108048"/>
                </a:cubicBezTo>
                <a:lnTo>
                  <a:pt x="34024" y="105060"/>
                </a:lnTo>
                <a:cubicBezTo>
                  <a:pt x="37879" y="107180"/>
                  <a:pt x="42216" y="109108"/>
                  <a:pt x="46554" y="110168"/>
                </a:cubicBezTo>
                <a:lnTo>
                  <a:pt x="47903" y="115951"/>
                </a:lnTo>
                <a:cubicBezTo>
                  <a:pt x="48481" y="117783"/>
                  <a:pt x="49831" y="120000"/>
                  <a:pt x="51951" y="120000"/>
                </a:cubicBezTo>
                <a:lnTo>
                  <a:pt x="68048" y="120000"/>
                </a:lnTo>
                <a:cubicBezTo>
                  <a:pt x="70265" y="120000"/>
                  <a:pt x="71325" y="118072"/>
                  <a:pt x="72096" y="115951"/>
                </a:cubicBezTo>
                <a:lnTo>
                  <a:pt x="73445" y="110168"/>
                </a:lnTo>
                <a:cubicBezTo>
                  <a:pt x="77879" y="109108"/>
                  <a:pt x="82216" y="107180"/>
                  <a:pt x="85975" y="105060"/>
                </a:cubicBezTo>
                <a:lnTo>
                  <a:pt x="91180" y="108048"/>
                </a:lnTo>
                <a:cubicBezTo>
                  <a:pt x="92240" y="108626"/>
                  <a:pt x="93301" y="108819"/>
                  <a:pt x="94457" y="108819"/>
                </a:cubicBezTo>
                <a:cubicBezTo>
                  <a:pt x="95228" y="108819"/>
                  <a:pt x="96096" y="108626"/>
                  <a:pt x="96867" y="108048"/>
                </a:cubicBezTo>
                <a:lnTo>
                  <a:pt x="108048" y="96867"/>
                </a:lnTo>
                <a:cubicBezTo>
                  <a:pt x="109686" y="95228"/>
                  <a:pt x="109108" y="93108"/>
                  <a:pt x="108048" y="91180"/>
                </a:cubicBezTo>
                <a:lnTo>
                  <a:pt x="105060" y="85975"/>
                </a:lnTo>
                <a:cubicBezTo>
                  <a:pt x="107180" y="82216"/>
                  <a:pt x="109108" y="77879"/>
                  <a:pt x="110168" y="73445"/>
                </a:cubicBezTo>
                <a:lnTo>
                  <a:pt x="115951" y="72096"/>
                </a:lnTo>
                <a:cubicBezTo>
                  <a:pt x="117783" y="71614"/>
                  <a:pt x="120000" y="70265"/>
                  <a:pt x="120000" y="68048"/>
                </a:cubicBezTo>
                <a:lnTo>
                  <a:pt x="120000" y="51951"/>
                </a:lnTo>
                <a:cubicBezTo>
                  <a:pt x="120000" y="49831"/>
                  <a:pt x="118072" y="48481"/>
                  <a:pt x="115951" y="47903"/>
                </a:cubicBezTo>
                <a:close/>
                <a:moveTo>
                  <a:pt x="114602" y="66698"/>
                </a:moveTo>
                <a:lnTo>
                  <a:pt x="114602" y="66698"/>
                </a:lnTo>
                <a:lnTo>
                  <a:pt x="108819" y="68048"/>
                </a:lnTo>
                <a:cubicBezTo>
                  <a:pt x="106987" y="68626"/>
                  <a:pt x="105349" y="69975"/>
                  <a:pt x="105060" y="71903"/>
                </a:cubicBezTo>
                <a:cubicBezTo>
                  <a:pt x="103903" y="75662"/>
                  <a:pt x="102361" y="79518"/>
                  <a:pt x="100433" y="82987"/>
                </a:cubicBezTo>
                <a:cubicBezTo>
                  <a:pt x="99373" y="84626"/>
                  <a:pt x="99373" y="86843"/>
                  <a:pt x="100433" y="88481"/>
                </a:cubicBezTo>
                <a:lnTo>
                  <a:pt x="103421" y="93301"/>
                </a:lnTo>
                <a:lnTo>
                  <a:pt x="93879" y="102843"/>
                </a:lnTo>
                <a:lnTo>
                  <a:pt x="93879" y="102843"/>
                </a:lnTo>
                <a:lnTo>
                  <a:pt x="88963" y="99855"/>
                </a:lnTo>
                <a:cubicBezTo>
                  <a:pt x="88192" y="99373"/>
                  <a:pt x="87132" y="99084"/>
                  <a:pt x="86265" y="99084"/>
                </a:cubicBezTo>
                <a:cubicBezTo>
                  <a:pt x="85493" y="99084"/>
                  <a:pt x="84337" y="99373"/>
                  <a:pt x="83566" y="99855"/>
                </a:cubicBezTo>
                <a:cubicBezTo>
                  <a:pt x="80000" y="101783"/>
                  <a:pt x="76240" y="103421"/>
                  <a:pt x="72385" y="104481"/>
                </a:cubicBezTo>
                <a:cubicBezTo>
                  <a:pt x="70457" y="105060"/>
                  <a:pt x="69108" y="106409"/>
                  <a:pt x="68626" y="108337"/>
                </a:cubicBezTo>
                <a:lnTo>
                  <a:pt x="67180" y="114024"/>
                </a:lnTo>
                <a:lnTo>
                  <a:pt x="67180" y="114024"/>
                </a:lnTo>
                <a:lnTo>
                  <a:pt x="53879" y="114024"/>
                </a:lnTo>
                <a:lnTo>
                  <a:pt x="52530" y="108337"/>
                </a:lnTo>
                <a:cubicBezTo>
                  <a:pt x="51951" y="106409"/>
                  <a:pt x="50602" y="104771"/>
                  <a:pt x="48771" y="104481"/>
                </a:cubicBezTo>
                <a:cubicBezTo>
                  <a:pt x="44915" y="103421"/>
                  <a:pt x="41156" y="101783"/>
                  <a:pt x="37590" y="99855"/>
                </a:cubicBezTo>
                <a:cubicBezTo>
                  <a:pt x="36722" y="99373"/>
                  <a:pt x="35662" y="99084"/>
                  <a:pt x="34891" y="99084"/>
                </a:cubicBezTo>
                <a:cubicBezTo>
                  <a:pt x="33734" y="99084"/>
                  <a:pt x="32963" y="99373"/>
                  <a:pt x="32096" y="99855"/>
                </a:cubicBezTo>
                <a:lnTo>
                  <a:pt x="27277" y="102843"/>
                </a:lnTo>
                <a:lnTo>
                  <a:pt x="27277" y="102843"/>
                </a:lnTo>
                <a:lnTo>
                  <a:pt x="17734" y="93301"/>
                </a:lnTo>
                <a:lnTo>
                  <a:pt x="20722" y="88481"/>
                </a:lnTo>
                <a:cubicBezTo>
                  <a:pt x="21783" y="86843"/>
                  <a:pt x="21783" y="84626"/>
                  <a:pt x="20722" y="82987"/>
                </a:cubicBezTo>
                <a:cubicBezTo>
                  <a:pt x="18506" y="79518"/>
                  <a:pt x="17156" y="75662"/>
                  <a:pt x="16096" y="71903"/>
                </a:cubicBezTo>
                <a:cubicBezTo>
                  <a:pt x="15518" y="69975"/>
                  <a:pt x="14168" y="68626"/>
                  <a:pt x="12240" y="68048"/>
                </a:cubicBezTo>
                <a:lnTo>
                  <a:pt x="6843" y="66698"/>
                </a:lnTo>
                <a:lnTo>
                  <a:pt x="6843" y="66698"/>
                </a:lnTo>
                <a:lnTo>
                  <a:pt x="6843" y="53397"/>
                </a:lnTo>
                <a:lnTo>
                  <a:pt x="12530" y="51951"/>
                </a:lnTo>
                <a:cubicBezTo>
                  <a:pt x="14457" y="51469"/>
                  <a:pt x="16096" y="50120"/>
                  <a:pt x="16385" y="48192"/>
                </a:cubicBezTo>
                <a:cubicBezTo>
                  <a:pt x="17445" y="44337"/>
                  <a:pt x="19084" y="40578"/>
                  <a:pt x="21012" y="37012"/>
                </a:cubicBezTo>
                <a:cubicBezTo>
                  <a:pt x="22072" y="35373"/>
                  <a:pt x="22072" y="33253"/>
                  <a:pt x="21012" y="31614"/>
                </a:cubicBezTo>
                <a:lnTo>
                  <a:pt x="18024" y="26698"/>
                </a:lnTo>
                <a:lnTo>
                  <a:pt x="18024" y="26698"/>
                </a:lnTo>
                <a:lnTo>
                  <a:pt x="27469" y="17156"/>
                </a:lnTo>
                <a:lnTo>
                  <a:pt x="32385" y="20144"/>
                </a:lnTo>
                <a:cubicBezTo>
                  <a:pt x="33253" y="20722"/>
                  <a:pt x="34313" y="21012"/>
                  <a:pt x="35084" y="21012"/>
                </a:cubicBezTo>
                <a:cubicBezTo>
                  <a:pt x="35951" y="21012"/>
                  <a:pt x="37012" y="20722"/>
                  <a:pt x="37879" y="20144"/>
                </a:cubicBezTo>
                <a:cubicBezTo>
                  <a:pt x="41349" y="18313"/>
                  <a:pt x="45204" y="16674"/>
                  <a:pt x="48963" y="15518"/>
                </a:cubicBezTo>
                <a:cubicBezTo>
                  <a:pt x="50891" y="15036"/>
                  <a:pt x="52240" y="13686"/>
                  <a:pt x="52819" y="11759"/>
                </a:cubicBezTo>
                <a:lnTo>
                  <a:pt x="54168" y="6072"/>
                </a:lnTo>
                <a:lnTo>
                  <a:pt x="67469" y="6072"/>
                </a:lnTo>
                <a:lnTo>
                  <a:pt x="67469" y="6072"/>
                </a:lnTo>
                <a:lnTo>
                  <a:pt x="68819" y="11759"/>
                </a:lnTo>
                <a:cubicBezTo>
                  <a:pt x="69397" y="13686"/>
                  <a:pt x="70746" y="15228"/>
                  <a:pt x="72674" y="15518"/>
                </a:cubicBezTo>
                <a:cubicBezTo>
                  <a:pt x="76433" y="16674"/>
                  <a:pt x="80289" y="18313"/>
                  <a:pt x="83855" y="20144"/>
                </a:cubicBezTo>
                <a:cubicBezTo>
                  <a:pt x="84626" y="20722"/>
                  <a:pt x="85686" y="21012"/>
                  <a:pt x="86554" y="21012"/>
                </a:cubicBezTo>
                <a:cubicBezTo>
                  <a:pt x="87614" y="21012"/>
                  <a:pt x="88481" y="20722"/>
                  <a:pt x="89253" y="20144"/>
                </a:cubicBezTo>
                <a:lnTo>
                  <a:pt x="94168" y="17156"/>
                </a:lnTo>
                <a:lnTo>
                  <a:pt x="103710" y="26698"/>
                </a:lnTo>
                <a:lnTo>
                  <a:pt x="103710" y="26698"/>
                </a:lnTo>
                <a:lnTo>
                  <a:pt x="100722" y="31614"/>
                </a:lnTo>
                <a:cubicBezTo>
                  <a:pt x="99566" y="33253"/>
                  <a:pt x="99566" y="35373"/>
                  <a:pt x="100722" y="37012"/>
                </a:cubicBezTo>
                <a:cubicBezTo>
                  <a:pt x="102554" y="40578"/>
                  <a:pt x="104192" y="44337"/>
                  <a:pt x="105349" y="48192"/>
                </a:cubicBezTo>
                <a:cubicBezTo>
                  <a:pt x="105831" y="50120"/>
                  <a:pt x="107180" y="51469"/>
                  <a:pt x="109108" y="51951"/>
                </a:cubicBezTo>
                <a:lnTo>
                  <a:pt x="114795" y="53397"/>
                </a:lnTo>
                <a:lnTo>
                  <a:pt x="114795" y="66698"/>
                </a:lnTo>
                <a:lnTo>
                  <a:pt x="114602" y="66698"/>
                </a:lnTo>
                <a:close/>
                <a:moveTo>
                  <a:pt x="60144" y="32674"/>
                </a:moveTo>
                <a:cubicBezTo>
                  <a:pt x="45204" y="32674"/>
                  <a:pt x="32963" y="44915"/>
                  <a:pt x="32963" y="59855"/>
                </a:cubicBezTo>
                <a:cubicBezTo>
                  <a:pt x="32963" y="74891"/>
                  <a:pt x="45204" y="87132"/>
                  <a:pt x="60144" y="87132"/>
                </a:cubicBezTo>
                <a:cubicBezTo>
                  <a:pt x="75084" y="87132"/>
                  <a:pt x="87325" y="74891"/>
                  <a:pt x="87325" y="59855"/>
                </a:cubicBezTo>
                <a:cubicBezTo>
                  <a:pt x="87325" y="44915"/>
                  <a:pt x="75084" y="32674"/>
                  <a:pt x="60144" y="32674"/>
                </a:cubicBezTo>
                <a:close/>
                <a:moveTo>
                  <a:pt x="60144" y="81638"/>
                </a:moveTo>
                <a:cubicBezTo>
                  <a:pt x="48192" y="81638"/>
                  <a:pt x="38361" y="71903"/>
                  <a:pt x="38361" y="59855"/>
                </a:cubicBezTo>
                <a:cubicBezTo>
                  <a:pt x="38361" y="47903"/>
                  <a:pt x="48192" y="38168"/>
                  <a:pt x="60144" y="38168"/>
                </a:cubicBezTo>
                <a:cubicBezTo>
                  <a:pt x="72096" y="38168"/>
                  <a:pt x="81927" y="47903"/>
                  <a:pt x="81927" y="59855"/>
                </a:cubicBezTo>
                <a:cubicBezTo>
                  <a:pt x="81927" y="71903"/>
                  <a:pt x="72096" y="81638"/>
                  <a:pt x="60144" y="81638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48" name="Google Shape;248;p32"/>
          <p:cNvGrpSpPr/>
          <p:nvPr/>
        </p:nvGrpSpPr>
        <p:grpSpPr>
          <a:xfrm>
            <a:off x="636994" y="3273475"/>
            <a:ext cx="7736661" cy="765300"/>
            <a:chOff x="502574" y="2397175"/>
            <a:chExt cx="7736661" cy="765300"/>
          </a:xfrm>
        </p:grpSpPr>
        <p:sp>
          <p:nvSpPr>
            <p:cNvPr id="249" name="Google Shape;249;p32"/>
            <p:cNvSpPr/>
            <p:nvPr/>
          </p:nvSpPr>
          <p:spPr>
            <a:xfrm>
              <a:off x="502574" y="2397175"/>
              <a:ext cx="765300" cy="765300"/>
            </a:xfrm>
            <a:prstGeom prst="donut">
              <a:avLst>
                <a:gd fmla="val 12366" name="adj"/>
              </a:avLst>
            </a:prstGeom>
            <a:solidFill>
              <a:srgbClr val="B22AB6"/>
            </a:solidFill>
            <a:ln cap="flat" cmpd="sng" w="28575">
              <a:solidFill>
                <a:srgbClr val="D9D9D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" name="Google Shape;250;p32"/>
            <p:cNvSpPr/>
            <p:nvPr/>
          </p:nvSpPr>
          <p:spPr>
            <a:xfrm>
              <a:off x="1379174" y="2594438"/>
              <a:ext cx="371100" cy="371100"/>
            </a:xfrm>
            <a:prstGeom prst="ellipse">
              <a:avLst/>
            </a:prstGeom>
            <a:solidFill>
              <a:srgbClr val="B22AB6"/>
            </a:solidFill>
            <a:ln cap="flat" cmpd="sng" w="28575">
              <a:solidFill>
                <a:srgbClr val="D9D9D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" name="Google Shape;251;p32"/>
            <p:cNvSpPr/>
            <p:nvPr/>
          </p:nvSpPr>
          <p:spPr>
            <a:xfrm>
              <a:off x="1861570" y="2594438"/>
              <a:ext cx="371100" cy="371100"/>
            </a:xfrm>
            <a:prstGeom prst="ellipse">
              <a:avLst/>
            </a:prstGeom>
            <a:solidFill>
              <a:srgbClr val="B22AB6"/>
            </a:solidFill>
            <a:ln cap="flat" cmpd="sng" w="28575">
              <a:solidFill>
                <a:srgbClr val="D9D9D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" name="Google Shape;252;p32"/>
            <p:cNvSpPr/>
            <p:nvPr/>
          </p:nvSpPr>
          <p:spPr>
            <a:xfrm>
              <a:off x="2343965" y="2594438"/>
              <a:ext cx="371100" cy="371100"/>
            </a:xfrm>
            <a:prstGeom prst="ellipse">
              <a:avLst/>
            </a:prstGeom>
            <a:solidFill>
              <a:srgbClr val="B22AB6"/>
            </a:solidFill>
            <a:ln cap="flat" cmpd="sng" w="28575">
              <a:solidFill>
                <a:srgbClr val="D9D9D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" name="Google Shape;253;p32"/>
            <p:cNvSpPr/>
            <p:nvPr/>
          </p:nvSpPr>
          <p:spPr>
            <a:xfrm>
              <a:off x="2826361" y="2594438"/>
              <a:ext cx="371100" cy="371100"/>
            </a:xfrm>
            <a:prstGeom prst="ellipse">
              <a:avLst/>
            </a:prstGeom>
            <a:solidFill>
              <a:srgbClr val="B22AB6"/>
            </a:solidFill>
            <a:ln cap="flat" cmpd="sng" w="28575">
              <a:solidFill>
                <a:srgbClr val="D9D9D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" name="Google Shape;254;p32"/>
            <p:cNvSpPr/>
            <p:nvPr/>
          </p:nvSpPr>
          <p:spPr>
            <a:xfrm>
              <a:off x="3308756" y="2397175"/>
              <a:ext cx="765300" cy="765300"/>
            </a:xfrm>
            <a:prstGeom prst="donut">
              <a:avLst>
                <a:gd fmla="val 12366" name="adj"/>
              </a:avLst>
            </a:prstGeom>
            <a:solidFill>
              <a:srgbClr val="B22AB6"/>
            </a:solidFill>
            <a:ln cap="flat" cmpd="sng" w="28575">
              <a:solidFill>
                <a:srgbClr val="D9D9D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" name="Google Shape;255;p32"/>
            <p:cNvSpPr/>
            <p:nvPr/>
          </p:nvSpPr>
          <p:spPr>
            <a:xfrm>
              <a:off x="4185357" y="2594281"/>
              <a:ext cx="371100" cy="371100"/>
            </a:xfrm>
            <a:prstGeom prst="ellipse">
              <a:avLst/>
            </a:prstGeom>
            <a:solidFill>
              <a:srgbClr val="B22AB6"/>
            </a:solidFill>
            <a:ln cap="flat" cmpd="sng" w="28575">
              <a:solidFill>
                <a:srgbClr val="D9D9D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" name="Google Shape;256;p32"/>
            <p:cNvSpPr/>
            <p:nvPr/>
          </p:nvSpPr>
          <p:spPr>
            <a:xfrm>
              <a:off x="4667752" y="2594438"/>
              <a:ext cx="371100" cy="371100"/>
            </a:xfrm>
            <a:prstGeom prst="ellipse">
              <a:avLst/>
            </a:prstGeom>
            <a:solidFill>
              <a:srgbClr val="B22AB6"/>
            </a:solidFill>
            <a:ln cap="flat" cmpd="sng" w="28575">
              <a:solidFill>
                <a:srgbClr val="D9D9D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" name="Google Shape;257;p32"/>
            <p:cNvSpPr/>
            <p:nvPr/>
          </p:nvSpPr>
          <p:spPr>
            <a:xfrm>
              <a:off x="5150148" y="2594281"/>
              <a:ext cx="371100" cy="371100"/>
            </a:xfrm>
            <a:prstGeom prst="ellipse">
              <a:avLst/>
            </a:prstGeom>
            <a:solidFill>
              <a:srgbClr val="B22AB6"/>
            </a:solidFill>
            <a:ln cap="flat" cmpd="sng" w="28575">
              <a:solidFill>
                <a:srgbClr val="D9D9D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" name="Google Shape;258;p32"/>
            <p:cNvSpPr/>
            <p:nvPr/>
          </p:nvSpPr>
          <p:spPr>
            <a:xfrm>
              <a:off x="6509144" y="2594438"/>
              <a:ext cx="371100" cy="371100"/>
            </a:xfrm>
            <a:prstGeom prst="ellipse">
              <a:avLst/>
            </a:prstGeom>
            <a:solidFill>
              <a:srgbClr val="B22AB6"/>
            </a:solidFill>
            <a:ln cap="flat" cmpd="sng" w="28575">
              <a:solidFill>
                <a:srgbClr val="D9D9D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" name="Google Shape;259;p32"/>
            <p:cNvSpPr/>
            <p:nvPr/>
          </p:nvSpPr>
          <p:spPr>
            <a:xfrm>
              <a:off x="6991539" y="2594438"/>
              <a:ext cx="371100" cy="371100"/>
            </a:xfrm>
            <a:prstGeom prst="ellipse">
              <a:avLst/>
            </a:prstGeom>
            <a:solidFill>
              <a:srgbClr val="B22AB6"/>
            </a:solidFill>
            <a:ln cap="flat" cmpd="sng" w="28575">
              <a:solidFill>
                <a:srgbClr val="D9D9D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" name="Google Shape;260;p32"/>
            <p:cNvSpPr/>
            <p:nvPr/>
          </p:nvSpPr>
          <p:spPr>
            <a:xfrm>
              <a:off x="5632543" y="2397175"/>
              <a:ext cx="765300" cy="765300"/>
            </a:xfrm>
            <a:prstGeom prst="donut">
              <a:avLst>
                <a:gd fmla="val 12366" name="adj"/>
              </a:avLst>
            </a:prstGeom>
            <a:solidFill>
              <a:srgbClr val="B22AB6"/>
            </a:solidFill>
            <a:ln cap="flat" cmpd="sng" w="28575">
              <a:solidFill>
                <a:srgbClr val="D9D9D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" name="Google Shape;261;p32"/>
            <p:cNvSpPr/>
            <p:nvPr/>
          </p:nvSpPr>
          <p:spPr>
            <a:xfrm>
              <a:off x="7473935" y="2397175"/>
              <a:ext cx="765300" cy="765300"/>
            </a:xfrm>
            <a:prstGeom prst="donut">
              <a:avLst>
                <a:gd fmla="val 12366" name="adj"/>
              </a:avLst>
            </a:prstGeom>
            <a:solidFill>
              <a:srgbClr val="B22AB6"/>
            </a:solidFill>
            <a:ln cap="flat" cmpd="sng" w="28575">
              <a:solidFill>
                <a:srgbClr val="D9D9D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62" name="Google Shape;262;p32"/>
          <p:cNvSpPr txBox="1"/>
          <p:nvPr/>
        </p:nvSpPr>
        <p:spPr>
          <a:xfrm rot="668">
            <a:off x="245017" y="2683559"/>
            <a:ext cx="1543200" cy="52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B22AB6"/>
                </a:solidFill>
                <a:latin typeface="Anton"/>
                <a:ea typeface="Anton"/>
                <a:cs typeface="Anton"/>
                <a:sym typeface="Anton"/>
              </a:rPr>
              <a:t>Milestone 1</a:t>
            </a:r>
            <a:endParaRPr b="1" sz="1800">
              <a:solidFill>
                <a:srgbClr val="B22AB6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263" name="Google Shape;263;p32"/>
          <p:cNvSpPr txBox="1"/>
          <p:nvPr/>
        </p:nvSpPr>
        <p:spPr>
          <a:xfrm rot="1267">
            <a:off x="3025563" y="2683540"/>
            <a:ext cx="1627800" cy="52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B22AB6"/>
                </a:solidFill>
                <a:latin typeface="Anton"/>
                <a:ea typeface="Anton"/>
                <a:cs typeface="Anton"/>
                <a:sym typeface="Anton"/>
              </a:rPr>
              <a:t>Milestone 2</a:t>
            </a:r>
            <a:endParaRPr b="1" sz="1800">
              <a:solidFill>
                <a:srgbClr val="B22AB6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264" name="Google Shape;264;p32"/>
          <p:cNvSpPr txBox="1"/>
          <p:nvPr/>
        </p:nvSpPr>
        <p:spPr>
          <a:xfrm rot="1267">
            <a:off x="5258588" y="2683540"/>
            <a:ext cx="1627800" cy="52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B22AB6"/>
                </a:solidFill>
                <a:latin typeface="Anton"/>
                <a:ea typeface="Anton"/>
                <a:cs typeface="Anton"/>
                <a:sym typeface="Anton"/>
              </a:rPr>
              <a:t>Milestone 3</a:t>
            </a:r>
            <a:endParaRPr b="1" sz="1800">
              <a:solidFill>
                <a:srgbClr val="B22AB6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265" name="Google Shape;265;p32"/>
          <p:cNvSpPr txBox="1"/>
          <p:nvPr/>
        </p:nvSpPr>
        <p:spPr>
          <a:xfrm rot="1267">
            <a:off x="7271163" y="2683540"/>
            <a:ext cx="1627800" cy="52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B22AB6"/>
                </a:solidFill>
                <a:latin typeface="Anton"/>
                <a:ea typeface="Anton"/>
                <a:cs typeface="Anton"/>
                <a:sym typeface="Anton"/>
              </a:rPr>
              <a:t>Milestone 4</a:t>
            </a:r>
            <a:endParaRPr b="1" sz="1800">
              <a:solidFill>
                <a:srgbClr val="B22AB6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266" name="Google Shape;266;p32"/>
          <p:cNvSpPr txBox="1"/>
          <p:nvPr/>
        </p:nvSpPr>
        <p:spPr>
          <a:xfrm rot="-4499435">
            <a:off x="1238449" y="4062516"/>
            <a:ext cx="724001" cy="371421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Goal 1</a:t>
            </a:r>
            <a:endParaRPr>
              <a:solidFill>
                <a:srgbClr val="434343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267" name="Google Shape;267;p32"/>
          <p:cNvSpPr txBox="1"/>
          <p:nvPr/>
        </p:nvSpPr>
        <p:spPr>
          <a:xfrm rot="-4499435">
            <a:off x="1733749" y="4062516"/>
            <a:ext cx="724001" cy="371421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Goal 2</a:t>
            </a:r>
            <a:endParaRPr>
              <a:solidFill>
                <a:srgbClr val="434343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268" name="Google Shape;268;p32"/>
          <p:cNvSpPr txBox="1"/>
          <p:nvPr/>
        </p:nvSpPr>
        <p:spPr>
          <a:xfrm rot="-4499435">
            <a:off x="2229049" y="4062516"/>
            <a:ext cx="724001" cy="371421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Goal 3</a:t>
            </a:r>
            <a:endParaRPr>
              <a:solidFill>
                <a:srgbClr val="434343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269" name="Google Shape;269;p32"/>
          <p:cNvSpPr txBox="1"/>
          <p:nvPr/>
        </p:nvSpPr>
        <p:spPr>
          <a:xfrm rot="-4499435">
            <a:off x="2724349" y="4062516"/>
            <a:ext cx="724001" cy="371421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Goal 4</a:t>
            </a:r>
            <a:endParaRPr>
              <a:solidFill>
                <a:srgbClr val="434343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270" name="Google Shape;270;p32"/>
          <p:cNvSpPr txBox="1"/>
          <p:nvPr/>
        </p:nvSpPr>
        <p:spPr>
          <a:xfrm rot="-4499435">
            <a:off x="4019749" y="4062516"/>
            <a:ext cx="724001" cy="371421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Goal 5</a:t>
            </a:r>
            <a:endParaRPr>
              <a:solidFill>
                <a:srgbClr val="434343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271" name="Google Shape;271;p32"/>
          <p:cNvSpPr txBox="1"/>
          <p:nvPr/>
        </p:nvSpPr>
        <p:spPr>
          <a:xfrm rot="-4499435">
            <a:off x="4515049" y="4062516"/>
            <a:ext cx="724001" cy="371421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Goal 6</a:t>
            </a:r>
            <a:endParaRPr>
              <a:solidFill>
                <a:srgbClr val="434343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272" name="Google Shape;272;p32"/>
          <p:cNvSpPr txBox="1"/>
          <p:nvPr/>
        </p:nvSpPr>
        <p:spPr>
          <a:xfrm rot="-4499435">
            <a:off x="5010349" y="4062516"/>
            <a:ext cx="724001" cy="371421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Goal 7</a:t>
            </a:r>
            <a:endParaRPr>
              <a:solidFill>
                <a:srgbClr val="434343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273" name="Google Shape;273;p32"/>
          <p:cNvSpPr txBox="1"/>
          <p:nvPr/>
        </p:nvSpPr>
        <p:spPr>
          <a:xfrm rot="-4499435">
            <a:off x="6305749" y="4062516"/>
            <a:ext cx="724001" cy="371421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Goal 8</a:t>
            </a:r>
            <a:endParaRPr>
              <a:solidFill>
                <a:srgbClr val="434343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274" name="Google Shape;274;p32"/>
          <p:cNvSpPr txBox="1"/>
          <p:nvPr/>
        </p:nvSpPr>
        <p:spPr>
          <a:xfrm rot="-4499435">
            <a:off x="6801049" y="4062516"/>
            <a:ext cx="724001" cy="371421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Goal 9</a:t>
            </a:r>
            <a:endParaRPr>
              <a:solidFill>
                <a:srgbClr val="434343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275" name="Google Shape;275;p32"/>
          <p:cNvSpPr/>
          <p:nvPr/>
        </p:nvSpPr>
        <p:spPr>
          <a:xfrm>
            <a:off x="273950" y="206675"/>
            <a:ext cx="2357700" cy="899700"/>
          </a:xfrm>
          <a:prstGeom prst="parallelogram">
            <a:avLst>
              <a:gd fmla="val 16552" name="adj"/>
            </a:avLst>
          </a:prstGeom>
          <a:solidFill>
            <a:srgbClr val="B22AB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700"/>
          </a:p>
        </p:txBody>
      </p:sp>
      <p:sp>
        <p:nvSpPr>
          <p:cNvPr id="276" name="Google Shape;276;p32"/>
          <p:cNvSpPr txBox="1"/>
          <p:nvPr/>
        </p:nvSpPr>
        <p:spPr>
          <a:xfrm>
            <a:off x="260900" y="195125"/>
            <a:ext cx="2370900" cy="787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5200">
                <a:solidFill>
                  <a:srgbClr val="FF751D"/>
                </a:solidFill>
                <a:latin typeface="Bowlby One"/>
                <a:ea typeface="Bowlby One"/>
                <a:cs typeface="Bowlby One"/>
                <a:sym typeface="Bowlby One"/>
              </a:rPr>
              <a:t>YOUR</a:t>
            </a:r>
            <a:endParaRPr i="1" sz="5200">
              <a:solidFill>
                <a:srgbClr val="FF751D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  <p:sp>
        <p:nvSpPr>
          <p:cNvPr id="277" name="Google Shape;277;p32"/>
          <p:cNvSpPr/>
          <p:nvPr/>
        </p:nvSpPr>
        <p:spPr>
          <a:xfrm>
            <a:off x="535650" y="982925"/>
            <a:ext cx="3933000" cy="899700"/>
          </a:xfrm>
          <a:prstGeom prst="parallelogram">
            <a:avLst>
              <a:gd fmla="val 16552" name="adj"/>
            </a:avLst>
          </a:prstGeom>
          <a:solidFill>
            <a:srgbClr val="B22AB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700"/>
          </a:p>
        </p:txBody>
      </p:sp>
      <p:sp>
        <p:nvSpPr>
          <p:cNvPr id="278" name="Google Shape;278;p32"/>
          <p:cNvSpPr txBox="1"/>
          <p:nvPr/>
        </p:nvSpPr>
        <p:spPr>
          <a:xfrm>
            <a:off x="601122" y="962675"/>
            <a:ext cx="3933000" cy="787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5200">
                <a:solidFill>
                  <a:srgbClr val="FF751D"/>
                </a:solidFill>
                <a:latin typeface="Bowlby One"/>
                <a:ea typeface="Bowlby One"/>
                <a:cs typeface="Bowlby One"/>
                <a:sym typeface="Bowlby One"/>
              </a:rPr>
              <a:t>TIMELINE</a:t>
            </a:r>
            <a:endParaRPr i="1" sz="5200">
              <a:solidFill>
                <a:srgbClr val="FF751D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  <p:sp>
        <p:nvSpPr>
          <p:cNvPr id="279" name="Google Shape;279;p32"/>
          <p:cNvSpPr/>
          <p:nvPr/>
        </p:nvSpPr>
        <p:spPr>
          <a:xfrm>
            <a:off x="7813354" y="473611"/>
            <a:ext cx="899700" cy="899700"/>
          </a:xfrm>
          <a:custGeom>
            <a:rect b="b" l="l" r="r" t="t"/>
            <a:pathLst>
              <a:path extrusionOk="0" h="120000" w="120000">
                <a:moveTo>
                  <a:pt x="59951" y="10917"/>
                </a:moveTo>
                <a:cubicBezTo>
                  <a:pt x="32973" y="10917"/>
                  <a:pt x="10829" y="33043"/>
                  <a:pt x="10829" y="60000"/>
                </a:cubicBezTo>
                <a:cubicBezTo>
                  <a:pt x="10829" y="87053"/>
                  <a:pt x="32973" y="109082"/>
                  <a:pt x="59951" y="109082"/>
                </a:cubicBezTo>
                <a:cubicBezTo>
                  <a:pt x="87026" y="109082"/>
                  <a:pt x="109073" y="87053"/>
                  <a:pt x="109073" y="60000"/>
                </a:cubicBezTo>
                <a:cubicBezTo>
                  <a:pt x="109073" y="33043"/>
                  <a:pt x="87026" y="10917"/>
                  <a:pt x="59951" y="10917"/>
                </a:cubicBezTo>
                <a:close/>
                <a:moveTo>
                  <a:pt x="59951" y="103671"/>
                </a:moveTo>
                <a:cubicBezTo>
                  <a:pt x="35970" y="103671"/>
                  <a:pt x="16341" y="84057"/>
                  <a:pt x="16341" y="60000"/>
                </a:cubicBezTo>
                <a:cubicBezTo>
                  <a:pt x="16341" y="36038"/>
                  <a:pt x="35970" y="16425"/>
                  <a:pt x="59951" y="16425"/>
                </a:cubicBezTo>
                <a:cubicBezTo>
                  <a:pt x="84029" y="16425"/>
                  <a:pt x="103658" y="36038"/>
                  <a:pt x="103658" y="60000"/>
                </a:cubicBezTo>
                <a:cubicBezTo>
                  <a:pt x="103658" y="84057"/>
                  <a:pt x="84029" y="103671"/>
                  <a:pt x="59951" y="103671"/>
                </a:cubicBezTo>
                <a:close/>
                <a:moveTo>
                  <a:pt x="59951" y="0"/>
                </a:moveTo>
                <a:cubicBezTo>
                  <a:pt x="26688" y="0"/>
                  <a:pt x="0" y="27053"/>
                  <a:pt x="0" y="60000"/>
                </a:cubicBezTo>
                <a:cubicBezTo>
                  <a:pt x="0" y="93333"/>
                  <a:pt x="26688" y="120000"/>
                  <a:pt x="59951" y="120000"/>
                </a:cubicBezTo>
                <a:cubicBezTo>
                  <a:pt x="93311" y="120000"/>
                  <a:pt x="120000" y="93333"/>
                  <a:pt x="120000" y="60000"/>
                </a:cubicBezTo>
                <a:cubicBezTo>
                  <a:pt x="120000" y="27053"/>
                  <a:pt x="93311" y="0"/>
                  <a:pt x="59951" y="0"/>
                </a:cubicBezTo>
                <a:close/>
                <a:moveTo>
                  <a:pt x="59951" y="114589"/>
                </a:moveTo>
                <a:cubicBezTo>
                  <a:pt x="29975" y="114589"/>
                  <a:pt x="5414" y="90048"/>
                  <a:pt x="5414" y="60000"/>
                </a:cubicBezTo>
                <a:cubicBezTo>
                  <a:pt x="5414" y="30048"/>
                  <a:pt x="29975" y="5507"/>
                  <a:pt x="59951" y="5507"/>
                </a:cubicBezTo>
                <a:cubicBezTo>
                  <a:pt x="90024" y="5507"/>
                  <a:pt x="114585" y="30048"/>
                  <a:pt x="114585" y="60000"/>
                </a:cubicBezTo>
                <a:cubicBezTo>
                  <a:pt x="114585" y="90048"/>
                  <a:pt x="90024" y="114589"/>
                  <a:pt x="59951" y="114589"/>
                </a:cubicBezTo>
                <a:close/>
                <a:moveTo>
                  <a:pt x="79097" y="57294"/>
                </a:moveTo>
                <a:lnTo>
                  <a:pt x="70684" y="57294"/>
                </a:lnTo>
                <a:cubicBezTo>
                  <a:pt x="69524" y="53526"/>
                  <a:pt x="66526" y="50531"/>
                  <a:pt x="62755" y="49371"/>
                </a:cubicBezTo>
                <a:lnTo>
                  <a:pt x="62755" y="30048"/>
                </a:lnTo>
                <a:cubicBezTo>
                  <a:pt x="62755" y="28405"/>
                  <a:pt x="61595" y="27342"/>
                  <a:pt x="59951" y="27342"/>
                </a:cubicBezTo>
                <a:cubicBezTo>
                  <a:pt x="58404" y="27342"/>
                  <a:pt x="57244" y="28405"/>
                  <a:pt x="57244" y="30048"/>
                </a:cubicBezTo>
                <a:lnTo>
                  <a:pt x="57244" y="49371"/>
                </a:lnTo>
                <a:cubicBezTo>
                  <a:pt x="52602" y="50531"/>
                  <a:pt x="49121" y="54879"/>
                  <a:pt x="49121" y="60000"/>
                </a:cubicBezTo>
                <a:cubicBezTo>
                  <a:pt x="49121" y="65990"/>
                  <a:pt x="53956" y="70917"/>
                  <a:pt x="59951" y="70917"/>
                </a:cubicBezTo>
                <a:cubicBezTo>
                  <a:pt x="65173" y="70917"/>
                  <a:pt x="69234" y="67439"/>
                  <a:pt x="70684" y="62801"/>
                </a:cubicBezTo>
                <a:lnTo>
                  <a:pt x="79097" y="62801"/>
                </a:lnTo>
                <a:cubicBezTo>
                  <a:pt x="80741" y="62801"/>
                  <a:pt x="81804" y="61642"/>
                  <a:pt x="81804" y="60000"/>
                </a:cubicBezTo>
                <a:cubicBezTo>
                  <a:pt x="81804" y="58357"/>
                  <a:pt x="80741" y="57294"/>
                  <a:pt x="79097" y="57294"/>
                </a:cubicBezTo>
                <a:close/>
                <a:moveTo>
                  <a:pt x="59951" y="65507"/>
                </a:moveTo>
                <a:cubicBezTo>
                  <a:pt x="56954" y="65507"/>
                  <a:pt x="54536" y="62995"/>
                  <a:pt x="54536" y="60000"/>
                </a:cubicBezTo>
                <a:cubicBezTo>
                  <a:pt x="54536" y="57004"/>
                  <a:pt x="56954" y="54589"/>
                  <a:pt x="59951" y="54589"/>
                </a:cubicBezTo>
                <a:cubicBezTo>
                  <a:pt x="62949" y="54589"/>
                  <a:pt x="65463" y="57004"/>
                  <a:pt x="65463" y="60000"/>
                </a:cubicBezTo>
                <a:cubicBezTo>
                  <a:pt x="65463" y="62995"/>
                  <a:pt x="62949" y="65507"/>
                  <a:pt x="59951" y="65507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3" name="Shape 2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photo-1414788020357-3690cfdab669.jpeg" id="284" name="Google Shape;284;p33"/>
          <p:cNvPicPr preferRelativeResize="0"/>
          <p:nvPr/>
        </p:nvPicPr>
        <p:blipFill rotWithShape="1">
          <a:blip r:embed="rId3">
            <a:alphaModFix amt="72000"/>
          </a:blip>
          <a:srcRect b="9037" l="0" r="0" t="6267"/>
          <a:stretch/>
        </p:blipFill>
        <p:spPr>
          <a:xfrm>
            <a:off x="0" y="0"/>
            <a:ext cx="9143999" cy="5143502"/>
          </a:xfrm>
          <a:prstGeom prst="rect">
            <a:avLst/>
          </a:prstGeom>
          <a:noFill/>
          <a:ln>
            <a:noFill/>
          </a:ln>
        </p:spPr>
      </p:pic>
      <p:sp>
        <p:nvSpPr>
          <p:cNvPr id="285" name="Google Shape;285;p33"/>
          <p:cNvSpPr/>
          <p:nvPr/>
        </p:nvSpPr>
        <p:spPr>
          <a:xfrm>
            <a:off x="3948750" y="1776275"/>
            <a:ext cx="3423600" cy="433500"/>
          </a:xfrm>
          <a:prstGeom prst="parallelogram">
            <a:avLst>
              <a:gd fmla="val 16552" name="adj"/>
            </a:avLst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700"/>
          </a:p>
        </p:txBody>
      </p:sp>
      <p:sp>
        <p:nvSpPr>
          <p:cNvPr id="286" name="Google Shape;286;p33"/>
          <p:cNvSpPr/>
          <p:nvPr/>
        </p:nvSpPr>
        <p:spPr>
          <a:xfrm>
            <a:off x="601125" y="857250"/>
            <a:ext cx="8219100" cy="933300"/>
          </a:xfrm>
          <a:prstGeom prst="parallelogram">
            <a:avLst>
              <a:gd fmla="val 16552" name="adj"/>
            </a:avLst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700"/>
          </a:p>
        </p:txBody>
      </p:sp>
      <p:sp>
        <p:nvSpPr>
          <p:cNvPr id="287" name="Google Shape;287;p33"/>
          <p:cNvSpPr/>
          <p:nvPr/>
        </p:nvSpPr>
        <p:spPr>
          <a:xfrm>
            <a:off x="535650" y="266700"/>
            <a:ext cx="1312200" cy="645600"/>
          </a:xfrm>
          <a:prstGeom prst="parallelogram">
            <a:avLst>
              <a:gd fmla="val 16552" name="adj"/>
            </a:avLst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700"/>
          </a:p>
        </p:txBody>
      </p:sp>
      <p:sp>
        <p:nvSpPr>
          <p:cNvPr id="288" name="Google Shape;288;p33"/>
          <p:cNvSpPr txBox="1"/>
          <p:nvPr/>
        </p:nvSpPr>
        <p:spPr>
          <a:xfrm>
            <a:off x="601125" y="124475"/>
            <a:ext cx="1246800" cy="787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4700">
                <a:solidFill>
                  <a:srgbClr val="B22AB6"/>
                </a:solidFill>
                <a:latin typeface="Bowlby One"/>
                <a:ea typeface="Bowlby One"/>
                <a:cs typeface="Bowlby One"/>
                <a:sym typeface="Bowlby One"/>
              </a:rPr>
              <a:t>AN</a:t>
            </a:r>
            <a:endParaRPr i="1" sz="4600">
              <a:solidFill>
                <a:srgbClr val="B22AB6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  <p:sp>
        <p:nvSpPr>
          <p:cNvPr id="289" name="Google Shape;289;p33"/>
          <p:cNvSpPr txBox="1"/>
          <p:nvPr/>
        </p:nvSpPr>
        <p:spPr>
          <a:xfrm>
            <a:off x="601125" y="778925"/>
            <a:ext cx="8219100" cy="787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6300">
                <a:solidFill>
                  <a:srgbClr val="B22AB6"/>
                </a:solidFill>
                <a:latin typeface="Bowlby One"/>
                <a:ea typeface="Bowlby One"/>
                <a:cs typeface="Bowlby One"/>
                <a:sym typeface="Bowlby One"/>
              </a:rPr>
              <a:t>IMAGE IS WORTH</a:t>
            </a:r>
            <a:endParaRPr i="1" sz="6300">
              <a:solidFill>
                <a:srgbClr val="B22AB6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  <p:sp>
        <p:nvSpPr>
          <p:cNvPr id="290" name="Google Shape;290;p33"/>
          <p:cNvSpPr txBox="1"/>
          <p:nvPr/>
        </p:nvSpPr>
        <p:spPr>
          <a:xfrm>
            <a:off x="3948600" y="1681025"/>
            <a:ext cx="3660900" cy="787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2800">
                <a:solidFill>
                  <a:srgbClr val="B22AB6"/>
                </a:solidFill>
                <a:latin typeface="Bowlby One"/>
                <a:ea typeface="Bowlby One"/>
                <a:cs typeface="Bowlby One"/>
                <a:sym typeface="Bowlby One"/>
              </a:rPr>
              <a:t>A 1,000 WORDS</a:t>
            </a:r>
            <a:endParaRPr i="1" sz="2800">
              <a:solidFill>
                <a:srgbClr val="B22AB6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4" name="Shape 2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city-people-street-sun.jpg" id="295" name="Google Shape;295;p34"/>
          <p:cNvPicPr preferRelativeResize="0"/>
          <p:nvPr/>
        </p:nvPicPr>
        <p:blipFill rotWithShape="1">
          <a:blip r:embed="rId3">
            <a:alphaModFix amt="50000"/>
          </a:blip>
          <a:srcRect b="5589" l="0" r="83958" t="0"/>
          <a:stretch/>
        </p:blipFill>
        <p:spPr>
          <a:xfrm>
            <a:off x="0" y="0"/>
            <a:ext cx="1466850" cy="5143501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city-people-street-sun.jpg" id="296" name="Google Shape;296;p34"/>
          <p:cNvPicPr preferRelativeResize="0"/>
          <p:nvPr/>
        </p:nvPicPr>
        <p:blipFill rotWithShape="1">
          <a:blip r:embed="rId3">
            <a:alphaModFix amt="75000"/>
          </a:blip>
          <a:srcRect b="5589" l="16041" r="67916" t="0"/>
          <a:stretch/>
        </p:blipFill>
        <p:spPr>
          <a:xfrm>
            <a:off x="1466850" y="0"/>
            <a:ext cx="1466850" cy="5143501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city-people-street-sun.jpg" id="297" name="Google Shape;297;p34"/>
          <p:cNvPicPr preferRelativeResize="0"/>
          <p:nvPr/>
        </p:nvPicPr>
        <p:blipFill rotWithShape="1">
          <a:blip r:embed="rId3">
            <a:alphaModFix amt="90000"/>
          </a:blip>
          <a:srcRect b="5589" l="31875" r="52083" t="0"/>
          <a:stretch/>
        </p:blipFill>
        <p:spPr>
          <a:xfrm>
            <a:off x="2933700" y="0"/>
            <a:ext cx="1466850" cy="5143501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city-people-street-sun.jpg" id="298" name="Google Shape;298;p34"/>
          <p:cNvPicPr preferRelativeResize="0"/>
          <p:nvPr/>
        </p:nvPicPr>
        <p:blipFill rotWithShape="1">
          <a:blip r:embed="rId3">
            <a:alphaModFix/>
          </a:blip>
          <a:srcRect b="5589" l="48334" r="35624" t="0"/>
          <a:stretch/>
        </p:blipFill>
        <p:spPr>
          <a:xfrm>
            <a:off x="4400550" y="0"/>
            <a:ext cx="1466850" cy="5143501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city-people-street-sun.jpg" id="299" name="Google Shape;299;p34"/>
          <p:cNvPicPr preferRelativeResize="0"/>
          <p:nvPr/>
        </p:nvPicPr>
        <p:blipFill rotWithShape="1">
          <a:blip r:embed="rId3">
            <a:alphaModFix amt="90000"/>
          </a:blip>
          <a:srcRect b="5589" l="64167" r="19790" t="0"/>
          <a:stretch/>
        </p:blipFill>
        <p:spPr>
          <a:xfrm>
            <a:off x="5867400" y="0"/>
            <a:ext cx="1466850" cy="5143501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city-people-street-sun.jpg" id="300" name="Google Shape;300;p34"/>
          <p:cNvPicPr preferRelativeResize="0"/>
          <p:nvPr/>
        </p:nvPicPr>
        <p:blipFill rotWithShape="1">
          <a:blip r:embed="rId3">
            <a:alphaModFix amt="75000"/>
          </a:blip>
          <a:srcRect b="5589" l="80209" r="3748" t="0"/>
          <a:stretch/>
        </p:blipFill>
        <p:spPr>
          <a:xfrm>
            <a:off x="7334250" y="0"/>
            <a:ext cx="1466850" cy="5143501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city-people-street-sun.jpg" id="301" name="Google Shape;301;p34"/>
          <p:cNvPicPr preferRelativeResize="0"/>
          <p:nvPr/>
        </p:nvPicPr>
        <p:blipFill rotWithShape="1">
          <a:blip r:embed="rId3">
            <a:alphaModFix amt="50000"/>
          </a:blip>
          <a:srcRect b="5589" l="96249" r="0" t="0"/>
          <a:stretch/>
        </p:blipFill>
        <p:spPr>
          <a:xfrm>
            <a:off x="8801100" y="0"/>
            <a:ext cx="342900" cy="5143501"/>
          </a:xfrm>
          <a:prstGeom prst="rect">
            <a:avLst/>
          </a:prstGeom>
          <a:noFill/>
          <a:ln>
            <a:noFill/>
          </a:ln>
        </p:spPr>
      </p:pic>
      <p:sp>
        <p:nvSpPr>
          <p:cNvPr id="302" name="Google Shape;302;p34"/>
          <p:cNvSpPr/>
          <p:nvPr/>
        </p:nvSpPr>
        <p:spPr>
          <a:xfrm>
            <a:off x="3415350" y="2004875"/>
            <a:ext cx="3423600" cy="433500"/>
          </a:xfrm>
          <a:prstGeom prst="parallelogram">
            <a:avLst>
              <a:gd fmla="val 16552" name="adj"/>
            </a:avLst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700"/>
          </a:p>
        </p:txBody>
      </p:sp>
      <p:sp>
        <p:nvSpPr>
          <p:cNvPr id="303" name="Google Shape;303;p34"/>
          <p:cNvSpPr/>
          <p:nvPr/>
        </p:nvSpPr>
        <p:spPr>
          <a:xfrm>
            <a:off x="1286925" y="1238250"/>
            <a:ext cx="4809000" cy="787800"/>
          </a:xfrm>
          <a:prstGeom prst="parallelogram">
            <a:avLst>
              <a:gd fmla="val 16552" name="adj"/>
            </a:avLst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700"/>
          </a:p>
        </p:txBody>
      </p:sp>
      <p:sp>
        <p:nvSpPr>
          <p:cNvPr id="304" name="Google Shape;304;p34"/>
          <p:cNvSpPr txBox="1"/>
          <p:nvPr/>
        </p:nvSpPr>
        <p:spPr>
          <a:xfrm>
            <a:off x="1286925" y="1159925"/>
            <a:ext cx="4732800" cy="787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5700">
                <a:solidFill>
                  <a:srgbClr val="B22AB6"/>
                </a:solidFill>
                <a:latin typeface="Bowlby One"/>
                <a:ea typeface="Bowlby One"/>
                <a:cs typeface="Bowlby One"/>
                <a:sym typeface="Bowlby One"/>
              </a:rPr>
              <a:t>PLAY WITH</a:t>
            </a:r>
            <a:endParaRPr i="1" sz="5700">
              <a:solidFill>
                <a:srgbClr val="B22AB6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  <p:sp>
        <p:nvSpPr>
          <p:cNvPr id="305" name="Google Shape;305;p34"/>
          <p:cNvSpPr txBox="1"/>
          <p:nvPr/>
        </p:nvSpPr>
        <p:spPr>
          <a:xfrm>
            <a:off x="3415200" y="1909625"/>
            <a:ext cx="4071600" cy="787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2500">
                <a:solidFill>
                  <a:srgbClr val="B22AB6"/>
                </a:solidFill>
                <a:latin typeface="Bowlby One"/>
                <a:ea typeface="Bowlby One"/>
                <a:cs typeface="Bowlby One"/>
                <a:sym typeface="Bowlby One"/>
              </a:rPr>
              <a:t>TRANSPARENCIES</a:t>
            </a:r>
            <a:endParaRPr i="1" sz="2500">
              <a:solidFill>
                <a:srgbClr val="B22AB6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9" name="Shape 3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0" name="Google Shape;310;p35"/>
          <p:cNvSpPr/>
          <p:nvPr/>
        </p:nvSpPr>
        <p:spPr>
          <a:xfrm>
            <a:off x="4069301" y="4324890"/>
            <a:ext cx="1196700" cy="598200"/>
          </a:xfrm>
          <a:custGeom>
            <a:rect b="b" l="l" r="r" t="t"/>
            <a:pathLst>
              <a:path extrusionOk="0" h="120000" w="120000">
                <a:moveTo>
                  <a:pt x="120000" y="120000"/>
                </a:moveTo>
                <a:lnTo>
                  <a:pt x="0" y="120000"/>
                </a:lnTo>
                <a:lnTo>
                  <a:pt x="9286" y="0"/>
                </a:lnTo>
                <a:lnTo>
                  <a:pt x="111441" y="0"/>
                </a:lnTo>
                <a:lnTo>
                  <a:pt x="120000" y="120000"/>
                </a:lnTo>
                <a:close/>
              </a:path>
            </a:pathLst>
          </a:custGeom>
          <a:solidFill>
            <a:srgbClr val="B7B7B7"/>
          </a:solidFill>
          <a:ln>
            <a:noFill/>
          </a:ln>
        </p:spPr>
        <p:txBody>
          <a:bodyPr anchorCtr="0" anchor="t" bIns="45675" lIns="91375" spcFirstLastPara="1" rIns="91375" wrap="square" tIns="456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2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1" name="Google Shape;311;p35"/>
          <p:cNvSpPr/>
          <p:nvPr/>
        </p:nvSpPr>
        <p:spPr>
          <a:xfrm>
            <a:off x="3973579" y="5143499"/>
            <a:ext cx="1794900" cy="0"/>
          </a:xfrm>
          <a:custGeom>
            <a:rect b="b" l="l" r="r" t="t"/>
            <a:pathLst>
              <a:path extrusionOk="0" h="120000" w="120000">
                <a:moveTo>
                  <a:pt x="117823" y="120000"/>
                </a:moveTo>
                <a:cubicBezTo>
                  <a:pt x="1865" y="120000"/>
                  <a:pt x="1865" y="120000"/>
                  <a:pt x="1865" y="120000"/>
                </a:cubicBezTo>
                <a:cubicBezTo>
                  <a:pt x="777" y="120000"/>
                  <a:pt x="0" y="113750"/>
                  <a:pt x="0" y="105000"/>
                </a:cubicBezTo>
                <a:cubicBezTo>
                  <a:pt x="0" y="102500"/>
                  <a:pt x="0" y="100000"/>
                  <a:pt x="310" y="97500"/>
                </a:cubicBezTo>
                <a:cubicBezTo>
                  <a:pt x="7461" y="6250"/>
                  <a:pt x="7461" y="6250"/>
                  <a:pt x="7461" y="6250"/>
                </a:cubicBezTo>
                <a:cubicBezTo>
                  <a:pt x="7772" y="2500"/>
                  <a:pt x="8393" y="0"/>
                  <a:pt x="9015" y="0"/>
                </a:cubicBezTo>
                <a:cubicBezTo>
                  <a:pt x="111139" y="0"/>
                  <a:pt x="111139" y="0"/>
                  <a:pt x="111139" y="0"/>
                </a:cubicBezTo>
                <a:cubicBezTo>
                  <a:pt x="111761" y="0"/>
                  <a:pt x="112383" y="2500"/>
                  <a:pt x="112694" y="7500"/>
                </a:cubicBezTo>
                <a:cubicBezTo>
                  <a:pt x="119378" y="97500"/>
                  <a:pt x="119378" y="97500"/>
                  <a:pt x="119378" y="97500"/>
                </a:cubicBezTo>
                <a:cubicBezTo>
                  <a:pt x="120000" y="105000"/>
                  <a:pt x="119689" y="113750"/>
                  <a:pt x="118756" y="118750"/>
                </a:cubicBezTo>
                <a:cubicBezTo>
                  <a:pt x="118445" y="120000"/>
                  <a:pt x="118134" y="120000"/>
                  <a:pt x="117823" y="120000"/>
                </a:cubicBezTo>
                <a:close/>
              </a:path>
            </a:pathLst>
          </a:custGeom>
          <a:solidFill>
            <a:srgbClr val="BFBDC0"/>
          </a:solidFill>
          <a:ln>
            <a:noFill/>
          </a:ln>
        </p:spPr>
        <p:txBody>
          <a:bodyPr anchorCtr="0" anchor="t" bIns="45675" lIns="91375" spcFirstLastPara="1" rIns="91375" wrap="square" tIns="456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2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2" name="Google Shape;312;p35"/>
          <p:cNvSpPr/>
          <p:nvPr/>
        </p:nvSpPr>
        <p:spPr>
          <a:xfrm>
            <a:off x="1690202" y="231749"/>
            <a:ext cx="5982300" cy="3650400"/>
          </a:xfrm>
          <a:custGeom>
            <a:rect b="b" l="l" r="r" t="t"/>
            <a:pathLst>
              <a:path extrusionOk="0" h="120000" w="120000">
                <a:moveTo>
                  <a:pt x="117764" y="0"/>
                </a:moveTo>
                <a:cubicBezTo>
                  <a:pt x="2157" y="0"/>
                  <a:pt x="2157" y="0"/>
                  <a:pt x="2157" y="0"/>
                </a:cubicBezTo>
                <a:cubicBezTo>
                  <a:pt x="963" y="0"/>
                  <a:pt x="0" y="1618"/>
                  <a:pt x="0" y="3485"/>
                </a:cubicBezTo>
                <a:cubicBezTo>
                  <a:pt x="0" y="3485"/>
                  <a:pt x="0" y="118879"/>
                  <a:pt x="0" y="120000"/>
                </a:cubicBezTo>
                <a:cubicBezTo>
                  <a:pt x="120000" y="120000"/>
                  <a:pt x="120000" y="120000"/>
                  <a:pt x="120000" y="120000"/>
                </a:cubicBezTo>
                <a:cubicBezTo>
                  <a:pt x="120000" y="118008"/>
                  <a:pt x="119922" y="3485"/>
                  <a:pt x="119922" y="3485"/>
                </a:cubicBezTo>
                <a:cubicBezTo>
                  <a:pt x="119922" y="1618"/>
                  <a:pt x="118959" y="0"/>
                  <a:pt x="117764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675" lIns="91375" spcFirstLastPara="1" rIns="91375" wrap="square" tIns="456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2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3" name="Google Shape;313;p35"/>
          <p:cNvSpPr/>
          <p:nvPr/>
        </p:nvSpPr>
        <p:spPr>
          <a:xfrm>
            <a:off x="1692203" y="3882175"/>
            <a:ext cx="5982300" cy="598200"/>
          </a:xfrm>
          <a:custGeom>
            <a:rect b="b" l="l" r="r" t="t"/>
            <a:pathLst>
              <a:path extrusionOk="0" h="120000" w="120000">
                <a:moveTo>
                  <a:pt x="117957" y="120000"/>
                </a:moveTo>
                <a:cubicBezTo>
                  <a:pt x="2157" y="120000"/>
                  <a:pt x="2157" y="120000"/>
                  <a:pt x="2157" y="120000"/>
                </a:cubicBezTo>
                <a:cubicBezTo>
                  <a:pt x="963" y="120000"/>
                  <a:pt x="0" y="107804"/>
                  <a:pt x="0" y="92682"/>
                </a:cubicBezTo>
                <a:cubicBezTo>
                  <a:pt x="0" y="92682"/>
                  <a:pt x="0" y="2926"/>
                  <a:pt x="0" y="0"/>
                </a:cubicBezTo>
                <a:cubicBezTo>
                  <a:pt x="120000" y="0"/>
                  <a:pt x="120000" y="0"/>
                  <a:pt x="120000" y="0"/>
                </a:cubicBezTo>
                <a:cubicBezTo>
                  <a:pt x="120000" y="1463"/>
                  <a:pt x="120000" y="92682"/>
                  <a:pt x="120000" y="92682"/>
                </a:cubicBezTo>
                <a:cubicBezTo>
                  <a:pt x="120000" y="107804"/>
                  <a:pt x="119152" y="120000"/>
                  <a:pt x="117957" y="120000"/>
                </a:cubicBezTo>
                <a:close/>
              </a:path>
            </a:pathLst>
          </a:custGeom>
          <a:solidFill>
            <a:srgbClr val="D9D9D9"/>
          </a:solidFill>
          <a:ln>
            <a:noFill/>
          </a:ln>
        </p:spPr>
        <p:txBody>
          <a:bodyPr anchorCtr="0" anchor="t" bIns="45675" lIns="91375" spcFirstLastPara="1" rIns="91375" wrap="square" tIns="456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2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4" name="Google Shape;314;p35"/>
          <p:cNvSpPr/>
          <p:nvPr/>
        </p:nvSpPr>
        <p:spPr>
          <a:xfrm>
            <a:off x="4633661" y="4136423"/>
            <a:ext cx="0" cy="0"/>
          </a:xfrm>
          <a:prstGeom prst="ellipse">
            <a:avLst/>
          </a:prstGeom>
          <a:solidFill>
            <a:srgbClr val="D5D3D7"/>
          </a:solidFill>
          <a:ln>
            <a:noFill/>
          </a:ln>
        </p:spPr>
        <p:txBody>
          <a:bodyPr anchorCtr="0" anchor="t" bIns="45675" lIns="91375" spcFirstLastPara="1" rIns="91375" wrap="square" tIns="456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2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5" name="Google Shape;315;p35"/>
          <p:cNvSpPr/>
          <p:nvPr/>
        </p:nvSpPr>
        <p:spPr>
          <a:xfrm>
            <a:off x="4689499" y="353405"/>
            <a:ext cx="0" cy="0"/>
          </a:xfrm>
          <a:prstGeom prst="ellipse">
            <a:avLst/>
          </a:prstGeom>
          <a:solidFill>
            <a:srgbClr val="626263"/>
          </a:solidFill>
          <a:ln>
            <a:noFill/>
          </a:ln>
        </p:spPr>
        <p:txBody>
          <a:bodyPr anchorCtr="0" anchor="t" bIns="45675" lIns="91375" spcFirstLastPara="1" rIns="91375" wrap="square" tIns="4567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2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6" name="Google Shape;316;p35"/>
          <p:cNvSpPr/>
          <p:nvPr/>
        </p:nvSpPr>
        <p:spPr>
          <a:xfrm>
            <a:off x="1855035" y="408015"/>
            <a:ext cx="5625000" cy="3297600"/>
          </a:xfrm>
          <a:custGeom>
            <a:rect b="b" l="l" r="r" t="t"/>
            <a:pathLst>
              <a:path extrusionOk="0" h="120000" w="120000">
                <a:moveTo>
                  <a:pt x="117764" y="0"/>
                </a:moveTo>
                <a:cubicBezTo>
                  <a:pt x="2157" y="0"/>
                  <a:pt x="2157" y="0"/>
                  <a:pt x="2157" y="0"/>
                </a:cubicBezTo>
                <a:cubicBezTo>
                  <a:pt x="963" y="0"/>
                  <a:pt x="0" y="1618"/>
                  <a:pt x="0" y="3485"/>
                </a:cubicBezTo>
                <a:cubicBezTo>
                  <a:pt x="0" y="3485"/>
                  <a:pt x="0" y="118879"/>
                  <a:pt x="0" y="120000"/>
                </a:cubicBezTo>
                <a:cubicBezTo>
                  <a:pt x="120000" y="120000"/>
                  <a:pt x="120000" y="120000"/>
                  <a:pt x="120000" y="120000"/>
                </a:cubicBezTo>
                <a:cubicBezTo>
                  <a:pt x="120000" y="118008"/>
                  <a:pt x="119922" y="3485"/>
                  <a:pt x="119922" y="3485"/>
                </a:cubicBezTo>
                <a:cubicBezTo>
                  <a:pt x="119922" y="1618"/>
                  <a:pt x="118959" y="0"/>
                  <a:pt x="117764" y="0"/>
                </a:cubicBezTo>
                <a:close/>
              </a:path>
            </a:pathLst>
          </a:custGeom>
          <a:solidFill>
            <a:srgbClr val="434343"/>
          </a:solidFill>
          <a:ln cap="flat" cmpd="sng" w="9525">
            <a:solidFill>
              <a:srgbClr val="43434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45700" lIns="91400" spcFirstLastPara="1" rIns="91400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1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Outline-Browsers-Presentation.png" id="317" name="Google Shape;317;p3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874100" y="595293"/>
            <a:ext cx="5587032" cy="3044944"/>
          </a:xfrm>
          <a:prstGeom prst="rect">
            <a:avLst/>
          </a:prstGeom>
          <a:noFill/>
          <a:ln>
            <a:noFill/>
          </a:ln>
        </p:spPr>
      </p:pic>
      <p:sp>
        <p:nvSpPr>
          <p:cNvPr id="318" name="Google Shape;318;p35"/>
          <p:cNvSpPr/>
          <p:nvPr/>
        </p:nvSpPr>
        <p:spPr>
          <a:xfrm>
            <a:off x="3025825" y="1412713"/>
            <a:ext cx="2357700" cy="899700"/>
          </a:xfrm>
          <a:prstGeom prst="parallelogram">
            <a:avLst>
              <a:gd fmla="val 16552" name="adj"/>
            </a:avLst>
          </a:prstGeom>
          <a:solidFill>
            <a:srgbClr val="B22AB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700"/>
          </a:p>
        </p:txBody>
      </p:sp>
      <p:sp>
        <p:nvSpPr>
          <p:cNvPr id="319" name="Google Shape;319;p35"/>
          <p:cNvSpPr txBox="1"/>
          <p:nvPr/>
        </p:nvSpPr>
        <p:spPr>
          <a:xfrm>
            <a:off x="3012775" y="1401163"/>
            <a:ext cx="2370900" cy="787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5200">
                <a:solidFill>
                  <a:srgbClr val="FF751D"/>
                </a:solidFill>
                <a:latin typeface="Bowlby One"/>
                <a:ea typeface="Bowlby One"/>
                <a:cs typeface="Bowlby One"/>
                <a:sym typeface="Bowlby One"/>
              </a:rPr>
              <a:t>YOUR</a:t>
            </a:r>
            <a:endParaRPr i="1" sz="5200">
              <a:solidFill>
                <a:srgbClr val="FF751D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  <p:sp>
        <p:nvSpPr>
          <p:cNvPr id="320" name="Google Shape;320;p35"/>
          <p:cNvSpPr/>
          <p:nvPr/>
        </p:nvSpPr>
        <p:spPr>
          <a:xfrm>
            <a:off x="3287525" y="2188975"/>
            <a:ext cx="2598900" cy="899700"/>
          </a:xfrm>
          <a:prstGeom prst="parallelogram">
            <a:avLst>
              <a:gd fmla="val 16552" name="adj"/>
            </a:avLst>
          </a:prstGeom>
          <a:solidFill>
            <a:srgbClr val="B22AB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700">
              <a:solidFill>
                <a:srgbClr val="FF751D"/>
              </a:solidFill>
            </a:endParaRPr>
          </a:p>
        </p:txBody>
      </p:sp>
      <p:sp>
        <p:nvSpPr>
          <p:cNvPr id="321" name="Google Shape;321;p35"/>
          <p:cNvSpPr txBox="1"/>
          <p:nvPr/>
        </p:nvSpPr>
        <p:spPr>
          <a:xfrm>
            <a:off x="3353000" y="2168725"/>
            <a:ext cx="2533500" cy="787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5200">
                <a:solidFill>
                  <a:srgbClr val="FF751D"/>
                </a:solidFill>
                <a:latin typeface="Bowlby One"/>
                <a:ea typeface="Bowlby One"/>
                <a:cs typeface="Bowlby One"/>
                <a:sym typeface="Bowlby One"/>
              </a:rPr>
              <a:t>DEMO</a:t>
            </a:r>
            <a:endParaRPr i="1" sz="5200">
              <a:solidFill>
                <a:srgbClr val="FF751D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5" name="Shape 3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6" name="Google Shape;326;p36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rgbClr val="000000">
              <a:alpha val="36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" name="Google Shape;327;p36"/>
          <p:cNvSpPr/>
          <p:nvPr/>
        </p:nvSpPr>
        <p:spPr>
          <a:xfrm>
            <a:off x="273950" y="206675"/>
            <a:ext cx="3861300" cy="899700"/>
          </a:xfrm>
          <a:prstGeom prst="parallelogram">
            <a:avLst>
              <a:gd fmla="val 16552" name="adj"/>
            </a:avLst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700"/>
          </a:p>
        </p:txBody>
      </p:sp>
      <p:sp>
        <p:nvSpPr>
          <p:cNvPr id="328" name="Google Shape;328;p36"/>
          <p:cNvSpPr txBox="1"/>
          <p:nvPr/>
        </p:nvSpPr>
        <p:spPr>
          <a:xfrm>
            <a:off x="260900" y="195125"/>
            <a:ext cx="4141800" cy="787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5200">
                <a:solidFill>
                  <a:srgbClr val="B22AB6"/>
                </a:solidFill>
                <a:latin typeface="Bowlby One"/>
                <a:ea typeface="Bowlby One"/>
                <a:cs typeface="Bowlby One"/>
                <a:sym typeface="Bowlby One"/>
              </a:rPr>
              <a:t>CONTACT</a:t>
            </a:r>
            <a:endParaRPr i="1" sz="5200">
              <a:solidFill>
                <a:srgbClr val="B22AB6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  <p:sp>
        <p:nvSpPr>
          <p:cNvPr id="329" name="Google Shape;329;p36"/>
          <p:cNvSpPr/>
          <p:nvPr/>
        </p:nvSpPr>
        <p:spPr>
          <a:xfrm>
            <a:off x="273950" y="1786263"/>
            <a:ext cx="3888900" cy="2064600"/>
          </a:xfrm>
          <a:prstGeom prst="rect">
            <a:avLst/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cxnSp>
        <p:nvCxnSpPr>
          <p:cNvPr id="330" name="Google Shape;330;p36"/>
          <p:cNvCxnSpPr/>
          <p:nvPr/>
        </p:nvCxnSpPr>
        <p:spPr>
          <a:xfrm>
            <a:off x="4534250" y="1646675"/>
            <a:ext cx="0" cy="3066900"/>
          </a:xfrm>
          <a:prstGeom prst="straightConnector1">
            <a:avLst/>
          </a:prstGeom>
          <a:noFill/>
          <a:ln cap="flat" cmpd="sng" w="28575">
            <a:solidFill>
              <a:srgbClr val="FF751D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331" name="Google Shape;331;p36"/>
          <p:cNvSpPr/>
          <p:nvPr/>
        </p:nvSpPr>
        <p:spPr>
          <a:xfrm>
            <a:off x="322850" y="1857054"/>
            <a:ext cx="3791100" cy="1922700"/>
          </a:xfrm>
          <a:prstGeom prst="rect">
            <a:avLst/>
          </a:pr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Your Map Goes Here.</a:t>
            </a:r>
            <a:endParaRPr sz="24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332" name="Google Shape;332;p36"/>
          <p:cNvSpPr txBox="1"/>
          <p:nvPr/>
        </p:nvSpPr>
        <p:spPr>
          <a:xfrm>
            <a:off x="273950" y="4152575"/>
            <a:ext cx="1917300" cy="675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1234 This is Your Street</a:t>
            </a:r>
            <a:endParaRPr sz="1000">
              <a:solidFill>
                <a:srgbClr val="434343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Your City, Your State</a:t>
            </a:r>
            <a:endParaRPr sz="1000">
              <a:solidFill>
                <a:srgbClr val="434343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56789 (US)</a:t>
            </a:r>
            <a:endParaRPr sz="1000">
              <a:solidFill>
                <a:srgbClr val="434343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333" name="Google Shape;333;p36"/>
          <p:cNvSpPr txBox="1"/>
          <p:nvPr/>
        </p:nvSpPr>
        <p:spPr>
          <a:xfrm>
            <a:off x="273950" y="3873675"/>
            <a:ext cx="1638300" cy="345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Address</a:t>
            </a:r>
            <a:endParaRPr b="1" sz="12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334" name="Google Shape;334;p36"/>
          <p:cNvSpPr txBox="1"/>
          <p:nvPr/>
        </p:nvSpPr>
        <p:spPr>
          <a:xfrm>
            <a:off x="2264600" y="4152575"/>
            <a:ext cx="1917300" cy="345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+1 123-654-0987</a:t>
            </a:r>
            <a:endParaRPr sz="1000">
              <a:solidFill>
                <a:srgbClr val="434343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335" name="Google Shape;335;p36"/>
          <p:cNvSpPr txBox="1"/>
          <p:nvPr/>
        </p:nvSpPr>
        <p:spPr>
          <a:xfrm>
            <a:off x="2264600" y="3873675"/>
            <a:ext cx="1638300" cy="345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Phone</a:t>
            </a:r>
            <a:endParaRPr b="1" sz="12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336" name="Google Shape;336;p36"/>
          <p:cNvSpPr txBox="1"/>
          <p:nvPr/>
        </p:nvSpPr>
        <p:spPr>
          <a:xfrm>
            <a:off x="2264600" y="4650575"/>
            <a:ext cx="1917300" cy="345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yourmail@domain.com</a:t>
            </a:r>
            <a:endParaRPr sz="1000">
              <a:solidFill>
                <a:srgbClr val="434343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337" name="Google Shape;337;p36"/>
          <p:cNvSpPr txBox="1"/>
          <p:nvPr/>
        </p:nvSpPr>
        <p:spPr>
          <a:xfrm>
            <a:off x="2264600" y="4371675"/>
            <a:ext cx="1638300" cy="345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Email</a:t>
            </a:r>
            <a:endParaRPr b="1" sz="12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338" name="Google Shape;338;p36"/>
          <p:cNvSpPr txBox="1"/>
          <p:nvPr/>
        </p:nvSpPr>
        <p:spPr>
          <a:xfrm>
            <a:off x="4905650" y="1646675"/>
            <a:ext cx="3981600" cy="857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just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rPr>
              <a:t>Lorem ipsum dolor sit amet, consectetur adipiscing elit. Aliquam varius ullamcorper nunc, eu pharetra quam pellentesque at. Phasellus eleifend augue sit amet elit mattis suscipit.</a:t>
            </a:r>
            <a:endParaRPr sz="1200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grpSp>
        <p:nvGrpSpPr>
          <p:cNvPr id="339" name="Google Shape;339;p36"/>
          <p:cNvGrpSpPr/>
          <p:nvPr/>
        </p:nvGrpSpPr>
        <p:grpSpPr>
          <a:xfrm>
            <a:off x="5165596" y="3752828"/>
            <a:ext cx="417727" cy="417727"/>
            <a:chOff x="5122875" y="3525086"/>
            <a:chExt cx="572700" cy="572700"/>
          </a:xfrm>
        </p:grpSpPr>
        <p:sp>
          <p:nvSpPr>
            <p:cNvPr id="340" name="Google Shape;340;p36"/>
            <p:cNvSpPr/>
            <p:nvPr/>
          </p:nvSpPr>
          <p:spPr>
            <a:xfrm>
              <a:off x="5122875" y="3525086"/>
              <a:ext cx="572700" cy="572700"/>
            </a:xfrm>
            <a:custGeom>
              <a:rect b="b" l="l" r="r" t="t"/>
              <a:pathLst>
                <a:path extrusionOk="0" h="120000" w="120000">
                  <a:moveTo>
                    <a:pt x="59955" y="4981"/>
                  </a:moveTo>
                  <a:cubicBezTo>
                    <a:pt x="90378" y="4981"/>
                    <a:pt x="114929" y="29621"/>
                    <a:pt x="114929" y="59955"/>
                  </a:cubicBezTo>
                  <a:cubicBezTo>
                    <a:pt x="114929" y="90378"/>
                    <a:pt x="90378" y="114929"/>
                    <a:pt x="59955" y="114929"/>
                  </a:cubicBezTo>
                  <a:cubicBezTo>
                    <a:pt x="29621" y="114929"/>
                    <a:pt x="4981" y="90378"/>
                    <a:pt x="4981" y="59955"/>
                  </a:cubicBezTo>
                  <a:cubicBezTo>
                    <a:pt x="4714" y="29621"/>
                    <a:pt x="29621" y="4981"/>
                    <a:pt x="59955" y="4981"/>
                  </a:cubicBezTo>
                  <a:moveTo>
                    <a:pt x="59955" y="0"/>
                  </a:moveTo>
                  <a:cubicBezTo>
                    <a:pt x="26864" y="0"/>
                    <a:pt x="0" y="26864"/>
                    <a:pt x="0" y="59955"/>
                  </a:cubicBezTo>
                  <a:cubicBezTo>
                    <a:pt x="0" y="93135"/>
                    <a:pt x="26864" y="120000"/>
                    <a:pt x="59955" y="120000"/>
                  </a:cubicBezTo>
                  <a:cubicBezTo>
                    <a:pt x="93135" y="120000"/>
                    <a:pt x="120000" y="93135"/>
                    <a:pt x="120000" y="59955"/>
                  </a:cubicBezTo>
                  <a:cubicBezTo>
                    <a:pt x="120000" y="26864"/>
                    <a:pt x="93135" y="0"/>
                    <a:pt x="59955" y="0"/>
                  </a:cubicBezTo>
                  <a:lnTo>
                    <a:pt x="5995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" name="Google Shape;341;p36"/>
            <p:cNvSpPr/>
            <p:nvPr/>
          </p:nvSpPr>
          <p:spPr>
            <a:xfrm>
              <a:off x="5326942" y="3640825"/>
              <a:ext cx="164700" cy="335100"/>
            </a:xfrm>
            <a:custGeom>
              <a:rect b="b" l="l" r="r" t="t"/>
              <a:pathLst>
                <a:path extrusionOk="0" h="120000" w="120000">
                  <a:moveTo>
                    <a:pt x="27786" y="120000"/>
                  </a:moveTo>
                  <a:lnTo>
                    <a:pt x="77557" y="120000"/>
                  </a:lnTo>
                  <a:lnTo>
                    <a:pt x="77557" y="60075"/>
                  </a:lnTo>
                  <a:lnTo>
                    <a:pt x="115725" y="60075"/>
                  </a:lnTo>
                  <a:lnTo>
                    <a:pt x="120000" y="38988"/>
                  </a:lnTo>
                  <a:lnTo>
                    <a:pt x="76946" y="38988"/>
                  </a:lnTo>
                  <a:lnTo>
                    <a:pt x="76946" y="25790"/>
                  </a:lnTo>
                  <a:cubicBezTo>
                    <a:pt x="76946" y="21087"/>
                    <a:pt x="81221" y="20632"/>
                    <a:pt x="85496" y="20632"/>
                  </a:cubicBezTo>
                  <a:lnTo>
                    <a:pt x="119083" y="20632"/>
                  </a:lnTo>
                  <a:lnTo>
                    <a:pt x="119083" y="0"/>
                  </a:lnTo>
                  <a:lnTo>
                    <a:pt x="79389" y="0"/>
                  </a:lnTo>
                  <a:cubicBezTo>
                    <a:pt x="35419" y="0"/>
                    <a:pt x="27786" y="15474"/>
                    <a:pt x="27786" y="24879"/>
                  </a:cubicBezTo>
                  <a:lnTo>
                    <a:pt x="27786" y="38533"/>
                  </a:lnTo>
                  <a:lnTo>
                    <a:pt x="0" y="38533"/>
                  </a:lnTo>
                  <a:lnTo>
                    <a:pt x="0" y="59620"/>
                  </a:lnTo>
                  <a:lnTo>
                    <a:pt x="27786" y="59620"/>
                  </a:lnTo>
                  <a:lnTo>
                    <a:pt x="27786" y="1200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42" name="Google Shape;342;p36"/>
          <p:cNvGrpSpPr/>
          <p:nvPr/>
        </p:nvGrpSpPr>
        <p:grpSpPr>
          <a:xfrm>
            <a:off x="5165596" y="4281351"/>
            <a:ext cx="417727" cy="417727"/>
            <a:chOff x="5122886" y="2829061"/>
            <a:chExt cx="572700" cy="572700"/>
          </a:xfrm>
        </p:grpSpPr>
        <p:sp>
          <p:nvSpPr>
            <p:cNvPr id="343" name="Google Shape;343;p36"/>
            <p:cNvSpPr/>
            <p:nvPr/>
          </p:nvSpPr>
          <p:spPr>
            <a:xfrm>
              <a:off x="5122886" y="2829061"/>
              <a:ext cx="572700" cy="572700"/>
            </a:xfrm>
            <a:custGeom>
              <a:rect b="b" l="l" r="r" t="t"/>
              <a:pathLst>
                <a:path extrusionOk="0" h="120000" w="120000">
                  <a:moveTo>
                    <a:pt x="60044" y="4981"/>
                  </a:moveTo>
                  <a:cubicBezTo>
                    <a:pt x="90378" y="4981"/>
                    <a:pt x="115018" y="29621"/>
                    <a:pt x="115018" y="59955"/>
                  </a:cubicBezTo>
                  <a:cubicBezTo>
                    <a:pt x="115018" y="90378"/>
                    <a:pt x="90378" y="114929"/>
                    <a:pt x="60044" y="114929"/>
                  </a:cubicBezTo>
                  <a:cubicBezTo>
                    <a:pt x="29621" y="114929"/>
                    <a:pt x="5070" y="90378"/>
                    <a:pt x="5070" y="59955"/>
                  </a:cubicBezTo>
                  <a:cubicBezTo>
                    <a:pt x="4803" y="29621"/>
                    <a:pt x="29621" y="4981"/>
                    <a:pt x="60044" y="4981"/>
                  </a:cubicBezTo>
                  <a:moveTo>
                    <a:pt x="60044" y="0"/>
                  </a:moveTo>
                  <a:cubicBezTo>
                    <a:pt x="26864" y="0"/>
                    <a:pt x="0" y="26864"/>
                    <a:pt x="0" y="59955"/>
                  </a:cubicBezTo>
                  <a:cubicBezTo>
                    <a:pt x="0" y="93135"/>
                    <a:pt x="26864" y="120000"/>
                    <a:pt x="60044" y="120000"/>
                  </a:cubicBezTo>
                  <a:cubicBezTo>
                    <a:pt x="93135" y="120000"/>
                    <a:pt x="120000" y="93135"/>
                    <a:pt x="120000" y="59955"/>
                  </a:cubicBezTo>
                  <a:cubicBezTo>
                    <a:pt x="120000" y="26864"/>
                    <a:pt x="93135" y="0"/>
                    <a:pt x="60044" y="0"/>
                  </a:cubicBezTo>
                  <a:lnTo>
                    <a:pt x="600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" name="Google Shape;344;p36"/>
            <p:cNvSpPr/>
            <p:nvPr/>
          </p:nvSpPr>
          <p:spPr>
            <a:xfrm>
              <a:off x="5287357" y="2947845"/>
              <a:ext cx="240600" cy="335100"/>
            </a:xfrm>
            <a:custGeom>
              <a:rect b="b" l="l" r="r" t="t"/>
              <a:pathLst>
                <a:path extrusionOk="0" h="120000" w="120000">
                  <a:moveTo>
                    <a:pt x="425" y="40405"/>
                  </a:moveTo>
                  <a:lnTo>
                    <a:pt x="425" y="57417"/>
                  </a:lnTo>
                  <a:lnTo>
                    <a:pt x="425" y="75949"/>
                  </a:lnTo>
                  <a:cubicBezTo>
                    <a:pt x="425" y="109822"/>
                    <a:pt x="43191" y="119696"/>
                    <a:pt x="51489" y="119696"/>
                  </a:cubicBezTo>
                  <a:cubicBezTo>
                    <a:pt x="60000" y="119696"/>
                    <a:pt x="91702" y="120000"/>
                    <a:pt x="97872" y="120000"/>
                  </a:cubicBezTo>
                  <a:cubicBezTo>
                    <a:pt x="103829" y="120000"/>
                    <a:pt x="120000" y="118784"/>
                    <a:pt x="120000" y="106784"/>
                  </a:cubicBezTo>
                  <a:cubicBezTo>
                    <a:pt x="120000" y="94784"/>
                    <a:pt x="108085" y="90075"/>
                    <a:pt x="100212" y="90075"/>
                  </a:cubicBezTo>
                  <a:lnTo>
                    <a:pt x="68297" y="90075"/>
                  </a:lnTo>
                  <a:cubicBezTo>
                    <a:pt x="45531" y="90075"/>
                    <a:pt x="41914" y="82784"/>
                    <a:pt x="41914" y="75949"/>
                  </a:cubicBezTo>
                  <a:cubicBezTo>
                    <a:pt x="41914" y="72911"/>
                    <a:pt x="41914" y="67291"/>
                    <a:pt x="42553" y="60911"/>
                  </a:cubicBezTo>
                  <a:lnTo>
                    <a:pt x="95957" y="60911"/>
                  </a:lnTo>
                  <a:cubicBezTo>
                    <a:pt x="103829" y="60911"/>
                    <a:pt x="119361" y="58329"/>
                    <a:pt x="119361" y="48000"/>
                  </a:cubicBezTo>
                  <a:cubicBezTo>
                    <a:pt x="119361" y="37367"/>
                    <a:pt x="112127" y="30531"/>
                    <a:pt x="103191" y="30531"/>
                  </a:cubicBezTo>
                  <a:lnTo>
                    <a:pt x="43829" y="30531"/>
                  </a:lnTo>
                  <a:cubicBezTo>
                    <a:pt x="43829" y="15037"/>
                    <a:pt x="42553" y="0"/>
                    <a:pt x="21489" y="0"/>
                  </a:cubicBezTo>
                  <a:cubicBezTo>
                    <a:pt x="13191" y="0"/>
                    <a:pt x="5957" y="2582"/>
                    <a:pt x="3617" y="9113"/>
                  </a:cubicBezTo>
                  <a:cubicBezTo>
                    <a:pt x="0" y="17164"/>
                    <a:pt x="425" y="27037"/>
                    <a:pt x="425" y="35696"/>
                  </a:cubicBezTo>
                  <a:lnTo>
                    <a:pt x="425" y="40405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45" name="Google Shape;345;p36"/>
          <p:cNvGrpSpPr/>
          <p:nvPr/>
        </p:nvGrpSpPr>
        <p:grpSpPr>
          <a:xfrm>
            <a:off x="5165596" y="3240512"/>
            <a:ext cx="401520" cy="401520"/>
            <a:chOff x="5122950" y="2182049"/>
            <a:chExt cx="572700" cy="572700"/>
          </a:xfrm>
        </p:grpSpPr>
        <p:sp>
          <p:nvSpPr>
            <p:cNvPr id="346" name="Google Shape;346;p36"/>
            <p:cNvSpPr/>
            <p:nvPr/>
          </p:nvSpPr>
          <p:spPr>
            <a:xfrm>
              <a:off x="5122950" y="2182049"/>
              <a:ext cx="572700" cy="572700"/>
            </a:xfrm>
            <a:custGeom>
              <a:rect b="b" l="l" r="r" t="t"/>
              <a:pathLst>
                <a:path extrusionOk="0" h="120000" w="120000">
                  <a:moveTo>
                    <a:pt x="59955" y="5070"/>
                  </a:moveTo>
                  <a:cubicBezTo>
                    <a:pt x="90378" y="5070"/>
                    <a:pt x="114929" y="29621"/>
                    <a:pt x="114929" y="60044"/>
                  </a:cubicBezTo>
                  <a:cubicBezTo>
                    <a:pt x="114929" y="90378"/>
                    <a:pt x="90378" y="115018"/>
                    <a:pt x="59955" y="115018"/>
                  </a:cubicBezTo>
                  <a:cubicBezTo>
                    <a:pt x="29621" y="115018"/>
                    <a:pt x="4981" y="90378"/>
                    <a:pt x="4981" y="60044"/>
                  </a:cubicBezTo>
                  <a:cubicBezTo>
                    <a:pt x="4714" y="29621"/>
                    <a:pt x="29621" y="5070"/>
                    <a:pt x="59955" y="5070"/>
                  </a:cubicBezTo>
                  <a:moveTo>
                    <a:pt x="59955" y="0"/>
                  </a:moveTo>
                  <a:cubicBezTo>
                    <a:pt x="26864" y="0"/>
                    <a:pt x="0" y="26864"/>
                    <a:pt x="0" y="60044"/>
                  </a:cubicBezTo>
                  <a:cubicBezTo>
                    <a:pt x="0" y="93135"/>
                    <a:pt x="26864" y="120000"/>
                    <a:pt x="59955" y="120000"/>
                  </a:cubicBezTo>
                  <a:cubicBezTo>
                    <a:pt x="93135" y="120000"/>
                    <a:pt x="120000" y="93135"/>
                    <a:pt x="120000" y="60044"/>
                  </a:cubicBezTo>
                  <a:cubicBezTo>
                    <a:pt x="120000" y="26864"/>
                    <a:pt x="93135" y="0"/>
                    <a:pt x="59955" y="0"/>
                  </a:cubicBezTo>
                  <a:lnTo>
                    <a:pt x="5995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36"/>
            <p:cNvSpPr/>
            <p:nvPr/>
          </p:nvSpPr>
          <p:spPr>
            <a:xfrm>
              <a:off x="5433527" y="2386054"/>
              <a:ext cx="143400" cy="143400"/>
            </a:xfrm>
            <a:custGeom>
              <a:rect b="b" l="l" r="r" t="t"/>
              <a:pathLst>
                <a:path extrusionOk="0" h="120000" w="120000">
                  <a:moveTo>
                    <a:pt x="54159" y="120000"/>
                  </a:moveTo>
                  <a:lnTo>
                    <a:pt x="66194" y="120000"/>
                  </a:lnTo>
                  <a:cubicBezTo>
                    <a:pt x="69026" y="120000"/>
                    <a:pt x="72212" y="117159"/>
                    <a:pt x="72212" y="114319"/>
                  </a:cubicBezTo>
                  <a:lnTo>
                    <a:pt x="72212" y="72071"/>
                  </a:lnTo>
                  <a:lnTo>
                    <a:pt x="113982" y="72071"/>
                  </a:lnTo>
                  <a:cubicBezTo>
                    <a:pt x="117168" y="72071"/>
                    <a:pt x="120000" y="69230"/>
                    <a:pt x="120000" y="66035"/>
                  </a:cubicBezTo>
                  <a:lnTo>
                    <a:pt x="120000" y="53964"/>
                  </a:lnTo>
                  <a:cubicBezTo>
                    <a:pt x="120000" y="51124"/>
                    <a:pt x="117168" y="47928"/>
                    <a:pt x="113982" y="47928"/>
                  </a:cubicBezTo>
                  <a:lnTo>
                    <a:pt x="72212" y="47928"/>
                  </a:lnTo>
                  <a:lnTo>
                    <a:pt x="72212" y="6035"/>
                  </a:lnTo>
                  <a:cubicBezTo>
                    <a:pt x="72212" y="2840"/>
                    <a:pt x="69026" y="0"/>
                    <a:pt x="66194" y="0"/>
                  </a:cubicBezTo>
                  <a:lnTo>
                    <a:pt x="54159" y="0"/>
                  </a:lnTo>
                  <a:cubicBezTo>
                    <a:pt x="50973" y="0"/>
                    <a:pt x="48141" y="2840"/>
                    <a:pt x="48141" y="6035"/>
                  </a:cubicBezTo>
                  <a:lnTo>
                    <a:pt x="48141" y="47928"/>
                  </a:lnTo>
                  <a:lnTo>
                    <a:pt x="6017" y="47928"/>
                  </a:lnTo>
                  <a:cubicBezTo>
                    <a:pt x="3185" y="47928"/>
                    <a:pt x="0" y="51124"/>
                    <a:pt x="0" y="53964"/>
                  </a:cubicBezTo>
                  <a:lnTo>
                    <a:pt x="0" y="66035"/>
                  </a:lnTo>
                  <a:cubicBezTo>
                    <a:pt x="0" y="69230"/>
                    <a:pt x="3185" y="72071"/>
                    <a:pt x="6017" y="72071"/>
                  </a:cubicBezTo>
                  <a:lnTo>
                    <a:pt x="48141" y="72071"/>
                  </a:lnTo>
                  <a:lnTo>
                    <a:pt x="48141" y="114319"/>
                  </a:lnTo>
                  <a:cubicBezTo>
                    <a:pt x="48141" y="118224"/>
                    <a:pt x="50265" y="120000"/>
                    <a:pt x="54159" y="12000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36"/>
            <p:cNvSpPr/>
            <p:nvPr/>
          </p:nvSpPr>
          <p:spPr>
            <a:xfrm>
              <a:off x="5244745" y="2325157"/>
              <a:ext cx="197700" cy="298500"/>
            </a:xfrm>
            <a:custGeom>
              <a:rect b="b" l="l" r="r" t="t"/>
              <a:pathLst>
                <a:path extrusionOk="0" h="120000" w="120000">
                  <a:moveTo>
                    <a:pt x="33846" y="117951"/>
                  </a:moveTo>
                  <a:cubicBezTo>
                    <a:pt x="41794" y="119487"/>
                    <a:pt x="49743" y="120000"/>
                    <a:pt x="58461" y="120000"/>
                  </a:cubicBezTo>
                  <a:cubicBezTo>
                    <a:pt x="66410" y="120000"/>
                    <a:pt x="73846" y="119487"/>
                    <a:pt x="80256" y="117951"/>
                  </a:cubicBezTo>
                  <a:cubicBezTo>
                    <a:pt x="101282" y="114196"/>
                    <a:pt x="114871" y="103613"/>
                    <a:pt x="114871" y="91493"/>
                  </a:cubicBezTo>
                  <a:cubicBezTo>
                    <a:pt x="114871" y="80056"/>
                    <a:pt x="109230" y="73229"/>
                    <a:pt x="94615" y="66059"/>
                  </a:cubicBezTo>
                  <a:cubicBezTo>
                    <a:pt x="88205" y="63157"/>
                    <a:pt x="82307" y="58719"/>
                    <a:pt x="82307" y="57354"/>
                  </a:cubicBezTo>
                  <a:cubicBezTo>
                    <a:pt x="82307" y="54964"/>
                    <a:pt x="82307" y="53428"/>
                    <a:pt x="91025" y="49672"/>
                  </a:cubicBezTo>
                  <a:cubicBezTo>
                    <a:pt x="102051" y="43869"/>
                    <a:pt x="107692" y="36699"/>
                    <a:pt x="107692" y="28847"/>
                  </a:cubicBezTo>
                  <a:cubicBezTo>
                    <a:pt x="107692" y="21678"/>
                    <a:pt x="104102" y="15362"/>
                    <a:pt x="98974" y="11095"/>
                  </a:cubicBezTo>
                  <a:lnTo>
                    <a:pt x="103333" y="11095"/>
                  </a:lnTo>
                  <a:cubicBezTo>
                    <a:pt x="104102" y="11095"/>
                    <a:pt x="104871" y="11095"/>
                    <a:pt x="105641" y="10583"/>
                  </a:cubicBezTo>
                  <a:lnTo>
                    <a:pt x="117948" y="4779"/>
                  </a:lnTo>
                  <a:cubicBezTo>
                    <a:pt x="119230" y="4267"/>
                    <a:pt x="120000" y="2901"/>
                    <a:pt x="119230" y="1877"/>
                  </a:cubicBezTo>
                  <a:cubicBezTo>
                    <a:pt x="118717" y="1024"/>
                    <a:pt x="117179" y="0"/>
                    <a:pt x="114871" y="0"/>
                  </a:cubicBezTo>
                  <a:lnTo>
                    <a:pt x="61538" y="0"/>
                  </a:lnTo>
                  <a:cubicBezTo>
                    <a:pt x="55641" y="0"/>
                    <a:pt x="49743" y="512"/>
                    <a:pt x="44102" y="1877"/>
                  </a:cubicBezTo>
                  <a:cubicBezTo>
                    <a:pt x="24615" y="6315"/>
                    <a:pt x="10769" y="17411"/>
                    <a:pt x="10769" y="28847"/>
                  </a:cubicBezTo>
                  <a:cubicBezTo>
                    <a:pt x="10769" y="44893"/>
                    <a:pt x="29487" y="56842"/>
                    <a:pt x="54871" y="57354"/>
                  </a:cubicBezTo>
                  <a:cubicBezTo>
                    <a:pt x="54102" y="58719"/>
                    <a:pt x="54102" y="59743"/>
                    <a:pt x="54102" y="61109"/>
                  </a:cubicBezTo>
                  <a:cubicBezTo>
                    <a:pt x="54102" y="63669"/>
                    <a:pt x="54871" y="66059"/>
                    <a:pt x="57179" y="68449"/>
                  </a:cubicBezTo>
                  <a:lnTo>
                    <a:pt x="56410" y="68449"/>
                  </a:lnTo>
                  <a:cubicBezTo>
                    <a:pt x="32564" y="68449"/>
                    <a:pt x="10769" y="76130"/>
                    <a:pt x="2820" y="87738"/>
                  </a:cubicBezTo>
                  <a:cubicBezTo>
                    <a:pt x="769" y="90640"/>
                    <a:pt x="0" y="93883"/>
                    <a:pt x="0" y="96785"/>
                  </a:cubicBezTo>
                  <a:cubicBezTo>
                    <a:pt x="0" y="99687"/>
                    <a:pt x="1282" y="102588"/>
                    <a:pt x="3589" y="104978"/>
                  </a:cubicBezTo>
                  <a:cubicBezTo>
                    <a:pt x="7948" y="110782"/>
                    <a:pt x="18717" y="115561"/>
                    <a:pt x="33846" y="117951"/>
                  </a:cubicBezTo>
                  <a:close/>
                  <a:moveTo>
                    <a:pt x="38205" y="28506"/>
                  </a:moveTo>
                  <a:cubicBezTo>
                    <a:pt x="36923" y="22702"/>
                    <a:pt x="38974" y="17411"/>
                    <a:pt x="43333" y="13997"/>
                  </a:cubicBezTo>
                  <a:cubicBezTo>
                    <a:pt x="46153" y="12119"/>
                    <a:pt x="49743" y="10583"/>
                    <a:pt x="54102" y="10583"/>
                  </a:cubicBezTo>
                  <a:lnTo>
                    <a:pt x="54871" y="10583"/>
                  </a:lnTo>
                  <a:cubicBezTo>
                    <a:pt x="66410" y="10583"/>
                    <a:pt x="78205" y="19800"/>
                    <a:pt x="80256" y="29871"/>
                  </a:cubicBezTo>
                  <a:cubicBezTo>
                    <a:pt x="81794" y="35675"/>
                    <a:pt x="79487" y="41479"/>
                    <a:pt x="75128" y="44893"/>
                  </a:cubicBezTo>
                  <a:cubicBezTo>
                    <a:pt x="72307" y="46770"/>
                    <a:pt x="68717" y="48136"/>
                    <a:pt x="64358" y="48136"/>
                  </a:cubicBezTo>
                  <a:lnTo>
                    <a:pt x="64358" y="48136"/>
                  </a:lnTo>
                  <a:lnTo>
                    <a:pt x="64358" y="48136"/>
                  </a:lnTo>
                  <a:cubicBezTo>
                    <a:pt x="52051" y="48136"/>
                    <a:pt x="40512" y="39089"/>
                    <a:pt x="38205" y="28506"/>
                  </a:cubicBezTo>
                  <a:close/>
                  <a:moveTo>
                    <a:pt x="61538" y="77155"/>
                  </a:moveTo>
                  <a:lnTo>
                    <a:pt x="61538" y="77155"/>
                  </a:lnTo>
                  <a:cubicBezTo>
                    <a:pt x="65897" y="77155"/>
                    <a:pt x="70256" y="77496"/>
                    <a:pt x="73846" y="78008"/>
                  </a:cubicBezTo>
                  <a:cubicBezTo>
                    <a:pt x="75128" y="78520"/>
                    <a:pt x="75897" y="79032"/>
                    <a:pt x="77435" y="79544"/>
                  </a:cubicBezTo>
                  <a:cubicBezTo>
                    <a:pt x="86153" y="83300"/>
                    <a:pt x="91025" y="85689"/>
                    <a:pt x="93333" y="89615"/>
                  </a:cubicBezTo>
                  <a:cubicBezTo>
                    <a:pt x="94102" y="90640"/>
                    <a:pt x="94102" y="91493"/>
                    <a:pt x="94102" y="92517"/>
                  </a:cubicBezTo>
                  <a:cubicBezTo>
                    <a:pt x="94102" y="103100"/>
                    <a:pt x="82307" y="107880"/>
                    <a:pt x="59230" y="107880"/>
                  </a:cubicBezTo>
                  <a:cubicBezTo>
                    <a:pt x="41794" y="107880"/>
                    <a:pt x="28205" y="100711"/>
                    <a:pt x="28205" y="91493"/>
                  </a:cubicBezTo>
                  <a:cubicBezTo>
                    <a:pt x="26666" y="84324"/>
                    <a:pt x="43333" y="77155"/>
                    <a:pt x="61538" y="7715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49" name="Google Shape;349;p36"/>
          <p:cNvSpPr txBox="1"/>
          <p:nvPr/>
        </p:nvSpPr>
        <p:spPr>
          <a:xfrm>
            <a:off x="5743925" y="3263875"/>
            <a:ext cx="2047800" cy="401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</a:rPr>
              <a:t>google.com/</a:t>
            </a:r>
            <a:r>
              <a:rPr b="1" lang="en" sz="1200">
                <a:solidFill>
                  <a:srgbClr val="FFFFFF"/>
                </a:solidFill>
              </a:rPr>
              <a:t>+youruser</a:t>
            </a:r>
            <a:endParaRPr b="1" sz="1200">
              <a:solidFill>
                <a:srgbClr val="FFFFFF"/>
              </a:solidFill>
            </a:endParaRPr>
          </a:p>
        </p:txBody>
      </p:sp>
      <p:sp>
        <p:nvSpPr>
          <p:cNvPr id="350" name="Google Shape;350;p36"/>
          <p:cNvSpPr txBox="1"/>
          <p:nvPr/>
        </p:nvSpPr>
        <p:spPr>
          <a:xfrm>
            <a:off x="5743925" y="3807575"/>
            <a:ext cx="2047800" cy="345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</a:rPr>
              <a:t>twitter.com/</a:t>
            </a:r>
            <a:r>
              <a:rPr b="1" lang="en" sz="1200">
                <a:solidFill>
                  <a:srgbClr val="FFFFFF"/>
                </a:solidFill>
              </a:rPr>
              <a:t>youruser</a:t>
            </a:r>
            <a:endParaRPr b="1" sz="1200">
              <a:solidFill>
                <a:srgbClr val="FFFFFF"/>
              </a:solidFill>
            </a:endParaRPr>
          </a:p>
        </p:txBody>
      </p:sp>
      <p:sp>
        <p:nvSpPr>
          <p:cNvPr id="351" name="Google Shape;351;p36"/>
          <p:cNvSpPr txBox="1"/>
          <p:nvPr/>
        </p:nvSpPr>
        <p:spPr>
          <a:xfrm>
            <a:off x="5743925" y="4295475"/>
            <a:ext cx="2133600" cy="401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</a:rPr>
              <a:t>facebook.com/</a:t>
            </a:r>
            <a:r>
              <a:rPr b="1" lang="en" sz="1200">
                <a:solidFill>
                  <a:srgbClr val="FFFFFF"/>
                </a:solidFill>
              </a:rPr>
              <a:t>youruser</a:t>
            </a:r>
            <a:endParaRPr b="1" sz="1200">
              <a:solidFill>
                <a:srgbClr val="FFFFFF"/>
              </a:solidFill>
            </a:endParaRPr>
          </a:p>
        </p:txBody>
      </p:sp>
      <p:grpSp>
        <p:nvGrpSpPr>
          <p:cNvPr id="352" name="Google Shape;352;p36"/>
          <p:cNvGrpSpPr/>
          <p:nvPr/>
        </p:nvGrpSpPr>
        <p:grpSpPr>
          <a:xfrm>
            <a:off x="5165596" y="2711989"/>
            <a:ext cx="417727" cy="417727"/>
            <a:chOff x="6498338" y="1794074"/>
            <a:chExt cx="572700" cy="572700"/>
          </a:xfrm>
        </p:grpSpPr>
        <p:sp>
          <p:nvSpPr>
            <p:cNvPr id="353" name="Google Shape;353;p36"/>
            <p:cNvSpPr/>
            <p:nvPr/>
          </p:nvSpPr>
          <p:spPr>
            <a:xfrm>
              <a:off x="6618000" y="1912938"/>
              <a:ext cx="333375" cy="334963"/>
            </a:xfrm>
            <a:custGeom>
              <a:rect b="b" l="l" r="r" t="t"/>
              <a:pathLst>
                <a:path extrusionOk="0" h="333" w="333">
                  <a:moveTo>
                    <a:pt x="166" y="0"/>
                  </a:moveTo>
                  <a:cubicBezTo>
                    <a:pt x="75" y="0"/>
                    <a:pt x="0" y="75"/>
                    <a:pt x="0" y="166"/>
                  </a:cubicBezTo>
                  <a:cubicBezTo>
                    <a:pt x="0" y="258"/>
                    <a:pt x="75" y="333"/>
                    <a:pt x="166" y="333"/>
                  </a:cubicBezTo>
                  <a:cubicBezTo>
                    <a:pt x="258" y="333"/>
                    <a:pt x="333" y="258"/>
                    <a:pt x="333" y="166"/>
                  </a:cubicBezTo>
                  <a:cubicBezTo>
                    <a:pt x="333" y="75"/>
                    <a:pt x="258" y="0"/>
                    <a:pt x="166" y="0"/>
                  </a:cubicBezTo>
                  <a:close/>
                  <a:moveTo>
                    <a:pt x="281" y="100"/>
                  </a:moveTo>
                  <a:cubicBezTo>
                    <a:pt x="231" y="100"/>
                    <a:pt x="231" y="100"/>
                    <a:pt x="231" y="100"/>
                  </a:cubicBezTo>
                  <a:cubicBezTo>
                    <a:pt x="226" y="80"/>
                    <a:pt x="218" y="60"/>
                    <a:pt x="208" y="40"/>
                  </a:cubicBezTo>
                  <a:cubicBezTo>
                    <a:pt x="240" y="51"/>
                    <a:pt x="266" y="73"/>
                    <a:pt x="281" y="100"/>
                  </a:cubicBezTo>
                  <a:close/>
                  <a:moveTo>
                    <a:pt x="166" y="35"/>
                  </a:moveTo>
                  <a:cubicBezTo>
                    <a:pt x="180" y="55"/>
                    <a:pt x="191" y="76"/>
                    <a:pt x="198" y="101"/>
                  </a:cubicBezTo>
                  <a:cubicBezTo>
                    <a:pt x="135" y="101"/>
                    <a:pt x="135" y="101"/>
                    <a:pt x="135" y="101"/>
                  </a:cubicBezTo>
                  <a:cubicBezTo>
                    <a:pt x="141" y="76"/>
                    <a:pt x="153" y="55"/>
                    <a:pt x="166" y="35"/>
                  </a:cubicBezTo>
                  <a:close/>
                  <a:moveTo>
                    <a:pt x="38" y="200"/>
                  </a:moveTo>
                  <a:cubicBezTo>
                    <a:pt x="35" y="190"/>
                    <a:pt x="33" y="178"/>
                    <a:pt x="33" y="166"/>
                  </a:cubicBezTo>
                  <a:cubicBezTo>
                    <a:pt x="33" y="155"/>
                    <a:pt x="35" y="143"/>
                    <a:pt x="38" y="133"/>
                  </a:cubicBezTo>
                  <a:cubicBezTo>
                    <a:pt x="95" y="133"/>
                    <a:pt x="95" y="133"/>
                    <a:pt x="95" y="133"/>
                  </a:cubicBezTo>
                  <a:cubicBezTo>
                    <a:pt x="93" y="145"/>
                    <a:pt x="93" y="155"/>
                    <a:pt x="93" y="166"/>
                  </a:cubicBezTo>
                  <a:cubicBezTo>
                    <a:pt x="93" y="178"/>
                    <a:pt x="95" y="188"/>
                    <a:pt x="95" y="200"/>
                  </a:cubicBezTo>
                  <a:lnTo>
                    <a:pt x="38" y="200"/>
                  </a:lnTo>
                  <a:close/>
                  <a:moveTo>
                    <a:pt x="51" y="233"/>
                  </a:moveTo>
                  <a:cubicBezTo>
                    <a:pt x="101" y="233"/>
                    <a:pt x="101" y="233"/>
                    <a:pt x="101" y="233"/>
                  </a:cubicBezTo>
                  <a:cubicBezTo>
                    <a:pt x="106" y="253"/>
                    <a:pt x="115" y="275"/>
                    <a:pt x="125" y="293"/>
                  </a:cubicBezTo>
                  <a:cubicBezTo>
                    <a:pt x="93" y="281"/>
                    <a:pt x="66" y="261"/>
                    <a:pt x="51" y="233"/>
                  </a:cubicBezTo>
                  <a:close/>
                  <a:moveTo>
                    <a:pt x="100" y="100"/>
                  </a:moveTo>
                  <a:cubicBezTo>
                    <a:pt x="50" y="100"/>
                    <a:pt x="50" y="100"/>
                    <a:pt x="50" y="100"/>
                  </a:cubicBezTo>
                  <a:cubicBezTo>
                    <a:pt x="66" y="71"/>
                    <a:pt x="91" y="51"/>
                    <a:pt x="121" y="40"/>
                  </a:cubicBezTo>
                  <a:cubicBezTo>
                    <a:pt x="113" y="60"/>
                    <a:pt x="106" y="80"/>
                    <a:pt x="100" y="100"/>
                  </a:cubicBezTo>
                  <a:close/>
                  <a:moveTo>
                    <a:pt x="166" y="300"/>
                  </a:moveTo>
                  <a:cubicBezTo>
                    <a:pt x="153" y="280"/>
                    <a:pt x="141" y="258"/>
                    <a:pt x="135" y="233"/>
                  </a:cubicBezTo>
                  <a:cubicBezTo>
                    <a:pt x="198" y="233"/>
                    <a:pt x="198" y="233"/>
                    <a:pt x="198" y="233"/>
                  </a:cubicBezTo>
                  <a:cubicBezTo>
                    <a:pt x="191" y="256"/>
                    <a:pt x="180" y="280"/>
                    <a:pt x="166" y="300"/>
                  </a:cubicBezTo>
                  <a:close/>
                  <a:moveTo>
                    <a:pt x="205" y="200"/>
                  </a:moveTo>
                  <a:cubicBezTo>
                    <a:pt x="126" y="200"/>
                    <a:pt x="126" y="200"/>
                    <a:pt x="126" y="200"/>
                  </a:cubicBezTo>
                  <a:cubicBezTo>
                    <a:pt x="125" y="188"/>
                    <a:pt x="123" y="178"/>
                    <a:pt x="123" y="166"/>
                  </a:cubicBezTo>
                  <a:cubicBezTo>
                    <a:pt x="123" y="155"/>
                    <a:pt x="125" y="143"/>
                    <a:pt x="126" y="133"/>
                  </a:cubicBezTo>
                  <a:cubicBezTo>
                    <a:pt x="205" y="133"/>
                    <a:pt x="205" y="133"/>
                    <a:pt x="205" y="133"/>
                  </a:cubicBezTo>
                  <a:cubicBezTo>
                    <a:pt x="206" y="143"/>
                    <a:pt x="208" y="155"/>
                    <a:pt x="208" y="166"/>
                  </a:cubicBezTo>
                  <a:cubicBezTo>
                    <a:pt x="208" y="178"/>
                    <a:pt x="206" y="190"/>
                    <a:pt x="205" y="200"/>
                  </a:cubicBezTo>
                  <a:close/>
                  <a:moveTo>
                    <a:pt x="210" y="293"/>
                  </a:moveTo>
                  <a:cubicBezTo>
                    <a:pt x="220" y="275"/>
                    <a:pt x="228" y="255"/>
                    <a:pt x="233" y="233"/>
                  </a:cubicBezTo>
                  <a:cubicBezTo>
                    <a:pt x="283" y="233"/>
                    <a:pt x="283" y="233"/>
                    <a:pt x="283" y="233"/>
                  </a:cubicBezTo>
                  <a:cubicBezTo>
                    <a:pt x="266" y="261"/>
                    <a:pt x="240" y="281"/>
                    <a:pt x="210" y="293"/>
                  </a:cubicBezTo>
                  <a:close/>
                  <a:moveTo>
                    <a:pt x="240" y="200"/>
                  </a:moveTo>
                  <a:cubicBezTo>
                    <a:pt x="241" y="188"/>
                    <a:pt x="241" y="178"/>
                    <a:pt x="241" y="166"/>
                  </a:cubicBezTo>
                  <a:cubicBezTo>
                    <a:pt x="241" y="155"/>
                    <a:pt x="240" y="145"/>
                    <a:pt x="240" y="133"/>
                  </a:cubicBezTo>
                  <a:cubicBezTo>
                    <a:pt x="296" y="133"/>
                    <a:pt x="296" y="133"/>
                    <a:pt x="296" y="133"/>
                  </a:cubicBezTo>
                  <a:cubicBezTo>
                    <a:pt x="300" y="143"/>
                    <a:pt x="301" y="155"/>
                    <a:pt x="301" y="166"/>
                  </a:cubicBezTo>
                  <a:cubicBezTo>
                    <a:pt x="301" y="178"/>
                    <a:pt x="300" y="190"/>
                    <a:pt x="296" y="200"/>
                  </a:cubicBezTo>
                  <a:lnTo>
                    <a:pt x="240" y="20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434343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" name="Google Shape;354;p36"/>
            <p:cNvSpPr/>
            <p:nvPr/>
          </p:nvSpPr>
          <p:spPr>
            <a:xfrm>
              <a:off x="6498338" y="1794074"/>
              <a:ext cx="572700" cy="572700"/>
            </a:xfrm>
            <a:custGeom>
              <a:rect b="b" l="l" r="r" t="t"/>
              <a:pathLst>
                <a:path extrusionOk="0" h="120000" w="120000">
                  <a:moveTo>
                    <a:pt x="59955" y="5070"/>
                  </a:moveTo>
                  <a:cubicBezTo>
                    <a:pt x="90378" y="5070"/>
                    <a:pt x="114929" y="29621"/>
                    <a:pt x="114929" y="60044"/>
                  </a:cubicBezTo>
                  <a:cubicBezTo>
                    <a:pt x="114929" y="90378"/>
                    <a:pt x="90378" y="115018"/>
                    <a:pt x="59955" y="115018"/>
                  </a:cubicBezTo>
                  <a:cubicBezTo>
                    <a:pt x="29621" y="115018"/>
                    <a:pt x="4981" y="90378"/>
                    <a:pt x="4981" y="60044"/>
                  </a:cubicBezTo>
                  <a:cubicBezTo>
                    <a:pt x="4714" y="29621"/>
                    <a:pt x="29621" y="5070"/>
                    <a:pt x="59955" y="5070"/>
                  </a:cubicBezTo>
                  <a:moveTo>
                    <a:pt x="59955" y="0"/>
                  </a:moveTo>
                  <a:cubicBezTo>
                    <a:pt x="26864" y="0"/>
                    <a:pt x="0" y="26864"/>
                    <a:pt x="0" y="60044"/>
                  </a:cubicBezTo>
                  <a:cubicBezTo>
                    <a:pt x="0" y="93135"/>
                    <a:pt x="26864" y="120000"/>
                    <a:pt x="59955" y="120000"/>
                  </a:cubicBezTo>
                  <a:cubicBezTo>
                    <a:pt x="93135" y="120000"/>
                    <a:pt x="120000" y="93135"/>
                    <a:pt x="120000" y="60044"/>
                  </a:cubicBezTo>
                  <a:cubicBezTo>
                    <a:pt x="120000" y="26864"/>
                    <a:pt x="93135" y="0"/>
                    <a:pt x="59955" y="0"/>
                  </a:cubicBezTo>
                  <a:lnTo>
                    <a:pt x="5995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55" name="Google Shape;355;p36"/>
          <p:cNvSpPr txBox="1"/>
          <p:nvPr/>
        </p:nvSpPr>
        <p:spPr>
          <a:xfrm>
            <a:off x="5743925" y="2720175"/>
            <a:ext cx="3233700" cy="401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</a:rPr>
              <a:t>http://</a:t>
            </a:r>
            <a:r>
              <a:rPr b="1" lang="en" sz="1200">
                <a:solidFill>
                  <a:srgbClr val="FFFFFF"/>
                </a:solidFill>
              </a:rPr>
              <a:t>freegoogleslidestemplates.com</a:t>
            </a:r>
            <a:endParaRPr b="1" sz="1200"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9" name="Shape 3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360" name="Google Shape;360;p37"/>
          <p:cNvCxnSpPr/>
          <p:nvPr/>
        </p:nvCxnSpPr>
        <p:spPr>
          <a:xfrm>
            <a:off x="2511885" y="617575"/>
            <a:ext cx="0" cy="3899100"/>
          </a:xfrm>
          <a:prstGeom prst="straightConnector1">
            <a:avLst/>
          </a:prstGeom>
          <a:noFill/>
          <a:ln cap="flat" cmpd="sng" w="3810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361" name="Google Shape;361;p37"/>
          <p:cNvCxnSpPr/>
          <p:nvPr/>
        </p:nvCxnSpPr>
        <p:spPr>
          <a:xfrm rot="10800000">
            <a:off x="2493450" y="4507675"/>
            <a:ext cx="4157100" cy="18300"/>
          </a:xfrm>
          <a:prstGeom prst="straightConnector1">
            <a:avLst/>
          </a:prstGeom>
          <a:noFill/>
          <a:ln cap="flat" cmpd="sng" w="3810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362" name="Google Shape;362;p37"/>
          <p:cNvCxnSpPr/>
          <p:nvPr/>
        </p:nvCxnSpPr>
        <p:spPr>
          <a:xfrm>
            <a:off x="6632115" y="617650"/>
            <a:ext cx="0" cy="3899100"/>
          </a:xfrm>
          <a:prstGeom prst="straightConnector1">
            <a:avLst/>
          </a:prstGeom>
          <a:noFill/>
          <a:ln cap="flat" cmpd="sng" w="3810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363" name="Google Shape;363;p37"/>
          <p:cNvCxnSpPr/>
          <p:nvPr/>
        </p:nvCxnSpPr>
        <p:spPr>
          <a:xfrm rot="10800000">
            <a:off x="2493450" y="617575"/>
            <a:ext cx="1299600" cy="0"/>
          </a:xfrm>
          <a:prstGeom prst="straightConnector1">
            <a:avLst/>
          </a:prstGeom>
          <a:noFill/>
          <a:ln cap="flat" cmpd="sng" w="3810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364" name="Google Shape;364;p37"/>
          <p:cNvCxnSpPr/>
          <p:nvPr/>
        </p:nvCxnSpPr>
        <p:spPr>
          <a:xfrm rot="10800000">
            <a:off x="5350950" y="617525"/>
            <a:ext cx="1299600" cy="0"/>
          </a:xfrm>
          <a:prstGeom prst="straightConnector1">
            <a:avLst/>
          </a:prstGeom>
          <a:noFill/>
          <a:ln cap="flat" cmpd="sng" w="3810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365" name="Google Shape;365;p37"/>
          <p:cNvSpPr txBox="1"/>
          <p:nvPr/>
        </p:nvSpPr>
        <p:spPr>
          <a:xfrm>
            <a:off x="3793050" y="424025"/>
            <a:ext cx="1557900" cy="38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Alegreya"/>
                <a:ea typeface="Alegreya"/>
                <a:cs typeface="Alegreya"/>
                <a:sym typeface="Alegreya"/>
              </a:rPr>
              <a:t>@googleslides</a:t>
            </a:r>
            <a:endParaRPr sz="1800">
              <a:solidFill>
                <a:srgbClr val="FFFFFF"/>
              </a:solidFill>
              <a:latin typeface="Alegreya"/>
              <a:ea typeface="Alegreya"/>
              <a:cs typeface="Alegreya"/>
              <a:sym typeface="Alegreya"/>
            </a:endParaRPr>
          </a:p>
        </p:txBody>
      </p:sp>
      <p:sp>
        <p:nvSpPr>
          <p:cNvPr id="366" name="Google Shape;366;p37"/>
          <p:cNvSpPr txBox="1"/>
          <p:nvPr/>
        </p:nvSpPr>
        <p:spPr>
          <a:xfrm>
            <a:off x="2511875" y="1943100"/>
            <a:ext cx="4120500" cy="22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86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THANK</a:t>
            </a:r>
            <a:endParaRPr sz="86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86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YOU</a:t>
            </a:r>
            <a:endParaRPr sz="86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cxnSp>
        <p:nvCxnSpPr>
          <p:cNvPr id="367" name="Google Shape;367;p37"/>
          <p:cNvCxnSpPr/>
          <p:nvPr/>
        </p:nvCxnSpPr>
        <p:spPr>
          <a:xfrm rot="10800000">
            <a:off x="3504450" y="3057450"/>
            <a:ext cx="2135100" cy="0"/>
          </a:xfrm>
          <a:prstGeom prst="straightConnector1">
            <a:avLst/>
          </a:prstGeom>
          <a:noFill/>
          <a:ln cap="flat" cmpd="sng" w="3810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368" name="Google Shape;368;p37"/>
          <p:cNvSpPr/>
          <p:nvPr/>
        </p:nvSpPr>
        <p:spPr>
          <a:xfrm>
            <a:off x="4114795" y="931719"/>
            <a:ext cx="914400" cy="890700"/>
          </a:xfrm>
          <a:custGeom>
            <a:rect b="b" l="l" r="r" t="t"/>
            <a:pathLst>
              <a:path extrusionOk="0" h="120000" w="120000">
                <a:moveTo>
                  <a:pt x="116040" y="869"/>
                </a:moveTo>
                <a:cubicBezTo>
                  <a:pt x="115475" y="289"/>
                  <a:pt x="113872" y="0"/>
                  <a:pt x="111798" y="0"/>
                </a:cubicBezTo>
                <a:cubicBezTo>
                  <a:pt x="100581" y="0"/>
                  <a:pt x="71076" y="8502"/>
                  <a:pt x="55333" y="24541"/>
                </a:cubicBezTo>
                <a:cubicBezTo>
                  <a:pt x="51657" y="28405"/>
                  <a:pt x="39402" y="39806"/>
                  <a:pt x="36480" y="43864"/>
                </a:cubicBezTo>
                <a:cubicBezTo>
                  <a:pt x="27148" y="46376"/>
                  <a:pt x="13857" y="51594"/>
                  <a:pt x="6410" y="59420"/>
                </a:cubicBezTo>
                <a:cubicBezTo>
                  <a:pt x="6410" y="59420"/>
                  <a:pt x="15459" y="59420"/>
                  <a:pt x="26582" y="66859"/>
                </a:cubicBezTo>
                <a:cubicBezTo>
                  <a:pt x="25074" y="73623"/>
                  <a:pt x="27148" y="80676"/>
                  <a:pt x="32710" y="86473"/>
                </a:cubicBezTo>
                <a:cubicBezTo>
                  <a:pt x="37234" y="91111"/>
                  <a:pt x="42325" y="93236"/>
                  <a:pt x="47604" y="93236"/>
                </a:cubicBezTo>
                <a:cubicBezTo>
                  <a:pt x="49206" y="93236"/>
                  <a:pt x="50526" y="92946"/>
                  <a:pt x="52128" y="92753"/>
                </a:cubicBezTo>
                <a:cubicBezTo>
                  <a:pt x="59387" y="104154"/>
                  <a:pt x="59387" y="113429"/>
                  <a:pt x="59387" y="113429"/>
                </a:cubicBezTo>
                <a:cubicBezTo>
                  <a:pt x="66834" y="105797"/>
                  <a:pt x="71830" y="91884"/>
                  <a:pt x="74469" y="82608"/>
                </a:cubicBezTo>
                <a:cubicBezTo>
                  <a:pt x="78240" y="79613"/>
                  <a:pt x="89646" y="67053"/>
                  <a:pt x="93417" y="63285"/>
                </a:cubicBezTo>
                <a:cubicBezTo>
                  <a:pt x="111987" y="43864"/>
                  <a:pt x="119999" y="4927"/>
                  <a:pt x="116040" y="869"/>
                </a:cubicBezTo>
                <a:close/>
                <a:moveTo>
                  <a:pt x="69190" y="80966"/>
                </a:moveTo>
                <a:cubicBezTo>
                  <a:pt x="67305" y="88405"/>
                  <a:pt x="64666" y="94879"/>
                  <a:pt x="61743" y="100386"/>
                </a:cubicBezTo>
                <a:cubicBezTo>
                  <a:pt x="60706" y="97101"/>
                  <a:pt x="58821" y="93526"/>
                  <a:pt x="56465" y="89758"/>
                </a:cubicBezTo>
                <a:cubicBezTo>
                  <a:pt x="55333" y="88115"/>
                  <a:pt x="53731" y="87246"/>
                  <a:pt x="51940" y="87246"/>
                </a:cubicBezTo>
                <a:cubicBezTo>
                  <a:pt x="51374" y="87246"/>
                  <a:pt x="51091" y="87246"/>
                  <a:pt x="50526" y="87536"/>
                </a:cubicBezTo>
                <a:cubicBezTo>
                  <a:pt x="49489" y="87826"/>
                  <a:pt x="48452" y="87826"/>
                  <a:pt x="47415" y="87826"/>
                </a:cubicBezTo>
                <a:cubicBezTo>
                  <a:pt x="43362" y="87826"/>
                  <a:pt x="39685" y="85893"/>
                  <a:pt x="36480" y="82608"/>
                </a:cubicBezTo>
                <a:cubicBezTo>
                  <a:pt x="32238" y="78260"/>
                  <a:pt x="30636" y="73043"/>
                  <a:pt x="31673" y="68212"/>
                </a:cubicBezTo>
                <a:cubicBezTo>
                  <a:pt x="32238" y="65990"/>
                  <a:pt x="31390" y="63574"/>
                  <a:pt x="29316" y="62222"/>
                </a:cubicBezTo>
                <a:cubicBezTo>
                  <a:pt x="25545" y="59710"/>
                  <a:pt x="22058" y="58067"/>
                  <a:pt x="18947" y="56714"/>
                </a:cubicBezTo>
                <a:cubicBezTo>
                  <a:pt x="24226" y="53719"/>
                  <a:pt x="30636" y="51304"/>
                  <a:pt x="37800" y="49082"/>
                </a:cubicBezTo>
                <a:cubicBezTo>
                  <a:pt x="38083" y="49082"/>
                  <a:pt x="38083" y="49082"/>
                  <a:pt x="38083" y="48792"/>
                </a:cubicBezTo>
                <a:lnTo>
                  <a:pt x="68908" y="80483"/>
                </a:lnTo>
                <a:cubicBezTo>
                  <a:pt x="69473" y="80676"/>
                  <a:pt x="69190" y="80676"/>
                  <a:pt x="69190" y="80966"/>
                </a:cubicBezTo>
                <a:close/>
                <a:moveTo>
                  <a:pt x="89363" y="59227"/>
                </a:moveTo>
                <a:cubicBezTo>
                  <a:pt x="88326" y="60289"/>
                  <a:pt x="86724" y="61932"/>
                  <a:pt x="84933" y="64057"/>
                </a:cubicBezTo>
                <a:cubicBezTo>
                  <a:pt x="81445" y="67632"/>
                  <a:pt x="76072" y="73333"/>
                  <a:pt x="73150" y="76328"/>
                </a:cubicBezTo>
                <a:lnTo>
                  <a:pt x="42890" y="45314"/>
                </a:lnTo>
                <a:cubicBezTo>
                  <a:pt x="45813" y="42028"/>
                  <a:pt x="51374" y="36521"/>
                  <a:pt x="54862" y="33236"/>
                </a:cubicBezTo>
                <a:cubicBezTo>
                  <a:pt x="56936" y="31400"/>
                  <a:pt x="58538" y="29758"/>
                  <a:pt x="59575" y="28599"/>
                </a:cubicBezTo>
                <a:cubicBezTo>
                  <a:pt x="73998" y="13913"/>
                  <a:pt x="101618" y="5700"/>
                  <a:pt x="111987" y="5700"/>
                </a:cubicBezTo>
                <a:cubicBezTo>
                  <a:pt x="111798" y="14202"/>
                  <a:pt x="104540" y="43864"/>
                  <a:pt x="89363" y="59227"/>
                </a:cubicBezTo>
                <a:close/>
                <a:moveTo>
                  <a:pt x="20738" y="67053"/>
                </a:moveTo>
                <a:lnTo>
                  <a:pt x="0" y="120000"/>
                </a:lnTo>
                <a:lnTo>
                  <a:pt x="51657" y="98743"/>
                </a:lnTo>
                <a:cubicBezTo>
                  <a:pt x="50809" y="98743"/>
                  <a:pt x="49772" y="99033"/>
                  <a:pt x="49018" y="99033"/>
                </a:cubicBezTo>
                <a:cubicBezTo>
                  <a:pt x="33275" y="99033"/>
                  <a:pt x="18947" y="83478"/>
                  <a:pt x="20738" y="67053"/>
                </a:cubicBezTo>
                <a:close/>
                <a:moveTo>
                  <a:pt x="9615" y="110144"/>
                </a:moveTo>
                <a:lnTo>
                  <a:pt x="19135" y="85314"/>
                </a:lnTo>
                <a:cubicBezTo>
                  <a:pt x="20549" y="87826"/>
                  <a:pt x="22058" y="90241"/>
                  <a:pt x="23943" y="92173"/>
                </a:cubicBezTo>
                <a:cubicBezTo>
                  <a:pt x="26865" y="95458"/>
                  <a:pt x="30070" y="98164"/>
                  <a:pt x="33558" y="100096"/>
                </a:cubicBezTo>
                <a:lnTo>
                  <a:pt x="9615" y="110144"/>
                </a:lnTo>
                <a:close/>
                <a:moveTo>
                  <a:pt x="55899" y="43671"/>
                </a:moveTo>
                <a:cubicBezTo>
                  <a:pt x="54296" y="43671"/>
                  <a:pt x="53260" y="44734"/>
                  <a:pt x="53260" y="46376"/>
                </a:cubicBezTo>
                <a:cubicBezTo>
                  <a:pt x="53260" y="48019"/>
                  <a:pt x="54296" y="49082"/>
                  <a:pt x="55899" y="49082"/>
                </a:cubicBezTo>
                <a:cubicBezTo>
                  <a:pt x="57501" y="49082"/>
                  <a:pt x="58538" y="48019"/>
                  <a:pt x="58538" y="46376"/>
                </a:cubicBezTo>
                <a:cubicBezTo>
                  <a:pt x="58538" y="44734"/>
                  <a:pt x="57501" y="43671"/>
                  <a:pt x="55899" y="43671"/>
                </a:cubicBezTo>
                <a:close/>
                <a:moveTo>
                  <a:pt x="71830" y="65410"/>
                </a:moveTo>
                <a:cubicBezTo>
                  <a:pt x="73432" y="65410"/>
                  <a:pt x="74469" y="64347"/>
                  <a:pt x="74469" y="62705"/>
                </a:cubicBezTo>
                <a:cubicBezTo>
                  <a:pt x="74469" y="61062"/>
                  <a:pt x="73432" y="60000"/>
                  <a:pt x="71830" y="60000"/>
                </a:cubicBezTo>
                <a:cubicBezTo>
                  <a:pt x="70227" y="60000"/>
                  <a:pt x="69190" y="61062"/>
                  <a:pt x="69190" y="62705"/>
                </a:cubicBezTo>
                <a:cubicBezTo>
                  <a:pt x="69190" y="64347"/>
                  <a:pt x="70227" y="65410"/>
                  <a:pt x="71830" y="65410"/>
                </a:cubicBezTo>
                <a:close/>
                <a:moveTo>
                  <a:pt x="87855" y="38164"/>
                </a:moveTo>
                <a:cubicBezTo>
                  <a:pt x="92380" y="38164"/>
                  <a:pt x="95773" y="34685"/>
                  <a:pt x="95773" y="30048"/>
                </a:cubicBezTo>
                <a:cubicBezTo>
                  <a:pt x="95773" y="25410"/>
                  <a:pt x="92380" y="21835"/>
                  <a:pt x="87855" y="21835"/>
                </a:cubicBezTo>
                <a:cubicBezTo>
                  <a:pt x="83330" y="21835"/>
                  <a:pt x="79842" y="25410"/>
                  <a:pt x="79842" y="30048"/>
                </a:cubicBezTo>
                <a:cubicBezTo>
                  <a:pt x="79842" y="34685"/>
                  <a:pt x="83330" y="38164"/>
                  <a:pt x="87855" y="38164"/>
                </a:cubicBezTo>
                <a:close/>
                <a:moveTo>
                  <a:pt x="87855" y="27246"/>
                </a:moveTo>
                <a:cubicBezTo>
                  <a:pt x="89363" y="27246"/>
                  <a:pt x="90494" y="28405"/>
                  <a:pt x="90494" y="30048"/>
                </a:cubicBezTo>
                <a:cubicBezTo>
                  <a:pt x="90494" y="31594"/>
                  <a:pt x="89363" y="32753"/>
                  <a:pt x="87855" y="32753"/>
                </a:cubicBezTo>
                <a:cubicBezTo>
                  <a:pt x="86252" y="32753"/>
                  <a:pt x="85121" y="31594"/>
                  <a:pt x="85121" y="30048"/>
                </a:cubicBezTo>
                <a:cubicBezTo>
                  <a:pt x="85121" y="28405"/>
                  <a:pt x="86252" y="27246"/>
                  <a:pt x="87855" y="27246"/>
                </a:cubicBezTo>
                <a:close/>
                <a:moveTo>
                  <a:pt x="63912" y="57294"/>
                </a:moveTo>
                <a:cubicBezTo>
                  <a:pt x="65420" y="57294"/>
                  <a:pt x="66551" y="56135"/>
                  <a:pt x="66551" y="54589"/>
                </a:cubicBezTo>
                <a:cubicBezTo>
                  <a:pt x="66551" y="52946"/>
                  <a:pt x="65420" y="51787"/>
                  <a:pt x="63912" y="51787"/>
                </a:cubicBezTo>
                <a:cubicBezTo>
                  <a:pt x="62309" y="51787"/>
                  <a:pt x="61178" y="52946"/>
                  <a:pt x="61178" y="54589"/>
                </a:cubicBezTo>
                <a:cubicBezTo>
                  <a:pt x="61178" y="56135"/>
                  <a:pt x="62309" y="57294"/>
                  <a:pt x="63912" y="5729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2" name="Shape 3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3" name="Google Shape;373;p38"/>
          <p:cNvSpPr/>
          <p:nvPr/>
        </p:nvSpPr>
        <p:spPr>
          <a:xfrm>
            <a:off x="273950" y="206675"/>
            <a:ext cx="3478800" cy="899700"/>
          </a:xfrm>
          <a:prstGeom prst="parallelogram">
            <a:avLst>
              <a:gd fmla="val 16552" name="adj"/>
            </a:avLst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700"/>
          </a:p>
        </p:txBody>
      </p:sp>
      <p:sp>
        <p:nvSpPr>
          <p:cNvPr id="374" name="Google Shape;374;p38"/>
          <p:cNvSpPr txBox="1"/>
          <p:nvPr/>
        </p:nvSpPr>
        <p:spPr>
          <a:xfrm>
            <a:off x="279950" y="195125"/>
            <a:ext cx="3396600" cy="787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5200">
                <a:solidFill>
                  <a:srgbClr val="B22AB6"/>
                </a:solidFill>
                <a:latin typeface="Bowlby One"/>
                <a:ea typeface="Bowlby One"/>
                <a:cs typeface="Bowlby One"/>
                <a:sym typeface="Bowlby One"/>
              </a:rPr>
              <a:t>CREDITS</a:t>
            </a:r>
            <a:endParaRPr i="1" sz="5200">
              <a:solidFill>
                <a:srgbClr val="B22AB6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  <p:sp>
        <p:nvSpPr>
          <p:cNvPr id="375" name="Google Shape;375;p38"/>
          <p:cNvSpPr/>
          <p:nvPr/>
        </p:nvSpPr>
        <p:spPr>
          <a:xfrm>
            <a:off x="7769451" y="648723"/>
            <a:ext cx="933900" cy="933900"/>
          </a:xfrm>
          <a:custGeom>
            <a:rect b="b" l="l" r="r" t="t"/>
            <a:pathLst>
              <a:path extrusionOk="0" h="120000" w="120000">
                <a:moveTo>
                  <a:pt x="120000" y="21800"/>
                </a:moveTo>
                <a:lnTo>
                  <a:pt x="98243" y="21800"/>
                </a:lnTo>
                <a:lnTo>
                  <a:pt x="90024" y="0"/>
                </a:lnTo>
                <a:lnTo>
                  <a:pt x="81804" y="21800"/>
                </a:lnTo>
                <a:lnTo>
                  <a:pt x="59951" y="21800"/>
                </a:lnTo>
                <a:lnTo>
                  <a:pt x="77743" y="35401"/>
                </a:lnTo>
                <a:lnTo>
                  <a:pt x="69524" y="59903"/>
                </a:lnTo>
                <a:lnTo>
                  <a:pt x="90024" y="44855"/>
                </a:lnTo>
                <a:lnTo>
                  <a:pt x="110523" y="59903"/>
                </a:lnTo>
                <a:lnTo>
                  <a:pt x="102304" y="35401"/>
                </a:lnTo>
                <a:lnTo>
                  <a:pt x="120000" y="21800"/>
                </a:lnTo>
                <a:close/>
                <a:moveTo>
                  <a:pt x="93311" y="40514"/>
                </a:moveTo>
                <a:lnTo>
                  <a:pt x="90024" y="38102"/>
                </a:lnTo>
                <a:lnTo>
                  <a:pt x="86736" y="40514"/>
                </a:lnTo>
                <a:lnTo>
                  <a:pt x="80161" y="45434"/>
                </a:lnTo>
                <a:lnTo>
                  <a:pt x="82965" y="37234"/>
                </a:lnTo>
                <a:lnTo>
                  <a:pt x="84319" y="33762"/>
                </a:lnTo>
                <a:lnTo>
                  <a:pt x="81321" y="31254"/>
                </a:lnTo>
                <a:lnTo>
                  <a:pt x="76099" y="27491"/>
                </a:lnTo>
                <a:lnTo>
                  <a:pt x="85672" y="27491"/>
                </a:lnTo>
                <a:lnTo>
                  <a:pt x="87026" y="23922"/>
                </a:lnTo>
                <a:lnTo>
                  <a:pt x="90024" y="15723"/>
                </a:lnTo>
                <a:lnTo>
                  <a:pt x="93021" y="23922"/>
                </a:lnTo>
                <a:lnTo>
                  <a:pt x="94375" y="27491"/>
                </a:lnTo>
                <a:lnTo>
                  <a:pt x="103948" y="27491"/>
                </a:lnTo>
                <a:lnTo>
                  <a:pt x="98726" y="31254"/>
                </a:lnTo>
                <a:lnTo>
                  <a:pt x="95729" y="33762"/>
                </a:lnTo>
                <a:lnTo>
                  <a:pt x="96792" y="37234"/>
                </a:lnTo>
                <a:lnTo>
                  <a:pt x="99597" y="45434"/>
                </a:lnTo>
                <a:lnTo>
                  <a:pt x="93311" y="40514"/>
                </a:lnTo>
                <a:close/>
                <a:moveTo>
                  <a:pt x="52119" y="68006"/>
                </a:moveTo>
                <a:lnTo>
                  <a:pt x="40902" y="38102"/>
                </a:lnTo>
                <a:lnTo>
                  <a:pt x="29685" y="68006"/>
                </a:lnTo>
                <a:lnTo>
                  <a:pt x="0" y="68006"/>
                </a:lnTo>
                <a:lnTo>
                  <a:pt x="24270" y="86527"/>
                </a:lnTo>
                <a:lnTo>
                  <a:pt x="13053" y="120000"/>
                </a:lnTo>
                <a:lnTo>
                  <a:pt x="40902" y="99646"/>
                </a:lnTo>
                <a:lnTo>
                  <a:pt x="68751" y="120000"/>
                </a:lnTo>
                <a:lnTo>
                  <a:pt x="57534" y="86527"/>
                </a:lnTo>
                <a:lnTo>
                  <a:pt x="81804" y="68006"/>
                </a:lnTo>
                <a:lnTo>
                  <a:pt x="52119" y="68006"/>
                </a:lnTo>
                <a:close/>
                <a:moveTo>
                  <a:pt x="52312" y="88167"/>
                </a:moveTo>
                <a:lnTo>
                  <a:pt x="58114" y="105337"/>
                </a:lnTo>
                <a:lnTo>
                  <a:pt x="43900" y="95016"/>
                </a:lnTo>
                <a:lnTo>
                  <a:pt x="40902" y="92508"/>
                </a:lnTo>
                <a:lnTo>
                  <a:pt x="37614" y="95016"/>
                </a:lnTo>
                <a:lnTo>
                  <a:pt x="23400" y="105337"/>
                </a:lnTo>
                <a:lnTo>
                  <a:pt x="29202" y="88167"/>
                </a:lnTo>
                <a:lnTo>
                  <a:pt x="30556" y="84405"/>
                </a:lnTo>
                <a:lnTo>
                  <a:pt x="27558" y="81897"/>
                </a:lnTo>
                <a:lnTo>
                  <a:pt x="16051" y="73215"/>
                </a:lnTo>
                <a:lnTo>
                  <a:pt x="33553" y="73215"/>
                </a:lnTo>
                <a:lnTo>
                  <a:pt x="34907" y="69646"/>
                </a:lnTo>
                <a:lnTo>
                  <a:pt x="40902" y="53633"/>
                </a:lnTo>
                <a:lnTo>
                  <a:pt x="46897" y="69646"/>
                </a:lnTo>
                <a:lnTo>
                  <a:pt x="48251" y="73215"/>
                </a:lnTo>
                <a:lnTo>
                  <a:pt x="65753" y="73215"/>
                </a:lnTo>
                <a:lnTo>
                  <a:pt x="54246" y="81897"/>
                </a:lnTo>
                <a:lnTo>
                  <a:pt x="51248" y="84405"/>
                </a:lnTo>
                <a:lnTo>
                  <a:pt x="52312" y="88167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" name="Google Shape;376;p38"/>
          <p:cNvSpPr txBox="1"/>
          <p:nvPr/>
        </p:nvSpPr>
        <p:spPr>
          <a:xfrm>
            <a:off x="5986000" y="3494725"/>
            <a:ext cx="2716800" cy="161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Microsoft® and PowerPoint® are trademarks or registered trademarks of Microsoft Corporation.</a:t>
            </a:r>
            <a:endParaRPr sz="900">
              <a:solidFill>
                <a:srgbClr val="434343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434343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© 2016 Google Inc, used with permission. Google and the Google logo are registered trademarks of Google Inc.</a:t>
            </a:r>
            <a:endParaRPr sz="900">
              <a:solidFill>
                <a:srgbClr val="434343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434343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Google Drive® is a registered trademark of Google Inc.</a:t>
            </a:r>
            <a:endParaRPr sz="900">
              <a:solidFill>
                <a:srgbClr val="434343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just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 sz="1200">
              <a:solidFill>
                <a:srgbClr val="434343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377" name="Google Shape;377;p38"/>
          <p:cNvSpPr txBox="1"/>
          <p:nvPr/>
        </p:nvSpPr>
        <p:spPr>
          <a:xfrm>
            <a:off x="5985975" y="2062200"/>
            <a:ext cx="2716800" cy="113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9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Photos in this template were downloaded from </a:t>
            </a:r>
            <a:r>
              <a:rPr b="1" lang="en" sz="9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pixabay.com</a:t>
            </a:r>
            <a:r>
              <a:rPr lang="en" sz="9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. Attribution is located in each slide notes and the Credits slide.</a:t>
            </a:r>
            <a:endParaRPr sz="900">
              <a:solidFill>
                <a:srgbClr val="434343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378" name="Google Shape;378;p38"/>
          <p:cNvSpPr txBox="1"/>
          <p:nvPr/>
        </p:nvSpPr>
        <p:spPr>
          <a:xfrm>
            <a:off x="3148875" y="3494724"/>
            <a:ext cx="2716800" cy="77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9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The Template provides a theme with four basic colors:</a:t>
            </a:r>
            <a:endParaRPr sz="1200">
              <a:solidFill>
                <a:srgbClr val="434343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379" name="Google Shape;379;p38"/>
          <p:cNvSpPr txBox="1"/>
          <p:nvPr/>
        </p:nvSpPr>
        <p:spPr>
          <a:xfrm>
            <a:off x="3148850" y="2062207"/>
            <a:ext cx="2716800" cy="113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800"/>
              </a:spcAft>
              <a:buNone/>
            </a:pPr>
            <a:r>
              <a:rPr lang="en" sz="9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The backgrounds were created by </a:t>
            </a:r>
            <a:r>
              <a:rPr b="1" lang="en" sz="9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Free Google Slides Templates</a:t>
            </a:r>
            <a:r>
              <a:rPr lang="en" sz="9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.</a:t>
            </a:r>
            <a:endParaRPr sz="900">
              <a:solidFill>
                <a:srgbClr val="434343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380" name="Google Shape;380;p38"/>
          <p:cNvSpPr txBox="1"/>
          <p:nvPr/>
        </p:nvSpPr>
        <p:spPr>
          <a:xfrm>
            <a:off x="311700" y="2062207"/>
            <a:ext cx="2716800" cy="113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just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Vectorial Shapes in this Template were created by </a:t>
            </a:r>
            <a:r>
              <a:rPr b="1" lang="en" sz="9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Free Google Slides Templates</a:t>
            </a:r>
            <a:r>
              <a:rPr lang="en" sz="9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 and downloaded from </a:t>
            </a:r>
            <a:r>
              <a:rPr b="1" lang="en" sz="9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pexels.com</a:t>
            </a:r>
            <a:r>
              <a:rPr lang="en" sz="9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 and </a:t>
            </a:r>
            <a:r>
              <a:rPr b="1" lang="en" sz="9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unsplash.com</a:t>
            </a:r>
            <a:r>
              <a:rPr lang="en" sz="9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.</a:t>
            </a:r>
            <a:endParaRPr sz="900">
              <a:solidFill>
                <a:srgbClr val="434343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just">
              <a:spcBef>
                <a:spcPts val="80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Icons in this Template are part of Google® Material Icons and </a:t>
            </a:r>
            <a:r>
              <a:rPr b="1" lang="en" sz="9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1001freedownloads.com</a:t>
            </a:r>
            <a:r>
              <a:rPr lang="en" sz="9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.</a:t>
            </a:r>
            <a:endParaRPr sz="900">
              <a:solidFill>
                <a:srgbClr val="434343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just">
              <a:lnSpc>
                <a:spcPct val="115000"/>
              </a:lnSpc>
              <a:spcBef>
                <a:spcPts val="800"/>
              </a:spcBef>
              <a:spcAft>
                <a:spcPts val="1600"/>
              </a:spcAft>
              <a:buNone/>
            </a:pPr>
            <a:r>
              <a:t/>
            </a:r>
            <a:endParaRPr sz="1200">
              <a:solidFill>
                <a:srgbClr val="434343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381" name="Google Shape;381;p38"/>
          <p:cNvSpPr txBox="1"/>
          <p:nvPr/>
        </p:nvSpPr>
        <p:spPr>
          <a:xfrm>
            <a:off x="311700" y="1619100"/>
            <a:ext cx="2716800" cy="408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>
                <a:solidFill>
                  <a:srgbClr val="B22AB6"/>
                </a:solidFill>
                <a:latin typeface="Anton"/>
                <a:ea typeface="Anton"/>
                <a:cs typeface="Anton"/>
                <a:sym typeface="Anton"/>
              </a:rPr>
              <a:t>Shapes &amp; Icons</a:t>
            </a:r>
            <a:endParaRPr sz="1800">
              <a:solidFill>
                <a:srgbClr val="B22AB6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382" name="Google Shape;382;p38"/>
          <p:cNvSpPr txBox="1"/>
          <p:nvPr/>
        </p:nvSpPr>
        <p:spPr>
          <a:xfrm>
            <a:off x="3148838" y="1619100"/>
            <a:ext cx="2716800" cy="408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>
                <a:solidFill>
                  <a:srgbClr val="B22AB6"/>
                </a:solidFill>
                <a:latin typeface="Anton"/>
                <a:ea typeface="Anton"/>
                <a:cs typeface="Anton"/>
                <a:sym typeface="Anton"/>
              </a:rPr>
              <a:t>Backgrounds</a:t>
            </a:r>
            <a:endParaRPr sz="1800">
              <a:solidFill>
                <a:srgbClr val="B22AB6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383" name="Google Shape;383;p38"/>
          <p:cNvSpPr txBox="1"/>
          <p:nvPr/>
        </p:nvSpPr>
        <p:spPr>
          <a:xfrm>
            <a:off x="5985975" y="1619100"/>
            <a:ext cx="2716800" cy="408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>
                <a:solidFill>
                  <a:srgbClr val="B22AB6"/>
                </a:solidFill>
                <a:latin typeface="Anton"/>
                <a:ea typeface="Anton"/>
                <a:cs typeface="Anton"/>
                <a:sym typeface="Anton"/>
              </a:rPr>
              <a:t>Images</a:t>
            </a:r>
            <a:endParaRPr sz="1800">
              <a:solidFill>
                <a:srgbClr val="B22AB6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384" name="Google Shape;384;p38"/>
          <p:cNvSpPr txBox="1"/>
          <p:nvPr/>
        </p:nvSpPr>
        <p:spPr>
          <a:xfrm>
            <a:off x="311713" y="3051625"/>
            <a:ext cx="2716800" cy="408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>
                <a:solidFill>
                  <a:srgbClr val="B22AB6"/>
                </a:solidFill>
                <a:latin typeface="Anton"/>
                <a:ea typeface="Anton"/>
                <a:cs typeface="Anton"/>
                <a:sym typeface="Anton"/>
              </a:rPr>
              <a:t>Fonts</a:t>
            </a:r>
            <a:endParaRPr sz="1800">
              <a:solidFill>
                <a:srgbClr val="B22AB6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385" name="Google Shape;385;p38"/>
          <p:cNvSpPr txBox="1"/>
          <p:nvPr/>
        </p:nvSpPr>
        <p:spPr>
          <a:xfrm>
            <a:off x="3148850" y="3051625"/>
            <a:ext cx="2716800" cy="408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>
                <a:solidFill>
                  <a:srgbClr val="B22AB6"/>
                </a:solidFill>
                <a:latin typeface="Anton"/>
                <a:ea typeface="Anton"/>
                <a:cs typeface="Anton"/>
                <a:sym typeface="Anton"/>
              </a:rPr>
              <a:t>Color Palette</a:t>
            </a:r>
            <a:endParaRPr sz="1800">
              <a:solidFill>
                <a:srgbClr val="B22AB6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386" name="Google Shape;386;p38"/>
          <p:cNvSpPr txBox="1"/>
          <p:nvPr/>
        </p:nvSpPr>
        <p:spPr>
          <a:xfrm>
            <a:off x="5985988" y="3051625"/>
            <a:ext cx="2716800" cy="408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>
                <a:solidFill>
                  <a:srgbClr val="B22AB6"/>
                </a:solidFill>
                <a:latin typeface="Anton"/>
                <a:ea typeface="Anton"/>
                <a:cs typeface="Anton"/>
                <a:sym typeface="Anton"/>
              </a:rPr>
              <a:t>Trademarks</a:t>
            </a:r>
            <a:endParaRPr sz="1800">
              <a:solidFill>
                <a:srgbClr val="B22AB6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387" name="Google Shape;387;p38"/>
          <p:cNvSpPr txBox="1"/>
          <p:nvPr/>
        </p:nvSpPr>
        <p:spPr>
          <a:xfrm>
            <a:off x="311725" y="3494722"/>
            <a:ext cx="2716800" cy="161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The fonts used in this template are taken from </a:t>
            </a:r>
            <a:r>
              <a:rPr b="1" lang="en" sz="9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Google </a:t>
            </a:r>
            <a:r>
              <a:rPr lang="en" sz="9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fonts. ( Anton, Hind, Bowlby One, Racing Sans One, Impact )</a:t>
            </a:r>
            <a:endParaRPr sz="900">
              <a:solidFill>
                <a:srgbClr val="434343"/>
              </a:solidFill>
              <a:latin typeface="Open Sans"/>
              <a:ea typeface="Open Sans"/>
              <a:cs typeface="Open Sans"/>
              <a:sym typeface="Open Sans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You can download the fonts from the following url: </a:t>
            </a:r>
            <a:r>
              <a:rPr lang="en" sz="900" u="sng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  <a:hlinkClick r:id="rId3"/>
              </a:rPr>
              <a:t>https://www.google.com/fonts/</a:t>
            </a:r>
            <a:endParaRPr sz="900">
              <a:solidFill>
                <a:srgbClr val="434343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388" name="Google Shape;388;p38"/>
          <p:cNvSpPr/>
          <p:nvPr/>
        </p:nvSpPr>
        <p:spPr>
          <a:xfrm>
            <a:off x="3421764" y="4039538"/>
            <a:ext cx="1113600" cy="273900"/>
          </a:xfrm>
          <a:prstGeom prst="rect">
            <a:avLst/>
          </a:prstGeom>
          <a:solidFill>
            <a:srgbClr val="FF75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#ff751dff</a:t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389" name="Google Shape;389;p38"/>
          <p:cNvSpPr/>
          <p:nvPr/>
        </p:nvSpPr>
        <p:spPr>
          <a:xfrm>
            <a:off x="4608714" y="4039538"/>
            <a:ext cx="1113600" cy="273900"/>
          </a:xfrm>
          <a:prstGeom prst="rect">
            <a:avLst/>
          </a:prstGeom>
          <a:solidFill>
            <a:srgbClr val="B22AB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#b22ab6ff</a:t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390" name="Google Shape;390;p38"/>
          <p:cNvSpPr/>
          <p:nvPr/>
        </p:nvSpPr>
        <p:spPr>
          <a:xfrm>
            <a:off x="3421677" y="4382263"/>
            <a:ext cx="1113600" cy="273900"/>
          </a:xfrm>
          <a:prstGeom prst="rect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#000000ff</a:t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391" name="Google Shape;391;p38"/>
          <p:cNvSpPr/>
          <p:nvPr/>
        </p:nvSpPr>
        <p:spPr>
          <a:xfrm>
            <a:off x="4608727" y="4382263"/>
            <a:ext cx="1113600" cy="273900"/>
          </a:xfrm>
          <a:prstGeom prst="rect">
            <a:avLst/>
          </a:prstGeom>
          <a:solidFill>
            <a:srgbClr val="EEEEE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#eeeeeeff</a:t>
            </a:r>
            <a:endParaRPr b="1">
              <a:solidFill>
                <a:srgbClr val="666666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95" name="Shape 3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6" name="Google Shape;396;p39"/>
          <p:cNvSpPr/>
          <p:nvPr/>
        </p:nvSpPr>
        <p:spPr>
          <a:xfrm>
            <a:off x="273950" y="206675"/>
            <a:ext cx="3478800" cy="899700"/>
          </a:xfrm>
          <a:prstGeom prst="parallelogram">
            <a:avLst>
              <a:gd fmla="val 16552" name="adj"/>
            </a:avLst>
          </a:prstGeom>
          <a:solidFill>
            <a:srgbClr val="B22AB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700"/>
          </a:p>
        </p:txBody>
      </p:sp>
      <p:sp>
        <p:nvSpPr>
          <p:cNvPr id="397" name="Google Shape;397;p39"/>
          <p:cNvSpPr txBox="1"/>
          <p:nvPr/>
        </p:nvSpPr>
        <p:spPr>
          <a:xfrm>
            <a:off x="279950" y="195125"/>
            <a:ext cx="3396600" cy="787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5200">
                <a:solidFill>
                  <a:srgbClr val="FF751D"/>
                </a:solidFill>
                <a:latin typeface="Bowlby One"/>
                <a:ea typeface="Bowlby One"/>
                <a:cs typeface="Bowlby One"/>
                <a:sym typeface="Bowlby One"/>
              </a:rPr>
              <a:t>ICONS &amp;</a:t>
            </a:r>
            <a:endParaRPr i="1" sz="5200">
              <a:solidFill>
                <a:srgbClr val="FF751D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  <p:sp>
        <p:nvSpPr>
          <p:cNvPr id="398" name="Google Shape;398;p39"/>
          <p:cNvSpPr/>
          <p:nvPr/>
        </p:nvSpPr>
        <p:spPr>
          <a:xfrm>
            <a:off x="854975" y="1017725"/>
            <a:ext cx="3278700" cy="899700"/>
          </a:xfrm>
          <a:prstGeom prst="parallelogram">
            <a:avLst>
              <a:gd fmla="val 16552" name="adj"/>
            </a:avLst>
          </a:prstGeom>
          <a:solidFill>
            <a:srgbClr val="B22AB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700"/>
          </a:p>
        </p:txBody>
      </p:sp>
      <p:sp>
        <p:nvSpPr>
          <p:cNvPr id="399" name="Google Shape;399;p39"/>
          <p:cNvSpPr txBox="1"/>
          <p:nvPr/>
        </p:nvSpPr>
        <p:spPr>
          <a:xfrm>
            <a:off x="896075" y="1017725"/>
            <a:ext cx="3161400" cy="787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5200">
                <a:solidFill>
                  <a:srgbClr val="FF751D"/>
                </a:solidFill>
                <a:latin typeface="Bowlby One"/>
                <a:ea typeface="Bowlby One"/>
                <a:cs typeface="Bowlby One"/>
                <a:sym typeface="Bowlby One"/>
              </a:rPr>
              <a:t>SHAPES</a:t>
            </a:r>
            <a:endParaRPr i="1" sz="5200">
              <a:solidFill>
                <a:srgbClr val="FF751D"/>
              </a:solidFill>
              <a:latin typeface="Bowlby One"/>
              <a:ea typeface="Bowlby One"/>
              <a:cs typeface="Bowlby One"/>
              <a:sym typeface="Bowlby One"/>
            </a:endParaRPr>
          </a:p>
        </p:txBody>
      </p:sp>
      <p:sp>
        <p:nvSpPr>
          <p:cNvPr id="400" name="Google Shape;400;p39"/>
          <p:cNvSpPr txBox="1"/>
          <p:nvPr/>
        </p:nvSpPr>
        <p:spPr>
          <a:xfrm>
            <a:off x="311700" y="2152500"/>
            <a:ext cx="2716800" cy="408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>
                <a:solidFill>
                  <a:srgbClr val="B22AB6"/>
                </a:solidFill>
                <a:latin typeface="Anton"/>
                <a:ea typeface="Anton"/>
                <a:cs typeface="Anton"/>
                <a:sym typeface="Anton"/>
              </a:rPr>
              <a:t>Vector Icons</a:t>
            </a:r>
            <a:endParaRPr sz="1800">
              <a:solidFill>
                <a:srgbClr val="B22AB6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401" name="Google Shape;401;p39"/>
          <p:cNvSpPr txBox="1"/>
          <p:nvPr/>
        </p:nvSpPr>
        <p:spPr>
          <a:xfrm>
            <a:off x="3148838" y="2152500"/>
            <a:ext cx="2716800" cy="408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>
                <a:solidFill>
                  <a:srgbClr val="B22AB6"/>
                </a:solidFill>
                <a:latin typeface="Anton"/>
                <a:ea typeface="Anton"/>
                <a:cs typeface="Anton"/>
                <a:sym typeface="Anton"/>
              </a:rPr>
              <a:t>Resize the Icons</a:t>
            </a:r>
            <a:endParaRPr sz="1800">
              <a:solidFill>
                <a:srgbClr val="B22AB6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402" name="Google Shape;402;p39"/>
          <p:cNvSpPr txBox="1"/>
          <p:nvPr/>
        </p:nvSpPr>
        <p:spPr>
          <a:xfrm>
            <a:off x="5985975" y="2152500"/>
            <a:ext cx="2716800" cy="408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>
                <a:solidFill>
                  <a:srgbClr val="B22AB6"/>
                </a:solidFill>
                <a:latin typeface="Anton"/>
                <a:ea typeface="Anton"/>
                <a:cs typeface="Anton"/>
                <a:sym typeface="Anton"/>
              </a:rPr>
              <a:t>Edit the colors</a:t>
            </a:r>
            <a:endParaRPr sz="1800">
              <a:solidFill>
                <a:srgbClr val="B22AB6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403" name="Google Shape;403;p39"/>
          <p:cNvSpPr txBox="1"/>
          <p:nvPr/>
        </p:nvSpPr>
        <p:spPr>
          <a:xfrm>
            <a:off x="311700" y="2595611"/>
            <a:ext cx="2716800" cy="2895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b="1" lang="en" sz="1200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Free Google Slides Templates</a:t>
            </a:r>
            <a:r>
              <a:rPr lang="en" sz="1200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 uses Vectorial Icons from the most popular Free Sources.</a:t>
            </a:r>
            <a:endParaRPr sz="1200">
              <a:solidFill>
                <a:srgbClr val="434343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404" name="Google Shape;404;p39"/>
          <p:cNvSpPr txBox="1"/>
          <p:nvPr/>
        </p:nvSpPr>
        <p:spPr>
          <a:xfrm>
            <a:off x="3148838" y="2595611"/>
            <a:ext cx="2716800" cy="2895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200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All Icons are resizable. Change the icons size without losing resolution.</a:t>
            </a:r>
            <a:endParaRPr sz="1200">
              <a:solidFill>
                <a:srgbClr val="434343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405" name="Google Shape;405;p39"/>
          <p:cNvSpPr txBox="1"/>
          <p:nvPr/>
        </p:nvSpPr>
        <p:spPr>
          <a:xfrm>
            <a:off x="5985975" y="2595611"/>
            <a:ext cx="2716800" cy="2895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200">
                <a:solidFill>
                  <a:srgbClr val="434343"/>
                </a:solidFill>
                <a:latin typeface="Hind"/>
                <a:ea typeface="Hind"/>
                <a:cs typeface="Hind"/>
                <a:sym typeface="Hind"/>
              </a:rPr>
              <a:t>All Icons are editable. Change the color fill and lines without affecting the shape.</a:t>
            </a:r>
            <a:endParaRPr sz="1200">
              <a:solidFill>
                <a:srgbClr val="434343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406" name="Google Shape;406;p39"/>
          <p:cNvSpPr/>
          <p:nvPr/>
        </p:nvSpPr>
        <p:spPr>
          <a:xfrm>
            <a:off x="1087483" y="3536213"/>
            <a:ext cx="301625" cy="334963"/>
          </a:xfrm>
          <a:custGeom>
            <a:rect b="b" l="l" r="r" t="t"/>
            <a:pathLst>
              <a:path extrusionOk="0" h="333" w="300">
                <a:moveTo>
                  <a:pt x="150" y="0"/>
                </a:moveTo>
                <a:cubicBezTo>
                  <a:pt x="168" y="0"/>
                  <a:pt x="183" y="15"/>
                  <a:pt x="183" y="33"/>
                </a:cubicBezTo>
                <a:cubicBezTo>
                  <a:pt x="183" y="51"/>
                  <a:pt x="168" y="66"/>
                  <a:pt x="150" y="66"/>
                </a:cubicBezTo>
                <a:cubicBezTo>
                  <a:pt x="131" y="66"/>
                  <a:pt x="116" y="51"/>
                  <a:pt x="116" y="33"/>
                </a:cubicBezTo>
                <a:cubicBezTo>
                  <a:pt x="116" y="15"/>
                  <a:pt x="131" y="0"/>
                  <a:pt x="150" y="0"/>
                </a:cubicBezTo>
                <a:close/>
                <a:moveTo>
                  <a:pt x="300" y="116"/>
                </a:moveTo>
                <a:cubicBezTo>
                  <a:pt x="200" y="116"/>
                  <a:pt x="200" y="116"/>
                  <a:pt x="200" y="116"/>
                </a:cubicBezTo>
                <a:cubicBezTo>
                  <a:pt x="200" y="333"/>
                  <a:pt x="200" y="333"/>
                  <a:pt x="200" y="333"/>
                </a:cubicBezTo>
                <a:cubicBezTo>
                  <a:pt x="166" y="333"/>
                  <a:pt x="166" y="333"/>
                  <a:pt x="166" y="333"/>
                </a:cubicBezTo>
                <a:cubicBezTo>
                  <a:pt x="166" y="233"/>
                  <a:pt x="166" y="233"/>
                  <a:pt x="166" y="233"/>
                </a:cubicBezTo>
                <a:cubicBezTo>
                  <a:pt x="133" y="233"/>
                  <a:pt x="133" y="233"/>
                  <a:pt x="133" y="233"/>
                </a:cubicBezTo>
                <a:cubicBezTo>
                  <a:pt x="133" y="333"/>
                  <a:pt x="133" y="333"/>
                  <a:pt x="133" y="333"/>
                </a:cubicBezTo>
                <a:cubicBezTo>
                  <a:pt x="100" y="333"/>
                  <a:pt x="100" y="333"/>
                  <a:pt x="100" y="333"/>
                </a:cubicBezTo>
                <a:cubicBezTo>
                  <a:pt x="100" y="116"/>
                  <a:pt x="100" y="116"/>
                  <a:pt x="100" y="116"/>
                </a:cubicBezTo>
                <a:cubicBezTo>
                  <a:pt x="0" y="116"/>
                  <a:pt x="0" y="116"/>
                  <a:pt x="0" y="116"/>
                </a:cubicBezTo>
                <a:cubicBezTo>
                  <a:pt x="0" y="83"/>
                  <a:pt x="0" y="83"/>
                  <a:pt x="0" y="83"/>
                </a:cubicBezTo>
                <a:cubicBezTo>
                  <a:pt x="300" y="83"/>
                  <a:pt x="300" y="83"/>
                  <a:pt x="300" y="83"/>
                </a:cubicBezTo>
                <a:lnTo>
                  <a:pt x="300" y="116"/>
                </a:lnTo>
                <a:close/>
              </a:path>
            </a:pathLst>
          </a:custGeom>
          <a:solidFill>
            <a:srgbClr val="FF751D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7" name="Google Shape;407;p39"/>
          <p:cNvSpPr/>
          <p:nvPr/>
        </p:nvSpPr>
        <p:spPr>
          <a:xfrm>
            <a:off x="1060142" y="3921975"/>
            <a:ext cx="319088" cy="350838"/>
          </a:xfrm>
          <a:custGeom>
            <a:rect b="b" l="l" r="r" t="t"/>
            <a:pathLst>
              <a:path extrusionOk="0" h="221" w="201">
                <a:moveTo>
                  <a:pt x="21" y="95"/>
                </a:moveTo>
                <a:lnTo>
                  <a:pt x="21" y="169"/>
                </a:lnTo>
                <a:lnTo>
                  <a:pt x="53" y="169"/>
                </a:lnTo>
                <a:lnTo>
                  <a:pt x="53" y="95"/>
                </a:lnTo>
                <a:lnTo>
                  <a:pt x="21" y="95"/>
                </a:lnTo>
                <a:close/>
                <a:moveTo>
                  <a:pt x="85" y="95"/>
                </a:moveTo>
                <a:lnTo>
                  <a:pt x="85" y="169"/>
                </a:lnTo>
                <a:lnTo>
                  <a:pt x="116" y="169"/>
                </a:lnTo>
                <a:lnTo>
                  <a:pt x="116" y="95"/>
                </a:lnTo>
                <a:lnTo>
                  <a:pt x="85" y="95"/>
                </a:lnTo>
                <a:close/>
                <a:moveTo>
                  <a:pt x="0" y="221"/>
                </a:moveTo>
                <a:lnTo>
                  <a:pt x="201" y="221"/>
                </a:lnTo>
                <a:lnTo>
                  <a:pt x="201" y="190"/>
                </a:lnTo>
                <a:lnTo>
                  <a:pt x="0" y="190"/>
                </a:lnTo>
                <a:lnTo>
                  <a:pt x="0" y="221"/>
                </a:lnTo>
                <a:close/>
                <a:moveTo>
                  <a:pt x="148" y="95"/>
                </a:moveTo>
                <a:lnTo>
                  <a:pt x="148" y="169"/>
                </a:lnTo>
                <a:lnTo>
                  <a:pt x="180" y="169"/>
                </a:lnTo>
                <a:lnTo>
                  <a:pt x="180" y="95"/>
                </a:lnTo>
                <a:lnTo>
                  <a:pt x="148" y="95"/>
                </a:lnTo>
                <a:close/>
                <a:moveTo>
                  <a:pt x="100" y="0"/>
                </a:moveTo>
                <a:lnTo>
                  <a:pt x="0" y="52"/>
                </a:lnTo>
                <a:lnTo>
                  <a:pt x="0" y="74"/>
                </a:lnTo>
                <a:lnTo>
                  <a:pt x="201" y="74"/>
                </a:lnTo>
                <a:lnTo>
                  <a:pt x="201" y="52"/>
                </a:lnTo>
                <a:lnTo>
                  <a:pt x="100" y="0"/>
                </a:lnTo>
                <a:close/>
              </a:path>
            </a:pathLst>
          </a:custGeom>
          <a:solidFill>
            <a:srgbClr val="FF751D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8" name="Google Shape;408;p39"/>
          <p:cNvSpPr/>
          <p:nvPr/>
        </p:nvSpPr>
        <p:spPr>
          <a:xfrm>
            <a:off x="311700" y="3620350"/>
            <a:ext cx="301625" cy="166688"/>
          </a:xfrm>
          <a:custGeom>
            <a:rect b="b" l="l" r="r" t="t"/>
            <a:pathLst>
              <a:path extrusionOk="0" h="105" w="190">
                <a:moveTo>
                  <a:pt x="0" y="63"/>
                </a:moveTo>
                <a:lnTo>
                  <a:pt x="21" y="63"/>
                </a:lnTo>
                <a:lnTo>
                  <a:pt x="21" y="42"/>
                </a:lnTo>
                <a:lnTo>
                  <a:pt x="0" y="42"/>
                </a:lnTo>
                <a:lnTo>
                  <a:pt x="0" y="63"/>
                </a:lnTo>
                <a:close/>
                <a:moveTo>
                  <a:pt x="0" y="105"/>
                </a:moveTo>
                <a:lnTo>
                  <a:pt x="21" y="105"/>
                </a:lnTo>
                <a:lnTo>
                  <a:pt x="21" y="84"/>
                </a:lnTo>
                <a:lnTo>
                  <a:pt x="0" y="84"/>
                </a:lnTo>
                <a:lnTo>
                  <a:pt x="0" y="105"/>
                </a:lnTo>
                <a:close/>
                <a:moveTo>
                  <a:pt x="0" y="21"/>
                </a:moveTo>
                <a:lnTo>
                  <a:pt x="21" y="21"/>
                </a:lnTo>
                <a:lnTo>
                  <a:pt x="21" y="0"/>
                </a:lnTo>
                <a:lnTo>
                  <a:pt x="0" y="0"/>
                </a:lnTo>
                <a:lnTo>
                  <a:pt x="0" y="21"/>
                </a:lnTo>
                <a:close/>
                <a:moveTo>
                  <a:pt x="42" y="63"/>
                </a:moveTo>
                <a:lnTo>
                  <a:pt x="190" y="63"/>
                </a:lnTo>
                <a:lnTo>
                  <a:pt x="190" y="42"/>
                </a:lnTo>
                <a:lnTo>
                  <a:pt x="42" y="42"/>
                </a:lnTo>
                <a:lnTo>
                  <a:pt x="42" y="63"/>
                </a:lnTo>
                <a:close/>
                <a:moveTo>
                  <a:pt x="42" y="105"/>
                </a:moveTo>
                <a:lnTo>
                  <a:pt x="190" y="105"/>
                </a:lnTo>
                <a:lnTo>
                  <a:pt x="190" y="84"/>
                </a:lnTo>
                <a:lnTo>
                  <a:pt x="42" y="84"/>
                </a:lnTo>
                <a:lnTo>
                  <a:pt x="42" y="105"/>
                </a:lnTo>
                <a:close/>
                <a:moveTo>
                  <a:pt x="42" y="0"/>
                </a:moveTo>
                <a:lnTo>
                  <a:pt x="42" y="21"/>
                </a:lnTo>
                <a:lnTo>
                  <a:pt x="190" y="21"/>
                </a:lnTo>
                <a:lnTo>
                  <a:pt x="190" y="0"/>
                </a:lnTo>
                <a:lnTo>
                  <a:pt x="42" y="0"/>
                </a:lnTo>
                <a:close/>
              </a:path>
            </a:pathLst>
          </a:custGeom>
          <a:solidFill>
            <a:srgbClr val="FF751D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9" name="Google Shape;409;p39"/>
          <p:cNvSpPr/>
          <p:nvPr/>
        </p:nvSpPr>
        <p:spPr>
          <a:xfrm>
            <a:off x="327575" y="3921975"/>
            <a:ext cx="268288" cy="350838"/>
          </a:xfrm>
          <a:custGeom>
            <a:rect b="b" l="l" r="r" t="t"/>
            <a:pathLst>
              <a:path extrusionOk="0" h="350" w="266">
                <a:moveTo>
                  <a:pt x="233" y="117"/>
                </a:moveTo>
                <a:cubicBezTo>
                  <a:pt x="216" y="117"/>
                  <a:pt x="216" y="117"/>
                  <a:pt x="216" y="117"/>
                </a:cubicBezTo>
                <a:cubicBezTo>
                  <a:pt x="216" y="83"/>
                  <a:pt x="216" y="83"/>
                  <a:pt x="216" y="83"/>
                </a:cubicBezTo>
                <a:cubicBezTo>
                  <a:pt x="216" y="37"/>
                  <a:pt x="180" y="0"/>
                  <a:pt x="133" y="0"/>
                </a:cubicBezTo>
                <a:cubicBezTo>
                  <a:pt x="86" y="0"/>
                  <a:pt x="50" y="37"/>
                  <a:pt x="50" y="83"/>
                </a:cubicBezTo>
                <a:cubicBezTo>
                  <a:pt x="50" y="117"/>
                  <a:pt x="50" y="117"/>
                  <a:pt x="50" y="117"/>
                </a:cubicBezTo>
                <a:cubicBezTo>
                  <a:pt x="33" y="117"/>
                  <a:pt x="33" y="117"/>
                  <a:pt x="33" y="117"/>
                </a:cubicBezTo>
                <a:cubicBezTo>
                  <a:pt x="15" y="117"/>
                  <a:pt x="0" y="132"/>
                  <a:pt x="0" y="150"/>
                </a:cubicBezTo>
                <a:cubicBezTo>
                  <a:pt x="0" y="317"/>
                  <a:pt x="0" y="317"/>
                  <a:pt x="0" y="317"/>
                </a:cubicBezTo>
                <a:cubicBezTo>
                  <a:pt x="0" y="335"/>
                  <a:pt x="15" y="350"/>
                  <a:pt x="33" y="350"/>
                </a:cubicBezTo>
                <a:cubicBezTo>
                  <a:pt x="233" y="350"/>
                  <a:pt x="233" y="350"/>
                  <a:pt x="233" y="350"/>
                </a:cubicBezTo>
                <a:cubicBezTo>
                  <a:pt x="251" y="350"/>
                  <a:pt x="266" y="335"/>
                  <a:pt x="266" y="317"/>
                </a:cubicBezTo>
                <a:cubicBezTo>
                  <a:pt x="266" y="150"/>
                  <a:pt x="266" y="150"/>
                  <a:pt x="266" y="150"/>
                </a:cubicBezTo>
                <a:cubicBezTo>
                  <a:pt x="266" y="132"/>
                  <a:pt x="251" y="117"/>
                  <a:pt x="233" y="117"/>
                </a:cubicBezTo>
                <a:close/>
                <a:moveTo>
                  <a:pt x="133" y="267"/>
                </a:moveTo>
                <a:cubicBezTo>
                  <a:pt x="115" y="267"/>
                  <a:pt x="100" y="252"/>
                  <a:pt x="100" y="233"/>
                </a:cubicBezTo>
                <a:cubicBezTo>
                  <a:pt x="100" y="215"/>
                  <a:pt x="115" y="200"/>
                  <a:pt x="133" y="200"/>
                </a:cubicBezTo>
                <a:cubicBezTo>
                  <a:pt x="151" y="200"/>
                  <a:pt x="166" y="215"/>
                  <a:pt x="166" y="233"/>
                </a:cubicBezTo>
                <a:cubicBezTo>
                  <a:pt x="166" y="252"/>
                  <a:pt x="151" y="267"/>
                  <a:pt x="133" y="267"/>
                </a:cubicBezTo>
                <a:close/>
                <a:moveTo>
                  <a:pt x="185" y="117"/>
                </a:moveTo>
                <a:cubicBezTo>
                  <a:pt x="81" y="117"/>
                  <a:pt x="81" y="117"/>
                  <a:pt x="81" y="117"/>
                </a:cubicBezTo>
                <a:cubicBezTo>
                  <a:pt x="81" y="83"/>
                  <a:pt x="81" y="83"/>
                  <a:pt x="81" y="83"/>
                </a:cubicBezTo>
                <a:cubicBezTo>
                  <a:pt x="81" y="55"/>
                  <a:pt x="105" y="32"/>
                  <a:pt x="133" y="32"/>
                </a:cubicBezTo>
                <a:cubicBezTo>
                  <a:pt x="161" y="32"/>
                  <a:pt x="185" y="55"/>
                  <a:pt x="185" y="83"/>
                </a:cubicBezTo>
                <a:lnTo>
                  <a:pt x="185" y="117"/>
                </a:lnTo>
                <a:close/>
              </a:path>
            </a:pathLst>
          </a:custGeom>
          <a:solidFill>
            <a:srgbClr val="FF751D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0" name="Google Shape;410;p39"/>
          <p:cNvSpPr/>
          <p:nvPr/>
        </p:nvSpPr>
        <p:spPr>
          <a:xfrm>
            <a:off x="2705725" y="3552101"/>
            <a:ext cx="301625" cy="301625"/>
          </a:xfrm>
          <a:custGeom>
            <a:rect b="b" l="l" r="r" t="t"/>
            <a:pathLst>
              <a:path extrusionOk="0" h="300" w="300">
                <a:moveTo>
                  <a:pt x="150" y="116"/>
                </a:moveTo>
                <a:cubicBezTo>
                  <a:pt x="132" y="116"/>
                  <a:pt x="117" y="131"/>
                  <a:pt x="117" y="150"/>
                </a:cubicBezTo>
                <a:cubicBezTo>
                  <a:pt x="117" y="168"/>
                  <a:pt x="132" y="183"/>
                  <a:pt x="150" y="183"/>
                </a:cubicBezTo>
                <a:cubicBezTo>
                  <a:pt x="169" y="183"/>
                  <a:pt x="184" y="168"/>
                  <a:pt x="184" y="150"/>
                </a:cubicBezTo>
                <a:cubicBezTo>
                  <a:pt x="184" y="131"/>
                  <a:pt x="169" y="116"/>
                  <a:pt x="150" y="116"/>
                </a:cubicBezTo>
                <a:close/>
                <a:moveTo>
                  <a:pt x="267" y="0"/>
                </a:moveTo>
                <a:cubicBezTo>
                  <a:pt x="34" y="0"/>
                  <a:pt x="34" y="0"/>
                  <a:pt x="34" y="0"/>
                </a:cubicBezTo>
                <a:cubicBezTo>
                  <a:pt x="15" y="0"/>
                  <a:pt x="0" y="15"/>
                  <a:pt x="0" y="33"/>
                </a:cubicBezTo>
                <a:cubicBezTo>
                  <a:pt x="0" y="266"/>
                  <a:pt x="0" y="266"/>
                  <a:pt x="0" y="266"/>
                </a:cubicBezTo>
                <a:cubicBezTo>
                  <a:pt x="0" y="285"/>
                  <a:pt x="15" y="300"/>
                  <a:pt x="34" y="300"/>
                </a:cubicBezTo>
                <a:cubicBezTo>
                  <a:pt x="267" y="300"/>
                  <a:pt x="267" y="300"/>
                  <a:pt x="267" y="300"/>
                </a:cubicBezTo>
                <a:cubicBezTo>
                  <a:pt x="285" y="300"/>
                  <a:pt x="300" y="285"/>
                  <a:pt x="300" y="266"/>
                </a:cubicBezTo>
                <a:cubicBezTo>
                  <a:pt x="300" y="33"/>
                  <a:pt x="300" y="33"/>
                  <a:pt x="300" y="33"/>
                </a:cubicBezTo>
                <a:cubicBezTo>
                  <a:pt x="300" y="15"/>
                  <a:pt x="285" y="0"/>
                  <a:pt x="267" y="0"/>
                </a:cubicBezTo>
                <a:close/>
                <a:moveTo>
                  <a:pt x="237" y="150"/>
                </a:moveTo>
                <a:cubicBezTo>
                  <a:pt x="237" y="153"/>
                  <a:pt x="237" y="158"/>
                  <a:pt x="235" y="161"/>
                </a:cubicBezTo>
                <a:cubicBezTo>
                  <a:pt x="260" y="181"/>
                  <a:pt x="260" y="181"/>
                  <a:pt x="260" y="181"/>
                </a:cubicBezTo>
                <a:cubicBezTo>
                  <a:pt x="262" y="183"/>
                  <a:pt x="264" y="186"/>
                  <a:pt x="262" y="188"/>
                </a:cubicBezTo>
                <a:cubicBezTo>
                  <a:pt x="239" y="228"/>
                  <a:pt x="239" y="228"/>
                  <a:pt x="239" y="228"/>
                </a:cubicBezTo>
                <a:cubicBezTo>
                  <a:pt x="237" y="230"/>
                  <a:pt x="234" y="231"/>
                  <a:pt x="232" y="230"/>
                </a:cubicBezTo>
                <a:cubicBezTo>
                  <a:pt x="204" y="218"/>
                  <a:pt x="204" y="218"/>
                  <a:pt x="204" y="218"/>
                </a:cubicBezTo>
                <a:cubicBezTo>
                  <a:pt x="197" y="223"/>
                  <a:pt x="190" y="226"/>
                  <a:pt x="184" y="230"/>
                </a:cubicBezTo>
                <a:cubicBezTo>
                  <a:pt x="179" y="261"/>
                  <a:pt x="179" y="261"/>
                  <a:pt x="179" y="261"/>
                </a:cubicBezTo>
                <a:cubicBezTo>
                  <a:pt x="179" y="265"/>
                  <a:pt x="175" y="266"/>
                  <a:pt x="174" y="266"/>
                </a:cubicBezTo>
                <a:cubicBezTo>
                  <a:pt x="127" y="266"/>
                  <a:pt x="127" y="266"/>
                  <a:pt x="127" y="266"/>
                </a:cubicBezTo>
                <a:cubicBezTo>
                  <a:pt x="124" y="266"/>
                  <a:pt x="122" y="265"/>
                  <a:pt x="122" y="261"/>
                </a:cubicBezTo>
                <a:cubicBezTo>
                  <a:pt x="117" y="231"/>
                  <a:pt x="117" y="231"/>
                  <a:pt x="117" y="231"/>
                </a:cubicBezTo>
                <a:cubicBezTo>
                  <a:pt x="110" y="228"/>
                  <a:pt x="104" y="225"/>
                  <a:pt x="97" y="220"/>
                </a:cubicBezTo>
                <a:cubicBezTo>
                  <a:pt x="69" y="231"/>
                  <a:pt x="69" y="231"/>
                  <a:pt x="69" y="231"/>
                </a:cubicBezTo>
                <a:cubicBezTo>
                  <a:pt x="65" y="233"/>
                  <a:pt x="64" y="231"/>
                  <a:pt x="62" y="230"/>
                </a:cubicBezTo>
                <a:cubicBezTo>
                  <a:pt x="39" y="190"/>
                  <a:pt x="39" y="190"/>
                  <a:pt x="39" y="190"/>
                </a:cubicBezTo>
                <a:cubicBezTo>
                  <a:pt x="37" y="188"/>
                  <a:pt x="39" y="185"/>
                  <a:pt x="40" y="183"/>
                </a:cubicBezTo>
                <a:cubicBezTo>
                  <a:pt x="65" y="163"/>
                  <a:pt x="65" y="163"/>
                  <a:pt x="65" y="163"/>
                </a:cubicBezTo>
                <a:cubicBezTo>
                  <a:pt x="65" y="160"/>
                  <a:pt x="65" y="155"/>
                  <a:pt x="65" y="151"/>
                </a:cubicBezTo>
                <a:cubicBezTo>
                  <a:pt x="65" y="148"/>
                  <a:pt x="65" y="143"/>
                  <a:pt x="65" y="140"/>
                </a:cubicBezTo>
                <a:cubicBezTo>
                  <a:pt x="40" y="120"/>
                  <a:pt x="40" y="120"/>
                  <a:pt x="40" y="120"/>
                </a:cubicBezTo>
                <a:cubicBezTo>
                  <a:pt x="39" y="118"/>
                  <a:pt x="37" y="115"/>
                  <a:pt x="39" y="113"/>
                </a:cubicBezTo>
                <a:cubicBezTo>
                  <a:pt x="62" y="73"/>
                  <a:pt x="62" y="73"/>
                  <a:pt x="62" y="73"/>
                </a:cubicBezTo>
                <a:cubicBezTo>
                  <a:pt x="64" y="70"/>
                  <a:pt x="67" y="70"/>
                  <a:pt x="69" y="70"/>
                </a:cubicBezTo>
                <a:cubicBezTo>
                  <a:pt x="97" y="81"/>
                  <a:pt x="97" y="81"/>
                  <a:pt x="97" y="81"/>
                </a:cubicBezTo>
                <a:cubicBezTo>
                  <a:pt x="104" y="76"/>
                  <a:pt x="110" y="73"/>
                  <a:pt x="117" y="70"/>
                </a:cubicBezTo>
                <a:cubicBezTo>
                  <a:pt x="122" y="38"/>
                  <a:pt x="122" y="38"/>
                  <a:pt x="122" y="38"/>
                </a:cubicBezTo>
                <a:cubicBezTo>
                  <a:pt x="122" y="35"/>
                  <a:pt x="125" y="33"/>
                  <a:pt x="127" y="33"/>
                </a:cubicBezTo>
                <a:cubicBezTo>
                  <a:pt x="174" y="33"/>
                  <a:pt x="174" y="33"/>
                  <a:pt x="174" y="33"/>
                </a:cubicBezTo>
                <a:cubicBezTo>
                  <a:pt x="177" y="33"/>
                  <a:pt x="179" y="35"/>
                  <a:pt x="179" y="38"/>
                </a:cubicBezTo>
                <a:cubicBezTo>
                  <a:pt x="184" y="70"/>
                  <a:pt x="184" y="70"/>
                  <a:pt x="184" y="70"/>
                </a:cubicBezTo>
                <a:cubicBezTo>
                  <a:pt x="190" y="73"/>
                  <a:pt x="197" y="76"/>
                  <a:pt x="204" y="81"/>
                </a:cubicBezTo>
                <a:cubicBezTo>
                  <a:pt x="232" y="70"/>
                  <a:pt x="232" y="70"/>
                  <a:pt x="232" y="70"/>
                </a:cubicBezTo>
                <a:cubicBezTo>
                  <a:pt x="235" y="68"/>
                  <a:pt x="237" y="70"/>
                  <a:pt x="239" y="73"/>
                </a:cubicBezTo>
                <a:cubicBezTo>
                  <a:pt x="262" y="113"/>
                  <a:pt x="262" y="113"/>
                  <a:pt x="262" y="113"/>
                </a:cubicBezTo>
                <a:cubicBezTo>
                  <a:pt x="264" y="115"/>
                  <a:pt x="262" y="118"/>
                  <a:pt x="260" y="120"/>
                </a:cubicBezTo>
                <a:cubicBezTo>
                  <a:pt x="235" y="140"/>
                  <a:pt x="235" y="140"/>
                  <a:pt x="235" y="140"/>
                </a:cubicBezTo>
                <a:cubicBezTo>
                  <a:pt x="237" y="141"/>
                  <a:pt x="237" y="146"/>
                  <a:pt x="237" y="150"/>
                </a:cubicBezTo>
                <a:close/>
              </a:path>
            </a:pathLst>
          </a:custGeom>
          <a:solidFill>
            <a:srgbClr val="FF751D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1" name="Google Shape;411;p39"/>
          <p:cNvSpPr/>
          <p:nvPr/>
        </p:nvSpPr>
        <p:spPr>
          <a:xfrm>
            <a:off x="2676088" y="3945788"/>
            <a:ext cx="352425" cy="301625"/>
          </a:xfrm>
          <a:custGeom>
            <a:rect b="b" l="l" r="r" t="t"/>
            <a:pathLst>
              <a:path extrusionOk="0" h="300" w="350">
                <a:moveTo>
                  <a:pt x="234" y="150"/>
                </a:moveTo>
                <a:cubicBezTo>
                  <a:pt x="234" y="131"/>
                  <a:pt x="219" y="116"/>
                  <a:pt x="200" y="116"/>
                </a:cubicBezTo>
                <a:cubicBezTo>
                  <a:pt x="182" y="116"/>
                  <a:pt x="167" y="131"/>
                  <a:pt x="167" y="150"/>
                </a:cubicBezTo>
                <a:cubicBezTo>
                  <a:pt x="167" y="168"/>
                  <a:pt x="182" y="183"/>
                  <a:pt x="200" y="183"/>
                </a:cubicBezTo>
                <a:cubicBezTo>
                  <a:pt x="219" y="183"/>
                  <a:pt x="234" y="168"/>
                  <a:pt x="234" y="150"/>
                </a:cubicBezTo>
                <a:close/>
                <a:moveTo>
                  <a:pt x="200" y="0"/>
                </a:moveTo>
                <a:cubicBezTo>
                  <a:pt x="117" y="0"/>
                  <a:pt x="50" y="66"/>
                  <a:pt x="50" y="150"/>
                </a:cubicBezTo>
                <a:cubicBezTo>
                  <a:pt x="0" y="150"/>
                  <a:pt x="0" y="150"/>
                  <a:pt x="0" y="150"/>
                </a:cubicBezTo>
                <a:cubicBezTo>
                  <a:pt x="67" y="216"/>
                  <a:pt x="67" y="216"/>
                  <a:pt x="67" y="216"/>
                </a:cubicBezTo>
                <a:cubicBezTo>
                  <a:pt x="134" y="150"/>
                  <a:pt x="134" y="150"/>
                  <a:pt x="134" y="150"/>
                </a:cubicBezTo>
                <a:cubicBezTo>
                  <a:pt x="84" y="150"/>
                  <a:pt x="84" y="150"/>
                  <a:pt x="84" y="150"/>
                </a:cubicBezTo>
                <a:cubicBezTo>
                  <a:pt x="84" y="85"/>
                  <a:pt x="135" y="33"/>
                  <a:pt x="200" y="33"/>
                </a:cubicBezTo>
                <a:cubicBezTo>
                  <a:pt x="265" y="33"/>
                  <a:pt x="317" y="85"/>
                  <a:pt x="317" y="150"/>
                </a:cubicBezTo>
                <a:cubicBezTo>
                  <a:pt x="317" y="215"/>
                  <a:pt x="265" y="266"/>
                  <a:pt x="200" y="266"/>
                </a:cubicBezTo>
                <a:cubicBezTo>
                  <a:pt x="175" y="266"/>
                  <a:pt x="152" y="258"/>
                  <a:pt x="132" y="245"/>
                </a:cubicBezTo>
                <a:cubicBezTo>
                  <a:pt x="109" y="268"/>
                  <a:pt x="109" y="268"/>
                  <a:pt x="109" y="268"/>
                </a:cubicBezTo>
                <a:cubicBezTo>
                  <a:pt x="134" y="288"/>
                  <a:pt x="165" y="300"/>
                  <a:pt x="200" y="300"/>
                </a:cubicBezTo>
                <a:cubicBezTo>
                  <a:pt x="284" y="300"/>
                  <a:pt x="350" y="233"/>
                  <a:pt x="350" y="150"/>
                </a:cubicBezTo>
                <a:cubicBezTo>
                  <a:pt x="350" y="66"/>
                  <a:pt x="284" y="0"/>
                  <a:pt x="200" y="0"/>
                </a:cubicBezTo>
                <a:close/>
              </a:path>
            </a:pathLst>
          </a:custGeom>
          <a:solidFill>
            <a:srgbClr val="FF751D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2" name="Google Shape;412;p39"/>
          <p:cNvSpPr/>
          <p:nvPr/>
        </p:nvSpPr>
        <p:spPr>
          <a:xfrm>
            <a:off x="1863267" y="3552088"/>
            <a:ext cx="368300" cy="301625"/>
          </a:xfrm>
          <a:custGeom>
            <a:rect b="b" l="l" r="r" t="t"/>
            <a:pathLst>
              <a:path extrusionOk="0" h="300" w="366">
                <a:moveTo>
                  <a:pt x="183" y="217"/>
                </a:moveTo>
                <a:cubicBezTo>
                  <a:pt x="250" y="150"/>
                  <a:pt x="250" y="150"/>
                  <a:pt x="250" y="150"/>
                </a:cubicBezTo>
                <a:cubicBezTo>
                  <a:pt x="200" y="150"/>
                  <a:pt x="200" y="150"/>
                  <a:pt x="200" y="150"/>
                </a:cubicBezTo>
                <a:cubicBezTo>
                  <a:pt x="200" y="0"/>
                  <a:pt x="200" y="0"/>
                  <a:pt x="200" y="0"/>
                </a:cubicBezTo>
                <a:cubicBezTo>
                  <a:pt x="166" y="0"/>
                  <a:pt x="166" y="0"/>
                  <a:pt x="166" y="0"/>
                </a:cubicBezTo>
                <a:cubicBezTo>
                  <a:pt x="166" y="150"/>
                  <a:pt x="166" y="150"/>
                  <a:pt x="166" y="150"/>
                </a:cubicBezTo>
                <a:cubicBezTo>
                  <a:pt x="116" y="150"/>
                  <a:pt x="116" y="150"/>
                  <a:pt x="116" y="150"/>
                </a:cubicBezTo>
                <a:lnTo>
                  <a:pt x="183" y="217"/>
                </a:lnTo>
                <a:close/>
                <a:moveTo>
                  <a:pt x="333" y="0"/>
                </a:moveTo>
                <a:cubicBezTo>
                  <a:pt x="233" y="0"/>
                  <a:pt x="233" y="0"/>
                  <a:pt x="233" y="0"/>
                </a:cubicBezTo>
                <a:cubicBezTo>
                  <a:pt x="233" y="34"/>
                  <a:pt x="233" y="34"/>
                  <a:pt x="233" y="34"/>
                </a:cubicBezTo>
                <a:cubicBezTo>
                  <a:pt x="333" y="34"/>
                  <a:pt x="333" y="34"/>
                  <a:pt x="333" y="34"/>
                </a:cubicBezTo>
                <a:cubicBezTo>
                  <a:pt x="333" y="267"/>
                  <a:pt x="333" y="267"/>
                  <a:pt x="333" y="267"/>
                </a:cubicBezTo>
                <a:cubicBezTo>
                  <a:pt x="33" y="267"/>
                  <a:pt x="33" y="267"/>
                  <a:pt x="33" y="267"/>
                </a:cubicBezTo>
                <a:cubicBezTo>
                  <a:pt x="33" y="34"/>
                  <a:pt x="33" y="34"/>
                  <a:pt x="33" y="34"/>
                </a:cubicBezTo>
                <a:cubicBezTo>
                  <a:pt x="133" y="34"/>
                  <a:pt x="133" y="34"/>
                  <a:pt x="133" y="34"/>
                </a:cubicBezTo>
                <a:cubicBezTo>
                  <a:pt x="133" y="0"/>
                  <a:pt x="133" y="0"/>
                  <a:pt x="133" y="0"/>
                </a:cubicBezTo>
                <a:cubicBezTo>
                  <a:pt x="33" y="0"/>
                  <a:pt x="33" y="0"/>
                  <a:pt x="33" y="0"/>
                </a:cubicBezTo>
                <a:cubicBezTo>
                  <a:pt x="15" y="0"/>
                  <a:pt x="0" y="15"/>
                  <a:pt x="0" y="34"/>
                </a:cubicBezTo>
                <a:cubicBezTo>
                  <a:pt x="0" y="267"/>
                  <a:pt x="0" y="267"/>
                  <a:pt x="0" y="267"/>
                </a:cubicBezTo>
                <a:cubicBezTo>
                  <a:pt x="0" y="285"/>
                  <a:pt x="15" y="300"/>
                  <a:pt x="33" y="300"/>
                </a:cubicBezTo>
                <a:cubicBezTo>
                  <a:pt x="333" y="300"/>
                  <a:pt x="333" y="300"/>
                  <a:pt x="333" y="300"/>
                </a:cubicBezTo>
                <a:cubicBezTo>
                  <a:pt x="351" y="300"/>
                  <a:pt x="366" y="285"/>
                  <a:pt x="366" y="267"/>
                </a:cubicBezTo>
                <a:cubicBezTo>
                  <a:pt x="366" y="34"/>
                  <a:pt x="366" y="34"/>
                  <a:pt x="366" y="34"/>
                </a:cubicBezTo>
                <a:cubicBezTo>
                  <a:pt x="366" y="15"/>
                  <a:pt x="351" y="0"/>
                  <a:pt x="333" y="0"/>
                </a:cubicBezTo>
                <a:close/>
              </a:path>
            </a:pathLst>
          </a:custGeom>
          <a:solidFill>
            <a:srgbClr val="FF751D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3" name="Google Shape;413;p39"/>
          <p:cNvSpPr/>
          <p:nvPr/>
        </p:nvSpPr>
        <p:spPr>
          <a:xfrm>
            <a:off x="1843509" y="3945788"/>
            <a:ext cx="368300" cy="301625"/>
          </a:xfrm>
          <a:custGeom>
            <a:rect b="b" l="l" r="r" t="t"/>
            <a:pathLst>
              <a:path extrusionOk="0" h="300" w="366">
                <a:moveTo>
                  <a:pt x="333" y="0"/>
                </a:moveTo>
                <a:cubicBezTo>
                  <a:pt x="33" y="0"/>
                  <a:pt x="33" y="0"/>
                  <a:pt x="33" y="0"/>
                </a:cubicBezTo>
                <a:cubicBezTo>
                  <a:pt x="15" y="0"/>
                  <a:pt x="0" y="15"/>
                  <a:pt x="0" y="33"/>
                </a:cubicBezTo>
                <a:cubicBezTo>
                  <a:pt x="0" y="267"/>
                  <a:pt x="0" y="267"/>
                  <a:pt x="0" y="267"/>
                </a:cubicBezTo>
                <a:cubicBezTo>
                  <a:pt x="0" y="285"/>
                  <a:pt x="15" y="300"/>
                  <a:pt x="33" y="300"/>
                </a:cubicBezTo>
                <a:cubicBezTo>
                  <a:pt x="333" y="300"/>
                  <a:pt x="333" y="300"/>
                  <a:pt x="333" y="300"/>
                </a:cubicBezTo>
                <a:cubicBezTo>
                  <a:pt x="351" y="300"/>
                  <a:pt x="366" y="285"/>
                  <a:pt x="366" y="267"/>
                </a:cubicBezTo>
                <a:cubicBezTo>
                  <a:pt x="366" y="33"/>
                  <a:pt x="366" y="33"/>
                  <a:pt x="366" y="33"/>
                </a:cubicBezTo>
                <a:cubicBezTo>
                  <a:pt x="366" y="15"/>
                  <a:pt x="351" y="0"/>
                  <a:pt x="333" y="0"/>
                </a:cubicBezTo>
                <a:close/>
                <a:moveTo>
                  <a:pt x="333" y="267"/>
                </a:moveTo>
                <a:cubicBezTo>
                  <a:pt x="33" y="267"/>
                  <a:pt x="33" y="267"/>
                  <a:pt x="33" y="267"/>
                </a:cubicBezTo>
                <a:cubicBezTo>
                  <a:pt x="33" y="33"/>
                  <a:pt x="33" y="33"/>
                  <a:pt x="33" y="33"/>
                </a:cubicBezTo>
                <a:cubicBezTo>
                  <a:pt x="200" y="33"/>
                  <a:pt x="200" y="33"/>
                  <a:pt x="200" y="33"/>
                </a:cubicBezTo>
                <a:cubicBezTo>
                  <a:pt x="200" y="100"/>
                  <a:pt x="200" y="100"/>
                  <a:pt x="200" y="100"/>
                </a:cubicBezTo>
                <a:cubicBezTo>
                  <a:pt x="333" y="100"/>
                  <a:pt x="333" y="100"/>
                  <a:pt x="333" y="100"/>
                </a:cubicBezTo>
                <a:lnTo>
                  <a:pt x="333" y="267"/>
                </a:lnTo>
                <a:close/>
              </a:path>
            </a:pathLst>
          </a:custGeom>
          <a:solidFill>
            <a:srgbClr val="FF751D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4" name="Google Shape;414;p39"/>
          <p:cNvSpPr/>
          <p:nvPr/>
        </p:nvSpPr>
        <p:spPr>
          <a:xfrm>
            <a:off x="3832701" y="3594839"/>
            <a:ext cx="222267" cy="244386"/>
          </a:xfrm>
          <a:custGeom>
            <a:rect b="b" l="l" r="r" t="t"/>
            <a:pathLst>
              <a:path extrusionOk="0" h="221" w="201">
                <a:moveTo>
                  <a:pt x="21" y="95"/>
                </a:moveTo>
                <a:lnTo>
                  <a:pt x="21" y="169"/>
                </a:lnTo>
                <a:lnTo>
                  <a:pt x="53" y="169"/>
                </a:lnTo>
                <a:lnTo>
                  <a:pt x="53" y="95"/>
                </a:lnTo>
                <a:lnTo>
                  <a:pt x="21" y="95"/>
                </a:lnTo>
                <a:close/>
                <a:moveTo>
                  <a:pt x="85" y="95"/>
                </a:moveTo>
                <a:lnTo>
                  <a:pt x="85" y="169"/>
                </a:lnTo>
                <a:lnTo>
                  <a:pt x="116" y="169"/>
                </a:lnTo>
                <a:lnTo>
                  <a:pt x="116" y="95"/>
                </a:lnTo>
                <a:lnTo>
                  <a:pt x="85" y="95"/>
                </a:lnTo>
                <a:close/>
                <a:moveTo>
                  <a:pt x="0" y="221"/>
                </a:moveTo>
                <a:lnTo>
                  <a:pt x="201" y="221"/>
                </a:lnTo>
                <a:lnTo>
                  <a:pt x="201" y="190"/>
                </a:lnTo>
                <a:lnTo>
                  <a:pt x="0" y="190"/>
                </a:lnTo>
                <a:lnTo>
                  <a:pt x="0" y="221"/>
                </a:lnTo>
                <a:close/>
                <a:moveTo>
                  <a:pt x="148" y="95"/>
                </a:moveTo>
                <a:lnTo>
                  <a:pt x="148" y="169"/>
                </a:lnTo>
                <a:lnTo>
                  <a:pt x="180" y="169"/>
                </a:lnTo>
                <a:lnTo>
                  <a:pt x="180" y="95"/>
                </a:lnTo>
                <a:lnTo>
                  <a:pt x="148" y="95"/>
                </a:lnTo>
                <a:close/>
                <a:moveTo>
                  <a:pt x="100" y="0"/>
                </a:moveTo>
                <a:lnTo>
                  <a:pt x="0" y="52"/>
                </a:lnTo>
                <a:lnTo>
                  <a:pt x="0" y="74"/>
                </a:lnTo>
                <a:lnTo>
                  <a:pt x="201" y="74"/>
                </a:lnTo>
                <a:lnTo>
                  <a:pt x="201" y="52"/>
                </a:lnTo>
                <a:lnTo>
                  <a:pt x="100" y="0"/>
                </a:lnTo>
                <a:close/>
              </a:path>
            </a:pathLst>
          </a:custGeom>
          <a:solidFill>
            <a:srgbClr val="FF751D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5" name="Google Shape;415;p39"/>
          <p:cNvSpPr/>
          <p:nvPr/>
        </p:nvSpPr>
        <p:spPr>
          <a:xfrm>
            <a:off x="4841760" y="3342701"/>
            <a:ext cx="451586" cy="496523"/>
          </a:xfrm>
          <a:custGeom>
            <a:rect b="b" l="l" r="r" t="t"/>
            <a:pathLst>
              <a:path extrusionOk="0" h="221" w="201">
                <a:moveTo>
                  <a:pt x="21" y="95"/>
                </a:moveTo>
                <a:lnTo>
                  <a:pt x="21" y="169"/>
                </a:lnTo>
                <a:lnTo>
                  <a:pt x="53" y="169"/>
                </a:lnTo>
                <a:lnTo>
                  <a:pt x="53" y="95"/>
                </a:lnTo>
                <a:lnTo>
                  <a:pt x="21" y="95"/>
                </a:lnTo>
                <a:close/>
                <a:moveTo>
                  <a:pt x="85" y="95"/>
                </a:moveTo>
                <a:lnTo>
                  <a:pt x="85" y="169"/>
                </a:lnTo>
                <a:lnTo>
                  <a:pt x="116" y="169"/>
                </a:lnTo>
                <a:lnTo>
                  <a:pt x="116" y="95"/>
                </a:lnTo>
                <a:lnTo>
                  <a:pt x="85" y="95"/>
                </a:lnTo>
                <a:close/>
                <a:moveTo>
                  <a:pt x="0" y="221"/>
                </a:moveTo>
                <a:lnTo>
                  <a:pt x="201" y="221"/>
                </a:lnTo>
                <a:lnTo>
                  <a:pt x="201" y="190"/>
                </a:lnTo>
                <a:lnTo>
                  <a:pt x="0" y="190"/>
                </a:lnTo>
                <a:lnTo>
                  <a:pt x="0" y="221"/>
                </a:lnTo>
                <a:close/>
                <a:moveTo>
                  <a:pt x="148" y="95"/>
                </a:moveTo>
                <a:lnTo>
                  <a:pt x="148" y="169"/>
                </a:lnTo>
                <a:lnTo>
                  <a:pt x="180" y="169"/>
                </a:lnTo>
                <a:lnTo>
                  <a:pt x="180" y="95"/>
                </a:lnTo>
                <a:lnTo>
                  <a:pt x="148" y="95"/>
                </a:lnTo>
                <a:close/>
                <a:moveTo>
                  <a:pt x="100" y="0"/>
                </a:moveTo>
                <a:lnTo>
                  <a:pt x="0" y="52"/>
                </a:lnTo>
                <a:lnTo>
                  <a:pt x="0" y="74"/>
                </a:lnTo>
                <a:lnTo>
                  <a:pt x="201" y="74"/>
                </a:lnTo>
                <a:lnTo>
                  <a:pt x="201" y="52"/>
                </a:lnTo>
                <a:lnTo>
                  <a:pt x="100" y="0"/>
                </a:lnTo>
                <a:close/>
              </a:path>
            </a:pathLst>
          </a:custGeom>
          <a:solidFill>
            <a:srgbClr val="FF751D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" name="Google Shape;416;p39"/>
          <p:cNvSpPr/>
          <p:nvPr/>
        </p:nvSpPr>
        <p:spPr>
          <a:xfrm>
            <a:off x="3590312" y="4236321"/>
            <a:ext cx="707044" cy="777397"/>
          </a:xfrm>
          <a:custGeom>
            <a:rect b="b" l="l" r="r" t="t"/>
            <a:pathLst>
              <a:path extrusionOk="0" h="221" w="201">
                <a:moveTo>
                  <a:pt x="21" y="95"/>
                </a:moveTo>
                <a:lnTo>
                  <a:pt x="21" y="169"/>
                </a:lnTo>
                <a:lnTo>
                  <a:pt x="53" y="169"/>
                </a:lnTo>
                <a:lnTo>
                  <a:pt x="53" y="95"/>
                </a:lnTo>
                <a:lnTo>
                  <a:pt x="21" y="95"/>
                </a:lnTo>
                <a:close/>
                <a:moveTo>
                  <a:pt x="85" y="95"/>
                </a:moveTo>
                <a:lnTo>
                  <a:pt x="85" y="169"/>
                </a:lnTo>
                <a:lnTo>
                  <a:pt x="116" y="169"/>
                </a:lnTo>
                <a:lnTo>
                  <a:pt x="116" y="95"/>
                </a:lnTo>
                <a:lnTo>
                  <a:pt x="85" y="95"/>
                </a:lnTo>
                <a:close/>
                <a:moveTo>
                  <a:pt x="0" y="221"/>
                </a:moveTo>
                <a:lnTo>
                  <a:pt x="201" y="221"/>
                </a:lnTo>
                <a:lnTo>
                  <a:pt x="201" y="190"/>
                </a:lnTo>
                <a:lnTo>
                  <a:pt x="0" y="190"/>
                </a:lnTo>
                <a:lnTo>
                  <a:pt x="0" y="221"/>
                </a:lnTo>
                <a:close/>
                <a:moveTo>
                  <a:pt x="148" y="95"/>
                </a:moveTo>
                <a:lnTo>
                  <a:pt x="148" y="169"/>
                </a:lnTo>
                <a:lnTo>
                  <a:pt x="180" y="169"/>
                </a:lnTo>
                <a:lnTo>
                  <a:pt x="180" y="95"/>
                </a:lnTo>
                <a:lnTo>
                  <a:pt x="148" y="95"/>
                </a:lnTo>
                <a:close/>
                <a:moveTo>
                  <a:pt x="100" y="0"/>
                </a:moveTo>
                <a:lnTo>
                  <a:pt x="0" y="52"/>
                </a:lnTo>
                <a:lnTo>
                  <a:pt x="0" y="74"/>
                </a:lnTo>
                <a:lnTo>
                  <a:pt x="201" y="74"/>
                </a:lnTo>
                <a:lnTo>
                  <a:pt x="201" y="52"/>
                </a:lnTo>
                <a:lnTo>
                  <a:pt x="100" y="0"/>
                </a:lnTo>
                <a:close/>
              </a:path>
            </a:pathLst>
          </a:custGeom>
          <a:solidFill>
            <a:srgbClr val="FF751D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7" name="Google Shape;417;p39"/>
          <p:cNvSpPr/>
          <p:nvPr/>
        </p:nvSpPr>
        <p:spPr>
          <a:xfrm>
            <a:off x="4581394" y="3944664"/>
            <a:ext cx="972318" cy="1069054"/>
          </a:xfrm>
          <a:custGeom>
            <a:rect b="b" l="l" r="r" t="t"/>
            <a:pathLst>
              <a:path extrusionOk="0" h="221" w="201">
                <a:moveTo>
                  <a:pt x="21" y="95"/>
                </a:moveTo>
                <a:lnTo>
                  <a:pt x="21" y="169"/>
                </a:lnTo>
                <a:lnTo>
                  <a:pt x="53" y="169"/>
                </a:lnTo>
                <a:lnTo>
                  <a:pt x="53" y="95"/>
                </a:lnTo>
                <a:lnTo>
                  <a:pt x="21" y="95"/>
                </a:lnTo>
                <a:close/>
                <a:moveTo>
                  <a:pt x="85" y="95"/>
                </a:moveTo>
                <a:lnTo>
                  <a:pt x="85" y="169"/>
                </a:lnTo>
                <a:lnTo>
                  <a:pt x="116" y="169"/>
                </a:lnTo>
                <a:lnTo>
                  <a:pt x="116" y="95"/>
                </a:lnTo>
                <a:lnTo>
                  <a:pt x="85" y="95"/>
                </a:lnTo>
                <a:close/>
                <a:moveTo>
                  <a:pt x="0" y="221"/>
                </a:moveTo>
                <a:lnTo>
                  <a:pt x="201" y="221"/>
                </a:lnTo>
                <a:lnTo>
                  <a:pt x="201" y="190"/>
                </a:lnTo>
                <a:lnTo>
                  <a:pt x="0" y="190"/>
                </a:lnTo>
                <a:lnTo>
                  <a:pt x="0" y="221"/>
                </a:lnTo>
                <a:close/>
                <a:moveTo>
                  <a:pt x="148" y="95"/>
                </a:moveTo>
                <a:lnTo>
                  <a:pt x="148" y="169"/>
                </a:lnTo>
                <a:lnTo>
                  <a:pt x="180" y="169"/>
                </a:lnTo>
                <a:lnTo>
                  <a:pt x="180" y="95"/>
                </a:lnTo>
                <a:lnTo>
                  <a:pt x="148" y="95"/>
                </a:lnTo>
                <a:close/>
                <a:moveTo>
                  <a:pt x="100" y="0"/>
                </a:moveTo>
                <a:lnTo>
                  <a:pt x="0" y="52"/>
                </a:lnTo>
                <a:lnTo>
                  <a:pt x="0" y="74"/>
                </a:lnTo>
                <a:lnTo>
                  <a:pt x="201" y="74"/>
                </a:lnTo>
                <a:lnTo>
                  <a:pt x="201" y="52"/>
                </a:lnTo>
                <a:lnTo>
                  <a:pt x="100" y="0"/>
                </a:lnTo>
                <a:close/>
              </a:path>
            </a:pathLst>
          </a:custGeom>
          <a:solidFill>
            <a:srgbClr val="FF751D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18" name="Google Shape;418;p39"/>
          <p:cNvGrpSpPr/>
          <p:nvPr/>
        </p:nvGrpSpPr>
        <p:grpSpPr>
          <a:xfrm>
            <a:off x="7382785" y="3548831"/>
            <a:ext cx="560066" cy="560066"/>
            <a:chOff x="7148172" y="3888038"/>
            <a:chExt cx="648300" cy="648300"/>
          </a:xfrm>
        </p:grpSpPr>
        <p:sp>
          <p:nvSpPr>
            <p:cNvPr id="419" name="Google Shape;419;p39"/>
            <p:cNvSpPr/>
            <p:nvPr/>
          </p:nvSpPr>
          <p:spPr>
            <a:xfrm>
              <a:off x="7148172" y="3888038"/>
              <a:ext cx="648300" cy="648300"/>
            </a:xfrm>
            <a:prstGeom prst="ellipse">
              <a:avLst/>
            </a:pr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endParaRPr>
            </a:p>
          </p:txBody>
        </p:sp>
        <p:sp>
          <p:nvSpPr>
            <p:cNvPr id="420" name="Google Shape;420;p39"/>
            <p:cNvSpPr/>
            <p:nvPr/>
          </p:nvSpPr>
          <p:spPr>
            <a:xfrm>
              <a:off x="7312773" y="4008135"/>
              <a:ext cx="319088" cy="350838"/>
            </a:xfrm>
            <a:custGeom>
              <a:rect b="b" l="l" r="r" t="t"/>
              <a:pathLst>
                <a:path extrusionOk="0" h="221" w="201">
                  <a:moveTo>
                    <a:pt x="21" y="95"/>
                  </a:moveTo>
                  <a:lnTo>
                    <a:pt x="21" y="169"/>
                  </a:lnTo>
                  <a:lnTo>
                    <a:pt x="53" y="169"/>
                  </a:lnTo>
                  <a:lnTo>
                    <a:pt x="53" y="95"/>
                  </a:lnTo>
                  <a:lnTo>
                    <a:pt x="21" y="95"/>
                  </a:lnTo>
                  <a:close/>
                  <a:moveTo>
                    <a:pt x="85" y="95"/>
                  </a:moveTo>
                  <a:lnTo>
                    <a:pt x="85" y="169"/>
                  </a:lnTo>
                  <a:lnTo>
                    <a:pt x="116" y="169"/>
                  </a:lnTo>
                  <a:lnTo>
                    <a:pt x="116" y="95"/>
                  </a:lnTo>
                  <a:lnTo>
                    <a:pt x="85" y="95"/>
                  </a:lnTo>
                  <a:close/>
                  <a:moveTo>
                    <a:pt x="0" y="221"/>
                  </a:moveTo>
                  <a:lnTo>
                    <a:pt x="201" y="221"/>
                  </a:lnTo>
                  <a:lnTo>
                    <a:pt x="201" y="190"/>
                  </a:lnTo>
                  <a:lnTo>
                    <a:pt x="0" y="190"/>
                  </a:lnTo>
                  <a:lnTo>
                    <a:pt x="0" y="221"/>
                  </a:lnTo>
                  <a:close/>
                  <a:moveTo>
                    <a:pt x="148" y="95"/>
                  </a:moveTo>
                  <a:lnTo>
                    <a:pt x="148" y="169"/>
                  </a:lnTo>
                  <a:lnTo>
                    <a:pt x="180" y="169"/>
                  </a:lnTo>
                  <a:lnTo>
                    <a:pt x="180" y="95"/>
                  </a:lnTo>
                  <a:lnTo>
                    <a:pt x="148" y="95"/>
                  </a:lnTo>
                  <a:close/>
                  <a:moveTo>
                    <a:pt x="100" y="0"/>
                  </a:moveTo>
                  <a:lnTo>
                    <a:pt x="0" y="52"/>
                  </a:lnTo>
                  <a:lnTo>
                    <a:pt x="0" y="74"/>
                  </a:lnTo>
                  <a:lnTo>
                    <a:pt x="201" y="74"/>
                  </a:lnTo>
                  <a:lnTo>
                    <a:pt x="201" y="52"/>
                  </a:lnTo>
                  <a:lnTo>
                    <a:pt x="100" y="0"/>
                  </a:lnTo>
                  <a:close/>
                </a:path>
              </a:pathLst>
            </a:custGeom>
            <a:solidFill>
              <a:srgbClr val="FFAB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SzPts val="1100"/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421" name="Google Shape;421;p39"/>
          <p:cNvGrpSpPr/>
          <p:nvPr/>
        </p:nvGrpSpPr>
        <p:grpSpPr>
          <a:xfrm>
            <a:off x="6108991" y="3548871"/>
            <a:ext cx="560066" cy="560066"/>
            <a:chOff x="6181322" y="2962926"/>
            <a:chExt cx="648300" cy="648300"/>
          </a:xfrm>
        </p:grpSpPr>
        <p:sp>
          <p:nvSpPr>
            <p:cNvPr id="422" name="Google Shape;422;p39"/>
            <p:cNvSpPr/>
            <p:nvPr/>
          </p:nvSpPr>
          <p:spPr>
            <a:xfrm>
              <a:off x="6181322" y="2962926"/>
              <a:ext cx="648300" cy="648300"/>
            </a:xfrm>
            <a:prstGeom prst="ellipse">
              <a:avLst/>
            </a:prstGeom>
            <a:solidFill>
              <a:srgbClr val="99999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" name="Google Shape;423;p39"/>
            <p:cNvSpPr/>
            <p:nvPr/>
          </p:nvSpPr>
          <p:spPr>
            <a:xfrm>
              <a:off x="6345923" y="3083023"/>
              <a:ext cx="319088" cy="350838"/>
            </a:xfrm>
            <a:custGeom>
              <a:rect b="b" l="l" r="r" t="t"/>
              <a:pathLst>
                <a:path extrusionOk="0" h="221" w="201">
                  <a:moveTo>
                    <a:pt x="21" y="95"/>
                  </a:moveTo>
                  <a:lnTo>
                    <a:pt x="21" y="169"/>
                  </a:lnTo>
                  <a:lnTo>
                    <a:pt x="53" y="169"/>
                  </a:lnTo>
                  <a:lnTo>
                    <a:pt x="53" y="95"/>
                  </a:lnTo>
                  <a:lnTo>
                    <a:pt x="21" y="95"/>
                  </a:lnTo>
                  <a:close/>
                  <a:moveTo>
                    <a:pt x="85" y="95"/>
                  </a:moveTo>
                  <a:lnTo>
                    <a:pt x="85" y="169"/>
                  </a:lnTo>
                  <a:lnTo>
                    <a:pt x="116" y="169"/>
                  </a:lnTo>
                  <a:lnTo>
                    <a:pt x="116" y="95"/>
                  </a:lnTo>
                  <a:lnTo>
                    <a:pt x="85" y="95"/>
                  </a:lnTo>
                  <a:close/>
                  <a:moveTo>
                    <a:pt x="0" y="221"/>
                  </a:moveTo>
                  <a:lnTo>
                    <a:pt x="201" y="221"/>
                  </a:lnTo>
                  <a:lnTo>
                    <a:pt x="201" y="190"/>
                  </a:lnTo>
                  <a:lnTo>
                    <a:pt x="0" y="190"/>
                  </a:lnTo>
                  <a:lnTo>
                    <a:pt x="0" y="221"/>
                  </a:lnTo>
                  <a:close/>
                  <a:moveTo>
                    <a:pt x="148" y="95"/>
                  </a:moveTo>
                  <a:lnTo>
                    <a:pt x="148" y="169"/>
                  </a:lnTo>
                  <a:lnTo>
                    <a:pt x="180" y="169"/>
                  </a:lnTo>
                  <a:lnTo>
                    <a:pt x="180" y="95"/>
                  </a:lnTo>
                  <a:lnTo>
                    <a:pt x="148" y="95"/>
                  </a:lnTo>
                  <a:close/>
                  <a:moveTo>
                    <a:pt x="100" y="0"/>
                  </a:moveTo>
                  <a:lnTo>
                    <a:pt x="0" y="52"/>
                  </a:lnTo>
                  <a:lnTo>
                    <a:pt x="0" y="74"/>
                  </a:lnTo>
                  <a:lnTo>
                    <a:pt x="201" y="74"/>
                  </a:lnTo>
                  <a:lnTo>
                    <a:pt x="201" y="52"/>
                  </a:lnTo>
                  <a:lnTo>
                    <a:pt x="100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>
                  <a:alpha val="0"/>
                </a:srgbClr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4" name="Google Shape;424;p39"/>
          <p:cNvGrpSpPr/>
          <p:nvPr/>
        </p:nvGrpSpPr>
        <p:grpSpPr>
          <a:xfrm>
            <a:off x="6745888" y="3548871"/>
            <a:ext cx="560066" cy="560066"/>
            <a:chOff x="7148030" y="2962926"/>
            <a:chExt cx="648300" cy="648300"/>
          </a:xfrm>
        </p:grpSpPr>
        <p:sp>
          <p:nvSpPr>
            <p:cNvPr id="425" name="Google Shape;425;p39"/>
            <p:cNvSpPr/>
            <p:nvPr/>
          </p:nvSpPr>
          <p:spPr>
            <a:xfrm>
              <a:off x="7148030" y="2962926"/>
              <a:ext cx="648300" cy="648300"/>
            </a:xfrm>
            <a:prstGeom prst="ellipse">
              <a:avLst/>
            </a:prstGeom>
            <a:solidFill>
              <a:srgbClr val="D8D8D8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endParaRPr>
            </a:p>
          </p:txBody>
        </p:sp>
        <p:sp>
          <p:nvSpPr>
            <p:cNvPr id="426" name="Google Shape;426;p39"/>
            <p:cNvSpPr/>
            <p:nvPr/>
          </p:nvSpPr>
          <p:spPr>
            <a:xfrm>
              <a:off x="7312631" y="3083023"/>
              <a:ext cx="319088" cy="350838"/>
            </a:xfrm>
            <a:custGeom>
              <a:rect b="b" l="l" r="r" t="t"/>
              <a:pathLst>
                <a:path extrusionOk="0" h="221" w="201">
                  <a:moveTo>
                    <a:pt x="21" y="95"/>
                  </a:moveTo>
                  <a:lnTo>
                    <a:pt x="21" y="169"/>
                  </a:lnTo>
                  <a:lnTo>
                    <a:pt x="53" y="169"/>
                  </a:lnTo>
                  <a:lnTo>
                    <a:pt x="53" y="95"/>
                  </a:lnTo>
                  <a:lnTo>
                    <a:pt x="21" y="95"/>
                  </a:lnTo>
                  <a:close/>
                  <a:moveTo>
                    <a:pt x="85" y="95"/>
                  </a:moveTo>
                  <a:lnTo>
                    <a:pt x="85" y="169"/>
                  </a:lnTo>
                  <a:lnTo>
                    <a:pt x="116" y="169"/>
                  </a:lnTo>
                  <a:lnTo>
                    <a:pt x="116" y="95"/>
                  </a:lnTo>
                  <a:lnTo>
                    <a:pt x="85" y="95"/>
                  </a:lnTo>
                  <a:close/>
                  <a:moveTo>
                    <a:pt x="0" y="221"/>
                  </a:moveTo>
                  <a:lnTo>
                    <a:pt x="201" y="221"/>
                  </a:lnTo>
                  <a:lnTo>
                    <a:pt x="201" y="190"/>
                  </a:lnTo>
                  <a:lnTo>
                    <a:pt x="0" y="190"/>
                  </a:lnTo>
                  <a:lnTo>
                    <a:pt x="0" y="221"/>
                  </a:lnTo>
                  <a:close/>
                  <a:moveTo>
                    <a:pt x="148" y="95"/>
                  </a:moveTo>
                  <a:lnTo>
                    <a:pt x="148" y="169"/>
                  </a:lnTo>
                  <a:lnTo>
                    <a:pt x="180" y="169"/>
                  </a:lnTo>
                  <a:lnTo>
                    <a:pt x="180" y="95"/>
                  </a:lnTo>
                  <a:lnTo>
                    <a:pt x="148" y="95"/>
                  </a:lnTo>
                  <a:close/>
                  <a:moveTo>
                    <a:pt x="100" y="0"/>
                  </a:moveTo>
                  <a:lnTo>
                    <a:pt x="0" y="52"/>
                  </a:lnTo>
                  <a:lnTo>
                    <a:pt x="0" y="74"/>
                  </a:lnTo>
                  <a:lnTo>
                    <a:pt x="201" y="74"/>
                  </a:lnTo>
                  <a:lnTo>
                    <a:pt x="201" y="52"/>
                  </a:lnTo>
                  <a:lnTo>
                    <a:pt x="100" y="0"/>
                  </a:lnTo>
                  <a:close/>
                </a:path>
              </a:pathLst>
            </a:custGeom>
            <a:solidFill>
              <a:srgbClr val="22D1B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SzPts val="1100"/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sp>
        <p:nvSpPr>
          <p:cNvPr id="427" name="Google Shape;427;p39"/>
          <p:cNvSpPr/>
          <p:nvPr/>
        </p:nvSpPr>
        <p:spPr>
          <a:xfrm>
            <a:off x="8019682" y="3536229"/>
            <a:ext cx="560066" cy="560066"/>
          </a:xfrm>
          <a:prstGeom prst="ellipse">
            <a:avLst/>
          </a:prstGeom>
          <a:solidFill>
            <a:srgbClr val="B22AB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28" name="Google Shape;428;p39"/>
          <p:cNvSpPr/>
          <p:nvPr/>
        </p:nvSpPr>
        <p:spPr>
          <a:xfrm>
            <a:off x="8161880" y="3639980"/>
            <a:ext cx="275660" cy="303089"/>
          </a:xfrm>
          <a:custGeom>
            <a:rect b="b" l="l" r="r" t="t"/>
            <a:pathLst>
              <a:path extrusionOk="0" h="221" w="201">
                <a:moveTo>
                  <a:pt x="21" y="95"/>
                </a:moveTo>
                <a:lnTo>
                  <a:pt x="21" y="169"/>
                </a:lnTo>
                <a:lnTo>
                  <a:pt x="53" y="169"/>
                </a:lnTo>
                <a:lnTo>
                  <a:pt x="53" y="95"/>
                </a:lnTo>
                <a:lnTo>
                  <a:pt x="21" y="95"/>
                </a:lnTo>
                <a:close/>
                <a:moveTo>
                  <a:pt x="85" y="95"/>
                </a:moveTo>
                <a:lnTo>
                  <a:pt x="85" y="169"/>
                </a:lnTo>
                <a:lnTo>
                  <a:pt x="116" y="169"/>
                </a:lnTo>
                <a:lnTo>
                  <a:pt x="116" y="95"/>
                </a:lnTo>
                <a:lnTo>
                  <a:pt x="85" y="95"/>
                </a:lnTo>
                <a:close/>
                <a:moveTo>
                  <a:pt x="0" y="221"/>
                </a:moveTo>
                <a:lnTo>
                  <a:pt x="201" y="221"/>
                </a:lnTo>
                <a:lnTo>
                  <a:pt x="201" y="190"/>
                </a:lnTo>
                <a:lnTo>
                  <a:pt x="0" y="190"/>
                </a:lnTo>
                <a:lnTo>
                  <a:pt x="0" y="221"/>
                </a:lnTo>
                <a:close/>
                <a:moveTo>
                  <a:pt x="148" y="95"/>
                </a:moveTo>
                <a:lnTo>
                  <a:pt x="148" y="169"/>
                </a:lnTo>
                <a:lnTo>
                  <a:pt x="180" y="169"/>
                </a:lnTo>
                <a:lnTo>
                  <a:pt x="180" y="95"/>
                </a:lnTo>
                <a:lnTo>
                  <a:pt x="148" y="95"/>
                </a:lnTo>
                <a:close/>
                <a:moveTo>
                  <a:pt x="100" y="0"/>
                </a:moveTo>
                <a:lnTo>
                  <a:pt x="0" y="52"/>
                </a:lnTo>
                <a:lnTo>
                  <a:pt x="0" y="74"/>
                </a:lnTo>
                <a:lnTo>
                  <a:pt x="201" y="74"/>
                </a:lnTo>
                <a:lnTo>
                  <a:pt x="201" y="52"/>
                </a:lnTo>
                <a:lnTo>
                  <a:pt x="100" y="0"/>
                </a:lnTo>
                <a:close/>
              </a:path>
            </a:pathLst>
          </a:custGeom>
          <a:solidFill>
            <a:srgbClr val="FF751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29" name="Google Shape;429;p39"/>
          <p:cNvSpPr/>
          <p:nvPr/>
        </p:nvSpPr>
        <p:spPr>
          <a:xfrm>
            <a:off x="7913148" y="740547"/>
            <a:ext cx="646500" cy="1139100"/>
          </a:xfrm>
          <a:custGeom>
            <a:rect b="b" l="l" r="r" t="t"/>
            <a:pathLst>
              <a:path extrusionOk="0" h="120000" w="120000">
                <a:moveTo>
                  <a:pt x="120000" y="46376"/>
                </a:moveTo>
                <a:cubicBezTo>
                  <a:pt x="120000" y="44734"/>
                  <a:pt x="118050" y="43671"/>
                  <a:pt x="115036" y="43671"/>
                </a:cubicBezTo>
                <a:lnTo>
                  <a:pt x="74977" y="43671"/>
                </a:lnTo>
                <a:lnTo>
                  <a:pt x="99438" y="3574"/>
                </a:lnTo>
                <a:lnTo>
                  <a:pt x="99438" y="3574"/>
                </a:lnTo>
                <a:cubicBezTo>
                  <a:pt x="99438" y="3285"/>
                  <a:pt x="99970" y="2995"/>
                  <a:pt x="99970" y="2705"/>
                </a:cubicBezTo>
                <a:cubicBezTo>
                  <a:pt x="99970" y="1062"/>
                  <a:pt x="98020" y="0"/>
                  <a:pt x="95007" y="0"/>
                </a:cubicBezTo>
                <a:lnTo>
                  <a:pt x="45022" y="0"/>
                </a:lnTo>
                <a:cubicBezTo>
                  <a:pt x="42895" y="0"/>
                  <a:pt x="40945" y="869"/>
                  <a:pt x="40413" y="1932"/>
                </a:cubicBezTo>
                <a:lnTo>
                  <a:pt x="40413" y="1932"/>
                </a:lnTo>
                <a:lnTo>
                  <a:pt x="531" y="67342"/>
                </a:lnTo>
                <a:lnTo>
                  <a:pt x="531" y="67342"/>
                </a:lnTo>
                <a:cubicBezTo>
                  <a:pt x="531" y="67632"/>
                  <a:pt x="0" y="67922"/>
                  <a:pt x="0" y="68212"/>
                </a:cubicBezTo>
                <a:cubicBezTo>
                  <a:pt x="0" y="69855"/>
                  <a:pt x="1949" y="70917"/>
                  <a:pt x="4963" y="70917"/>
                </a:cubicBezTo>
                <a:lnTo>
                  <a:pt x="49453" y="70917"/>
                </a:lnTo>
                <a:lnTo>
                  <a:pt x="40059" y="117004"/>
                </a:lnTo>
                <a:lnTo>
                  <a:pt x="40059" y="117004"/>
                </a:lnTo>
                <a:lnTo>
                  <a:pt x="40059" y="117294"/>
                </a:lnTo>
                <a:cubicBezTo>
                  <a:pt x="40059" y="118937"/>
                  <a:pt x="42008" y="120000"/>
                  <a:pt x="45022" y="120000"/>
                </a:cubicBezTo>
                <a:cubicBezTo>
                  <a:pt x="46971" y="120000"/>
                  <a:pt x="48567" y="119420"/>
                  <a:pt x="49453" y="118357"/>
                </a:cubicBezTo>
                <a:lnTo>
                  <a:pt x="49453" y="118357"/>
                </a:lnTo>
                <a:lnTo>
                  <a:pt x="119468" y="47439"/>
                </a:lnTo>
                <a:lnTo>
                  <a:pt x="119468" y="47439"/>
                </a:lnTo>
                <a:cubicBezTo>
                  <a:pt x="120000" y="47149"/>
                  <a:pt x="120000" y="46956"/>
                  <a:pt x="120000" y="46376"/>
                </a:cubicBezTo>
                <a:close/>
                <a:moveTo>
                  <a:pt x="52998" y="103671"/>
                </a:moveTo>
                <a:lnTo>
                  <a:pt x="59911" y="68405"/>
                </a:lnTo>
                <a:lnTo>
                  <a:pt x="59911" y="68405"/>
                </a:lnTo>
                <a:lnTo>
                  <a:pt x="59911" y="68212"/>
                </a:lnTo>
                <a:cubicBezTo>
                  <a:pt x="59911" y="66570"/>
                  <a:pt x="57961" y="65410"/>
                  <a:pt x="54948" y="65410"/>
                </a:cubicBezTo>
                <a:lnTo>
                  <a:pt x="12053" y="65410"/>
                </a:lnTo>
                <a:lnTo>
                  <a:pt x="48567" y="5507"/>
                </a:lnTo>
                <a:lnTo>
                  <a:pt x="87917" y="5507"/>
                </a:lnTo>
                <a:lnTo>
                  <a:pt x="63456" y="45507"/>
                </a:lnTo>
                <a:lnTo>
                  <a:pt x="63456" y="45507"/>
                </a:lnTo>
                <a:cubicBezTo>
                  <a:pt x="63456" y="45797"/>
                  <a:pt x="62924" y="46086"/>
                  <a:pt x="62924" y="46376"/>
                </a:cubicBezTo>
                <a:cubicBezTo>
                  <a:pt x="62924" y="48019"/>
                  <a:pt x="65051" y="49082"/>
                  <a:pt x="68064" y="49082"/>
                </a:cubicBezTo>
                <a:lnTo>
                  <a:pt x="106528" y="49082"/>
                </a:lnTo>
                <a:lnTo>
                  <a:pt x="52998" y="10367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F0B3"/>
            </a:gs>
            <a:gs pos="50000">
              <a:srgbClr val="EBC034"/>
            </a:gs>
            <a:gs pos="100000">
              <a:srgbClr val="D79E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434" name="Shape 4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35" name="Google Shape;435;p40"/>
          <p:cNvGrpSpPr/>
          <p:nvPr/>
        </p:nvGrpSpPr>
        <p:grpSpPr>
          <a:xfrm>
            <a:off x="2149887" y="1949831"/>
            <a:ext cx="5148538" cy="1385900"/>
            <a:chOff x="2149887" y="1949831"/>
            <a:chExt cx="5148538" cy="1385900"/>
          </a:xfrm>
        </p:grpSpPr>
        <p:grpSp>
          <p:nvGrpSpPr>
            <p:cNvPr id="436" name="Google Shape;436;p40"/>
            <p:cNvGrpSpPr/>
            <p:nvPr/>
          </p:nvGrpSpPr>
          <p:grpSpPr>
            <a:xfrm>
              <a:off x="2149887" y="1949831"/>
              <a:ext cx="1127125" cy="1385900"/>
              <a:chOff x="3221037" y="1929606"/>
              <a:chExt cx="1127125" cy="1385900"/>
            </a:xfrm>
          </p:grpSpPr>
          <p:sp>
            <p:nvSpPr>
              <p:cNvPr id="437" name="Google Shape;437;p40"/>
              <p:cNvSpPr/>
              <p:nvPr/>
            </p:nvSpPr>
            <p:spPr>
              <a:xfrm>
                <a:off x="3221037" y="1929606"/>
                <a:ext cx="1127125" cy="1385900"/>
              </a:xfrm>
              <a:custGeom>
                <a:rect b="b" l="l" r="r" t="t"/>
                <a:pathLst>
                  <a:path extrusionOk="0" h="10000" w="10000">
                    <a:moveTo>
                      <a:pt x="9786" y="4479"/>
                    </a:moveTo>
                    <a:cubicBezTo>
                      <a:pt x="9957" y="4549"/>
                      <a:pt x="9915" y="4653"/>
                      <a:pt x="10000" y="4792"/>
                    </a:cubicBezTo>
                    <a:lnTo>
                      <a:pt x="10000" y="9236"/>
                    </a:lnTo>
                    <a:cubicBezTo>
                      <a:pt x="10000" y="9653"/>
                      <a:pt x="9573" y="10000"/>
                      <a:pt x="9060" y="10000"/>
                    </a:cubicBezTo>
                    <a:lnTo>
                      <a:pt x="940" y="10000"/>
                    </a:lnTo>
                    <a:cubicBezTo>
                      <a:pt x="342" y="10000"/>
                      <a:pt x="0" y="9653"/>
                      <a:pt x="0" y="9236"/>
                    </a:cubicBezTo>
                    <a:lnTo>
                      <a:pt x="0" y="694"/>
                    </a:lnTo>
                    <a:cubicBezTo>
                      <a:pt x="0" y="278"/>
                      <a:pt x="342" y="0"/>
                      <a:pt x="855" y="0"/>
                    </a:cubicBezTo>
                    <a:lnTo>
                      <a:pt x="7009" y="0"/>
                    </a:lnTo>
                    <a:cubicBezTo>
                      <a:pt x="7179" y="139"/>
                      <a:pt x="7179" y="417"/>
                      <a:pt x="7179" y="625"/>
                    </a:cubicBezTo>
                    <a:lnTo>
                      <a:pt x="7179" y="2222"/>
                    </a:lnTo>
                    <a:cubicBezTo>
                      <a:pt x="7179" y="2431"/>
                      <a:pt x="7436" y="2569"/>
                      <a:pt x="7521" y="2708"/>
                    </a:cubicBezTo>
                    <a:cubicBezTo>
                      <a:pt x="8120" y="3125"/>
                      <a:pt x="8632" y="3542"/>
                      <a:pt x="9145" y="3958"/>
                    </a:cubicBezTo>
                    <a:cubicBezTo>
                      <a:pt x="9231" y="4097"/>
                      <a:pt x="9334" y="4062"/>
                      <a:pt x="9632" y="4312"/>
                    </a:cubicBezTo>
                  </a:path>
                </a:pathLst>
              </a:custGeom>
              <a:solidFill>
                <a:srgbClr val="F7B600"/>
              </a:solidFill>
              <a:ln cap="flat" cmpd="sng" w="12700">
                <a:solidFill>
                  <a:srgbClr val="FFC92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8" name="Google Shape;438;p40"/>
              <p:cNvSpPr/>
              <p:nvPr/>
            </p:nvSpPr>
            <p:spPr>
              <a:xfrm>
                <a:off x="4011612" y="1929606"/>
                <a:ext cx="336550" cy="374650"/>
              </a:xfrm>
              <a:custGeom>
                <a:rect b="b" l="l" r="r" t="t"/>
                <a:pathLst>
                  <a:path extrusionOk="0" h="39" w="35">
                    <a:moveTo>
                      <a:pt x="0" y="34"/>
                    </a:moveTo>
                    <a:cubicBezTo>
                      <a:pt x="0" y="23"/>
                      <a:pt x="0" y="11"/>
                      <a:pt x="0" y="0"/>
                    </a:cubicBezTo>
                    <a:cubicBezTo>
                      <a:pt x="12" y="11"/>
                      <a:pt x="24" y="22"/>
                      <a:pt x="35" y="34"/>
                    </a:cubicBezTo>
                    <a:cubicBezTo>
                      <a:pt x="33" y="36"/>
                      <a:pt x="32" y="36"/>
                      <a:pt x="30" y="36"/>
                    </a:cubicBezTo>
                    <a:cubicBezTo>
                      <a:pt x="20" y="36"/>
                      <a:pt x="10" y="39"/>
                      <a:pt x="0" y="34"/>
                    </a:cubicBezTo>
                    <a:close/>
                  </a:path>
                </a:pathLst>
              </a:custGeom>
              <a:solidFill>
                <a:srgbClr val="FEE068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9" name="Google Shape;439;p40"/>
              <p:cNvSpPr/>
              <p:nvPr/>
            </p:nvSpPr>
            <p:spPr>
              <a:xfrm>
                <a:off x="4011612" y="2256631"/>
                <a:ext cx="336550" cy="336550"/>
              </a:xfrm>
              <a:custGeom>
                <a:rect b="b" l="l" r="r" t="t"/>
                <a:pathLst>
                  <a:path extrusionOk="0" h="10000" w="10000">
                    <a:moveTo>
                      <a:pt x="0" y="0"/>
                    </a:moveTo>
                    <a:lnTo>
                      <a:pt x="10000" y="0"/>
                    </a:lnTo>
                    <a:lnTo>
                      <a:pt x="10000" y="10000"/>
                    </a:lnTo>
                    <a:cubicBezTo>
                      <a:pt x="9362" y="9057"/>
                      <a:pt x="1457" y="1924"/>
                      <a:pt x="0" y="0"/>
                    </a:cubicBezTo>
                    <a:close/>
                  </a:path>
                </a:pathLst>
              </a:custGeom>
              <a:solidFill>
                <a:srgbClr val="D59D00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0" name="Google Shape;440;p40"/>
              <p:cNvSpPr/>
              <p:nvPr/>
            </p:nvSpPr>
            <p:spPr>
              <a:xfrm>
                <a:off x="3241040" y="2425894"/>
                <a:ext cx="1087200" cy="6771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FFFFFF"/>
                  </a:buClr>
                  <a:buFont typeface="Calibri"/>
                  <a:buNone/>
                </a:pPr>
                <a:r>
                  <a:rPr b="0" i="0" lang="en" sz="3600" u="none" cap="none" strike="noStrike">
                    <a:solidFill>
                      <a:srgbClr val="FFFFFF"/>
                    </a:solidFill>
                    <a:latin typeface="Open Sans"/>
                    <a:ea typeface="Open Sans"/>
                    <a:cs typeface="Open Sans"/>
                    <a:sym typeface="Open Sans"/>
                  </a:rPr>
                  <a:t>FGST</a:t>
                </a:r>
                <a:endParaRPr b="0" i="0" sz="3600" u="none" cap="none" strike="noStrike">
                  <a:solidFill>
                    <a:srgbClr val="000000"/>
                  </a:solidFill>
                  <a:latin typeface="Open Sans"/>
                  <a:ea typeface="Open Sans"/>
                  <a:cs typeface="Open Sans"/>
                  <a:sym typeface="Open Sans"/>
                </a:endParaRPr>
              </a:p>
            </p:txBody>
          </p:sp>
        </p:grpSp>
        <p:sp>
          <p:nvSpPr>
            <p:cNvPr id="441" name="Google Shape;441;p40"/>
            <p:cNvSpPr txBox="1"/>
            <p:nvPr/>
          </p:nvSpPr>
          <p:spPr>
            <a:xfrm>
              <a:off x="4098025" y="2210975"/>
              <a:ext cx="3200400" cy="954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" sz="2800" u="none" cap="none" strike="noStrike">
                  <a:solidFill>
                    <a:srgbClr val="595959"/>
                  </a:solidFill>
                  <a:latin typeface="Open Sans"/>
                  <a:ea typeface="Open Sans"/>
                  <a:cs typeface="Open Sans"/>
                  <a:sym typeface="Open Sans"/>
                </a:rPr>
                <a:t>Free Google</a:t>
              </a:r>
              <a:r>
                <a:rPr lang="en"/>
                <a:t> </a:t>
              </a:r>
              <a:r>
                <a:rPr b="0" i="0" lang="en" sz="2800" u="none" cap="none" strike="noStrike">
                  <a:solidFill>
                    <a:srgbClr val="595959"/>
                  </a:solidFill>
                  <a:latin typeface="Open Sans"/>
                  <a:ea typeface="Open Sans"/>
                  <a:cs typeface="Open Sans"/>
                  <a:sym typeface="Open Sans"/>
                </a:rPr>
                <a:t>Slides Templates</a:t>
              </a:r>
              <a:endParaRPr b="0" i="0" sz="2800" u="none" cap="none" strike="noStrike">
                <a:solidFill>
                  <a:srgbClr val="595959"/>
                </a:solidFill>
                <a:latin typeface="Open Sans"/>
                <a:ea typeface="Open Sans"/>
                <a:cs typeface="Open Sans"/>
                <a:sym typeface="Open Sans"/>
              </a:endParaRPr>
            </a:p>
          </p:txBody>
        </p:sp>
        <p:cxnSp>
          <p:nvCxnSpPr>
            <p:cNvPr id="442" name="Google Shape;442;p40"/>
            <p:cNvCxnSpPr/>
            <p:nvPr/>
          </p:nvCxnSpPr>
          <p:spPr>
            <a:xfrm>
              <a:off x="3809625" y="2334275"/>
              <a:ext cx="0" cy="737700"/>
            </a:xfrm>
            <a:prstGeom prst="straightConnector1">
              <a:avLst/>
            </a:prstGeom>
            <a:noFill/>
            <a:ln cap="flat" cmpd="sng" w="19050">
              <a:solidFill>
                <a:srgbClr val="FFFFFF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imple Light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EEEEEE"/>
      </a:lt2>
      <a:accent1>
        <a:srgbClr val="FFAB40"/>
      </a:accent1>
      <a:accent2>
        <a:srgbClr val="212121"/>
      </a:accent2>
      <a:accent3>
        <a:srgbClr val="78909C"/>
      </a:accent3>
      <a:accent4>
        <a:srgbClr val="FFAB40"/>
      </a:accent4>
      <a:accent5>
        <a:srgbClr val="0097A7"/>
      </a:accent5>
      <a:accent6>
        <a:srgbClr val="EEFF41"/>
      </a:accent6>
      <a:hlink>
        <a:srgbClr val="0097A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